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6.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4"/>
    <p:sldMasterId id="2147483677" r:id="rId5"/>
    <p:sldMasterId id="2147483685" r:id="rId6"/>
    <p:sldMasterId id="2147483747" r:id="rId7"/>
    <p:sldMasterId id="2147483711" r:id="rId8"/>
    <p:sldMasterId id="2147483717" r:id="rId9"/>
    <p:sldMasterId id="2147483726" r:id="rId10"/>
  </p:sldMasterIdLst>
  <p:notesMasterIdLst>
    <p:notesMasterId r:id="rId25"/>
  </p:notesMasterIdLst>
  <p:sldIdLst>
    <p:sldId id="268" r:id="rId11"/>
    <p:sldId id="2147472397" r:id="rId12"/>
    <p:sldId id="2147472405" r:id="rId13"/>
    <p:sldId id="2147472398" r:id="rId14"/>
    <p:sldId id="2147472400" r:id="rId15"/>
    <p:sldId id="2147472402" r:id="rId16"/>
    <p:sldId id="2147472407" r:id="rId17"/>
    <p:sldId id="2147472401" r:id="rId18"/>
    <p:sldId id="2147472399" r:id="rId19"/>
    <p:sldId id="2147472404" r:id="rId20"/>
    <p:sldId id="2147472406" r:id="rId21"/>
    <p:sldId id="2147472403" r:id="rId22"/>
    <p:sldId id="289" r:id="rId23"/>
    <p:sldId id="286"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ESBA" id="{C7A6A806-A4F1-574B-9F2E-E15B44EE21E0}">
          <p14:sldIdLst>
            <p14:sldId id="268"/>
            <p14:sldId id="2147472397"/>
            <p14:sldId id="2147472405"/>
            <p14:sldId id="2147472398"/>
            <p14:sldId id="2147472400"/>
            <p14:sldId id="2147472402"/>
            <p14:sldId id="2147472407"/>
            <p14:sldId id="2147472401"/>
            <p14:sldId id="2147472399"/>
            <p14:sldId id="2147472404"/>
            <p14:sldId id="2147472406"/>
            <p14:sldId id="2147472403"/>
            <p14:sldId id="289"/>
            <p14:sldId id="286"/>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6716365-38C8-293A-974C-A2D9CBBF0D47}" name="Jeanne Viljoen" initials="JV" userId="S::JeanneViljoen@ethicsboard.org::15b5a62f-600a-4206-957b-fe0e12035773" providerId="AD"/>
  <p188:author id="{5227169E-4E8D-2B5B-465E-FAB29F3A055D}" name="Linda Biek" initials="LB" userId="S::LindaBiek@ethicsboard.org::5a3f140b-42f3-44c4-a264-c128a1fbdaf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5E7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A0C67B-C409-4D6A-9C59-1ADE27F594CC}" v="2" dt="2025-12-10T12:56:59.592"/>
    <p1510:client id="{E493E418-74BC-4904-A01C-4CF0ADEC68D9}" v="2" dt="2025-12-09T15:14:11.628"/>
    <p1510:client id="{E872C5AA-E24D-4815-B730-D19D60F8207F}" v="5" dt="2025-12-10T13:25:47.150"/>
    <p1510:client id="{F4031E9E-10F6-4E16-BFFA-A5FC46F6ACD8}" v="89" dt="2025-12-10T13:03:25.2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1074"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viewProps" Target="viewProps.xml"/><Relationship Id="rId30"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B7DC6F-6E41-4895-8B58-5A24933F7859}" type="doc">
      <dgm:prSet loTypeId="urn:microsoft.com/office/officeart/2005/8/layout/arrow2" loCatId="process" qsTypeId="urn:microsoft.com/office/officeart/2005/8/quickstyle/simple1" qsCatId="simple" csTypeId="urn:microsoft.com/office/officeart/2005/8/colors/colorful1" csCatId="colorful" phldr="1"/>
      <dgm:spPr/>
      <dgm:t>
        <a:bodyPr/>
        <a:lstStyle/>
        <a:p>
          <a:endParaRPr lang="en-US"/>
        </a:p>
      </dgm:t>
    </dgm:pt>
    <dgm:pt modelId="{0759AE1A-C00F-4870-B0B8-B76D232C98CF}">
      <dgm:prSet phldrT="[Text]" phldr="0" custT="1"/>
      <dgm:spPr/>
      <dgm:t>
        <a:bodyPr/>
        <a:lstStyle/>
        <a:p>
          <a:r>
            <a:rPr lang="en-US" sz="1600">
              <a:solidFill>
                <a:schemeClr val="accent2"/>
              </a:solidFill>
            </a:rPr>
            <a:t>December 2023 – Approve Terms of Reference</a:t>
          </a:r>
        </a:p>
      </dgm:t>
    </dgm:pt>
    <dgm:pt modelId="{CC82A14D-D6A4-470C-97E0-F961BB45C7C7}" type="parTrans" cxnId="{4E557C8A-951B-4F9C-B49D-08DEF9F49BBF}">
      <dgm:prSet/>
      <dgm:spPr/>
      <dgm:t>
        <a:bodyPr/>
        <a:lstStyle/>
        <a:p>
          <a:endParaRPr lang="en-US"/>
        </a:p>
      </dgm:t>
    </dgm:pt>
    <dgm:pt modelId="{E5EAA725-E582-4853-8FBC-90701B7EE975}" type="sibTrans" cxnId="{4E557C8A-951B-4F9C-B49D-08DEF9F49BBF}">
      <dgm:prSet/>
      <dgm:spPr/>
      <dgm:t>
        <a:bodyPr/>
        <a:lstStyle/>
        <a:p>
          <a:endParaRPr lang="en-US"/>
        </a:p>
      </dgm:t>
    </dgm:pt>
    <dgm:pt modelId="{53DCDE12-B380-4502-A4F0-513B5EED051E}">
      <dgm:prSet phldrT="[Text]" phldr="0" custT="1"/>
      <dgm:spPr/>
      <dgm:t>
        <a:bodyPr/>
        <a:lstStyle/>
        <a:p>
          <a:r>
            <a:rPr lang="en-US" sz="1600">
              <a:solidFill>
                <a:schemeClr val="accent2"/>
              </a:solidFill>
            </a:rPr>
            <a:t>March 2025 – Consultation Paper</a:t>
          </a:r>
        </a:p>
      </dgm:t>
    </dgm:pt>
    <dgm:pt modelId="{0C6AE029-4FE0-4FF4-9803-3CA5CE8F848E}" type="parTrans" cxnId="{8EC4F535-4C97-4394-A859-BDE9610C30FE}">
      <dgm:prSet/>
      <dgm:spPr/>
      <dgm:t>
        <a:bodyPr/>
        <a:lstStyle/>
        <a:p>
          <a:endParaRPr lang="en-US"/>
        </a:p>
      </dgm:t>
    </dgm:pt>
    <dgm:pt modelId="{FB6053BD-F6C1-4280-91CA-AB6A7EAF1470}" type="sibTrans" cxnId="{8EC4F535-4C97-4394-A859-BDE9610C30FE}">
      <dgm:prSet/>
      <dgm:spPr/>
      <dgm:t>
        <a:bodyPr/>
        <a:lstStyle/>
        <a:p>
          <a:endParaRPr lang="en-US"/>
        </a:p>
      </dgm:t>
    </dgm:pt>
    <dgm:pt modelId="{F0629B11-C6B4-4506-AF3D-155486F17001}">
      <dgm:prSet phldrT="[Text]" phldr="0" custT="1"/>
      <dgm:spPr/>
      <dgm:t>
        <a:bodyPr/>
        <a:lstStyle/>
        <a:p>
          <a:r>
            <a:rPr lang="en-US" sz="1600">
              <a:solidFill>
                <a:schemeClr val="accent2"/>
              </a:solidFill>
            </a:rPr>
            <a:t>December 2025 – Final Report and recommendations</a:t>
          </a:r>
        </a:p>
      </dgm:t>
    </dgm:pt>
    <dgm:pt modelId="{EDDA1714-467B-4E2D-A466-187E912245A3}" type="parTrans" cxnId="{2C086B6A-F2FF-4F57-AFA5-0FF7A254F28A}">
      <dgm:prSet/>
      <dgm:spPr/>
      <dgm:t>
        <a:bodyPr/>
        <a:lstStyle/>
        <a:p>
          <a:endParaRPr lang="en-US"/>
        </a:p>
      </dgm:t>
    </dgm:pt>
    <dgm:pt modelId="{5B6BBF8E-C467-499F-90A7-155D05C5AA21}" type="sibTrans" cxnId="{2C086B6A-F2FF-4F57-AFA5-0FF7A254F28A}">
      <dgm:prSet/>
      <dgm:spPr/>
      <dgm:t>
        <a:bodyPr/>
        <a:lstStyle/>
        <a:p>
          <a:endParaRPr lang="en-US"/>
        </a:p>
      </dgm:t>
    </dgm:pt>
    <dgm:pt modelId="{2EDF4208-56CC-4B48-905D-113BB4D0CD78}">
      <dgm:prSet phldrT="[Text]" phldr="0" custT="1"/>
      <dgm:spPr/>
      <dgm:t>
        <a:bodyPr/>
        <a:lstStyle/>
        <a:p>
          <a:r>
            <a:rPr lang="en-US" sz="1600">
              <a:solidFill>
                <a:schemeClr val="accent2"/>
              </a:solidFill>
            </a:rPr>
            <a:t>Mixed research methodology (periodic updates)</a:t>
          </a:r>
        </a:p>
      </dgm:t>
    </dgm:pt>
    <dgm:pt modelId="{EAC004D3-9607-4A2C-B06C-9C9077C42174}" type="parTrans" cxnId="{8DBACE61-510D-469E-8F11-C4391EBFF17B}">
      <dgm:prSet/>
      <dgm:spPr/>
      <dgm:t>
        <a:bodyPr/>
        <a:lstStyle/>
        <a:p>
          <a:endParaRPr lang="en-US"/>
        </a:p>
      </dgm:t>
    </dgm:pt>
    <dgm:pt modelId="{1C209D7B-A10D-4FAE-8ED0-D0CEED788863}" type="sibTrans" cxnId="{8DBACE61-510D-469E-8F11-C4391EBFF17B}">
      <dgm:prSet/>
      <dgm:spPr/>
      <dgm:t>
        <a:bodyPr/>
        <a:lstStyle/>
        <a:p>
          <a:endParaRPr lang="en-US"/>
        </a:p>
      </dgm:t>
    </dgm:pt>
    <dgm:pt modelId="{0D35ED59-5452-427E-AFBD-99182C192D37}">
      <dgm:prSet phldrT="[Text]" phldr="0" custT="1"/>
      <dgm:spPr/>
      <dgm:t>
        <a:bodyPr/>
        <a:lstStyle/>
        <a:p>
          <a:r>
            <a:rPr lang="en-US" sz="1600">
              <a:solidFill>
                <a:schemeClr val="accent2"/>
              </a:solidFill>
            </a:rPr>
            <a:t>September 2025 – Report on significant findings</a:t>
          </a:r>
        </a:p>
      </dgm:t>
    </dgm:pt>
    <dgm:pt modelId="{6BA0B5E3-50BF-467E-A1DE-A3FA54D48BA5}" type="parTrans" cxnId="{FF642982-4506-4B67-ABBD-12593B946B54}">
      <dgm:prSet/>
      <dgm:spPr/>
      <dgm:t>
        <a:bodyPr/>
        <a:lstStyle/>
        <a:p>
          <a:endParaRPr lang="en-US"/>
        </a:p>
      </dgm:t>
    </dgm:pt>
    <dgm:pt modelId="{AC1E536D-E9D2-4A72-BC0E-D29E3D242566}" type="sibTrans" cxnId="{FF642982-4506-4B67-ABBD-12593B946B54}">
      <dgm:prSet/>
      <dgm:spPr/>
      <dgm:t>
        <a:bodyPr/>
        <a:lstStyle/>
        <a:p>
          <a:endParaRPr lang="en-US"/>
        </a:p>
      </dgm:t>
    </dgm:pt>
    <dgm:pt modelId="{FF2D56C8-8380-4C71-ABDD-82BF194F2CFD}" type="pres">
      <dgm:prSet presAssocID="{83B7DC6F-6E41-4895-8B58-5A24933F7859}" presName="arrowDiagram" presStyleCnt="0">
        <dgm:presLayoutVars>
          <dgm:chMax val="5"/>
          <dgm:dir/>
          <dgm:resizeHandles val="exact"/>
        </dgm:presLayoutVars>
      </dgm:prSet>
      <dgm:spPr/>
    </dgm:pt>
    <dgm:pt modelId="{8CF8CB7C-4E61-45D6-98DB-B8F9921C9D94}" type="pres">
      <dgm:prSet presAssocID="{83B7DC6F-6E41-4895-8B58-5A24933F7859}" presName="arrow" presStyleLbl="bgShp" presStyleIdx="0" presStyleCnt="1"/>
      <dgm:spPr/>
    </dgm:pt>
    <dgm:pt modelId="{5C837246-5F31-4BCF-944F-BA270F1884EC}" type="pres">
      <dgm:prSet presAssocID="{83B7DC6F-6E41-4895-8B58-5A24933F7859}" presName="arrowDiagram5" presStyleCnt="0"/>
      <dgm:spPr/>
    </dgm:pt>
    <dgm:pt modelId="{A85F18F9-3134-4961-9072-736584D99D91}" type="pres">
      <dgm:prSet presAssocID="{0759AE1A-C00F-4870-B0B8-B76D232C98CF}" presName="bullet5a" presStyleLbl="node1" presStyleIdx="0" presStyleCnt="5"/>
      <dgm:spPr/>
    </dgm:pt>
    <dgm:pt modelId="{56FC8FCD-785F-4CBD-8C07-37EEF32DAA5B}" type="pres">
      <dgm:prSet presAssocID="{0759AE1A-C00F-4870-B0B8-B76D232C98CF}" presName="textBox5a" presStyleLbl="revTx" presStyleIdx="0" presStyleCnt="5">
        <dgm:presLayoutVars>
          <dgm:bulletEnabled val="1"/>
        </dgm:presLayoutVars>
      </dgm:prSet>
      <dgm:spPr/>
    </dgm:pt>
    <dgm:pt modelId="{DD8FC584-976A-4CAC-A989-D3BB517F1091}" type="pres">
      <dgm:prSet presAssocID="{2EDF4208-56CC-4B48-905D-113BB4D0CD78}" presName="bullet5b" presStyleLbl="node1" presStyleIdx="1" presStyleCnt="5"/>
      <dgm:spPr/>
    </dgm:pt>
    <dgm:pt modelId="{2E49DD0B-5C41-4186-A391-7EC264DA8CBF}" type="pres">
      <dgm:prSet presAssocID="{2EDF4208-56CC-4B48-905D-113BB4D0CD78}" presName="textBox5b" presStyleLbl="revTx" presStyleIdx="1" presStyleCnt="5">
        <dgm:presLayoutVars>
          <dgm:bulletEnabled val="1"/>
        </dgm:presLayoutVars>
      </dgm:prSet>
      <dgm:spPr/>
    </dgm:pt>
    <dgm:pt modelId="{722DCF5F-19F7-4F85-B990-79F8C5FE1A0B}" type="pres">
      <dgm:prSet presAssocID="{53DCDE12-B380-4502-A4F0-513B5EED051E}" presName="bullet5c" presStyleLbl="node1" presStyleIdx="2" presStyleCnt="5"/>
      <dgm:spPr/>
    </dgm:pt>
    <dgm:pt modelId="{8E0C3567-D4BD-4290-89E1-1C3C5013A24F}" type="pres">
      <dgm:prSet presAssocID="{53DCDE12-B380-4502-A4F0-513B5EED051E}" presName="textBox5c" presStyleLbl="revTx" presStyleIdx="2" presStyleCnt="5">
        <dgm:presLayoutVars>
          <dgm:bulletEnabled val="1"/>
        </dgm:presLayoutVars>
      </dgm:prSet>
      <dgm:spPr/>
    </dgm:pt>
    <dgm:pt modelId="{D67EB666-5AF2-4000-96CA-0BDEBC7B0AAD}" type="pres">
      <dgm:prSet presAssocID="{0D35ED59-5452-427E-AFBD-99182C192D37}" presName="bullet5d" presStyleLbl="node1" presStyleIdx="3" presStyleCnt="5"/>
      <dgm:spPr/>
    </dgm:pt>
    <dgm:pt modelId="{FBC8D057-221F-4063-B681-2800A63EBA9F}" type="pres">
      <dgm:prSet presAssocID="{0D35ED59-5452-427E-AFBD-99182C192D37}" presName="textBox5d" presStyleLbl="revTx" presStyleIdx="3" presStyleCnt="5">
        <dgm:presLayoutVars>
          <dgm:bulletEnabled val="1"/>
        </dgm:presLayoutVars>
      </dgm:prSet>
      <dgm:spPr/>
    </dgm:pt>
    <dgm:pt modelId="{E5EC8B36-B35D-4046-B9C0-7BB92040C686}" type="pres">
      <dgm:prSet presAssocID="{F0629B11-C6B4-4506-AF3D-155486F17001}" presName="bullet5e" presStyleLbl="node1" presStyleIdx="4" presStyleCnt="5"/>
      <dgm:spPr/>
    </dgm:pt>
    <dgm:pt modelId="{37E8A66D-105C-46D0-9323-7ACBCFB2B8A8}" type="pres">
      <dgm:prSet presAssocID="{F0629B11-C6B4-4506-AF3D-155486F17001}" presName="textBox5e" presStyleLbl="revTx" presStyleIdx="4" presStyleCnt="5" custScaleX="129209">
        <dgm:presLayoutVars>
          <dgm:bulletEnabled val="1"/>
        </dgm:presLayoutVars>
      </dgm:prSet>
      <dgm:spPr/>
    </dgm:pt>
  </dgm:ptLst>
  <dgm:cxnLst>
    <dgm:cxn modelId="{E548DE1D-1F00-4124-824D-B8EBFBCBCC7E}" type="presOf" srcId="{0759AE1A-C00F-4870-B0B8-B76D232C98CF}" destId="{56FC8FCD-785F-4CBD-8C07-37EEF32DAA5B}" srcOrd="0" destOrd="0" presId="urn:microsoft.com/office/officeart/2005/8/layout/arrow2"/>
    <dgm:cxn modelId="{EAF0462A-11D2-4D32-9DCC-CD7290507C20}" type="presOf" srcId="{2EDF4208-56CC-4B48-905D-113BB4D0CD78}" destId="{2E49DD0B-5C41-4186-A391-7EC264DA8CBF}" srcOrd="0" destOrd="0" presId="urn:microsoft.com/office/officeart/2005/8/layout/arrow2"/>
    <dgm:cxn modelId="{8EC4F535-4C97-4394-A859-BDE9610C30FE}" srcId="{83B7DC6F-6E41-4895-8B58-5A24933F7859}" destId="{53DCDE12-B380-4502-A4F0-513B5EED051E}" srcOrd="2" destOrd="0" parTransId="{0C6AE029-4FE0-4FF4-9803-3CA5CE8F848E}" sibTransId="{FB6053BD-F6C1-4280-91CA-AB6A7EAF1470}"/>
    <dgm:cxn modelId="{8DBACE61-510D-469E-8F11-C4391EBFF17B}" srcId="{83B7DC6F-6E41-4895-8B58-5A24933F7859}" destId="{2EDF4208-56CC-4B48-905D-113BB4D0CD78}" srcOrd="1" destOrd="0" parTransId="{EAC004D3-9607-4A2C-B06C-9C9077C42174}" sibTransId="{1C209D7B-A10D-4FAE-8ED0-D0CEED788863}"/>
    <dgm:cxn modelId="{7D481742-5560-4473-B0A6-742DDC8705AC}" type="presOf" srcId="{83B7DC6F-6E41-4895-8B58-5A24933F7859}" destId="{FF2D56C8-8380-4C71-ABDD-82BF194F2CFD}" srcOrd="0" destOrd="0" presId="urn:microsoft.com/office/officeart/2005/8/layout/arrow2"/>
    <dgm:cxn modelId="{2C086B6A-F2FF-4F57-AFA5-0FF7A254F28A}" srcId="{83B7DC6F-6E41-4895-8B58-5A24933F7859}" destId="{F0629B11-C6B4-4506-AF3D-155486F17001}" srcOrd="4" destOrd="0" parTransId="{EDDA1714-467B-4E2D-A466-187E912245A3}" sibTransId="{5B6BBF8E-C467-499F-90A7-155D05C5AA21}"/>
    <dgm:cxn modelId="{76574E6E-3E39-411A-98F1-2DB83999AA06}" type="presOf" srcId="{0D35ED59-5452-427E-AFBD-99182C192D37}" destId="{FBC8D057-221F-4063-B681-2800A63EBA9F}" srcOrd="0" destOrd="0" presId="urn:microsoft.com/office/officeart/2005/8/layout/arrow2"/>
    <dgm:cxn modelId="{FF642982-4506-4B67-ABBD-12593B946B54}" srcId="{83B7DC6F-6E41-4895-8B58-5A24933F7859}" destId="{0D35ED59-5452-427E-AFBD-99182C192D37}" srcOrd="3" destOrd="0" parTransId="{6BA0B5E3-50BF-467E-A1DE-A3FA54D48BA5}" sibTransId="{AC1E536D-E9D2-4A72-BC0E-D29E3D242566}"/>
    <dgm:cxn modelId="{4E557C8A-951B-4F9C-B49D-08DEF9F49BBF}" srcId="{83B7DC6F-6E41-4895-8B58-5A24933F7859}" destId="{0759AE1A-C00F-4870-B0B8-B76D232C98CF}" srcOrd="0" destOrd="0" parTransId="{CC82A14D-D6A4-470C-97E0-F961BB45C7C7}" sibTransId="{E5EAA725-E582-4853-8FBC-90701B7EE975}"/>
    <dgm:cxn modelId="{7D994CAF-2559-4339-9A4B-57913DF0E618}" type="presOf" srcId="{F0629B11-C6B4-4506-AF3D-155486F17001}" destId="{37E8A66D-105C-46D0-9323-7ACBCFB2B8A8}" srcOrd="0" destOrd="0" presId="urn:microsoft.com/office/officeart/2005/8/layout/arrow2"/>
    <dgm:cxn modelId="{26CFEBB9-00C4-49C6-93E8-1F6D669973D3}" type="presOf" srcId="{53DCDE12-B380-4502-A4F0-513B5EED051E}" destId="{8E0C3567-D4BD-4290-89E1-1C3C5013A24F}" srcOrd="0" destOrd="0" presId="urn:microsoft.com/office/officeart/2005/8/layout/arrow2"/>
    <dgm:cxn modelId="{B5BEE030-3B74-4BA7-AE34-CC628AD3B824}" type="presParOf" srcId="{FF2D56C8-8380-4C71-ABDD-82BF194F2CFD}" destId="{8CF8CB7C-4E61-45D6-98DB-B8F9921C9D94}" srcOrd="0" destOrd="0" presId="urn:microsoft.com/office/officeart/2005/8/layout/arrow2"/>
    <dgm:cxn modelId="{477245F1-C0DA-41E2-B5F4-45A17D2F82D0}" type="presParOf" srcId="{FF2D56C8-8380-4C71-ABDD-82BF194F2CFD}" destId="{5C837246-5F31-4BCF-944F-BA270F1884EC}" srcOrd="1" destOrd="0" presId="urn:microsoft.com/office/officeart/2005/8/layout/arrow2"/>
    <dgm:cxn modelId="{3DAC995F-888C-45B5-9D08-DAA74AD2FB42}" type="presParOf" srcId="{5C837246-5F31-4BCF-944F-BA270F1884EC}" destId="{A85F18F9-3134-4961-9072-736584D99D91}" srcOrd="0" destOrd="0" presId="urn:microsoft.com/office/officeart/2005/8/layout/arrow2"/>
    <dgm:cxn modelId="{598FD8D3-3F07-44A4-B7FD-E4A62E3C1FC0}" type="presParOf" srcId="{5C837246-5F31-4BCF-944F-BA270F1884EC}" destId="{56FC8FCD-785F-4CBD-8C07-37EEF32DAA5B}" srcOrd="1" destOrd="0" presId="urn:microsoft.com/office/officeart/2005/8/layout/arrow2"/>
    <dgm:cxn modelId="{D3CC1595-01B8-4FA9-A7D4-5C01743F0009}" type="presParOf" srcId="{5C837246-5F31-4BCF-944F-BA270F1884EC}" destId="{DD8FC584-976A-4CAC-A989-D3BB517F1091}" srcOrd="2" destOrd="0" presId="urn:microsoft.com/office/officeart/2005/8/layout/arrow2"/>
    <dgm:cxn modelId="{CEFA72BC-45D7-4D56-A5E4-5522DE779B43}" type="presParOf" srcId="{5C837246-5F31-4BCF-944F-BA270F1884EC}" destId="{2E49DD0B-5C41-4186-A391-7EC264DA8CBF}" srcOrd="3" destOrd="0" presId="urn:microsoft.com/office/officeart/2005/8/layout/arrow2"/>
    <dgm:cxn modelId="{D88871EE-F5E5-48E0-BAFD-91601F72823A}" type="presParOf" srcId="{5C837246-5F31-4BCF-944F-BA270F1884EC}" destId="{722DCF5F-19F7-4F85-B990-79F8C5FE1A0B}" srcOrd="4" destOrd="0" presId="urn:microsoft.com/office/officeart/2005/8/layout/arrow2"/>
    <dgm:cxn modelId="{2D6F5243-B12B-46AE-941E-1E0593478346}" type="presParOf" srcId="{5C837246-5F31-4BCF-944F-BA270F1884EC}" destId="{8E0C3567-D4BD-4290-89E1-1C3C5013A24F}" srcOrd="5" destOrd="0" presId="urn:microsoft.com/office/officeart/2005/8/layout/arrow2"/>
    <dgm:cxn modelId="{A5679110-3174-4EDF-B397-03D2C0C936CA}" type="presParOf" srcId="{5C837246-5F31-4BCF-944F-BA270F1884EC}" destId="{D67EB666-5AF2-4000-96CA-0BDEBC7B0AAD}" srcOrd="6" destOrd="0" presId="urn:microsoft.com/office/officeart/2005/8/layout/arrow2"/>
    <dgm:cxn modelId="{E8DA3EA2-66BD-4FD7-B67D-4F4CECED2459}" type="presParOf" srcId="{5C837246-5F31-4BCF-944F-BA270F1884EC}" destId="{FBC8D057-221F-4063-B681-2800A63EBA9F}" srcOrd="7" destOrd="0" presId="urn:microsoft.com/office/officeart/2005/8/layout/arrow2"/>
    <dgm:cxn modelId="{14EDB39D-E23B-4FDF-BC8F-00F1B7AC038C}" type="presParOf" srcId="{5C837246-5F31-4BCF-944F-BA270F1884EC}" destId="{E5EC8B36-B35D-4046-B9C0-7BB92040C686}" srcOrd="8" destOrd="0" presId="urn:microsoft.com/office/officeart/2005/8/layout/arrow2"/>
    <dgm:cxn modelId="{0AADBFD3-294A-46BA-84A5-FE94CCC32D0C}" type="presParOf" srcId="{5C837246-5F31-4BCF-944F-BA270F1884EC}" destId="{37E8A66D-105C-46D0-9323-7ACBCFB2B8A8}" srcOrd="9"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A420BD-F57A-4FE1-89B8-BAE09C712F0A}"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US"/>
        </a:p>
      </dgm:t>
    </dgm:pt>
    <dgm:pt modelId="{7203FDB7-88EF-45C9-9AC0-0FB2AC521F6C}">
      <dgm:prSet phldrT="[Text]" phldr="0"/>
      <dgm:spPr/>
      <dgm:t>
        <a:bodyPr/>
        <a:lstStyle/>
        <a:p>
          <a:r>
            <a:rPr lang="en-US"/>
            <a:t>Ownership-based criteria of related entity definition may not reflect delegated management models associated with Investment Schemes.</a:t>
          </a:r>
        </a:p>
      </dgm:t>
    </dgm:pt>
    <dgm:pt modelId="{EEEC4981-AA7D-4AEA-9B7E-77D36393F487}" type="parTrans" cxnId="{6B71B378-E804-4663-98FA-2B1F682274A3}">
      <dgm:prSet/>
      <dgm:spPr/>
      <dgm:t>
        <a:bodyPr/>
        <a:lstStyle/>
        <a:p>
          <a:endParaRPr lang="en-US"/>
        </a:p>
      </dgm:t>
    </dgm:pt>
    <dgm:pt modelId="{90034BB0-DEF9-4131-BF28-994E1A2AF73C}" type="sibTrans" cxnId="{6B71B378-E804-4663-98FA-2B1F682274A3}">
      <dgm:prSet/>
      <dgm:spPr/>
      <dgm:t>
        <a:bodyPr/>
        <a:lstStyle/>
        <a:p>
          <a:endParaRPr lang="en-US"/>
        </a:p>
      </dgm:t>
    </dgm:pt>
    <dgm:pt modelId="{27EFA8A5-68D4-4EB0-9181-3FF9051F2BC4}">
      <dgm:prSet phldrT="[Text]" phldr="0"/>
      <dgm:spPr/>
      <dgm:t>
        <a:bodyPr/>
        <a:lstStyle/>
        <a:p>
          <a:r>
            <a:rPr lang="en-US"/>
            <a:t>Local regulators or standard-setting bodies best positioned to provide additional guidance. </a:t>
          </a:r>
        </a:p>
      </dgm:t>
    </dgm:pt>
    <dgm:pt modelId="{85B83F1B-9D57-4E3E-B756-460E63D6EA3C}" type="parTrans" cxnId="{6F88E4F5-A123-45C7-938F-39634C484192}">
      <dgm:prSet/>
      <dgm:spPr/>
      <dgm:t>
        <a:bodyPr/>
        <a:lstStyle/>
        <a:p>
          <a:endParaRPr lang="en-US"/>
        </a:p>
      </dgm:t>
    </dgm:pt>
    <dgm:pt modelId="{AF41B0A6-0FD0-40A2-BCD0-9AE50F9B59E2}" type="sibTrans" cxnId="{6F88E4F5-A123-45C7-938F-39634C484192}">
      <dgm:prSet/>
      <dgm:spPr/>
      <dgm:t>
        <a:bodyPr/>
        <a:lstStyle/>
        <a:p>
          <a:endParaRPr lang="en-US"/>
        </a:p>
      </dgm:t>
    </dgm:pt>
    <dgm:pt modelId="{2613960B-6133-475D-AD5B-81B88B82D655}">
      <dgm:prSet phldrT="[Text]" phldr="0"/>
      <dgm:spPr/>
      <dgm:t>
        <a:bodyPr/>
        <a:lstStyle/>
        <a:p>
          <a:r>
            <a:rPr lang="en-US"/>
            <a:t>Independence threats arising from auditor relationships with connected parties may not be properly assessed due to interpretational or jurisdictional differences. </a:t>
          </a:r>
        </a:p>
      </dgm:t>
    </dgm:pt>
    <dgm:pt modelId="{673492FF-1141-4087-8C99-FD23786BD24B}" type="parTrans" cxnId="{0405DBEC-6970-4FFC-A53B-DDA88096FB10}">
      <dgm:prSet/>
      <dgm:spPr/>
      <dgm:t>
        <a:bodyPr/>
        <a:lstStyle/>
        <a:p>
          <a:endParaRPr lang="en-US"/>
        </a:p>
      </dgm:t>
    </dgm:pt>
    <dgm:pt modelId="{129E6F57-D053-4DCB-983A-245F8B5C7579}" type="sibTrans" cxnId="{0405DBEC-6970-4FFC-A53B-DDA88096FB10}">
      <dgm:prSet/>
      <dgm:spPr/>
      <dgm:t>
        <a:bodyPr/>
        <a:lstStyle/>
        <a:p>
          <a:endParaRPr lang="en-US"/>
        </a:p>
      </dgm:t>
    </dgm:pt>
    <dgm:pt modelId="{3708148F-3A34-4F85-915A-18EC6D85DE60}" type="pres">
      <dgm:prSet presAssocID="{E0A420BD-F57A-4FE1-89B8-BAE09C712F0A}" presName="Name0" presStyleCnt="0">
        <dgm:presLayoutVars>
          <dgm:chMax val="7"/>
          <dgm:chPref val="7"/>
          <dgm:dir/>
        </dgm:presLayoutVars>
      </dgm:prSet>
      <dgm:spPr/>
    </dgm:pt>
    <dgm:pt modelId="{20962948-25F7-4B64-A0DD-1CDBEA85F01A}" type="pres">
      <dgm:prSet presAssocID="{E0A420BD-F57A-4FE1-89B8-BAE09C712F0A}" presName="Name1" presStyleCnt="0"/>
      <dgm:spPr/>
    </dgm:pt>
    <dgm:pt modelId="{69161EDC-B161-4EC4-B92C-00579AEEBCC5}" type="pres">
      <dgm:prSet presAssocID="{E0A420BD-F57A-4FE1-89B8-BAE09C712F0A}" presName="cycle" presStyleCnt="0"/>
      <dgm:spPr/>
    </dgm:pt>
    <dgm:pt modelId="{CF87B436-4D97-443D-85F7-926FEE482160}" type="pres">
      <dgm:prSet presAssocID="{E0A420BD-F57A-4FE1-89B8-BAE09C712F0A}" presName="srcNode" presStyleLbl="node1" presStyleIdx="0" presStyleCnt="3"/>
      <dgm:spPr/>
    </dgm:pt>
    <dgm:pt modelId="{3212A205-2536-4055-A458-35B4B839AA9F}" type="pres">
      <dgm:prSet presAssocID="{E0A420BD-F57A-4FE1-89B8-BAE09C712F0A}" presName="conn" presStyleLbl="parChTrans1D2" presStyleIdx="0" presStyleCnt="1"/>
      <dgm:spPr/>
    </dgm:pt>
    <dgm:pt modelId="{042CAE75-F3A6-4A4A-85A0-4FAE4C1D7E07}" type="pres">
      <dgm:prSet presAssocID="{E0A420BD-F57A-4FE1-89B8-BAE09C712F0A}" presName="extraNode" presStyleLbl="node1" presStyleIdx="0" presStyleCnt="3"/>
      <dgm:spPr/>
    </dgm:pt>
    <dgm:pt modelId="{073353FA-BD06-4762-BE3F-D9EB576CAAB0}" type="pres">
      <dgm:prSet presAssocID="{E0A420BD-F57A-4FE1-89B8-BAE09C712F0A}" presName="dstNode" presStyleLbl="node1" presStyleIdx="0" presStyleCnt="3"/>
      <dgm:spPr/>
    </dgm:pt>
    <dgm:pt modelId="{207FF5BF-1390-4084-9319-7D96DDEA2E59}" type="pres">
      <dgm:prSet presAssocID="{7203FDB7-88EF-45C9-9AC0-0FB2AC521F6C}" presName="text_1" presStyleLbl="node1" presStyleIdx="0" presStyleCnt="3">
        <dgm:presLayoutVars>
          <dgm:bulletEnabled val="1"/>
        </dgm:presLayoutVars>
      </dgm:prSet>
      <dgm:spPr/>
    </dgm:pt>
    <dgm:pt modelId="{9E80806E-D0A2-4B51-A627-444E4BBF0659}" type="pres">
      <dgm:prSet presAssocID="{7203FDB7-88EF-45C9-9AC0-0FB2AC521F6C}" presName="accent_1" presStyleCnt="0"/>
      <dgm:spPr/>
    </dgm:pt>
    <dgm:pt modelId="{63861273-8005-4EAF-9AE1-ABBF57CAB280}" type="pres">
      <dgm:prSet presAssocID="{7203FDB7-88EF-45C9-9AC0-0FB2AC521F6C}" presName="accentRepeatNode" presStyleLbl="solidFgAcc1" presStyleIdx="0" presStyleCnt="3"/>
      <dgm:spPr/>
    </dgm:pt>
    <dgm:pt modelId="{33130629-E3CB-401B-A2F5-8543E4232D1E}" type="pres">
      <dgm:prSet presAssocID="{27EFA8A5-68D4-4EB0-9181-3FF9051F2BC4}" presName="text_2" presStyleLbl="node1" presStyleIdx="1" presStyleCnt="3">
        <dgm:presLayoutVars>
          <dgm:bulletEnabled val="1"/>
        </dgm:presLayoutVars>
      </dgm:prSet>
      <dgm:spPr/>
    </dgm:pt>
    <dgm:pt modelId="{8ECF84C3-EF52-4BE9-84DB-9D07038CA57C}" type="pres">
      <dgm:prSet presAssocID="{27EFA8A5-68D4-4EB0-9181-3FF9051F2BC4}" presName="accent_2" presStyleCnt="0"/>
      <dgm:spPr/>
    </dgm:pt>
    <dgm:pt modelId="{7C140328-96B9-4940-9CB5-B7D6559B77DF}" type="pres">
      <dgm:prSet presAssocID="{27EFA8A5-68D4-4EB0-9181-3FF9051F2BC4}" presName="accentRepeatNode" presStyleLbl="solidFgAcc1" presStyleIdx="1" presStyleCnt="3"/>
      <dgm:spPr/>
    </dgm:pt>
    <dgm:pt modelId="{E9F5AFC8-0E2D-4D8E-84B7-42C98911150D}" type="pres">
      <dgm:prSet presAssocID="{2613960B-6133-475D-AD5B-81B88B82D655}" presName="text_3" presStyleLbl="node1" presStyleIdx="2" presStyleCnt="3">
        <dgm:presLayoutVars>
          <dgm:bulletEnabled val="1"/>
        </dgm:presLayoutVars>
      </dgm:prSet>
      <dgm:spPr/>
    </dgm:pt>
    <dgm:pt modelId="{FCEF8614-2E61-4F06-BF06-5C1DB3EE06BE}" type="pres">
      <dgm:prSet presAssocID="{2613960B-6133-475D-AD5B-81B88B82D655}" presName="accent_3" presStyleCnt="0"/>
      <dgm:spPr/>
    </dgm:pt>
    <dgm:pt modelId="{949E00A1-9226-4666-A0CE-92A59444E847}" type="pres">
      <dgm:prSet presAssocID="{2613960B-6133-475D-AD5B-81B88B82D655}" presName="accentRepeatNode" presStyleLbl="solidFgAcc1" presStyleIdx="2" presStyleCnt="3"/>
      <dgm:spPr/>
    </dgm:pt>
  </dgm:ptLst>
  <dgm:cxnLst>
    <dgm:cxn modelId="{DF88B131-4D4D-4112-8063-CF7EFF4D092A}" type="presOf" srcId="{90034BB0-DEF9-4131-BF28-994E1A2AF73C}" destId="{3212A205-2536-4055-A458-35B4B839AA9F}" srcOrd="0" destOrd="0" presId="urn:microsoft.com/office/officeart/2008/layout/VerticalCurvedList"/>
    <dgm:cxn modelId="{6B71B378-E804-4663-98FA-2B1F682274A3}" srcId="{E0A420BD-F57A-4FE1-89B8-BAE09C712F0A}" destId="{7203FDB7-88EF-45C9-9AC0-0FB2AC521F6C}" srcOrd="0" destOrd="0" parTransId="{EEEC4981-AA7D-4AEA-9B7E-77D36393F487}" sibTransId="{90034BB0-DEF9-4131-BF28-994E1A2AF73C}"/>
    <dgm:cxn modelId="{8DB90E80-B8AC-4D51-B720-8A12DA1DF2D4}" type="presOf" srcId="{27EFA8A5-68D4-4EB0-9181-3FF9051F2BC4}" destId="{33130629-E3CB-401B-A2F5-8543E4232D1E}" srcOrd="0" destOrd="0" presId="urn:microsoft.com/office/officeart/2008/layout/VerticalCurvedList"/>
    <dgm:cxn modelId="{0166B58F-7039-4C2F-A1F2-4F11DD321046}" type="presOf" srcId="{7203FDB7-88EF-45C9-9AC0-0FB2AC521F6C}" destId="{207FF5BF-1390-4084-9319-7D96DDEA2E59}" srcOrd="0" destOrd="0" presId="urn:microsoft.com/office/officeart/2008/layout/VerticalCurvedList"/>
    <dgm:cxn modelId="{D17A3CCE-F581-4984-9F86-DF4001BA6DF0}" type="presOf" srcId="{E0A420BD-F57A-4FE1-89B8-BAE09C712F0A}" destId="{3708148F-3A34-4F85-915A-18EC6D85DE60}" srcOrd="0" destOrd="0" presId="urn:microsoft.com/office/officeart/2008/layout/VerticalCurvedList"/>
    <dgm:cxn modelId="{C111FDDD-462F-4E71-836C-AF5A8934CD75}" type="presOf" srcId="{2613960B-6133-475D-AD5B-81B88B82D655}" destId="{E9F5AFC8-0E2D-4D8E-84B7-42C98911150D}" srcOrd="0" destOrd="0" presId="urn:microsoft.com/office/officeart/2008/layout/VerticalCurvedList"/>
    <dgm:cxn modelId="{0405DBEC-6970-4FFC-A53B-DDA88096FB10}" srcId="{E0A420BD-F57A-4FE1-89B8-BAE09C712F0A}" destId="{2613960B-6133-475D-AD5B-81B88B82D655}" srcOrd="2" destOrd="0" parTransId="{673492FF-1141-4087-8C99-FD23786BD24B}" sibTransId="{129E6F57-D053-4DCB-983A-245F8B5C7579}"/>
    <dgm:cxn modelId="{6F88E4F5-A123-45C7-938F-39634C484192}" srcId="{E0A420BD-F57A-4FE1-89B8-BAE09C712F0A}" destId="{27EFA8A5-68D4-4EB0-9181-3FF9051F2BC4}" srcOrd="1" destOrd="0" parTransId="{85B83F1B-9D57-4E3E-B756-460E63D6EA3C}" sibTransId="{AF41B0A6-0FD0-40A2-BCD0-9AE50F9B59E2}"/>
    <dgm:cxn modelId="{9EA197C7-9F30-43AB-B0D4-B04B3BADB0ED}" type="presParOf" srcId="{3708148F-3A34-4F85-915A-18EC6D85DE60}" destId="{20962948-25F7-4B64-A0DD-1CDBEA85F01A}" srcOrd="0" destOrd="0" presId="urn:microsoft.com/office/officeart/2008/layout/VerticalCurvedList"/>
    <dgm:cxn modelId="{BAAE6253-2299-4436-B808-54537F9D4F08}" type="presParOf" srcId="{20962948-25F7-4B64-A0DD-1CDBEA85F01A}" destId="{69161EDC-B161-4EC4-B92C-00579AEEBCC5}" srcOrd="0" destOrd="0" presId="urn:microsoft.com/office/officeart/2008/layout/VerticalCurvedList"/>
    <dgm:cxn modelId="{92314E24-5640-4723-B631-25EA46C6BC3E}" type="presParOf" srcId="{69161EDC-B161-4EC4-B92C-00579AEEBCC5}" destId="{CF87B436-4D97-443D-85F7-926FEE482160}" srcOrd="0" destOrd="0" presId="urn:microsoft.com/office/officeart/2008/layout/VerticalCurvedList"/>
    <dgm:cxn modelId="{C8B7793D-EE5E-459B-BFC6-87030A15C5A0}" type="presParOf" srcId="{69161EDC-B161-4EC4-B92C-00579AEEBCC5}" destId="{3212A205-2536-4055-A458-35B4B839AA9F}" srcOrd="1" destOrd="0" presId="urn:microsoft.com/office/officeart/2008/layout/VerticalCurvedList"/>
    <dgm:cxn modelId="{A5A4C8CA-38E7-43B1-8DDD-D4E897289D1E}" type="presParOf" srcId="{69161EDC-B161-4EC4-B92C-00579AEEBCC5}" destId="{042CAE75-F3A6-4A4A-85A0-4FAE4C1D7E07}" srcOrd="2" destOrd="0" presId="urn:microsoft.com/office/officeart/2008/layout/VerticalCurvedList"/>
    <dgm:cxn modelId="{3ED8A297-A7B6-4575-B696-38EBA921CE31}" type="presParOf" srcId="{69161EDC-B161-4EC4-B92C-00579AEEBCC5}" destId="{073353FA-BD06-4762-BE3F-D9EB576CAAB0}" srcOrd="3" destOrd="0" presId="urn:microsoft.com/office/officeart/2008/layout/VerticalCurvedList"/>
    <dgm:cxn modelId="{CDD4B59D-E3AA-4201-BFB1-B18627E73C53}" type="presParOf" srcId="{20962948-25F7-4B64-A0DD-1CDBEA85F01A}" destId="{207FF5BF-1390-4084-9319-7D96DDEA2E59}" srcOrd="1" destOrd="0" presId="urn:microsoft.com/office/officeart/2008/layout/VerticalCurvedList"/>
    <dgm:cxn modelId="{B9E1341D-68CB-4BDD-BC6F-AD36812DFA04}" type="presParOf" srcId="{20962948-25F7-4B64-A0DD-1CDBEA85F01A}" destId="{9E80806E-D0A2-4B51-A627-444E4BBF0659}" srcOrd="2" destOrd="0" presId="urn:microsoft.com/office/officeart/2008/layout/VerticalCurvedList"/>
    <dgm:cxn modelId="{18BD5FC5-DA42-4E53-AD3C-C910C75E6C2E}" type="presParOf" srcId="{9E80806E-D0A2-4B51-A627-444E4BBF0659}" destId="{63861273-8005-4EAF-9AE1-ABBF57CAB280}" srcOrd="0" destOrd="0" presId="urn:microsoft.com/office/officeart/2008/layout/VerticalCurvedList"/>
    <dgm:cxn modelId="{8C10B661-2431-4951-9B84-71E3AB69319C}" type="presParOf" srcId="{20962948-25F7-4B64-A0DD-1CDBEA85F01A}" destId="{33130629-E3CB-401B-A2F5-8543E4232D1E}" srcOrd="3" destOrd="0" presId="urn:microsoft.com/office/officeart/2008/layout/VerticalCurvedList"/>
    <dgm:cxn modelId="{ADF2C6F7-46FB-430B-B421-B1E3A45235EA}" type="presParOf" srcId="{20962948-25F7-4B64-A0DD-1CDBEA85F01A}" destId="{8ECF84C3-EF52-4BE9-84DB-9D07038CA57C}" srcOrd="4" destOrd="0" presId="urn:microsoft.com/office/officeart/2008/layout/VerticalCurvedList"/>
    <dgm:cxn modelId="{79D3DA68-6803-42A2-B25F-5D4324CF27E7}" type="presParOf" srcId="{8ECF84C3-EF52-4BE9-84DB-9D07038CA57C}" destId="{7C140328-96B9-4940-9CB5-B7D6559B77DF}" srcOrd="0" destOrd="0" presId="urn:microsoft.com/office/officeart/2008/layout/VerticalCurvedList"/>
    <dgm:cxn modelId="{980333CC-60DD-4CA7-842E-22995C07DEA7}" type="presParOf" srcId="{20962948-25F7-4B64-A0DD-1CDBEA85F01A}" destId="{E9F5AFC8-0E2D-4D8E-84B7-42C98911150D}" srcOrd="5" destOrd="0" presId="urn:microsoft.com/office/officeart/2008/layout/VerticalCurvedList"/>
    <dgm:cxn modelId="{C632A104-228C-4ECF-9869-EC007EAD5720}" type="presParOf" srcId="{20962948-25F7-4B64-A0DD-1CDBEA85F01A}" destId="{FCEF8614-2E61-4F06-BF06-5C1DB3EE06BE}" srcOrd="6" destOrd="0" presId="urn:microsoft.com/office/officeart/2008/layout/VerticalCurvedList"/>
    <dgm:cxn modelId="{703258A6-B938-4853-9CB4-747264A2C7FB}" type="presParOf" srcId="{FCEF8614-2E61-4F06-BF06-5C1DB3EE06BE}" destId="{949E00A1-9226-4666-A0CE-92A59444E84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11653E-8805-4D8E-8725-8C91A4308489}"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0AC957FF-91C6-4542-8DDD-C225B9AEC553}">
      <dgm:prSet phldrT="[Text]" phldr="0"/>
      <dgm:spPr/>
      <dgm:t>
        <a:bodyPr/>
        <a:lstStyle/>
        <a:p>
          <a:r>
            <a:rPr lang="en-US" dirty="0"/>
            <a:t>Connected Party (CP) term captured relevant characteristics</a:t>
          </a:r>
        </a:p>
      </dgm:t>
    </dgm:pt>
    <dgm:pt modelId="{041CF86E-8974-4180-89C0-C9C0E9921434}" type="parTrans" cxnId="{08AE36CA-EAF3-4E48-8A10-45EB324C60B2}">
      <dgm:prSet/>
      <dgm:spPr/>
      <dgm:t>
        <a:bodyPr/>
        <a:lstStyle/>
        <a:p>
          <a:endParaRPr lang="en-US"/>
        </a:p>
      </dgm:t>
    </dgm:pt>
    <dgm:pt modelId="{43F52959-6280-46BD-BCAF-8F8A258547AF}" type="sibTrans" cxnId="{08AE36CA-EAF3-4E48-8A10-45EB324C60B2}">
      <dgm:prSet/>
      <dgm:spPr/>
      <dgm:t>
        <a:bodyPr/>
        <a:lstStyle/>
        <a:p>
          <a:endParaRPr lang="en-US"/>
        </a:p>
      </dgm:t>
    </dgm:pt>
    <dgm:pt modelId="{45C16DB0-FBB5-400F-84AB-D7B31A122EB9}">
      <dgm:prSet phldrT="[Text]" phldr="0"/>
      <dgm:spPr/>
      <dgm:t>
        <a:bodyPr/>
        <a:lstStyle/>
        <a:p>
          <a:r>
            <a:rPr lang="en-US" dirty="0"/>
            <a:t>CPs are captured by conceptual framework</a:t>
          </a:r>
        </a:p>
      </dgm:t>
    </dgm:pt>
    <dgm:pt modelId="{0AB7D61D-B0FD-42DA-9424-91189613DAF7}" type="parTrans" cxnId="{CB8A9C6B-CDD2-46A5-AC1D-98B0E78CA8D1}">
      <dgm:prSet/>
      <dgm:spPr/>
      <dgm:t>
        <a:bodyPr/>
        <a:lstStyle/>
        <a:p>
          <a:endParaRPr lang="en-US"/>
        </a:p>
      </dgm:t>
    </dgm:pt>
    <dgm:pt modelId="{A5B652CF-918A-4200-A58A-99CCC60F27AB}" type="sibTrans" cxnId="{CB8A9C6B-CDD2-46A5-AC1D-98B0E78CA8D1}">
      <dgm:prSet/>
      <dgm:spPr/>
      <dgm:t>
        <a:bodyPr/>
        <a:lstStyle/>
        <a:p>
          <a:endParaRPr lang="en-US"/>
        </a:p>
      </dgm:t>
    </dgm:pt>
    <dgm:pt modelId="{BF3ECC7C-E1AA-4B41-87AA-D7791AACAD0E}">
      <dgm:prSet phldrT="[Text]" phldr="0"/>
      <dgm:spPr/>
      <dgm:t>
        <a:bodyPr/>
        <a:lstStyle/>
        <a:p>
          <a:r>
            <a:rPr lang="en-US" dirty="0"/>
            <a:t>Criteria add complexity and could lead to inconsistent application</a:t>
          </a:r>
        </a:p>
      </dgm:t>
    </dgm:pt>
    <dgm:pt modelId="{A199CAFB-60BB-4B24-86B0-F6AD566D3733}" type="parTrans" cxnId="{4372E5AB-3BAF-4667-A7AA-B9D32F077B75}">
      <dgm:prSet/>
      <dgm:spPr/>
      <dgm:t>
        <a:bodyPr/>
        <a:lstStyle/>
        <a:p>
          <a:endParaRPr lang="en-US"/>
        </a:p>
      </dgm:t>
    </dgm:pt>
    <dgm:pt modelId="{84DA8EAD-5A73-44BE-93F1-970F45E5CD9C}" type="sibTrans" cxnId="{4372E5AB-3BAF-4667-A7AA-B9D32F077B75}">
      <dgm:prSet/>
      <dgm:spPr/>
      <dgm:t>
        <a:bodyPr/>
        <a:lstStyle/>
        <a:p>
          <a:endParaRPr lang="en-US"/>
        </a:p>
      </dgm:t>
    </dgm:pt>
    <dgm:pt modelId="{6F84AEA9-5FCB-4EB3-9F29-BF3E90CF2DF0}">
      <dgm:prSet phldrT="[Text]" phldr="0"/>
      <dgm:spPr/>
      <dgm:t>
        <a:bodyPr/>
        <a:lstStyle/>
        <a:p>
          <a:r>
            <a:rPr lang="en-US" dirty="0"/>
            <a:t>Jurisdictional differences</a:t>
          </a:r>
        </a:p>
      </dgm:t>
    </dgm:pt>
    <dgm:pt modelId="{737BFAB3-434F-466B-A8ED-C1410BF501EA}" type="parTrans" cxnId="{41F64255-C0C7-43C5-BF86-F86345BFE38B}">
      <dgm:prSet/>
      <dgm:spPr/>
      <dgm:t>
        <a:bodyPr/>
        <a:lstStyle/>
        <a:p>
          <a:endParaRPr lang="en-US"/>
        </a:p>
      </dgm:t>
    </dgm:pt>
    <dgm:pt modelId="{BA490C31-364F-4626-B455-64F55664B758}" type="sibTrans" cxnId="{41F64255-C0C7-43C5-BF86-F86345BFE38B}">
      <dgm:prSet/>
      <dgm:spPr/>
      <dgm:t>
        <a:bodyPr/>
        <a:lstStyle/>
        <a:p>
          <a:endParaRPr lang="en-US"/>
        </a:p>
      </dgm:t>
    </dgm:pt>
    <dgm:pt modelId="{C37B6BFD-A287-462B-857E-23AD680D58CC}">
      <dgm:prSet phldrT="[Text]" phldr="0"/>
      <dgm:spPr/>
      <dgm:t>
        <a:bodyPr/>
        <a:lstStyle/>
        <a:p>
          <a:r>
            <a:rPr lang="en-US" dirty="0"/>
            <a:t>Criterial lack clarity (capture irrelevant entities)</a:t>
          </a:r>
        </a:p>
      </dgm:t>
    </dgm:pt>
    <dgm:pt modelId="{04DF2A2D-48B6-4D8A-B4E2-CA92AD624DDF}" type="parTrans" cxnId="{6D42F994-6D12-4D50-9B0F-F8E9746A605D}">
      <dgm:prSet/>
      <dgm:spPr/>
      <dgm:t>
        <a:bodyPr/>
        <a:lstStyle/>
        <a:p>
          <a:endParaRPr lang="en-US"/>
        </a:p>
      </dgm:t>
    </dgm:pt>
    <dgm:pt modelId="{9A5E2F10-4AE6-4820-9156-D0A359C807A9}" type="sibTrans" cxnId="{6D42F994-6D12-4D50-9B0F-F8E9746A605D}">
      <dgm:prSet/>
      <dgm:spPr/>
      <dgm:t>
        <a:bodyPr/>
        <a:lstStyle/>
        <a:p>
          <a:endParaRPr lang="en-US"/>
        </a:p>
      </dgm:t>
    </dgm:pt>
    <dgm:pt modelId="{31ACFCAF-D1C1-44BD-A2F7-2ACBD0B430D1}">
      <dgm:prSet phldrT="[Text]" phldr="0"/>
      <dgm:spPr/>
      <dgm:t>
        <a:bodyPr/>
        <a:lstStyle/>
        <a:p>
          <a:r>
            <a:rPr lang="en-US" dirty="0"/>
            <a:t>Encouraged to remain principle-based</a:t>
          </a:r>
        </a:p>
      </dgm:t>
    </dgm:pt>
    <dgm:pt modelId="{03E5C895-3558-4FD2-A948-53300A792B66}" type="parTrans" cxnId="{CC73A9FD-B342-454A-A26D-1D794D01354A}">
      <dgm:prSet/>
      <dgm:spPr/>
      <dgm:t>
        <a:bodyPr/>
        <a:lstStyle/>
        <a:p>
          <a:endParaRPr lang="en-US"/>
        </a:p>
      </dgm:t>
    </dgm:pt>
    <dgm:pt modelId="{C8E5CFC9-A01D-4E9F-8CCC-18715C58BED7}" type="sibTrans" cxnId="{CC73A9FD-B342-454A-A26D-1D794D01354A}">
      <dgm:prSet/>
      <dgm:spPr/>
      <dgm:t>
        <a:bodyPr/>
        <a:lstStyle/>
        <a:p>
          <a:endParaRPr lang="en-US"/>
        </a:p>
      </dgm:t>
    </dgm:pt>
    <dgm:pt modelId="{6E0A5CE0-6F97-413E-BC56-4A2EC06F3B29}">
      <dgm:prSet phldrT="[Text]" phldr="0"/>
      <dgm:spPr/>
      <dgm:t>
        <a:bodyPr/>
        <a:lstStyle/>
        <a:p>
          <a:r>
            <a:rPr lang="en-US" dirty="0"/>
            <a:t>Criteria could conflict with local laws and regulations</a:t>
          </a:r>
        </a:p>
      </dgm:t>
    </dgm:pt>
    <dgm:pt modelId="{06749A14-5F45-4E86-8770-F53233269F41}" type="parTrans" cxnId="{98AF553F-14E4-4066-A44D-76CC6BD8C5FB}">
      <dgm:prSet/>
      <dgm:spPr/>
      <dgm:t>
        <a:bodyPr/>
        <a:lstStyle/>
        <a:p>
          <a:endParaRPr lang="en-US"/>
        </a:p>
      </dgm:t>
    </dgm:pt>
    <dgm:pt modelId="{7AFFA945-3518-4155-BF0E-3FA236F84021}" type="sibTrans" cxnId="{98AF553F-14E4-4066-A44D-76CC6BD8C5FB}">
      <dgm:prSet/>
      <dgm:spPr/>
      <dgm:t>
        <a:bodyPr/>
        <a:lstStyle/>
        <a:p>
          <a:endParaRPr lang="en-US"/>
        </a:p>
      </dgm:t>
    </dgm:pt>
    <dgm:pt modelId="{C548E8C4-89CB-4C74-88A4-54B4959EA9DA}" type="pres">
      <dgm:prSet presAssocID="{1F11653E-8805-4D8E-8725-8C91A4308489}" presName="diagram" presStyleCnt="0">
        <dgm:presLayoutVars>
          <dgm:dir/>
          <dgm:resizeHandles val="exact"/>
        </dgm:presLayoutVars>
      </dgm:prSet>
      <dgm:spPr/>
    </dgm:pt>
    <dgm:pt modelId="{D5E7FC60-32EA-475C-BA0A-F87479E717ED}" type="pres">
      <dgm:prSet presAssocID="{0AC957FF-91C6-4542-8DDD-C225B9AEC553}" presName="node" presStyleLbl="node1" presStyleIdx="0" presStyleCnt="7">
        <dgm:presLayoutVars>
          <dgm:bulletEnabled val="1"/>
        </dgm:presLayoutVars>
      </dgm:prSet>
      <dgm:spPr/>
    </dgm:pt>
    <dgm:pt modelId="{750830FD-C1E6-4287-BB54-809DB2C57231}" type="pres">
      <dgm:prSet presAssocID="{43F52959-6280-46BD-BCAF-8F8A258547AF}" presName="sibTrans" presStyleCnt="0"/>
      <dgm:spPr/>
    </dgm:pt>
    <dgm:pt modelId="{548B4314-3909-40FC-9B26-34C2A60FB4FA}" type="pres">
      <dgm:prSet presAssocID="{45C16DB0-FBB5-400F-84AB-D7B31A122EB9}" presName="node" presStyleLbl="node1" presStyleIdx="1" presStyleCnt="7">
        <dgm:presLayoutVars>
          <dgm:bulletEnabled val="1"/>
        </dgm:presLayoutVars>
      </dgm:prSet>
      <dgm:spPr/>
    </dgm:pt>
    <dgm:pt modelId="{8BB8983D-E293-47EE-BAA7-8EFE9BF61DF6}" type="pres">
      <dgm:prSet presAssocID="{A5B652CF-918A-4200-A58A-99CCC60F27AB}" presName="sibTrans" presStyleCnt="0"/>
      <dgm:spPr/>
    </dgm:pt>
    <dgm:pt modelId="{A7EC9FAF-70D2-43E5-A3EF-CE0D6A595891}" type="pres">
      <dgm:prSet presAssocID="{BF3ECC7C-E1AA-4B41-87AA-D7791AACAD0E}" presName="node" presStyleLbl="node1" presStyleIdx="2" presStyleCnt="7">
        <dgm:presLayoutVars>
          <dgm:bulletEnabled val="1"/>
        </dgm:presLayoutVars>
      </dgm:prSet>
      <dgm:spPr/>
    </dgm:pt>
    <dgm:pt modelId="{3E4A22A1-CC56-4A4D-8548-6ADE7AEFAB0E}" type="pres">
      <dgm:prSet presAssocID="{84DA8EAD-5A73-44BE-93F1-970F45E5CD9C}" presName="sibTrans" presStyleCnt="0"/>
      <dgm:spPr/>
    </dgm:pt>
    <dgm:pt modelId="{A597021D-D681-4419-8050-6517BBDFDB04}" type="pres">
      <dgm:prSet presAssocID="{6F84AEA9-5FCB-4EB3-9F29-BF3E90CF2DF0}" presName="node" presStyleLbl="node1" presStyleIdx="3" presStyleCnt="7">
        <dgm:presLayoutVars>
          <dgm:bulletEnabled val="1"/>
        </dgm:presLayoutVars>
      </dgm:prSet>
      <dgm:spPr/>
    </dgm:pt>
    <dgm:pt modelId="{4EC05B73-135A-4610-8438-A3651736FE8F}" type="pres">
      <dgm:prSet presAssocID="{BA490C31-364F-4626-B455-64F55664B758}" presName="sibTrans" presStyleCnt="0"/>
      <dgm:spPr/>
    </dgm:pt>
    <dgm:pt modelId="{61903163-0173-4582-8F9A-CDC84F46ACBF}" type="pres">
      <dgm:prSet presAssocID="{C37B6BFD-A287-462B-857E-23AD680D58CC}" presName="node" presStyleLbl="node1" presStyleIdx="4" presStyleCnt="7">
        <dgm:presLayoutVars>
          <dgm:bulletEnabled val="1"/>
        </dgm:presLayoutVars>
      </dgm:prSet>
      <dgm:spPr/>
    </dgm:pt>
    <dgm:pt modelId="{290CB6AF-F406-4BD2-9BC4-FEB71C94BE0A}" type="pres">
      <dgm:prSet presAssocID="{9A5E2F10-4AE6-4820-9156-D0A359C807A9}" presName="sibTrans" presStyleCnt="0"/>
      <dgm:spPr/>
    </dgm:pt>
    <dgm:pt modelId="{1976DB81-E7AB-4A89-92BB-ED021037320C}" type="pres">
      <dgm:prSet presAssocID="{31ACFCAF-D1C1-44BD-A2F7-2ACBD0B430D1}" presName="node" presStyleLbl="node1" presStyleIdx="5" presStyleCnt="7">
        <dgm:presLayoutVars>
          <dgm:bulletEnabled val="1"/>
        </dgm:presLayoutVars>
      </dgm:prSet>
      <dgm:spPr/>
    </dgm:pt>
    <dgm:pt modelId="{BCC26367-AD97-44F5-B469-5874DBD3BBB9}" type="pres">
      <dgm:prSet presAssocID="{C8E5CFC9-A01D-4E9F-8CCC-18715C58BED7}" presName="sibTrans" presStyleCnt="0"/>
      <dgm:spPr/>
    </dgm:pt>
    <dgm:pt modelId="{560FCA4B-3E66-4804-9436-85583D1FAEA4}" type="pres">
      <dgm:prSet presAssocID="{6E0A5CE0-6F97-413E-BC56-4A2EC06F3B29}" presName="node" presStyleLbl="node1" presStyleIdx="6" presStyleCnt="7">
        <dgm:presLayoutVars>
          <dgm:bulletEnabled val="1"/>
        </dgm:presLayoutVars>
      </dgm:prSet>
      <dgm:spPr/>
    </dgm:pt>
  </dgm:ptLst>
  <dgm:cxnLst>
    <dgm:cxn modelId="{285A0F01-B756-41D6-B4BB-5A84427E2BD4}" type="presOf" srcId="{45C16DB0-FBB5-400F-84AB-D7B31A122EB9}" destId="{548B4314-3909-40FC-9B26-34C2A60FB4FA}" srcOrd="0" destOrd="0" presId="urn:microsoft.com/office/officeart/2005/8/layout/default"/>
    <dgm:cxn modelId="{98AF553F-14E4-4066-A44D-76CC6BD8C5FB}" srcId="{1F11653E-8805-4D8E-8725-8C91A4308489}" destId="{6E0A5CE0-6F97-413E-BC56-4A2EC06F3B29}" srcOrd="6" destOrd="0" parTransId="{06749A14-5F45-4E86-8770-F53233269F41}" sibTransId="{7AFFA945-3518-4155-BF0E-3FA236F84021}"/>
    <dgm:cxn modelId="{18819841-D015-4DB1-B50D-B28D0734436D}" type="presOf" srcId="{1F11653E-8805-4D8E-8725-8C91A4308489}" destId="{C548E8C4-89CB-4C74-88A4-54B4959EA9DA}" srcOrd="0" destOrd="0" presId="urn:microsoft.com/office/officeart/2005/8/layout/default"/>
    <dgm:cxn modelId="{A1B45C4B-5C16-400D-8F65-BE866DA3D6DD}" type="presOf" srcId="{BF3ECC7C-E1AA-4B41-87AA-D7791AACAD0E}" destId="{A7EC9FAF-70D2-43E5-A3EF-CE0D6A595891}" srcOrd="0" destOrd="0" presId="urn:microsoft.com/office/officeart/2005/8/layout/default"/>
    <dgm:cxn modelId="{CB8A9C6B-CDD2-46A5-AC1D-98B0E78CA8D1}" srcId="{1F11653E-8805-4D8E-8725-8C91A4308489}" destId="{45C16DB0-FBB5-400F-84AB-D7B31A122EB9}" srcOrd="1" destOrd="0" parTransId="{0AB7D61D-B0FD-42DA-9424-91189613DAF7}" sibTransId="{A5B652CF-918A-4200-A58A-99CCC60F27AB}"/>
    <dgm:cxn modelId="{65A5674C-FC9B-4337-89C7-03D01FBCC483}" type="presOf" srcId="{31ACFCAF-D1C1-44BD-A2F7-2ACBD0B430D1}" destId="{1976DB81-E7AB-4A89-92BB-ED021037320C}" srcOrd="0" destOrd="0" presId="urn:microsoft.com/office/officeart/2005/8/layout/default"/>
    <dgm:cxn modelId="{DF946A4D-1D1B-47F5-A87C-EA3547A95239}" type="presOf" srcId="{0AC957FF-91C6-4542-8DDD-C225B9AEC553}" destId="{D5E7FC60-32EA-475C-BA0A-F87479E717ED}" srcOrd="0" destOrd="0" presId="urn:microsoft.com/office/officeart/2005/8/layout/default"/>
    <dgm:cxn modelId="{41F64255-C0C7-43C5-BF86-F86345BFE38B}" srcId="{1F11653E-8805-4D8E-8725-8C91A4308489}" destId="{6F84AEA9-5FCB-4EB3-9F29-BF3E90CF2DF0}" srcOrd="3" destOrd="0" parTransId="{737BFAB3-434F-466B-A8ED-C1410BF501EA}" sibTransId="{BA490C31-364F-4626-B455-64F55664B758}"/>
    <dgm:cxn modelId="{3602647A-B451-40E6-BA5E-0160A7B516BA}" type="presOf" srcId="{6F84AEA9-5FCB-4EB3-9F29-BF3E90CF2DF0}" destId="{A597021D-D681-4419-8050-6517BBDFDB04}" srcOrd="0" destOrd="0" presId="urn:microsoft.com/office/officeart/2005/8/layout/default"/>
    <dgm:cxn modelId="{6D42F994-6D12-4D50-9B0F-F8E9746A605D}" srcId="{1F11653E-8805-4D8E-8725-8C91A4308489}" destId="{C37B6BFD-A287-462B-857E-23AD680D58CC}" srcOrd="4" destOrd="0" parTransId="{04DF2A2D-48B6-4D8A-B4E2-CA92AD624DDF}" sibTransId="{9A5E2F10-4AE6-4820-9156-D0A359C807A9}"/>
    <dgm:cxn modelId="{4372E5AB-3BAF-4667-A7AA-B9D32F077B75}" srcId="{1F11653E-8805-4D8E-8725-8C91A4308489}" destId="{BF3ECC7C-E1AA-4B41-87AA-D7791AACAD0E}" srcOrd="2" destOrd="0" parTransId="{A199CAFB-60BB-4B24-86B0-F6AD566D3733}" sibTransId="{84DA8EAD-5A73-44BE-93F1-970F45E5CD9C}"/>
    <dgm:cxn modelId="{B6DE87B7-7FDE-45C9-A4D2-A86BD7506100}" type="presOf" srcId="{C37B6BFD-A287-462B-857E-23AD680D58CC}" destId="{61903163-0173-4582-8F9A-CDC84F46ACBF}" srcOrd="0" destOrd="0" presId="urn:microsoft.com/office/officeart/2005/8/layout/default"/>
    <dgm:cxn modelId="{08AE36CA-EAF3-4E48-8A10-45EB324C60B2}" srcId="{1F11653E-8805-4D8E-8725-8C91A4308489}" destId="{0AC957FF-91C6-4542-8DDD-C225B9AEC553}" srcOrd="0" destOrd="0" parTransId="{041CF86E-8974-4180-89C0-C9C0E9921434}" sibTransId="{43F52959-6280-46BD-BCAF-8F8A258547AF}"/>
    <dgm:cxn modelId="{773DFBF3-9EB4-4902-A89B-1DDC6C49FCC3}" type="presOf" srcId="{6E0A5CE0-6F97-413E-BC56-4A2EC06F3B29}" destId="{560FCA4B-3E66-4804-9436-85583D1FAEA4}" srcOrd="0" destOrd="0" presId="urn:microsoft.com/office/officeart/2005/8/layout/default"/>
    <dgm:cxn modelId="{CC73A9FD-B342-454A-A26D-1D794D01354A}" srcId="{1F11653E-8805-4D8E-8725-8C91A4308489}" destId="{31ACFCAF-D1C1-44BD-A2F7-2ACBD0B430D1}" srcOrd="5" destOrd="0" parTransId="{03E5C895-3558-4FD2-A948-53300A792B66}" sibTransId="{C8E5CFC9-A01D-4E9F-8CCC-18715C58BED7}"/>
    <dgm:cxn modelId="{112E4C56-F97E-44B1-ABD6-56619069095B}" type="presParOf" srcId="{C548E8C4-89CB-4C74-88A4-54B4959EA9DA}" destId="{D5E7FC60-32EA-475C-BA0A-F87479E717ED}" srcOrd="0" destOrd="0" presId="urn:microsoft.com/office/officeart/2005/8/layout/default"/>
    <dgm:cxn modelId="{9FD15657-5CE8-4F2B-8002-D6A224E6AE68}" type="presParOf" srcId="{C548E8C4-89CB-4C74-88A4-54B4959EA9DA}" destId="{750830FD-C1E6-4287-BB54-809DB2C57231}" srcOrd="1" destOrd="0" presId="urn:microsoft.com/office/officeart/2005/8/layout/default"/>
    <dgm:cxn modelId="{B7DCF652-AEAA-45C4-8ED3-ABBB4F31F4D9}" type="presParOf" srcId="{C548E8C4-89CB-4C74-88A4-54B4959EA9DA}" destId="{548B4314-3909-40FC-9B26-34C2A60FB4FA}" srcOrd="2" destOrd="0" presId="urn:microsoft.com/office/officeart/2005/8/layout/default"/>
    <dgm:cxn modelId="{3796C133-6284-47BA-87A1-E387E1B4ABB9}" type="presParOf" srcId="{C548E8C4-89CB-4C74-88A4-54B4959EA9DA}" destId="{8BB8983D-E293-47EE-BAA7-8EFE9BF61DF6}" srcOrd="3" destOrd="0" presId="urn:microsoft.com/office/officeart/2005/8/layout/default"/>
    <dgm:cxn modelId="{89A5219D-5846-4658-A9A6-A9E0F964E03A}" type="presParOf" srcId="{C548E8C4-89CB-4C74-88A4-54B4959EA9DA}" destId="{A7EC9FAF-70D2-43E5-A3EF-CE0D6A595891}" srcOrd="4" destOrd="0" presId="urn:microsoft.com/office/officeart/2005/8/layout/default"/>
    <dgm:cxn modelId="{F05E47F4-837C-40A1-ADA0-E49C93736A83}" type="presParOf" srcId="{C548E8C4-89CB-4C74-88A4-54B4959EA9DA}" destId="{3E4A22A1-CC56-4A4D-8548-6ADE7AEFAB0E}" srcOrd="5" destOrd="0" presId="urn:microsoft.com/office/officeart/2005/8/layout/default"/>
    <dgm:cxn modelId="{C3514C31-BFB1-4CD9-A798-A081544BEDD2}" type="presParOf" srcId="{C548E8C4-89CB-4C74-88A4-54B4959EA9DA}" destId="{A597021D-D681-4419-8050-6517BBDFDB04}" srcOrd="6" destOrd="0" presId="urn:microsoft.com/office/officeart/2005/8/layout/default"/>
    <dgm:cxn modelId="{5A0552F3-71BE-4C1D-808B-474E62EDCB75}" type="presParOf" srcId="{C548E8C4-89CB-4C74-88A4-54B4959EA9DA}" destId="{4EC05B73-135A-4610-8438-A3651736FE8F}" srcOrd="7" destOrd="0" presId="urn:microsoft.com/office/officeart/2005/8/layout/default"/>
    <dgm:cxn modelId="{05C63491-CCD6-4064-82AC-00F5895E763E}" type="presParOf" srcId="{C548E8C4-89CB-4C74-88A4-54B4959EA9DA}" destId="{61903163-0173-4582-8F9A-CDC84F46ACBF}" srcOrd="8" destOrd="0" presId="urn:microsoft.com/office/officeart/2005/8/layout/default"/>
    <dgm:cxn modelId="{C32BE70D-6674-4FD6-BDCB-D3194ECE0824}" type="presParOf" srcId="{C548E8C4-89CB-4C74-88A4-54B4959EA9DA}" destId="{290CB6AF-F406-4BD2-9BC4-FEB71C94BE0A}" srcOrd="9" destOrd="0" presId="urn:microsoft.com/office/officeart/2005/8/layout/default"/>
    <dgm:cxn modelId="{74D341F3-B5F8-4F8A-A4BE-AACDD5F8858E}" type="presParOf" srcId="{C548E8C4-89CB-4C74-88A4-54B4959EA9DA}" destId="{1976DB81-E7AB-4A89-92BB-ED021037320C}" srcOrd="10" destOrd="0" presId="urn:microsoft.com/office/officeart/2005/8/layout/default"/>
    <dgm:cxn modelId="{1D97C95F-56BF-43D6-B1AB-75275DB798E3}" type="presParOf" srcId="{C548E8C4-89CB-4C74-88A4-54B4959EA9DA}" destId="{BCC26367-AD97-44F5-B469-5874DBD3BBB9}" srcOrd="11" destOrd="0" presId="urn:microsoft.com/office/officeart/2005/8/layout/default"/>
    <dgm:cxn modelId="{0BB89226-0A1E-4E05-931C-05A45AEA0D51}" type="presParOf" srcId="{C548E8C4-89CB-4C74-88A4-54B4959EA9DA}" destId="{560FCA4B-3E66-4804-9436-85583D1FAEA4}"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82841E-F1D9-4E82-A6AD-DD034A5F2C0F}"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US"/>
        </a:p>
      </dgm:t>
    </dgm:pt>
    <dgm:pt modelId="{09C2A825-EEFD-4958-86C2-5E83FC50C8CF}">
      <dgm:prSet phldrT="[Text]" phldr="0"/>
      <dgm:spPr/>
      <dgm:t>
        <a:bodyPr/>
        <a:lstStyle/>
        <a:p>
          <a:r>
            <a:rPr lang="en-US"/>
            <a:t>Conceptual Framework is robust and flexible that can accommodate diverse Scheme structures</a:t>
          </a:r>
        </a:p>
      </dgm:t>
    </dgm:pt>
    <dgm:pt modelId="{890EDB16-E00E-4A62-9D23-505C2EAF05EA}" type="parTrans" cxnId="{18283ABF-8F29-4A51-8827-BD23CDAA4F0E}">
      <dgm:prSet/>
      <dgm:spPr/>
      <dgm:t>
        <a:bodyPr/>
        <a:lstStyle/>
        <a:p>
          <a:endParaRPr lang="en-US"/>
        </a:p>
      </dgm:t>
    </dgm:pt>
    <dgm:pt modelId="{58F4A0F8-B81B-46DC-AE1A-E77325E74C44}" type="sibTrans" cxnId="{18283ABF-8F29-4A51-8827-BD23CDAA4F0E}">
      <dgm:prSet/>
      <dgm:spPr/>
      <dgm:t>
        <a:bodyPr/>
        <a:lstStyle/>
        <a:p>
          <a:endParaRPr lang="en-US"/>
        </a:p>
      </dgm:t>
    </dgm:pt>
    <dgm:pt modelId="{971DBAEB-E961-45F1-B376-1242A47153F6}">
      <dgm:prSet phldrT="[Text]" phldr="0"/>
      <dgm:spPr/>
      <dgm:t>
        <a:bodyPr/>
        <a:lstStyle/>
        <a:p>
          <a:r>
            <a:rPr lang="en-US" dirty="0"/>
            <a:t>Subjectivity in application that could lead to different outcomes</a:t>
          </a:r>
        </a:p>
      </dgm:t>
    </dgm:pt>
    <dgm:pt modelId="{41EC11CD-831C-43E1-B292-F2B621FDE822}" type="parTrans" cxnId="{239E1B1B-73B7-4FCE-AA81-2856C5958D89}">
      <dgm:prSet/>
      <dgm:spPr/>
      <dgm:t>
        <a:bodyPr/>
        <a:lstStyle/>
        <a:p>
          <a:endParaRPr lang="en-US"/>
        </a:p>
      </dgm:t>
    </dgm:pt>
    <dgm:pt modelId="{A7ED138A-C485-4067-AAE9-A965FFCB150E}" type="sibTrans" cxnId="{239E1B1B-73B7-4FCE-AA81-2856C5958D89}">
      <dgm:prSet/>
      <dgm:spPr/>
      <dgm:t>
        <a:bodyPr/>
        <a:lstStyle/>
        <a:p>
          <a:endParaRPr lang="en-US"/>
        </a:p>
      </dgm:t>
    </dgm:pt>
    <dgm:pt modelId="{127D6912-1109-4C44-94DE-DCEEA204382D}" type="pres">
      <dgm:prSet presAssocID="{6182841E-F1D9-4E82-A6AD-DD034A5F2C0F}" presName="Name0" presStyleCnt="0">
        <dgm:presLayoutVars>
          <dgm:chMax val="7"/>
          <dgm:chPref val="7"/>
          <dgm:dir/>
        </dgm:presLayoutVars>
      </dgm:prSet>
      <dgm:spPr/>
    </dgm:pt>
    <dgm:pt modelId="{0AB06D0C-BB2D-448F-A642-44A86A42BC4A}" type="pres">
      <dgm:prSet presAssocID="{6182841E-F1D9-4E82-A6AD-DD034A5F2C0F}" presName="Name1" presStyleCnt="0"/>
      <dgm:spPr/>
    </dgm:pt>
    <dgm:pt modelId="{B6CC4BE6-A657-4BEC-ABF8-902D828DDF6B}" type="pres">
      <dgm:prSet presAssocID="{6182841E-F1D9-4E82-A6AD-DD034A5F2C0F}" presName="cycle" presStyleCnt="0"/>
      <dgm:spPr/>
    </dgm:pt>
    <dgm:pt modelId="{D8801CF8-974F-4E6E-B79C-D54055813B45}" type="pres">
      <dgm:prSet presAssocID="{6182841E-F1D9-4E82-A6AD-DD034A5F2C0F}" presName="srcNode" presStyleLbl="node1" presStyleIdx="0" presStyleCnt="2"/>
      <dgm:spPr/>
    </dgm:pt>
    <dgm:pt modelId="{DAE049DF-5078-47D5-868D-01255F3D10D9}" type="pres">
      <dgm:prSet presAssocID="{6182841E-F1D9-4E82-A6AD-DD034A5F2C0F}" presName="conn" presStyleLbl="parChTrans1D2" presStyleIdx="0" presStyleCnt="1"/>
      <dgm:spPr/>
    </dgm:pt>
    <dgm:pt modelId="{E6B3818E-7062-45A0-9960-7A09DF1EECB2}" type="pres">
      <dgm:prSet presAssocID="{6182841E-F1D9-4E82-A6AD-DD034A5F2C0F}" presName="extraNode" presStyleLbl="node1" presStyleIdx="0" presStyleCnt="2"/>
      <dgm:spPr/>
    </dgm:pt>
    <dgm:pt modelId="{A4851CD9-8A5B-49AF-A5E0-80FFD6C25D24}" type="pres">
      <dgm:prSet presAssocID="{6182841E-F1D9-4E82-A6AD-DD034A5F2C0F}" presName="dstNode" presStyleLbl="node1" presStyleIdx="0" presStyleCnt="2"/>
      <dgm:spPr/>
    </dgm:pt>
    <dgm:pt modelId="{669085FE-37B5-4B40-BD56-D69B8194410A}" type="pres">
      <dgm:prSet presAssocID="{09C2A825-EEFD-4958-86C2-5E83FC50C8CF}" presName="text_1" presStyleLbl="node1" presStyleIdx="0" presStyleCnt="2">
        <dgm:presLayoutVars>
          <dgm:bulletEnabled val="1"/>
        </dgm:presLayoutVars>
      </dgm:prSet>
      <dgm:spPr/>
    </dgm:pt>
    <dgm:pt modelId="{C5A211F1-97A5-4612-A0BB-4744CB4AEFD4}" type="pres">
      <dgm:prSet presAssocID="{09C2A825-EEFD-4958-86C2-5E83FC50C8CF}" presName="accent_1" presStyleCnt="0"/>
      <dgm:spPr/>
    </dgm:pt>
    <dgm:pt modelId="{7D02BE77-21A1-49A1-A7B2-A4B84AA01ACE}" type="pres">
      <dgm:prSet presAssocID="{09C2A825-EEFD-4958-86C2-5E83FC50C8CF}" presName="accentRepeatNode" presStyleLbl="solidFgAcc1" presStyleIdx="0" presStyleCnt="2"/>
      <dgm:spPr/>
    </dgm:pt>
    <dgm:pt modelId="{2ED1520E-D66A-427B-B21C-BAA61D46FF51}" type="pres">
      <dgm:prSet presAssocID="{971DBAEB-E961-45F1-B376-1242A47153F6}" presName="text_2" presStyleLbl="node1" presStyleIdx="1" presStyleCnt="2">
        <dgm:presLayoutVars>
          <dgm:bulletEnabled val="1"/>
        </dgm:presLayoutVars>
      </dgm:prSet>
      <dgm:spPr/>
    </dgm:pt>
    <dgm:pt modelId="{28B8B24E-DEB5-48B4-9AC0-EE591C048804}" type="pres">
      <dgm:prSet presAssocID="{971DBAEB-E961-45F1-B376-1242A47153F6}" presName="accent_2" presStyleCnt="0"/>
      <dgm:spPr/>
    </dgm:pt>
    <dgm:pt modelId="{21D4A193-4FD4-485B-A63B-CA9A28124B4E}" type="pres">
      <dgm:prSet presAssocID="{971DBAEB-E961-45F1-B376-1242A47153F6}" presName="accentRepeatNode" presStyleLbl="solidFgAcc1" presStyleIdx="1" presStyleCnt="2"/>
      <dgm:spPr/>
    </dgm:pt>
  </dgm:ptLst>
  <dgm:cxnLst>
    <dgm:cxn modelId="{239E1B1B-73B7-4FCE-AA81-2856C5958D89}" srcId="{6182841E-F1D9-4E82-A6AD-DD034A5F2C0F}" destId="{971DBAEB-E961-45F1-B376-1242A47153F6}" srcOrd="1" destOrd="0" parTransId="{41EC11CD-831C-43E1-B292-F2B621FDE822}" sibTransId="{A7ED138A-C485-4067-AAE9-A965FFCB150E}"/>
    <dgm:cxn modelId="{A1514D22-FB7D-41D8-8477-5911BD5B4B14}" type="presOf" srcId="{58F4A0F8-B81B-46DC-AE1A-E77325E74C44}" destId="{DAE049DF-5078-47D5-868D-01255F3D10D9}" srcOrd="0" destOrd="0" presId="urn:microsoft.com/office/officeart/2008/layout/VerticalCurvedList"/>
    <dgm:cxn modelId="{3FF6F69F-0DC1-4633-A55D-D2084D0812F7}" type="presOf" srcId="{971DBAEB-E961-45F1-B376-1242A47153F6}" destId="{2ED1520E-D66A-427B-B21C-BAA61D46FF51}" srcOrd="0" destOrd="0" presId="urn:microsoft.com/office/officeart/2008/layout/VerticalCurvedList"/>
    <dgm:cxn modelId="{BD96D0B3-E207-49DD-BDFF-E74BFF377E3E}" type="presOf" srcId="{6182841E-F1D9-4E82-A6AD-DD034A5F2C0F}" destId="{127D6912-1109-4C44-94DE-DCEEA204382D}" srcOrd="0" destOrd="0" presId="urn:microsoft.com/office/officeart/2008/layout/VerticalCurvedList"/>
    <dgm:cxn modelId="{18283ABF-8F29-4A51-8827-BD23CDAA4F0E}" srcId="{6182841E-F1D9-4E82-A6AD-DD034A5F2C0F}" destId="{09C2A825-EEFD-4958-86C2-5E83FC50C8CF}" srcOrd="0" destOrd="0" parTransId="{890EDB16-E00E-4A62-9D23-505C2EAF05EA}" sibTransId="{58F4A0F8-B81B-46DC-AE1A-E77325E74C44}"/>
    <dgm:cxn modelId="{EC0385D2-FD56-44BD-A383-3D6952B1D568}" type="presOf" srcId="{09C2A825-EEFD-4958-86C2-5E83FC50C8CF}" destId="{669085FE-37B5-4B40-BD56-D69B8194410A}" srcOrd="0" destOrd="0" presId="urn:microsoft.com/office/officeart/2008/layout/VerticalCurvedList"/>
    <dgm:cxn modelId="{784F7C71-BBF7-495F-A671-FD64B448B519}" type="presParOf" srcId="{127D6912-1109-4C44-94DE-DCEEA204382D}" destId="{0AB06D0C-BB2D-448F-A642-44A86A42BC4A}" srcOrd="0" destOrd="0" presId="urn:microsoft.com/office/officeart/2008/layout/VerticalCurvedList"/>
    <dgm:cxn modelId="{C3F6BD4A-6F24-4FF8-9E72-16D82BA0CC53}" type="presParOf" srcId="{0AB06D0C-BB2D-448F-A642-44A86A42BC4A}" destId="{B6CC4BE6-A657-4BEC-ABF8-902D828DDF6B}" srcOrd="0" destOrd="0" presId="urn:microsoft.com/office/officeart/2008/layout/VerticalCurvedList"/>
    <dgm:cxn modelId="{607B0A00-45A4-4CDD-9A39-7C1B95F72E12}" type="presParOf" srcId="{B6CC4BE6-A657-4BEC-ABF8-902D828DDF6B}" destId="{D8801CF8-974F-4E6E-B79C-D54055813B45}" srcOrd="0" destOrd="0" presId="urn:microsoft.com/office/officeart/2008/layout/VerticalCurvedList"/>
    <dgm:cxn modelId="{169316CD-D800-4F16-B58D-0413A2DE7F0A}" type="presParOf" srcId="{B6CC4BE6-A657-4BEC-ABF8-902D828DDF6B}" destId="{DAE049DF-5078-47D5-868D-01255F3D10D9}" srcOrd="1" destOrd="0" presId="urn:microsoft.com/office/officeart/2008/layout/VerticalCurvedList"/>
    <dgm:cxn modelId="{264B6D41-996D-4278-B304-8C3053131A08}" type="presParOf" srcId="{B6CC4BE6-A657-4BEC-ABF8-902D828DDF6B}" destId="{E6B3818E-7062-45A0-9960-7A09DF1EECB2}" srcOrd="2" destOrd="0" presId="urn:microsoft.com/office/officeart/2008/layout/VerticalCurvedList"/>
    <dgm:cxn modelId="{10D57732-4DD7-4B34-BB69-7D6BC2620FEF}" type="presParOf" srcId="{B6CC4BE6-A657-4BEC-ABF8-902D828DDF6B}" destId="{A4851CD9-8A5B-49AF-A5E0-80FFD6C25D24}" srcOrd="3" destOrd="0" presId="urn:microsoft.com/office/officeart/2008/layout/VerticalCurvedList"/>
    <dgm:cxn modelId="{483C9BBA-BA0E-4502-B717-00FE805B98FA}" type="presParOf" srcId="{0AB06D0C-BB2D-448F-A642-44A86A42BC4A}" destId="{669085FE-37B5-4B40-BD56-D69B8194410A}" srcOrd="1" destOrd="0" presId="urn:microsoft.com/office/officeart/2008/layout/VerticalCurvedList"/>
    <dgm:cxn modelId="{5D7D7436-5DA3-41C8-A156-D6AFE5C22920}" type="presParOf" srcId="{0AB06D0C-BB2D-448F-A642-44A86A42BC4A}" destId="{C5A211F1-97A5-4612-A0BB-4744CB4AEFD4}" srcOrd="2" destOrd="0" presId="urn:microsoft.com/office/officeart/2008/layout/VerticalCurvedList"/>
    <dgm:cxn modelId="{B95A4111-0660-4750-9B35-5CCB4594727A}" type="presParOf" srcId="{C5A211F1-97A5-4612-A0BB-4744CB4AEFD4}" destId="{7D02BE77-21A1-49A1-A7B2-A4B84AA01ACE}" srcOrd="0" destOrd="0" presId="urn:microsoft.com/office/officeart/2008/layout/VerticalCurvedList"/>
    <dgm:cxn modelId="{CCBC3102-6417-40EB-BE23-C27082EC004C}" type="presParOf" srcId="{0AB06D0C-BB2D-448F-A642-44A86A42BC4A}" destId="{2ED1520E-D66A-427B-B21C-BAA61D46FF51}" srcOrd="3" destOrd="0" presId="urn:microsoft.com/office/officeart/2008/layout/VerticalCurvedList"/>
    <dgm:cxn modelId="{D148199F-698B-47AF-B147-8408346404FB}" type="presParOf" srcId="{0AB06D0C-BB2D-448F-A642-44A86A42BC4A}" destId="{28B8B24E-DEB5-48B4-9AC0-EE591C048804}" srcOrd="4" destOrd="0" presId="urn:microsoft.com/office/officeart/2008/layout/VerticalCurvedList"/>
    <dgm:cxn modelId="{4FD3D980-497D-484C-B60D-DC2BF0118166}" type="presParOf" srcId="{28B8B24E-DEB5-48B4-9AC0-EE591C048804}" destId="{21D4A193-4FD4-485B-A63B-CA9A28124B4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B75A794-61D7-4EA4-8724-6043CA3CC119}"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29024161-8FE7-4E1A-81B2-A44E3183F920}">
      <dgm:prSet phldrT="[Text]"/>
      <dgm:spPr>
        <a:solidFill>
          <a:schemeClr val="accent3">
            <a:lumMod val="60000"/>
            <a:lumOff val="40000"/>
          </a:schemeClr>
        </a:solidFill>
      </dgm:spPr>
      <dgm:t>
        <a:bodyPr/>
        <a:lstStyle/>
        <a:p>
          <a:pPr>
            <a:buFont typeface="Wingdings" panose="05000000000000000000" pitchFamily="2" charset="2"/>
            <a:buChar char="Ø"/>
          </a:pPr>
          <a:r>
            <a:rPr lang="en-US">
              <a:solidFill>
                <a:schemeClr val="accent2"/>
              </a:solidFill>
            </a:rPr>
            <a:t>Board to commission NAM – no amendments to the Code</a:t>
          </a:r>
        </a:p>
      </dgm:t>
    </dgm:pt>
    <dgm:pt modelId="{BB45BD17-6B11-415F-9080-29AF4E55C496}" type="parTrans" cxnId="{A0CFBB3A-0E38-4D8C-B15D-0CFCFF2D58D4}">
      <dgm:prSet/>
      <dgm:spPr/>
      <dgm:t>
        <a:bodyPr/>
        <a:lstStyle/>
        <a:p>
          <a:endParaRPr lang="en-US"/>
        </a:p>
      </dgm:t>
    </dgm:pt>
    <dgm:pt modelId="{A3980AF4-27E5-4D73-9419-BBB99C98E4E0}" type="sibTrans" cxnId="{A0CFBB3A-0E38-4D8C-B15D-0CFCFF2D58D4}">
      <dgm:prSet/>
      <dgm:spPr/>
      <dgm:t>
        <a:bodyPr/>
        <a:lstStyle/>
        <a:p>
          <a:endParaRPr lang="en-US"/>
        </a:p>
      </dgm:t>
    </dgm:pt>
    <dgm:pt modelId="{64F77834-5584-4204-B7D3-4B105BE5FE44}">
      <dgm:prSet/>
      <dgm:spPr/>
      <dgm:t>
        <a:bodyPr/>
        <a:lstStyle/>
        <a:p>
          <a:r>
            <a:rPr lang="en-US"/>
            <a:t>Incorporate application material into the Code</a:t>
          </a:r>
        </a:p>
      </dgm:t>
    </dgm:pt>
    <dgm:pt modelId="{DD7FEF02-EFA4-4973-BE1C-FCBB282E85EE}" type="parTrans" cxnId="{12D0A01F-96CE-46F1-ADFE-DAE6D64F884A}">
      <dgm:prSet/>
      <dgm:spPr/>
      <dgm:t>
        <a:bodyPr/>
        <a:lstStyle/>
        <a:p>
          <a:endParaRPr lang="en-US"/>
        </a:p>
      </dgm:t>
    </dgm:pt>
    <dgm:pt modelId="{A3103F79-0FEE-4C42-8327-0F8B58C385CA}" type="sibTrans" cxnId="{12D0A01F-96CE-46F1-ADFE-DAE6D64F884A}">
      <dgm:prSet/>
      <dgm:spPr/>
      <dgm:t>
        <a:bodyPr/>
        <a:lstStyle/>
        <a:p>
          <a:endParaRPr lang="en-US"/>
        </a:p>
      </dgm:t>
    </dgm:pt>
    <dgm:pt modelId="{11624309-9677-4ED0-8C24-DCF2F9E75FF6}">
      <dgm:prSet/>
      <dgm:spPr>
        <a:solidFill>
          <a:schemeClr val="accent5"/>
        </a:solidFill>
      </dgm:spPr>
      <dgm:t>
        <a:bodyPr/>
        <a:lstStyle/>
        <a:p>
          <a:r>
            <a:rPr lang="en-US"/>
            <a:t>Undertake substantive revisions in the Code e.g., definitions</a:t>
          </a:r>
        </a:p>
      </dgm:t>
    </dgm:pt>
    <dgm:pt modelId="{52EFA2B7-C6F4-4FCD-811A-D3B1150A91A7}" type="parTrans" cxnId="{84639AAD-F94B-4DF3-B54C-E24242868ADC}">
      <dgm:prSet/>
      <dgm:spPr/>
      <dgm:t>
        <a:bodyPr/>
        <a:lstStyle/>
        <a:p>
          <a:endParaRPr lang="en-US"/>
        </a:p>
      </dgm:t>
    </dgm:pt>
    <dgm:pt modelId="{D5E531E1-CF39-4835-A38B-34D198E2D8E2}" type="sibTrans" cxnId="{84639AAD-F94B-4DF3-B54C-E24242868ADC}">
      <dgm:prSet/>
      <dgm:spPr/>
      <dgm:t>
        <a:bodyPr/>
        <a:lstStyle/>
        <a:p>
          <a:endParaRPr lang="en-US"/>
        </a:p>
      </dgm:t>
    </dgm:pt>
    <dgm:pt modelId="{FA116756-B443-415A-86EC-A1B85ACB05FA}">
      <dgm:prSet/>
      <dgm:spPr>
        <a:solidFill>
          <a:schemeClr val="accent4"/>
        </a:solidFill>
      </dgm:spPr>
      <dgm:t>
        <a:bodyPr/>
        <a:lstStyle/>
        <a:p>
          <a:r>
            <a:rPr lang="en-US"/>
            <a:t>Maintain status quo – no further action</a:t>
          </a:r>
        </a:p>
      </dgm:t>
    </dgm:pt>
    <dgm:pt modelId="{B58936EB-93A0-4427-ABD7-CE39A6D8F413}" type="parTrans" cxnId="{34152F57-F283-4F73-89D1-62BB018F0F42}">
      <dgm:prSet/>
      <dgm:spPr/>
      <dgm:t>
        <a:bodyPr/>
        <a:lstStyle/>
        <a:p>
          <a:endParaRPr lang="en-US"/>
        </a:p>
      </dgm:t>
    </dgm:pt>
    <dgm:pt modelId="{5E764605-62E6-47E8-A46A-71336420EACD}" type="sibTrans" cxnId="{34152F57-F283-4F73-89D1-62BB018F0F42}">
      <dgm:prSet/>
      <dgm:spPr/>
      <dgm:t>
        <a:bodyPr/>
        <a:lstStyle/>
        <a:p>
          <a:endParaRPr lang="en-US"/>
        </a:p>
      </dgm:t>
    </dgm:pt>
    <dgm:pt modelId="{76232C8E-D48D-4A70-9BBB-E129DB81B81B}" type="pres">
      <dgm:prSet presAssocID="{2B75A794-61D7-4EA4-8724-6043CA3CC119}" presName="diagram" presStyleCnt="0">
        <dgm:presLayoutVars>
          <dgm:dir/>
          <dgm:resizeHandles val="exact"/>
        </dgm:presLayoutVars>
      </dgm:prSet>
      <dgm:spPr/>
    </dgm:pt>
    <dgm:pt modelId="{26051576-8035-4560-9B74-64226E40CB3D}" type="pres">
      <dgm:prSet presAssocID="{29024161-8FE7-4E1A-81B2-A44E3183F920}" presName="node" presStyleLbl="node1" presStyleIdx="0" presStyleCnt="4">
        <dgm:presLayoutVars>
          <dgm:bulletEnabled val="1"/>
        </dgm:presLayoutVars>
      </dgm:prSet>
      <dgm:spPr/>
    </dgm:pt>
    <dgm:pt modelId="{361E284D-D433-4471-91CB-7E8423ADC7D5}" type="pres">
      <dgm:prSet presAssocID="{A3980AF4-27E5-4D73-9419-BBB99C98E4E0}" presName="sibTrans" presStyleCnt="0"/>
      <dgm:spPr/>
    </dgm:pt>
    <dgm:pt modelId="{3D9393E8-5A9E-4CDF-AD01-C9CBE319A30D}" type="pres">
      <dgm:prSet presAssocID="{64F77834-5584-4204-B7D3-4B105BE5FE44}" presName="node" presStyleLbl="node1" presStyleIdx="1" presStyleCnt="4">
        <dgm:presLayoutVars>
          <dgm:bulletEnabled val="1"/>
        </dgm:presLayoutVars>
      </dgm:prSet>
      <dgm:spPr/>
    </dgm:pt>
    <dgm:pt modelId="{C925349C-8BDF-4617-B42A-BAE2CC7BD28E}" type="pres">
      <dgm:prSet presAssocID="{A3103F79-0FEE-4C42-8327-0F8B58C385CA}" presName="sibTrans" presStyleCnt="0"/>
      <dgm:spPr/>
    </dgm:pt>
    <dgm:pt modelId="{A244E418-044F-40D2-844E-C70D3C61C1A0}" type="pres">
      <dgm:prSet presAssocID="{11624309-9677-4ED0-8C24-DCF2F9E75FF6}" presName="node" presStyleLbl="node1" presStyleIdx="2" presStyleCnt="4">
        <dgm:presLayoutVars>
          <dgm:bulletEnabled val="1"/>
        </dgm:presLayoutVars>
      </dgm:prSet>
      <dgm:spPr/>
    </dgm:pt>
    <dgm:pt modelId="{7D2FD14F-A76F-4B39-A5A3-28813D82DE00}" type="pres">
      <dgm:prSet presAssocID="{D5E531E1-CF39-4835-A38B-34D198E2D8E2}" presName="sibTrans" presStyleCnt="0"/>
      <dgm:spPr/>
    </dgm:pt>
    <dgm:pt modelId="{DC1916E4-0F8F-4A38-9BAF-D6D75FAC5EA1}" type="pres">
      <dgm:prSet presAssocID="{FA116756-B443-415A-86EC-A1B85ACB05FA}" presName="node" presStyleLbl="node1" presStyleIdx="3" presStyleCnt="4">
        <dgm:presLayoutVars>
          <dgm:bulletEnabled val="1"/>
        </dgm:presLayoutVars>
      </dgm:prSet>
      <dgm:spPr/>
    </dgm:pt>
  </dgm:ptLst>
  <dgm:cxnLst>
    <dgm:cxn modelId="{12D0A01F-96CE-46F1-ADFE-DAE6D64F884A}" srcId="{2B75A794-61D7-4EA4-8724-6043CA3CC119}" destId="{64F77834-5584-4204-B7D3-4B105BE5FE44}" srcOrd="1" destOrd="0" parTransId="{DD7FEF02-EFA4-4973-BE1C-FCBB282E85EE}" sibTransId="{A3103F79-0FEE-4C42-8327-0F8B58C385CA}"/>
    <dgm:cxn modelId="{A0CFBB3A-0E38-4D8C-B15D-0CFCFF2D58D4}" srcId="{2B75A794-61D7-4EA4-8724-6043CA3CC119}" destId="{29024161-8FE7-4E1A-81B2-A44E3183F920}" srcOrd="0" destOrd="0" parTransId="{BB45BD17-6B11-415F-9080-29AF4E55C496}" sibTransId="{A3980AF4-27E5-4D73-9419-BBB99C98E4E0}"/>
    <dgm:cxn modelId="{366C575F-6FD4-4B7B-A1D6-4BAFA95F1268}" type="presOf" srcId="{11624309-9677-4ED0-8C24-DCF2F9E75FF6}" destId="{A244E418-044F-40D2-844E-C70D3C61C1A0}" srcOrd="0" destOrd="0" presId="urn:microsoft.com/office/officeart/2005/8/layout/default"/>
    <dgm:cxn modelId="{4B8C0A69-B730-46D1-AED0-983BF1D6B761}" type="presOf" srcId="{29024161-8FE7-4E1A-81B2-A44E3183F920}" destId="{26051576-8035-4560-9B74-64226E40CB3D}" srcOrd="0" destOrd="0" presId="urn:microsoft.com/office/officeart/2005/8/layout/default"/>
    <dgm:cxn modelId="{34152F57-F283-4F73-89D1-62BB018F0F42}" srcId="{2B75A794-61D7-4EA4-8724-6043CA3CC119}" destId="{FA116756-B443-415A-86EC-A1B85ACB05FA}" srcOrd="3" destOrd="0" parTransId="{B58936EB-93A0-4427-ABD7-CE39A6D8F413}" sibTransId="{5E764605-62E6-47E8-A46A-71336420EACD}"/>
    <dgm:cxn modelId="{E555CC8F-0A28-40C8-B1C7-C6BE268E1DF8}" type="presOf" srcId="{2B75A794-61D7-4EA4-8724-6043CA3CC119}" destId="{76232C8E-D48D-4A70-9BBB-E129DB81B81B}" srcOrd="0" destOrd="0" presId="urn:microsoft.com/office/officeart/2005/8/layout/default"/>
    <dgm:cxn modelId="{84639AAD-F94B-4DF3-B54C-E24242868ADC}" srcId="{2B75A794-61D7-4EA4-8724-6043CA3CC119}" destId="{11624309-9677-4ED0-8C24-DCF2F9E75FF6}" srcOrd="2" destOrd="0" parTransId="{52EFA2B7-C6F4-4FCD-811A-D3B1150A91A7}" sibTransId="{D5E531E1-CF39-4835-A38B-34D198E2D8E2}"/>
    <dgm:cxn modelId="{E17E75B5-AD2B-4DE7-BECE-6F87AFF77A44}" type="presOf" srcId="{64F77834-5584-4204-B7D3-4B105BE5FE44}" destId="{3D9393E8-5A9E-4CDF-AD01-C9CBE319A30D}" srcOrd="0" destOrd="0" presId="urn:microsoft.com/office/officeart/2005/8/layout/default"/>
    <dgm:cxn modelId="{FD1AAAF7-8607-4986-9D97-D8549A0787E3}" type="presOf" srcId="{FA116756-B443-415A-86EC-A1B85ACB05FA}" destId="{DC1916E4-0F8F-4A38-9BAF-D6D75FAC5EA1}" srcOrd="0" destOrd="0" presId="urn:microsoft.com/office/officeart/2005/8/layout/default"/>
    <dgm:cxn modelId="{FD41AB1E-200A-416F-B965-4DA3C85669AC}" type="presParOf" srcId="{76232C8E-D48D-4A70-9BBB-E129DB81B81B}" destId="{26051576-8035-4560-9B74-64226E40CB3D}" srcOrd="0" destOrd="0" presId="urn:microsoft.com/office/officeart/2005/8/layout/default"/>
    <dgm:cxn modelId="{7F624D95-C8AC-4D5E-9AFB-006F119D59AC}" type="presParOf" srcId="{76232C8E-D48D-4A70-9BBB-E129DB81B81B}" destId="{361E284D-D433-4471-91CB-7E8423ADC7D5}" srcOrd="1" destOrd="0" presId="urn:microsoft.com/office/officeart/2005/8/layout/default"/>
    <dgm:cxn modelId="{A8F56E5D-4836-40E5-8521-1BE5771C2A7B}" type="presParOf" srcId="{76232C8E-D48D-4A70-9BBB-E129DB81B81B}" destId="{3D9393E8-5A9E-4CDF-AD01-C9CBE319A30D}" srcOrd="2" destOrd="0" presId="urn:microsoft.com/office/officeart/2005/8/layout/default"/>
    <dgm:cxn modelId="{91E1928F-A858-47BB-A198-600C99A46683}" type="presParOf" srcId="{76232C8E-D48D-4A70-9BBB-E129DB81B81B}" destId="{C925349C-8BDF-4617-B42A-BAE2CC7BD28E}" srcOrd="3" destOrd="0" presId="urn:microsoft.com/office/officeart/2005/8/layout/default"/>
    <dgm:cxn modelId="{02A0A1F1-C933-46BB-AB2E-BE9865107CF9}" type="presParOf" srcId="{76232C8E-D48D-4A70-9BBB-E129DB81B81B}" destId="{A244E418-044F-40D2-844E-C70D3C61C1A0}" srcOrd="4" destOrd="0" presId="urn:microsoft.com/office/officeart/2005/8/layout/default"/>
    <dgm:cxn modelId="{8B5F6C42-BA77-4B06-AAEB-C54AB06C8259}" type="presParOf" srcId="{76232C8E-D48D-4A70-9BBB-E129DB81B81B}" destId="{7D2FD14F-A76F-4B39-A5A3-28813D82DE00}" srcOrd="5" destOrd="0" presId="urn:microsoft.com/office/officeart/2005/8/layout/default"/>
    <dgm:cxn modelId="{10DA826F-4D55-4447-813F-C821552C84B4}" type="presParOf" srcId="{76232C8E-D48D-4A70-9BBB-E129DB81B81B}" destId="{DC1916E4-0F8F-4A38-9BAF-D6D75FAC5EA1}"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F8CB7C-4E61-45D6-98DB-B8F9921C9D94}">
      <dsp:nvSpPr>
        <dsp:cNvPr id="0" name=""/>
        <dsp:cNvSpPr/>
      </dsp:nvSpPr>
      <dsp:spPr>
        <a:xfrm>
          <a:off x="1355352" y="0"/>
          <a:ext cx="8135774" cy="5084859"/>
        </a:xfrm>
        <a:prstGeom prst="swooshArrow">
          <a:avLst>
            <a:gd name="adj1" fmla="val 25000"/>
            <a:gd name="adj2" fmla="val 2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5F18F9-3134-4961-9072-736584D99D91}">
      <dsp:nvSpPr>
        <dsp:cNvPr id="0" name=""/>
        <dsp:cNvSpPr/>
      </dsp:nvSpPr>
      <dsp:spPr>
        <a:xfrm>
          <a:off x="2156726" y="3781101"/>
          <a:ext cx="187122" cy="187122"/>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FC8FCD-785F-4CBD-8C07-37EEF32DAA5B}">
      <dsp:nvSpPr>
        <dsp:cNvPr id="0" name=""/>
        <dsp:cNvSpPr/>
      </dsp:nvSpPr>
      <dsp:spPr>
        <a:xfrm>
          <a:off x="2250288" y="3874662"/>
          <a:ext cx="1065786" cy="12101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153" tIns="0" rIns="0" bIns="0" numCol="1" spcCol="1270" anchor="t" anchorCtr="0">
          <a:noAutofit/>
        </a:bodyPr>
        <a:lstStyle/>
        <a:p>
          <a:pPr marL="0" lvl="0" indent="0" algn="l" defTabSz="711200">
            <a:lnSpc>
              <a:spcPct val="90000"/>
            </a:lnSpc>
            <a:spcBef>
              <a:spcPct val="0"/>
            </a:spcBef>
            <a:spcAft>
              <a:spcPct val="35000"/>
            </a:spcAft>
            <a:buNone/>
          </a:pPr>
          <a:r>
            <a:rPr lang="en-US" sz="1600" kern="1200">
              <a:solidFill>
                <a:schemeClr val="accent2"/>
              </a:solidFill>
            </a:rPr>
            <a:t>December 2023 – Approve Terms of Reference</a:t>
          </a:r>
        </a:p>
      </dsp:txBody>
      <dsp:txXfrm>
        <a:off x="2250288" y="3874662"/>
        <a:ext cx="1065786" cy="1210196"/>
      </dsp:txXfrm>
    </dsp:sp>
    <dsp:sp modelId="{DD8FC584-976A-4CAC-A989-D3BB517F1091}">
      <dsp:nvSpPr>
        <dsp:cNvPr id="0" name=""/>
        <dsp:cNvSpPr/>
      </dsp:nvSpPr>
      <dsp:spPr>
        <a:xfrm>
          <a:off x="3169630" y="2807859"/>
          <a:ext cx="292887" cy="292887"/>
        </a:xfrm>
        <a:prstGeom prst="ellips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E49DD0B-5C41-4186-A391-7EC264DA8CBF}">
      <dsp:nvSpPr>
        <dsp:cNvPr id="0" name=""/>
        <dsp:cNvSpPr/>
      </dsp:nvSpPr>
      <dsp:spPr>
        <a:xfrm>
          <a:off x="3316074" y="2954303"/>
          <a:ext cx="1350538" cy="2130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5195" tIns="0" rIns="0" bIns="0" numCol="1" spcCol="1270" anchor="t" anchorCtr="0">
          <a:noAutofit/>
        </a:bodyPr>
        <a:lstStyle/>
        <a:p>
          <a:pPr marL="0" lvl="0" indent="0" algn="l" defTabSz="711200">
            <a:lnSpc>
              <a:spcPct val="90000"/>
            </a:lnSpc>
            <a:spcBef>
              <a:spcPct val="0"/>
            </a:spcBef>
            <a:spcAft>
              <a:spcPct val="35000"/>
            </a:spcAft>
            <a:buNone/>
          </a:pPr>
          <a:r>
            <a:rPr lang="en-US" sz="1600" kern="1200">
              <a:solidFill>
                <a:schemeClr val="accent2"/>
              </a:solidFill>
            </a:rPr>
            <a:t>Mixed research methodology (periodic updates)</a:t>
          </a:r>
        </a:p>
      </dsp:txBody>
      <dsp:txXfrm>
        <a:off x="3316074" y="2954303"/>
        <a:ext cx="1350538" cy="2130555"/>
      </dsp:txXfrm>
    </dsp:sp>
    <dsp:sp modelId="{722DCF5F-19F7-4F85-B990-79F8C5FE1A0B}">
      <dsp:nvSpPr>
        <dsp:cNvPr id="0" name=""/>
        <dsp:cNvSpPr/>
      </dsp:nvSpPr>
      <dsp:spPr>
        <a:xfrm>
          <a:off x="4471354" y="2031909"/>
          <a:ext cx="390517" cy="390517"/>
        </a:xfrm>
        <a:prstGeom prst="ellipse">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0C3567-D4BD-4290-89E1-1C3C5013A24F}">
      <dsp:nvSpPr>
        <dsp:cNvPr id="0" name=""/>
        <dsp:cNvSpPr/>
      </dsp:nvSpPr>
      <dsp:spPr>
        <a:xfrm>
          <a:off x="4666613" y="2227168"/>
          <a:ext cx="1570204" cy="28576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6927" tIns="0" rIns="0" bIns="0" numCol="1" spcCol="1270" anchor="t" anchorCtr="0">
          <a:noAutofit/>
        </a:bodyPr>
        <a:lstStyle/>
        <a:p>
          <a:pPr marL="0" lvl="0" indent="0" algn="l" defTabSz="711200">
            <a:lnSpc>
              <a:spcPct val="90000"/>
            </a:lnSpc>
            <a:spcBef>
              <a:spcPct val="0"/>
            </a:spcBef>
            <a:spcAft>
              <a:spcPct val="35000"/>
            </a:spcAft>
            <a:buNone/>
          </a:pPr>
          <a:r>
            <a:rPr lang="en-US" sz="1600" kern="1200">
              <a:solidFill>
                <a:schemeClr val="accent2"/>
              </a:solidFill>
            </a:rPr>
            <a:t>March 2025 – Consultation Paper</a:t>
          </a:r>
        </a:p>
      </dsp:txBody>
      <dsp:txXfrm>
        <a:off x="4666613" y="2227168"/>
        <a:ext cx="1570204" cy="2857690"/>
      </dsp:txXfrm>
    </dsp:sp>
    <dsp:sp modelId="{D67EB666-5AF2-4000-96CA-0BDEBC7B0AAD}">
      <dsp:nvSpPr>
        <dsp:cNvPr id="0" name=""/>
        <dsp:cNvSpPr/>
      </dsp:nvSpPr>
      <dsp:spPr>
        <a:xfrm>
          <a:off x="5984608" y="1425794"/>
          <a:ext cx="504418" cy="504418"/>
        </a:xfrm>
        <a:prstGeom prst="ellipse">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BC8D057-221F-4063-B681-2800A63EBA9F}">
      <dsp:nvSpPr>
        <dsp:cNvPr id="0" name=""/>
        <dsp:cNvSpPr/>
      </dsp:nvSpPr>
      <dsp:spPr>
        <a:xfrm>
          <a:off x="6236817" y="1678003"/>
          <a:ext cx="1627154" cy="34068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281" tIns="0" rIns="0" bIns="0" numCol="1" spcCol="1270" anchor="t" anchorCtr="0">
          <a:noAutofit/>
        </a:bodyPr>
        <a:lstStyle/>
        <a:p>
          <a:pPr marL="0" lvl="0" indent="0" algn="l" defTabSz="711200">
            <a:lnSpc>
              <a:spcPct val="90000"/>
            </a:lnSpc>
            <a:spcBef>
              <a:spcPct val="0"/>
            </a:spcBef>
            <a:spcAft>
              <a:spcPct val="35000"/>
            </a:spcAft>
            <a:buNone/>
          </a:pPr>
          <a:r>
            <a:rPr lang="en-US" sz="1600" kern="1200">
              <a:solidFill>
                <a:schemeClr val="accent2"/>
              </a:solidFill>
            </a:rPr>
            <a:t>September 2025 – Report on significant findings</a:t>
          </a:r>
        </a:p>
      </dsp:txBody>
      <dsp:txXfrm>
        <a:off x="6236817" y="1678003"/>
        <a:ext cx="1627154" cy="3406855"/>
      </dsp:txXfrm>
    </dsp:sp>
    <dsp:sp modelId="{E5EC8B36-B35D-4046-B9C0-7BB92040C686}">
      <dsp:nvSpPr>
        <dsp:cNvPr id="0" name=""/>
        <dsp:cNvSpPr/>
      </dsp:nvSpPr>
      <dsp:spPr>
        <a:xfrm>
          <a:off x="7542609" y="1021039"/>
          <a:ext cx="642726" cy="642726"/>
        </a:xfrm>
        <a:prstGeom prst="ellipse">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7E8A66D-105C-46D0-9323-7ACBCFB2B8A8}">
      <dsp:nvSpPr>
        <dsp:cNvPr id="0" name=""/>
        <dsp:cNvSpPr/>
      </dsp:nvSpPr>
      <dsp:spPr>
        <a:xfrm>
          <a:off x="7626334" y="1342402"/>
          <a:ext cx="2102430" cy="37424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0567" tIns="0" rIns="0" bIns="0" numCol="1" spcCol="1270" anchor="t" anchorCtr="0">
          <a:noAutofit/>
        </a:bodyPr>
        <a:lstStyle/>
        <a:p>
          <a:pPr marL="0" lvl="0" indent="0" algn="l" defTabSz="711200">
            <a:lnSpc>
              <a:spcPct val="90000"/>
            </a:lnSpc>
            <a:spcBef>
              <a:spcPct val="0"/>
            </a:spcBef>
            <a:spcAft>
              <a:spcPct val="35000"/>
            </a:spcAft>
            <a:buNone/>
          </a:pPr>
          <a:r>
            <a:rPr lang="en-US" sz="1600" kern="1200">
              <a:solidFill>
                <a:schemeClr val="accent2"/>
              </a:solidFill>
            </a:rPr>
            <a:t>December 2025 – Final Report and recommendations</a:t>
          </a:r>
        </a:p>
      </dsp:txBody>
      <dsp:txXfrm>
        <a:off x="7626334" y="1342402"/>
        <a:ext cx="2102430" cy="37424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12A205-2536-4055-A458-35B4B839AA9F}">
      <dsp:nvSpPr>
        <dsp:cNvPr id="0" name=""/>
        <dsp:cNvSpPr/>
      </dsp:nvSpPr>
      <dsp:spPr>
        <a:xfrm>
          <a:off x="-3882654" y="-596213"/>
          <a:ext cx="4627390" cy="4627390"/>
        </a:xfrm>
        <a:prstGeom prst="blockArc">
          <a:avLst>
            <a:gd name="adj1" fmla="val 18900000"/>
            <a:gd name="adj2" fmla="val 2700000"/>
            <a:gd name="adj3" fmla="val 467"/>
          </a:avLst>
        </a:prstGeom>
        <a:noFill/>
        <a:ln w="1905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07FF5BF-1390-4084-9319-7D96DDEA2E59}">
      <dsp:nvSpPr>
        <dsp:cNvPr id="0" name=""/>
        <dsp:cNvSpPr/>
      </dsp:nvSpPr>
      <dsp:spPr>
        <a:xfrm>
          <a:off x="478923" y="343496"/>
          <a:ext cx="9278126" cy="686992"/>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5300"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a:t>Ownership-based criteria of related entity definition may not reflect delegated management models associated with Investment Schemes.</a:t>
          </a:r>
        </a:p>
      </dsp:txBody>
      <dsp:txXfrm>
        <a:off x="478923" y="343496"/>
        <a:ext cx="9278126" cy="686992"/>
      </dsp:txXfrm>
    </dsp:sp>
    <dsp:sp modelId="{63861273-8005-4EAF-9AE1-ABBF57CAB280}">
      <dsp:nvSpPr>
        <dsp:cNvPr id="0" name=""/>
        <dsp:cNvSpPr/>
      </dsp:nvSpPr>
      <dsp:spPr>
        <a:xfrm>
          <a:off x="49553" y="257622"/>
          <a:ext cx="858740" cy="858740"/>
        </a:xfrm>
        <a:prstGeom prst="ellipse">
          <a:avLst/>
        </a:prstGeom>
        <a:solidFill>
          <a:schemeClr val="lt1">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3130629-E3CB-401B-A2F5-8543E4232D1E}">
      <dsp:nvSpPr>
        <dsp:cNvPr id="0" name=""/>
        <dsp:cNvSpPr/>
      </dsp:nvSpPr>
      <dsp:spPr>
        <a:xfrm>
          <a:off x="728645" y="1373985"/>
          <a:ext cx="9028404" cy="686992"/>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5300"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a:t>Local regulators or standard-setting bodies best positioned to provide additional guidance. </a:t>
          </a:r>
        </a:p>
      </dsp:txBody>
      <dsp:txXfrm>
        <a:off x="728645" y="1373985"/>
        <a:ext cx="9028404" cy="686992"/>
      </dsp:txXfrm>
    </dsp:sp>
    <dsp:sp modelId="{7C140328-96B9-4940-9CB5-B7D6559B77DF}">
      <dsp:nvSpPr>
        <dsp:cNvPr id="0" name=""/>
        <dsp:cNvSpPr/>
      </dsp:nvSpPr>
      <dsp:spPr>
        <a:xfrm>
          <a:off x="299275" y="1288111"/>
          <a:ext cx="858740" cy="858740"/>
        </a:xfrm>
        <a:prstGeom prst="ellipse">
          <a:avLst/>
        </a:prstGeom>
        <a:solidFill>
          <a:schemeClr val="lt1">
            <a:hueOff val="0"/>
            <a:satOff val="0"/>
            <a:lumOff val="0"/>
            <a:alphaOff val="0"/>
          </a:schemeClr>
        </a:solidFill>
        <a:ln w="1905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9F5AFC8-0E2D-4D8E-84B7-42C98911150D}">
      <dsp:nvSpPr>
        <dsp:cNvPr id="0" name=""/>
        <dsp:cNvSpPr/>
      </dsp:nvSpPr>
      <dsp:spPr>
        <a:xfrm>
          <a:off x="478923" y="2404474"/>
          <a:ext cx="9278126" cy="686992"/>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5300"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a:t>Independence threats arising from auditor relationships with connected parties may not be properly assessed due to interpretational or jurisdictional differences. </a:t>
          </a:r>
        </a:p>
      </dsp:txBody>
      <dsp:txXfrm>
        <a:off x="478923" y="2404474"/>
        <a:ext cx="9278126" cy="686992"/>
      </dsp:txXfrm>
    </dsp:sp>
    <dsp:sp modelId="{949E00A1-9226-4666-A0CE-92A59444E847}">
      <dsp:nvSpPr>
        <dsp:cNvPr id="0" name=""/>
        <dsp:cNvSpPr/>
      </dsp:nvSpPr>
      <dsp:spPr>
        <a:xfrm>
          <a:off x="49553" y="2318600"/>
          <a:ext cx="858740" cy="858740"/>
        </a:xfrm>
        <a:prstGeom prst="ellipse">
          <a:avLst/>
        </a:prstGeom>
        <a:solidFill>
          <a:schemeClr val="lt1">
            <a:hueOff val="0"/>
            <a:satOff val="0"/>
            <a:lumOff val="0"/>
            <a:alphaOff val="0"/>
          </a:schemeClr>
        </a:solidFill>
        <a:ln w="1905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E7FC60-32EA-475C-BA0A-F87479E717ED}">
      <dsp:nvSpPr>
        <dsp:cNvPr id="0" name=""/>
        <dsp:cNvSpPr/>
      </dsp:nvSpPr>
      <dsp:spPr>
        <a:xfrm>
          <a:off x="2969" y="418859"/>
          <a:ext cx="2355502" cy="141330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Connected Party (CP) term captured relevant characteristics</a:t>
          </a:r>
        </a:p>
      </dsp:txBody>
      <dsp:txXfrm>
        <a:off x="2969" y="418859"/>
        <a:ext cx="2355502" cy="1413301"/>
      </dsp:txXfrm>
    </dsp:sp>
    <dsp:sp modelId="{548B4314-3909-40FC-9B26-34C2A60FB4FA}">
      <dsp:nvSpPr>
        <dsp:cNvPr id="0" name=""/>
        <dsp:cNvSpPr/>
      </dsp:nvSpPr>
      <dsp:spPr>
        <a:xfrm>
          <a:off x="2594022" y="418859"/>
          <a:ext cx="2355502" cy="1413301"/>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CPs are captured by conceptual framework</a:t>
          </a:r>
        </a:p>
      </dsp:txBody>
      <dsp:txXfrm>
        <a:off x="2594022" y="418859"/>
        <a:ext cx="2355502" cy="1413301"/>
      </dsp:txXfrm>
    </dsp:sp>
    <dsp:sp modelId="{A7EC9FAF-70D2-43E5-A3EF-CE0D6A595891}">
      <dsp:nvSpPr>
        <dsp:cNvPr id="0" name=""/>
        <dsp:cNvSpPr/>
      </dsp:nvSpPr>
      <dsp:spPr>
        <a:xfrm>
          <a:off x="5185075" y="418859"/>
          <a:ext cx="2355502" cy="1413301"/>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Criteria add complexity and could lead to inconsistent application</a:t>
          </a:r>
        </a:p>
      </dsp:txBody>
      <dsp:txXfrm>
        <a:off x="5185075" y="418859"/>
        <a:ext cx="2355502" cy="1413301"/>
      </dsp:txXfrm>
    </dsp:sp>
    <dsp:sp modelId="{A597021D-D681-4419-8050-6517BBDFDB04}">
      <dsp:nvSpPr>
        <dsp:cNvPr id="0" name=""/>
        <dsp:cNvSpPr/>
      </dsp:nvSpPr>
      <dsp:spPr>
        <a:xfrm>
          <a:off x="7776128" y="418859"/>
          <a:ext cx="2355502" cy="1413301"/>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Jurisdictional differences</a:t>
          </a:r>
        </a:p>
      </dsp:txBody>
      <dsp:txXfrm>
        <a:off x="7776128" y="418859"/>
        <a:ext cx="2355502" cy="1413301"/>
      </dsp:txXfrm>
    </dsp:sp>
    <dsp:sp modelId="{61903163-0173-4582-8F9A-CDC84F46ACBF}">
      <dsp:nvSpPr>
        <dsp:cNvPr id="0" name=""/>
        <dsp:cNvSpPr/>
      </dsp:nvSpPr>
      <dsp:spPr>
        <a:xfrm>
          <a:off x="1298495" y="2067711"/>
          <a:ext cx="2355502" cy="1413301"/>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Criterial lack clarity (capture irrelevant entities)</a:t>
          </a:r>
        </a:p>
      </dsp:txBody>
      <dsp:txXfrm>
        <a:off x="1298495" y="2067711"/>
        <a:ext cx="2355502" cy="1413301"/>
      </dsp:txXfrm>
    </dsp:sp>
    <dsp:sp modelId="{1976DB81-E7AB-4A89-92BB-ED021037320C}">
      <dsp:nvSpPr>
        <dsp:cNvPr id="0" name=""/>
        <dsp:cNvSpPr/>
      </dsp:nvSpPr>
      <dsp:spPr>
        <a:xfrm>
          <a:off x="3889549" y="2067711"/>
          <a:ext cx="2355502" cy="141330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Encouraged to remain principle-based</a:t>
          </a:r>
        </a:p>
      </dsp:txBody>
      <dsp:txXfrm>
        <a:off x="3889549" y="2067711"/>
        <a:ext cx="2355502" cy="1413301"/>
      </dsp:txXfrm>
    </dsp:sp>
    <dsp:sp modelId="{560FCA4B-3E66-4804-9436-85583D1FAEA4}">
      <dsp:nvSpPr>
        <dsp:cNvPr id="0" name=""/>
        <dsp:cNvSpPr/>
      </dsp:nvSpPr>
      <dsp:spPr>
        <a:xfrm>
          <a:off x="6480602" y="2067711"/>
          <a:ext cx="2355502" cy="1413301"/>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Criteria could conflict with local laws and regulations</a:t>
          </a:r>
        </a:p>
      </dsp:txBody>
      <dsp:txXfrm>
        <a:off x="6480602" y="2067711"/>
        <a:ext cx="2355502" cy="14133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E049DF-5078-47D5-868D-01255F3D10D9}">
      <dsp:nvSpPr>
        <dsp:cNvPr id="0" name=""/>
        <dsp:cNvSpPr/>
      </dsp:nvSpPr>
      <dsp:spPr>
        <a:xfrm>
          <a:off x="-3610639" y="-558635"/>
          <a:ext cx="4333757" cy="4333757"/>
        </a:xfrm>
        <a:prstGeom prst="blockArc">
          <a:avLst>
            <a:gd name="adj1" fmla="val 18900000"/>
            <a:gd name="adj2" fmla="val 2700000"/>
            <a:gd name="adj3" fmla="val 498"/>
          </a:avLst>
        </a:prstGeom>
        <a:noFill/>
        <a:ln w="1905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69085FE-37B5-4B40-BD56-D69B8194410A}">
      <dsp:nvSpPr>
        <dsp:cNvPr id="0" name=""/>
        <dsp:cNvSpPr/>
      </dsp:nvSpPr>
      <dsp:spPr>
        <a:xfrm>
          <a:off x="591270" y="459507"/>
          <a:ext cx="9526362" cy="91888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9366" tIns="68580" rIns="68580" bIns="68580" numCol="1" spcCol="1270" anchor="ctr" anchorCtr="0">
          <a:noAutofit/>
        </a:bodyPr>
        <a:lstStyle/>
        <a:p>
          <a:pPr marL="0" lvl="0" indent="0" algn="l" defTabSz="1200150">
            <a:lnSpc>
              <a:spcPct val="90000"/>
            </a:lnSpc>
            <a:spcBef>
              <a:spcPct val="0"/>
            </a:spcBef>
            <a:spcAft>
              <a:spcPct val="35000"/>
            </a:spcAft>
            <a:buNone/>
          </a:pPr>
          <a:r>
            <a:rPr lang="en-US" sz="2700" kern="1200"/>
            <a:t>Conceptual Framework is robust and flexible that can accommodate diverse Scheme structures</a:t>
          </a:r>
        </a:p>
      </dsp:txBody>
      <dsp:txXfrm>
        <a:off x="591270" y="459507"/>
        <a:ext cx="9526362" cy="918885"/>
      </dsp:txXfrm>
    </dsp:sp>
    <dsp:sp modelId="{7D02BE77-21A1-49A1-A7B2-A4B84AA01ACE}">
      <dsp:nvSpPr>
        <dsp:cNvPr id="0" name=""/>
        <dsp:cNvSpPr/>
      </dsp:nvSpPr>
      <dsp:spPr>
        <a:xfrm>
          <a:off x="16966" y="344646"/>
          <a:ext cx="1148607" cy="1148607"/>
        </a:xfrm>
        <a:prstGeom prst="ellipse">
          <a:avLst/>
        </a:prstGeom>
        <a:solidFill>
          <a:schemeClr val="lt1">
            <a:hueOff val="0"/>
            <a:satOff val="0"/>
            <a:lumOff val="0"/>
            <a:alphaOff val="0"/>
          </a:schemeClr>
        </a:solidFill>
        <a:ln w="1905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ED1520E-D66A-427B-B21C-BAA61D46FF51}">
      <dsp:nvSpPr>
        <dsp:cNvPr id="0" name=""/>
        <dsp:cNvSpPr/>
      </dsp:nvSpPr>
      <dsp:spPr>
        <a:xfrm>
          <a:off x="591270" y="1838093"/>
          <a:ext cx="9526362" cy="918885"/>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9366" tIns="68580" rIns="68580" bIns="68580" numCol="1" spcCol="1270" anchor="ctr" anchorCtr="0">
          <a:noAutofit/>
        </a:bodyPr>
        <a:lstStyle/>
        <a:p>
          <a:pPr marL="0" lvl="0" indent="0" algn="l" defTabSz="1200150">
            <a:lnSpc>
              <a:spcPct val="90000"/>
            </a:lnSpc>
            <a:spcBef>
              <a:spcPct val="0"/>
            </a:spcBef>
            <a:spcAft>
              <a:spcPct val="35000"/>
            </a:spcAft>
            <a:buNone/>
          </a:pPr>
          <a:r>
            <a:rPr lang="en-US" sz="2700" kern="1200" dirty="0"/>
            <a:t>Subjectivity in application that could lead to different outcomes</a:t>
          </a:r>
        </a:p>
      </dsp:txBody>
      <dsp:txXfrm>
        <a:off x="591270" y="1838093"/>
        <a:ext cx="9526362" cy="918885"/>
      </dsp:txXfrm>
    </dsp:sp>
    <dsp:sp modelId="{21D4A193-4FD4-485B-A63B-CA9A28124B4E}">
      <dsp:nvSpPr>
        <dsp:cNvPr id="0" name=""/>
        <dsp:cNvSpPr/>
      </dsp:nvSpPr>
      <dsp:spPr>
        <a:xfrm>
          <a:off x="16966" y="1723232"/>
          <a:ext cx="1148607" cy="1148607"/>
        </a:xfrm>
        <a:prstGeom prst="ellipse">
          <a:avLst/>
        </a:prstGeom>
        <a:solidFill>
          <a:schemeClr val="lt1">
            <a:hueOff val="0"/>
            <a:satOff val="0"/>
            <a:lumOff val="0"/>
            <a:alphaOff val="0"/>
          </a:schemeClr>
        </a:solidFill>
        <a:ln w="1905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051576-8035-4560-9B74-64226E40CB3D}">
      <dsp:nvSpPr>
        <dsp:cNvPr id="0" name=""/>
        <dsp:cNvSpPr/>
      </dsp:nvSpPr>
      <dsp:spPr>
        <a:xfrm>
          <a:off x="1712446" y="2667"/>
          <a:ext cx="3142013" cy="1885208"/>
        </a:xfrm>
        <a:prstGeom prst="rect">
          <a:avLst/>
        </a:prstGeom>
        <a:solidFill>
          <a:schemeClr val="accent3">
            <a:lumMod val="60000"/>
            <a:lumOff val="4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Font typeface="Wingdings" panose="05000000000000000000" pitchFamily="2" charset="2"/>
            <a:buNone/>
          </a:pPr>
          <a:r>
            <a:rPr lang="en-US" sz="2700" kern="1200">
              <a:solidFill>
                <a:schemeClr val="accent2"/>
              </a:solidFill>
            </a:rPr>
            <a:t>Board to commission NAM – no amendments to the Code</a:t>
          </a:r>
        </a:p>
      </dsp:txBody>
      <dsp:txXfrm>
        <a:off x="1712446" y="2667"/>
        <a:ext cx="3142013" cy="1885208"/>
      </dsp:txXfrm>
    </dsp:sp>
    <dsp:sp modelId="{3D9393E8-5A9E-4CDF-AD01-C9CBE319A30D}">
      <dsp:nvSpPr>
        <dsp:cNvPr id="0" name=""/>
        <dsp:cNvSpPr/>
      </dsp:nvSpPr>
      <dsp:spPr>
        <a:xfrm>
          <a:off x="5168661" y="2667"/>
          <a:ext cx="3142013" cy="188520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Incorporate application material into the Code</a:t>
          </a:r>
        </a:p>
      </dsp:txBody>
      <dsp:txXfrm>
        <a:off x="5168661" y="2667"/>
        <a:ext cx="3142013" cy="1885208"/>
      </dsp:txXfrm>
    </dsp:sp>
    <dsp:sp modelId="{A244E418-044F-40D2-844E-C70D3C61C1A0}">
      <dsp:nvSpPr>
        <dsp:cNvPr id="0" name=""/>
        <dsp:cNvSpPr/>
      </dsp:nvSpPr>
      <dsp:spPr>
        <a:xfrm>
          <a:off x="1712446" y="2202076"/>
          <a:ext cx="3142013" cy="1885208"/>
        </a:xfrm>
        <a:prstGeom prst="rect">
          <a:avLst/>
        </a:prstGeom>
        <a:solidFill>
          <a:schemeClr val="accent5"/>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Undertake substantive revisions in the Code e.g., definitions</a:t>
          </a:r>
        </a:p>
      </dsp:txBody>
      <dsp:txXfrm>
        <a:off x="1712446" y="2202076"/>
        <a:ext cx="3142013" cy="1885208"/>
      </dsp:txXfrm>
    </dsp:sp>
    <dsp:sp modelId="{DC1916E4-0F8F-4A38-9BAF-D6D75FAC5EA1}">
      <dsp:nvSpPr>
        <dsp:cNvPr id="0" name=""/>
        <dsp:cNvSpPr/>
      </dsp:nvSpPr>
      <dsp:spPr>
        <a:xfrm>
          <a:off x="5168661" y="2202076"/>
          <a:ext cx="3142013" cy="1885208"/>
        </a:xfrm>
        <a:prstGeom prst="rect">
          <a:avLst/>
        </a:prstGeom>
        <a:solidFill>
          <a:schemeClr val="accent4"/>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a:t>Maintain status quo – no further action</a:t>
          </a:r>
        </a:p>
      </dsp:txBody>
      <dsp:txXfrm>
        <a:off x="5168661" y="2202076"/>
        <a:ext cx="3142013" cy="1885208"/>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9D0781-142E-CC49-A611-A51DCE654331}" type="datetimeFigureOut">
              <a:rPr lang="en-US" smtClean="0"/>
              <a:t>12/10/2025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D7B25E-7D87-DB4C-BF4D-098E9D284492}" type="slidenum">
              <a:rPr lang="en-US" smtClean="0"/>
              <a:t>‹#›</a:t>
            </a:fld>
            <a:endParaRPr lang="en-US"/>
          </a:p>
        </p:txBody>
      </p:sp>
    </p:spTree>
    <p:extLst>
      <p:ext uri="{BB962C8B-B14F-4D97-AF65-F5344CB8AC3E}">
        <p14:creationId xmlns:p14="http://schemas.microsoft.com/office/powerpoint/2010/main" val="2952207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6D7B25E-7D87-DB4C-BF4D-098E9D284492}" type="slidenum">
              <a:rPr lang="en-US" smtClean="0"/>
              <a:t>12</a:t>
            </a:fld>
            <a:endParaRPr lang="en-US"/>
          </a:p>
        </p:txBody>
      </p:sp>
    </p:spTree>
    <p:extLst>
      <p:ext uri="{BB962C8B-B14F-4D97-AF65-F5344CB8AC3E}">
        <p14:creationId xmlns:p14="http://schemas.microsoft.com/office/powerpoint/2010/main" val="27174993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7.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hyperlink" Target="https://www.ifac.org/who-we-are/operations" TargetMode="External"/><Relationship Id="rId4" Type="http://schemas.openxmlformats.org/officeDocument/2006/relationships/image" Target="../media/image12.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7.xml"/><Relationship Id="rId5" Type="http://schemas.openxmlformats.org/officeDocument/2006/relationships/hyperlink" Target="https://www.ifac.org/who-we-are/operations" TargetMode="External"/><Relationship Id="rId4" Type="http://schemas.openxmlformats.org/officeDocument/2006/relationships/image" Target="../media/image4.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7.xml"/><Relationship Id="rId6" Type="http://schemas.openxmlformats.org/officeDocument/2006/relationships/hyperlink" Target="https://www.ifac.org/who-we-are/operations" TargetMode="External"/><Relationship Id="rId5" Type="http://schemas.openxmlformats.org/officeDocument/2006/relationships/image" Target="../media/image2.png"/><Relationship Id="rId4" Type="http://schemas.openxmlformats.org/officeDocument/2006/relationships/image" Target="../media/image15.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7.xml"/><Relationship Id="rId6" Type="http://schemas.openxmlformats.org/officeDocument/2006/relationships/hyperlink" Target="https://www.ifac.org/who-we-are/operations" TargetMode="External"/><Relationship Id="rId5" Type="http://schemas.openxmlformats.org/officeDocument/2006/relationships/image" Target="../media/image3.png"/><Relationship Id="rId4" Type="http://schemas.openxmlformats.org/officeDocument/2006/relationships/image" Target="../media/image15.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FEA Overview">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DDF8F8-1DAA-1AC4-939D-2B8FE9DCC6BB}"/>
              </a:ext>
            </a:extLst>
          </p:cNvPr>
          <p:cNvSpPr/>
          <p:nvPr userDrawn="1"/>
        </p:nvSpPr>
        <p:spPr>
          <a:xfrm>
            <a:off x="0" y="0"/>
            <a:ext cx="12192000" cy="6858000"/>
          </a:xfrm>
          <a:prstGeom prst="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11" name="Picture 10" descr="A logo with a white circle and blue design&#10;&#10;Description automatically generated">
            <a:extLst>
              <a:ext uri="{FF2B5EF4-FFF2-40B4-BE49-F238E27FC236}">
                <a16:creationId xmlns:a16="http://schemas.microsoft.com/office/drawing/2014/main" id="{D398E4A3-EAC0-0BE6-2F4B-EFA6998C6A59}"/>
              </a:ext>
            </a:extLst>
          </p:cNvPr>
          <p:cNvPicPr>
            <a:picLocks noChangeAspect="1"/>
          </p:cNvPicPr>
          <p:nvPr userDrawn="1"/>
        </p:nvPicPr>
        <p:blipFill rotWithShape="1">
          <a:blip r:embed="rId2"/>
          <a:srcRect b="49344"/>
          <a:stretch/>
        </p:blipFill>
        <p:spPr>
          <a:xfrm>
            <a:off x="4876874" y="396606"/>
            <a:ext cx="2438252" cy="1339114"/>
          </a:xfrm>
          <a:prstGeom prst="rect">
            <a:avLst/>
          </a:prstGeom>
        </p:spPr>
      </p:pic>
      <p:sp>
        <p:nvSpPr>
          <p:cNvPr id="5" name="Rectangle 4">
            <a:extLst>
              <a:ext uri="{FF2B5EF4-FFF2-40B4-BE49-F238E27FC236}">
                <a16:creationId xmlns:a16="http://schemas.microsoft.com/office/drawing/2014/main" id="{559A9608-5C86-CC69-15F6-AF3953B92D46}"/>
              </a:ext>
            </a:extLst>
          </p:cNvPr>
          <p:cNvSpPr/>
          <p:nvPr userDrawn="1"/>
        </p:nvSpPr>
        <p:spPr>
          <a:xfrm>
            <a:off x="-1" y="1828801"/>
            <a:ext cx="12192001" cy="4114800"/>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D614246-A301-C812-8C3E-0AEB84D73924}"/>
              </a:ext>
            </a:extLst>
          </p:cNvPr>
          <p:cNvSpPr txBox="1"/>
          <p:nvPr userDrawn="1"/>
        </p:nvSpPr>
        <p:spPr>
          <a:xfrm>
            <a:off x="1820091" y="3057085"/>
            <a:ext cx="8751026" cy="2416046"/>
          </a:xfrm>
          <a:prstGeom prst="rect">
            <a:avLst/>
          </a:prstGeom>
          <a:noFill/>
        </p:spPr>
        <p:txBody>
          <a:bodyPr wrap="square" rtlCol="0">
            <a:spAutoFit/>
          </a:bodyPr>
          <a:lstStyle/>
          <a:p>
            <a:pPr algn="ctr">
              <a:lnSpc>
                <a:spcPct val="150000"/>
              </a:lnSpc>
            </a:pPr>
            <a:r>
              <a:rPr lang="en-US" sz="1800" b="0" i="0" spc="0" baseline="0">
                <a:solidFill>
                  <a:schemeClr val="accent1"/>
                </a:solidFill>
                <a:effectLst/>
                <a:latin typeface="Calibri Light" panose="020F0302020204030204" pitchFamily="34" charset="0"/>
                <a:cs typeface="Calibri Light" panose="020F0302020204030204" pitchFamily="34" charset="0"/>
              </a:rPr>
              <a:t>The International Foundation for Ethics and Audit (IFEA) is a nonprofit organization dedicated to promoting high-quality, international standards in the areas of ethics, audit, and assurance, with the aim of serving the public good. IFEA accomplishes its mission through its two standard-setting bodies, the International Auditing and Assurance Standards Board (IAASB) and the International Ethics Standards Board for Accountants (IESBA).</a:t>
            </a:r>
          </a:p>
          <a:p>
            <a:endParaRPr lang="en-US" sz="1600">
              <a:solidFill>
                <a:schemeClr val="accent1"/>
              </a:solidFill>
            </a:endParaRPr>
          </a:p>
        </p:txBody>
      </p:sp>
      <p:sp>
        <p:nvSpPr>
          <p:cNvPr id="10" name="TextBox 9">
            <a:extLst>
              <a:ext uri="{FF2B5EF4-FFF2-40B4-BE49-F238E27FC236}">
                <a16:creationId xmlns:a16="http://schemas.microsoft.com/office/drawing/2014/main" id="{DF0A1493-6F9D-207E-E573-E4621BFDDE30}"/>
              </a:ext>
            </a:extLst>
          </p:cNvPr>
          <p:cNvSpPr txBox="1"/>
          <p:nvPr userDrawn="1"/>
        </p:nvSpPr>
        <p:spPr>
          <a:xfrm>
            <a:off x="0" y="2340192"/>
            <a:ext cx="12192000" cy="98488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b="1" i="0">
                <a:solidFill>
                  <a:schemeClr val="accent1"/>
                </a:solidFill>
                <a:effectLst/>
                <a:latin typeface="Calibri" panose="020F0502020204030204" pitchFamily="34" charset="0"/>
                <a:cs typeface="Calibri" panose="020F0502020204030204" pitchFamily="34" charset="0"/>
              </a:rPr>
              <a:t>IFEA</a:t>
            </a:r>
          </a:p>
          <a:p>
            <a:endParaRPr lang="en-US"/>
          </a:p>
        </p:txBody>
      </p:sp>
    </p:spTree>
    <p:extLst>
      <p:ext uri="{BB962C8B-B14F-4D97-AF65-F5344CB8AC3E}">
        <p14:creationId xmlns:p14="http://schemas.microsoft.com/office/powerpoint/2010/main" val="1532231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AASB Overview">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DDF8F8-1DAA-1AC4-939D-2B8FE9DCC6BB}"/>
              </a:ext>
            </a:extLst>
          </p:cNvPr>
          <p:cNvSpPr/>
          <p:nvPr userDrawn="1"/>
        </p:nvSpPr>
        <p:spPr>
          <a:xfrm>
            <a:off x="0" y="0"/>
            <a:ext cx="12192000" cy="6858000"/>
          </a:xfrm>
          <a:prstGeom prst="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 name="Picture 1" descr="A black background with blue text&#10;&#10;Description automatically generated">
            <a:extLst>
              <a:ext uri="{FF2B5EF4-FFF2-40B4-BE49-F238E27FC236}">
                <a16:creationId xmlns:a16="http://schemas.microsoft.com/office/drawing/2014/main" id="{AA214976-CBA0-A1D5-F9B2-58760B53489A}"/>
              </a:ext>
            </a:extLst>
          </p:cNvPr>
          <p:cNvPicPr>
            <a:picLocks noChangeAspect="1"/>
          </p:cNvPicPr>
          <p:nvPr userDrawn="1"/>
        </p:nvPicPr>
        <p:blipFill rotWithShape="1">
          <a:blip r:embed="rId2"/>
          <a:srcRect l="3621" t="9534" r="69630" b="17595"/>
          <a:stretch/>
        </p:blipFill>
        <p:spPr>
          <a:xfrm>
            <a:off x="5447084" y="528809"/>
            <a:ext cx="1297833" cy="1232397"/>
          </a:xfrm>
          <a:prstGeom prst="rect">
            <a:avLst/>
          </a:prstGeom>
        </p:spPr>
      </p:pic>
      <p:sp>
        <p:nvSpPr>
          <p:cNvPr id="5" name="Rectangle 4">
            <a:extLst>
              <a:ext uri="{FF2B5EF4-FFF2-40B4-BE49-F238E27FC236}">
                <a16:creationId xmlns:a16="http://schemas.microsoft.com/office/drawing/2014/main" id="{559A9608-5C86-CC69-15F6-AF3953B92D46}"/>
              </a:ext>
            </a:extLst>
          </p:cNvPr>
          <p:cNvSpPr/>
          <p:nvPr userDrawn="1"/>
        </p:nvSpPr>
        <p:spPr>
          <a:xfrm>
            <a:off x="-1" y="1828800"/>
            <a:ext cx="12192001" cy="4114800"/>
          </a:xfrm>
          <a:prstGeom prst="rect">
            <a:avLst/>
          </a:pr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D614246-A301-C812-8C3E-0AEB84D73924}"/>
              </a:ext>
            </a:extLst>
          </p:cNvPr>
          <p:cNvSpPr txBox="1"/>
          <p:nvPr userDrawn="1"/>
        </p:nvSpPr>
        <p:spPr>
          <a:xfrm>
            <a:off x="1703943" y="3452640"/>
            <a:ext cx="8784115" cy="1615827"/>
          </a:xfrm>
          <a:prstGeom prst="rect">
            <a:avLst/>
          </a:prstGeom>
          <a:noFill/>
        </p:spPr>
        <p:txBody>
          <a:bodyPr wrap="square" rtlCol="0">
            <a:spAutoFit/>
          </a:bodyPr>
          <a:lstStyle/>
          <a:p>
            <a:pPr algn="ctr">
              <a:lnSpc>
                <a:spcPct val="150000"/>
              </a:lnSpc>
            </a:pPr>
            <a:r>
              <a:rPr lang="en-US" b="0" i="0">
                <a:solidFill>
                  <a:schemeClr val="accent1"/>
                </a:solidFill>
                <a:effectLst/>
                <a:latin typeface="Calibri Light" panose="020F0302020204030204" pitchFamily="34" charset="0"/>
                <a:cs typeface="Calibri Light" panose="020F0302020204030204" pitchFamily="34" charset="0"/>
              </a:rPr>
              <a:t>The International Auditing and Assurance Standards Board sets</a:t>
            </a:r>
          </a:p>
          <a:p>
            <a:pPr algn="ctr">
              <a:lnSpc>
                <a:spcPct val="150000"/>
              </a:lnSpc>
            </a:pPr>
            <a:r>
              <a:rPr lang="en-US" b="0" i="0">
                <a:solidFill>
                  <a:schemeClr val="accent1"/>
                </a:solidFill>
                <a:effectLst/>
                <a:latin typeface="Calibri Light" panose="020F0302020204030204" pitchFamily="34" charset="0"/>
                <a:cs typeface="Calibri Light" panose="020F0302020204030204" pitchFamily="34" charset="0"/>
              </a:rPr>
              <a:t>high-quality international standards for auditing, assurance, and quality</a:t>
            </a:r>
          </a:p>
          <a:p>
            <a:pPr algn="ctr">
              <a:lnSpc>
                <a:spcPct val="150000"/>
              </a:lnSpc>
            </a:pPr>
            <a:r>
              <a:rPr lang="en-US" b="0" i="0">
                <a:solidFill>
                  <a:schemeClr val="accent1"/>
                </a:solidFill>
                <a:effectLst/>
                <a:latin typeface="Calibri Light" panose="020F0302020204030204" pitchFamily="34" charset="0"/>
                <a:cs typeface="Calibri Light" panose="020F0302020204030204" pitchFamily="34" charset="0"/>
              </a:rPr>
              <a:t>management that strengthen public confidence in the global profession.</a:t>
            </a:r>
          </a:p>
          <a:p>
            <a:endParaRPr lang="en-US"/>
          </a:p>
        </p:txBody>
      </p:sp>
      <p:sp>
        <p:nvSpPr>
          <p:cNvPr id="3" name="TextBox 2">
            <a:extLst>
              <a:ext uri="{FF2B5EF4-FFF2-40B4-BE49-F238E27FC236}">
                <a16:creationId xmlns:a16="http://schemas.microsoft.com/office/drawing/2014/main" id="{EB97B65D-AC43-3479-B897-2D594F017481}"/>
              </a:ext>
            </a:extLst>
          </p:cNvPr>
          <p:cNvSpPr txBox="1"/>
          <p:nvPr userDrawn="1"/>
        </p:nvSpPr>
        <p:spPr>
          <a:xfrm>
            <a:off x="0" y="2566930"/>
            <a:ext cx="12192000" cy="98488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b="1" i="0">
                <a:solidFill>
                  <a:schemeClr val="accent1"/>
                </a:solidFill>
                <a:effectLst/>
                <a:latin typeface="Calibri" panose="020F0502020204030204" pitchFamily="34" charset="0"/>
                <a:cs typeface="Calibri" panose="020F0502020204030204" pitchFamily="34" charset="0"/>
              </a:rPr>
              <a:t>IAASB</a:t>
            </a:r>
          </a:p>
          <a:p>
            <a:endParaRPr lang="en-US"/>
          </a:p>
        </p:txBody>
      </p:sp>
    </p:spTree>
    <p:extLst>
      <p:ext uri="{BB962C8B-B14F-4D97-AF65-F5344CB8AC3E}">
        <p14:creationId xmlns:p14="http://schemas.microsoft.com/office/powerpoint/2010/main" val="1895764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AASB Single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10134601"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Rectangle 2">
            <a:extLst>
              <a:ext uri="{FF2B5EF4-FFF2-40B4-BE49-F238E27FC236}">
                <a16:creationId xmlns:a16="http://schemas.microsoft.com/office/drawing/2014/main" id="{1DC415EB-A487-D16E-226A-55CB1BAFF30B}"/>
              </a:ext>
            </a:extLst>
          </p:cNvPr>
          <p:cNvSpPr/>
          <p:nvPr userDrawn="1"/>
        </p:nvSpPr>
        <p:spPr>
          <a:xfrm>
            <a:off x="-1" y="432487"/>
            <a:ext cx="12192001" cy="1161536"/>
          </a:xfrm>
          <a:prstGeom prst="rect">
            <a:avLst/>
          </a:prstGeom>
          <a:solidFill>
            <a:schemeClr val="accent3">
              <a:lumMod val="40000"/>
              <a:lumOff val="6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6801431"/>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AASB Text - 2 Colum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BCD19FE-E24B-5B6B-1EF8-3FFD17CAAFFD}"/>
              </a:ext>
            </a:extLst>
          </p:cNvPr>
          <p:cNvSpPr/>
          <p:nvPr userDrawn="1"/>
        </p:nvSpPr>
        <p:spPr>
          <a:xfrm>
            <a:off x="-1" y="432487"/>
            <a:ext cx="12192001" cy="1161536"/>
          </a:xfrm>
          <a:prstGeom prst="rect">
            <a:avLst/>
          </a:prstGeom>
          <a:solidFill>
            <a:schemeClr val="accent3">
              <a:lumMod val="40000"/>
              <a:lumOff val="6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Two Column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1828800"/>
            <a:ext cx="4722106"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Text Placeholder 9">
            <a:extLst>
              <a:ext uri="{FF2B5EF4-FFF2-40B4-BE49-F238E27FC236}">
                <a16:creationId xmlns:a16="http://schemas.microsoft.com/office/drawing/2014/main" id="{7305E572-864F-6B4A-F86F-8F13D755FF83}"/>
              </a:ext>
            </a:extLst>
          </p:cNvPr>
          <p:cNvSpPr>
            <a:spLocks noGrp="1"/>
          </p:cNvSpPr>
          <p:nvPr>
            <p:ph type="body" sz="quarter" idx="15" hasCustomPrompt="1"/>
          </p:nvPr>
        </p:nvSpPr>
        <p:spPr>
          <a:xfrm>
            <a:off x="6441194" y="1828800"/>
            <a:ext cx="4722106"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874171041"/>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AASB Text- 2 Column Shade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067B789-6F8A-DE84-33BB-AA5D8E1AEE7F}"/>
              </a:ext>
            </a:extLst>
          </p:cNvPr>
          <p:cNvSpPr/>
          <p:nvPr userDrawn="1"/>
        </p:nvSpPr>
        <p:spPr>
          <a:xfrm>
            <a:off x="0" y="1828800"/>
            <a:ext cx="12192000" cy="4114800"/>
          </a:xfrm>
          <a:prstGeom prst="rect">
            <a:avLst/>
          </a:prstGeom>
          <a:solidFill>
            <a:schemeClr val="accent3">
              <a:alpha val="10396"/>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341523"/>
          </a:xfrm>
          <a:prstGeom prst="rect">
            <a:avLst/>
          </a:prstGeom>
        </p:spPr>
        <p:txBody>
          <a:bodyPr/>
          <a:lstStyle>
            <a:lvl1pPr>
              <a:defRPr>
                <a:solidFill>
                  <a:schemeClr val="accent6">
                    <a:lumMod val="25000"/>
                  </a:schemeClr>
                </a:solidFill>
              </a:defRPr>
            </a:lvl1p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56771"/>
            <a:ext cx="10134600" cy="506776"/>
          </a:xfrm>
          <a:prstGeom prst="rect">
            <a:avLst/>
          </a:prstGeom>
        </p:spPr>
        <p:txBody>
          <a:bodyPr>
            <a:normAutofit/>
          </a:bodyPr>
          <a:lstStyle>
            <a:lvl1pPr marL="0" indent="0">
              <a:buNone/>
              <a:defRPr sz="1600" b="0" i="0" cap="all" baseline="0">
                <a:solidFill>
                  <a:schemeClr val="accent6">
                    <a:lumMod val="50000"/>
                  </a:schemeClr>
                </a:solidFill>
                <a:latin typeface="Calibri" panose="020F0502020204030204" pitchFamily="34" charset="0"/>
                <a:cs typeface="Calibri" panose="020F0502020204030204" pitchFamily="34" charset="0"/>
              </a:defRPr>
            </a:lvl1pPr>
          </a:lstStyle>
          <a:p>
            <a:pPr lvl="0"/>
            <a:r>
              <a:rPr lang="en-US"/>
              <a:t>Slide Subhead with Two Column Text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2049136"/>
            <a:ext cx="4611936" cy="3894463"/>
          </a:xfrm>
          <a:prstGeom prst="rect">
            <a:avLst/>
          </a:prstGeom>
        </p:spPr>
        <p:txBody>
          <a:bodyPr/>
          <a:lstStyle>
            <a:lvl1pPr marL="0" indent="0">
              <a:lnSpc>
                <a:spcPct val="120000"/>
              </a:lnSpc>
              <a:buNone/>
              <a:defRPr sz="1800">
                <a:solidFill>
                  <a:schemeClr val="accent6">
                    <a:lumMod val="50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Text Placeholder 9">
            <a:extLst>
              <a:ext uri="{FF2B5EF4-FFF2-40B4-BE49-F238E27FC236}">
                <a16:creationId xmlns:a16="http://schemas.microsoft.com/office/drawing/2014/main" id="{022E6F61-096D-EDFF-3C65-8D7004EFAE18}"/>
              </a:ext>
            </a:extLst>
          </p:cNvPr>
          <p:cNvSpPr>
            <a:spLocks noGrp="1"/>
          </p:cNvSpPr>
          <p:nvPr>
            <p:ph type="body" sz="quarter" idx="15" hasCustomPrompt="1"/>
          </p:nvPr>
        </p:nvSpPr>
        <p:spPr>
          <a:xfrm>
            <a:off x="6540347" y="2016087"/>
            <a:ext cx="4622953" cy="3927512"/>
          </a:xfrm>
          <a:prstGeom prst="rect">
            <a:avLst/>
          </a:prstGeom>
        </p:spPr>
        <p:txBody>
          <a:bodyPr/>
          <a:lstStyle>
            <a:lvl1pPr marL="0" indent="0">
              <a:lnSpc>
                <a:spcPct val="120000"/>
              </a:lnSpc>
              <a:buNone/>
              <a:defRPr sz="1800">
                <a:solidFill>
                  <a:schemeClr val="accent6">
                    <a:lumMod val="2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36353359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AASB Text - 3 Colum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53D5903-92D0-85B3-FD78-C21E34898378}"/>
              </a:ext>
            </a:extLst>
          </p:cNvPr>
          <p:cNvSpPr/>
          <p:nvPr userDrawn="1"/>
        </p:nvSpPr>
        <p:spPr>
          <a:xfrm>
            <a:off x="-1" y="432487"/>
            <a:ext cx="12192001" cy="1161536"/>
          </a:xfrm>
          <a:prstGeom prst="rect">
            <a:avLst/>
          </a:prstGeom>
          <a:solidFill>
            <a:schemeClr val="accent3">
              <a:lumMod val="40000"/>
              <a:lumOff val="6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Three Column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3135677"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Text Placeholder 9">
            <a:extLst>
              <a:ext uri="{FF2B5EF4-FFF2-40B4-BE49-F238E27FC236}">
                <a16:creationId xmlns:a16="http://schemas.microsoft.com/office/drawing/2014/main" id="{022E6F61-096D-EDFF-3C65-8D7004EFAE18}"/>
              </a:ext>
            </a:extLst>
          </p:cNvPr>
          <p:cNvSpPr>
            <a:spLocks noGrp="1"/>
          </p:cNvSpPr>
          <p:nvPr>
            <p:ph type="body" sz="quarter" idx="15" hasCustomPrompt="1"/>
          </p:nvPr>
        </p:nvSpPr>
        <p:spPr>
          <a:xfrm>
            <a:off x="4499012" y="1828800"/>
            <a:ext cx="3157710"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Text Placeholder 9">
            <a:extLst>
              <a:ext uri="{FF2B5EF4-FFF2-40B4-BE49-F238E27FC236}">
                <a16:creationId xmlns:a16="http://schemas.microsoft.com/office/drawing/2014/main" id="{7776DA4C-C80B-20E1-6581-1B82CB02A9E2}"/>
              </a:ext>
            </a:extLst>
          </p:cNvPr>
          <p:cNvSpPr>
            <a:spLocks noGrp="1"/>
          </p:cNvSpPr>
          <p:nvPr>
            <p:ph type="body" sz="quarter" idx="16" hasCustomPrompt="1"/>
          </p:nvPr>
        </p:nvSpPr>
        <p:spPr>
          <a:xfrm>
            <a:off x="8005590" y="1828800"/>
            <a:ext cx="3157710"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3863476146"/>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AASB Text with Phot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BADDF4F-246E-E1A3-EE57-31294875A131}"/>
              </a:ext>
            </a:extLst>
          </p:cNvPr>
          <p:cNvSpPr/>
          <p:nvPr userDrawn="1"/>
        </p:nvSpPr>
        <p:spPr>
          <a:xfrm>
            <a:off x="-1" y="432487"/>
            <a:ext cx="12192001" cy="1161536"/>
          </a:xfrm>
          <a:prstGeom prst="rect">
            <a:avLst/>
          </a:prstGeom>
          <a:solidFill>
            <a:schemeClr val="accent3">
              <a:lumMod val="40000"/>
              <a:lumOff val="6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Text and Photo</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3135677"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9" name="Picture Placeholder 8">
            <a:extLst>
              <a:ext uri="{FF2B5EF4-FFF2-40B4-BE49-F238E27FC236}">
                <a16:creationId xmlns:a16="http://schemas.microsoft.com/office/drawing/2014/main" id="{D980C9F3-B1EA-A4A7-9FD8-E1B3094D0FE1}"/>
              </a:ext>
            </a:extLst>
          </p:cNvPr>
          <p:cNvSpPr>
            <a:spLocks noGrp="1"/>
          </p:cNvSpPr>
          <p:nvPr>
            <p:ph type="pic" sz="quarter" idx="15"/>
          </p:nvPr>
        </p:nvSpPr>
        <p:spPr>
          <a:xfrm>
            <a:off x="4495800" y="1828800"/>
            <a:ext cx="7696200" cy="4114800"/>
          </a:xfrm>
          <a:prstGeom prst="rect">
            <a:avLst/>
          </a:prstGeom>
        </p:spPr>
        <p:txBody>
          <a:bodyPr/>
          <a:lstStyle/>
          <a:p>
            <a:endParaRPr lang="en-US"/>
          </a:p>
        </p:txBody>
      </p:sp>
    </p:spTree>
    <p:extLst>
      <p:ext uri="{BB962C8B-B14F-4D97-AF65-F5344CB8AC3E}">
        <p14:creationId xmlns:p14="http://schemas.microsoft.com/office/powerpoint/2010/main" val="1245777419"/>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AASB Text with 3 Chart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634AAC0-E37B-AECD-B0C9-397FC19E4B7B}"/>
              </a:ext>
            </a:extLst>
          </p:cNvPr>
          <p:cNvSpPr/>
          <p:nvPr userDrawn="1"/>
        </p:nvSpPr>
        <p:spPr>
          <a:xfrm>
            <a:off x="-1" y="432487"/>
            <a:ext cx="12192001" cy="1161536"/>
          </a:xfrm>
          <a:prstGeom prst="rect">
            <a:avLst/>
          </a:prstGeom>
          <a:solidFill>
            <a:schemeClr val="accent3">
              <a:lumMod val="40000"/>
              <a:lumOff val="6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5092860"/>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1028700" y="1828800"/>
            <a:ext cx="3162300" cy="3009900"/>
          </a:xfrm>
          <a:prstGeom prst="rect">
            <a:avLst/>
          </a:prstGeom>
        </p:spPr>
        <p:txBody>
          <a:bodyPr/>
          <a:lstStyle>
            <a:lvl1pPr marL="0" indent="0" algn="ctr">
              <a:buNone/>
              <a:defRPr sz="1600"/>
            </a:lvl1pPr>
          </a:lstStyle>
          <a:p>
            <a:endParaRPr lang="en-US"/>
          </a:p>
        </p:txBody>
      </p:sp>
      <p:sp>
        <p:nvSpPr>
          <p:cNvPr id="7" name="Chart Placeholder 3">
            <a:extLst>
              <a:ext uri="{FF2B5EF4-FFF2-40B4-BE49-F238E27FC236}">
                <a16:creationId xmlns:a16="http://schemas.microsoft.com/office/drawing/2014/main" id="{17137F9F-24A7-9AF1-7434-EE262D218D5F}"/>
              </a:ext>
            </a:extLst>
          </p:cNvPr>
          <p:cNvSpPr>
            <a:spLocks noGrp="1"/>
          </p:cNvSpPr>
          <p:nvPr>
            <p:ph type="chart" sz="quarter" idx="16"/>
          </p:nvPr>
        </p:nvSpPr>
        <p:spPr>
          <a:xfrm>
            <a:off x="4495800" y="1828800"/>
            <a:ext cx="3162300" cy="3009900"/>
          </a:xfrm>
          <a:prstGeom prst="rect">
            <a:avLst/>
          </a:prstGeom>
        </p:spPr>
        <p:txBody>
          <a:bodyPr/>
          <a:lstStyle>
            <a:lvl1pPr marL="0" indent="0" algn="ctr">
              <a:buNone/>
              <a:defRPr sz="1600"/>
            </a:lvl1pPr>
          </a:lstStyle>
          <a:p>
            <a:endParaRPr lang="en-US"/>
          </a:p>
        </p:txBody>
      </p:sp>
      <p:sp>
        <p:nvSpPr>
          <p:cNvPr id="11" name="Chart Placeholder 3">
            <a:extLst>
              <a:ext uri="{FF2B5EF4-FFF2-40B4-BE49-F238E27FC236}">
                <a16:creationId xmlns:a16="http://schemas.microsoft.com/office/drawing/2014/main" id="{D64D90D3-FED5-EAA5-56FF-BBB7CD3391C8}"/>
              </a:ext>
            </a:extLst>
          </p:cNvPr>
          <p:cNvSpPr>
            <a:spLocks noGrp="1"/>
          </p:cNvSpPr>
          <p:nvPr>
            <p:ph type="chart" sz="quarter" idx="17"/>
          </p:nvPr>
        </p:nvSpPr>
        <p:spPr>
          <a:xfrm>
            <a:off x="8001000" y="1828800"/>
            <a:ext cx="3162300" cy="3009900"/>
          </a:xfrm>
          <a:prstGeom prst="rect">
            <a:avLst/>
          </a:prstGeom>
        </p:spPr>
        <p:txBody>
          <a:bodyPr/>
          <a:lstStyle>
            <a:lvl1pPr marL="0" indent="0" algn="ctr">
              <a:buNone/>
              <a:defRPr sz="1600"/>
            </a:lvl1pPr>
          </a:lstStyle>
          <a:p>
            <a:endParaRPr lang="en-US"/>
          </a:p>
        </p:txBody>
      </p:sp>
      <p:sp>
        <p:nvSpPr>
          <p:cNvPr id="12" name="Text Placeholder 9">
            <a:extLst>
              <a:ext uri="{FF2B5EF4-FFF2-40B4-BE49-F238E27FC236}">
                <a16:creationId xmlns:a16="http://schemas.microsoft.com/office/drawing/2014/main" id="{F4C2D64D-E1AC-9720-787F-B86018376093}"/>
              </a:ext>
            </a:extLst>
          </p:cNvPr>
          <p:cNvSpPr>
            <a:spLocks noGrp="1"/>
          </p:cNvSpPr>
          <p:nvPr>
            <p:ph type="body" sz="quarter" idx="18" hasCustomPrompt="1"/>
          </p:nvPr>
        </p:nvSpPr>
        <p:spPr>
          <a:xfrm>
            <a:off x="4495800" y="5092861"/>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3" name="Text Placeholder 9">
            <a:extLst>
              <a:ext uri="{FF2B5EF4-FFF2-40B4-BE49-F238E27FC236}">
                <a16:creationId xmlns:a16="http://schemas.microsoft.com/office/drawing/2014/main" id="{F3334082-6454-CF89-39D5-C9E73F0E955B}"/>
              </a:ext>
            </a:extLst>
          </p:cNvPr>
          <p:cNvSpPr>
            <a:spLocks noGrp="1"/>
          </p:cNvSpPr>
          <p:nvPr>
            <p:ph type="body" sz="quarter" idx="19" hasCustomPrompt="1"/>
          </p:nvPr>
        </p:nvSpPr>
        <p:spPr>
          <a:xfrm>
            <a:off x="8001000" y="5092861"/>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674487364"/>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AASB Text with 3 Charts Shade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8F79244-9BC9-E70B-2EAF-4E8098314F35}"/>
              </a:ext>
            </a:extLst>
          </p:cNvPr>
          <p:cNvSpPr/>
          <p:nvPr userDrawn="1"/>
        </p:nvSpPr>
        <p:spPr>
          <a:xfrm>
            <a:off x="1000126" y="1828800"/>
            <a:ext cx="3014662" cy="4043363"/>
          </a:xfrm>
          <a:prstGeom prst="rect">
            <a:avLst/>
          </a:prstGeom>
          <a:solidFill>
            <a:schemeClr val="accent3">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191239" y="4852812"/>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1190124" y="1983887"/>
            <a:ext cx="2650186" cy="2691545"/>
          </a:xfrm>
          <a:prstGeom prst="rect">
            <a:avLst/>
          </a:prstGeom>
        </p:spPr>
        <p:txBody>
          <a:bodyPr/>
          <a:lstStyle>
            <a:lvl1pPr marL="0" indent="0" algn="ctr">
              <a:buNone/>
              <a:defRPr sz="1600"/>
            </a:lvl1pPr>
          </a:lstStyle>
          <a:p>
            <a:endParaRPr lang="en-US"/>
          </a:p>
        </p:txBody>
      </p:sp>
      <p:sp>
        <p:nvSpPr>
          <p:cNvPr id="9" name="Rectangle 8">
            <a:extLst>
              <a:ext uri="{FF2B5EF4-FFF2-40B4-BE49-F238E27FC236}">
                <a16:creationId xmlns:a16="http://schemas.microsoft.com/office/drawing/2014/main" id="{677DF110-D5B1-F298-2E7D-A084DAC4A471}"/>
              </a:ext>
            </a:extLst>
          </p:cNvPr>
          <p:cNvSpPr/>
          <p:nvPr userDrawn="1"/>
        </p:nvSpPr>
        <p:spPr>
          <a:xfrm>
            <a:off x="4438651" y="1824038"/>
            <a:ext cx="3014662" cy="4043363"/>
          </a:xfrm>
          <a:prstGeom prst="rect">
            <a:avLst/>
          </a:prstGeom>
          <a:solidFill>
            <a:schemeClr val="accent3">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9">
            <a:extLst>
              <a:ext uri="{FF2B5EF4-FFF2-40B4-BE49-F238E27FC236}">
                <a16:creationId xmlns:a16="http://schemas.microsoft.com/office/drawing/2014/main" id="{EFAA0578-E1C3-2AC9-B5D7-D028F4B40EDC}"/>
              </a:ext>
            </a:extLst>
          </p:cNvPr>
          <p:cNvSpPr>
            <a:spLocks noGrp="1"/>
          </p:cNvSpPr>
          <p:nvPr>
            <p:ph type="body" sz="quarter" idx="16" hasCustomPrompt="1"/>
          </p:nvPr>
        </p:nvSpPr>
        <p:spPr>
          <a:xfrm>
            <a:off x="4629764" y="4848050"/>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5" name="Chart Placeholder 3">
            <a:extLst>
              <a:ext uri="{FF2B5EF4-FFF2-40B4-BE49-F238E27FC236}">
                <a16:creationId xmlns:a16="http://schemas.microsoft.com/office/drawing/2014/main" id="{CBB59685-52B9-D62C-58DB-8D6D6C97062D}"/>
              </a:ext>
            </a:extLst>
          </p:cNvPr>
          <p:cNvSpPr>
            <a:spLocks noGrp="1"/>
          </p:cNvSpPr>
          <p:nvPr>
            <p:ph type="chart" sz="quarter" idx="17"/>
          </p:nvPr>
        </p:nvSpPr>
        <p:spPr>
          <a:xfrm>
            <a:off x="4628649" y="1979125"/>
            <a:ext cx="2650186" cy="2691545"/>
          </a:xfrm>
          <a:prstGeom prst="rect">
            <a:avLst/>
          </a:prstGeom>
        </p:spPr>
        <p:txBody>
          <a:bodyPr/>
          <a:lstStyle>
            <a:lvl1pPr marL="0" indent="0" algn="ctr">
              <a:buNone/>
              <a:defRPr sz="1600"/>
            </a:lvl1pPr>
          </a:lstStyle>
          <a:p>
            <a:endParaRPr lang="en-US"/>
          </a:p>
        </p:txBody>
      </p:sp>
      <p:sp>
        <p:nvSpPr>
          <p:cNvPr id="16" name="Rectangle 15">
            <a:extLst>
              <a:ext uri="{FF2B5EF4-FFF2-40B4-BE49-F238E27FC236}">
                <a16:creationId xmlns:a16="http://schemas.microsoft.com/office/drawing/2014/main" id="{2CDF6BFF-F2FE-32C9-B592-BF08375CA985}"/>
              </a:ext>
            </a:extLst>
          </p:cNvPr>
          <p:cNvSpPr/>
          <p:nvPr userDrawn="1"/>
        </p:nvSpPr>
        <p:spPr>
          <a:xfrm>
            <a:off x="7910514" y="1824038"/>
            <a:ext cx="3014662" cy="4043363"/>
          </a:xfrm>
          <a:prstGeom prst="rect">
            <a:avLst/>
          </a:prstGeom>
          <a:solidFill>
            <a:schemeClr val="accent3">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9">
            <a:extLst>
              <a:ext uri="{FF2B5EF4-FFF2-40B4-BE49-F238E27FC236}">
                <a16:creationId xmlns:a16="http://schemas.microsoft.com/office/drawing/2014/main" id="{CAF2E078-038A-4D8E-1432-C2C3BC3FA2A0}"/>
              </a:ext>
            </a:extLst>
          </p:cNvPr>
          <p:cNvSpPr>
            <a:spLocks noGrp="1"/>
          </p:cNvSpPr>
          <p:nvPr>
            <p:ph type="body" sz="quarter" idx="18" hasCustomPrompt="1"/>
          </p:nvPr>
        </p:nvSpPr>
        <p:spPr>
          <a:xfrm>
            <a:off x="8101627" y="4848050"/>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8" name="Chart Placeholder 3">
            <a:extLst>
              <a:ext uri="{FF2B5EF4-FFF2-40B4-BE49-F238E27FC236}">
                <a16:creationId xmlns:a16="http://schemas.microsoft.com/office/drawing/2014/main" id="{96C928D9-5445-73F0-39AB-2DA9A8FF85AD}"/>
              </a:ext>
            </a:extLst>
          </p:cNvPr>
          <p:cNvSpPr>
            <a:spLocks noGrp="1"/>
          </p:cNvSpPr>
          <p:nvPr>
            <p:ph type="chart" sz="quarter" idx="19"/>
          </p:nvPr>
        </p:nvSpPr>
        <p:spPr>
          <a:xfrm>
            <a:off x="8100512" y="1979125"/>
            <a:ext cx="2650186" cy="2691545"/>
          </a:xfrm>
          <a:prstGeom prst="rect">
            <a:avLst/>
          </a:prstGeom>
        </p:spPr>
        <p:txBody>
          <a:bodyPr/>
          <a:lstStyle>
            <a:lvl1pPr marL="0" indent="0" algn="ctr">
              <a:buNone/>
              <a:defRPr sz="1600"/>
            </a:lvl1pPr>
          </a:lstStyle>
          <a:p>
            <a:endParaRPr lang="en-US"/>
          </a:p>
        </p:txBody>
      </p:sp>
    </p:spTree>
    <p:extLst>
      <p:ext uri="{BB962C8B-B14F-4D97-AF65-F5344CB8AC3E}">
        <p14:creationId xmlns:p14="http://schemas.microsoft.com/office/powerpoint/2010/main" val="3866797985"/>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AASB Text with Char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8F79244-9BC9-E70B-2EAF-4E8098314F35}"/>
              </a:ext>
            </a:extLst>
          </p:cNvPr>
          <p:cNvSpPr/>
          <p:nvPr userDrawn="1"/>
        </p:nvSpPr>
        <p:spPr>
          <a:xfrm>
            <a:off x="1014413" y="1857375"/>
            <a:ext cx="3200400" cy="4100513"/>
          </a:xfrm>
          <a:prstGeom prst="rect">
            <a:avLst/>
          </a:prstGeom>
          <a:solidFill>
            <a:schemeClr val="accent3">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228725" y="2895425"/>
            <a:ext cx="2743200"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4461962" y="1869587"/>
            <a:ext cx="6682288" cy="4102588"/>
          </a:xfrm>
          <a:prstGeom prst="rect">
            <a:avLst/>
          </a:prstGeom>
          <a:ln>
            <a:solidFill>
              <a:schemeClr val="accent1"/>
            </a:solidFill>
          </a:ln>
        </p:spPr>
        <p:txBody>
          <a:bodyPr/>
          <a:lstStyle>
            <a:lvl1pPr marL="0" indent="0" algn="ctr">
              <a:buNone/>
              <a:defRPr sz="1600"/>
            </a:lvl1pPr>
          </a:lstStyle>
          <a:p>
            <a:endParaRPr lang="en-US"/>
          </a:p>
        </p:txBody>
      </p:sp>
      <p:sp>
        <p:nvSpPr>
          <p:cNvPr id="7" name="Text Placeholder 9">
            <a:extLst>
              <a:ext uri="{FF2B5EF4-FFF2-40B4-BE49-F238E27FC236}">
                <a16:creationId xmlns:a16="http://schemas.microsoft.com/office/drawing/2014/main" id="{D38808E6-284E-2DE3-3A8B-21E3951949F8}"/>
              </a:ext>
            </a:extLst>
          </p:cNvPr>
          <p:cNvSpPr>
            <a:spLocks noGrp="1"/>
          </p:cNvSpPr>
          <p:nvPr>
            <p:ph type="body" sz="quarter" idx="16" hasCustomPrompt="1"/>
          </p:nvPr>
        </p:nvSpPr>
        <p:spPr>
          <a:xfrm>
            <a:off x="1243013" y="2204863"/>
            <a:ext cx="2724150" cy="381175"/>
          </a:xfrm>
          <a:prstGeom prst="rect">
            <a:avLst/>
          </a:prstGeom>
        </p:spPr>
        <p:txBody>
          <a:bodyPr/>
          <a:lstStyle>
            <a:lvl1pPr marL="0" indent="0">
              <a:lnSpc>
                <a:spcPct val="120000"/>
              </a:lnSpc>
              <a:buNone/>
              <a:defRPr sz="2000" b="1"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Title Copy</a:t>
            </a:r>
          </a:p>
        </p:txBody>
      </p:sp>
    </p:spTree>
    <p:extLst>
      <p:ext uri="{BB962C8B-B14F-4D97-AF65-F5344CB8AC3E}">
        <p14:creationId xmlns:p14="http://schemas.microsoft.com/office/powerpoint/2010/main" val="566733709"/>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ESBA Overview">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FCE4C2E-5C63-3EBB-3834-27937C7731E7}"/>
              </a:ext>
            </a:extLst>
          </p:cNvPr>
          <p:cNvSpPr/>
          <p:nvPr userDrawn="1"/>
        </p:nvSpPr>
        <p:spPr>
          <a:xfrm>
            <a:off x="0" y="0"/>
            <a:ext cx="12192000" cy="6858000"/>
          </a:xfrm>
          <a:prstGeom prst="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FDDF8F8-1DAA-1AC4-939D-2B8FE9DCC6BB}"/>
              </a:ext>
            </a:extLst>
          </p:cNvPr>
          <p:cNvSpPr/>
          <p:nvPr userDrawn="1"/>
        </p:nvSpPr>
        <p:spPr>
          <a:xfrm>
            <a:off x="0" y="261257"/>
            <a:ext cx="12192000" cy="6858000"/>
          </a:xfrm>
          <a:prstGeom prst="rect">
            <a:avLst/>
          </a:prstGeom>
          <a:solidFill>
            <a:schemeClr val="bg1">
              <a:alpha val="86987"/>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B4AA0A4-509C-58B0-D678-2AF67A78592B}"/>
              </a:ext>
            </a:extLst>
          </p:cNvPr>
          <p:cNvPicPr>
            <a:picLocks noChangeAspect="1"/>
          </p:cNvPicPr>
          <p:nvPr userDrawn="1"/>
        </p:nvPicPr>
        <p:blipFill rotWithShape="1">
          <a:blip r:embed="rId2"/>
          <a:srcRect l="2840" t="10863" r="70480" b="16941"/>
          <a:stretch/>
        </p:blipFill>
        <p:spPr>
          <a:xfrm>
            <a:off x="5384227" y="495759"/>
            <a:ext cx="1290865" cy="1277957"/>
          </a:xfrm>
          <a:prstGeom prst="rect">
            <a:avLst/>
          </a:prstGeom>
        </p:spPr>
      </p:pic>
      <p:sp>
        <p:nvSpPr>
          <p:cNvPr id="5" name="Rectangle 4">
            <a:extLst>
              <a:ext uri="{FF2B5EF4-FFF2-40B4-BE49-F238E27FC236}">
                <a16:creationId xmlns:a16="http://schemas.microsoft.com/office/drawing/2014/main" id="{559A9608-5C86-CC69-15F6-AF3953B92D46}"/>
              </a:ext>
            </a:extLst>
          </p:cNvPr>
          <p:cNvSpPr/>
          <p:nvPr userDrawn="1"/>
        </p:nvSpPr>
        <p:spPr>
          <a:xfrm>
            <a:off x="-1" y="1828800"/>
            <a:ext cx="12192001" cy="4114799"/>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D614246-A301-C812-8C3E-0AEB84D73924}"/>
              </a:ext>
            </a:extLst>
          </p:cNvPr>
          <p:cNvSpPr txBox="1"/>
          <p:nvPr userDrawn="1"/>
        </p:nvSpPr>
        <p:spPr>
          <a:xfrm>
            <a:off x="1703943" y="3452640"/>
            <a:ext cx="8784115" cy="1615827"/>
          </a:xfrm>
          <a:prstGeom prst="rect">
            <a:avLst/>
          </a:prstGeom>
          <a:noFill/>
        </p:spPr>
        <p:txBody>
          <a:bodyPr wrap="square" rtlCol="0">
            <a:spAutoFit/>
          </a:bodyPr>
          <a:lstStyle/>
          <a:p>
            <a:pPr algn="ctr">
              <a:lnSpc>
                <a:spcPct val="150000"/>
              </a:lnSpc>
            </a:pPr>
            <a:r>
              <a:rPr lang="en-US" b="0" i="0">
                <a:solidFill>
                  <a:schemeClr val="accent1"/>
                </a:solidFill>
                <a:effectLst/>
                <a:latin typeface="Calibri Light" panose="020F0302020204030204" pitchFamily="34" charset="0"/>
                <a:cs typeface="Calibri Light" panose="020F0302020204030204" pitchFamily="34" charset="0"/>
              </a:rPr>
              <a:t>The International Ethics Standards Board for Accountants sets high-quality, international ethics standards for corporate reporting and assurance, including auditor independence requirements, to elevate stakeholders’ trust in corporate information.</a:t>
            </a:r>
          </a:p>
          <a:p>
            <a:endParaRPr lang="en-US"/>
          </a:p>
        </p:txBody>
      </p:sp>
      <p:sp>
        <p:nvSpPr>
          <p:cNvPr id="3" name="TextBox 2">
            <a:extLst>
              <a:ext uri="{FF2B5EF4-FFF2-40B4-BE49-F238E27FC236}">
                <a16:creationId xmlns:a16="http://schemas.microsoft.com/office/drawing/2014/main" id="{EB97B65D-AC43-3479-B897-2D594F017481}"/>
              </a:ext>
            </a:extLst>
          </p:cNvPr>
          <p:cNvSpPr txBox="1"/>
          <p:nvPr userDrawn="1"/>
        </p:nvSpPr>
        <p:spPr>
          <a:xfrm>
            <a:off x="0" y="2566930"/>
            <a:ext cx="12192000" cy="98488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b="1" i="0">
                <a:solidFill>
                  <a:schemeClr val="accent1"/>
                </a:solidFill>
                <a:effectLst/>
                <a:latin typeface="Calibri" panose="020F0502020204030204" pitchFamily="34" charset="0"/>
                <a:cs typeface="Calibri" panose="020F0502020204030204" pitchFamily="34" charset="0"/>
              </a:rPr>
              <a:t>IESBA</a:t>
            </a:r>
          </a:p>
          <a:p>
            <a:endParaRPr lang="en-US"/>
          </a:p>
        </p:txBody>
      </p:sp>
    </p:spTree>
    <p:extLst>
      <p:ext uri="{BB962C8B-B14F-4D97-AF65-F5344CB8AC3E}">
        <p14:creationId xmlns:p14="http://schemas.microsoft.com/office/powerpoint/2010/main" val="3307656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FEA Single Tex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32C3F87-8534-794D-D9F4-3A3B5333D039}"/>
              </a:ext>
            </a:extLst>
          </p:cNvPr>
          <p:cNvSpPr/>
          <p:nvPr userDrawn="1"/>
        </p:nvSpPr>
        <p:spPr>
          <a:xfrm>
            <a:off x="-1" y="432487"/>
            <a:ext cx="12192001" cy="1161536"/>
          </a:xfrm>
          <a:prstGeom prst="rect">
            <a:avLst/>
          </a:prstGeom>
          <a:solidFill>
            <a:schemeClr val="tx2">
              <a:lumMod val="20000"/>
              <a:lumOff val="8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lvl1pPr>
              <a:defRPr b="0"/>
            </a:lvl1p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10134601"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7" name="Footer Placeholder 4">
            <a:extLst>
              <a:ext uri="{FF2B5EF4-FFF2-40B4-BE49-F238E27FC236}">
                <a16:creationId xmlns:a16="http://schemas.microsoft.com/office/drawing/2014/main" id="{F5202D6B-0317-74DC-30CD-452CE95DD7B9}"/>
              </a:ext>
            </a:extLst>
          </p:cNvPr>
          <p:cNvSpPr>
            <a:spLocks noGrp="1"/>
          </p:cNvSpPr>
          <p:nvPr>
            <p:ph type="ftr" sz="quarter" idx="11"/>
          </p:nvPr>
        </p:nvSpPr>
        <p:spPr>
          <a:xfrm>
            <a:off x="1465242" y="6488935"/>
            <a:ext cx="2725757" cy="369066"/>
          </a:xfrm>
          <a:prstGeom prst="rect">
            <a:avLst/>
          </a:prstGeom>
        </p:spPr>
        <p:txBody>
          <a:bodyPr/>
          <a:lstStyle>
            <a:lvl1pPr>
              <a:defRPr sz="900" b="0" i="0">
                <a:latin typeface="Calibri" panose="020F0502020204030204" pitchFamily="34" charset="0"/>
                <a:cs typeface="Calibri" panose="020F0502020204030204" pitchFamily="34" charset="0"/>
              </a:defRPr>
            </a:lvl1pPr>
          </a:lstStyle>
          <a:p>
            <a:r>
              <a:rPr lang="en-US">
                <a:solidFill>
                  <a:srgbClr val="000024"/>
                </a:solidFill>
              </a:rPr>
              <a:t>International Foundation for Ethics and Audit</a:t>
            </a:r>
          </a:p>
          <a:p>
            <a:endParaRPr lang="en-US"/>
          </a:p>
        </p:txBody>
      </p:sp>
    </p:spTree>
    <p:extLst>
      <p:ext uri="{BB962C8B-B14F-4D97-AF65-F5344CB8AC3E}">
        <p14:creationId xmlns:p14="http://schemas.microsoft.com/office/powerpoint/2010/main" val="1937885142"/>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ESBA Single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10134601"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Rectangle 2">
            <a:extLst>
              <a:ext uri="{FF2B5EF4-FFF2-40B4-BE49-F238E27FC236}">
                <a16:creationId xmlns:a16="http://schemas.microsoft.com/office/drawing/2014/main" id="{04E6FE22-28C4-F2FA-64F1-AECE61007F99}"/>
              </a:ext>
            </a:extLst>
          </p:cNvPr>
          <p:cNvSpPr/>
          <p:nvPr userDrawn="1"/>
        </p:nvSpPr>
        <p:spPr>
          <a:xfrm>
            <a:off x="-1" y="463137"/>
            <a:ext cx="12192001" cy="1130885"/>
          </a:xfrm>
          <a:prstGeom prst="rect">
            <a:avLst/>
          </a:prstGeom>
          <a:solidFill>
            <a:schemeClr val="accent4">
              <a:lumMod val="20000"/>
              <a:lumOff val="80000"/>
              <a:alpha val="4961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88965806"/>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ESBA Text - 2 Colum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9F1F2C2-5603-80C4-F944-EE8CBAD843F6}"/>
              </a:ext>
            </a:extLst>
          </p:cNvPr>
          <p:cNvSpPr/>
          <p:nvPr userDrawn="1"/>
        </p:nvSpPr>
        <p:spPr>
          <a:xfrm>
            <a:off x="-1" y="463137"/>
            <a:ext cx="12192001" cy="1130885"/>
          </a:xfrm>
          <a:prstGeom prst="rect">
            <a:avLst/>
          </a:prstGeom>
          <a:solidFill>
            <a:schemeClr val="accent4">
              <a:lumMod val="20000"/>
              <a:lumOff val="80000"/>
              <a:alpha val="4961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Two Column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1828800"/>
            <a:ext cx="4722106"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Text Placeholder 9">
            <a:extLst>
              <a:ext uri="{FF2B5EF4-FFF2-40B4-BE49-F238E27FC236}">
                <a16:creationId xmlns:a16="http://schemas.microsoft.com/office/drawing/2014/main" id="{7305E572-864F-6B4A-F86F-8F13D755FF83}"/>
              </a:ext>
            </a:extLst>
          </p:cNvPr>
          <p:cNvSpPr>
            <a:spLocks noGrp="1"/>
          </p:cNvSpPr>
          <p:nvPr>
            <p:ph type="body" sz="quarter" idx="15" hasCustomPrompt="1"/>
          </p:nvPr>
        </p:nvSpPr>
        <p:spPr>
          <a:xfrm>
            <a:off x="6441194" y="1828800"/>
            <a:ext cx="4722106"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3918124879"/>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ESBA Text - 2 Column Shade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067B789-6F8A-DE84-33BB-AA5D8E1AEE7F}"/>
              </a:ext>
            </a:extLst>
          </p:cNvPr>
          <p:cNvSpPr/>
          <p:nvPr userDrawn="1"/>
        </p:nvSpPr>
        <p:spPr>
          <a:xfrm>
            <a:off x="0" y="1828800"/>
            <a:ext cx="12192000" cy="4114800"/>
          </a:xfrm>
          <a:prstGeom prst="rect">
            <a:avLst/>
          </a:prstGeom>
          <a:solidFill>
            <a:schemeClr val="accent4">
              <a:alpha val="10396"/>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34152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56771"/>
            <a:ext cx="10134600" cy="506776"/>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Two Column Text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2049136"/>
            <a:ext cx="4611936" cy="3894463"/>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Text Placeholder 9">
            <a:extLst>
              <a:ext uri="{FF2B5EF4-FFF2-40B4-BE49-F238E27FC236}">
                <a16:creationId xmlns:a16="http://schemas.microsoft.com/office/drawing/2014/main" id="{022E6F61-096D-EDFF-3C65-8D7004EFAE18}"/>
              </a:ext>
            </a:extLst>
          </p:cNvPr>
          <p:cNvSpPr>
            <a:spLocks noGrp="1"/>
          </p:cNvSpPr>
          <p:nvPr>
            <p:ph type="body" sz="quarter" idx="15" hasCustomPrompt="1"/>
          </p:nvPr>
        </p:nvSpPr>
        <p:spPr>
          <a:xfrm>
            <a:off x="6540347" y="2016087"/>
            <a:ext cx="4622953" cy="3927512"/>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25828163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ESBA Text - 3 Colum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3424F7E-D432-6D9B-5A77-A1937BD53B1F}"/>
              </a:ext>
            </a:extLst>
          </p:cNvPr>
          <p:cNvSpPr/>
          <p:nvPr userDrawn="1"/>
        </p:nvSpPr>
        <p:spPr>
          <a:xfrm>
            <a:off x="-1" y="463137"/>
            <a:ext cx="12192001" cy="1130885"/>
          </a:xfrm>
          <a:prstGeom prst="rect">
            <a:avLst/>
          </a:prstGeom>
          <a:solidFill>
            <a:schemeClr val="accent4">
              <a:lumMod val="20000"/>
              <a:lumOff val="80000"/>
              <a:alpha val="4961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Three Column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3135677"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Text Placeholder 9">
            <a:extLst>
              <a:ext uri="{FF2B5EF4-FFF2-40B4-BE49-F238E27FC236}">
                <a16:creationId xmlns:a16="http://schemas.microsoft.com/office/drawing/2014/main" id="{022E6F61-096D-EDFF-3C65-8D7004EFAE18}"/>
              </a:ext>
            </a:extLst>
          </p:cNvPr>
          <p:cNvSpPr>
            <a:spLocks noGrp="1"/>
          </p:cNvSpPr>
          <p:nvPr>
            <p:ph type="body" sz="quarter" idx="15" hasCustomPrompt="1"/>
          </p:nvPr>
        </p:nvSpPr>
        <p:spPr>
          <a:xfrm>
            <a:off x="4499012" y="1828800"/>
            <a:ext cx="3157710"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Text Placeholder 9">
            <a:extLst>
              <a:ext uri="{FF2B5EF4-FFF2-40B4-BE49-F238E27FC236}">
                <a16:creationId xmlns:a16="http://schemas.microsoft.com/office/drawing/2014/main" id="{7776DA4C-C80B-20E1-6581-1B82CB02A9E2}"/>
              </a:ext>
            </a:extLst>
          </p:cNvPr>
          <p:cNvSpPr>
            <a:spLocks noGrp="1"/>
          </p:cNvSpPr>
          <p:nvPr>
            <p:ph type="body" sz="quarter" idx="16" hasCustomPrompt="1"/>
          </p:nvPr>
        </p:nvSpPr>
        <p:spPr>
          <a:xfrm>
            <a:off x="8005590" y="1828800"/>
            <a:ext cx="3157710"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2551891279"/>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ESBA Text with Photo">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371B67D-B046-7A67-943B-7E7406368EF6}"/>
              </a:ext>
            </a:extLst>
          </p:cNvPr>
          <p:cNvSpPr/>
          <p:nvPr userDrawn="1"/>
        </p:nvSpPr>
        <p:spPr>
          <a:xfrm>
            <a:off x="-1" y="463137"/>
            <a:ext cx="12192001" cy="1130885"/>
          </a:xfrm>
          <a:prstGeom prst="rect">
            <a:avLst/>
          </a:prstGeom>
          <a:solidFill>
            <a:schemeClr val="accent4">
              <a:lumMod val="20000"/>
              <a:lumOff val="80000"/>
              <a:alpha val="4961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Text and Photo</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3135677"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9" name="Picture Placeholder 8">
            <a:extLst>
              <a:ext uri="{FF2B5EF4-FFF2-40B4-BE49-F238E27FC236}">
                <a16:creationId xmlns:a16="http://schemas.microsoft.com/office/drawing/2014/main" id="{D980C9F3-B1EA-A4A7-9FD8-E1B3094D0FE1}"/>
              </a:ext>
            </a:extLst>
          </p:cNvPr>
          <p:cNvSpPr>
            <a:spLocks noGrp="1"/>
          </p:cNvSpPr>
          <p:nvPr>
            <p:ph type="pic" sz="quarter" idx="15"/>
          </p:nvPr>
        </p:nvSpPr>
        <p:spPr>
          <a:xfrm>
            <a:off x="4495800" y="1828800"/>
            <a:ext cx="7696200" cy="4114800"/>
          </a:xfrm>
          <a:prstGeom prst="rect">
            <a:avLst/>
          </a:prstGeom>
        </p:spPr>
        <p:txBody>
          <a:bodyPr/>
          <a:lstStyle/>
          <a:p>
            <a:endParaRPr lang="en-US"/>
          </a:p>
        </p:txBody>
      </p:sp>
    </p:spTree>
    <p:extLst>
      <p:ext uri="{BB962C8B-B14F-4D97-AF65-F5344CB8AC3E}">
        <p14:creationId xmlns:p14="http://schemas.microsoft.com/office/powerpoint/2010/main" val="807219359"/>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ESBA Text with 3 Chart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0F510E1-6BA1-3126-8286-06D24463D039}"/>
              </a:ext>
            </a:extLst>
          </p:cNvPr>
          <p:cNvSpPr/>
          <p:nvPr userDrawn="1"/>
        </p:nvSpPr>
        <p:spPr>
          <a:xfrm>
            <a:off x="-1" y="463137"/>
            <a:ext cx="12192001" cy="1130885"/>
          </a:xfrm>
          <a:prstGeom prst="rect">
            <a:avLst/>
          </a:prstGeom>
          <a:solidFill>
            <a:schemeClr val="accent4">
              <a:lumMod val="20000"/>
              <a:lumOff val="80000"/>
              <a:alpha val="4961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5092860"/>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1028700" y="1828800"/>
            <a:ext cx="3162300" cy="3009900"/>
          </a:xfrm>
          <a:prstGeom prst="rect">
            <a:avLst/>
          </a:prstGeom>
        </p:spPr>
        <p:txBody>
          <a:bodyPr/>
          <a:lstStyle>
            <a:lvl1pPr marL="0" indent="0" algn="ctr">
              <a:buNone/>
              <a:defRPr sz="1600"/>
            </a:lvl1pPr>
          </a:lstStyle>
          <a:p>
            <a:endParaRPr lang="en-US"/>
          </a:p>
        </p:txBody>
      </p:sp>
      <p:sp>
        <p:nvSpPr>
          <p:cNvPr id="7" name="Chart Placeholder 3">
            <a:extLst>
              <a:ext uri="{FF2B5EF4-FFF2-40B4-BE49-F238E27FC236}">
                <a16:creationId xmlns:a16="http://schemas.microsoft.com/office/drawing/2014/main" id="{17137F9F-24A7-9AF1-7434-EE262D218D5F}"/>
              </a:ext>
            </a:extLst>
          </p:cNvPr>
          <p:cNvSpPr>
            <a:spLocks noGrp="1"/>
          </p:cNvSpPr>
          <p:nvPr>
            <p:ph type="chart" sz="quarter" idx="16"/>
          </p:nvPr>
        </p:nvSpPr>
        <p:spPr>
          <a:xfrm>
            <a:off x="4495800" y="1828800"/>
            <a:ext cx="3162300" cy="3009900"/>
          </a:xfrm>
          <a:prstGeom prst="rect">
            <a:avLst/>
          </a:prstGeom>
        </p:spPr>
        <p:txBody>
          <a:bodyPr/>
          <a:lstStyle>
            <a:lvl1pPr marL="0" indent="0" algn="ctr">
              <a:buNone/>
              <a:defRPr sz="1600"/>
            </a:lvl1pPr>
          </a:lstStyle>
          <a:p>
            <a:endParaRPr lang="en-US"/>
          </a:p>
        </p:txBody>
      </p:sp>
      <p:sp>
        <p:nvSpPr>
          <p:cNvPr id="11" name="Chart Placeholder 3">
            <a:extLst>
              <a:ext uri="{FF2B5EF4-FFF2-40B4-BE49-F238E27FC236}">
                <a16:creationId xmlns:a16="http://schemas.microsoft.com/office/drawing/2014/main" id="{D64D90D3-FED5-EAA5-56FF-BBB7CD3391C8}"/>
              </a:ext>
            </a:extLst>
          </p:cNvPr>
          <p:cNvSpPr>
            <a:spLocks noGrp="1"/>
          </p:cNvSpPr>
          <p:nvPr>
            <p:ph type="chart" sz="quarter" idx="17"/>
          </p:nvPr>
        </p:nvSpPr>
        <p:spPr>
          <a:xfrm>
            <a:off x="8001000" y="1828800"/>
            <a:ext cx="3162300" cy="3009900"/>
          </a:xfrm>
          <a:prstGeom prst="rect">
            <a:avLst/>
          </a:prstGeom>
        </p:spPr>
        <p:txBody>
          <a:bodyPr/>
          <a:lstStyle>
            <a:lvl1pPr marL="0" indent="0" algn="ctr">
              <a:buNone/>
              <a:defRPr sz="1600"/>
            </a:lvl1pPr>
          </a:lstStyle>
          <a:p>
            <a:endParaRPr lang="en-US"/>
          </a:p>
        </p:txBody>
      </p:sp>
      <p:sp>
        <p:nvSpPr>
          <p:cNvPr id="12" name="Text Placeholder 9">
            <a:extLst>
              <a:ext uri="{FF2B5EF4-FFF2-40B4-BE49-F238E27FC236}">
                <a16:creationId xmlns:a16="http://schemas.microsoft.com/office/drawing/2014/main" id="{F4C2D64D-E1AC-9720-787F-B86018376093}"/>
              </a:ext>
            </a:extLst>
          </p:cNvPr>
          <p:cNvSpPr>
            <a:spLocks noGrp="1"/>
          </p:cNvSpPr>
          <p:nvPr>
            <p:ph type="body" sz="quarter" idx="18" hasCustomPrompt="1"/>
          </p:nvPr>
        </p:nvSpPr>
        <p:spPr>
          <a:xfrm>
            <a:off x="4495800" y="5092861"/>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3" name="Text Placeholder 9">
            <a:extLst>
              <a:ext uri="{FF2B5EF4-FFF2-40B4-BE49-F238E27FC236}">
                <a16:creationId xmlns:a16="http://schemas.microsoft.com/office/drawing/2014/main" id="{F3334082-6454-CF89-39D5-C9E73F0E955B}"/>
              </a:ext>
            </a:extLst>
          </p:cNvPr>
          <p:cNvSpPr>
            <a:spLocks noGrp="1"/>
          </p:cNvSpPr>
          <p:nvPr>
            <p:ph type="body" sz="quarter" idx="19" hasCustomPrompt="1"/>
          </p:nvPr>
        </p:nvSpPr>
        <p:spPr>
          <a:xfrm>
            <a:off x="8001000" y="5092861"/>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2187896812"/>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ESBA Text with 3 Charts Shade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8F79244-9BC9-E70B-2EAF-4E8098314F35}"/>
              </a:ext>
            </a:extLst>
          </p:cNvPr>
          <p:cNvSpPr/>
          <p:nvPr userDrawn="1"/>
        </p:nvSpPr>
        <p:spPr>
          <a:xfrm>
            <a:off x="1000126" y="1828800"/>
            <a:ext cx="3014662" cy="4043363"/>
          </a:xfrm>
          <a:prstGeom prst="rect">
            <a:avLst/>
          </a:prstGeom>
          <a:solidFill>
            <a:schemeClr val="accent4">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191239" y="4852812"/>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1190124" y="1983887"/>
            <a:ext cx="2650186" cy="2691545"/>
          </a:xfrm>
          <a:prstGeom prst="rect">
            <a:avLst/>
          </a:prstGeom>
        </p:spPr>
        <p:txBody>
          <a:bodyPr/>
          <a:lstStyle>
            <a:lvl1pPr marL="0" indent="0" algn="ctr">
              <a:buNone/>
              <a:defRPr sz="1600"/>
            </a:lvl1pPr>
          </a:lstStyle>
          <a:p>
            <a:endParaRPr lang="en-US"/>
          </a:p>
        </p:txBody>
      </p:sp>
      <p:sp>
        <p:nvSpPr>
          <p:cNvPr id="9" name="Rectangle 8">
            <a:extLst>
              <a:ext uri="{FF2B5EF4-FFF2-40B4-BE49-F238E27FC236}">
                <a16:creationId xmlns:a16="http://schemas.microsoft.com/office/drawing/2014/main" id="{677DF110-D5B1-F298-2E7D-A084DAC4A471}"/>
              </a:ext>
            </a:extLst>
          </p:cNvPr>
          <p:cNvSpPr/>
          <p:nvPr userDrawn="1"/>
        </p:nvSpPr>
        <p:spPr>
          <a:xfrm>
            <a:off x="4438651" y="1824038"/>
            <a:ext cx="3014662" cy="4043363"/>
          </a:xfrm>
          <a:prstGeom prst="rect">
            <a:avLst/>
          </a:prstGeom>
          <a:solidFill>
            <a:schemeClr val="accent4">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9">
            <a:extLst>
              <a:ext uri="{FF2B5EF4-FFF2-40B4-BE49-F238E27FC236}">
                <a16:creationId xmlns:a16="http://schemas.microsoft.com/office/drawing/2014/main" id="{EFAA0578-E1C3-2AC9-B5D7-D028F4B40EDC}"/>
              </a:ext>
            </a:extLst>
          </p:cNvPr>
          <p:cNvSpPr>
            <a:spLocks noGrp="1"/>
          </p:cNvSpPr>
          <p:nvPr>
            <p:ph type="body" sz="quarter" idx="16" hasCustomPrompt="1"/>
          </p:nvPr>
        </p:nvSpPr>
        <p:spPr>
          <a:xfrm>
            <a:off x="4629764" y="4848050"/>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5" name="Chart Placeholder 3">
            <a:extLst>
              <a:ext uri="{FF2B5EF4-FFF2-40B4-BE49-F238E27FC236}">
                <a16:creationId xmlns:a16="http://schemas.microsoft.com/office/drawing/2014/main" id="{CBB59685-52B9-D62C-58DB-8D6D6C97062D}"/>
              </a:ext>
            </a:extLst>
          </p:cNvPr>
          <p:cNvSpPr>
            <a:spLocks noGrp="1"/>
          </p:cNvSpPr>
          <p:nvPr>
            <p:ph type="chart" sz="quarter" idx="17"/>
          </p:nvPr>
        </p:nvSpPr>
        <p:spPr>
          <a:xfrm>
            <a:off x="4628649" y="1979125"/>
            <a:ext cx="2650186" cy="2691545"/>
          </a:xfrm>
          <a:prstGeom prst="rect">
            <a:avLst/>
          </a:prstGeom>
        </p:spPr>
        <p:txBody>
          <a:bodyPr/>
          <a:lstStyle>
            <a:lvl1pPr marL="0" indent="0" algn="ctr">
              <a:buNone/>
              <a:defRPr sz="1600"/>
            </a:lvl1pPr>
          </a:lstStyle>
          <a:p>
            <a:endParaRPr lang="en-US"/>
          </a:p>
        </p:txBody>
      </p:sp>
      <p:sp>
        <p:nvSpPr>
          <p:cNvPr id="16" name="Rectangle 15">
            <a:extLst>
              <a:ext uri="{FF2B5EF4-FFF2-40B4-BE49-F238E27FC236}">
                <a16:creationId xmlns:a16="http://schemas.microsoft.com/office/drawing/2014/main" id="{2CDF6BFF-F2FE-32C9-B592-BF08375CA985}"/>
              </a:ext>
            </a:extLst>
          </p:cNvPr>
          <p:cNvSpPr/>
          <p:nvPr userDrawn="1"/>
        </p:nvSpPr>
        <p:spPr>
          <a:xfrm>
            <a:off x="7910514" y="1824038"/>
            <a:ext cx="3014662" cy="4043363"/>
          </a:xfrm>
          <a:prstGeom prst="rect">
            <a:avLst/>
          </a:prstGeom>
          <a:solidFill>
            <a:schemeClr val="accent4">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9">
            <a:extLst>
              <a:ext uri="{FF2B5EF4-FFF2-40B4-BE49-F238E27FC236}">
                <a16:creationId xmlns:a16="http://schemas.microsoft.com/office/drawing/2014/main" id="{CAF2E078-038A-4D8E-1432-C2C3BC3FA2A0}"/>
              </a:ext>
            </a:extLst>
          </p:cNvPr>
          <p:cNvSpPr>
            <a:spLocks noGrp="1"/>
          </p:cNvSpPr>
          <p:nvPr>
            <p:ph type="body" sz="quarter" idx="18" hasCustomPrompt="1"/>
          </p:nvPr>
        </p:nvSpPr>
        <p:spPr>
          <a:xfrm>
            <a:off x="8101627" y="4848050"/>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8" name="Chart Placeholder 3">
            <a:extLst>
              <a:ext uri="{FF2B5EF4-FFF2-40B4-BE49-F238E27FC236}">
                <a16:creationId xmlns:a16="http://schemas.microsoft.com/office/drawing/2014/main" id="{96C928D9-5445-73F0-39AB-2DA9A8FF85AD}"/>
              </a:ext>
            </a:extLst>
          </p:cNvPr>
          <p:cNvSpPr>
            <a:spLocks noGrp="1"/>
          </p:cNvSpPr>
          <p:nvPr>
            <p:ph type="chart" sz="quarter" idx="19"/>
          </p:nvPr>
        </p:nvSpPr>
        <p:spPr>
          <a:xfrm>
            <a:off x="8100512" y="1979125"/>
            <a:ext cx="2650186" cy="2691545"/>
          </a:xfrm>
          <a:prstGeom prst="rect">
            <a:avLst/>
          </a:prstGeom>
        </p:spPr>
        <p:txBody>
          <a:bodyPr/>
          <a:lstStyle>
            <a:lvl1pPr marL="0" indent="0" algn="ctr">
              <a:buNone/>
              <a:defRPr sz="1600"/>
            </a:lvl1pPr>
          </a:lstStyle>
          <a:p>
            <a:endParaRPr lang="en-US"/>
          </a:p>
        </p:txBody>
      </p:sp>
    </p:spTree>
    <p:extLst>
      <p:ext uri="{BB962C8B-B14F-4D97-AF65-F5344CB8AC3E}">
        <p14:creationId xmlns:p14="http://schemas.microsoft.com/office/powerpoint/2010/main" val="1112646580"/>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ESBA Text with Char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8F79244-9BC9-E70B-2EAF-4E8098314F35}"/>
              </a:ext>
            </a:extLst>
          </p:cNvPr>
          <p:cNvSpPr/>
          <p:nvPr userDrawn="1"/>
        </p:nvSpPr>
        <p:spPr>
          <a:xfrm>
            <a:off x="1014413" y="1857375"/>
            <a:ext cx="3200400" cy="4100513"/>
          </a:xfrm>
          <a:prstGeom prst="rect">
            <a:avLst/>
          </a:prstGeom>
          <a:solidFill>
            <a:schemeClr val="accent4">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228725" y="2895425"/>
            <a:ext cx="2743200"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4461962" y="1869587"/>
            <a:ext cx="6682288" cy="4102588"/>
          </a:xfrm>
          <a:prstGeom prst="rect">
            <a:avLst/>
          </a:prstGeom>
          <a:ln>
            <a:solidFill>
              <a:schemeClr val="accent1"/>
            </a:solidFill>
          </a:ln>
        </p:spPr>
        <p:txBody>
          <a:bodyPr/>
          <a:lstStyle>
            <a:lvl1pPr marL="0" indent="0" algn="ctr">
              <a:buNone/>
              <a:defRPr sz="1600"/>
            </a:lvl1pPr>
          </a:lstStyle>
          <a:p>
            <a:endParaRPr lang="en-US"/>
          </a:p>
        </p:txBody>
      </p:sp>
      <p:sp>
        <p:nvSpPr>
          <p:cNvPr id="7" name="Text Placeholder 9">
            <a:extLst>
              <a:ext uri="{FF2B5EF4-FFF2-40B4-BE49-F238E27FC236}">
                <a16:creationId xmlns:a16="http://schemas.microsoft.com/office/drawing/2014/main" id="{D38808E6-284E-2DE3-3A8B-21E3951949F8}"/>
              </a:ext>
            </a:extLst>
          </p:cNvPr>
          <p:cNvSpPr>
            <a:spLocks noGrp="1"/>
          </p:cNvSpPr>
          <p:nvPr>
            <p:ph type="body" sz="quarter" idx="16" hasCustomPrompt="1"/>
          </p:nvPr>
        </p:nvSpPr>
        <p:spPr>
          <a:xfrm>
            <a:off x="1243013" y="2204863"/>
            <a:ext cx="2724150" cy="381175"/>
          </a:xfrm>
          <a:prstGeom prst="rect">
            <a:avLst/>
          </a:prstGeom>
        </p:spPr>
        <p:txBody>
          <a:bodyPr/>
          <a:lstStyle>
            <a:lvl1pPr marL="0" indent="0">
              <a:lnSpc>
                <a:spcPct val="120000"/>
              </a:lnSpc>
              <a:buNone/>
              <a:defRPr sz="2000" b="1"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Title Copy</a:t>
            </a:r>
          </a:p>
        </p:txBody>
      </p:sp>
    </p:spTree>
    <p:extLst>
      <p:ext uri="{BB962C8B-B14F-4D97-AF65-F5344CB8AC3E}">
        <p14:creationId xmlns:p14="http://schemas.microsoft.com/office/powerpoint/2010/main" val="889003267"/>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IFEA - Title Slide - Logo">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0EBB435-D6F2-2671-F9B1-83F257BFAD0D}"/>
              </a:ext>
            </a:extLst>
          </p:cNvPr>
          <p:cNvSpPr/>
          <p:nvPr userDrawn="1"/>
        </p:nvSpPr>
        <p:spPr>
          <a:xfrm>
            <a:off x="6555178" y="0"/>
            <a:ext cx="5636821" cy="6858000"/>
          </a:xfrm>
          <a:prstGeom prst="rect">
            <a:avLst/>
          </a:prstGeom>
          <a:solidFill>
            <a:schemeClr val="tx1">
              <a:alpha val="39622"/>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533400" y="2968831"/>
            <a:ext cx="4495800" cy="1033073"/>
          </a:xfrm>
          <a:prstGeom prst="rect">
            <a:avLst/>
          </a:prstGeom>
        </p:spPr>
        <p:txBody>
          <a:bodyPr/>
          <a:lstStyle>
            <a:lvl1pPr>
              <a:defRPr>
                <a:solidFill>
                  <a:schemeClr val="accent1"/>
                </a:solidFill>
              </a:defRPr>
            </a:lvl1pPr>
          </a:lstStyle>
          <a:p>
            <a:r>
              <a:rPr lang="en-US"/>
              <a:t>Slide Title</a:t>
            </a:r>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533400" y="4001984"/>
            <a:ext cx="4495800" cy="379425"/>
          </a:xfrm>
          <a:prstGeom prst="rect">
            <a:avLst/>
          </a:prstGeom>
        </p:spPr>
        <p:txBody>
          <a:bodyPr>
            <a:normAutofit/>
          </a:bodyPr>
          <a:lstStyle>
            <a:lvl1pPr marL="0" indent="0">
              <a:buNone/>
              <a:defRPr sz="1800" b="1" i="0">
                <a:solidFill>
                  <a:schemeClr val="accent1"/>
                </a:solidFill>
                <a:latin typeface="Calibri" panose="020F0502020204030204" pitchFamily="34" charset="0"/>
                <a:cs typeface="Calibri" panose="020F0502020204030204" pitchFamily="34" charset="0"/>
              </a:defRPr>
            </a:lvl1pPr>
          </a:lstStyle>
          <a:p>
            <a:pPr lvl="0"/>
            <a:r>
              <a:rPr lang="en-US"/>
              <a:t>Title Subhead</a:t>
            </a:r>
          </a:p>
        </p:txBody>
      </p:sp>
      <p:sp>
        <p:nvSpPr>
          <p:cNvPr id="4" name="Text Placeholder 7">
            <a:extLst>
              <a:ext uri="{FF2B5EF4-FFF2-40B4-BE49-F238E27FC236}">
                <a16:creationId xmlns:a16="http://schemas.microsoft.com/office/drawing/2014/main" id="{CB5ED133-93DF-9A24-6B85-817A2B86407E}"/>
              </a:ext>
            </a:extLst>
          </p:cNvPr>
          <p:cNvSpPr>
            <a:spLocks noGrp="1"/>
          </p:cNvSpPr>
          <p:nvPr>
            <p:ph type="body" sz="quarter" idx="14" hasCustomPrompt="1"/>
          </p:nvPr>
        </p:nvSpPr>
        <p:spPr>
          <a:xfrm>
            <a:off x="533400" y="5733453"/>
            <a:ext cx="4495800" cy="566597"/>
          </a:xfrm>
          <a:prstGeom prst="rect">
            <a:avLst/>
          </a:prstGeom>
        </p:spPr>
        <p:txBody>
          <a:bodyPr>
            <a:normAutofit/>
          </a:bodyPr>
          <a:lstStyle>
            <a:lvl1pPr marL="0" indent="0">
              <a:buNone/>
              <a:defRPr sz="1800" b="0" i="0">
                <a:solidFill>
                  <a:schemeClr val="accent1"/>
                </a:solidFill>
                <a:latin typeface="Calibri" panose="020F0502020204030204" pitchFamily="34" charset="0"/>
                <a:cs typeface="Calibri" panose="020F0502020204030204" pitchFamily="34" charset="0"/>
              </a:defRPr>
            </a:lvl1pPr>
          </a:lstStyle>
          <a:p>
            <a:pPr lvl="0"/>
            <a:r>
              <a:rPr lang="en-US"/>
              <a:t>By/Date</a:t>
            </a:r>
          </a:p>
        </p:txBody>
      </p:sp>
      <p:pic>
        <p:nvPicPr>
          <p:cNvPr id="12" name="Picture 11" descr="A logo with a white circle and blue design&#10;&#10;Description automatically generated">
            <a:extLst>
              <a:ext uri="{FF2B5EF4-FFF2-40B4-BE49-F238E27FC236}">
                <a16:creationId xmlns:a16="http://schemas.microsoft.com/office/drawing/2014/main" id="{F5E312B8-4194-3560-49B8-411937A0A078}"/>
              </a:ext>
            </a:extLst>
          </p:cNvPr>
          <p:cNvPicPr>
            <a:picLocks noChangeAspect="1"/>
          </p:cNvPicPr>
          <p:nvPr userDrawn="1"/>
        </p:nvPicPr>
        <p:blipFill rotWithShape="1">
          <a:blip r:embed="rId2"/>
          <a:srcRect l="22690" t="4710" r="26846" b="50559"/>
          <a:stretch/>
        </p:blipFill>
        <p:spPr>
          <a:xfrm>
            <a:off x="7413716" y="1579418"/>
            <a:ext cx="3689139" cy="3545318"/>
          </a:xfrm>
          <a:prstGeom prst="rect">
            <a:avLst/>
          </a:prstGeom>
        </p:spPr>
      </p:pic>
      <p:pic>
        <p:nvPicPr>
          <p:cNvPr id="9" name="Picture 8" descr="A logo with a white circle and blue design&#10;&#10;Description automatically generated">
            <a:extLst>
              <a:ext uri="{FF2B5EF4-FFF2-40B4-BE49-F238E27FC236}">
                <a16:creationId xmlns:a16="http://schemas.microsoft.com/office/drawing/2014/main" id="{4A0277F1-AC01-04DA-2CEF-6D5AEB2D5640}"/>
              </a:ext>
            </a:extLst>
          </p:cNvPr>
          <p:cNvPicPr>
            <a:picLocks noChangeAspect="1"/>
          </p:cNvPicPr>
          <p:nvPr userDrawn="1"/>
        </p:nvPicPr>
        <p:blipFill>
          <a:blip r:embed="rId2"/>
          <a:stretch>
            <a:fillRect/>
          </a:stretch>
        </p:blipFill>
        <p:spPr>
          <a:xfrm>
            <a:off x="463659" y="912462"/>
            <a:ext cx="1512376" cy="1639734"/>
          </a:xfrm>
          <a:prstGeom prst="rect">
            <a:avLst/>
          </a:prstGeom>
        </p:spPr>
      </p:pic>
    </p:spTree>
    <p:extLst>
      <p:ext uri="{BB962C8B-B14F-4D97-AF65-F5344CB8AC3E}">
        <p14:creationId xmlns:p14="http://schemas.microsoft.com/office/powerpoint/2010/main" val="55683139"/>
      </p:ext>
    </p:extLst>
  </p:cSld>
  <p:clrMapOvr>
    <a:masterClrMapping/>
  </p:clrMapOvr>
  <p:extLst>
    <p:ext uri="{DCECCB84-F9BA-43D5-87BE-67443E8EF086}">
      <p15:sldGuideLst xmlns:p15="http://schemas.microsoft.com/office/powerpoint/2012/main">
        <p15:guide id="1" pos="2640" userDrawn="1">
          <p15:clr>
            <a:srgbClr val="FBAE40"/>
          </p15:clr>
        </p15:guide>
        <p15:guide id="2" pos="3168" userDrawn="1">
          <p15:clr>
            <a:srgbClr val="FBAE40"/>
          </p15:clr>
        </p15:guide>
        <p15:guide id="3" pos="4824" userDrawn="1">
          <p15:clr>
            <a:srgbClr val="FBAE40"/>
          </p15:clr>
        </p15:guide>
        <p15:guide id="4" pos="5544" userDrawn="1">
          <p15:clr>
            <a:srgbClr val="FBAE40"/>
          </p15:clr>
        </p15:guide>
        <p15:guide id="5" pos="336"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AASB - Title Slide - Logo">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0EBB435-D6F2-2671-F9B1-83F257BFAD0D}"/>
              </a:ext>
            </a:extLst>
          </p:cNvPr>
          <p:cNvSpPr/>
          <p:nvPr userDrawn="1"/>
        </p:nvSpPr>
        <p:spPr>
          <a:xfrm>
            <a:off x="6555178" y="0"/>
            <a:ext cx="5636821" cy="6858000"/>
          </a:xfrm>
          <a:prstGeom prst="rect">
            <a:avLst/>
          </a:prstGeom>
          <a:solidFill>
            <a:schemeClr val="tx1">
              <a:alpha val="39658"/>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3" name="Picture 2" descr="A black background with blue text&#10;&#10;Description automatically generated">
            <a:extLst>
              <a:ext uri="{FF2B5EF4-FFF2-40B4-BE49-F238E27FC236}">
                <a16:creationId xmlns:a16="http://schemas.microsoft.com/office/drawing/2014/main" id="{F363A2D0-3348-EDCB-E9C1-55CD69A8AAC4}"/>
              </a:ext>
            </a:extLst>
          </p:cNvPr>
          <p:cNvPicPr>
            <a:picLocks noChangeAspect="1"/>
          </p:cNvPicPr>
          <p:nvPr userDrawn="1"/>
        </p:nvPicPr>
        <p:blipFill rotWithShape="1">
          <a:blip r:embed="rId2"/>
          <a:srcRect l="3621" t="9534" r="69630" b="17595"/>
          <a:stretch/>
        </p:blipFill>
        <p:spPr>
          <a:xfrm>
            <a:off x="7500357" y="1609106"/>
            <a:ext cx="3808036" cy="3616037"/>
          </a:xfrm>
          <a:prstGeom prst="rect">
            <a:avLst/>
          </a:prstGeom>
        </p:spPr>
      </p:pic>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533400" y="2968831"/>
            <a:ext cx="4495800" cy="1104325"/>
          </a:xfrm>
          <a:prstGeom prst="rect">
            <a:avLst/>
          </a:prstGeom>
        </p:spPr>
        <p:txBody>
          <a:bodyPr/>
          <a:lstStyle>
            <a:lvl1pPr>
              <a:defRPr>
                <a:solidFill>
                  <a:schemeClr val="accent1"/>
                </a:solidFill>
              </a:defRPr>
            </a:lvl1pPr>
          </a:lstStyle>
          <a:p>
            <a:r>
              <a:rPr lang="en-US"/>
              <a:t>Slide Title</a:t>
            </a:r>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533400" y="4001984"/>
            <a:ext cx="4495800" cy="819398"/>
          </a:xfrm>
          <a:prstGeom prst="rect">
            <a:avLst/>
          </a:prstGeom>
        </p:spPr>
        <p:txBody>
          <a:bodyPr>
            <a:normAutofit/>
          </a:bodyPr>
          <a:lstStyle>
            <a:lvl1pPr marL="0" indent="0">
              <a:buNone/>
              <a:defRPr sz="1800" b="1" i="0">
                <a:solidFill>
                  <a:schemeClr val="accent1"/>
                </a:solidFill>
                <a:latin typeface="Calibri" panose="020F0502020204030204" pitchFamily="34" charset="0"/>
                <a:cs typeface="Calibri" panose="020F0502020204030204" pitchFamily="34" charset="0"/>
              </a:defRPr>
            </a:lvl1pPr>
          </a:lstStyle>
          <a:p>
            <a:pPr lvl="0"/>
            <a:r>
              <a:rPr lang="en-US"/>
              <a:t>Title Subhead</a:t>
            </a:r>
          </a:p>
        </p:txBody>
      </p:sp>
      <p:sp>
        <p:nvSpPr>
          <p:cNvPr id="4" name="Text Placeholder 7">
            <a:extLst>
              <a:ext uri="{FF2B5EF4-FFF2-40B4-BE49-F238E27FC236}">
                <a16:creationId xmlns:a16="http://schemas.microsoft.com/office/drawing/2014/main" id="{CB5ED133-93DF-9A24-6B85-817A2B86407E}"/>
              </a:ext>
            </a:extLst>
          </p:cNvPr>
          <p:cNvSpPr>
            <a:spLocks noGrp="1"/>
          </p:cNvSpPr>
          <p:nvPr>
            <p:ph type="body" sz="quarter" idx="14" hasCustomPrompt="1"/>
          </p:nvPr>
        </p:nvSpPr>
        <p:spPr>
          <a:xfrm>
            <a:off x="533400" y="5733453"/>
            <a:ext cx="4495800" cy="566597"/>
          </a:xfrm>
          <a:prstGeom prst="rect">
            <a:avLst/>
          </a:prstGeom>
        </p:spPr>
        <p:txBody>
          <a:bodyPr>
            <a:normAutofit/>
          </a:bodyPr>
          <a:lstStyle>
            <a:lvl1pPr marL="0" indent="0">
              <a:buNone/>
              <a:defRPr sz="1800" b="0" i="0">
                <a:solidFill>
                  <a:schemeClr val="accent1"/>
                </a:solidFill>
                <a:latin typeface="Calibri" panose="020F0502020204030204" pitchFamily="34" charset="0"/>
                <a:cs typeface="Calibri" panose="020F0502020204030204" pitchFamily="34" charset="0"/>
              </a:defRPr>
            </a:lvl1pPr>
          </a:lstStyle>
          <a:p>
            <a:pPr lvl="0"/>
            <a:r>
              <a:rPr lang="en-US"/>
              <a:t>By/Date</a:t>
            </a:r>
          </a:p>
        </p:txBody>
      </p:sp>
      <p:pic>
        <p:nvPicPr>
          <p:cNvPr id="5" name="Picture 4" descr="A black background with blue text&#10;&#10;Description automatically generated">
            <a:extLst>
              <a:ext uri="{FF2B5EF4-FFF2-40B4-BE49-F238E27FC236}">
                <a16:creationId xmlns:a16="http://schemas.microsoft.com/office/drawing/2014/main" id="{A12F54EA-E923-FB2D-AB1B-5212D0245EC0}"/>
              </a:ext>
            </a:extLst>
          </p:cNvPr>
          <p:cNvPicPr>
            <a:picLocks noChangeAspect="1"/>
          </p:cNvPicPr>
          <p:nvPr userDrawn="1"/>
        </p:nvPicPr>
        <p:blipFill>
          <a:blip r:embed="rId2"/>
          <a:stretch>
            <a:fillRect/>
          </a:stretch>
        </p:blipFill>
        <p:spPr>
          <a:xfrm>
            <a:off x="364097" y="862181"/>
            <a:ext cx="2923007" cy="1018837"/>
          </a:xfrm>
          <a:prstGeom prst="rect">
            <a:avLst/>
          </a:prstGeom>
        </p:spPr>
      </p:pic>
    </p:spTree>
    <p:extLst>
      <p:ext uri="{BB962C8B-B14F-4D97-AF65-F5344CB8AC3E}">
        <p14:creationId xmlns:p14="http://schemas.microsoft.com/office/powerpoint/2010/main" val="3191557558"/>
      </p:ext>
    </p:extLst>
  </p:cSld>
  <p:clrMapOvr>
    <a:masterClrMapping/>
  </p:clrMapOvr>
  <p:extLst>
    <p:ext uri="{DCECCB84-F9BA-43D5-87BE-67443E8EF086}">
      <p15:sldGuideLst xmlns:p15="http://schemas.microsoft.com/office/powerpoint/2012/main">
        <p15:guide id="1" pos="2640" userDrawn="1">
          <p15:clr>
            <a:srgbClr val="FBAE40"/>
          </p15:clr>
        </p15:guide>
        <p15:guide id="2" pos="3168" userDrawn="1">
          <p15:clr>
            <a:srgbClr val="FBAE40"/>
          </p15:clr>
        </p15:guide>
        <p15:guide id="3" pos="4824" userDrawn="1">
          <p15:clr>
            <a:srgbClr val="FBAE40"/>
          </p15:clr>
        </p15:guide>
        <p15:guide id="4" pos="5544" userDrawn="1">
          <p15:clr>
            <a:srgbClr val="FBAE40"/>
          </p15:clr>
        </p15:guide>
        <p15:guide id="5" pos="336"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FEA Text - 2 Colum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91F8E24-1552-6295-5442-EAECFDF1C10C}"/>
              </a:ext>
            </a:extLst>
          </p:cNvPr>
          <p:cNvSpPr/>
          <p:nvPr userDrawn="1"/>
        </p:nvSpPr>
        <p:spPr>
          <a:xfrm>
            <a:off x="-1" y="432487"/>
            <a:ext cx="12192001" cy="1161536"/>
          </a:xfrm>
          <a:prstGeom prst="rect">
            <a:avLst/>
          </a:prstGeom>
          <a:solidFill>
            <a:schemeClr val="tx2">
              <a:lumMod val="20000"/>
              <a:lumOff val="8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Two Column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1828800"/>
            <a:ext cx="4722106"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7" name="Footer Placeholder 4">
            <a:extLst>
              <a:ext uri="{FF2B5EF4-FFF2-40B4-BE49-F238E27FC236}">
                <a16:creationId xmlns:a16="http://schemas.microsoft.com/office/drawing/2014/main" id="{F5202D6B-0317-74DC-30CD-452CE95DD7B9}"/>
              </a:ext>
            </a:extLst>
          </p:cNvPr>
          <p:cNvSpPr>
            <a:spLocks noGrp="1"/>
          </p:cNvSpPr>
          <p:nvPr>
            <p:ph type="ftr" sz="quarter" idx="11"/>
          </p:nvPr>
        </p:nvSpPr>
        <p:spPr>
          <a:xfrm>
            <a:off x="1465242" y="6488935"/>
            <a:ext cx="2725757" cy="369066"/>
          </a:xfrm>
          <a:prstGeom prst="rect">
            <a:avLst/>
          </a:prstGeom>
        </p:spPr>
        <p:txBody>
          <a:bodyPr/>
          <a:lstStyle>
            <a:lvl1pPr>
              <a:defRPr sz="900" b="0" i="0">
                <a:latin typeface="Calibri" panose="020F0502020204030204" pitchFamily="34" charset="0"/>
                <a:cs typeface="Calibri" panose="020F0502020204030204" pitchFamily="34" charset="0"/>
              </a:defRPr>
            </a:lvl1pPr>
          </a:lstStyle>
          <a:p>
            <a:r>
              <a:rPr lang="en-US">
                <a:solidFill>
                  <a:srgbClr val="000024"/>
                </a:solidFill>
              </a:rPr>
              <a:t>International Foundation for Ethics and Audit</a:t>
            </a:r>
          </a:p>
          <a:p>
            <a:endParaRPr lang="en-US"/>
          </a:p>
        </p:txBody>
      </p:sp>
      <p:sp>
        <p:nvSpPr>
          <p:cNvPr id="3" name="Text Placeholder 9">
            <a:extLst>
              <a:ext uri="{FF2B5EF4-FFF2-40B4-BE49-F238E27FC236}">
                <a16:creationId xmlns:a16="http://schemas.microsoft.com/office/drawing/2014/main" id="{7305E572-864F-6B4A-F86F-8F13D755FF83}"/>
              </a:ext>
            </a:extLst>
          </p:cNvPr>
          <p:cNvSpPr>
            <a:spLocks noGrp="1"/>
          </p:cNvSpPr>
          <p:nvPr>
            <p:ph type="body" sz="quarter" idx="15" hasCustomPrompt="1"/>
          </p:nvPr>
        </p:nvSpPr>
        <p:spPr>
          <a:xfrm>
            <a:off x="6441194" y="1828800"/>
            <a:ext cx="4722106"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1697887208"/>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IESBA - Title Slide - Logo">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0EBB435-D6F2-2671-F9B1-83F257BFAD0D}"/>
              </a:ext>
            </a:extLst>
          </p:cNvPr>
          <p:cNvSpPr/>
          <p:nvPr userDrawn="1"/>
        </p:nvSpPr>
        <p:spPr>
          <a:xfrm>
            <a:off x="6567054" y="0"/>
            <a:ext cx="5624945" cy="6858000"/>
          </a:xfrm>
          <a:prstGeom prst="rect">
            <a:avLst/>
          </a:prstGeom>
          <a:solidFill>
            <a:schemeClr val="tx1">
              <a:alpha val="39746"/>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96A9C286-81AB-6D4F-560A-EE17333B15B2}"/>
              </a:ext>
            </a:extLst>
          </p:cNvPr>
          <p:cNvPicPr>
            <a:picLocks noChangeAspect="1"/>
          </p:cNvPicPr>
          <p:nvPr userDrawn="1"/>
        </p:nvPicPr>
        <p:blipFill rotWithShape="1">
          <a:blip r:embed="rId2"/>
          <a:srcRect l="2840" t="10863" r="70480" b="16941"/>
          <a:stretch/>
        </p:blipFill>
        <p:spPr>
          <a:xfrm>
            <a:off x="7659585" y="1604901"/>
            <a:ext cx="3674426" cy="3637683"/>
          </a:xfrm>
          <a:prstGeom prst="rect">
            <a:avLst/>
          </a:prstGeom>
        </p:spPr>
      </p:pic>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533400" y="2968831"/>
            <a:ext cx="4495800" cy="1104325"/>
          </a:xfrm>
          <a:prstGeom prst="rect">
            <a:avLst/>
          </a:prstGeom>
        </p:spPr>
        <p:txBody>
          <a:bodyPr/>
          <a:lstStyle>
            <a:lvl1pPr>
              <a:defRPr>
                <a:solidFill>
                  <a:schemeClr val="accent1"/>
                </a:solidFill>
              </a:defRPr>
            </a:lvl1pPr>
          </a:lstStyle>
          <a:p>
            <a:r>
              <a:rPr lang="en-US"/>
              <a:t>Slide Title</a:t>
            </a:r>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533400" y="4013860"/>
            <a:ext cx="4495800" cy="950026"/>
          </a:xfrm>
          <a:prstGeom prst="rect">
            <a:avLst/>
          </a:prstGeom>
        </p:spPr>
        <p:txBody>
          <a:bodyPr>
            <a:normAutofit/>
          </a:bodyPr>
          <a:lstStyle>
            <a:lvl1pPr marL="0" indent="0">
              <a:buNone/>
              <a:defRPr sz="1800" b="1" i="0">
                <a:solidFill>
                  <a:schemeClr val="tx2"/>
                </a:solidFill>
                <a:latin typeface="Calibri" panose="020F0502020204030204" pitchFamily="34" charset="0"/>
                <a:cs typeface="Calibri" panose="020F0502020204030204" pitchFamily="34" charset="0"/>
              </a:defRPr>
            </a:lvl1pPr>
          </a:lstStyle>
          <a:p>
            <a:pPr lvl="0"/>
            <a:r>
              <a:rPr lang="en-US"/>
              <a:t>Title Subhead</a:t>
            </a:r>
          </a:p>
        </p:txBody>
      </p:sp>
      <p:sp>
        <p:nvSpPr>
          <p:cNvPr id="4" name="Text Placeholder 7">
            <a:extLst>
              <a:ext uri="{FF2B5EF4-FFF2-40B4-BE49-F238E27FC236}">
                <a16:creationId xmlns:a16="http://schemas.microsoft.com/office/drawing/2014/main" id="{CB5ED133-93DF-9A24-6B85-817A2B86407E}"/>
              </a:ext>
            </a:extLst>
          </p:cNvPr>
          <p:cNvSpPr>
            <a:spLocks noGrp="1"/>
          </p:cNvSpPr>
          <p:nvPr>
            <p:ph type="body" sz="quarter" idx="14" hasCustomPrompt="1"/>
          </p:nvPr>
        </p:nvSpPr>
        <p:spPr>
          <a:xfrm>
            <a:off x="533400" y="5733453"/>
            <a:ext cx="4495800" cy="566597"/>
          </a:xfrm>
          <a:prstGeom prst="rect">
            <a:avLst/>
          </a:prstGeom>
        </p:spPr>
        <p:txBody>
          <a:bodyPr>
            <a:normAutofit/>
          </a:bodyPr>
          <a:lstStyle>
            <a:lvl1pPr marL="0" indent="0">
              <a:buNone/>
              <a:defRPr sz="1800" b="0" i="0">
                <a:solidFill>
                  <a:schemeClr val="tx2"/>
                </a:solidFill>
                <a:latin typeface="Calibri" panose="020F0502020204030204" pitchFamily="34" charset="0"/>
                <a:cs typeface="Calibri" panose="020F0502020204030204" pitchFamily="34" charset="0"/>
              </a:defRPr>
            </a:lvl1pPr>
          </a:lstStyle>
          <a:p>
            <a:pPr lvl="0"/>
            <a:r>
              <a:rPr lang="en-US"/>
              <a:t>By/Date</a:t>
            </a:r>
          </a:p>
        </p:txBody>
      </p:sp>
      <p:pic>
        <p:nvPicPr>
          <p:cNvPr id="9" name="Picture 8">
            <a:extLst>
              <a:ext uri="{FF2B5EF4-FFF2-40B4-BE49-F238E27FC236}">
                <a16:creationId xmlns:a16="http://schemas.microsoft.com/office/drawing/2014/main" id="{3CF8E644-0137-29E6-325D-654CB8ECA7E4}"/>
              </a:ext>
            </a:extLst>
          </p:cNvPr>
          <p:cNvPicPr>
            <a:picLocks noChangeAspect="1"/>
          </p:cNvPicPr>
          <p:nvPr userDrawn="1"/>
        </p:nvPicPr>
        <p:blipFill>
          <a:blip r:embed="rId2"/>
          <a:srcRect/>
          <a:stretch/>
        </p:blipFill>
        <p:spPr>
          <a:xfrm>
            <a:off x="415471" y="828102"/>
            <a:ext cx="2904473" cy="1062612"/>
          </a:xfrm>
          <a:prstGeom prst="rect">
            <a:avLst/>
          </a:prstGeom>
        </p:spPr>
      </p:pic>
    </p:spTree>
    <p:extLst>
      <p:ext uri="{BB962C8B-B14F-4D97-AF65-F5344CB8AC3E}">
        <p14:creationId xmlns:p14="http://schemas.microsoft.com/office/powerpoint/2010/main" val="1936039327"/>
      </p:ext>
    </p:extLst>
  </p:cSld>
  <p:clrMapOvr>
    <a:masterClrMapping/>
  </p:clrMapOvr>
  <p:extLst>
    <p:ext uri="{DCECCB84-F9BA-43D5-87BE-67443E8EF086}">
      <p15:sldGuideLst xmlns:p15="http://schemas.microsoft.com/office/powerpoint/2012/main">
        <p15:guide id="1" pos="2640" userDrawn="1">
          <p15:clr>
            <a:srgbClr val="FBAE40"/>
          </p15:clr>
        </p15:guide>
        <p15:guide id="2" pos="3168" userDrawn="1">
          <p15:clr>
            <a:srgbClr val="FBAE40"/>
          </p15:clr>
        </p15:guide>
        <p15:guide id="3" pos="4824" userDrawn="1">
          <p15:clr>
            <a:srgbClr val="FBAE40"/>
          </p15:clr>
        </p15:guide>
        <p15:guide id="4" pos="5544" userDrawn="1">
          <p15:clr>
            <a:srgbClr val="FBAE40"/>
          </p15:clr>
        </p15:guide>
        <p15:guide id="5" pos="336"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AASB - Title Slide - Bottom Inf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6ABF2EA-1D36-2A49-4D30-653A990F3207}"/>
              </a:ext>
            </a:extLst>
          </p:cNvPr>
          <p:cNvSpPr/>
          <p:nvPr userDrawn="1"/>
        </p:nvSpPr>
        <p:spPr>
          <a:xfrm>
            <a:off x="0" y="-59377"/>
            <a:ext cx="12192000" cy="6917377"/>
          </a:xfrm>
          <a:prstGeom prst="rect">
            <a:avLst/>
          </a:prstGeom>
          <a:solidFill>
            <a:schemeClr val="tx1">
              <a:alpha val="551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5" name="Picture 4" descr="A black background with blue text&#10;&#10;Description automatically generated">
            <a:extLst>
              <a:ext uri="{FF2B5EF4-FFF2-40B4-BE49-F238E27FC236}">
                <a16:creationId xmlns:a16="http://schemas.microsoft.com/office/drawing/2014/main" id="{90B9318E-6CFB-517A-8DC1-DBE5229A04DF}"/>
              </a:ext>
            </a:extLst>
          </p:cNvPr>
          <p:cNvPicPr>
            <a:picLocks noChangeAspect="1"/>
          </p:cNvPicPr>
          <p:nvPr userDrawn="1"/>
        </p:nvPicPr>
        <p:blipFill rotWithShape="1">
          <a:blip r:embed="rId2"/>
          <a:srcRect l="3621" t="9534" r="69630" b="17595"/>
          <a:stretch/>
        </p:blipFill>
        <p:spPr>
          <a:xfrm>
            <a:off x="278323" y="1235037"/>
            <a:ext cx="2426139" cy="2303814"/>
          </a:xfrm>
          <a:prstGeom prst="rect">
            <a:avLst/>
          </a:prstGeom>
        </p:spPr>
      </p:pic>
      <p:pic>
        <p:nvPicPr>
          <p:cNvPr id="9" name="Picture 8" descr="A black and white logo&#10;&#10;Description automatically generated">
            <a:extLst>
              <a:ext uri="{FF2B5EF4-FFF2-40B4-BE49-F238E27FC236}">
                <a16:creationId xmlns:a16="http://schemas.microsoft.com/office/drawing/2014/main" id="{93E76EC2-6B7F-D6A6-4A4D-2C090D37B592}"/>
              </a:ext>
            </a:extLst>
          </p:cNvPr>
          <p:cNvPicPr>
            <a:picLocks noChangeAspect="1"/>
          </p:cNvPicPr>
          <p:nvPr userDrawn="1"/>
        </p:nvPicPr>
        <p:blipFill>
          <a:blip r:embed="rId3">
            <a:alphaModFix amt="50000"/>
          </a:blip>
          <a:srcRect b="16161"/>
          <a:stretch/>
        </p:blipFill>
        <p:spPr>
          <a:xfrm>
            <a:off x="5462649" y="138460"/>
            <a:ext cx="6729351" cy="6738836"/>
          </a:xfrm>
          <a:prstGeom prst="rect">
            <a:avLst/>
          </a:prstGeom>
        </p:spPr>
      </p:pic>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4495800" y="4773881"/>
            <a:ext cx="3831336" cy="869753"/>
          </a:xfrm>
          <a:prstGeom prst="rect">
            <a:avLst/>
          </a:prstGeom>
        </p:spPr>
        <p:txBody>
          <a:bodyPr>
            <a:normAutofit/>
          </a:bodyPr>
          <a:lstStyle>
            <a:lvl1pPr marL="0" indent="0">
              <a:buNone/>
              <a:defRPr sz="2000" b="0" i="0">
                <a:solidFill>
                  <a:schemeClr val="accent1"/>
                </a:solidFill>
                <a:latin typeface="Calibri Light" panose="020F0302020204030204" pitchFamily="34" charset="0"/>
                <a:cs typeface="Calibri Light" panose="020F0302020204030204" pitchFamily="34" charset="0"/>
              </a:defRPr>
            </a:lvl1pPr>
          </a:lstStyle>
          <a:p>
            <a:pPr lvl="0"/>
            <a:r>
              <a:rPr lang="en-US"/>
              <a:t>Title Subhead</a:t>
            </a:r>
          </a:p>
        </p:txBody>
      </p:sp>
      <p:sp>
        <p:nvSpPr>
          <p:cNvPr id="4" name="Text Placeholder 7">
            <a:extLst>
              <a:ext uri="{FF2B5EF4-FFF2-40B4-BE49-F238E27FC236}">
                <a16:creationId xmlns:a16="http://schemas.microsoft.com/office/drawing/2014/main" id="{CB5ED133-93DF-9A24-6B85-817A2B86407E}"/>
              </a:ext>
            </a:extLst>
          </p:cNvPr>
          <p:cNvSpPr>
            <a:spLocks noGrp="1"/>
          </p:cNvSpPr>
          <p:nvPr>
            <p:ph type="body" sz="quarter" idx="14" hasCustomPrompt="1"/>
          </p:nvPr>
        </p:nvSpPr>
        <p:spPr>
          <a:xfrm>
            <a:off x="8656320" y="4773881"/>
            <a:ext cx="3011424" cy="890649"/>
          </a:xfrm>
          <a:prstGeom prst="rect">
            <a:avLst/>
          </a:prstGeom>
        </p:spPr>
        <p:txBody>
          <a:bodyPr>
            <a:normAutofit/>
          </a:bodyPr>
          <a:lstStyle>
            <a:lvl1pPr marL="0" indent="0">
              <a:buNone/>
              <a:defRPr sz="2000" b="0" i="0">
                <a:solidFill>
                  <a:schemeClr val="accent1"/>
                </a:solidFill>
                <a:latin typeface="Calibri Light" panose="020F0302020204030204" pitchFamily="34" charset="0"/>
                <a:cs typeface="Calibri Light" panose="020F0302020204030204" pitchFamily="34" charset="0"/>
              </a:defRPr>
            </a:lvl1pPr>
          </a:lstStyle>
          <a:p>
            <a:pPr lvl="0"/>
            <a:r>
              <a:rPr lang="en-US"/>
              <a:t>By/Date</a:t>
            </a:r>
          </a:p>
        </p:txBody>
      </p:sp>
      <p:cxnSp>
        <p:nvCxnSpPr>
          <p:cNvPr id="10" name="Straight Connector 9">
            <a:extLst>
              <a:ext uri="{FF2B5EF4-FFF2-40B4-BE49-F238E27FC236}">
                <a16:creationId xmlns:a16="http://schemas.microsoft.com/office/drawing/2014/main" id="{9A718C1F-DC02-89F7-8ED2-1067EC21869E}"/>
              </a:ext>
            </a:extLst>
          </p:cNvPr>
          <p:cNvCxnSpPr/>
          <p:nvPr userDrawn="1"/>
        </p:nvCxnSpPr>
        <p:spPr>
          <a:xfrm>
            <a:off x="533400" y="4180594"/>
            <a:ext cx="11125200" cy="0"/>
          </a:xfrm>
          <a:prstGeom prst="line">
            <a:avLst/>
          </a:prstGeom>
          <a:ln>
            <a:solidFill>
              <a:schemeClr val="accent1"/>
            </a:solidFill>
          </a:ln>
        </p:spPr>
        <p:style>
          <a:lnRef idx="2">
            <a:schemeClr val="dk1"/>
          </a:lnRef>
          <a:fillRef idx="0">
            <a:schemeClr val="dk1"/>
          </a:fillRef>
          <a:effectRef idx="1">
            <a:schemeClr val="dk1"/>
          </a:effectRef>
          <a:fontRef idx="minor">
            <a:schemeClr val="tx1"/>
          </a:fontRef>
        </p:style>
      </p:cxnSp>
      <p:sp>
        <p:nvSpPr>
          <p:cNvPr id="11" name="TextBox 10">
            <a:extLst>
              <a:ext uri="{FF2B5EF4-FFF2-40B4-BE49-F238E27FC236}">
                <a16:creationId xmlns:a16="http://schemas.microsoft.com/office/drawing/2014/main" id="{9C08B664-82EC-FC67-05F8-0A7D301DB513}"/>
              </a:ext>
            </a:extLst>
          </p:cNvPr>
          <p:cNvSpPr txBox="1"/>
          <p:nvPr userDrawn="1"/>
        </p:nvSpPr>
        <p:spPr>
          <a:xfrm>
            <a:off x="463295" y="3692914"/>
            <a:ext cx="8858835" cy="461665"/>
          </a:xfrm>
          <a:prstGeom prst="rect">
            <a:avLst/>
          </a:prstGeom>
          <a:noFill/>
        </p:spPr>
        <p:txBody>
          <a:bodyPr wrap="square" rtlCol="0">
            <a:spAutoFit/>
          </a:bodyPr>
          <a:lstStyle/>
          <a:p>
            <a:pPr algn="l"/>
            <a:r>
              <a:rPr lang="en-US" sz="2400" b="1" i="0">
                <a:solidFill>
                  <a:schemeClr val="accent1"/>
                </a:solidFill>
                <a:latin typeface="Calibri" panose="020F0502020204030204" pitchFamily="34" charset="0"/>
                <a:cs typeface="Calibri" panose="020F0502020204030204" pitchFamily="34" charset="0"/>
              </a:rPr>
              <a:t>IAASB</a:t>
            </a:r>
            <a:r>
              <a:rPr lang="en-US" sz="2400" b="1" i="0">
                <a:solidFill>
                  <a:schemeClr val="accent1"/>
                </a:solidFill>
                <a:latin typeface="Calibri Light" panose="020F0302020204030204" pitchFamily="34" charset="0"/>
                <a:cs typeface="Calibri Light" panose="020F0302020204030204" pitchFamily="34" charset="0"/>
              </a:rPr>
              <a:t>  |  International Auditing and Assurance Standards Board  | </a:t>
            </a:r>
          </a:p>
        </p:txBody>
      </p:sp>
      <p:cxnSp>
        <p:nvCxnSpPr>
          <p:cNvPr id="13" name="Straight Connector 12">
            <a:extLst>
              <a:ext uri="{FF2B5EF4-FFF2-40B4-BE49-F238E27FC236}">
                <a16:creationId xmlns:a16="http://schemas.microsoft.com/office/drawing/2014/main" id="{91685A51-9664-5AC1-CBE0-70CBC0406227}"/>
              </a:ext>
            </a:extLst>
          </p:cNvPr>
          <p:cNvCxnSpPr/>
          <p:nvPr userDrawn="1"/>
        </p:nvCxnSpPr>
        <p:spPr>
          <a:xfrm>
            <a:off x="539496" y="3650242"/>
            <a:ext cx="11125200" cy="0"/>
          </a:xfrm>
          <a:prstGeom prst="line">
            <a:avLst/>
          </a:prstGeom>
          <a:ln>
            <a:solidFill>
              <a:schemeClr val="accent1"/>
            </a:solidFill>
          </a:ln>
        </p:spPr>
        <p:style>
          <a:lnRef idx="2">
            <a:schemeClr val="dk1"/>
          </a:lnRef>
          <a:fillRef idx="0">
            <a:schemeClr val="dk1"/>
          </a:fillRef>
          <a:effectRef idx="1">
            <a:schemeClr val="dk1"/>
          </a:effectRef>
          <a:fontRef idx="minor">
            <a:schemeClr val="tx1"/>
          </a:fontRef>
        </p:style>
      </p:cxnSp>
      <p:sp>
        <p:nvSpPr>
          <p:cNvPr id="6" name="TextBox 5">
            <a:extLst>
              <a:ext uri="{FF2B5EF4-FFF2-40B4-BE49-F238E27FC236}">
                <a16:creationId xmlns:a16="http://schemas.microsoft.com/office/drawing/2014/main" id="{482AA819-BD9E-C600-05A0-6FD2382E0C32}"/>
              </a:ext>
            </a:extLst>
          </p:cNvPr>
          <p:cNvSpPr txBox="1"/>
          <p:nvPr userDrawn="1"/>
        </p:nvSpPr>
        <p:spPr>
          <a:xfrm>
            <a:off x="8953997" y="3800109"/>
            <a:ext cx="2731321" cy="338554"/>
          </a:xfrm>
          <a:prstGeom prst="rect">
            <a:avLst/>
          </a:prstGeom>
          <a:noFill/>
        </p:spPr>
        <p:txBody>
          <a:bodyPr wrap="square" rtlCol="0">
            <a:spAutoFit/>
          </a:bodyPr>
          <a:lstStyle/>
          <a:p>
            <a:r>
              <a:rPr lang="en-US" sz="1600" b="1" i="0">
                <a:solidFill>
                  <a:schemeClr val="accent1"/>
                </a:solidFill>
              </a:rPr>
              <a:t>AN IFEA BOARD</a:t>
            </a:r>
          </a:p>
        </p:txBody>
      </p:sp>
      <p:sp>
        <p:nvSpPr>
          <p:cNvPr id="14" name="Text Placeholder 6">
            <a:extLst>
              <a:ext uri="{FF2B5EF4-FFF2-40B4-BE49-F238E27FC236}">
                <a16:creationId xmlns:a16="http://schemas.microsoft.com/office/drawing/2014/main" id="{215301C7-F4D1-3414-B19F-13341E6B4753}"/>
              </a:ext>
            </a:extLst>
          </p:cNvPr>
          <p:cNvSpPr>
            <a:spLocks noGrp="1"/>
          </p:cNvSpPr>
          <p:nvPr>
            <p:ph type="body" sz="quarter" idx="15" hasCustomPrompt="1"/>
          </p:nvPr>
        </p:nvSpPr>
        <p:spPr>
          <a:xfrm>
            <a:off x="533400" y="4736009"/>
            <a:ext cx="3360737" cy="1117600"/>
          </a:xfrm>
        </p:spPr>
        <p:txBody>
          <a:bodyPr>
            <a:normAutofit/>
          </a:bodyPr>
          <a:lstStyle>
            <a:lvl1pPr marL="0" indent="0">
              <a:buNone/>
              <a:defRPr sz="2400" b="1">
                <a:solidFill>
                  <a:schemeClr val="accent1"/>
                </a:solidFill>
              </a:defRPr>
            </a:lvl1pPr>
          </a:lstStyle>
          <a:p>
            <a:pPr lvl="0"/>
            <a:r>
              <a:rPr lang="en-US"/>
              <a:t>Title</a:t>
            </a:r>
          </a:p>
        </p:txBody>
      </p:sp>
    </p:spTree>
    <p:extLst>
      <p:ext uri="{BB962C8B-B14F-4D97-AF65-F5344CB8AC3E}">
        <p14:creationId xmlns:p14="http://schemas.microsoft.com/office/powerpoint/2010/main" val="2162535433"/>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guide id="5" pos="336" userDrawn="1">
          <p15:clr>
            <a:srgbClr val="FBAE40"/>
          </p15:clr>
        </p15:guide>
        <p15:guide id="6" orient="horz" pos="2640" userDrawn="1">
          <p15:clr>
            <a:srgbClr val="FBAE40"/>
          </p15:clr>
        </p15:guide>
        <p15:guide id="7" pos="7344"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ESBA - Title Slide - Bottom Info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6ABF2EA-1D36-2A49-4D30-653A990F3207}"/>
              </a:ext>
            </a:extLst>
          </p:cNvPr>
          <p:cNvSpPr/>
          <p:nvPr userDrawn="1"/>
        </p:nvSpPr>
        <p:spPr>
          <a:xfrm>
            <a:off x="0" y="0"/>
            <a:ext cx="12192000" cy="6858000"/>
          </a:xfrm>
          <a:prstGeom prst="rect">
            <a:avLst/>
          </a:prstGeom>
          <a:solidFill>
            <a:schemeClr val="tx1">
              <a:alpha val="551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6" name="Picture 5">
            <a:extLst>
              <a:ext uri="{FF2B5EF4-FFF2-40B4-BE49-F238E27FC236}">
                <a16:creationId xmlns:a16="http://schemas.microsoft.com/office/drawing/2014/main" id="{73B624FA-76FB-3BD9-ECAC-47BD68E25896}"/>
              </a:ext>
            </a:extLst>
          </p:cNvPr>
          <p:cNvPicPr>
            <a:picLocks noChangeAspect="1"/>
          </p:cNvPicPr>
          <p:nvPr userDrawn="1"/>
        </p:nvPicPr>
        <p:blipFill rotWithShape="1">
          <a:blip r:embed="rId2"/>
          <a:srcRect l="2840" t="10863" r="70480" b="16941"/>
          <a:stretch/>
        </p:blipFill>
        <p:spPr>
          <a:xfrm>
            <a:off x="331548" y="1199409"/>
            <a:ext cx="2423527" cy="2399293"/>
          </a:xfrm>
          <a:prstGeom prst="rect">
            <a:avLst/>
          </a:prstGeom>
        </p:spPr>
      </p:pic>
      <p:pic>
        <p:nvPicPr>
          <p:cNvPr id="9" name="Picture 8" descr="A black and white logo&#10;&#10;Description automatically generated">
            <a:extLst>
              <a:ext uri="{FF2B5EF4-FFF2-40B4-BE49-F238E27FC236}">
                <a16:creationId xmlns:a16="http://schemas.microsoft.com/office/drawing/2014/main" id="{93E76EC2-6B7F-D6A6-4A4D-2C090D37B592}"/>
              </a:ext>
            </a:extLst>
          </p:cNvPr>
          <p:cNvPicPr>
            <a:picLocks noChangeAspect="1"/>
          </p:cNvPicPr>
          <p:nvPr userDrawn="1"/>
        </p:nvPicPr>
        <p:blipFill>
          <a:blip r:embed="rId3">
            <a:alphaModFix amt="50000"/>
          </a:blip>
          <a:srcRect b="16161"/>
          <a:stretch/>
        </p:blipFill>
        <p:spPr>
          <a:xfrm>
            <a:off x="5462649" y="131049"/>
            <a:ext cx="6729351" cy="6738836"/>
          </a:xfrm>
          <a:prstGeom prst="rect">
            <a:avLst/>
          </a:prstGeom>
        </p:spPr>
      </p:pic>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4495800" y="4785756"/>
            <a:ext cx="3831336" cy="997527"/>
          </a:xfrm>
          <a:prstGeom prst="rect">
            <a:avLst/>
          </a:prstGeom>
        </p:spPr>
        <p:txBody>
          <a:bodyPr>
            <a:normAutofit/>
          </a:bodyPr>
          <a:lstStyle>
            <a:lvl1pPr marL="0" indent="0">
              <a:buNone/>
              <a:defRPr sz="2000" b="0" i="0">
                <a:solidFill>
                  <a:schemeClr val="accent1"/>
                </a:solidFill>
                <a:latin typeface="Calibri Light" panose="020F0302020204030204" pitchFamily="34" charset="0"/>
                <a:cs typeface="Calibri Light" panose="020F0302020204030204" pitchFamily="34" charset="0"/>
              </a:defRPr>
            </a:lvl1pPr>
          </a:lstStyle>
          <a:p>
            <a:pPr lvl="0"/>
            <a:r>
              <a:rPr lang="en-US"/>
              <a:t>Title Subhead</a:t>
            </a:r>
          </a:p>
        </p:txBody>
      </p:sp>
      <p:sp>
        <p:nvSpPr>
          <p:cNvPr id="4" name="Text Placeholder 7">
            <a:extLst>
              <a:ext uri="{FF2B5EF4-FFF2-40B4-BE49-F238E27FC236}">
                <a16:creationId xmlns:a16="http://schemas.microsoft.com/office/drawing/2014/main" id="{CB5ED133-93DF-9A24-6B85-817A2B86407E}"/>
              </a:ext>
            </a:extLst>
          </p:cNvPr>
          <p:cNvSpPr>
            <a:spLocks noGrp="1"/>
          </p:cNvSpPr>
          <p:nvPr>
            <p:ph type="body" sz="quarter" idx="14" hasCustomPrompt="1"/>
          </p:nvPr>
        </p:nvSpPr>
        <p:spPr>
          <a:xfrm>
            <a:off x="8656320" y="4773880"/>
            <a:ext cx="3011424" cy="997527"/>
          </a:xfrm>
          <a:prstGeom prst="rect">
            <a:avLst/>
          </a:prstGeom>
        </p:spPr>
        <p:txBody>
          <a:bodyPr>
            <a:normAutofit/>
          </a:bodyPr>
          <a:lstStyle>
            <a:lvl1pPr marL="0" indent="0">
              <a:buNone/>
              <a:defRPr sz="2000" b="0" i="0">
                <a:solidFill>
                  <a:schemeClr val="accent1"/>
                </a:solidFill>
                <a:latin typeface="Calibri Light" panose="020F0302020204030204" pitchFamily="34" charset="0"/>
                <a:cs typeface="Calibri Light" panose="020F0302020204030204" pitchFamily="34" charset="0"/>
              </a:defRPr>
            </a:lvl1pPr>
          </a:lstStyle>
          <a:p>
            <a:pPr lvl="0"/>
            <a:r>
              <a:rPr lang="en-US"/>
              <a:t>By/Date</a:t>
            </a:r>
          </a:p>
        </p:txBody>
      </p:sp>
      <p:cxnSp>
        <p:nvCxnSpPr>
          <p:cNvPr id="10" name="Straight Connector 9">
            <a:extLst>
              <a:ext uri="{FF2B5EF4-FFF2-40B4-BE49-F238E27FC236}">
                <a16:creationId xmlns:a16="http://schemas.microsoft.com/office/drawing/2014/main" id="{9A718C1F-DC02-89F7-8ED2-1067EC21869E}"/>
              </a:ext>
            </a:extLst>
          </p:cNvPr>
          <p:cNvCxnSpPr/>
          <p:nvPr userDrawn="1"/>
        </p:nvCxnSpPr>
        <p:spPr>
          <a:xfrm>
            <a:off x="533400" y="4192465"/>
            <a:ext cx="11125200" cy="0"/>
          </a:xfrm>
          <a:prstGeom prst="line">
            <a:avLst/>
          </a:prstGeom>
          <a:ln>
            <a:solidFill>
              <a:schemeClr val="accent1"/>
            </a:solidFill>
          </a:ln>
        </p:spPr>
        <p:style>
          <a:lnRef idx="2">
            <a:schemeClr val="dk1"/>
          </a:lnRef>
          <a:fillRef idx="0">
            <a:schemeClr val="dk1"/>
          </a:fillRef>
          <a:effectRef idx="1">
            <a:schemeClr val="dk1"/>
          </a:effectRef>
          <a:fontRef idx="minor">
            <a:schemeClr val="tx1"/>
          </a:fontRef>
        </p:style>
      </p:cxnSp>
      <p:sp>
        <p:nvSpPr>
          <p:cNvPr id="11" name="TextBox 10">
            <a:extLst>
              <a:ext uri="{FF2B5EF4-FFF2-40B4-BE49-F238E27FC236}">
                <a16:creationId xmlns:a16="http://schemas.microsoft.com/office/drawing/2014/main" id="{9C08B664-82EC-FC67-05F8-0A7D301DB513}"/>
              </a:ext>
            </a:extLst>
          </p:cNvPr>
          <p:cNvSpPr txBox="1"/>
          <p:nvPr userDrawn="1"/>
        </p:nvSpPr>
        <p:spPr>
          <a:xfrm>
            <a:off x="463295" y="3704785"/>
            <a:ext cx="8526326" cy="461665"/>
          </a:xfrm>
          <a:prstGeom prst="rect">
            <a:avLst/>
          </a:prstGeom>
          <a:noFill/>
        </p:spPr>
        <p:txBody>
          <a:bodyPr wrap="square" rtlCol="0">
            <a:spAutoFit/>
          </a:bodyPr>
          <a:lstStyle/>
          <a:p>
            <a:pPr algn="l"/>
            <a:r>
              <a:rPr lang="en-US" sz="2400" b="1" i="0">
                <a:solidFill>
                  <a:schemeClr val="accent1"/>
                </a:solidFill>
                <a:latin typeface="Calibri" panose="020F0502020204030204" pitchFamily="34" charset="0"/>
                <a:cs typeface="Calibri" panose="020F0502020204030204" pitchFamily="34" charset="0"/>
              </a:rPr>
              <a:t>IESBA</a:t>
            </a:r>
            <a:r>
              <a:rPr lang="en-US" sz="2400" b="1" i="0">
                <a:solidFill>
                  <a:schemeClr val="accent1"/>
                </a:solidFill>
                <a:latin typeface="Calibri Light" panose="020F0302020204030204" pitchFamily="34" charset="0"/>
                <a:cs typeface="Calibri Light" panose="020F0302020204030204" pitchFamily="34" charset="0"/>
              </a:rPr>
              <a:t>  |  International Ethics Standards Board for Accountants  | </a:t>
            </a:r>
          </a:p>
        </p:txBody>
      </p:sp>
      <p:cxnSp>
        <p:nvCxnSpPr>
          <p:cNvPr id="13" name="Straight Connector 12">
            <a:extLst>
              <a:ext uri="{FF2B5EF4-FFF2-40B4-BE49-F238E27FC236}">
                <a16:creationId xmlns:a16="http://schemas.microsoft.com/office/drawing/2014/main" id="{91685A51-9664-5AC1-CBE0-70CBC0406227}"/>
              </a:ext>
            </a:extLst>
          </p:cNvPr>
          <p:cNvCxnSpPr/>
          <p:nvPr userDrawn="1"/>
        </p:nvCxnSpPr>
        <p:spPr>
          <a:xfrm>
            <a:off x="539496" y="3662113"/>
            <a:ext cx="11125200" cy="0"/>
          </a:xfrm>
          <a:prstGeom prst="line">
            <a:avLst/>
          </a:prstGeom>
          <a:ln>
            <a:solidFill>
              <a:schemeClr val="accent1"/>
            </a:solidFill>
          </a:ln>
        </p:spPr>
        <p:style>
          <a:lnRef idx="2">
            <a:schemeClr val="dk1"/>
          </a:lnRef>
          <a:fillRef idx="0">
            <a:schemeClr val="dk1"/>
          </a:fillRef>
          <a:effectRef idx="1">
            <a:schemeClr val="dk1"/>
          </a:effectRef>
          <a:fontRef idx="minor">
            <a:schemeClr val="tx1"/>
          </a:fontRef>
        </p:style>
      </p:cxnSp>
      <p:sp>
        <p:nvSpPr>
          <p:cNvPr id="7" name="TextBox 6">
            <a:extLst>
              <a:ext uri="{FF2B5EF4-FFF2-40B4-BE49-F238E27FC236}">
                <a16:creationId xmlns:a16="http://schemas.microsoft.com/office/drawing/2014/main" id="{ABCCA985-B729-3249-3152-0C8201ECB55A}"/>
              </a:ext>
            </a:extLst>
          </p:cNvPr>
          <p:cNvSpPr txBox="1"/>
          <p:nvPr userDrawn="1"/>
        </p:nvSpPr>
        <p:spPr>
          <a:xfrm>
            <a:off x="8823365" y="3811980"/>
            <a:ext cx="3004458" cy="338554"/>
          </a:xfrm>
          <a:prstGeom prst="rect">
            <a:avLst/>
          </a:prstGeom>
          <a:noFill/>
        </p:spPr>
        <p:txBody>
          <a:bodyPr wrap="square" rtlCol="0">
            <a:spAutoFit/>
          </a:bodyPr>
          <a:lstStyle/>
          <a:p>
            <a:r>
              <a:rPr lang="en-US" sz="1600" b="1" i="0">
                <a:solidFill>
                  <a:schemeClr val="accent1"/>
                </a:solidFill>
              </a:rPr>
              <a:t>AN IFEA BOARD</a:t>
            </a:r>
          </a:p>
        </p:txBody>
      </p:sp>
      <p:sp>
        <p:nvSpPr>
          <p:cNvPr id="15" name="Text Placeholder 6">
            <a:extLst>
              <a:ext uri="{FF2B5EF4-FFF2-40B4-BE49-F238E27FC236}">
                <a16:creationId xmlns:a16="http://schemas.microsoft.com/office/drawing/2014/main" id="{075B9A43-F3C7-E4C5-45D8-20D288E2A3DF}"/>
              </a:ext>
            </a:extLst>
          </p:cNvPr>
          <p:cNvSpPr>
            <a:spLocks noGrp="1"/>
          </p:cNvSpPr>
          <p:nvPr>
            <p:ph type="body" sz="quarter" idx="16" hasCustomPrompt="1"/>
          </p:nvPr>
        </p:nvSpPr>
        <p:spPr>
          <a:xfrm>
            <a:off x="533400" y="4736009"/>
            <a:ext cx="3360737" cy="1117600"/>
          </a:xfrm>
        </p:spPr>
        <p:txBody>
          <a:bodyPr>
            <a:normAutofit/>
          </a:bodyPr>
          <a:lstStyle>
            <a:lvl1pPr marL="0" indent="0">
              <a:buNone/>
              <a:defRPr sz="2400" b="1">
                <a:solidFill>
                  <a:schemeClr val="accent1"/>
                </a:solidFill>
              </a:defRPr>
            </a:lvl1pPr>
          </a:lstStyle>
          <a:p>
            <a:pPr lvl="0"/>
            <a:r>
              <a:rPr lang="en-US"/>
              <a:t>Title</a:t>
            </a:r>
          </a:p>
        </p:txBody>
      </p:sp>
    </p:spTree>
    <p:extLst>
      <p:ext uri="{BB962C8B-B14F-4D97-AF65-F5344CB8AC3E}">
        <p14:creationId xmlns:p14="http://schemas.microsoft.com/office/powerpoint/2010/main" val="204098209"/>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guide id="5" pos="336" userDrawn="1">
          <p15:clr>
            <a:srgbClr val="FBAE40"/>
          </p15:clr>
        </p15:guide>
        <p15:guide id="6" orient="horz" pos="3168" userDrawn="1">
          <p15:clr>
            <a:srgbClr val="FBAE40"/>
          </p15:clr>
        </p15:guide>
        <p15:guide id="7" pos="7344"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FEA - Title Slide - Bottom Inf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6ABF2EA-1D36-2A49-4D30-653A990F3207}"/>
              </a:ext>
            </a:extLst>
          </p:cNvPr>
          <p:cNvSpPr/>
          <p:nvPr userDrawn="1"/>
        </p:nvSpPr>
        <p:spPr>
          <a:xfrm>
            <a:off x="0" y="0"/>
            <a:ext cx="12192000" cy="6858000"/>
          </a:xfrm>
          <a:prstGeom prst="rect">
            <a:avLst/>
          </a:prstGeom>
          <a:solidFill>
            <a:schemeClr val="tx1">
              <a:alpha val="551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pic>
        <p:nvPicPr>
          <p:cNvPr id="9" name="Picture 8" descr="A black and white logo&#10;&#10;Description automatically generated">
            <a:extLst>
              <a:ext uri="{FF2B5EF4-FFF2-40B4-BE49-F238E27FC236}">
                <a16:creationId xmlns:a16="http://schemas.microsoft.com/office/drawing/2014/main" id="{93E76EC2-6B7F-D6A6-4A4D-2C090D37B592}"/>
              </a:ext>
            </a:extLst>
          </p:cNvPr>
          <p:cNvPicPr>
            <a:picLocks noChangeAspect="1"/>
          </p:cNvPicPr>
          <p:nvPr userDrawn="1"/>
        </p:nvPicPr>
        <p:blipFill>
          <a:blip r:embed="rId2">
            <a:alphaModFix amt="50000"/>
          </a:blip>
          <a:srcRect b="16161"/>
          <a:stretch/>
        </p:blipFill>
        <p:spPr>
          <a:xfrm>
            <a:off x="5462649" y="119164"/>
            <a:ext cx="6729351" cy="6738836"/>
          </a:xfrm>
          <a:prstGeom prst="rect">
            <a:avLst/>
          </a:prstGeom>
        </p:spPr>
      </p:pic>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4495800" y="4797630"/>
            <a:ext cx="3831336" cy="1246909"/>
          </a:xfrm>
          <a:prstGeom prst="rect">
            <a:avLst/>
          </a:prstGeom>
        </p:spPr>
        <p:txBody>
          <a:bodyPr>
            <a:normAutofit/>
          </a:bodyPr>
          <a:lstStyle>
            <a:lvl1pPr marL="0" indent="0">
              <a:buNone/>
              <a:defRPr sz="2000" b="0" i="0">
                <a:solidFill>
                  <a:schemeClr val="accent1"/>
                </a:solidFill>
                <a:latin typeface="Calibri Light" panose="020F0302020204030204" pitchFamily="34" charset="0"/>
                <a:cs typeface="Calibri Light" panose="020F0302020204030204" pitchFamily="34" charset="0"/>
              </a:defRPr>
            </a:lvl1pPr>
          </a:lstStyle>
          <a:p>
            <a:pPr lvl="0"/>
            <a:r>
              <a:rPr lang="en-US"/>
              <a:t>Title Subhead</a:t>
            </a:r>
          </a:p>
        </p:txBody>
      </p:sp>
      <p:sp>
        <p:nvSpPr>
          <p:cNvPr id="4" name="Text Placeholder 7">
            <a:extLst>
              <a:ext uri="{FF2B5EF4-FFF2-40B4-BE49-F238E27FC236}">
                <a16:creationId xmlns:a16="http://schemas.microsoft.com/office/drawing/2014/main" id="{CB5ED133-93DF-9A24-6B85-817A2B86407E}"/>
              </a:ext>
            </a:extLst>
          </p:cNvPr>
          <p:cNvSpPr>
            <a:spLocks noGrp="1"/>
          </p:cNvSpPr>
          <p:nvPr>
            <p:ph type="body" sz="quarter" idx="14" hasCustomPrompt="1"/>
          </p:nvPr>
        </p:nvSpPr>
        <p:spPr>
          <a:xfrm>
            <a:off x="8647176" y="4797630"/>
            <a:ext cx="3011424" cy="1258786"/>
          </a:xfrm>
          <a:prstGeom prst="rect">
            <a:avLst/>
          </a:prstGeom>
        </p:spPr>
        <p:txBody>
          <a:bodyPr>
            <a:normAutofit/>
          </a:bodyPr>
          <a:lstStyle>
            <a:lvl1pPr marL="0" indent="0">
              <a:buNone/>
              <a:defRPr sz="2000" b="0" i="0">
                <a:solidFill>
                  <a:schemeClr val="accent1"/>
                </a:solidFill>
                <a:latin typeface="Calibri Light" panose="020F0302020204030204" pitchFamily="34" charset="0"/>
                <a:cs typeface="Calibri Light" panose="020F0302020204030204" pitchFamily="34" charset="0"/>
              </a:defRPr>
            </a:lvl1pPr>
          </a:lstStyle>
          <a:p>
            <a:pPr lvl="0"/>
            <a:r>
              <a:rPr lang="en-US"/>
              <a:t>By/Date</a:t>
            </a:r>
          </a:p>
        </p:txBody>
      </p:sp>
      <p:cxnSp>
        <p:nvCxnSpPr>
          <p:cNvPr id="10" name="Straight Connector 9">
            <a:extLst>
              <a:ext uri="{FF2B5EF4-FFF2-40B4-BE49-F238E27FC236}">
                <a16:creationId xmlns:a16="http://schemas.microsoft.com/office/drawing/2014/main" id="{9A718C1F-DC02-89F7-8ED2-1067EC21869E}"/>
              </a:ext>
            </a:extLst>
          </p:cNvPr>
          <p:cNvCxnSpPr/>
          <p:nvPr userDrawn="1"/>
        </p:nvCxnSpPr>
        <p:spPr>
          <a:xfrm>
            <a:off x="533400" y="4202855"/>
            <a:ext cx="11125200" cy="0"/>
          </a:xfrm>
          <a:prstGeom prst="line">
            <a:avLst/>
          </a:prstGeom>
          <a:ln>
            <a:solidFill>
              <a:schemeClr val="accent1"/>
            </a:solidFill>
          </a:ln>
        </p:spPr>
        <p:style>
          <a:lnRef idx="2">
            <a:schemeClr val="dk1"/>
          </a:lnRef>
          <a:fillRef idx="0">
            <a:schemeClr val="dk1"/>
          </a:fillRef>
          <a:effectRef idx="1">
            <a:schemeClr val="dk1"/>
          </a:effectRef>
          <a:fontRef idx="minor">
            <a:schemeClr val="tx1"/>
          </a:fontRef>
        </p:style>
      </p:cxnSp>
      <p:sp>
        <p:nvSpPr>
          <p:cNvPr id="11" name="TextBox 10">
            <a:extLst>
              <a:ext uri="{FF2B5EF4-FFF2-40B4-BE49-F238E27FC236}">
                <a16:creationId xmlns:a16="http://schemas.microsoft.com/office/drawing/2014/main" id="{9C08B664-82EC-FC67-05F8-0A7D301DB513}"/>
              </a:ext>
            </a:extLst>
          </p:cNvPr>
          <p:cNvSpPr txBox="1"/>
          <p:nvPr userDrawn="1"/>
        </p:nvSpPr>
        <p:spPr>
          <a:xfrm>
            <a:off x="463296" y="3715175"/>
            <a:ext cx="7041909" cy="461665"/>
          </a:xfrm>
          <a:prstGeom prst="rect">
            <a:avLst/>
          </a:prstGeom>
          <a:noFill/>
        </p:spPr>
        <p:txBody>
          <a:bodyPr wrap="square" rtlCol="0">
            <a:spAutoFit/>
          </a:bodyPr>
          <a:lstStyle/>
          <a:p>
            <a:pPr algn="l"/>
            <a:r>
              <a:rPr lang="en-US" sz="2400" b="1" i="0">
                <a:solidFill>
                  <a:schemeClr val="accent1"/>
                </a:solidFill>
                <a:latin typeface="Calibri" panose="020F0502020204030204" pitchFamily="34" charset="0"/>
                <a:cs typeface="Calibri" panose="020F0502020204030204" pitchFamily="34" charset="0"/>
              </a:rPr>
              <a:t>IFEA</a:t>
            </a:r>
            <a:r>
              <a:rPr lang="en-US" sz="2400" b="1" i="0">
                <a:solidFill>
                  <a:schemeClr val="accent1"/>
                </a:solidFill>
                <a:latin typeface="Calibri Light" panose="020F0302020204030204" pitchFamily="34" charset="0"/>
                <a:cs typeface="Calibri Light" panose="020F0302020204030204" pitchFamily="34" charset="0"/>
              </a:rPr>
              <a:t>  |  </a:t>
            </a:r>
            <a:r>
              <a:rPr lang="en-US" sz="2400" b="0" i="0">
                <a:solidFill>
                  <a:schemeClr val="accent1"/>
                </a:solidFill>
                <a:latin typeface="Calibri Light" panose="020F0302020204030204" pitchFamily="34" charset="0"/>
                <a:cs typeface="Calibri Light" panose="020F0302020204030204" pitchFamily="34" charset="0"/>
              </a:rPr>
              <a:t>International Foundation for Ethics and Audit</a:t>
            </a:r>
          </a:p>
        </p:txBody>
      </p:sp>
      <p:cxnSp>
        <p:nvCxnSpPr>
          <p:cNvPr id="13" name="Straight Connector 12">
            <a:extLst>
              <a:ext uri="{FF2B5EF4-FFF2-40B4-BE49-F238E27FC236}">
                <a16:creationId xmlns:a16="http://schemas.microsoft.com/office/drawing/2014/main" id="{91685A51-9664-5AC1-CBE0-70CBC0406227}"/>
              </a:ext>
            </a:extLst>
          </p:cNvPr>
          <p:cNvCxnSpPr/>
          <p:nvPr userDrawn="1"/>
        </p:nvCxnSpPr>
        <p:spPr>
          <a:xfrm>
            <a:off x="539496" y="3672503"/>
            <a:ext cx="11125200" cy="0"/>
          </a:xfrm>
          <a:prstGeom prst="line">
            <a:avLst/>
          </a:prstGeom>
          <a:ln>
            <a:solidFill>
              <a:schemeClr val="accent1"/>
            </a:solidFill>
          </a:ln>
        </p:spPr>
        <p:style>
          <a:lnRef idx="2">
            <a:schemeClr val="dk1"/>
          </a:lnRef>
          <a:fillRef idx="0">
            <a:schemeClr val="dk1"/>
          </a:fillRef>
          <a:effectRef idx="1">
            <a:schemeClr val="dk1"/>
          </a:effectRef>
          <a:fontRef idx="minor">
            <a:schemeClr val="tx1"/>
          </a:fontRef>
        </p:style>
      </p:cxnSp>
      <p:pic>
        <p:nvPicPr>
          <p:cNvPr id="14" name="Picture 13" descr="A logo with a white circle and blue design&#10;&#10;Description automatically generated">
            <a:extLst>
              <a:ext uri="{FF2B5EF4-FFF2-40B4-BE49-F238E27FC236}">
                <a16:creationId xmlns:a16="http://schemas.microsoft.com/office/drawing/2014/main" id="{FF3646A3-4C7F-3CD6-00D3-4A7F5B23D9FA}"/>
              </a:ext>
            </a:extLst>
          </p:cNvPr>
          <p:cNvPicPr>
            <a:picLocks noChangeAspect="1"/>
          </p:cNvPicPr>
          <p:nvPr userDrawn="1"/>
        </p:nvPicPr>
        <p:blipFill rotWithShape="1">
          <a:blip r:embed="rId3"/>
          <a:srcRect l="22690" t="4710" r="26846" b="50559"/>
          <a:stretch/>
        </p:blipFill>
        <p:spPr>
          <a:xfrm>
            <a:off x="237271" y="1221673"/>
            <a:ext cx="2362852" cy="2270736"/>
          </a:xfrm>
          <a:prstGeom prst="rect">
            <a:avLst/>
          </a:prstGeom>
        </p:spPr>
      </p:pic>
      <p:sp>
        <p:nvSpPr>
          <p:cNvPr id="7" name="Text Placeholder 6">
            <a:extLst>
              <a:ext uri="{FF2B5EF4-FFF2-40B4-BE49-F238E27FC236}">
                <a16:creationId xmlns:a16="http://schemas.microsoft.com/office/drawing/2014/main" id="{8257A572-0F02-E222-38AB-3B2EB549EA5A}"/>
              </a:ext>
            </a:extLst>
          </p:cNvPr>
          <p:cNvSpPr>
            <a:spLocks noGrp="1"/>
          </p:cNvSpPr>
          <p:nvPr>
            <p:ph type="body" sz="quarter" idx="15" hasCustomPrompt="1"/>
          </p:nvPr>
        </p:nvSpPr>
        <p:spPr>
          <a:xfrm>
            <a:off x="533400" y="4738254"/>
            <a:ext cx="3360737" cy="1341912"/>
          </a:xfrm>
        </p:spPr>
        <p:txBody>
          <a:bodyPr>
            <a:normAutofit/>
          </a:bodyPr>
          <a:lstStyle>
            <a:lvl1pPr marL="0" indent="0">
              <a:buNone/>
              <a:defRPr sz="2400" b="1">
                <a:solidFill>
                  <a:schemeClr val="accent1"/>
                </a:solidFill>
              </a:defRPr>
            </a:lvl1pPr>
          </a:lstStyle>
          <a:p>
            <a:pPr lvl="0"/>
            <a:r>
              <a:rPr lang="en-US"/>
              <a:t>Title</a:t>
            </a:r>
          </a:p>
        </p:txBody>
      </p:sp>
    </p:spTree>
    <p:extLst>
      <p:ext uri="{BB962C8B-B14F-4D97-AF65-F5344CB8AC3E}">
        <p14:creationId xmlns:p14="http://schemas.microsoft.com/office/powerpoint/2010/main" val="3061442165"/>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guide id="5" pos="336" userDrawn="1">
          <p15:clr>
            <a:srgbClr val="FBAE40"/>
          </p15:clr>
        </p15:guide>
        <p15:guide id="6" orient="horz" pos="3168" userDrawn="1">
          <p15:clr>
            <a:srgbClr val="FBAE40"/>
          </p15:clr>
        </p15:guide>
        <p15:guide id="7" pos="7344"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Slide-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DDF8F8-1DAA-1AC4-939D-2B8FE9DCC6BB}"/>
              </a:ext>
            </a:extLst>
          </p:cNvPr>
          <p:cNvSpPr/>
          <p:nvPr userDrawn="1"/>
        </p:nvSpPr>
        <p:spPr>
          <a:xfrm>
            <a:off x="0" y="0"/>
            <a:ext cx="12192000" cy="6858000"/>
          </a:xfrm>
          <a:prstGeom prst="rect">
            <a:avLst/>
          </a:prstGeom>
          <a:solidFill>
            <a:schemeClr val="tx2">
              <a:lumMod val="60000"/>
              <a:lumOff val="40000"/>
              <a:alpha val="40358"/>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0D243CB-F251-2C5C-ED1A-E8B46C15D0D4}"/>
              </a:ext>
            </a:extLst>
          </p:cNvPr>
          <p:cNvPicPr>
            <a:picLocks noChangeAspect="1"/>
          </p:cNvPicPr>
          <p:nvPr userDrawn="1"/>
        </p:nvPicPr>
        <p:blipFill>
          <a:blip r:embed="rId2">
            <a:alphaModFix amt="10000"/>
          </a:blip>
          <a:srcRect t="7701" b="7701"/>
          <a:stretch/>
        </p:blipFill>
        <p:spPr>
          <a:xfrm>
            <a:off x="4514850" y="0"/>
            <a:ext cx="7677149" cy="6858000"/>
          </a:xfrm>
          <a:prstGeom prst="rect">
            <a:avLst/>
          </a:prstGeom>
        </p:spPr>
      </p:pic>
      <p:sp>
        <p:nvSpPr>
          <p:cNvPr id="2" name="Title 1">
            <a:extLst>
              <a:ext uri="{FF2B5EF4-FFF2-40B4-BE49-F238E27FC236}">
                <a16:creationId xmlns:a16="http://schemas.microsoft.com/office/drawing/2014/main" id="{AAEA204E-158A-2868-DE7A-D545519B0530}"/>
              </a:ext>
            </a:extLst>
          </p:cNvPr>
          <p:cNvSpPr>
            <a:spLocks noGrp="1"/>
          </p:cNvSpPr>
          <p:nvPr>
            <p:ph type="title" hasCustomPrompt="1"/>
          </p:nvPr>
        </p:nvSpPr>
        <p:spPr>
          <a:xfrm>
            <a:off x="831850" y="1709738"/>
            <a:ext cx="10515600" cy="2762249"/>
          </a:xfrm>
        </p:spPr>
        <p:txBody>
          <a:bodyPr anchor="b"/>
          <a:lstStyle>
            <a:lvl1pPr>
              <a:defRPr sz="6000">
                <a:solidFill>
                  <a:schemeClr val="accent1"/>
                </a:solidFill>
              </a:defRPr>
            </a:lvl1pPr>
          </a:lstStyle>
          <a:p>
            <a:r>
              <a:rPr lang="en-US"/>
              <a:t>Section Slide</a:t>
            </a:r>
          </a:p>
        </p:txBody>
      </p:sp>
      <p:sp>
        <p:nvSpPr>
          <p:cNvPr id="3" name="Text Placeholder 2">
            <a:extLst>
              <a:ext uri="{FF2B5EF4-FFF2-40B4-BE49-F238E27FC236}">
                <a16:creationId xmlns:a16="http://schemas.microsoft.com/office/drawing/2014/main" id="{6D2198CD-FF38-F5D3-0331-30EFCEE68878}"/>
              </a:ext>
            </a:extLst>
          </p:cNvPr>
          <p:cNvSpPr>
            <a:spLocks noGrp="1"/>
          </p:cNvSpPr>
          <p:nvPr>
            <p:ph type="body" idx="1" hasCustomPrompt="1"/>
          </p:nvPr>
        </p:nvSpPr>
        <p:spPr>
          <a:xfrm>
            <a:off x="831850" y="4589463"/>
            <a:ext cx="10515600" cy="1500187"/>
          </a:xfrm>
        </p:spPr>
        <p:txBody>
          <a:bodyPr>
            <a:normAutofit/>
          </a:bodyPr>
          <a:lstStyle>
            <a:lvl1pPr marL="0" indent="0">
              <a:buNone/>
              <a:defRPr sz="1600" cap="all" baseline="0">
                <a:solidFill>
                  <a:schemeClr val="accent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Copy describing section/information</a:t>
            </a:r>
          </a:p>
        </p:txBody>
      </p:sp>
    </p:spTree>
    <p:extLst>
      <p:ext uri="{BB962C8B-B14F-4D97-AF65-F5344CB8AC3E}">
        <p14:creationId xmlns:p14="http://schemas.microsoft.com/office/powerpoint/2010/main" val="14297018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Slide- Gree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DDF8F8-1DAA-1AC4-939D-2B8FE9DCC6BB}"/>
              </a:ext>
            </a:extLst>
          </p:cNvPr>
          <p:cNvSpPr/>
          <p:nvPr userDrawn="1"/>
        </p:nvSpPr>
        <p:spPr>
          <a:xfrm>
            <a:off x="0" y="0"/>
            <a:ext cx="12192000" cy="6858000"/>
          </a:xfrm>
          <a:prstGeom prst="rect">
            <a:avLst/>
          </a:prstGeom>
          <a:solidFill>
            <a:schemeClr val="accent3">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0D243CB-F251-2C5C-ED1A-E8B46C15D0D4}"/>
              </a:ext>
            </a:extLst>
          </p:cNvPr>
          <p:cNvPicPr>
            <a:picLocks noChangeAspect="1"/>
          </p:cNvPicPr>
          <p:nvPr userDrawn="1"/>
        </p:nvPicPr>
        <p:blipFill>
          <a:blip r:embed="rId2">
            <a:alphaModFix amt="41000"/>
          </a:blip>
          <a:srcRect t="7701" b="7701"/>
          <a:stretch/>
        </p:blipFill>
        <p:spPr>
          <a:xfrm>
            <a:off x="4514850" y="0"/>
            <a:ext cx="7677149" cy="6858000"/>
          </a:xfrm>
          <a:prstGeom prst="rect">
            <a:avLst/>
          </a:prstGeom>
        </p:spPr>
      </p:pic>
      <p:sp>
        <p:nvSpPr>
          <p:cNvPr id="2" name="Title 1">
            <a:extLst>
              <a:ext uri="{FF2B5EF4-FFF2-40B4-BE49-F238E27FC236}">
                <a16:creationId xmlns:a16="http://schemas.microsoft.com/office/drawing/2014/main" id="{AAEA204E-158A-2868-DE7A-D545519B0530}"/>
              </a:ext>
            </a:extLst>
          </p:cNvPr>
          <p:cNvSpPr>
            <a:spLocks noGrp="1"/>
          </p:cNvSpPr>
          <p:nvPr>
            <p:ph type="title" hasCustomPrompt="1"/>
          </p:nvPr>
        </p:nvSpPr>
        <p:spPr>
          <a:xfrm>
            <a:off x="831850" y="1709738"/>
            <a:ext cx="10515600" cy="2762249"/>
          </a:xfrm>
        </p:spPr>
        <p:txBody>
          <a:bodyPr anchor="b"/>
          <a:lstStyle>
            <a:lvl1pPr>
              <a:defRPr sz="6000">
                <a:solidFill>
                  <a:schemeClr val="accent2"/>
                </a:solidFill>
              </a:defRPr>
            </a:lvl1pPr>
          </a:lstStyle>
          <a:p>
            <a:r>
              <a:rPr lang="en-US"/>
              <a:t>Section Slide</a:t>
            </a:r>
          </a:p>
        </p:txBody>
      </p:sp>
      <p:sp>
        <p:nvSpPr>
          <p:cNvPr id="3" name="Text Placeholder 2">
            <a:extLst>
              <a:ext uri="{FF2B5EF4-FFF2-40B4-BE49-F238E27FC236}">
                <a16:creationId xmlns:a16="http://schemas.microsoft.com/office/drawing/2014/main" id="{6D2198CD-FF38-F5D3-0331-30EFCEE68878}"/>
              </a:ext>
            </a:extLst>
          </p:cNvPr>
          <p:cNvSpPr>
            <a:spLocks noGrp="1"/>
          </p:cNvSpPr>
          <p:nvPr>
            <p:ph type="body" idx="1" hasCustomPrompt="1"/>
          </p:nvPr>
        </p:nvSpPr>
        <p:spPr>
          <a:xfrm>
            <a:off x="831850" y="4589463"/>
            <a:ext cx="10515600" cy="1500187"/>
          </a:xfrm>
        </p:spPr>
        <p:txBody>
          <a:bodyPr>
            <a:normAutofit/>
          </a:bodyPr>
          <a:lstStyle>
            <a:lvl1pPr marL="0" indent="0">
              <a:buNone/>
              <a:defRPr sz="1600" cap="all" baseline="0">
                <a:solidFill>
                  <a:schemeClr val="accent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Copy describing section/information</a:t>
            </a:r>
          </a:p>
        </p:txBody>
      </p:sp>
    </p:spTree>
    <p:extLst>
      <p:ext uri="{BB962C8B-B14F-4D97-AF65-F5344CB8AC3E}">
        <p14:creationId xmlns:p14="http://schemas.microsoft.com/office/powerpoint/2010/main" val="1980891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Slide - Beig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FDDF8F8-1DAA-1AC4-939D-2B8FE9DCC6BB}"/>
              </a:ext>
            </a:extLst>
          </p:cNvPr>
          <p:cNvSpPr/>
          <p:nvPr userDrawn="1"/>
        </p:nvSpPr>
        <p:spPr>
          <a:xfrm>
            <a:off x="0" y="0"/>
            <a:ext cx="12192000" cy="6858000"/>
          </a:xfrm>
          <a:prstGeom prst="rect">
            <a:avLst/>
          </a:prstGeom>
          <a:solidFill>
            <a:schemeClr val="tx1">
              <a:alpha val="69978"/>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0D243CB-F251-2C5C-ED1A-E8B46C15D0D4}"/>
              </a:ext>
            </a:extLst>
          </p:cNvPr>
          <p:cNvPicPr>
            <a:picLocks noChangeAspect="1"/>
          </p:cNvPicPr>
          <p:nvPr userDrawn="1"/>
        </p:nvPicPr>
        <p:blipFill>
          <a:blip r:embed="rId2">
            <a:alphaModFix/>
          </a:blip>
          <a:srcRect t="7701" b="7701"/>
          <a:stretch/>
        </p:blipFill>
        <p:spPr>
          <a:xfrm>
            <a:off x="4514850" y="0"/>
            <a:ext cx="7677149" cy="6858000"/>
          </a:xfrm>
          <a:prstGeom prst="rect">
            <a:avLst/>
          </a:prstGeom>
        </p:spPr>
      </p:pic>
      <p:sp>
        <p:nvSpPr>
          <p:cNvPr id="2" name="Title 1">
            <a:extLst>
              <a:ext uri="{FF2B5EF4-FFF2-40B4-BE49-F238E27FC236}">
                <a16:creationId xmlns:a16="http://schemas.microsoft.com/office/drawing/2014/main" id="{AAEA204E-158A-2868-DE7A-D545519B0530}"/>
              </a:ext>
            </a:extLst>
          </p:cNvPr>
          <p:cNvSpPr>
            <a:spLocks noGrp="1"/>
          </p:cNvSpPr>
          <p:nvPr>
            <p:ph type="title" hasCustomPrompt="1"/>
          </p:nvPr>
        </p:nvSpPr>
        <p:spPr>
          <a:xfrm>
            <a:off x="831850" y="1709738"/>
            <a:ext cx="10515600" cy="2762249"/>
          </a:xfrm>
        </p:spPr>
        <p:txBody>
          <a:bodyPr anchor="b"/>
          <a:lstStyle>
            <a:lvl1pPr>
              <a:defRPr sz="6000">
                <a:solidFill>
                  <a:schemeClr val="accent2"/>
                </a:solidFill>
              </a:defRPr>
            </a:lvl1pPr>
          </a:lstStyle>
          <a:p>
            <a:r>
              <a:rPr lang="en-US"/>
              <a:t>Section Slide</a:t>
            </a:r>
          </a:p>
        </p:txBody>
      </p:sp>
      <p:sp>
        <p:nvSpPr>
          <p:cNvPr id="3" name="Text Placeholder 2">
            <a:extLst>
              <a:ext uri="{FF2B5EF4-FFF2-40B4-BE49-F238E27FC236}">
                <a16:creationId xmlns:a16="http://schemas.microsoft.com/office/drawing/2014/main" id="{6D2198CD-FF38-F5D3-0331-30EFCEE68878}"/>
              </a:ext>
            </a:extLst>
          </p:cNvPr>
          <p:cNvSpPr>
            <a:spLocks noGrp="1"/>
          </p:cNvSpPr>
          <p:nvPr>
            <p:ph type="body" idx="1" hasCustomPrompt="1"/>
          </p:nvPr>
        </p:nvSpPr>
        <p:spPr>
          <a:xfrm>
            <a:off x="831850" y="4589463"/>
            <a:ext cx="10515600" cy="1500187"/>
          </a:xfrm>
        </p:spPr>
        <p:txBody>
          <a:bodyPr>
            <a:normAutofit/>
          </a:bodyPr>
          <a:lstStyle>
            <a:lvl1pPr marL="0" indent="0">
              <a:buNone/>
              <a:defRPr sz="1600" cap="all" baseline="0">
                <a:solidFill>
                  <a:schemeClr val="accent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Copy describing section/information</a:t>
            </a:r>
          </a:p>
        </p:txBody>
      </p:sp>
    </p:spTree>
    <p:extLst>
      <p:ext uri="{BB962C8B-B14F-4D97-AF65-F5344CB8AC3E}">
        <p14:creationId xmlns:p14="http://schemas.microsoft.com/office/powerpoint/2010/main" val="1963820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Quote-Image2">
    <p:spTree>
      <p:nvGrpSpPr>
        <p:cNvPr id="1" name=""/>
        <p:cNvGrpSpPr/>
        <p:nvPr/>
      </p:nvGrpSpPr>
      <p:grpSpPr>
        <a:xfrm>
          <a:off x="0" y="0"/>
          <a:ext cx="0" cy="0"/>
          <a:chOff x="0" y="0"/>
          <a:chExt cx="0" cy="0"/>
        </a:xfrm>
      </p:grpSpPr>
      <p:pic>
        <p:nvPicPr>
          <p:cNvPr id="7" name="Picture 6" descr="A globe with lights and dots&#10;&#10;Description automatically generated with medium confidence">
            <a:extLst>
              <a:ext uri="{FF2B5EF4-FFF2-40B4-BE49-F238E27FC236}">
                <a16:creationId xmlns:a16="http://schemas.microsoft.com/office/drawing/2014/main" id="{87A4172F-7958-2A2C-FAED-B373B360DC88}"/>
              </a:ext>
            </a:extLst>
          </p:cNvPr>
          <p:cNvPicPr>
            <a:picLocks noChangeAspect="1"/>
          </p:cNvPicPr>
          <p:nvPr userDrawn="1"/>
        </p:nvPicPr>
        <p:blipFill>
          <a:blip r:embed="rId2"/>
          <a:srcRect t="20411" b="12735"/>
          <a:stretch/>
        </p:blipFill>
        <p:spPr>
          <a:xfrm>
            <a:off x="0" y="-1"/>
            <a:ext cx="12192000" cy="4550889"/>
          </a:xfrm>
          <a:prstGeom prst="rect">
            <a:avLst/>
          </a:prstGeom>
        </p:spPr>
      </p:pic>
      <p:sp>
        <p:nvSpPr>
          <p:cNvPr id="6" name="Slide Number Placeholder 5">
            <a:extLst>
              <a:ext uri="{FF2B5EF4-FFF2-40B4-BE49-F238E27FC236}">
                <a16:creationId xmlns:a16="http://schemas.microsoft.com/office/drawing/2014/main" id="{9BE7BCF5-7081-7707-F1DC-1BE6BE28C02B}"/>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tx1"/>
                </a:solidFill>
              </a:defRPr>
            </a:lvl1pPr>
          </a:lstStyle>
          <a:p>
            <a:fld id="{50ACEBBF-944F-8349-945C-78F972EF34F6}" type="slidenum">
              <a:rPr lang="en-US" smtClean="0"/>
              <a:pPr/>
              <a:t>‹#›</a:t>
            </a:fld>
            <a:endParaRPr lang="en-US"/>
          </a:p>
        </p:txBody>
      </p:sp>
      <p:sp>
        <p:nvSpPr>
          <p:cNvPr id="5" name="Rectangle 4">
            <a:extLst>
              <a:ext uri="{FF2B5EF4-FFF2-40B4-BE49-F238E27FC236}">
                <a16:creationId xmlns:a16="http://schemas.microsoft.com/office/drawing/2014/main" id="{B4B51C0B-D3A2-1F69-0EE7-B776BD6DFE65}"/>
              </a:ext>
            </a:extLst>
          </p:cNvPr>
          <p:cNvSpPr/>
          <p:nvPr userDrawn="1"/>
        </p:nvSpPr>
        <p:spPr>
          <a:xfrm>
            <a:off x="0" y="4465122"/>
            <a:ext cx="12192000" cy="2392878"/>
          </a:xfrm>
          <a:prstGeom prst="rect">
            <a:avLst/>
          </a:prstGeom>
          <a:solidFill>
            <a:schemeClr val="tx1">
              <a:alpha val="9521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EA204E-158A-2868-DE7A-D545519B0530}"/>
              </a:ext>
            </a:extLst>
          </p:cNvPr>
          <p:cNvSpPr>
            <a:spLocks noGrp="1"/>
          </p:cNvSpPr>
          <p:nvPr>
            <p:ph type="title" hasCustomPrompt="1"/>
          </p:nvPr>
        </p:nvSpPr>
        <p:spPr>
          <a:xfrm>
            <a:off x="950584" y="4720876"/>
            <a:ext cx="3986212" cy="676275"/>
          </a:xfrm>
        </p:spPr>
        <p:txBody>
          <a:bodyPr anchor="b">
            <a:normAutofit/>
          </a:bodyPr>
          <a:lstStyle>
            <a:lvl1pPr>
              <a:defRPr sz="3600">
                <a:solidFill>
                  <a:schemeClr val="accent2"/>
                </a:solidFill>
              </a:defRPr>
            </a:lvl1pPr>
          </a:lstStyle>
          <a:p>
            <a:r>
              <a:rPr lang="en-US"/>
              <a:t>Headline/Pullout</a:t>
            </a:r>
          </a:p>
        </p:txBody>
      </p:sp>
      <p:sp>
        <p:nvSpPr>
          <p:cNvPr id="3" name="Text Placeholder 2">
            <a:extLst>
              <a:ext uri="{FF2B5EF4-FFF2-40B4-BE49-F238E27FC236}">
                <a16:creationId xmlns:a16="http://schemas.microsoft.com/office/drawing/2014/main" id="{6D2198CD-FF38-F5D3-0331-30EFCEE68878}"/>
              </a:ext>
            </a:extLst>
          </p:cNvPr>
          <p:cNvSpPr>
            <a:spLocks noGrp="1"/>
          </p:cNvSpPr>
          <p:nvPr>
            <p:ph type="body" idx="1" hasCustomPrompt="1"/>
          </p:nvPr>
        </p:nvSpPr>
        <p:spPr>
          <a:xfrm>
            <a:off x="5819649" y="5060395"/>
            <a:ext cx="5485659" cy="1500187"/>
          </a:xfrm>
        </p:spPr>
        <p:txBody>
          <a:bodyPr>
            <a:normAutofit/>
          </a:bodyPr>
          <a:lstStyle>
            <a:lvl1pPr marL="0" indent="0">
              <a:buNone/>
              <a:defRPr sz="1600" cap="none" baseline="0">
                <a:solidFill>
                  <a:schemeClr val="accent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Paragraph copy  or quote. </a:t>
            </a:r>
          </a:p>
        </p:txBody>
      </p:sp>
      <p:cxnSp>
        <p:nvCxnSpPr>
          <p:cNvPr id="11" name="Straight Connector 10">
            <a:extLst>
              <a:ext uri="{FF2B5EF4-FFF2-40B4-BE49-F238E27FC236}">
                <a16:creationId xmlns:a16="http://schemas.microsoft.com/office/drawing/2014/main" id="{5BDD7757-F518-8F02-0290-04D2670C9F10}"/>
              </a:ext>
            </a:extLst>
          </p:cNvPr>
          <p:cNvCxnSpPr>
            <a:cxnSpLocks/>
          </p:cNvCxnSpPr>
          <p:nvPr userDrawn="1"/>
        </p:nvCxnSpPr>
        <p:spPr>
          <a:xfrm>
            <a:off x="5926717" y="4900058"/>
            <a:ext cx="571500" cy="0"/>
          </a:xfrm>
          <a:prstGeom prst="line">
            <a:avLst/>
          </a:prstGeom>
          <a:ln w="127000">
            <a:solidFill>
              <a:schemeClr val="accent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055489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Quote-Image1">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6871245D-1270-0085-04EB-A2436AC3CA5C}"/>
              </a:ext>
            </a:extLst>
          </p:cNvPr>
          <p:cNvPicPr>
            <a:picLocks noChangeAspect="1"/>
          </p:cNvPicPr>
          <p:nvPr userDrawn="1"/>
        </p:nvPicPr>
        <p:blipFill>
          <a:blip r:embed="rId2"/>
          <a:srcRect t="7900" b="7900"/>
          <a:stretch/>
        </p:blipFill>
        <p:spPr>
          <a:xfrm>
            <a:off x="0" y="14286"/>
            <a:ext cx="12192000" cy="6843714"/>
          </a:xfrm>
          <a:prstGeom prst="rect">
            <a:avLst/>
          </a:prstGeom>
        </p:spPr>
      </p:pic>
      <p:sp>
        <p:nvSpPr>
          <p:cNvPr id="6" name="Slide Number Placeholder 5">
            <a:extLst>
              <a:ext uri="{FF2B5EF4-FFF2-40B4-BE49-F238E27FC236}">
                <a16:creationId xmlns:a16="http://schemas.microsoft.com/office/drawing/2014/main" id="{9BE7BCF5-7081-7707-F1DC-1BE6BE28C02B}"/>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tx1"/>
                </a:solidFill>
              </a:defRPr>
            </a:lvl1pPr>
          </a:lstStyle>
          <a:p>
            <a:fld id="{50ACEBBF-944F-8349-945C-78F972EF34F6}" type="slidenum">
              <a:rPr lang="en-US" smtClean="0"/>
              <a:pPr/>
              <a:t>‹#›</a:t>
            </a:fld>
            <a:endParaRPr lang="en-US"/>
          </a:p>
        </p:txBody>
      </p:sp>
      <p:sp>
        <p:nvSpPr>
          <p:cNvPr id="5" name="Rectangle 4">
            <a:extLst>
              <a:ext uri="{FF2B5EF4-FFF2-40B4-BE49-F238E27FC236}">
                <a16:creationId xmlns:a16="http://schemas.microsoft.com/office/drawing/2014/main" id="{B4B51C0B-D3A2-1F69-0EE7-B776BD6DFE65}"/>
              </a:ext>
            </a:extLst>
          </p:cNvPr>
          <p:cNvSpPr/>
          <p:nvPr userDrawn="1"/>
        </p:nvSpPr>
        <p:spPr>
          <a:xfrm>
            <a:off x="6386512" y="0"/>
            <a:ext cx="5476937" cy="6858000"/>
          </a:xfrm>
          <a:prstGeom prst="rect">
            <a:avLst/>
          </a:prstGeom>
          <a:solidFill>
            <a:schemeClr val="tx1">
              <a:alpha val="9521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EA204E-158A-2868-DE7A-D545519B0530}"/>
              </a:ext>
            </a:extLst>
          </p:cNvPr>
          <p:cNvSpPr>
            <a:spLocks noGrp="1"/>
          </p:cNvSpPr>
          <p:nvPr>
            <p:ph type="title" hasCustomPrompt="1"/>
          </p:nvPr>
        </p:nvSpPr>
        <p:spPr>
          <a:xfrm>
            <a:off x="6615114" y="623889"/>
            <a:ext cx="3986212" cy="676275"/>
          </a:xfrm>
        </p:spPr>
        <p:txBody>
          <a:bodyPr anchor="b">
            <a:normAutofit/>
          </a:bodyPr>
          <a:lstStyle>
            <a:lvl1pPr>
              <a:defRPr sz="3600">
                <a:solidFill>
                  <a:schemeClr val="accent2"/>
                </a:solidFill>
              </a:defRPr>
            </a:lvl1pPr>
          </a:lstStyle>
          <a:p>
            <a:r>
              <a:rPr lang="en-US"/>
              <a:t>Headline/Pullout</a:t>
            </a:r>
          </a:p>
        </p:txBody>
      </p:sp>
      <p:sp>
        <p:nvSpPr>
          <p:cNvPr id="3" name="Text Placeholder 2">
            <a:extLst>
              <a:ext uri="{FF2B5EF4-FFF2-40B4-BE49-F238E27FC236}">
                <a16:creationId xmlns:a16="http://schemas.microsoft.com/office/drawing/2014/main" id="{6D2198CD-FF38-F5D3-0331-30EFCEE68878}"/>
              </a:ext>
            </a:extLst>
          </p:cNvPr>
          <p:cNvSpPr>
            <a:spLocks noGrp="1"/>
          </p:cNvSpPr>
          <p:nvPr>
            <p:ph type="body" idx="1" hasCustomPrompt="1"/>
          </p:nvPr>
        </p:nvSpPr>
        <p:spPr>
          <a:xfrm>
            <a:off x="6686550" y="2103438"/>
            <a:ext cx="3929063" cy="1500187"/>
          </a:xfrm>
        </p:spPr>
        <p:txBody>
          <a:bodyPr>
            <a:normAutofit/>
          </a:bodyPr>
          <a:lstStyle>
            <a:lvl1pPr marL="0" indent="0">
              <a:buNone/>
              <a:defRPr sz="1600" cap="none" baseline="0">
                <a:solidFill>
                  <a:schemeClr val="accent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Paragraph copy  or quote. </a:t>
            </a:r>
          </a:p>
        </p:txBody>
      </p:sp>
      <p:cxnSp>
        <p:nvCxnSpPr>
          <p:cNvPr id="11" name="Straight Connector 10">
            <a:extLst>
              <a:ext uri="{FF2B5EF4-FFF2-40B4-BE49-F238E27FC236}">
                <a16:creationId xmlns:a16="http://schemas.microsoft.com/office/drawing/2014/main" id="{5BDD7757-F518-8F02-0290-04D2670C9F10}"/>
              </a:ext>
            </a:extLst>
          </p:cNvPr>
          <p:cNvCxnSpPr>
            <a:cxnSpLocks/>
          </p:cNvCxnSpPr>
          <p:nvPr userDrawn="1"/>
        </p:nvCxnSpPr>
        <p:spPr>
          <a:xfrm>
            <a:off x="6757988" y="1943101"/>
            <a:ext cx="571500" cy="0"/>
          </a:xfrm>
          <a:prstGeom prst="line">
            <a:avLst/>
          </a:prstGeom>
          <a:ln w="127000">
            <a:solidFill>
              <a:schemeClr val="accent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626997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ote-Image3">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8E723A3-AAFB-5829-A257-05340351DE90}"/>
              </a:ext>
            </a:extLst>
          </p:cNvPr>
          <p:cNvSpPr/>
          <p:nvPr userDrawn="1"/>
        </p:nvSpPr>
        <p:spPr>
          <a:xfrm>
            <a:off x="0" y="0"/>
            <a:ext cx="12192000" cy="68580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A group of people sitting around a table&#10;&#10;Description automatically generated">
            <a:extLst>
              <a:ext uri="{FF2B5EF4-FFF2-40B4-BE49-F238E27FC236}">
                <a16:creationId xmlns:a16="http://schemas.microsoft.com/office/drawing/2014/main" id="{06E414A0-FEB2-9CAB-42A4-E220C092CF27}"/>
              </a:ext>
            </a:extLst>
          </p:cNvPr>
          <p:cNvPicPr>
            <a:picLocks noChangeAspect="1"/>
          </p:cNvPicPr>
          <p:nvPr userDrawn="1"/>
        </p:nvPicPr>
        <p:blipFill>
          <a:blip r:embed="rId2">
            <a:alphaModFix amt="50000"/>
          </a:blip>
          <a:srcRect t="15625"/>
          <a:stretch/>
        </p:blipFill>
        <p:spPr>
          <a:xfrm>
            <a:off x="0" y="0"/>
            <a:ext cx="12191999" cy="6858000"/>
          </a:xfrm>
          <a:prstGeom prst="rect">
            <a:avLst/>
          </a:prstGeom>
        </p:spPr>
      </p:pic>
      <p:sp>
        <p:nvSpPr>
          <p:cNvPr id="5" name="Rectangle 4">
            <a:extLst>
              <a:ext uri="{FF2B5EF4-FFF2-40B4-BE49-F238E27FC236}">
                <a16:creationId xmlns:a16="http://schemas.microsoft.com/office/drawing/2014/main" id="{B4B51C0B-D3A2-1F69-0EE7-B776BD6DFE65}"/>
              </a:ext>
            </a:extLst>
          </p:cNvPr>
          <p:cNvSpPr/>
          <p:nvPr userDrawn="1"/>
        </p:nvSpPr>
        <p:spPr>
          <a:xfrm>
            <a:off x="5165766" y="3918857"/>
            <a:ext cx="7026234" cy="2939143"/>
          </a:xfrm>
          <a:prstGeom prst="rect">
            <a:avLst/>
          </a:prstGeom>
          <a:solidFill>
            <a:schemeClr val="tx1">
              <a:alpha val="9479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EA204E-158A-2868-DE7A-D545519B0530}"/>
              </a:ext>
            </a:extLst>
          </p:cNvPr>
          <p:cNvSpPr>
            <a:spLocks noGrp="1"/>
          </p:cNvSpPr>
          <p:nvPr>
            <p:ph type="title" hasCustomPrompt="1"/>
          </p:nvPr>
        </p:nvSpPr>
        <p:spPr>
          <a:xfrm>
            <a:off x="5748214" y="4602122"/>
            <a:ext cx="3986212" cy="676275"/>
          </a:xfrm>
        </p:spPr>
        <p:txBody>
          <a:bodyPr anchor="b">
            <a:normAutofit/>
          </a:bodyPr>
          <a:lstStyle>
            <a:lvl1pPr>
              <a:defRPr sz="3600">
                <a:solidFill>
                  <a:schemeClr val="accent2"/>
                </a:solidFill>
              </a:defRPr>
            </a:lvl1pPr>
          </a:lstStyle>
          <a:p>
            <a:r>
              <a:rPr lang="en-US"/>
              <a:t>Headline/Pullout</a:t>
            </a:r>
          </a:p>
        </p:txBody>
      </p:sp>
      <p:sp>
        <p:nvSpPr>
          <p:cNvPr id="3" name="Text Placeholder 2">
            <a:extLst>
              <a:ext uri="{FF2B5EF4-FFF2-40B4-BE49-F238E27FC236}">
                <a16:creationId xmlns:a16="http://schemas.microsoft.com/office/drawing/2014/main" id="{6D2198CD-FF38-F5D3-0331-30EFCEE68878}"/>
              </a:ext>
            </a:extLst>
          </p:cNvPr>
          <p:cNvSpPr>
            <a:spLocks noGrp="1"/>
          </p:cNvSpPr>
          <p:nvPr>
            <p:ph type="body" idx="1" hasCustomPrompt="1"/>
          </p:nvPr>
        </p:nvSpPr>
        <p:spPr>
          <a:xfrm>
            <a:off x="5784025" y="5452281"/>
            <a:ext cx="5378780" cy="1055398"/>
          </a:xfrm>
        </p:spPr>
        <p:txBody>
          <a:bodyPr>
            <a:normAutofit/>
          </a:bodyPr>
          <a:lstStyle>
            <a:lvl1pPr marL="0" indent="0">
              <a:buNone/>
              <a:defRPr sz="1600" cap="none" baseline="0">
                <a:solidFill>
                  <a:schemeClr val="accent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Paragraph copy  or quote. </a:t>
            </a:r>
          </a:p>
        </p:txBody>
      </p:sp>
      <p:cxnSp>
        <p:nvCxnSpPr>
          <p:cNvPr id="11" name="Straight Connector 10">
            <a:extLst>
              <a:ext uri="{FF2B5EF4-FFF2-40B4-BE49-F238E27FC236}">
                <a16:creationId xmlns:a16="http://schemas.microsoft.com/office/drawing/2014/main" id="{5BDD7757-F518-8F02-0290-04D2670C9F10}"/>
              </a:ext>
            </a:extLst>
          </p:cNvPr>
          <p:cNvCxnSpPr>
            <a:cxnSpLocks/>
          </p:cNvCxnSpPr>
          <p:nvPr userDrawn="1"/>
        </p:nvCxnSpPr>
        <p:spPr>
          <a:xfrm>
            <a:off x="5879212" y="4555672"/>
            <a:ext cx="571500" cy="0"/>
          </a:xfrm>
          <a:prstGeom prst="line">
            <a:avLst/>
          </a:prstGeom>
          <a:ln w="127000">
            <a:solidFill>
              <a:schemeClr val="accent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74784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FEA Text - 2 Column Shade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067B789-6F8A-DE84-33BB-AA5D8E1AEE7F}"/>
              </a:ext>
            </a:extLst>
          </p:cNvPr>
          <p:cNvSpPr/>
          <p:nvPr userDrawn="1"/>
        </p:nvSpPr>
        <p:spPr>
          <a:xfrm>
            <a:off x="0" y="1828800"/>
            <a:ext cx="12192000" cy="4114800"/>
          </a:xfrm>
          <a:prstGeom prst="rect">
            <a:avLst/>
          </a:prstGeom>
          <a:solidFill>
            <a:schemeClr val="tx2">
              <a:lumMod val="20000"/>
              <a:lumOff val="80000"/>
              <a:alpha val="39820"/>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34152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56771"/>
            <a:ext cx="10134600" cy="506776"/>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Two Column Text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2049136"/>
            <a:ext cx="4611936" cy="3672395"/>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Text Placeholder 9">
            <a:extLst>
              <a:ext uri="{FF2B5EF4-FFF2-40B4-BE49-F238E27FC236}">
                <a16:creationId xmlns:a16="http://schemas.microsoft.com/office/drawing/2014/main" id="{022E6F61-096D-EDFF-3C65-8D7004EFAE18}"/>
              </a:ext>
            </a:extLst>
          </p:cNvPr>
          <p:cNvSpPr>
            <a:spLocks noGrp="1"/>
          </p:cNvSpPr>
          <p:nvPr>
            <p:ph type="body" sz="quarter" idx="15" hasCustomPrompt="1"/>
          </p:nvPr>
        </p:nvSpPr>
        <p:spPr>
          <a:xfrm>
            <a:off x="6540347" y="2016087"/>
            <a:ext cx="4622953" cy="3705444"/>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7" name="Footer Placeholder 4">
            <a:extLst>
              <a:ext uri="{FF2B5EF4-FFF2-40B4-BE49-F238E27FC236}">
                <a16:creationId xmlns:a16="http://schemas.microsoft.com/office/drawing/2014/main" id="{FDE969F4-97EE-EE7D-0DD9-11837211BF58}"/>
              </a:ext>
            </a:extLst>
          </p:cNvPr>
          <p:cNvSpPr>
            <a:spLocks noGrp="1"/>
          </p:cNvSpPr>
          <p:nvPr>
            <p:ph type="ftr" sz="quarter" idx="11"/>
          </p:nvPr>
        </p:nvSpPr>
        <p:spPr>
          <a:xfrm>
            <a:off x="1465242" y="6488935"/>
            <a:ext cx="2725757" cy="369066"/>
          </a:xfrm>
          <a:prstGeom prst="rect">
            <a:avLst/>
          </a:prstGeom>
        </p:spPr>
        <p:txBody>
          <a:bodyPr/>
          <a:lstStyle>
            <a:lvl1pPr>
              <a:defRPr sz="900" b="0" i="0">
                <a:latin typeface="Calibri" panose="020F0502020204030204" pitchFamily="34" charset="0"/>
                <a:cs typeface="Calibri" panose="020F0502020204030204" pitchFamily="34" charset="0"/>
              </a:defRPr>
            </a:lvl1pPr>
          </a:lstStyle>
          <a:p>
            <a:r>
              <a:rPr lang="en-US">
                <a:solidFill>
                  <a:srgbClr val="000024"/>
                </a:solidFill>
              </a:rPr>
              <a:t>International Foundation for Ethics and Audit</a:t>
            </a:r>
          </a:p>
          <a:p>
            <a:endParaRPr lang="en-US"/>
          </a:p>
        </p:txBody>
      </p:sp>
    </p:spTree>
    <p:extLst>
      <p:ext uri="{BB962C8B-B14F-4D97-AF65-F5344CB8AC3E}">
        <p14:creationId xmlns:p14="http://schemas.microsoft.com/office/powerpoint/2010/main" val="14850802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Quote - Image3">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BE7BCF5-7081-7707-F1DC-1BE6BE28C02B}"/>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tx1"/>
                </a:solidFill>
              </a:defRPr>
            </a:lvl1pPr>
          </a:lstStyle>
          <a:p>
            <a:fld id="{50ACEBBF-944F-8349-945C-78F972EF34F6}" type="slidenum">
              <a:rPr lang="en-US" smtClean="0"/>
              <a:pPr/>
              <a:t>‹#›</a:t>
            </a:fld>
            <a:endParaRPr lang="en-US"/>
          </a:p>
        </p:txBody>
      </p:sp>
      <p:sp>
        <p:nvSpPr>
          <p:cNvPr id="7" name="Rectangle 6">
            <a:extLst>
              <a:ext uri="{FF2B5EF4-FFF2-40B4-BE49-F238E27FC236}">
                <a16:creationId xmlns:a16="http://schemas.microsoft.com/office/drawing/2014/main" id="{8FDDF8F8-1DAA-1AC4-939D-2B8FE9DCC6BB}"/>
              </a:ext>
            </a:extLst>
          </p:cNvPr>
          <p:cNvSpPr/>
          <p:nvPr userDrawn="1"/>
        </p:nvSpPr>
        <p:spPr>
          <a:xfrm>
            <a:off x="0" y="0"/>
            <a:ext cx="12192000" cy="6858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0D243CB-F251-2C5C-ED1A-E8B46C15D0D4}"/>
              </a:ext>
            </a:extLst>
          </p:cNvPr>
          <p:cNvPicPr>
            <a:picLocks noChangeAspect="1"/>
          </p:cNvPicPr>
          <p:nvPr userDrawn="1"/>
        </p:nvPicPr>
        <p:blipFill>
          <a:blip r:embed="rId2">
            <a:alphaModFix amt="31000"/>
          </a:blip>
          <a:srcRect t="7591" b="7591"/>
          <a:stretch/>
        </p:blipFill>
        <p:spPr>
          <a:xfrm flipH="1">
            <a:off x="-1957389" y="-238245"/>
            <a:ext cx="7943851" cy="7096245"/>
          </a:xfrm>
          <a:prstGeom prst="rect">
            <a:avLst/>
          </a:prstGeom>
        </p:spPr>
      </p:pic>
      <p:sp>
        <p:nvSpPr>
          <p:cNvPr id="2" name="Title 1">
            <a:extLst>
              <a:ext uri="{FF2B5EF4-FFF2-40B4-BE49-F238E27FC236}">
                <a16:creationId xmlns:a16="http://schemas.microsoft.com/office/drawing/2014/main" id="{AAEA204E-158A-2868-DE7A-D545519B0530}"/>
              </a:ext>
            </a:extLst>
          </p:cNvPr>
          <p:cNvSpPr>
            <a:spLocks noGrp="1"/>
          </p:cNvSpPr>
          <p:nvPr>
            <p:ph type="title" hasCustomPrompt="1"/>
          </p:nvPr>
        </p:nvSpPr>
        <p:spPr>
          <a:xfrm>
            <a:off x="4929188" y="1700214"/>
            <a:ext cx="6418262" cy="857250"/>
          </a:xfrm>
        </p:spPr>
        <p:txBody>
          <a:bodyPr anchor="b">
            <a:normAutofit/>
          </a:bodyPr>
          <a:lstStyle>
            <a:lvl1pPr>
              <a:defRPr sz="3600">
                <a:solidFill>
                  <a:schemeClr val="tx1"/>
                </a:solidFill>
              </a:defRPr>
            </a:lvl1pPr>
          </a:lstStyle>
          <a:p>
            <a:r>
              <a:rPr lang="en-US"/>
              <a:t>Headline / Pullout</a:t>
            </a:r>
          </a:p>
        </p:txBody>
      </p:sp>
      <p:sp>
        <p:nvSpPr>
          <p:cNvPr id="3" name="Text Placeholder 2">
            <a:extLst>
              <a:ext uri="{FF2B5EF4-FFF2-40B4-BE49-F238E27FC236}">
                <a16:creationId xmlns:a16="http://schemas.microsoft.com/office/drawing/2014/main" id="{6D2198CD-FF38-F5D3-0331-30EFCEE68878}"/>
              </a:ext>
            </a:extLst>
          </p:cNvPr>
          <p:cNvSpPr>
            <a:spLocks noGrp="1"/>
          </p:cNvSpPr>
          <p:nvPr>
            <p:ph type="body" idx="1" hasCustomPrompt="1"/>
          </p:nvPr>
        </p:nvSpPr>
        <p:spPr>
          <a:xfrm>
            <a:off x="4914900" y="3100387"/>
            <a:ext cx="6432550" cy="2989263"/>
          </a:xfrm>
        </p:spPr>
        <p:txBody>
          <a:bodyPr>
            <a:normAutofit/>
          </a:bodyPr>
          <a:lstStyle>
            <a:lvl1pPr marL="0" indent="0">
              <a:buNone/>
              <a:defRPr sz="2000" cap="none" baseline="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Paragraph copy or quote</a:t>
            </a:r>
          </a:p>
        </p:txBody>
      </p:sp>
      <p:cxnSp>
        <p:nvCxnSpPr>
          <p:cNvPr id="5" name="Straight Connector 4">
            <a:extLst>
              <a:ext uri="{FF2B5EF4-FFF2-40B4-BE49-F238E27FC236}">
                <a16:creationId xmlns:a16="http://schemas.microsoft.com/office/drawing/2014/main" id="{80F068C0-BB03-ED34-CB9A-E98097B666EC}"/>
              </a:ext>
            </a:extLst>
          </p:cNvPr>
          <p:cNvCxnSpPr>
            <a:cxnSpLocks/>
          </p:cNvCxnSpPr>
          <p:nvPr userDrawn="1"/>
        </p:nvCxnSpPr>
        <p:spPr>
          <a:xfrm flipH="1">
            <a:off x="4972050" y="2900363"/>
            <a:ext cx="600075" cy="0"/>
          </a:xfrm>
          <a:prstGeom prst="line">
            <a:avLst/>
          </a:prstGeom>
          <a:ln w="76200">
            <a:solidFill>
              <a:schemeClr val="accent4"/>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920572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Quote - Image4">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BE7BCF5-7081-7707-F1DC-1BE6BE28C02B}"/>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tx1"/>
                </a:solidFill>
              </a:defRPr>
            </a:lvl1pPr>
          </a:lstStyle>
          <a:p>
            <a:fld id="{50ACEBBF-944F-8349-945C-78F972EF34F6}" type="slidenum">
              <a:rPr lang="en-US" smtClean="0"/>
              <a:pPr/>
              <a:t>‹#›</a:t>
            </a:fld>
            <a:endParaRPr lang="en-US"/>
          </a:p>
        </p:txBody>
      </p:sp>
      <p:sp>
        <p:nvSpPr>
          <p:cNvPr id="7" name="Rectangle 6">
            <a:extLst>
              <a:ext uri="{FF2B5EF4-FFF2-40B4-BE49-F238E27FC236}">
                <a16:creationId xmlns:a16="http://schemas.microsoft.com/office/drawing/2014/main" id="{8FDDF8F8-1DAA-1AC4-939D-2B8FE9DCC6BB}"/>
              </a:ext>
            </a:extLst>
          </p:cNvPr>
          <p:cNvSpPr/>
          <p:nvPr userDrawn="1"/>
        </p:nvSpPr>
        <p:spPr>
          <a:xfrm>
            <a:off x="0" y="0"/>
            <a:ext cx="12192000" cy="6858000"/>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80D243CB-F251-2C5C-ED1A-E8B46C15D0D4}"/>
              </a:ext>
            </a:extLst>
          </p:cNvPr>
          <p:cNvPicPr>
            <a:picLocks noChangeAspect="1"/>
          </p:cNvPicPr>
          <p:nvPr userDrawn="1"/>
        </p:nvPicPr>
        <p:blipFill>
          <a:blip r:embed="rId2">
            <a:alphaModFix amt="31000"/>
          </a:blip>
          <a:srcRect t="7591" b="7591"/>
          <a:stretch/>
        </p:blipFill>
        <p:spPr>
          <a:xfrm flipH="1">
            <a:off x="-1957389" y="-238245"/>
            <a:ext cx="7943851" cy="7096245"/>
          </a:xfrm>
          <a:prstGeom prst="rect">
            <a:avLst/>
          </a:prstGeom>
        </p:spPr>
      </p:pic>
      <p:sp>
        <p:nvSpPr>
          <p:cNvPr id="2" name="Title 1">
            <a:extLst>
              <a:ext uri="{FF2B5EF4-FFF2-40B4-BE49-F238E27FC236}">
                <a16:creationId xmlns:a16="http://schemas.microsoft.com/office/drawing/2014/main" id="{AAEA204E-158A-2868-DE7A-D545519B0530}"/>
              </a:ext>
            </a:extLst>
          </p:cNvPr>
          <p:cNvSpPr>
            <a:spLocks noGrp="1"/>
          </p:cNvSpPr>
          <p:nvPr>
            <p:ph type="title" hasCustomPrompt="1"/>
          </p:nvPr>
        </p:nvSpPr>
        <p:spPr>
          <a:xfrm>
            <a:off x="4929188" y="1700214"/>
            <a:ext cx="6418262" cy="857250"/>
          </a:xfrm>
        </p:spPr>
        <p:txBody>
          <a:bodyPr anchor="b">
            <a:normAutofit/>
          </a:bodyPr>
          <a:lstStyle>
            <a:lvl1pPr>
              <a:defRPr sz="3600">
                <a:solidFill>
                  <a:schemeClr val="accent2"/>
                </a:solidFill>
              </a:defRPr>
            </a:lvl1pPr>
          </a:lstStyle>
          <a:p>
            <a:r>
              <a:rPr lang="en-US"/>
              <a:t>Headline / Pullout</a:t>
            </a:r>
          </a:p>
        </p:txBody>
      </p:sp>
      <p:sp>
        <p:nvSpPr>
          <p:cNvPr id="3" name="Text Placeholder 2">
            <a:extLst>
              <a:ext uri="{FF2B5EF4-FFF2-40B4-BE49-F238E27FC236}">
                <a16:creationId xmlns:a16="http://schemas.microsoft.com/office/drawing/2014/main" id="{6D2198CD-FF38-F5D3-0331-30EFCEE68878}"/>
              </a:ext>
            </a:extLst>
          </p:cNvPr>
          <p:cNvSpPr>
            <a:spLocks noGrp="1"/>
          </p:cNvSpPr>
          <p:nvPr>
            <p:ph type="body" idx="1" hasCustomPrompt="1"/>
          </p:nvPr>
        </p:nvSpPr>
        <p:spPr>
          <a:xfrm>
            <a:off x="4914900" y="3100387"/>
            <a:ext cx="6432550" cy="2989263"/>
          </a:xfrm>
        </p:spPr>
        <p:txBody>
          <a:bodyPr>
            <a:normAutofit/>
          </a:bodyPr>
          <a:lstStyle>
            <a:lvl1pPr marL="0" indent="0">
              <a:buNone/>
              <a:defRPr sz="2000" cap="none" baseline="0">
                <a:solidFill>
                  <a:schemeClr val="accent2"/>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Paragraph copy or quote</a:t>
            </a:r>
          </a:p>
        </p:txBody>
      </p:sp>
      <p:cxnSp>
        <p:nvCxnSpPr>
          <p:cNvPr id="5" name="Straight Connector 4">
            <a:extLst>
              <a:ext uri="{FF2B5EF4-FFF2-40B4-BE49-F238E27FC236}">
                <a16:creationId xmlns:a16="http://schemas.microsoft.com/office/drawing/2014/main" id="{80F068C0-BB03-ED34-CB9A-E98097B666EC}"/>
              </a:ext>
            </a:extLst>
          </p:cNvPr>
          <p:cNvCxnSpPr>
            <a:cxnSpLocks/>
          </p:cNvCxnSpPr>
          <p:nvPr userDrawn="1"/>
        </p:nvCxnSpPr>
        <p:spPr>
          <a:xfrm flipH="1">
            <a:off x="4972050" y="2900363"/>
            <a:ext cx="600075" cy="0"/>
          </a:xfrm>
          <a:prstGeom prst="line">
            <a:avLst/>
          </a:prstGeom>
          <a:ln w="76200">
            <a:solidFill>
              <a:schemeClr val="accent2"/>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832120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ack Page - 3 Logos">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66AF24E-E485-4CD9-3BA2-F1663D7523F7}"/>
              </a:ext>
            </a:extLst>
          </p:cNvPr>
          <p:cNvSpPr/>
          <p:nvPr userDrawn="1"/>
        </p:nvSpPr>
        <p:spPr>
          <a:xfrm>
            <a:off x="0" y="0"/>
            <a:ext cx="12192000" cy="476720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2269121-9FB0-7EAC-179B-B4FC7ECF0126}"/>
              </a:ext>
            </a:extLst>
          </p:cNvPr>
          <p:cNvSpPr>
            <a:spLocks noGrp="1"/>
          </p:cNvSpPr>
          <p:nvPr>
            <p:ph type="title" hasCustomPrompt="1"/>
          </p:nvPr>
        </p:nvSpPr>
        <p:spPr>
          <a:xfrm>
            <a:off x="981075" y="2414589"/>
            <a:ext cx="10515600" cy="800099"/>
          </a:xfrm>
        </p:spPr>
        <p:txBody>
          <a:bodyPr/>
          <a:lstStyle>
            <a:lvl1pPr>
              <a:defRPr>
                <a:solidFill>
                  <a:schemeClr val="accent4">
                    <a:lumMod val="40000"/>
                    <a:lumOff val="60000"/>
                  </a:schemeClr>
                </a:solidFill>
              </a:defRPr>
            </a:lvl1pPr>
          </a:lstStyle>
          <a:p>
            <a:r>
              <a:rPr lang="en-US"/>
              <a:t>Thank you.</a:t>
            </a:r>
          </a:p>
        </p:txBody>
      </p:sp>
      <p:pic>
        <p:nvPicPr>
          <p:cNvPr id="10" name="Picture 9">
            <a:extLst>
              <a:ext uri="{FF2B5EF4-FFF2-40B4-BE49-F238E27FC236}">
                <a16:creationId xmlns:a16="http://schemas.microsoft.com/office/drawing/2014/main" id="{AC840030-2A8B-90A8-AD4A-3BF64A39938A}"/>
              </a:ext>
            </a:extLst>
          </p:cNvPr>
          <p:cNvPicPr>
            <a:picLocks noChangeAspect="1"/>
          </p:cNvPicPr>
          <p:nvPr userDrawn="1"/>
        </p:nvPicPr>
        <p:blipFill>
          <a:blip r:embed="rId2"/>
          <a:srcRect/>
          <a:stretch/>
        </p:blipFill>
        <p:spPr>
          <a:xfrm>
            <a:off x="864650" y="5056186"/>
            <a:ext cx="1490554" cy="1616075"/>
          </a:xfrm>
          <a:prstGeom prst="rect">
            <a:avLst/>
          </a:prstGeom>
        </p:spPr>
      </p:pic>
      <p:pic>
        <p:nvPicPr>
          <p:cNvPr id="12" name="Picture 11">
            <a:extLst>
              <a:ext uri="{FF2B5EF4-FFF2-40B4-BE49-F238E27FC236}">
                <a16:creationId xmlns:a16="http://schemas.microsoft.com/office/drawing/2014/main" id="{49FDF5DF-B7CB-0F00-E463-F9AB78711AD5}"/>
              </a:ext>
            </a:extLst>
          </p:cNvPr>
          <p:cNvPicPr>
            <a:picLocks noChangeAspect="1"/>
          </p:cNvPicPr>
          <p:nvPr userDrawn="1"/>
        </p:nvPicPr>
        <p:blipFill>
          <a:blip r:embed="rId3"/>
          <a:srcRect/>
          <a:stretch/>
        </p:blipFill>
        <p:spPr>
          <a:xfrm>
            <a:off x="2495151" y="5746648"/>
            <a:ext cx="2126187" cy="741099"/>
          </a:xfrm>
          <a:prstGeom prst="rect">
            <a:avLst/>
          </a:prstGeom>
        </p:spPr>
      </p:pic>
      <p:pic>
        <p:nvPicPr>
          <p:cNvPr id="13" name="Picture 12">
            <a:extLst>
              <a:ext uri="{FF2B5EF4-FFF2-40B4-BE49-F238E27FC236}">
                <a16:creationId xmlns:a16="http://schemas.microsoft.com/office/drawing/2014/main" id="{610D6C7B-9708-ECB6-8CC3-3CAF592DD766}"/>
              </a:ext>
            </a:extLst>
          </p:cNvPr>
          <p:cNvPicPr>
            <a:picLocks noChangeAspect="1"/>
          </p:cNvPicPr>
          <p:nvPr userDrawn="1"/>
        </p:nvPicPr>
        <p:blipFill>
          <a:blip r:embed="rId4"/>
          <a:srcRect/>
          <a:stretch/>
        </p:blipFill>
        <p:spPr>
          <a:xfrm>
            <a:off x="4699052" y="5699286"/>
            <a:ext cx="2219099" cy="811865"/>
          </a:xfrm>
          <a:prstGeom prst="rect">
            <a:avLst/>
          </a:prstGeom>
        </p:spPr>
      </p:pic>
      <p:pic>
        <p:nvPicPr>
          <p:cNvPr id="3" name="Picture 2">
            <a:extLst>
              <a:ext uri="{FF2B5EF4-FFF2-40B4-BE49-F238E27FC236}">
                <a16:creationId xmlns:a16="http://schemas.microsoft.com/office/drawing/2014/main" id="{A38C7C42-AF72-EE18-C509-0EAF382C4780}"/>
              </a:ext>
            </a:extLst>
          </p:cNvPr>
          <p:cNvPicPr>
            <a:picLocks noChangeAspect="1"/>
          </p:cNvPicPr>
          <p:nvPr userDrawn="1"/>
        </p:nvPicPr>
        <p:blipFill>
          <a:blip r:embed="rId5">
            <a:alphaModFix amt="15000"/>
          </a:blip>
          <a:srcRect t="-1380" b="17684"/>
          <a:stretch/>
        </p:blipFill>
        <p:spPr>
          <a:xfrm>
            <a:off x="5462649" y="130629"/>
            <a:ext cx="6729351" cy="6727371"/>
          </a:xfrm>
          <a:prstGeom prst="rect">
            <a:avLst/>
          </a:prstGeom>
        </p:spPr>
      </p:pic>
      <p:sp>
        <p:nvSpPr>
          <p:cNvPr id="4" name="Text Placeholder 8">
            <a:extLst>
              <a:ext uri="{FF2B5EF4-FFF2-40B4-BE49-F238E27FC236}">
                <a16:creationId xmlns:a16="http://schemas.microsoft.com/office/drawing/2014/main" id="{1D873ABF-F8A2-7130-507B-CDB1A2920252}"/>
              </a:ext>
            </a:extLst>
          </p:cNvPr>
          <p:cNvSpPr>
            <a:spLocks noGrp="1"/>
          </p:cNvSpPr>
          <p:nvPr>
            <p:ph type="body" sz="quarter" idx="14" hasCustomPrompt="1"/>
          </p:nvPr>
        </p:nvSpPr>
        <p:spPr>
          <a:xfrm>
            <a:off x="9500260" y="5823917"/>
            <a:ext cx="2208810" cy="588756"/>
          </a:xfrm>
        </p:spPr>
        <p:txBody>
          <a:bodyPr>
            <a:normAutofit/>
          </a:bodyPr>
          <a:lstStyle>
            <a:lvl1pPr marL="0" indent="0">
              <a:buNone/>
              <a:defRPr sz="20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err="1"/>
              <a:t>EthicsandAudit.org</a:t>
            </a:r>
            <a:endParaRPr lang="en-US"/>
          </a:p>
        </p:txBody>
      </p:sp>
      <p:sp>
        <p:nvSpPr>
          <p:cNvPr id="8" name="Text Placeholder 7">
            <a:extLst>
              <a:ext uri="{FF2B5EF4-FFF2-40B4-BE49-F238E27FC236}">
                <a16:creationId xmlns:a16="http://schemas.microsoft.com/office/drawing/2014/main" id="{F3FC046F-DF83-B46E-9BF2-477CF953074E}"/>
              </a:ext>
            </a:extLst>
          </p:cNvPr>
          <p:cNvSpPr>
            <a:spLocks noGrp="1"/>
          </p:cNvSpPr>
          <p:nvPr>
            <p:ph type="body" sz="quarter" idx="13" hasCustomPrompt="1"/>
          </p:nvPr>
        </p:nvSpPr>
        <p:spPr>
          <a:xfrm>
            <a:off x="1000125" y="3343276"/>
            <a:ext cx="6858771" cy="628649"/>
          </a:xfrm>
        </p:spPr>
        <p:txBody>
          <a:bodyPr>
            <a:noAutofit/>
          </a:bodyPr>
          <a:lstStyle>
            <a:lvl1pPr marL="0" indent="0">
              <a:buNone/>
              <a:defRPr sz="2400">
                <a:solidFill>
                  <a:schemeClr val="accent4">
                    <a:lumMod val="40000"/>
                    <a:lumOff val="60000"/>
                  </a:schemeClr>
                </a:solidFill>
              </a:defRPr>
            </a:lvl1pPr>
          </a:lstStyle>
          <a:p>
            <a:pPr lvl="0"/>
            <a:r>
              <a:rPr lang="en-US"/>
              <a:t>International Foundation for Ethics and Audit</a:t>
            </a:r>
          </a:p>
        </p:txBody>
      </p:sp>
    </p:spTree>
    <p:extLst>
      <p:ext uri="{BB962C8B-B14F-4D97-AF65-F5344CB8AC3E}">
        <p14:creationId xmlns:p14="http://schemas.microsoft.com/office/powerpoint/2010/main" val="200164881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AASB Back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66AF24E-E485-4CD9-3BA2-F1663D7523F7}"/>
              </a:ext>
            </a:extLst>
          </p:cNvPr>
          <p:cNvSpPr/>
          <p:nvPr userDrawn="1"/>
        </p:nvSpPr>
        <p:spPr>
          <a:xfrm>
            <a:off x="0" y="0"/>
            <a:ext cx="12192000" cy="6858000"/>
          </a:xfrm>
          <a:prstGeom prst="rect">
            <a:avLst/>
          </a:prstGeom>
          <a:solidFill>
            <a:schemeClr val="accent3">
              <a:lumMod val="40000"/>
              <a:lumOff val="60000"/>
              <a:alpha val="5966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44776999-BB7B-63F5-E23A-1BA4C2661970}"/>
              </a:ext>
            </a:extLst>
          </p:cNvPr>
          <p:cNvPicPr>
            <a:picLocks noChangeAspect="1"/>
          </p:cNvPicPr>
          <p:nvPr userDrawn="1"/>
        </p:nvPicPr>
        <p:blipFill>
          <a:blip r:embed="rId2">
            <a:alphaModFix amt="6000"/>
          </a:blip>
          <a:srcRect t="7591" b="7591"/>
          <a:stretch/>
        </p:blipFill>
        <p:spPr>
          <a:xfrm>
            <a:off x="6626822" y="-142875"/>
            <a:ext cx="8236942" cy="7358063"/>
          </a:xfrm>
          <a:prstGeom prst="rect">
            <a:avLst/>
          </a:prstGeom>
        </p:spPr>
      </p:pic>
      <p:sp>
        <p:nvSpPr>
          <p:cNvPr id="2" name="Title 1">
            <a:extLst>
              <a:ext uri="{FF2B5EF4-FFF2-40B4-BE49-F238E27FC236}">
                <a16:creationId xmlns:a16="http://schemas.microsoft.com/office/drawing/2014/main" id="{62269121-9FB0-7EAC-179B-B4FC7ECF0126}"/>
              </a:ext>
            </a:extLst>
          </p:cNvPr>
          <p:cNvSpPr>
            <a:spLocks noGrp="1"/>
          </p:cNvSpPr>
          <p:nvPr>
            <p:ph type="title" hasCustomPrompt="1"/>
          </p:nvPr>
        </p:nvSpPr>
        <p:spPr>
          <a:xfrm>
            <a:off x="981075" y="2414589"/>
            <a:ext cx="10515600" cy="800099"/>
          </a:xfrm>
        </p:spPr>
        <p:txBody>
          <a:bodyPr/>
          <a:lstStyle>
            <a:lvl1pPr>
              <a:defRPr>
                <a:solidFill>
                  <a:schemeClr val="accent1"/>
                </a:solidFill>
              </a:defRPr>
            </a:lvl1pPr>
          </a:lstStyle>
          <a:p>
            <a:r>
              <a:rPr lang="en-US"/>
              <a:t>Thank you.</a:t>
            </a:r>
          </a:p>
        </p:txBody>
      </p:sp>
      <p:pic>
        <p:nvPicPr>
          <p:cNvPr id="12" name="Picture 11">
            <a:extLst>
              <a:ext uri="{FF2B5EF4-FFF2-40B4-BE49-F238E27FC236}">
                <a16:creationId xmlns:a16="http://schemas.microsoft.com/office/drawing/2014/main" id="{49FDF5DF-B7CB-0F00-E463-F9AB78711AD5}"/>
              </a:ext>
            </a:extLst>
          </p:cNvPr>
          <p:cNvPicPr>
            <a:picLocks noChangeAspect="1"/>
          </p:cNvPicPr>
          <p:nvPr userDrawn="1"/>
        </p:nvPicPr>
        <p:blipFill>
          <a:blip r:embed="rId3"/>
          <a:srcRect/>
          <a:stretch/>
        </p:blipFill>
        <p:spPr>
          <a:xfrm>
            <a:off x="827205" y="4972051"/>
            <a:ext cx="3610656" cy="1258522"/>
          </a:xfrm>
          <a:prstGeom prst="rect">
            <a:avLst/>
          </a:prstGeom>
        </p:spPr>
      </p:pic>
      <p:pic>
        <p:nvPicPr>
          <p:cNvPr id="5" name="Picture 4">
            <a:extLst>
              <a:ext uri="{FF2B5EF4-FFF2-40B4-BE49-F238E27FC236}">
                <a16:creationId xmlns:a16="http://schemas.microsoft.com/office/drawing/2014/main" id="{75AA75F5-0A89-1A6E-6AD7-9CEDD104B8F7}"/>
              </a:ext>
            </a:extLst>
          </p:cNvPr>
          <p:cNvPicPr>
            <a:picLocks noChangeAspect="1"/>
          </p:cNvPicPr>
          <p:nvPr userDrawn="1"/>
        </p:nvPicPr>
        <p:blipFill>
          <a:blip r:embed="rId4">
            <a:alphaModFix amt="15000"/>
          </a:blip>
          <a:srcRect t="-789" b="16650"/>
          <a:stretch/>
        </p:blipFill>
        <p:spPr>
          <a:xfrm>
            <a:off x="5462649" y="95003"/>
            <a:ext cx="6729351" cy="6762997"/>
          </a:xfrm>
          <a:prstGeom prst="rect">
            <a:avLst/>
          </a:prstGeom>
        </p:spPr>
      </p:pic>
      <p:sp>
        <p:nvSpPr>
          <p:cNvPr id="9" name="Text Placeholder 8">
            <a:extLst>
              <a:ext uri="{FF2B5EF4-FFF2-40B4-BE49-F238E27FC236}">
                <a16:creationId xmlns:a16="http://schemas.microsoft.com/office/drawing/2014/main" id="{EADF24AB-90E7-2EA8-48FD-CF32569F94F6}"/>
              </a:ext>
            </a:extLst>
          </p:cNvPr>
          <p:cNvSpPr>
            <a:spLocks noGrp="1"/>
          </p:cNvSpPr>
          <p:nvPr>
            <p:ph type="body" sz="quarter" idx="14" hasCustomPrompt="1"/>
          </p:nvPr>
        </p:nvSpPr>
        <p:spPr>
          <a:xfrm>
            <a:off x="10212778" y="5705167"/>
            <a:ext cx="1496291" cy="588756"/>
          </a:xfrm>
        </p:spPr>
        <p:txBody>
          <a:bodyPr>
            <a:normAutofit/>
          </a:bodyPr>
          <a:lstStyle>
            <a:lvl1pPr marL="0" indent="0">
              <a:buNone/>
              <a:defRPr sz="20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IAASB.org</a:t>
            </a:r>
          </a:p>
        </p:txBody>
      </p:sp>
      <p:sp>
        <p:nvSpPr>
          <p:cNvPr id="3" name="Text Placeholder 7">
            <a:extLst>
              <a:ext uri="{FF2B5EF4-FFF2-40B4-BE49-F238E27FC236}">
                <a16:creationId xmlns:a16="http://schemas.microsoft.com/office/drawing/2014/main" id="{DEF2FB99-A42B-3D6A-4919-12D58339E293}"/>
              </a:ext>
            </a:extLst>
          </p:cNvPr>
          <p:cNvSpPr>
            <a:spLocks noGrp="1"/>
          </p:cNvSpPr>
          <p:nvPr>
            <p:ph type="body" sz="quarter" idx="13" hasCustomPrompt="1"/>
          </p:nvPr>
        </p:nvSpPr>
        <p:spPr>
          <a:xfrm>
            <a:off x="1000125" y="3343276"/>
            <a:ext cx="9428978" cy="628649"/>
          </a:xfrm>
        </p:spPr>
        <p:txBody>
          <a:bodyPr>
            <a:noAutofit/>
          </a:bodyPr>
          <a:lstStyle>
            <a:lvl1pPr marL="0" indent="0">
              <a:buNone/>
              <a:defRPr sz="2400">
                <a:solidFill>
                  <a:schemeClr val="accent1"/>
                </a:solidFill>
              </a:defRPr>
            </a:lvl1pPr>
          </a:lstStyle>
          <a:p>
            <a:pPr lvl="0"/>
            <a:r>
              <a:rPr lang="en-US"/>
              <a:t>International Auditing and Assurance Standards Board</a:t>
            </a:r>
          </a:p>
        </p:txBody>
      </p:sp>
      <p:sp>
        <p:nvSpPr>
          <p:cNvPr id="8" name="TextBox 7">
            <a:extLst>
              <a:ext uri="{FF2B5EF4-FFF2-40B4-BE49-F238E27FC236}">
                <a16:creationId xmlns:a16="http://schemas.microsoft.com/office/drawing/2014/main" id="{AA9F9A2A-5191-7B90-16C8-80A6DF155187}"/>
              </a:ext>
            </a:extLst>
          </p:cNvPr>
          <p:cNvSpPr txBox="1"/>
          <p:nvPr userDrawn="1"/>
        </p:nvSpPr>
        <p:spPr>
          <a:xfrm>
            <a:off x="6024880" y="6363176"/>
            <a:ext cx="6068797" cy="461665"/>
          </a:xfrm>
          <a:prstGeom prst="rect">
            <a:avLst/>
          </a:prstGeom>
          <a:noFill/>
        </p:spPr>
        <p:txBody>
          <a:bodyPr wrap="square">
            <a:spAutoFit/>
          </a:bodyPr>
          <a:lstStyle/>
          <a:p>
            <a:pPr algn="r"/>
            <a:r>
              <a:rPr lang="en-US" sz="1200" i="1" kern="1200">
                <a:solidFill>
                  <a:srgbClr val="4B5E7C"/>
                </a:solidFill>
                <a:latin typeface="+mj-lt"/>
                <a:ea typeface="+mn-ea"/>
                <a:cs typeface="+mn-cs"/>
              </a:rPr>
              <a:t>For permission to reproduce or translate the international standards or for information about intellectual property matters, please </a:t>
            </a:r>
            <a:r>
              <a:rPr lang="en-US" sz="1200" i="1">
                <a:solidFill>
                  <a:srgbClr val="4B5E7C"/>
                </a:solidFill>
                <a:effectLst/>
                <a:latin typeface="+mj-lt"/>
                <a:ea typeface="Aptos" panose="020B0004020202020204" pitchFamily="34" charset="0"/>
              </a:rPr>
              <a:t>visit </a:t>
            </a:r>
            <a:r>
              <a:rPr lang="en-US" sz="1200" i="1" u="sng">
                <a:solidFill>
                  <a:srgbClr val="4B5E7C"/>
                </a:solidFill>
                <a:effectLst/>
                <a:latin typeface="+mj-lt"/>
                <a:ea typeface="Aptos" panose="020B000402020202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Permissions</a:t>
            </a:r>
            <a:r>
              <a:rPr lang="en-US" sz="1200" i="1">
                <a:solidFill>
                  <a:srgbClr val="4B5E7C"/>
                </a:solidFill>
                <a:effectLst/>
                <a:latin typeface="+mj-lt"/>
                <a:ea typeface="Aptos" panose="020B0004020202020204" pitchFamily="34" charset="0"/>
              </a:rPr>
              <a:t> or email Permissions@IFAC.org.</a:t>
            </a:r>
            <a:endParaRPr lang="en-US" sz="1200">
              <a:solidFill>
                <a:srgbClr val="4B5E7C"/>
              </a:solidFill>
              <a:latin typeface="+mj-lt"/>
            </a:endParaRPr>
          </a:p>
        </p:txBody>
      </p:sp>
    </p:spTree>
    <p:extLst>
      <p:ext uri="{BB962C8B-B14F-4D97-AF65-F5344CB8AC3E}">
        <p14:creationId xmlns:p14="http://schemas.microsoft.com/office/powerpoint/2010/main" val="136282343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IESBA Back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66AF24E-E485-4CD9-3BA2-F1663D7523F7}"/>
              </a:ext>
            </a:extLst>
          </p:cNvPr>
          <p:cNvSpPr/>
          <p:nvPr userDrawn="1"/>
        </p:nvSpPr>
        <p:spPr>
          <a:xfrm>
            <a:off x="0" y="0"/>
            <a:ext cx="12192000" cy="6858000"/>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44776999-BB7B-63F5-E23A-1BA4C2661970}"/>
              </a:ext>
            </a:extLst>
          </p:cNvPr>
          <p:cNvPicPr>
            <a:picLocks noChangeAspect="1"/>
          </p:cNvPicPr>
          <p:nvPr userDrawn="1"/>
        </p:nvPicPr>
        <p:blipFill>
          <a:blip r:embed="rId2">
            <a:alphaModFix amt="6000"/>
          </a:blip>
          <a:srcRect t="7591" b="7591"/>
          <a:stretch/>
        </p:blipFill>
        <p:spPr>
          <a:xfrm>
            <a:off x="6626822" y="-142875"/>
            <a:ext cx="8236942" cy="7358063"/>
          </a:xfrm>
          <a:prstGeom prst="rect">
            <a:avLst/>
          </a:prstGeom>
        </p:spPr>
      </p:pic>
      <p:pic>
        <p:nvPicPr>
          <p:cNvPr id="7" name="Picture 6">
            <a:extLst>
              <a:ext uri="{FF2B5EF4-FFF2-40B4-BE49-F238E27FC236}">
                <a16:creationId xmlns:a16="http://schemas.microsoft.com/office/drawing/2014/main" id="{28995B5C-4EAE-26C8-8EB6-2D408A782FA8}"/>
              </a:ext>
            </a:extLst>
          </p:cNvPr>
          <p:cNvPicPr>
            <a:picLocks noChangeAspect="1"/>
          </p:cNvPicPr>
          <p:nvPr userDrawn="1"/>
        </p:nvPicPr>
        <p:blipFill>
          <a:blip r:embed="rId3"/>
          <a:srcRect/>
          <a:stretch/>
        </p:blipFill>
        <p:spPr>
          <a:xfrm>
            <a:off x="954420" y="4878036"/>
            <a:ext cx="3959846" cy="1448724"/>
          </a:xfrm>
          <a:prstGeom prst="rect">
            <a:avLst/>
          </a:prstGeom>
        </p:spPr>
      </p:pic>
      <p:sp>
        <p:nvSpPr>
          <p:cNvPr id="2" name="Title 1">
            <a:extLst>
              <a:ext uri="{FF2B5EF4-FFF2-40B4-BE49-F238E27FC236}">
                <a16:creationId xmlns:a16="http://schemas.microsoft.com/office/drawing/2014/main" id="{62269121-9FB0-7EAC-179B-B4FC7ECF0126}"/>
              </a:ext>
            </a:extLst>
          </p:cNvPr>
          <p:cNvSpPr>
            <a:spLocks noGrp="1"/>
          </p:cNvSpPr>
          <p:nvPr>
            <p:ph type="title" hasCustomPrompt="1"/>
          </p:nvPr>
        </p:nvSpPr>
        <p:spPr>
          <a:xfrm>
            <a:off x="981075" y="2414589"/>
            <a:ext cx="10515600" cy="800099"/>
          </a:xfrm>
        </p:spPr>
        <p:txBody>
          <a:bodyPr/>
          <a:lstStyle>
            <a:lvl1pPr>
              <a:defRPr>
                <a:solidFill>
                  <a:schemeClr val="accent1"/>
                </a:solidFill>
              </a:defRPr>
            </a:lvl1pPr>
          </a:lstStyle>
          <a:p>
            <a:r>
              <a:rPr lang="en-US"/>
              <a:t>Thank you.</a:t>
            </a:r>
          </a:p>
        </p:txBody>
      </p:sp>
      <p:pic>
        <p:nvPicPr>
          <p:cNvPr id="8" name="Picture 7" descr="A black and white logo&#10;&#10;Description automatically generated">
            <a:extLst>
              <a:ext uri="{FF2B5EF4-FFF2-40B4-BE49-F238E27FC236}">
                <a16:creationId xmlns:a16="http://schemas.microsoft.com/office/drawing/2014/main" id="{FCF3ED0E-DF79-A38E-7AA0-5DCE0469126E}"/>
              </a:ext>
            </a:extLst>
          </p:cNvPr>
          <p:cNvPicPr>
            <a:picLocks noChangeAspect="1"/>
          </p:cNvPicPr>
          <p:nvPr userDrawn="1"/>
        </p:nvPicPr>
        <p:blipFill>
          <a:blip r:embed="rId4">
            <a:alphaModFix amt="50000"/>
          </a:blip>
          <a:srcRect b="16161"/>
          <a:stretch/>
        </p:blipFill>
        <p:spPr>
          <a:xfrm>
            <a:off x="5462649" y="119164"/>
            <a:ext cx="6729351" cy="6738836"/>
          </a:xfrm>
          <a:prstGeom prst="rect">
            <a:avLst/>
          </a:prstGeom>
        </p:spPr>
      </p:pic>
      <p:sp>
        <p:nvSpPr>
          <p:cNvPr id="9" name="Text Placeholder 8">
            <a:extLst>
              <a:ext uri="{FF2B5EF4-FFF2-40B4-BE49-F238E27FC236}">
                <a16:creationId xmlns:a16="http://schemas.microsoft.com/office/drawing/2014/main" id="{09C053BF-2EED-9865-5F53-6F86D7A917B5}"/>
              </a:ext>
            </a:extLst>
          </p:cNvPr>
          <p:cNvSpPr>
            <a:spLocks noGrp="1"/>
          </p:cNvSpPr>
          <p:nvPr>
            <p:ph type="body" sz="quarter" idx="14" hasCustomPrompt="1"/>
          </p:nvPr>
        </p:nvSpPr>
        <p:spPr>
          <a:xfrm>
            <a:off x="9488384" y="5705167"/>
            <a:ext cx="2220685" cy="588756"/>
          </a:xfrm>
        </p:spPr>
        <p:txBody>
          <a:bodyPr>
            <a:normAutofit/>
          </a:bodyPr>
          <a:lstStyle>
            <a:lvl1pPr marL="0" indent="0">
              <a:buNone/>
              <a:defRPr sz="20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EthicsBoard.org</a:t>
            </a:r>
          </a:p>
        </p:txBody>
      </p:sp>
      <p:sp>
        <p:nvSpPr>
          <p:cNvPr id="3" name="Text Placeholder 7">
            <a:extLst>
              <a:ext uri="{FF2B5EF4-FFF2-40B4-BE49-F238E27FC236}">
                <a16:creationId xmlns:a16="http://schemas.microsoft.com/office/drawing/2014/main" id="{DEF2FB99-A42B-3D6A-4919-12D58339E293}"/>
              </a:ext>
            </a:extLst>
          </p:cNvPr>
          <p:cNvSpPr>
            <a:spLocks noGrp="1"/>
          </p:cNvSpPr>
          <p:nvPr>
            <p:ph type="body" sz="quarter" idx="13" hasCustomPrompt="1"/>
          </p:nvPr>
        </p:nvSpPr>
        <p:spPr>
          <a:xfrm>
            <a:off x="1000125" y="3343276"/>
            <a:ext cx="7600177" cy="628649"/>
          </a:xfrm>
        </p:spPr>
        <p:txBody>
          <a:bodyPr>
            <a:noAutofit/>
          </a:bodyPr>
          <a:lstStyle>
            <a:lvl1pPr marL="0" indent="0">
              <a:buNone/>
              <a:defRPr sz="2400">
                <a:solidFill>
                  <a:schemeClr val="accent1"/>
                </a:solidFill>
              </a:defRPr>
            </a:lvl1pPr>
          </a:lstStyle>
          <a:p>
            <a:pPr lvl="0"/>
            <a:r>
              <a:rPr lang="en-US"/>
              <a:t>International Ethics Standards Board for Accountants</a:t>
            </a:r>
          </a:p>
        </p:txBody>
      </p:sp>
      <p:sp>
        <p:nvSpPr>
          <p:cNvPr id="11" name="TextBox 10">
            <a:extLst>
              <a:ext uri="{FF2B5EF4-FFF2-40B4-BE49-F238E27FC236}">
                <a16:creationId xmlns:a16="http://schemas.microsoft.com/office/drawing/2014/main" id="{901CA54C-CD06-E29E-9EA5-2B0FD850F202}"/>
              </a:ext>
            </a:extLst>
          </p:cNvPr>
          <p:cNvSpPr txBox="1"/>
          <p:nvPr userDrawn="1"/>
        </p:nvSpPr>
        <p:spPr>
          <a:xfrm>
            <a:off x="6024880" y="6363176"/>
            <a:ext cx="6068797" cy="461665"/>
          </a:xfrm>
          <a:prstGeom prst="rect">
            <a:avLst/>
          </a:prstGeom>
          <a:noFill/>
        </p:spPr>
        <p:txBody>
          <a:bodyPr wrap="square">
            <a:spAutoFit/>
          </a:bodyPr>
          <a:lstStyle/>
          <a:p>
            <a:pPr algn="r"/>
            <a:r>
              <a:rPr lang="en-US" sz="1200" i="1" kern="1200">
                <a:solidFill>
                  <a:srgbClr val="4B5E7C"/>
                </a:solidFill>
                <a:latin typeface="+mj-lt"/>
                <a:ea typeface="+mn-ea"/>
                <a:cs typeface="+mn-cs"/>
              </a:rPr>
              <a:t>For permission to reproduce or translate the international standards or for information about intellectual property matters, please </a:t>
            </a:r>
            <a:r>
              <a:rPr lang="en-US" sz="1200" i="1">
                <a:solidFill>
                  <a:srgbClr val="4B5E7C"/>
                </a:solidFill>
                <a:effectLst/>
                <a:latin typeface="+mj-lt"/>
                <a:ea typeface="Aptos" panose="020B0004020202020204" pitchFamily="34" charset="0"/>
              </a:rPr>
              <a:t>visit </a:t>
            </a:r>
            <a:r>
              <a:rPr lang="en-US" sz="1200" i="1" u="sng">
                <a:solidFill>
                  <a:srgbClr val="4B5E7C"/>
                </a:solidFill>
                <a:effectLst/>
                <a:latin typeface="+mj-lt"/>
                <a:ea typeface="Aptos" panose="020B000402020202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Permissions</a:t>
            </a:r>
            <a:r>
              <a:rPr lang="en-US" sz="1200" i="1">
                <a:solidFill>
                  <a:srgbClr val="4B5E7C"/>
                </a:solidFill>
                <a:effectLst/>
                <a:latin typeface="+mj-lt"/>
                <a:ea typeface="Aptos" panose="020B0004020202020204" pitchFamily="34" charset="0"/>
              </a:rPr>
              <a:t> or email Permissions@IFAC.org.</a:t>
            </a:r>
            <a:endParaRPr lang="en-US" sz="1200">
              <a:solidFill>
                <a:srgbClr val="4B5E7C"/>
              </a:solidFill>
              <a:latin typeface="+mj-lt"/>
            </a:endParaRPr>
          </a:p>
        </p:txBody>
      </p:sp>
    </p:spTree>
    <p:extLst>
      <p:ext uri="{BB962C8B-B14F-4D97-AF65-F5344CB8AC3E}">
        <p14:creationId xmlns:p14="http://schemas.microsoft.com/office/powerpoint/2010/main" val="284299784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9" name="Oval 18">
            <a:extLst>
              <a:ext uri="{FF2B5EF4-FFF2-40B4-BE49-F238E27FC236}">
                <a16:creationId xmlns:a16="http://schemas.microsoft.com/office/drawing/2014/main" id="{8305E93B-211D-4EFA-63FA-C74D5B1C9A17}"/>
              </a:ext>
            </a:extLst>
          </p:cNvPr>
          <p:cNvSpPr/>
          <p:nvPr userDrawn="1"/>
        </p:nvSpPr>
        <p:spPr>
          <a:xfrm>
            <a:off x="8785654" y="3303373"/>
            <a:ext cx="2434281" cy="2434281"/>
          </a:xfrm>
          <a:prstGeom prst="ellipse">
            <a:avLst/>
          </a:prstGeom>
          <a:solidFill>
            <a:schemeClr val="accent3">
              <a:alpha val="89617"/>
            </a:schemeClr>
          </a:solidFill>
          <a:ln w="412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CD76CD0-B772-C53A-B55C-D337ED2B0D74}"/>
              </a:ext>
            </a:extLst>
          </p:cNvPr>
          <p:cNvSpPr/>
          <p:nvPr userDrawn="1"/>
        </p:nvSpPr>
        <p:spPr>
          <a:xfrm>
            <a:off x="0" y="0"/>
            <a:ext cx="12192000" cy="2508422"/>
          </a:xfrm>
          <a:prstGeom prst="rect">
            <a:avLst/>
          </a:prstGeom>
          <a:solidFill>
            <a:schemeClr val="accent3">
              <a:lumMod val="60000"/>
              <a:lumOff val="40000"/>
              <a:alpha val="59945"/>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A9D2C7D-E1D4-2733-F262-4AD465CD3CAE}"/>
              </a:ext>
            </a:extLst>
          </p:cNvPr>
          <p:cNvSpPr txBox="1"/>
          <p:nvPr userDrawn="1"/>
        </p:nvSpPr>
        <p:spPr>
          <a:xfrm>
            <a:off x="1099752" y="914396"/>
            <a:ext cx="7451124" cy="1015663"/>
          </a:xfrm>
          <a:prstGeom prst="rect">
            <a:avLst/>
          </a:prstGeom>
          <a:noFill/>
        </p:spPr>
        <p:txBody>
          <a:bodyPr wrap="square" rtlCol="0">
            <a:spAutoFit/>
          </a:bodyPr>
          <a:lstStyle/>
          <a:p>
            <a:r>
              <a:rPr lang="en-US" sz="6000" b="0" cap="none" baseline="0">
                <a:solidFill>
                  <a:schemeClr val="accent1"/>
                </a:solidFill>
                <a:latin typeface="+mj-lt"/>
              </a:rPr>
              <a:t>Follow IAASB</a:t>
            </a:r>
            <a:r>
              <a:rPr lang="en-US" sz="6000" b="0" cap="none">
                <a:solidFill>
                  <a:schemeClr val="accent1"/>
                </a:solidFill>
                <a:latin typeface="+mj-lt"/>
              </a:rPr>
              <a:t>:</a:t>
            </a:r>
          </a:p>
        </p:txBody>
      </p:sp>
      <p:sp>
        <p:nvSpPr>
          <p:cNvPr id="5" name="TextBox 4">
            <a:extLst>
              <a:ext uri="{FF2B5EF4-FFF2-40B4-BE49-F238E27FC236}">
                <a16:creationId xmlns:a16="http://schemas.microsoft.com/office/drawing/2014/main" id="{BCFA297B-AD01-4B80-321D-5E52F59ABFAC}"/>
              </a:ext>
            </a:extLst>
          </p:cNvPr>
          <p:cNvSpPr txBox="1"/>
          <p:nvPr userDrawn="1"/>
        </p:nvSpPr>
        <p:spPr>
          <a:xfrm>
            <a:off x="1223319" y="766112"/>
            <a:ext cx="3793524" cy="369332"/>
          </a:xfrm>
          <a:prstGeom prst="rect">
            <a:avLst/>
          </a:prstGeom>
          <a:noFill/>
        </p:spPr>
        <p:txBody>
          <a:bodyPr wrap="square" rtlCol="0">
            <a:spAutoFit/>
          </a:bodyPr>
          <a:lstStyle/>
          <a:p>
            <a:r>
              <a:rPr lang="en-US">
                <a:solidFill>
                  <a:schemeClr val="accent3"/>
                </a:solidFill>
              </a:rPr>
              <a:t>TO LEARN MORE</a:t>
            </a:r>
          </a:p>
        </p:txBody>
      </p:sp>
      <p:pic>
        <p:nvPicPr>
          <p:cNvPr id="8" name="Picture 7" descr="A black background with a black square&#10;&#10;Description automatically generated with medium confidence">
            <a:extLst>
              <a:ext uri="{FF2B5EF4-FFF2-40B4-BE49-F238E27FC236}">
                <a16:creationId xmlns:a16="http://schemas.microsoft.com/office/drawing/2014/main" id="{D7E24F94-A103-45D6-6CEB-A2CBD27563C7}"/>
              </a:ext>
            </a:extLst>
          </p:cNvPr>
          <p:cNvPicPr>
            <a:picLocks noChangeAspect="1"/>
          </p:cNvPicPr>
          <p:nvPr userDrawn="1"/>
        </p:nvPicPr>
        <p:blipFill>
          <a:blip r:embed="rId2"/>
          <a:stretch>
            <a:fillRect/>
          </a:stretch>
        </p:blipFill>
        <p:spPr>
          <a:xfrm>
            <a:off x="1281621" y="2967485"/>
            <a:ext cx="608962" cy="622156"/>
          </a:xfrm>
          <a:prstGeom prst="rect">
            <a:avLst/>
          </a:prstGeom>
        </p:spPr>
      </p:pic>
      <p:sp>
        <p:nvSpPr>
          <p:cNvPr id="9" name="TextBox 8">
            <a:extLst>
              <a:ext uri="{FF2B5EF4-FFF2-40B4-BE49-F238E27FC236}">
                <a16:creationId xmlns:a16="http://schemas.microsoft.com/office/drawing/2014/main" id="{C5ACAA7C-C5AC-3A33-B2D3-BB3B4D01A78B}"/>
              </a:ext>
            </a:extLst>
          </p:cNvPr>
          <p:cNvSpPr txBox="1"/>
          <p:nvPr userDrawn="1"/>
        </p:nvSpPr>
        <p:spPr>
          <a:xfrm>
            <a:off x="2187147" y="2990335"/>
            <a:ext cx="4040659" cy="584775"/>
          </a:xfrm>
          <a:prstGeom prst="rect">
            <a:avLst/>
          </a:prstGeom>
          <a:noFill/>
        </p:spPr>
        <p:txBody>
          <a:bodyPr wrap="square" rtlCol="0">
            <a:spAutoFit/>
          </a:bodyPr>
          <a:lstStyle/>
          <a:p>
            <a:r>
              <a:rPr lang="en-US" sz="3200">
                <a:solidFill>
                  <a:schemeClr val="accent1"/>
                </a:solidFill>
              </a:rPr>
              <a:t>@IAASB News</a:t>
            </a:r>
          </a:p>
        </p:txBody>
      </p:sp>
      <p:sp>
        <p:nvSpPr>
          <p:cNvPr id="10" name="TextBox 9">
            <a:extLst>
              <a:ext uri="{FF2B5EF4-FFF2-40B4-BE49-F238E27FC236}">
                <a16:creationId xmlns:a16="http://schemas.microsoft.com/office/drawing/2014/main" id="{DD7C9203-6886-C266-0E96-6A3AF85E7D97}"/>
              </a:ext>
            </a:extLst>
          </p:cNvPr>
          <p:cNvSpPr txBox="1"/>
          <p:nvPr userDrawn="1"/>
        </p:nvSpPr>
        <p:spPr>
          <a:xfrm>
            <a:off x="2171700" y="3958283"/>
            <a:ext cx="7261653" cy="1022075"/>
          </a:xfrm>
          <a:prstGeom prst="rect">
            <a:avLst/>
          </a:prstGeom>
          <a:noFill/>
        </p:spPr>
        <p:txBody>
          <a:bodyPr wrap="square" rtlCol="0">
            <a:spAutoFit/>
          </a:bodyPr>
          <a:lstStyle/>
          <a:p>
            <a:pPr>
              <a:lnSpc>
                <a:spcPts val="3600"/>
              </a:lnSpc>
            </a:pPr>
            <a:r>
              <a:rPr lang="en-US" sz="3200">
                <a:solidFill>
                  <a:schemeClr val="accent1"/>
                </a:solidFill>
              </a:rPr>
              <a:t>@ International Auditing and    </a:t>
            </a:r>
          </a:p>
          <a:p>
            <a:pPr>
              <a:lnSpc>
                <a:spcPts val="3600"/>
              </a:lnSpc>
            </a:pPr>
            <a:r>
              <a:rPr lang="en-US" sz="3200">
                <a:solidFill>
                  <a:schemeClr val="accent1"/>
                </a:solidFill>
              </a:rPr>
              <a:t>     Assurance Standards Board</a:t>
            </a:r>
          </a:p>
        </p:txBody>
      </p:sp>
      <p:pic>
        <p:nvPicPr>
          <p:cNvPr id="13" name="Picture 12" descr="A blue and black logo&#10;&#10;Description automatically generated">
            <a:extLst>
              <a:ext uri="{FF2B5EF4-FFF2-40B4-BE49-F238E27FC236}">
                <a16:creationId xmlns:a16="http://schemas.microsoft.com/office/drawing/2014/main" id="{2813CD03-C804-D238-6708-E57AF29F3CBD}"/>
              </a:ext>
            </a:extLst>
          </p:cNvPr>
          <p:cNvPicPr>
            <a:picLocks noChangeAspect="1"/>
          </p:cNvPicPr>
          <p:nvPr userDrawn="1"/>
        </p:nvPicPr>
        <p:blipFill>
          <a:blip r:embed="rId3"/>
          <a:stretch>
            <a:fillRect/>
          </a:stretch>
        </p:blipFill>
        <p:spPr>
          <a:xfrm>
            <a:off x="1239987" y="4083913"/>
            <a:ext cx="727996" cy="617839"/>
          </a:xfrm>
          <a:prstGeom prst="rect">
            <a:avLst/>
          </a:prstGeom>
        </p:spPr>
      </p:pic>
      <p:pic>
        <p:nvPicPr>
          <p:cNvPr id="15" name="Picture 14" descr="A white text on a black background&#10;&#10;Description automatically generated">
            <a:extLst>
              <a:ext uri="{FF2B5EF4-FFF2-40B4-BE49-F238E27FC236}">
                <a16:creationId xmlns:a16="http://schemas.microsoft.com/office/drawing/2014/main" id="{E90BAA3B-BD4C-281B-3644-F603A97225D2}"/>
              </a:ext>
            </a:extLst>
          </p:cNvPr>
          <p:cNvPicPr>
            <a:picLocks noChangeAspect="1"/>
          </p:cNvPicPr>
          <p:nvPr userDrawn="1"/>
        </p:nvPicPr>
        <p:blipFill>
          <a:blip r:embed="rId4"/>
          <a:srcRect r="66174"/>
          <a:stretch/>
        </p:blipFill>
        <p:spPr>
          <a:xfrm>
            <a:off x="1223478" y="5354592"/>
            <a:ext cx="768156" cy="506627"/>
          </a:xfrm>
          <a:prstGeom prst="rect">
            <a:avLst/>
          </a:prstGeom>
        </p:spPr>
      </p:pic>
      <p:sp>
        <p:nvSpPr>
          <p:cNvPr id="16" name="TextBox 15">
            <a:extLst>
              <a:ext uri="{FF2B5EF4-FFF2-40B4-BE49-F238E27FC236}">
                <a16:creationId xmlns:a16="http://schemas.microsoft.com/office/drawing/2014/main" id="{B57D87E8-CFA8-DB33-3BCF-E8945504546E}"/>
              </a:ext>
            </a:extLst>
          </p:cNvPr>
          <p:cNvSpPr txBox="1"/>
          <p:nvPr userDrawn="1"/>
        </p:nvSpPr>
        <p:spPr>
          <a:xfrm>
            <a:off x="2171700" y="5247504"/>
            <a:ext cx="7261653" cy="1022075"/>
          </a:xfrm>
          <a:prstGeom prst="rect">
            <a:avLst/>
          </a:prstGeom>
          <a:noFill/>
        </p:spPr>
        <p:txBody>
          <a:bodyPr wrap="square" rtlCol="0">
            <a:spAutoFit/>
          </a:bodyPr>
          <a:lstStyle/>
          <a:p>
            <a:pPr>
              <a:lnSpc>
                <a:spcPts val="3600"/>
              </a:lnSpc>
            </a:pPr>
            <a:r>
              <a:rPr lang="en-US" sz="3200">
                <a:solidFill>
                  <a:schemeClr val="accent1"/>
                </a:solidFill>
              </a:rPr>
              <a:t>@ International Auditing &amp;    </a:t>
            </a:r>
          </a:p>
          <a:p>
            <a:pPr>
              <a:lnSpc>
                <a:spcPts val="3600"/>
              </a:lnSpc>
            </a:pPr>
            <a:r>
              <a:rPr lang="en-US" sz="3200">
                <a:solidFill>
                  <a:schemeClr val="accent1"/>
                </a:solidFill>
              </a:rPr>
              <a:t>     Assurance Standards Board</a:t>
            </a:r>
          </a:p>
        </p:txBody>
      </p:sp>
      <p:sp>
        <p:nvSpPr>
          <p:cNvPr id="17" name="TextBox 16">
            <a:extLst>
              <a:ext uri="{FF2B5EF4-FFF2-40B4-BE49-F238E27FC236}">
                <a16:creationId xmlns:a16="http://schemas.microsoft.com/office/drawing/2014/main" id="{573C80E2-B1A1-0448-C255-2739CFA134C2}"/>
              </a:ext>
            </a:extLst>
          </p:cNvPr>
          <p:cNvSpPr txBox="1"/>
          <p:nvPr userDrawn="1"/>
        </p:nvSpPr>
        <p:spPr>
          <a:xfrm>
            <a:off x="8723870" y="4321945"/>
            <a:ext cx="2471352" cy="923330"/>
          </a:xfrm>
          <a:prstGeom prst="rect">
            <a:avLst/>
          </a:prstGeom>
          <a:noFill/>
        </p:spPr>
        <p:txBody>
          <a:bodyPr wrap="square" rtlCol="0">
            <a:spAutoFit/>
          </a:bodyPr>
          <a:lstStyle/>
          <a:p>
            <a:pPr algn="ctr"/>
            <a:r>
              <a:rPr lang="en-US" sz="1800" b="0" cap="none" spc="0">
                <a:ln w="0"/>
                <a:solidFill>
                  <a:schemeClr val="accent2"/>
                </a:solidFill>
                <a:effectLst>
                  <a:outerShdw blurRad="38100" dist="19050" dir="2700000" algn="tl" rotWithShape="0">
                    <a:schemeClr val="dk1">
                      <a:alpha val="40000"/>
                    </a:schemeClr>
                  </a:outerShdw>
                </a:effectLst>
              </a:rPr>
              <a:t>Register and subscribe for updates @ www.IAASB.org</a:t>
            </a:r>
          </a:p>
        </p:txBody>
      </p:sp>
      <p:pic>
        <p:nvPicPr>
          <p:cNvPr id="20" name="Picture 19">
            <a:extLst>
              <a:ext uri="{FF2B5EF4-FFF2-40B4-BE49-F238E27FC236}">
                <a16:creationId xmlns:a16="http://schemas.microsoft.com/office/drawing/2014/main" id="{1ECE4636-B132-6AF5-6FC0-B82BFF70F6FE}"/>
              </a:ext>
            </a:extLst>
          </p:cNvPr>
          <p:cNvPicPr>
            <a:picLocks noChangeAspect="1"/>
          </p:cNvPicPr>
          <p:nvPr userDrawn="1"/>
        </p:nvPicPr>
        <p:blipFill>
          <a:blip r:embed="rId5"/>
          <a:srcRect r="69180"/>
          <a:stretch/>
        </p:blipFill>
        <p:spPr>
          <a:xfrm>
            <a:off x="9378081" y="3316246"/>
            <a:ext cx="1112805" cy="1258522"/>
          </a:xfrm>
          <a:prstGeom prst="rect">
            <a:avLst/>
          </a:prstGeom>
        </p:spPr>
      </p:pic>
      <p:sp>
        <p:nvSpPr>
          <p:cNvPr id="2" name="TextBox 1">
            <a:extLst>
              <a:ext uri="{FF2B5EF4-FFF2-40B4-BE49-F238E27FC236}">
                <a16:creationId xmlns:a16="http://schemas.microsoft.com/office/drawing/2014/main" id="{C00E8259-4671-DF54-0DF7-8426CFCA9D2B}"/>
              </a:ext>
            </a:extLst>
          </p:cNvPr>
          <p:cNvSpPr txBox="1"/>
          <p:nvPr userDrawn="1"/>
        </p:nvSpPr>
        <p:spPr>
          <a:xfrm>
            <a:off x="7360920" y="6119336"/>
            <a:ext cx="4732757" cy="646331"/>
          </a:xfrm>
          <a:prstGeom prst="rect">
            <a:avLst/>
          </a:prstGeom>
          <a:noFill/>
        </p:spPr>
        <p:txBody>
          <a:bodyPr wrap="square">
            <a:spAutoFit/>
          </a:bodyPr>
          <a:lstStyle/>
          <a:p>
            <a:pPr algn="r"/>
            <a:r>
              <a:rPr lang="en-US" sz="1200" i="1" kern="1200">
                <a:solidFill>
                  <a:srgbClr val="4B5E7C"/>
                </a:solidFill>
                <a:latin typeface="+mj-lt"/>
                <a:ea typeface="+mn-ea"/>
                <a:cs typeface="+mn-cs"/>
              </a:rPr>
              <a:t>For permission to reproduce or translate the international standards or for information about intellectual property matters, please </a:t>
            </a:r>
            <a:r>
              <a:rPr lang="en-US" sz="1200" i="1">
                <a:solidFill>
                  <a:srgbClr val="4B5E7C"/>
                </a:solidFill>
                <a:effectLst/>
                <a:latin typeface="+mj-lt"/>
                <a:ea typeface="Aptos" panose="020B0004020202020204" pitchFamily="34" charset="0"/>
              </a:rPr>
              <a:t>visit </a:t>
            </a:r>
            <a:r>
              <a:rPr lang="en-US" sz="1200" i="1" u="sng">
                <a:solidFill>
                  <a:srgbClr val="4B5E7C"/>
                </a:solidFill>
                <a:effectLst/>
                <a:latin typeface="+mj-lt"/>
                <a:ea typeface="Aptos" panose="020B000402020202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Permissions</a:t>
            </a:r>
            <a:r>
              <a:rPr lang="en-US" sz="1200" i="1">
                <a:solidFill>
                  <a:srgbClr val="4B5E7C"/>
                </a:solidFill>
                <a:effectLst/>
                <a:latin typeface="+mj-lt"/>
                <a:ea typeface="Aptos" panose="020B0004020202020204" pitchFamily="34" charset="0"/>
              </a:rPr>
              <a:t> or email Permissions@IFAC.org.</a:t>
            </a:r>
            <a:endParaRPr lang="en-US" sz="1200">
              <a:solidFill>
                <a:srgbClr val="4B5E7C"/>
              </a:solidFill>
              <a:latin typeface="+mj-lt"/>
            </a:endParaRPr>
          </a:p>
        </p:txBody>
      </p:sp>
    </p:spTree>
    <p:extLst>
      <p:ext uri="{BB962C8B-B14F-4D97-AF65-F5344CB8AC3E}">
        <p14:creationId xmlns:p14="http://schemas.microsoft.com/office/powerpoint/2010/main" val="2622899138"/>
      </p:ext>
    </p:extLst>
  </p:cSld>
  <p:clrMapOvr>
    <a:masterClrMapping/>
  </p:clrMapOvr>
  <p:extLst>
    <p:ext uri="{DCECCB84-F9BA-43D5-87BE-67443E8EF086}">
      <p15:sldGuideLst xmlns:p15="http://schemas.microsoft.com/office/powerpoint/2012/main">
        <p15:guide id="1" orient="horz" pos="3552" userDrawn="1">
          <p15:clr>
            <a:srgbClr val="FBAE40"/>
          </p15:clr>
        </p15:guide>
        <p15:guide id="2" pos="1368" userDrawn="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CD76CD0-B772-C53A-B55C-D337ED2B0D74}"/>
              </a:ext>
            </a:extLst>
          </p:cNvPr>
          <p:cNvSpPr/>
          <p:nvPr userDrawn="1"/>
        </p:nvSpPr>
        <p:spPr>
          <a:xfrm>
            <a:off x="0" y="0"/>
            <a:ext cx="12192000" cy="2508422"/>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A9D2C7D-E1D4-2733-F262-4AD465CD3CAE}"/>
              </a:ext>
            </a:extLst>
          </p:cNvPr>
          <p:cNvSpPr txBox="1"/>
          <p:nvPr userDrawn="1"/>
        </p:nvSpPr>
        <p:spPr>
          <a:xfrm>
            <a:off x="1099752" y="914396"/>
            <a:ext cx="7451124" cy="1015663"/>
          </a:xfrm>
          <a:prstGeom prst="rect">
            <a:avLst/>
          </a:prstGeom>
          <a:noFill/>
        </p:spPr>
        <p:txBody>
          <a:bodyPr wrap="square" rtlCol="0">
            <a:spAutoFit/>
          </a:bodyPr>
          <a:lstStyle/>
          <a:p>
            <a:r>
              <a:rPr lang="en-US" sz="6000" b="0" cap="none" baseline="0">
                <a:solidFill>
                  <a:schemeClr val="accent1"/>
                </a:solidFill>
                <a:latin typeface="+mj-lt"/>
              </a:rPr>
              <a:t>Follow IESBA</a:t>
            </a:r>
            <a:r>
              <a:rPr lang="en-US" sz="6000" b="0" cap="none">
                <a:solidFill>
                  <a:schemeClr val="accent1"/>
                </a:solidFill>
                <a:latin typeface="+mj-lt"/>
              </a:rPr>
              <a:t>:</a:t>
            </a:r>
          </a:p>
        </p:txBody>
      </p:sp>
      <p:sp>
        <p:nvSpPr>
          <p:cNvPr id="5" name="TextBox 4">
            <a:extLst>
              <a:ext uri="{FF2B5EF4-FFF2-40B4-BE49-F238E27FC236}">
                <a16:creationId xmlns:a16="http://schemas.microsoft.com/office/drawing/2014/main" id="{BCFA297B-AD01-4B80-321D-5E52F59ABFAC}"/>
              </a:ext>
            </a:extLst>
          </p:cNvPr>
          <p:cNvSpPr txBox="1"/>
          <p:nvPr userDrawn="1"/>
        </p:nvSpPr>
        <p:spPr>
          <a:xfrm>
            <a:off x="1223319" y="766112"/>
            <a:ext cx="3793524" cy="369332"/>
          </a:xfrm>
          <a:prstGeom prst="rect">
            <a:avLst/>
          </a:prstGeom>
          <a:noFill/>
        </p:spPr>
        <p:txBody>
          <a:bodyPr wrap="square" rtlCol="0">
            <a:spAutoFit/>
          </a:bodyPr>
          <a:lstStyle/>
          <a:p>
            <a:r>
              <a:rPr lang="en-US">
                <a:solidFill>
                  <a:schemeClr val="accent4"/>
                </a:solidFill>
              </a:rPr>
              <a:t>TO LEARN MORE</a:t>
            </a:r>
          </a:p>
        </p:txBody>
      </p:sp>
      <p:sp>
        <p:nvSpPr>
          <p:cNvPr id="7" name="Oval 6">
            <a:extLst>
              <a:ext uri="{FF2B5EF4-FFF2-40B4-BE49-F238E27FC236}">
                <a16:creationId xmlns:a16="http://schemas.microsoft.com/office/drawing/2014/main" id="{EB0A2E0B-7942-ABBA-AB41-6710812CACDB}"/>
              </a:ext>
            </a:extLst>
          </p:cNvPr>
          <p:cNvSpPr/>
          <p:nvPr userDrawn="1"/>
        </p:nvSpPr>
        <p:spPr>
          <a:xfrm>
            <a:off x="8785654" y="3303373"/>
            <a:ext cx="2434281" cy="2434281"/>
          </a:xfrm>
          <a:prstGeom prst="ellipse">
            <a:avLst/>
          </a:prstGeom>
          <a:solidFill>
            <a:schemeClr val="accent4">
              <a:alpha val="77603"/>
            </a:schemeClr>
          </a:solidFill>
          <a:ln w="412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black background with a black square&#10;&#10;Description automatically generated with medium confidence">
            <a:extLst>
              <a:ext uri="{FF2B5EF4-FFF2-40B4-BE49-F238E27FC236}">
                <a16:creationId xmlns:a16="http://schemas.microsoft.com/office/drawing/2014/main" id="{013C1218-D43F-C88D-B962-90E3CFC3F96A}"/>
              </a:ext>
            </a:extLst>
          </p:cNvPr>
          <p:cNvPicPr>
            <a:picLocks noChangeAspect="1"/>
          </p:cNvPicPr>
          <p:nvPr userDrawn="1"/>
        </p:nvPicPr>
        <p:blipFill>
          <a:blip r:embed="rId2"/>
          <a:stretch>
            <a:fillRect/>
          </a:stretch>
        </p:blipFill>
        <p:spPr>
          <a:xfrm>
            <a:off x="1269265" y="3094893"/>
            <a:ext cx="608962" cy="622156"/>
          </a:xfrm>
          <a:prstGeom prst="rect">
            <a:avLst/>
          </a:prstGeom>
        </p:spPr>
      </p:pic>
      <p:sp>
        <p:nvSpPr>
          <p:cNvPr id="9" name="TextBox 8">
            <a:extLst>
              <a:ext uri="{FF2B5EF4-FFF2-40B4-BE49-F238E27FC236}">
                <a16:creationId xmlns:a16="http://schemas.microsoft.com/office/drawing/2014/main" id="{57116447-49E8-66FE-99CF-3156FCBBEB3C}"/>
              </a:ext>
            </a:extLst>
          </p:cNvPr>
          <p:cNvSpPr txBox="1"/>
          <p:nvPr userDrawn="1"/>
        </p:nvSpPr>
        <p:spPr>
          <a:xfrm>
            <a:off x="2088293" y="3113902"/>
            <a:ext cx="4040659" cy="584775"/>
          </a:xfrm>
          <a:prstGeom prst="rect">
            <a:avLst/>
          </a:prstGeom>
          <a:noFill/>
        </p:spPr>
        <p:txBody>
          <a:bodyPr wrap="square" rtlCol="0">
            <a:spAutoFit/>
          </a:bodyPr>
          <a:lstStyle/>
          <a:p>
            <a:r>
              <a:rPr lang="en-US" sz="3200">
                <a:solidFill>
                  <a:schemeClr val="accent1"/>
                </a:solidFill>
              </a:rPr>
              <a:t>@Ethics Board</a:t>
            </a:r>
          </a:p>
        </p:txBody>
      </p:sp>
      <p:sp>
        <p:nvSpPr>
          <p:cNvPr id="10" name="TextBox 9">
            <a:extLst>
              <a:ext uri="{FF2B5EF4-FFF2-40B4-BE49-F238E27FC236}">
                <a16:creationId xmlns:a16="http://schemas.microsoft.com/office/drawing/2014/main" id="{3BB8F323-6C8F-724F-4DF3-2363EB943CB5}"/>
              </a:ext>
            </a:extLst>
          </p:cNvPr>
          <p:cNvSpPr txBox="1"/>
          <p:nvPr userDrawn="1"/>
        </p:nvSpPr>
        <p:spPr>
          <a:xfrm>
            <a:off x="2085204" y="4353699"/>
            <a:ext cx="2894570" cy="574003"/>
          </a:xfrm>
          <a:prstGeom prst="rect">
            <a:avLst/>
          </a:prstGeom>
          <a:noFill/>
        </p:spPr>
        <p:txBody>
          <a:bodyPr wrap="square" rtlCol="0">
            <a:spAutoFit/>
          </a:bodyPr>
          <a:lstStyle/>
          <a:p>
            <a:pPr>
              <a:lnSpc>
                <a:spcPts val="3600"/>
              </a:lnSpc>
            </a:pPr>
            <a:r>
              <a:rPr lang="en-US" sz="3200">
                <a:solidFill>
                  <a:schemeClr val="accent1"/>
                </a:solidFill>
              </a:rPr>
              <a:t>@ IESBA</a:t>
            </a:r>
          </a:p>
        </p:txBody>
      </p:sp>
      <p:pic>
        <p:nvPicPr>
          <p:cNvPr id="11" name="Picture 10" descr="A blue and black logo&#10;&#10;Description automatically generated">
            <a:extLst>
              <a:ext uri="{FF2B5EF4-FFF2-40B4-BE49-F238E27FC236}">
                <a16:creationId xmlns:a16="http://schemas.microsoft.com/office/drawing/2014/main" id="{984977EC-466B-FB7A-EA84-415E7D3EB5D3}"/>
              </a:ext>
            </a:extLst>
          </p:cNvPr>
          <p:cNvPicPr>
            <a:picLocks noChangeAspect="1"/>
          </p:cNvPicPr>
          <p:nvPr userDrawn="1"/>
        </p:nvPicPr>
        <p:blipFill>
          <a:blip r:embed="rId3"/>
          <a:stretch>
            <a:fillRect/>
          </a:stretch>
        </p:blipFill>
        <p:spPr>
          <a:xfrm>
            <a:off x="1210963" y="4204549"/>
            <a:ext cx="818804" cy="694906"/>
          </a:xfrm>
          <a:prstGeom prst="rect">
            <a:avLst/>
          </a:prstGeom>
        </p:spPr>
      </p:pic>
      <p:pic>
        <p:nvPicPr>
          <p:cNvPr id="12" name="Picture 11" descr="A white text on a black background&#10;&#10;Description automatically generated">
            <a:extLst>
              <a:ext uri="{FF2B5EF4-FFF2-40B4-BE49-F238E27FC236}">
                <a16:creationId xmlns:a16="http://schemas.microsoft.com/office/drawing/2014/main" id="{258F5FD7-0DED-2084-F297-2B4FDB5C4A36}"/>
              </a:ext>
            </a:extLst>
          </p:cNvPr>
          <p:cNvPicPr>
            <a:picLocks noChangeAspect="1"/>
          </p:cNvPicPr>
          <p:nvPr userDrawn="1"/>
        </p:nvPicPr>
        <p:blipFill>
          <a:blip r:embed="rId4"/>
          <a:srcRect r="66174"/>
          <a:stretch/>
        </p:blipFill>
        <p:spPr>
          <a:xfrm>
            <a:off x="1148671" y="5356243"/>
            <a:ext cx="830607" cy="547816"/>
          </a:xfrm>
          <a:prstGeom prst="rect">
            <a:avLst/>
          </a:prstGeom>
        </p:spPr>
      </p:pic>
      <p:sp>
        <p:nvSpPr>
          <p:cNvPr id="13" name="TextBox 12">
            <a:extLst>
              <a:ext uri="{FF2B5EF4-FFF2-40B4-BE49-F238E27FC236}">
                <a16:creationId xmlns:a16="http://schemas.microsoft.com/office/drawing/2014/main" id="{EC9C684E-1E40-8948-2B24-15BA0A429ABC}"/>
              </a:ext>
            </a:extLst>
          </p:cNvPr>
          <p:cNvSpPr txBox="1"/>
          <p:nvPr userDrawn="1"/>
        </p:nvSpPr>
        <p:spPr>
          <a:xfrm>
            <a:off x="2134631" y="5395785"/>
            <a:ext cx="3314700" cy="574003"/>
          </a:xfrm>
          <a:prstGeom prst="rect">
            <a:avLst/>
          </a:prstGeom>
          <a:noFill/>
        </p:spPr>
        <p:txBody>
          <a:bodyPr wrap="square" rtlCol="0">
            <a:spAutoFit/>
          </a:bodyPr>
          <a:lstStyle/>
          <a:p>
            <a:pPr>
              <a:lnSpc>
                <a:spcPts val="3600"/>
              </a:lnSpc>
            </a:pPr>
            <a:r>
              <a:rPr lang="en-US" sz="3200">
                <a:solidFill>
                  <a:schemeClr val="accent1"/>
                </a:solidFill>
              </a:rPr>
              <a:t>@ IESBA</a:t>
            </a:r>
          </a:p>
        </p:txBody>
      </p:sp>
      <p:sp>
        <p:nvSpPr>
          <p:cNvPr id="14" name="TextBox 13">
            <a:extLst>
              <a:ext uri="{FF2B5EF4-FFF2-40B4-BE49-F238E27FC236}">
                <a16:creationId xmlns:a16="http://schemas.microsoft.com/office/drawing/2014/main" id="{C11B8D23-4B34-4AC3-C792-7E614C589E20}"/>
              </a:ext>
            </a:extLst>
          </p:cNvPr>
          <p:cNvSpPr txBox="1"/>
          <p:nvPr userDrawn="1"/>
        </p:nvSpPr>
        <p:spPr>
          <a:xfrm>
            <a:off x="8884508" y="4396085"/>
            <a:ext cx="2248930" cy="830997"/>
          </a:xfrm>
          <a:prstGeom prst="rect">
            <a:avLst/>
          </a:prstGeom>
          <a:noFill/>
        </p:spPr>
        <p:txBody>
          <a:bodyPr wrap="square" rtlCol="0">
            <a:spAutoFit/>
          </a:bodyPr>
          <a:lstStyle/>
          <a:p>
            <a:pPr algn="ctr"/>
            <a:r>
              <a:rPr lang="en-US" sz="1600" b="0" cap="none" spc="0">
                <a:ln w="0"/>
                <a:solidFill>
                  <a:schemeClr val="accent2"/>
                </a:solidFill>
                <a:effectLst>
                  <a:outerShdw blurRad="38100" dist="19050" dir="2700000" algn="tl" rotWithShape="0">
                    <a:schemeClr val="dk1">
                      <a:alpha val="40000"/>
                    </a:schemeClr>
                  </a:outerShdw>
                </a:effectLst>
              </a:rPr>
              <a:t>Register and subscribe for updates @ www.EthicsBoard.org</a:t>
            </a:r>
          </a:p>
        </p:txBody>
      </p:sp>
      <p:pic>
        <p:nvPicPr>
          <p:cNvPr id="16" name="Picture 15">
            <a:extLst>
              <a:ext uri="{FF2B5EF4-FFF2-40B4-BE49-F238E27FC236}">
                <a16:creationId xmlns:a16="http://schemas.microsoft.com/office/drawing/2014/main" id="{E8A0A838-ACC7-5DA8-F507-3A71E228FF05}"/>
              </a:ext>
            </a:extLst>
          </p:cNvPr>
          <p:cNvPicPr>
            <a:picLocks noChangeAspect="1"/>
          </p:cNvPicPr>
          <p:nvPr userDrawn="1"/>
        </p:nvPicPr>
        <p:blipFill>
          <a:blip r:embed="rId5"/>
          <a:srcRect l="3046" t="11287" r="71054" b="17066"/>
          <a:stretch/>
        </p:blipFill>
        <p:spPr>
          <a:xfrm>
            <a:off x="9502347" y="3410466"/>
            <a:ext cx="1025610" cy="1037967"/>
          </a:xfrm>
          <a:prstGeom prst="rect">
            <a:avLst/>
          </a:prstGeom>
        </p:spPr>
      </p:pic>
      <p:sp>
        <p:nvSpPr>
          <p:cNvPr id="6" name="TextBox 5">
            <a:extLst>
              <a:ext uri="{FF2B5EF4-FFF2-40B4-BE49-F238E27FC236}">
                <a16:creationId xmlns:a16="http://schemas.microsoft.com/office/drawing/2014/main" id="{32A7ACD1-A6A4-C453-E69B-A413327424FF}"/>
              </a:ext>
            </a:extLst>
          </p:cNvPr>
          <p:cNvSpPr txBox="1"/>
          <p:nvPr userDrawn="1"/>
        </p:nvSpPr>
        <p:spPr>
          <a:xfrm>
            <a:off x="7360920" y="6119336"/>
            <a:ext cx="4732757" cy="646331"/>
          </a:xfrm>
          <a:prstGeom prst="rect">
            <a:avLst/>
          </a:prstGeom>
          <a:noFill/>
        </p:spPr>
        <p:txBody>
          <a:bodyPr wrap="square">
            <a:spAutoFit/>
          </a:bodyPr>
          <a:lstStyle/>
          <a:p>
            <a:pPr algn="r"/>
            <a:r>
              <a:rPr lang="en-US" sz="1200" i="1" kern="1200">
                <a:solidFill>
                  <a:srgbClr val="4B5E7C"/>
                </a:solidFill>
                <a:latin typeface="+mj-lt"/>
                <a:ea typeface="+mn-ea"/>
                <a:cs typeface="+mn-cs"/>
              </a:rPr>
              <a:t>For permission to reproduce or translate the international standards or for information about intellectual property matters, please </a:t>
            </a:r>
            <a:r>
              <a:rPr lang="en-US" sz="1200" i="1">
                <a:solidFill>
                  <a:srgbClr val="4B5E7C"/>
                </a:solidFill>
                <a:effectLst/>
                <a:latin typeface="+mj-lt"/>
                <a:ea typeface="Aptos" panose="020B0004020202020204" pitchFamily="34" charset="0"/>
              </a:rPr>
              <a:t>visit </a:t>
            </a:r>
            <a:r>
              <a:rPr lang="en-US" sz="1200" i="1" u="sng">
                <a:solidFill>
                  <a:srgbClr val="4B5E7C"/>
                </a:solidFill>
                <a:effectLst/>
                <a:latin typeface="+mj-lt"/>
                <a:ea typeface="Aptos" panose="020B000402020202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Permissions</a:t>
            </a:r>
            <a:r>
              <a:rPr lang="en-US" sz="1200" i="1">
                <a:solidFill>
                  <a:srgbClr val="4B5E7C"/>
                </a:solidFill>
                <a:effectLst/>
                <a:latin typeface="+mj-lt"/>
                <a:ea typeface="Aptos" panose="020B0004020202020204" pitchFamily="34" charset="0"/>
              </a:rPr>
              <a:t> or email Permissions@IFAC.org.</a:t>
            </a:r>
            <a:endParaRPr lang="en-US" sz="1200">
              <a:solidFill>
                <a:srgbClr val="4B5E7C"/>
              </a:solidFill>
              <a:latin typeface="+mj-lt"/>
            </a:endParaRPr>
          </a:p>
        </p:txBody>
      </p:sp>
    </p:spTree>
    <p:extLst>
      <p:ext uri="{BB962C8B-B14F-4D97-AF65-F5344CB8AC3E}">
        <p14:creationId xmlns:p14="http://schemas.microsoft.com/office/powerpoint/2010/main" val="118504671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3F665ECE-9319-818D-5CFB-D84A47760EB4}"/>
              </a:ext>
            </a:extLst>
          </p:cNvPr>
          <p:cNvSpPr/>
          <p:nvPr userDrawn="1"/>
        </p:nvSpPr>
        <p:spPr>
          <a:xfrm>
            <a:off x="8785654" y="3303373"/>
            <a:ext cx="2434281" cy="2434281"/>
          </a:xfrm>
          <a:prstGeom prst="ellipse">
            <a:avLst/>
          </a:prstGeom>
          <a:solidFill>
            <a:schemeClr val="tx1">
              <a:alpha val="50064"/>
            </a:schemeClr>
          </a:solidFill>
          <a:ln w="412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DED23A66-DFF6-2BBA-362E-CCE63F890C7D}"/>
              </a:ext>
            </a:extLst>
          </p:cNvPr>
          <p:cNvPicPr>
            <a:picLocks noChangeAspect="1"/>
          </p:cNvPicPr>
          <p:nvPr userDrawn="1"/>
        </p:nvPicPr>
        <p:blipFill>
          <a:blip r:embed="rId2"/>
          <a:srcRect l="21154" r="22436" b="49854"/>
          <a:stretch/>
        </p:blipFill>
        <p:spPr>
          <a:xfrm>
            <a:off x="9452919" y="3326241"/>
            <a:ext cx="1087395" cy="1048052"/>
          </a:xfrm>
          <a:prstGeom prst="rect">
            <a:avLst/>
          </a:prstGeom>
        </p:spPr>
      </p:pic>
      <p:sp>
        <p:nvSpPr>
          <p:cNvPr id="3" name="Rectangle 2">
            <a:extLst>
              <a:ext uri="{FF2B5EF4-FFF2-40B4-BE49-F238E27FC236}">
                <a16:creationId xmlns:a16="http://schemas.microsoft.com/office/drawing/2014/main" id="{ACD76CD0-B772-C53A-B55C-D337ED2B0D74}"/>
              </a:ext>
            </a:extLst>
          </p:cNvPr>
          <p:cNvSpPr/>
          <p:nvPr userDrawn="1"/>
        </p:nvSpPr>
        <p:spPr>
          <a:xfrm>
            <a:off x="0" y="0"/>
            <a:ext cx="12192000" cy="250842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4" name="TextBox 3">
            <a:extLst>
              <a:ext uri="{FF2B5EF4-FFF2-40B4-BE49-F238E27FC236}">
                <a16:creationId xmlns:a16="http://schemas.microsoft.com/office/drawing/2014/main" id="{BA9D2C7D-E1D4-2733-F262-4AD465CD3CAE}"/>
              </a:ext>
            </a:extLst>
          </p:cNvPr>
          <p:cNvSpPr txBox="1"/>
          <p:nvPr userDrawn="1"/>
        </p:nvSpPr>
        <p:spPr>
          <a:xfrm>
            <a:off x="1099752" y="914396"/>
            <a:ext cx="7451124" cy="1015663"/>
          </a:xfrm>
          <a:prstGeom prst="rect">
            <a:avLst/>
          </a:prstGeom>
          <a:noFill/>
        </p:spPr>
        <p:txBody>
          <a:bodyPr wrap="square" rtlCol="0">
            <a:spAutoFit/>
          </a:bodyPr>
          <a:lstStyle/>
          <a:p>
            <a:r>
              <a:rPr lang="en-US" sz="6000" b="0" cap="none" baseline="0">
                <a:solidFill>
                  <a:schemeClr val="tx1">
                    <a:lumMod val="90000"/>
                  </a:schemeClr>
                </a:solidFill>
                <a:latin typeface="+mj-lt"/>
              </a:rPr>
              <a:t>Follow IFEA</a:t>
            </a:r>
            <a:r>
              <a:rPr lang="en-US" sz="6000" b="0" cap="none">
                <a:solidFill>
                  <a:schemeClr val="tx1">
                    <a:lumMod val="90000"/>
                  </a:schemeClr>
                </a:solidFill>
                <a:latin typeface="+mj-lt"/>
              </a:rPr>
              <a:t>:</a:t>
            </a:r>
          </a:p>
        </p:txBody>
      </p:sp>
      <p:sp>
        <p:nvSpPr>
          <p:cNvPr id="5" name="TextBox 4">
            <a:extLst>
              <a:ext uri="{FF2B5EF4-FFF2-40B4-BE49-F238E27FC236}">
                <a16:creationId xmlns:a16="http://schemas.microsoft.com/office/drawing/2014/main" id="{BCFA297B-AD01-4B80-321D-5E52F59ABFAC}"/>
              </a:ext>
            </a:extLst>
          </p:cNvPr>
          <p:cNvSpPr txBox="1"/>
          <p:nvPr userDrawn="1"/>
        </p:nvSpPr>
        <p:spPr>
          <a:xfrm>
            <a:off x="1223319" y="766112"/>
            <a:ext cx="3793524" cy="369332"/>
          </a:xfrm>
          <a:prstGeom prst="rect">
            <a:avLst/>
          </a:prstGeom>
          <a:noFill/>
        </p:spPr>
        <p:txBody>
          <a:bodyPr wrap="square" rtlCol="0">
            <a:spAutoFit/>
          </a:bodyPr>
          <a:lstStyle/>
          <a:p>
            <a:r>
              <a:rPr lang="en-US">
                <a:solidFill>
                  <a:schemeClr val="accent4"/>
                </a:solidFill>
              </a:rPr>
              <a:t>TO LEARN MORE</a:t>
            </a:r>
          </a:p>
        </p:txBody>
      </p:sp>
      <p:sp>
        <p:nvSpPr>
          <p:cNvPr id="9" name="TextBox 8">
            <a:extLst>
              <a:ext uri="{FF2B5EF4-FFF2-40B4-BE49-F238E27FC236}">
                <a16:creationId xmlns:a16="http://schemas.microsoft.com/office/drawing/2014/main" id="{08E4B5FA-375C-51DA-E475-E16B2D6F5F49}"/>
              </a:ext>
            </a:extLst>
          </p:cNvPr>
          <p:cNvSpPr txBox="1"/>
          <p:nvPr userDrawn="1"/>
        </p:nvSpPr>
        <p:spPr>
          <a:xfrm>
            <a:off x="2171700" y="3958283"/>
            <a:ext cx="6261099" cy="1015663"/>
          </a:xfrm>
          <a:prstGeom prst="rect">
            <a:avLst/>
          </a:prstGeom>
          <a:noFill/>
        </p:spPr>
        <p:txBody>
          <a:bodyPr wrap="square" rtlCol="0">
            <a:spAutoFit/>
          </a:bodyPr>
          <a:lstStyle/>
          <a:p>
            <a:pPr>
              <a:lnSpc>
                <a:spcPts val="3600"/>
              </a:lnSpc>
            </a:pPr>
            <a:r>
              <a:rPr lang="en-US" sz="3200">
                <a:solidFill>
                  <a:schemeClr val="accent1"/>
                </a:solidFill>
              </a:rPr>
              <a:t>@ International Foundation for</a:t>
            </a:r>
            <a:br>
              <a:rPr lang="en-US" sz="3200">
                <a:solidFill>
                  <a:schemeClr val="accent1"/>
                </a:solidFill>
              </a:rPr>
            </a:br>
            <a:r>
              <a:rPr lang="en-US" sz="3200">
                <a:solidFill>
                  <a:schemeClr val="accent1"/>
                </a:solidFill>
              </a:rPr>
              <a:t>     Ethics and Audit</a:t>
            </a:r>
          </a:p>
        </p:txBody>
      </p:sp>
      <p:pic>
        <p:nvPicPr>
          <p:cNvPr id="10" name="Picture 9" descr="A blue and black logo&#10;&#10;Description automatically generated">
            <a:extLst>
              <a:ext uri="{FF2B5EF4-FFF2-40B4-BE49-F238E27FC236}">
                <a16:creationId xmlns:a16="http://schemas.microsoft.com/office/drawing/2014/main" id="{EBA353C9-D36C-9C56-5409-69B577B26656}"/>
              </a:ext>
            </a:extLst>
          </p:cNvPr>
          <p:cNvPicPr>
            <a:picLocks noChangeAspect="1"/>
          </p:cNvPicPr>
          <p:nvPr userDrawn="1"/>
        </p:nvPicPr>
        <p:blipFill>
          <a:blip r:embed="rId3"/>
          <a:stretch>
            <a:fillRect/>
          </a:stretch>
        </p:blipFill>
        <p:spPr>
          <a:xfrm>
            <a:off x="1252344" y="4059193"/>
            <a:ext cx="727996" cy="617839"/>
          </a:xfrm>
          <a:prstGeom prst="rect">
            <a:avLst/>
          </a:prstGeom>
        </p:spPr>
      </p:pic>
      <p:sp>
        <p:nvSpPr>
          <p:cNvPr id="13" name="TextBox 12">
            <a:extLst>
              <a:ext uri="{FF2B5EF4-FFF2-40B4-BE49-F238E27FC236}">
                <a16:creationId xmlns:a16="http://schemas.microsoft.com/office/drawing/2014/main" id="{D4C16F25-490C-F0A6-F493-7C0FA6E68651}"/>
              </a:ext>
            </a:extLst>
          </p:cNvPr>
          <p:cNvSpPr txBox="1"/>
          <p:nvPr userDrawn="1"/>
        </p:nvSpPr>
        <p:spPr>
          <a:xfrm>
            <a:off x="8723870" y="4321945"/>
            <a:ext cx="2471352" cy="923330"/>
          </a:xfrm>
          <a:prstGeom prst="rect">
            <a:avLst/>
          </a:prstGeom>
          <a:noFill/>
        </p:spPr>
        <p:txBody>
          <a:bodyPr wrap="square" rtlCol="0">
            <a:spAutoFit/>
          </a:bodyPr>
          <a:lstStyle/>
          <a:p>
            <a:pPr algn="ctr"/>
            <a:r>
              <a:rPr lang="en-US" sz="1800" b="0" cap="none" spc="0">
                <a:ln w="0"/>
                <a:solidFill>
                  <a:schemeClr val="accent2"/>
                </a:solidFill>
                <a:effectLst>
                  <a:outerShdw blurRad="38100" dist="19050" dir="2700000" algn="tl" rotWithShape="0">
                    <a:schemeClr val="dk1">
                      <a:alpha val="40000"/>
                    </a:schemeClr>
                  </a:outerShdw>
                </a:effectLst>
              </a:rPr>
              <a:t>Register and subscribe for updates @ www.IFEA.org</a:t>
            </a:r>
          </a:p>
        </p:txBody>
      </p:sp>
    </p:spTree>
    <p:extLst>
      <p:ext uri="{BB962C8B-B14F-4D97-AF65-F5344CB8AC3E}">
        <p14:creationId xmlns:p14="http://schemas.microsoft.com/office/powerpoint/2010/main" val="165690513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FEA Text - 3 Colum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78D593A-E7DA-158E-BEF2-7F95284FEE44}"/>
              </a:ext>
            </a:extLst>
          </p:cNvPr>
          <p:cNvSpPr/>
          <p:nvPr userDrawn="1"/>
        </p:nvSpPr>
        <p:spPr>
          <a:xfrm>
            <a:off x="-1" y="432487"/>
            <a:ext cx="12192001" cy="1161536"/>
          </a:xfrm>
          <a:prstGeom prst="rect">
            <a:avLst/>
          </a:prstGeom>
          <a:solidFill>
            <a:schemeClr val="tx2">
              <a:lumMod val="20000"/>
              <a:lumOff val="8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Three Column Text</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3135677"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3" name="Text Placeholder 9">
            <a:extLst>
              <a:ext uri="{FF2B5EF4-FFF2-40B4-BE49-F238E27FC236}">
                <a16:creationId xmlns:a16="http://schemas.microsoft.com/office/drawing/2014/main" id="{022E6F61-096D-EDFF-3C65-8D7004EFAE18}"/>
              </a:ext>
            </a:extLst>
          </p:cNvPr>
          <p:cNvSpPr>
            <a:spLocks noGrp="1"/>
          </p:cNvSpPr>
          <p:nvPr>
            <p:ph type="body" sz="quarter" idx="15" hasCustomPrompt="1"/>
          </p:nvPr>
        </p:nvSpPr>
        <p:spPr>
          <a:xfrm>
            <a:off x="4499012" y="1828800"/>
            <a:ext cx="3157710"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Text Placeholder 9">
            <a:extLst>
              <a:ext uri="{FF2B5EF4-FFF2-40B4-BE49-F238E27FC236}">
                <a16:creationId xmlns:a16="http://schemas.microsoft.com/office/drawing/2014/main" id="{7776DA4C-C80B-20E1-6581-1B82CB02A9E2}"/>
              </a:ext>
            </a:extLst>
          </p:cNvPr>
          <p:cNvSpPr>
            <a:spLocks noGrp="1"/>
          </p:cNvSpPr>
          <p:nvPr>
            <p:ph type="body" sz="quarter" idx="16" hasCustomPrompt="1"/>
          </p:nvPr>
        </p:nvSpPr>
        <p:spPr>
          <a:xfrm>
            <a:off x="8005590" y="1828800"/>
            <a:ext cx="3157710"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7" name="Footer Placeholder 4">
            <a:extLst>
              <a:ext uri="{FF2B5EF4-FFF2-40B4-BE49-F238E27FC236}">
                <a16:creationId xmlns:a16="http://schemas.microsoft.com/office/drawing/2014/main" id="{F5202D6B-0317-74DC-30CD-452CE95DD7B9}"/>
              </a:ext>
            </a:extLst>
          </p:cNvPr>
          <p:cNvSpPr>
            <a:spLocks noGrp="1"/>
          </p:cNvSpPr>
          <p:nvPr>
            <p:ph type="ftr" sz="quarter" idx="11"/>
          </p:nvPr>
        </p:nvSpPr>
        <p:spPr>
          <a:xfrm>
            <a:off x="1465242" y="6488935"/>
            <a:ext cx="2725757" cy="369066"/>
          </a:xfrm>
          <a:prstGeom prst="rect">
            <a:avLst/>
          </a:prstGeom>
        </p:spPr>
        <p:txBody>
          <a:bodyPr/>
          <a:lstStyle>
            <a:lvl1pPr>
              <a:defRPr sz="900" b="0" i="0">
                <a:latin typeface="Calibri" panose="020F0502020204030204" pitchFamily="34" charset="0"/>
                <a:cs typeface="Calibri" panose="020F0502020204030204" pitchFamily="34" charset="0"/>
              </a:defRPr>
            </a:lvl1pPr>
          </a:lstStyle>
          <a:p>
            <a:r>
              <a:rPr lang="en-US">
                <a:solidFill>
                  <a:srgbClr val="000024"/>
                </a:solidFill>
              </a:rPr>
              <a:t>International Foundation for Ethics and Audit</a:t>
            </a:r>
          </a:p>
          <a:p>
            <a:endParaRPr lang="en-US"/>
          </a:p>
        </p:txBody>
      </p:sp>
    </p:spTree>
    <p:extLst>
      <p:ext uri="{BB962C8B-B14F-4D97-AF65-F5344CB8AC3E}">
        <p14:creationId xmlns:p14="http://schemas.microsoft.com/office/powerpoint/2010/main" val="3509293350"/>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FEA Text with Phot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FEBB2A-4809-2BCF-9399-D4CAEA4B1B20}"/>
              </a:ext>
            </a:extLst>
          </p:cNvPr>
          <p:cNvSpPr/>
          <p:nvPr userDrawn="1"/>
        </p:nvSpPr>
        <p:spPr>
          <a:xfrm>
            <a:off x="-1" y="432487"/>
            <a:ext cx="12192001" cy="1161536"/>
          </a:xfrm>
          <a:prstGeom prst="rect">
            <a:avLst/>
          </a:prstGeom>
          <a:solidFill>
            <a:schemeClr val="tx2">
              <a:lumMod val="20000"/>
              <a:lumOff val="8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5" name="Footer Placeholder 4">
            <a:extLst>
              <a:ext uri="{FF2B5EF4-FFF2-40B4-BE49-F238E27FC236}">
                <a16:creationId xmlns:a16="http://schemas.microsoft.com/office/drawing/2014/main" id="{13DEBAD3-F421-F809-834D-356479A2FE87}"/>
              </a:ext>
            </a:extLst>
          </p:cNvPr>
          <p:cNvSpPr>
            <a:spLocks noGrp="1"/>
          </p:cNvSpPr>
          <p:nvPr>
            <p:ph type="ftr" sz="quarter" idx="11"/>
          </p:nvPr>
        </p:nvSpPr>
        <p:spPr>
          <a:xfrm>
            <a:off x="1465242" y="6488935"/>
            <a:ext cx="2725757" cy="369066"/>
          </a:xfrm>
          <a:prstGeom prst="rect">
            <a:avLst/>
          </a:prstGeom>
        </p:spPr>
        <p:txBody>
          <a:bodyPr/>
          <a:lstStyle>
            <a:lvl1pPr>
              <a:defRPr sz="900" b="0" i="0">
                <a:latin typeface="Calibri" panose="020F0502020204030204" pitchFamily="34" charset="0"/>
                <a:cs typeface="Calibri" panose="020F0502020204030204" pitchFamily="34" charset="0"/>
              </a:defRPr>
            </a:lvl1pPr>
          </a:lstStyle>
          <a:p>
            <a:r>
              <a:rPr lang="en-US">
                <a:solidFill>
                  <a:srgbClr val="000024"/>
                </a:solidFill>
              </a:rPr>
              <a:t>International Foundation for Ethics and Audit</a:t>
            </a:r>
          </a:p>
          <a:p>
            <a:endParaRPr lang="en-US"/>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Text and Photo</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699" y="1828800"/>
            <a:ext cx="3135677" cy="4114800"/>
          </a:xfrm>
          <a:prstGeom prst="rect">
            <a:avLst/>
          </a:prstGeom>
        </p:spPr>
        <p:txBody>
          <a:bodyPr/>
          <a:lstStyle>
            <a:lvl1pPr marL="0" indent="0">
              <a:lnSpc>
                <a:spcPct val="120000"/>
              </a:lnSpc>
              <a:buNone/>
              <a:defRPr sz="18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9" name="Picture Placeholder 8">
            <a:extLst>
              <a:ext uri="{FF2B5EF4-FFF2-40B4-BE49-F238E27FC236}">
                <a16:creationId xmlns:a16="http://schemas.microsoft.com/office/drawing/2014/main" id="{D980C9F3-B1EA-A4A7-9FD8-E1B3094D0FE1}"/>
              </a:ext>
            </a:extLst>
          </p:cNvPr>
          <p:cNvSpPr>
            <a:spLocks noGrp="1"/>
          </p:cNvSpPr>
          <p:nvPr>
            <p:ph type="pic" sz="quarter" idx="15"/>
          </p:nvPr>
        </p:nvSpPr>
        <p:spPr>
          <a:xfrm>
            <a:off x="4495800" y="1828800"/>
            <a:ext cx="7696200" cy="4114800"/>
          </a:xfrm>
          <a:prstGeom prst="rect">
            <a:avLst/>
          </a:prstGeom>
        </p:spPr>
        <p:txBody>
          <a:bodyPr/>
          <a:lstStyle/>
          <a:p>
            <a:r>
              <a:rPr lang="en-US"/>
              <a:t>Click icon to add picture</a:t>
            </a:r>
          </a:p>
        </p:txBody>
      </p:sp>
    </p:spTree>
    <p:extLst>
      <p:ext uri="{BB962C8B-B14F-4D97-AF65-F5344CB8AC3E}">
        <p14:creationId xmlns:p14="http://schemas.microsoft.com/office/powerpoint/2010/main" val="2778117316"/>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FEA Text with 3 Chart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05E8F5-4FA2-8E8B-46B7-5D306270DD77}"/>
              </a:ext>
            </a:extLst>
          </p:cNvPr>
          <p:cNvSpPr/>
          <p:nvPr userDrawn="1"/>
        </p:nvSpPr>
        <p:spPr>
          <a:xfrm>
            <a:off x="-1" y="432487"/>
            <a:ext cx="12192001" cy="1161536"/>
          </a:xfrm>
          <a:prstGeom prst="rect">
            <a:avLst/>
          </a:prstGeom>
          <a:solidFill>
            <a:schemeClr val="tx2">
              <a:lumMod val="20000"/>
              <a:lumOff val="80000"/>
              <a:alpha val="30292"/>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5" name="Footer Placeholder 4">
            <a:extLst>
              <a:ext uri="{FF2B5EF4-FFF2-40B4-BE49-F238E27FC236}">
                <a16:creationId xmlns:a16="http://schemas.microsoft.com/office/drawing/2014/main" id="{13DEBAD3-F421-F809-834D-356479A2FE87}"/>
              </a:ext>
            </a:extLst>
          </p:cNvPr>
          <p:cNvSpPr>
            <a:spLocks noGrp="1"/>
          </p:cNvSpPr>
          <p:nvPr>
            <p:ph type="ftr" sz="quarter" idx="11"/>
          </p:nvPr>
        </p:nvSpPr>
        <p:spPr>
          <a:xfrm>
            <a:off x="1465242" y="6488935"/>
            <a:ext cx="2725757" cy="369066"/>
          </a:xfrm>
          <a:prstGeom prst="rect">
            <a:avLst/>
          </a:prstGeom>
        </p:spPr>
        <p:txBody>
          <a:bodyPr/>
          <a:lstStyle>
            <a:lvl1pPr>
              <a:defRPr sz="900" b="0" i="0">
                <a:latin typeface="Calibri" panose="020F0502020204030204" pitchFamily="34" charset="0"/>
                <a:cs typeface="Calibri" panose="020F0502020204030204" pitchFamily="34" charset="0"/>
              </a:defRPr>
            </a:lvl1pPr>
          </a:lstStyle>
          <a:p>
            <a:r>
              <a:rPr lang="en-US">
                <a:solidFill>
                  <a:srgbClr val="000024"/>
                </a:solidFill>
              </a:rPr>
              <a:t>International Foundation for Ethics and Audit</a:t>
            </a:r>
          </a:p>
          <a:p>
            <a:endParaRPr lang="en-US"/>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028700" y="5092860"/>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1028700" y="1828800"/>
            <a:ext cx="3162300" cy="3009900"/>
          </a:xfrm>
          <a:prstGeom prst="rect">
            <a:avLst/>
          </a:prstGeom>
        </p:spPr>
        <p:txBody>
          <a:bodyPr/>
          <a:lstStyle>
            <a:lvl1pPr marL="0" indent="0" algn="ctr">
              <a:buNone/>
              <a:defRPr sz="1600"/>
            </a:lvl1pPr>
          </a:lstStyle>
          <a:p>
            <a:r>
              <a:rPr lang="en-US"/>
              <a:t>Click icon to add chart</a:t>
            </a:r>
          </a:p>
        </p:txBody>
      </p:sp>
      <p:sp>
        <p:nvSpPr>
          <p:cNvPr id="7" name="Chart Placeholder 3">
            <a:extLst>
              <a:ext uri="{FF2B5EF4-FFF2-40B4-BE49-F238E27FC236}">
                <a16:creationId xmlns:a16="http://schemas.microsoft.com/office/drawing/2014/main" id="{17137F9F-24A7-9AF1-7434-EE262D218D5F}"/>
              </a:ext>
            </a:extLst>
          </p:cNvPr>
          <p:cNvSpPr>
            <a:spLocks noGrp="1"/>
          </p:cNvSpPr>
          <p:nvPr>
            <p:ph type="chart" sz="quarter" idx="16"/>
          </p:nvPr>
        </p:nvSpPr>
        <p:spPr>
          <a:xfrm>
            <a:off x="4495800" y="1828800"/>
            <a:ext cx="3162300" cy="3009900"/>
          </a:xfrm>
          <a:prstGeom prst="rect">
            <a:avLst/>
          </a:prstGeom>
        </p:spPr>
        <p:txBody>
          <a:bodyPr/>
          <a:lstStyle>
            <a:lvl1pPr marL="0" indent="0" algn="ctr">
              <a:buNone/>
              <a:defRPr sz="1600"/>
            </a:lvl1pPr>
          </a:lstStyle>
          <a:p>
            <a:r>
              <a:rPr lang="en-US"/>
              <a:t>Click icon to add chart</a:t>
            </a:r>
          </a:p>
        </p:txBody>
      </p:sp>
      <p:sp>
        <p:nvSpPr>
          <p:cNvPr id="11" name="Chart Placeholder 3">
            <a:extLst>
              <a:ext uri="{FF2B5EF4-FFF2-40B4-BE49-F238E27FC236}">
                <a16:creationId xmlns:a16="http://schemas.microsoft.com/office/drawing/2014/main" id="{D64D90D3-FED5-EAA5-56FF-BBB7CD3391C8}"/>
              </a:ext>
            </a:extLst>
          </p:cNvPr>
          <p:cNvSpPr>
            <a:spLocks noGrp="1"/>
          </p:cNvSpPr>
          <p:nvPr>
            <p:ph type="chart" sz="quarter" idx="17"/>
          </p:nvPr>
        </p:nvSpPr>
        <p:spPr>
          <a:xfrm>
            <a:off x="8001000" y="1828800"/>
            <a:ext cx="3162300" cy="3009900"/>
          </a:xfrm>
          <a:prstGeom prst="rect">
            <a:avLst/>
          </a:prstGeom>
        </p:spPr>
        <p:txBody>
          <a:bodyPr/>
          <a:lstStyle>
            <a:lvl1pPr marL="0" indent="0" algn="ctr">
              <a:buNone/>
              <a:defRPr sz="1600"/>
            </a:lvl1pPr>
          </a:lstStyle>
          <a:p>
            <a:r>
              <a:rPr lang="en-US"/>
              <a:t>Click icon to add chart</a:t>
            </a:r>
          </a:p>
        </p:txBody>
      </p:sp>
      <p:sp>
        <p:nvSpPr>
          <p:cNvPr id="12" name="Text Placeholder 9">
            <a:extLst>
              <a:ext uri="{FF2B5EF4-FFF2-40B4-BE49-F238E27FC236}">
                <a16:creationId xmlns:a16="http://schemas.microsoft.com/office/drawing/2014/main" id="{F4C2D64D-E1AC-9720-787F-B86018376093}"/>
              </a:ext>
            </a:extLst>
          </p:cNvPr>
          <p:cNvSpPr>
            <a:spLocks noGrp="1"/>
          </p:cNvSpPr>
          <p:nvPr>
            <p:ph type="body" sz="quarter" idx="18" hasCustomPrompt="1"/>
          </p:nvPr>
        </p:nvSpPr>
        <p:spPr>
          <a:xfrm>
            <a:off x="4495800" y="5092861"/>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3" name="Text Placeholder 9">
            <a:extLst>
              <a:ext uri="{FF2B5EF4-FFF2-40B4-BE49-F238E27FC236}">
                <a16:creationId xmlns:a16="http://schemas.microsoft.com/office/drawing/2014/main" id="{F3334082-6454-CF89-39D5-C9E73F0E955B}"/>
              </a:ext>
            </a:extLst>
          </p:cNvPr>
          <p:cNvSpPr>
            <a:spLocks noGrp="1"/>
          </p:cNvSpPr>
          <p:nvPr>
            <p:ph type="body" sz="quarter" idx="19" hasCustomPrompt="1"/>
          </p:nvPr>
        </p:nvSpPr>
        <p:spPr>
          <a:xfrm>
            <a:off x="8001000" y="5092861"/>
            <a:ext cx="3172910" cy="85073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Tree>
    <p:extLst>
      <p:ext uri="{BB962C8B-B14F-4D97-AF65-F5344CB8AC3E}">
        <p14:creationId xmlns:p14="http://schemas.microsoft.com/office/powerpoint/2010/main" val="2693512957"/>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EA Text with 3 Charts Shaded ">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8F79244-9BC9-E70B-2EAF-4E8098314F35}"/>
              </a:ext>
            </a:extLst>
          </p:cNvPr>
          <p:cNvSpPr/>
          <p:nvPr userDrawn="1"/>
        </p:nvSpPr>
        <p:spPr>
          <a:xfrm>
            <a:off x="1000126" y="1828800"/>
            <a:ext cx="3014662" cy="4043363"/>
          </a:xfrm>
          <a:prstGeom prst="rect">
            <a:avLst/>
          </a:prstGeom>
          <a:solidFill>
            <a:schemeClr val="tx2">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5" name="Footer Placeholder 4">
            <a:extLst>
              <a:ext uri="{FF2B5EF4-FFF2-40B4-BE49-F238E27FC236}">
                <a16:creationId xmlns:a16="http://schemas.microsoft.com/office/drawing/2014/main" id="{13DEBAD3-F421-F809-834D-356479A2FE87}"/>
              </a:ext>
            </a:extLst>
          </p:cNvPr>
          <p:cNvSpPr>
            <a:spLocks noGrp="1"/>
          </p:cNvSpPr>
          <p:nvPr>
            <p:ph type="ftr" sz="quarter" idx="11"/>
          </p:nvPr>
        </p:nvSpPr>
        <p:spPr>
          <a:xfrm>
            <a:off x="1465242" y="6488935"/>
            <a:ext cx="2725757" cy="369066"/>
          </a:xfrm>
          <a:prstGeom prst="rect">
            <a:avLst/>
          </a:prstGeom>
        </p:spPr>
        <p:txBody>
          <a:bodyPr/>
          <a:lstStyle>
            <a:lvl1pPr>
              <a:defRPr sz="900" b="0" i="0">
                <a:latin typeface="Calibri" panose="020F0502020204030204" pitchFamily="34" charset="0"/>
                <a:cs typeface="Calibri" panose="020F0502020204030204" pitchFamily="34" charset="0"/>
              </a:defRPr>
            </a:lvl1pPr>
          </a:lstStyle>
          <a:p>
            <a:r>
              <a:rPr lang="en-US">
                <a:solidFill>
                  <a:srgbClr val="000024"/>
                </a:solidFill>
              </a:rPr>
              <a:t>International Foundation for Ethics and Audit</a:t>
            </a:r>
          </a:p>
          <a:p>
            <a:endParaRPr lang="en-US"/>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191239" y="4852812"/>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1190124" y="1983887"/>
            <a:ext cx="2650186" cy="2691545"/>
          </a:xfrm>
          <a:prstGeom prst="rect">
            <a:avLst/>
          </a:prstGeom>
        </p:spPr>
        <p:txBody>
          <a:bodyPr/>
          <a:lstStyle>
            <a:lvl1pPr marL="0" indent="0" algn="ctr">
              <a:buNone/>
              <a:defRPr sz="1600"/>
            </a:lvl1pPr>
          </a:lstStyle>
          <a:p>
            <a:r>
              <a:rPr lang="en-US"/>
              <a:t>Click icon to add chart</a:t>
            </a:r>
          </a:p>
        </p:txBody>
      </p:sp>
      <p:sp>
        <p:nvSpPr>
          <p:cNvPr id="9" name="Rectangle 8">
            <a:extLst>
              <a:ext uri="{FF2B5EF4-FFF2-40B4-BE49-F238E27FC236}">
                <a16:creationId xmlns:a16="http://schemas.microsoft.com/office/drawing/2014/main" id="{677DF110-D5B1-F298-2E7D-A084DAC4A471}"/>
              </a:ext>
            </a:extLst>
          </p:cNvPr>
          <p:cNvSpPr/>
          <p:nvPr userDrawn="1"/>
        </p:nvSpPr>
        <p:spPr>
          <a:xfrm>
            <a:off x="4438651" y="1824038"/>
            <a:ext cx="3014662" cy="4043363"/>
          </a:xfrm>
          <a:prstGeom prst="rect">
            <a:avLst/>
          </a:prstGeom>
          <a:solidFill>
            <a:schemeClr val="tx2">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9">
            <a:extLst>
              <a:ext uri="{FF2B5EF4-FFF2-40B4-BE49-F238E27FC236}">
                <a16:creationId xmlns:a16="http://schemas.microsoft.com/office/drawing/2014/main" id="{EFAA0578-E1C3-2AC9-B5D7-D028F4B40EDC}"/>
              </a:ext>
            </a:extLst>
          </p:cNvPr>
          <p:cNvSpPr>
            <a:spLocks noGrp="1"/>
          </p:cNvSpPr>
          <p:nvPr>
            <p:ph type="body" sz="quarter" idx="16" hasCustomPrompt="1"/>
          </p:nvPr>
        </p:nvSpPr>
        <p:spPr>
          <a:xfrm>
            <a:off x="4629764" y="4848050"/>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5" name="Chart Placeholder 3">
            <a:extLst>
              <a:ext uri="{FF2B5EF4-FFF2-40B4-BE49-F238E27FC236}">
                <a16:creationId xmlns:a16="http://schemas.microsoft.com/office/drawing/2014/main" id="{CBB59685-52B9-D62C-58DB-8D6D6C97062D}"/>
              </a:ext>
            </a:extLst>
          </p:cNvPr>
          <p:cNvSpPr>
            <a:spLocks noGrp="1"/>
          </p:cNvSpPr>
          <p:nvPr>
            <p:ph type="chart" sz="quarter" idx="17"/>
          </p:nvPr>
        </p:nvSpPr>
        <p:spPr>
          <a:xfrm>
            <a:off x="4628649" y="1979125"/>
            <a:ext cx="2650186" cy="2691545"/>
          </a:xfrm>
          <a:prstGeom prst="rect">
            <a:avLst/>
          </a:prstGeom>
        </p:spPr>
        <p:txBody>
          <a:bodyPr/>
          <a:lstStyle>
            <a:lvl1pPr marL="0" indent="0" algn="ctr">
              <a:buNone/>
              <a:defRPr sz="1600"/>
            </a:lvl1pPr>
          </a:lstStyle>
          <a:p>
            <a:r>
              <a:rPr lang="en-US"/>
              <a:t>Click icon to add chart</a:t>
            </a:r>
          </a:p>
        </p:txBody>
      </p:sp>
      <p:sp>
        <p:nvSpPr>
          <p:cNvPr id="16" name="Rectangle 15">
            <a:extLst>
              <a:ext uri="{FF2B5EF4-FFF2-40B4-BE49-F238E27FC236}">
                <a16:creationId xmlns:a16="http://schemas.microsoft.com/office/drawing/2014/main" id="{2CDF6BFF-F2FE-32C9-B592-BF08375CA985}"/>
              </a:ext>
            </a:extLst>
          </p:cNvPr>
          <p:cNvSpPr/>
          <p:nvPr userDrawn="1"/>
        </p:nvSpPr>
        <p:spPr>
          <a:xfrm>
            <a:off x="7910514" y="1824038"/>
            <a:ext cx="3014662" cy="4043363"/>
          </a:xfrm>
          <a:prstGeom prst="rect">
            <a:avLst/>
          </a:prstGeom>
          <a:solidFill>
            <a:schemeClr val="tx2">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9">
            <a:extLst>
              <a:ext uri="{FF2B5EF4-FFF2-40B4-BE49-F238E27FC236}">
                <a16:creationId xmlns:a16="http://schemas.microsoft.com/office/drawing/2014/main" id="{CAF2E078-038A-4D8E-1432-C2C3BC3FA2A0}"/>
              </a:ext>
            </a:extLst>
          </p:cNvPr>
          <p:cNvSpPr>
            <a:spLocks noGrp="1"/>
          </p:cNvSpPr>
          <p:nvPr>
            <p:ph type="body" sz="quarter" idx="18" hasCustomPrompt="1"/>
          </p:nvPr>
        </p:nvSpPr>
        <p:spPr>
          <a:xfrm>
            <a:off x="8101627" y="4848050"/>
            <a:ext cx="2659079"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18" name="Chart Placeholder 3">
            <a:extLst>
              <a:ext uri="{FF2B5EF4-FFF2-40B4-BE49-F238E27FC236}">
                <a16:creationId xmlns:a16="http://schemas.microsoft.com/office/drawing/2014/main" id="{96C928D9-5445-73F0-39AB-2DA9A8FF85AD}"/>
              </a:ext>
            </a:extLst>
          </p:cNvPr>
          <p:cNvSpPr>
            <a:spLocks noGrp="1"/>
          </p:cNvSpPr>
          <p:nvPr>
            <p:ph type="chart" sz="quarter" idx="19"/>
          </p:nvPr>
        </p:nvSpPr>
        <p:spPr>
          <a:xfrm>
            <a:off x="8100512" y="1979125"/>
            <a:ext cx="2650186" cy="2691545"/>
          </a:xfrm>
          <a:prstGeom prst="rect">
            <a:avLst/>
          </a:prstGeom>
        </p:spPr>
        <p:txBody>
          <a:bodyPr/>
          <a:lstStyle>
            <a:lvl1pPr marL="0" indent="0" algn="ctr">
              <a:buNone/>
              <a:defRPr sz="1600"/>
            </a:lvl1pPr>
          </a:lstStyle>
          <a:p>
            <a:r>
              <a:rPr lang="en-US"/>
              <a:t>Click icon to add chart</a:t>
            </a:r>
          </a:p>
        </p:txBody>
      </p:sp>
    </p:spTree>
    <p:extLst>
      <p:ext uri="{BB962C8B-B14F-4D97-AF65-F5344CB8AC3E}">
        <p14:creationId xmlns:p14="http://schemas.microsoft.com/office/powerpoint/2010/main" val="1207069096"/>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FEA Text with SIngle Char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8F79244-9BC9-E70B-2EAF-4E8098314F35}"/>
              </a:ext>
            </a:extLst>
          </p:cNvPr>
          <p:cNvSpPr/>
          <p:nvPr userDrawn="1"/>
        </p:nvSpPr>
        <p:spPr>
          <a:xfrm>
            <a:off x="1014413" y="1857375"/>
            <a:ext cx="3200400" cy="4100513"/>
          </a:xfrm>
          <a:prstGeom prst="rect">
            <a:avLst/>
          </a:prstGeom>
          <a:solidFill>
            <a:schemeClr val="tx2">
              <a:lumMod val="20000"/>
              <a:lumOff val="80000"/>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1828363-D254-1FE8-2D2E-EBF4A0DC34B3}"/>
              </a:ext>
            </a:extLst>
          </p:cNvPr>
          <p:cNvSpPr>
            <a:spLocks noGrp="1"/>
          </p:cNvSpPr>
          <p:nvPr>
            <p:ph type="title" hasCustomPrompt="1"/>
          </p:nvPr>
        </p:nvSpPr>
        <p:spPr>
          <a:xfrm>
            <a:off x="1028700" y="572877"/>
            <a:ext cx="10134600" cy="550843"/>
          </a:xfrm>
          <a:prstGeom prst="rect">
            <a:avLst/>
          </a:prstGeom>
        </p:spPr>
        <p:txBody>
          <a:bodyPr/>
          <a:lstStyle/>
          <a:p>
            <a:r>
              <a:rPr lang="en-US"/>
              <a:t>Slide Headline</a:t>
            </a:r>
          </a:p>
        </p:txBody>
      </p:sp>
      <p:sp>
        <p:nvSpPr>
          <p:cNvPr id="5" name="Footer Placeholder 4">
            <a:extLst>
              <a:ext uri="{FF2B5EF4-FFF2-40B4-BE49-F238E27FC236}">
                <a16:creationId xmlns:a16="http://schemas.microsoft.com/office/drawing/2014/main" id="{13DEBAD3-F421-F809-834D-356479A2FE87}"/>
              </a:ext>
            </a:extLst>
          </p:cNvPr>
          <p:cNvSpPr>
            <a:spLocks noGrp="1"/>
          </p:cNvSpPr>
          <p:nvPr>
            <p:ph type="ftr" sz="quarter" idx="11"/>
          </p:nvPr>
        </p:nvSpPr>
        <p:spPr>
          <a:xfrm>
            <a:off x="1465242" y="6488935"/>
            <a:ext cx="2725757" cy="369066"/>
          </a:xfrm>
          <a:prstGeom prst="rect">
            <a:avLst/>
          </a:prstGeom>
        </p:spPr>
        <p:txBody>
          <a:bodyPr/>
          <a:lstStyle>
            <a:lvl1pPr>
              <a:defRPr sz="900" b="0" i="0">
                <a:latin typeface="Calibri" panose="020F0502020204030204" pitchFamily="34" charset="0"/>
                <a:cs typeface="Calibri" panose="020F0502020204030204" pitchFamily="34" charset="0"/>
              </a:defRPr>
            </a:lvl1pPr>
          </a:lstStyle>
          <a:p>
            <a:r>
              <a:rPr lang="en-US">
                <a:solidFill>
                  <a:srgbClr val="000024"/>
                </a:solidFill>
              </a:rPr>
              <a:t>International Foundation for Ethics and Audit</a:t>
            </a:r>
          </a:p>
          <a:p>
            <a:endParaRPr lang="en-US"/>
          </a:p>
        </p:txBody>
      </p:sp>
      <p:sp>
        <p:nvSpPr>
          <p:cNvPr id="6" name="Slide Number Placeholder 5">
            <a:extLst>
              <a:ext uri="{FF2B5EF4-FFF2-40B4-BE49-F238E27FC236}">
                <a16:creationId xmlns:a16="http://schemas.microsoft.com/office/drawing/2014/main" id="{FFDE49BD-2660-DA0F-8CD8-9DE5DB19F9E2}"/>
              </a:ext>
            </a:extLst>
          </p:cNvPr>
          <p:cNvSpPr>
            <a:spLocks noGrp="1"/>
          </p:cNvSpPr>
          <p:nvPr>
            <p:ph type="sldNum" sz="quarter" idx="12"/>
          </p:nvPr>
        </p:nvSpPr>
        <p:spPr/>
        <p:txBody>
          <a:bodyPr/>
          <a:lstStyle>
            <a:lvl1pPr>
              <a:defRPr/>
            </a:lvl1pPr>
          </a:lstStyle>
          <a:p>
            <a:fld id="{99A02339-D840-6844-BF2C-3B4B9517014C}" type="slidenum">
              <a:rPr lang="en-US" smtClean="0"/>
              <a:pPr/>
              <a:t>‹#›</a:t>
            </a:fld>
            <a:endParaRPr lang="en-US"/>
          </a:p>
        </p:txBody>
      </p:sp>
      <p:sp>
        <p:nvSpPr>
          <p:cNvPr id="8" name="Text Placeholder 7">
            <a:extLst>
              <a:ext uri="{FF2B5EF4-FFF2-40B4-BE49-F238E27FC236}">
                <a16:creationId xmlns:a16="http://schemas.microsoft.com/office/drawing/2014/main" id="{4B0E050B-9A25-8F3D-6D96-C93E00701F56}"/>
              </a:ext>
            </a:extLst>
          </p:cNvPr>
          <p:cNvSpPr>
            <a:spLocks noGrp="1"/>
          </p:cNvSpPr>
          <p:nvPr>
            <p:ph type="body" sz="quarter" idx="13" hasCustomPrompt="1"/>
          </p:nvPr>
        </p:nvSpPr>
        <p:spPr>
          <a:xfrm>
            <a:off x="1028700" y="1163052"/>
            <a:ext cx="10134600" cy="566597"/>
          </a:xfrm>
          <a:prstGeom prst="rect">
            <a:avLst/>
          </a:prstGeom>
        </p:spPr>
        <p:txBody>
          <a:bodyPr>
            <a:normAutofit/>
          </a:bodyPr>
          <a:lstStyle>
            <a:lvl1pPr marL="0" indent="0">
              <a:buNone/>
              <a:defRPr sz="1600" b="0" i="0" cap="all" baseline="0">
                <a:solidFill>
                  <a:schemeClr val="tx2"/>
                </a:solidFill>
                <a:latin typeface="Calibri" panose="020F0502020204030204" pitchFamily="34" charset="0"/>
                <a:cs typeface="Calibri" panose="020F0502020204030204" pitchFamily="34" charset="0"/>
              </a:defRPr>
            </a:lvl1pPr>
          </a:lstStyle>
          <a:p>
            <a:pPr lvl="0"/>
            <a:r>
              <a:rPr lang="en-US"/>
              <a:t>Slide Subhead with Charts - Shaded</a:t>
            </a:r>
          </a:p>
        </p:txBody>
      </p:sp>
      <p:sp>
        <p:nvSpPr>
          <p:cNvPr id="10" name="Text Placeholder 9">
            <a:extLst>
              <a:ext uri="{FF2B5EF4-FFF2-40B4-BE49-F238E27FC236}">
                <a16:creationId xmlns:a16="http://schemas.microsoft.com/office/drawing/2014/main" id="{36C8B51A-3387-033B-1887-580CC023F52D}"/>
              </a:ext>
            </a:extLst>
          </p:cNvPr>
          <p:cNvSpPr>
            <a:spLocks noGrp="1"/>
          </p:cNvSpPr>
          <p:nvPr>
            <p:ph type="body" sz="quarter" idx="14" hasCustomPrompt="1"/>
          </p:nvPr>
        </p:nvSpPr>
        <p:spPr>
          <a:xfrm>
            <a:off x="1228725" y="2895425"/>
            <a:ext cx="2743200" cy="862189"/>
          </a:xfrm>
          <a:prstGeom prst="rect">
            <a:avLst/>
          </a:prstGeom>
        </p:spPr>
        <p:txBody>
          <a:bodyPr/>
          <a:lstStyle>
            <a:lvl1pPr marL="0" indent="0">
              <a:lnSpc>
                <a:spcPct val="120000"/>
              </a:lnSpc>
              <a:buNone/>
              <a:defRPr sz="1400"/>
            </a:lvl1pPr>
            <a:lvl2pPr marL="457200" indent="0">
              <a:buNone/>
              <a:defRPr/>
            </a:lvl2pPr>
            <a:lvl3pPr marL="914400" indent="0">
              <a:buNone/>
              <a:defRPr/>
            </a:lvl3pPr>
            <a:lvl4pPr marL="1371600" indent="0">
              <a:buNone/>
              <a:defRPr/>
            </a:lvl4pPr>
            <a:lvl5pPr marL="1828800" indent="0">
              <a:buNone/>
              <a:defRPr/>
            </a:lvl5pPr>
          </a:lstStyle>
          <a:p>
            <a:pPr lvl="0"/>
            <a:r>
              <a:rPr lang="en-US"/>
              <a:t>Place holder text</a:t>
            </a:r>
          </a:p>
        </p:txBody>
      </p:sp>
      <p:sp>
        <p:nvSpPr>
          <p:cNvPr id="4" name="Chart Placeholder 3">
            <a:extLst>
              <a:ext uri="{FF2B5EF4-FFF2-40B4-BE49-F238E27FC236}">
                <a16:creationId xmlns:a16="http://schemas.microsoft.com/office/drawing/2014/main" id="{0E66BFB0-9753-D801-1DB9-2C425309BF64}"/>
              </a:ext>
            </a:extLst>
          </p:cNvPr>
          <p:cNvSpPr>
            <a:spLocks noGrp="1"/>
          </p:cNvSpPr>
          <p:nvPr>
            <p:ph type="chart" sz="quarter" idx="15"/>
          </p:nvPr>
        </p:nvSpPr>
        <p:spPr>
          <a:xfrm>
            <a:off x="4461962" y="1869587"/>
            <a:ext cx="6682288" cy="4102588"/>
          </a:xfrm>
          <a:prstGeom prst="rect">
            <a:avLst/>
          </a:prstGeom>
          <a:ln>
            <a:solidFill>
              <a:schemeClr val="accent1"/>
            </a:solidFill>
          </a:ln>
        </p:spPr>
        <p:txBody>
          <a:bodyPr/>
          <a:lstStyle>
            <a:lvl1pPr marL="0" indent="0" algn="ctr">
              <a:buNone/>
              <a:defRPr sz="1600"/>
            </a:lvl1pPr>
          </a:lstStyle>
          <a:p>
            <a:r>
              <a:rPr lang="en-US"/>
              <a:t>Click icon to add chart</a:t>
            </a:r>
          </a:p>
        </p:txBody>
      </p:sp>
      <p:sp>
        <p:nvSpPr>
          <p:cNvPr id="7" name="Text Placeholder 9">
            <a:extLst>
              <a:ext uri="{FF2B5EF4-FFF2-40B4-BE49-F238E27FC236}">
                <a16:creationId xmlns:a16="http://schemas.microsoft.com/office/drawing/2014/main" id="{D38808E6-284E-2DE3-3A8B-21E3951949F8}"/>
              </a:ext>
            </a:extLst>
          </p:cNvPr>
          <p:cNvSpPr>
            <a:spLocks noGrp="1"/>
          </p:cNvSpPr>
          <p:nvPr>
            <p:ph type="body" sz="quarter" idx="16" hasCustomPrompt="1"/>
          </p:nvPr>
        </p:nvSpPr>
        <p:spPr>
          <a:xfrm>
            <a:off x="1243013" y="2204863"/>
            <a:ext cx="2724150" cy="381175"/>
          </a:xfrm>
          <a:prstGeom prst="rect">
            <a:avLst/>
          </a:prstGeom>
        </p:spPr>
        <p:txBody>
          <a:bodyPr/>
          <a:lstStyle>
            <a:lvl1pPr marL="0" indent="0">
              <a:lnSpc>
                <a:spcPct val="120000"/>
              </a:lnSpc>
              <a:buNone/>
              <a:defRPr sz="2000" b="1"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Title Copy</a:t>
            </a:r>
          </a:p>
        </p:txBody>
      </p:sp>
    </p:spTree>
    <p:extLst>
      <p:ext uri="{BB962C8B-B14F-4D97-AF65-F5344CB8AC3E}">
        <p14:creationId xmlns:p14="http://schemas.microsoft.com/office/powerpoint/2010/main" val="366881116"/>
      </p:ext>
    </p:extLst>
  </p:cSld>
  <p:clrMapOvr>
    <a:masterClrMapping/>
  </p:clrMapOvr>
  <p:extLst>
    <p:ext uri="{DCECCB84-F9BA-43D5-87BE-67443E8EF086}">
      <p15:sldGuideLst xmlns:p15="http://schemas.microsoft.com/office/powerpoint/2012/main">
        <p15:guide id="1" pos="2640" userDrawn="1">
          <p15:clr>
            <a:srgbClr val="FBAE40"/>
          </p15:clr>
        </p15:guide>
        <p15:guide id="2" pos="2832" userDrawn="1">
          <p15:clr>
            <a:srgbClr val="FBAE40"/>
          </p15:clr>
        </p15:guide>
        <p15:guide id="3" pos="4824" userDrawn="1">
          <p15:clr>
            <a:srgbClr val="FBAE40"/>
          </p15:clr>
        </p15:guide>
        <p15:guide id="4" pos="50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2.pn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image" Target="../media/image3.png"/><Relationship Id="rId5" Type="http://schemas.openxmlformats.org/officeDocument/2006/relationships/slideLayout" Target="../slideLayouts/slideLayout23.xml"/><Relationship Id="rId10"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0.xml"/><Relationship Id="rId7" Type="http://schemas.openxmlformats.org/officeDocument/2006/relationships/theme" Target="../theme/theme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4"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9.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theme" Target="../theme/theme6.xml"/><Relationship Id="rId5" Type="http://schemas.openxmlformats.org/officeDocument/2006/relationships/slideLayout" Target="../slideLayouts/slideLayout41.xml"/><Relationship Id="rId4" Type="http://schemas.openxmlformats.org/officeDocument/2006/relationships/slideLayout" Target="../slideLayouts/slideLayout40.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44.xml"/><Relationship Id="rId7" Type="http://schemas.openxmlformats.org/officeDocument/2006/relationships/theme" Target="../theme/theme7.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5" Type="http://schemas.openxmlformats.org/officeDocument/2006/relationships/slideLayout" Target="../slideLayouts/slideLayout46.xml"/><Relationship Id="rId4"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FDBA369-510E-933A-F428-7E8DA6DA6EAE}"/>
              </a:ext>
            </a:extLst>
          </p:cNvPr>
          <p:cNvSpPr>
            <a:spLocks noGrp="1"/>
          </p:cNvSpPr>
          <p:nvPr>
            <p:ph type="sldNum" sz="quarter" idx="4"/>
          </p:nvPr>
        </p:nvSpPr>
        <p:spPr>
          <a:xfrm>
            <a:off x="10733690" y="6339328"/>
            <a:ext cx="429610" cy="518672"/>
          </a:xfrm>
          <a:prstGeom prst="rect">
            <a:avLst/>
          </a:prstGeom>
        </p:spPr>
        <p:txBody>
          <a:bodyPr vert="horz" lIns="91440" tIns="45720" rIns="91440" bIns="45720" rtlCol="0" anchor="ctr"/>
          <a:lstStyle>
            <a:lvl1pPr algn="r">
              <a:defRPr sz="1000">
                <a:solidFill>
                  <a:schemeClr val="accent2"/>
                </a:solidFill>
              </a:defRPr>
            </a:lvl1pPr>
          </a:lstStyle>
          <a:p>
            <a:fld id="{ECE57159-D98D-3545-BBEB-33170D21B50D}" type="slidenum">
              <a:rPr lang="en-US" smtClean="0"/>
              <a:pPr/>
              <a:t>‹#›</a:t>
            </a:fld>
            <a:endParaRPr lang="en-US"/>
          </a:p>
        </p:txBody>
      </p:sp>
      <p:sp>
        <p:nvSpPr>
          <p:cNvPr id="7" name="Rectangle 6">
            <a:extLst>
              <a:ext uri="{FF2B5EF4-FFF2-40B4-BE49-F238E27FC236}">
                <a16:creationId xmlns:a16="http://schemas.microsoft.com/office/drawing/2014/main" id="{16018B32-662E-0158-19EA-6C574C552D12}"/>
              </a:ext>
            </a:extLst>
          </p:cNvPr>
          <p:cNvSpPr/>
          <p:nvPr userDrawn="1"/>
        </p:nvSpPr>
        <p:spPr>
          <a:xfrm>
            <a:off x="-1" y="0"/>
            <a:ext cx="9013372" cy="45284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410F74A-ACBE-C7DC-2421-81EF8414CB8D}"/>
              </a:ext>
            </a:extLst>
          </p:cNvPr>
          <p:cNvSpPr/>
          <p:nvPr userDrawn="1"/>
        </p:nvSpPr>
        <p:spPr>
          <a:xfrm>
            <a:off x="8839200" y="0"/>
            <a:ext cx="3352800" cy="461554"/>
          </a:xfrm>
          <a:prstGeom prst="rect">
            <a:avLst/>
          </a:prstGeom>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15" name="Picture 14" descr="A logo with a white circle and blue design&#10;&#10;Description automatically generated">
            <a:extLst>
              <a:ext uri="{FF2B5EF4-FFF2-40B4-BE49-F238E27FC236}">
                <a16:creationId xmlns:a16="http://schemas.microsoft.com/office/drawing/2014/main" id="{28528238-DCAD-4902-9BCC-FF307B95E9D4}"/>
              </a:ext>
            </a:extLst>
          </p:cNvPr>
          <p:cNvPicPr>
            <a:picLocks noChangeAspect="1"/>
          </p:cNvPicPr>
          <p:nvPr userDrawn="1"/>
        </p:nvPicPr>
        <p:blipFill rotWithShape="1">
          <a:blip r:embed="rId11"/>
          <a:srcRect b="20270"/>
          <a:stretch/>
        </p:blipFill>
        <p:spPr>
          <a:xfrm>
            <a:off x="771182" y="6015592"/>
            <a:ext cx="759900" cy="656886"/>
          </a:xfrm>
          <a:prstGeom prst="rect">
            <a:avLst/>
          </a:prstGeom>
        </p:spPr>
      </p:pic>
    </p:spTree>
    <p:extLst>
      <p:ext uri="{BB962C8B-B14F-4D97-AF65-F5344CB8AC3E}">
        <p14:creationId xmlns:p14="http://schemas.microsoft.com/office/powerpoint/2010/main" val="4293643211"/>
      </p:ext>
    </p:extLst>
  </p:cSld>
  <p:clrMap bg1="lt1" tx1="dk1" bg2="lt2" tx2="dk2" accent1="accent1" accent2="accent2" accent3="accent3" accent4="accent4" accent5="accent5" accent6="accent6" hlink="hlink" folHlink="folHlink"/>
  <p:sldLayoutIdLst>
    <p:sldLayoutId id="2147483738" r:id="rId1"/>
    <p:sldLayoutId id="2147483675" r:id="rId2"/>
    <p:sldLayoutId id="2147483676" r:id="rId3"/>
    <p:sldLayoutId id="2147483672" r:id="rId4"/>
    <p:sldLayoutId id="2147483673" r:id="rId5"/>
    <p:sldLayoutId id="2147483674" r:id="rId6"/>
    <p:sldLayoutId id="2147483683" r:id="rId7"/>
    <p:sldLayoutId id="2147483720" r:id="rId8"/>
    <p:sldLayoutId id="2147483723" r:id="rId9"/>
  </p:sldLayoutIdLst>
  <p:hf hdr="0" dt="0"/>
  <p:txStyles>
    <p:titleStyle>
      <a:lvl1pPr algn="l" defTabSz="914400" rtl="0" eaLnBrk="1" latinLnBrk="0" hangingPunct="1">
        <a:lnSpc>
          <a:spcPct val="90000"/>
        </a:lnSpc>
        <a:spcBef>
          <a:spcPct val="0"/>
        </a:spcBef>
        <a:buNone/>
        <a:defRPr sz="4000" b="0" i="0" kern="1200">
          <a:solidFill>
            <a:schemeClr val="accent2"/>
          </a:solidFill>
          <a:latin typeface="Calibri Light" panose="020F0302020204030204" pitchFamily="34" charset="0"/>
          <a:ea typeface="+mj-ea"/>
          <a:cs typeface="Calibri Light" panose="020F03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accent2"/>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accent2"/>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accent2"/>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accent2"/>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accent2"/>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52" userDrawn="1">
          <p15:clr>
            <a:srgbClr val="F26B43"/>
          </p15:clr>
        </p15:guide>
        <p15:guide id="2" pos="648" userDrawn="1">
          <p15:clr>
            <a:srgbClr val="F26B43"/>
          </p15:clr>
        </p15:guide>
        <p15:guide id="3" pos="7032" userDrawn="1">
          <p15:clr>
            <a:srgbClr val="F26B43"/>
          </p15:clr>
        </p15:guide>
        <p15:guide id="4" orient="horz" pos="3744" userDrawn="1">
          <p15:clr>
            <a:srgbClr val="F26B43"/>
          </p15:clr>
        </p15:guide>
        <p15:guide id="5" orient="horz" pos="648" userDrawn="1">
          <p15:clr>
            <a:srgbClr val="F26B43"/>
          </p15:clr>
        </p15:guide>
        <p15:guide id="6" orient="horz" pos="8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8528238-DCAD-4902-9BCC-FF307B95E9D4}"/>
              </a:ext>
            </a:extLst>
          </p:cNvPr>
          <p:cNvPicPr>
            <a:picLocks noChangeAspect="1"/>
          </p:cNvPicPr>
          <p:nvPr userDrawn="1"/>
        </p:nvPicPr>
        <p:blipFill rotWithShape="1">
          <a:blip r:embed="rId11"/>
          <a:srcRect l="311" r="-7291" b="-9852"/>
          <a:stretch/>
        </p:blipFill>
        <p:spPr>
          <a:xfrm>
            <a:off x="1005550" y="6113245"/>
            <a:ext cx="2016086" cy="721605"/>
          </a:xfrm>
          <a:prstGeom prst="rect">
            <a:avLst/>
          </a:prstGeom>
        </p:spPr>
      </p:pic>
      <p:sp>
        <p:nvSpPr>
          <p:cNvPr id="6" name="Slide Number Placeholder 5">
            <a:extLst>
              <a:ext uri="{FF2B5EF4-FFF2-40B4-BE49-F238E27FC236}">
                <a16:creationId xmlns:a16="http://schemas.microsoft.com/office/drawing/2014/main" id="{9FDBA369-510E-933A-F428-7E8DA6DA6EAE}"/>
              </a:ext>
            </a:extLst>
          </p:cNvPr>
          <p:cNvSpPr>
            <a:spLocks noGrp="1"/>
          </p:cNvSpPr>
          <p:nvPr>
            <p:ph type="sldNum" sz="quarter" idx="4"/>
          </p:nvPr>
        </p:nvSpPr>
        <p:spPr>
          <a:xfrm>
            <a:off x="10733690" y="6339328"/>
            <a:ext cx="429610" cy="518672"/>
          </a:xfrm>
          <a:prstGeom prst="rect">
            <a:avLst/>
          </a:prstGeom>
        </p:spPr>
        <p:txBody>
          <a:bodyPr vert="horz" lIns="91440" tIns="45720" rIns="91440" bIns="45720" rtlCol="0" anchor="ctr"/>
          <a:lstStyle>
            <a:lvl1pPr algn="r">
              <a:defRPr sz="1000">
                <a:solidFill>
                  <a:schemeClr val="accent2"/>
                </a:solidFill>
              </a:defRPr>
            </a:lvl1pPr>
          </a:lstStyle>
          <a:p>
            <a:fld id="{ECE57159-D98D-3545-BBEB-33170D21B50D}" type="slidenum">
              <a:rPr lang="en-US" smtClean="0"/>
              <a:pPr/>
              <a:t>‹#›</a:t>
            </a:fld>
            <a:endParaRPr lang="en-US"/>
          </a:p>
        </p:txBody>
      </p:sp>
      <p:sp>
        <p:nvSpPr>
          <p:cNvPr id="7" name="Rectangle 6">
            <a:extLst>
              <a:ext uri="{FF2B5EF4-FFF2-40B4-BE49-F238E27FC236}">
                <a16:creationId xmlns:a16="http://schemas.microsoft.com/office/drawing/2014/main" id="{16018B32-662E-0158-19EA-6C574C552D12}"/>
              </a:ext>
            </a:extLst>
          </p:cNvPr>
          <p:cNvSpPr/>
          <p:nvPr userDrawn="1"/>
        </p:nvSpPr>
        <p:spPr>
          <a:xfrm>
            <a:off x="0" y="0"/>
            <a:ext cx="8839200" cy="452846"/>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410F74A-ACBE-C7DC-2421-81EF8414CB8D}"/>
              </a:ext>
            </a:extLst>
          </p:cNvPr>
          <p:cNvSpPr/>
          <p:nvPr userDrawn="1"/>
        </p:nvSpPr>
        <p:spPr>
          <a:xfrm>
            <a:off x="8839200" y="0"/>
            <a:ext cx="3352800" cy="452846"/>
          </a:xfrm>
          <a:prstGeom prst="rect">
            <a:avLst/>
          </a:prstGeom>
          <a:solidFill>
            <a:schemeClr val="accent3">
              <a:lumMod val="40000"/>
              <a:lumOff val="60000"/>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187421"/>
      </p:ext>
    </p:extLst>
  </p:cSld>
  <p:clrMap bg1="lt1" tx1="dk1" bg2="lt2" tx2="dk2" accent1="accent1" accent2="accent2" accent3="accent3" accent4="accent4" accent5="accent5" accent6="accent6" hlink="hlink" folHlink="folHlink"/>
  <p:sldLayoutIdLst>
    <p:sldLayoutId id="2147483739" r:id="rId1"/>
    <p:sldLayoutId id="2147483678" r:id="rId2"/>
    <p:sldLayoutId id="2147483679" r:id="rId3"/>
    <p:sldLayoutId id="2147483680" r:id="rId4"/>
    <p:sldLayoutId id="2147483681" r:id="rId5"/>
    <p:sldLayoutId id="2147483682" r:id="rId6"/>
    <p:sldLayoutId id="2147483684" r:id="rId7"/>
    <p:sldLayoutId id="2147483721" r:id="rId8"/>
    <p:sldLayoutId id="2147483724" r:id="rId9"/>
  </p:sldLayoutIdLst>
  <p:hf hdr="0" dt="0"/>
  <p:txStyles>
    <p:titleStyle>
      <a:lvl1pPr algn="l" defTabSz="914400" rtl="0" eaLnBrk="1" latinLnBrk="0" hangingPunct="1">
        <a:lnSpc>
          <a:spcPct val="90000"/>
        </a:lnSpc>
        <a:spcBef>
          <a:spcPct val="0"/>
        </a:spcBef>
        <a:buNone/>
        <a:defRPr sz="4000" b="0" i="0" kern="1200">
          <a:solidFill>
            <a:schemeClr val="accent2"/>
          </a:solidFill>
          <a:latin typeface="Calibri Light" panose="020F0302020204030204" pitchFamily="34" charset="0"/>
          <a:ea typeface="+mj-ea"/>
          <a:cs typeface="Calibri Light" panose="020F03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accent2"/>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accent2"/>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accent2"/>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accent2"/>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accent2"/>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52" userDrawn="1">
          <p15:clr>
            <a:srgbClr val="F26B43"/>
          </p15:clr>
        </p15:guide>
        <p15:guide id="2" pos="648" userDrawn="1">
          <p15:clr>
            <a:srgbClr val="F26B43"/>
          </p15:clr>
        </p15:guide>
        <p15:guide id="3" pos="7032" userDrawn="1">
          <p15:clr>
            <a:srgbClr val="F26B43"/>
          </p15:clr>
        </p15:guide>
        <p15:guide id="4" orient="horz" pos="3744" userDrawn="1">
          <p15:clr>
            <a:srgbClr val="F26B43"/>
          </p15:clr>
        </p15:guide>
        <p15:guide id="5" orient="horz" pos="648" userDrawn="1">
          <p15:clr>
            <a:srgbClr val="F26B43"/>
          </p15:clr>
        </p15:guide>
        <p15:guide id="6" orient="horz" pos="86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8528238-DCAD-4902-9BCC-FF307B95E9D4}"/>
              </a:ext>
            </a:extLst>
          </p:cNvPr>
          <p:cNvPicPr>
            <a:picLocks noChangeAspect="1"/>
          </p:cNvPicPr>
          <p:nvPr userDrawn="1"/>
        </p:nvPicPr>
        <p:blipFill>
          <a:blip r:embed="rId11"/>
          <a:srcRect t="1084" b="1084"/>
          <a:stretch/>
        </p:blipFill>
        <p:spPr>
          <a:xfrm>
            <a:off x="1028700" y="6104258"/>
            <a:ext cx="1864082" cy="667199"/>
          </a:xfrm>
          <a:prstGeom prst="rect">
            <a:avLst/>
          </a:prstGeom>
        </p:spPr>
      </p:pic>
      <p:sp>
        <p:nvSpPr>
          <p:cNvPr id="6" name="Slide Number Placeholder 5">
            <a:extLst>
              <a:ext uri="{FF2B5EF4-FFF2-40B4-BE49-F238E27FC236}">
                <a16:creationId xmlns:a16="http://schemas.microsoft.com/office/drawing/2014/main" id="{9FDBA369-510E-933A-F428-7E8DA6DA6EAE}"/>
              </a:ext>
            </a:extLst>
          </p:cNvPr>
          <p:cNvSpPr>
            <a:spLocks noGrp="1"/>
          </p:cNvSpPr>
          <p:nvPr>
            <p:ph type="sldNum" sz="quarter" idx="4"/>
          </p:nvPr>
        </p:nvSpPr>
        <p:spPr>
          <a:xfrm>
            <a:off x="10733690" y="6339328"/>
            <a:ext cx="429610" cy="518672"/>
          </a:xfrm>
          <a:prstGeom prst="rect">
            <a:avLst/>
          </a:prstGeom>
        </p:spPr>
        <p:txBody>
          <a:bodyPr vert="horz" lIns="91440" tIns="45720" rIns="91440" bIns="45720" rtlCol="0" anchor="ctr"/>
          <a:lstStyle>
            <a:lvl1pPr algn="r">
              <a:defRPr sz="1000">
                <a:solidFill>
                  <a:schemeClr val="accent2"/>
                </a:solidFill>
              </a:defRPr>
            </a:lvl1pPr>
          </a:lstStyle>
          <a:p>
            <a:fld id="{ECE57159-D98D-3545-BBEB-33170D21B50D}" type="slidenum">
              <a:rPr lang="en-US" smtClean="0"/>
              <a:pPr/>
              <a:t>‹#›</a:t>
            </a:fld>
            <a:endParaRPr lang="en-US"/>
          </a:p>
        </p:txBody>
      </p:sp>
      <p:sp>
        <p:nvSpPr>
          <p:cNvPr id="7" name="Rectangle 6">
            <a:extLst>
              <a:ext uri="{FF2B5EF4-FFF2-40B4-BE49-F238E27FC236}">
                <a16:creationId xmlns:a16="http://schemas.microsoft.com/office/drawing/2014/main" id="{16018B32-662E-0158-19EA-6C574C552D12}"/>
              </a:ext>
            </a:extLst>
          </p:cNvPr>
          <p:cNvSpPr/>
          <p:nvPr userDrawn="1"/>
        </p:nvSpPr>
        <p:spPr>
          <a:xfrm>
            <a:off x="0" y="0"/>
            <a:ext cx="8839200" cy="461554"/>
          </a:xfrm>
          <a:prstGeom prst="rect">
            <a:avLst/>
          </a:pr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410F74A-ACBE-C7DC-2421-81EF8414CB8D}"/>
              </a:ext>
            </a:extLst>
          </p:cNvPr>
          <p:cNvSpPr/>
          <p:nvPr userDrawn="1"/>
        </p:nvSpPr>
        <p:spPr>
          <a:xfrm>
            <a:off x="8839201" y="0"/>
            <a:ext cx="3352800" cy="461554"/>
          </a:xfrm>
          <a:prstGeom prst="rect">
            <a:avLst/>
          </a:prstGeom>
          <a:solidFill>
            <a:schemeClr val="accent4">
              <a:lumMod val="20000"/>
              <a:lumOff val="80000"/>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47642439"/>
      </p:ext>
    </p:extLst>
  </p:cSld>
  <p:clrMap bg1="lt1" tx1="dk1" bg2="lt2" tx2="dk2" accent1="accent1" accent2="accent2" accent3="accent3" accent4="accent4" accent5="accent5" accent6="accent6" hlink="hlink" folHlink="folHlink"/>
  <p:sldLayoutIdLst>
    <p:sldLayoutId id="2147483740" r:id="rId1"/>
    <p:sldLayoutId id="2147483686" r:id="rId2"/>
    <p:sldLayoutId id="2147483687" r:id="rId3"/>
    <p:sldLayoutId id="2147483688" r:id="rId4"/>
    <p:sldLayoutId id="2147483689" r:id="rId5"/>
    <p:sldLayoutId id="2147483691" r:id="rId6"/>
    <p:sldLayoutId id="2147483690" r:id="rId7"/>
    <p:sldLayoutId id="2147483722" r:id="rId8"/>
    <p:sldLayoutId id="2147483725" r:id="rId9"/>
  </p:sldLayoutIdLst>
  <p:hf hdr="0" dt="0"/>
  <p:txStyles>
    <p:titleStyle>
      <a:lvl1pPr algn="l" defTabSz="914400" rtl="0" eaLnBrk="1" latinLnBrk="0" hangingPunct="1">
        <a:lnSpc>
          <a:spcPct val="90000"/>
        </a:lnSpc>
        <a:spcBef>
          <a:spcPct val="0"/>
        </a:spcBef>
        <a:buNone/>
        <a:defRPr sz="4000" b="0" i="0" kern="1200">
          <a:solidFill>
            <a:schemeClr val="accent2"/>
          </a:solidFill>
          <a:latin typeface="Calibri Light" panose="020F0302020204030204" pitchFamily="34" charset="0"/>
          <a:ea typeface="+mj-ea"/>
          <a:cs typeface="Calibri Light" panose="020F03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accent2"/>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accent2"/>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accent2"/>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accent2"/>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accent2"/>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52" userDrawn="1">
          <p15:clr>
            <a:srgbClr val="F26B43"/>
          </p15:clr>
        </p15:guide>
        <p15:guide id="2" pos="648" userDrawn="1">
          <p15:clr>
            <a:srgbClr val="F26B43"/>
          </p15:clr>
        </p15:guide>
        <p15:guide id="3" pos="7032" userDrawn="1">
          <p15:clr>
            <a:srgbClr val="F26B43"/>
          </p15:clr>
        </p15:guide>
        <p15:guide id="4" orient="horz" pos="3744" userDrawn="1">
          <p15:clr>
            <a:srgbClr val="F26B43"/>
          </p15:clr>
        </p15:guide>
        <p15:guide id="5" orient="horz" pos="648" userDrawn="1">
          <p15:clr>
            <a:srgbClr val="F26B43"/>
          </p15:clr>
        </p15:guide>
        <p15:guide id="6" orient="horz" pos="864"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D3EF0AC-C127-EE5A-DE01-FDD1A00E26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968BBC0-2FD6-5E93-AE5A-38C4FB8C37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CBF57C-634F-6CFA-152A-BEAB18DE87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FE06A58-B8C5-124B-9AF8-20A3F797F049}" type="datetimeFigureOut">
              <a:rPr lang="en-US" smtClean="0"/>
              <a:t>12/10/2025</a:t>
            </a:fld>
            <a:endParaRPr lang="en-US"/>
          </a:p>
        </p:txBody>
      </p:sp>
      <p:sp>
        <p:nvSpPr>
          <p:cNvPr id="5" name="Footer Placeholder 4">
            <a:extLst>
              <a:ext uri="{FF2B5EF4-FFF2-40B4-BE49-F238E27FC236}">
                <a16:creationId xmlns:a16="http://schemas.microsoft.com/office/drawing/2014/main" id="{E0DD20AC-7D6E-4C17-3D66-ACD50CC9778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1E5EBF3-0E5B-60CA-81C1-E5F65599FF0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9E49149-D529-8A40-9D51-5A83DC37645C}" type="slidenum">
              <a:rPr lang="en-US" smtClean="0"/>
              <a:t>‹#›</a:t>
            </a:fld>
            <a:endParaRPr lang="en-US"/>
          </a:p>
        </p:txBody>
      </p:sp>
    </p:spTree>
    <p:extLst>
      <p:ext uri="{BB962C8B-B14F-4D97-AF65-F5344CB8AC3E}">
        <p14:creationId xmlns:p14="http://schemas.microsoft.com/office/powerpoint/2010/main" val="4208913062"/>
      </p:ext>
    </p:extLst>
  </p:cSld>
  <p:clrMap bg1="lt1" tx1="dk1" bg2="lt2" tx2="dk2" accent1="accent1" accent2="accent2" accent3="accent3" accent4="accent4" accent5="accent5" accent6="accent6" hlink="hlink" folHlink="folHlink"/>
  <p:sldLayoutIdLst>
    <p:sldLayoutId id="2147483693" r:id="rId1"/>
    <p:sldLayoutId id="2147483743" r:id="rId2"/>
    <p:sldLayoutId id="2147483744" r:id="rId3"/>
    <p:sldLayoutId id="2147483745" r:id="rId4"/>
    <p:sldLayoutId id="2147483746" r:id="rId5"/>
    <p:sldLayoutId id="2147483704"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FAD2D0-5FF3-09D4-3D34-82BD1F8BC8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5B92155-5A2D-CF75-F347-9EC41C855C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4089268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FAD2D0-5FF3-09D4-3D34-82BD1F8BC8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5B92155-5A2D-CF75-F347-9EC41C855C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21637263"/>
      </p:ext>
    </p:extLst>
  </p:cSld>
  <p:clrMap bg1="lt1" tx1="dk1" bg2="lt2" tx2="dk2" accent1="accent1" accent2="accent2" accent3="accent3" accent4="accent4" accent5="accent5" accent6="accent6" hlink="hlink" folHlink="folHlink"/>
  <p:sldLayoutIdLst>
    <p:sldLayoutId id="2147483718" r:id="rId1"/>
    <p:sldLayoutId id="2147483748" r:id="rId2"/>
    <p:sldLayoutId id="2147483749" r:id="rId3"/>
    <p:sldLayoutId id="2147483719" r:id="rId4"/>
    <p:sldLayoutId id="2147483742"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638EDE-F04B-8072-C965-75F8233CD0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06F1B93-63A7-C432-1FDC-D468F4F081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8230394"/>
      </p:ext>
    </p:extLst>
  </p:cSld>
  <p:clrMap bg1="lt1" tx1="dk1" bg2="lt2" tx2="dk2" accent1="accent1" accent2="accent2" accent3="accent3" accent4="accent4" accent5="accent5" accent6="accent6" hlink="hlink" folHlink="folHlink"/>
  <p:sldLayoutIdLst>
    <p:sldLayoutId id="2147483732" r:id="rId1"/>
    <p:sldLayoutId id="2147483734" r:id="rId2"/>
    <p:sldLayoutId id="2147483736" r:id="rId3"/>
    <p:sldLayoutId id="2147483737" r:id="rId4"/>
    <p:sldLayoutId id="2147483750" r:id="rId5"/>
    <p:sldLayoutId id="2147483751"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6.png"/><Relationship Id="rId1" Type="http://schemas.openxmlformats.org/officeDocument/2006/relationships/slideLayout" Target="../slideLayouts/slideLayout2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diagramLayout" Target="../diagrams/layout2.xml"/><Relationship Id="rId7" Type="http://schemas.openxmlformats.org/officeDocument/2006/relationships/image" Target="../media/image18.png"/><Relationship Id="rId12" Type="http://schemas.openxmlformats.org/officeDocument/2006/relationships/image" Target="../media/image23.svg"/><Relationship Id="rId2" Type="http://schemas.openxmlformats.org/officeDocument/2006/relationships/diagramData" Target="../diagrams/data2.xml"/><Relationship Id="rId1" Type="http://schemas.openxmlformats.org/officeDocument/2006/relationships/slideLayout" Target="../slideLayouts/slideLayout20.xml"/><Relationship Id="rId6" Type="http://schemas.microsoft.com/office/2007/relationships/diagramDrawing" Target="../diagrams/drawing2.xml"/><Relationship Id="rId11" Type="http://schemas.openxmlformats.org/officeDocument/2006/relationships/image" Target="../media/image22.png"/><Relationship Id="rId5" Type="http://schemas.openxmlformats.org/officeDocument/2006/relationships/diagramColors" Target="../diagrams/colors2.xml"/><Relationship Id="rId10" Type="http://schemas.openxmlformats.org/officeDocument/2006/relationships/image" Target="../media/image21.svg"/><Relationship Id="rId4" Type="http://schemas.openxmlformats.org/officeDocument/2006/relationships/diagramQuickStyle" Target="../diagrams/quickStyle2.xml"/><Relationship Id="rId9"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0.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diagramLayout" Target="../diagrams/layout4.xml"/><Relationship Id="rId7" Type="http://schemas.openxmlformats.org/officeDocument/2006/relationships/image" Target="../media/image24.png"/><Relationship Id="rId2" Type="http://schemas.openxmlformats.org/officeDocument/2006/relationships/diagramData" Target="../diagrams/data4.xml"/><Relationship Id="rId1" Type="http://schemas.openxmlformats.org/officeDocument/2006/relationships/slideLayout" Target="../slideLayouts/slideLayout20.xml"/><Relationship Id="rId6" Type="http://schemas.microsoft.com/office/2007/relationships/diagramDrawing" Target="../diagrams/drawing4.xml"/><Relationship Id="rId5" Type="http://schemas.openxmlformats.org/officeDocument/2006/relationships/diagramColors" Target="../diagrams/colors4.xml"/><Relationship Id="rId10" Type="http://schemas.openxmlformats.org/officeDocument/2006/relationships/image" Target="../media/image27.svg"/><Relationship Id="rId4" Type="http://schemas.openxmlformats.org/officeDocument/2006/relationships/diagramQuickStyle" Target="../diagrams/quickStyle4.xml"/><Relationship Id="rId9" Type="http://schemas.openxmlformats.org/officeDocument/2006/relationships/image" Target="../media/image2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0.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D3CF8-238B-A38F-F7D6-1DF3CEF48F89}"/>
              </a:ext>
            </a:extLst>
          </p:cNvPr>
          <p:cNvSpPr>
            <a:spLocks noGrp="1"/>
          </p:cNvSpPr>
          <p:nvPr>
            <p:ph type="title"/>
          </p:nvPr>
        </p:nvSpPr>
        <p:spPr>
          <a:xfrm>
            <a:off x="533400" y="1984326"/>
            <a:ext cx="5990230" cy="1869602"/>
          </a:xfrm>
        </p:spPr>
        <p:txBody>
          <a:bodyPr>
            <a:normAutofit/>
          </a:bodyPr>
          <a:lstStyle/>
          <a:p>
            <a:r>
              <a:rPr lang="en-US" sz="3600"/>
              <a:t>Collective Investment Vehicles and Pension Funds – Auditor Independence</a:t>
            </a:r>
          </a:p>
        </p:txBody>
      </p:sp>
      <p:sp>
        <p:nvSpPr>
          <p:cNvPr id="3" name="Text Placeholder 2">
            <a:extLst>
              <a:ext uri="{FF2B5EF4-FFF2-40B4-BE49-F238E27FC236}">
                <a16:creationId xmlns:a16="http://schemas.microsoft.com/office/drawing/2014/main" id="{B0D3109E-1DF2-98D8-C27B-DD00F561DD28}"/>
              </a:ext>
            </a:extLst>
          </p:cNvPr>
          <p:cNvSpPr>
            <a:spLocks noGrp="1"/>
          </p:cNvSpPr>
          <p:nvPr>
            <p:ph type="body" sz="quarter" idx="13"/>
          </p:nvPr>
        </p:nvSpPr>
        <p:spPr>
          <a:xfrm>
            <a:off x="533400" y="5093110"/>
            <a:ext cx="4495800" cy="640343"/>
          </a:xfrm>
        </p:spPr>
        <p:txBody>
          <a:bodyPr vert="horz" lIns="91440" tIns="45720" rIns="91440" bIns="45720" rtlCol="0" anchor="t">
            <a:normAutofit/>
          </a:bodyPr>
          <a:lstStyle/>
          <a:p>
            <a:pPr>
              <a:spcBef>
                <a:spcPts val="0"/>
              </a:spcBef>
            </a:pPr>
            <a:r>
              <a:rPr lang="en-US" b="0" dirty="0"/>
              <a:t>Linda Biek, IESBA Director</a:t>
            </a:r>
          </a:p>
          <a:p>
            <a:pPr>
              <a:spcBef>
                <a:spcPts val="0"/>
              </a:spcBef>
            </a:pPr>
            <a:r>
              <a:rPr lang="en-US" b="0" dirty="0"/>
              <a:t>Jeanne Viljoen, IESBA Principal</a:t>
            </a:r>
          </a:p>
          <a:p>
            <a:endParaRPr lang="en-US" b="0" dirty="0">
              <a:ea typeface="Calibri"/>
            </a:endParaRPr>
          </a:p>
          <a:p>
            <a:endParaRPr lang="en-US" b="0" dirty="0">
              <a:ea typeface="Calibri" panose="020F0502020204030204" pitchFamily="34" charset="0"/>
            </a:endParaRPr>
          </a:p>
          <a:p>
            <a:endParaRPr lang="en-US" dirty="0">
              <a:ea typeface="Calibri" panose="020F0502020204030204" pitchFamily="34" charset="0"/>
            </a:endParaRPr>
          </a:p>
        </p:txBody>
      </p:sp>
      <p:sp>
        <p:nvSpPr>
          <p:cNvPr id="4" name="Text Placeholder 3">
            <a:extLst>
              <a:ext uri="{FF2B5EF4-FFF2-40B4-BE49-F238E27FC236}">
                <a16:creationId xmlns:a16="http://schemas.microsoft.com/office/drawing/2014/main" id="{AF510920-E34D-0155-F62D-93F157BD0A0E}"/>
              </a:ext>
            </a:extLst>
          </p:cNvPr>
          <p:cNvSpPr>
            <a:spLocks noGrp="1"/>
          </p:cNvSpPr>
          <p:nvPr>
            <p:ph type="body" sz="quarter" idx="14"/>
          </p:nvPr>
        </p:nvSpPr>
        <p:spPr/>
        <p:txBody>
          <a:bodyPr/>
          <a:lstStyle/>
          <a:p>
            <a:r>
              <a:rPr lang="en-US"/>
              <a:t>December 2025 IESBA meeting</a:t>
            </a:r>
          </a:p>
        </p:txBody>
      </p:sp>
    </p:spTree>
    <p:extLst>
      <p:ext uri="{BB962C8B-B14F-4D97-AF65-F5344CB8AC3E}">
        <p14:creationId xmlns:p14="http://schemas.microsoft.com/office/powerpoint/2010/main" val="355206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E75233-3902-8FEA-6628-552279BEED4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5090D51-D10A-8EDA-B8F7-0410EEA11792}"/>
              </a:ext>
            </a:extLst>
          </p:cNvPr>
          <p:cNvSpPr>
            <a:spLocks noGrp="1"/>
          </p:cNvSpPr>
          <p:nvPr>
            <p:ph type="title"/>
          </p:nvPr>
        </p:nvSpPr>
        <p:spPr>
          <a:xfrm>
            <a:off x="1028700" y="834134"/>
            <a:ext cx="10134600" cy="617294"/>
          </a:xfrm>
        </p:spPr>
        <p:txBody>
          <a:bodyPr/>
          <a:lstStyle/>
          <a:p>
            <a:r>
              <a:rPr lang="en-US"/>
              <a:t>Include Application Material in Code</a:t>
            </a:r>
          </a:p>
        </p:txBody>
      </p:sp>
      <p:sp>
        <p:nvSpPr>
          <p:cNvPr id="3" name="Slide Number Placeholder 2">
            <a:extLst>
              <a:ext uri="{FF2B5EF4-FFF2-40B4-BE49-F238E27FC236}">
                <a16:creationId xmlns:a16="http://schemas.microsoft.com/office/drawing/2014/main" id="{0B60B7C5-862A-D790-10D1-5048D258C6DA}"/>
              </a:ext>
            </a:extLst>
          </p:cNvPr>
          <p:cNvSpPr>
            <a:spLocks noGrp="1"/>
          </p:cNvSpPr>
          <p:nvPr>
            <p:ph type="sldNum" sz="quarter" idx="12"/>
          </p:nvPr>
        </p:nvSpPr>
        <p:spPr/>
        <p:txBody>
          <a:bodyPr/>
          <a:lstStyle/>
          <a:p>
            <a:fld id="{99A02339-D840-6844-BF2C-3B4B9517014C}" type="slidenum">
              <a:rPr lang="en-US" smtClean="0"/>
              <a:pPr/>
              <a:t>10</a:t>
            </a:fld>
            <a:endParaRPr lang="en-US"/>
          </a:p>
        </p:txBody>
      </p:sp>
      <p:sp>
        <p:nvSpPr>
          <p:cNvPr id="7" name="Text Placeholder 6">
            <a:extLst>
              <a:ext uri="{FF2B5EF4-FFF2-40B4-BE49-F238E27FC236}">
                <a16:creationId xmlns:a16="http://schemas.microsoft.com/office/drawing/2014/main" id="{AB354B77-65E5-23B2-F1F4-EDC1F37F5204}"/>
              </a:ext>
            </a:extLst>
          </p:cNvPr>
          <p:cNvSpPr>
            <a:spLocks noGrp="1"/>
          </p:cNvSpPr>
          <p:nvPr>
            <p:ph type="body" sz="quarter" idx="14"/>
          </p:nvPr>
        </p:nvSpPr>
        <p:spPr>
          <a:ln>
            <a:solidFill>
              <a:schemeClr val="tx1"/>
            </a:solidFill>
            <a:prstDash val="solid"/>
          </a:ln>
        </p:spPr>
        <p:txBody>
          <a:bodyPr/>
          <a:lstStyle/>
          <a:p>
            <a:r>
              <a:rPr lang="en-US" sz="2000" b="1"/>
              <a:t>Advantages:</a:t>
            </a:r>
          </a:p>
          <a:p>
            <a:pPr marL="285750" lvl="0" indent="-285750">
              <a:buFont typeface="Arial" panose="020B0604020202020204" pitchFamily="34" charset="0"/>
              <a:buChar char="•"/>
            </a:pPr>
            <a:r>
              <a:rPr lang="en-US"/>
              <a:t>Provides authoritative clarification supporting consistent interpretation</a:t>
            </a:r>
          </a:p>
          <a:p>
            <a:pPr marL="285750" lvl="0" indent="-285750">
              <a:buFont typeface="Arial" panose="020B0604020202020204" pitchFamily="34" charset="0"/>
              <a:buChar char="•"/>
            </a:pPr>
            <a:r>
              <a:rPr lang="en-US"/>
              <a:t>Enhances practitioner understanding while maintaining flexibility</a:t>
            </a:r>
          </a:p>
          <a:p>
            <a:pPr marL="285750" lvl="0" indent="-285750">
              <a:buFont typeface="Arial" panose="020B0604020202020204" pitchFamily="34" charset="0"/>
              <a:buChar char="•"/>
            </a:pPr>
            <a:r>
              <a:rPr lang="en-US"/>
              <a:t>Balances providing enhanced clarity with a principles-based approach</a:t>
            </a:r>
          </a:p>
          <a:p>
            <a:pPr marL="285750" indent="-285750">
              <a:buFont typeface="Arial" panose="020B0604020202020204" pitchFamily="34" charset="0"/>
              <a:buChar char="•"/>
            </a:pPr>
            <a:r>
              <a:rPr lang="en-US"/>
              <a:t>Benefit of applying full due process, ensuring broad exposure of proposals to all stakeholders</a:t>
            </a:r>
            <a:endParaRPr lang="en-US" b="1"/>
          </a:p>
        </p:txBody>
      </p:sp>
      <p:sp>
        <p:nvSpPr>
          <p:cNvPr id="8" name="Text Placeholder 7">
            <a:extLst>
              <a:ext uri="{FF2B5EF4-FFF2-40B4-BE49-F238E27FC236}">
                <a16:creationId xmlns:a16="http://schemas.microsoft.com/office/drawing/2014/main" id="{75A41236-D391-8417-5D15-92DE1BF07967}"/>
              </a:ext>
            </a:extLst>
          </p:cNvPr>
          <p:cNvSpPr>
            <a:spLocks noGrp="1"/>
          </p:cNvSpPr>
          <p:nvPr>
            <p:ph type="body" sz="quarter" idx="15"/>
          </p:nvPr>
        </p:nvSpPr>
        <p:spPr>
          <a:ln>
            <a:solidFill>
              <a:schemeClr val="tx1"/>
            </a:solidFill>
            <a:prstDash val="solid"/>
            <a:extLst>
              <a:ext uri="{C807C97D-BFC1-408E-A445-0C87EB9F89A2}">
                <ask:lineSketchStyleProps xmlns:ask="http://schemas.microsoft.com/office/drawing/2018/sketchyshapes">
                  <ask:type>
                    <ask:lineSketchNone/>
                  </ask:type>
                </ask:lineSketchStyleProps>
              </a:ext>
            </a:extLst>
          </a:ln>
        </p:spPr>
        <p:txBody>
          <a:bodyPr/>
          <a:lstStyle/>
          <a:p>
            <a:r>
              <a:rPr lang="en-US" sz="2000" b="1"/>
              <a:t>Disadvantages:</a:t>
            </a:r>
          </a:p>
          <a:p>
            <a:pPr marL="285750" lvl="0" indent="-285750">
              <a:buFont typeface="Arial" panose="020B0604020202020204" pitchFamily="34" charset="0"/>
              <a:buChar char="•"/>
            </a:pPr>
            <a:r>
              <a:rPr lang="en-US"/>
              <a:t>Will require careful navigation to avoid risk of conflict with jurisdictional requirements</a:t>
            </a:r>
          </a:p>
          <a:p>
            <a:pPr marL="285750" lvl="0" indent="-285750">
              <a:buFont typeface="Arial" panose="020B0604020202020204" pitchFamily="34" charset="0"/>
              <a:buChar char="•"/>
            </a:pPr>
            <a:r>
              <a:rPr lang="en-US"/>
              <a:t>May take a minimum of two years to develop given the need for due process</a:t>
            </a:r>
          </a:p>
          <a:p>
            <a:pPr marL="285750" indent="-285750">
              <a:buFont typeface="Arial" panose="020B0604020202020204" pitchFamily="34" charset="0"/>
              <a:buChar char="•"/>
            </a:pPr>
            <a:r>
              <a:rPr lang="en-US"/>
              <a:t>May not fully satisfy expectations among some investors regarding clear and specific independence provisions</a:t>
            </a:r>
          </a:p>
        </p:txBody>
      </p:sp>
    </p:spTree>
    <p:extLst>
      <p:ext uri="{BB962C8B-B14F-4D97-AF65-F5344CB8AC3E}">
        <p14:creationId xmlns:p14="http://schemas.microsoft.com/office/powerpoint/2010/main" val="18862543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CF726-177B-0234-F6A2-D0A3AF18279C}"/>
              </a:ext>
            </a:extLst>
          </p:cNvPr>
          <p:cNvSpPr>
            <a:spLocks noGrp="1"/>
          </p:cNvSpPr>
          <p:nvPr>
            <p:ph type="title"/>
          </p:nvPr>
        </p:nvSpPr>
        <p:spPr>
          <a:xfrm>
            <a:off x="1028700" y="764466"/>
            <a:ext cx="10134600" cy="550843"/>
          </a:xfrm>
        </p:spPr>
        <p:txBody>
          <a:bodyPr>
            <a:noAutofit/>
          </a:bodyPr>
          <a:lstStyle/>
          <a:p>
            <a:r>
              <a:rPr lang="en-US"/>
              <a:t>NAM vs. Application Material</a:t>
            </a:r>
          </a:p>
        </p:txBody>
      </p:sp>
      <p:sp>
        <p:nvSpPr>
          <p:cNvPr id="3" name="Slide Number Placeholder 2">
            <a:extLst>
              <a:ext uri="{FF2B5EF4-FFF2-40B4-BE49-F238E27FC236}">
                <a16:creationId xmlns:a16="http://schemas.microsoft.com/office/drawing/2014/main" id="{F7F693C4-3CAF-8FFE-CE1B-F9DB06113130}"/>
              </a:ext>
            </a:extLst>
          </p:cNvPr>
          <p:cNvSpPr>
            <a:spLocks noGrp="1"/>
          </p:cNvSpPr>
          <p:nvPr>
            <p:ph type="sldNum" sz="quarter" idx="12"/>
          </p:nvPr>
        </p:nvSpPr>
        <p:spPr>
          <a:xfrm>
            <a:off x="10733690" y="6339328"/>
            <a:ext cx="429610" cy="518672"/>
          </a:xfrm>
        </p:spPr>
        <p:txBody>
          <a:bodyPr anchor="ctr">
            <a:normAutofit/>
          </a:bodyPr>
          <a:lstStyle/>
          <a:p>
            <a:pPr>
              <a:spcAft>
                <a:spcPts val="600"/>
              </a:spcAft>
            </a:pPr>
            <a:fld id="{99A02339-D840-6844-BF2C-3B4B9517014C}" type="slidenum">
              <a:rPr lang="en-US" smtClean="0"/>
              <a:pPr>
                <a:spcAft>
                  <a:spcPts val="600"/>
                </a:spcAft>
              </a:pPr>
              <a:t>11</a:t>
            </a:fld>
            <a:endParaRPr lang="en-US"/>
          </a:p>
        </p:txBody>
      </p:sp>
      <p:sp>
        <p:nvSpPr>
          <p:cNvPr id="11" name="Text Placeholder 3">
            <a:extLst>
              <a:ext uri="{FF2B5EF4-FFF2-40B4-BE49-F238E27FC236}">
                <a16:creationId xmlns:a16="http://schemas.microsoft.com/office/drawing/2014/main" id="{AAD13C5B-6DDD-A33F-CB84-AFCF8CDD85DB}"/>
              </a:ext>
            </a:extLst>
          </p:cNvPr>
          <p:cNvSpPr>
            <a:spLocks noGrp="1"/>
          </p:cNvSpPr>
          <p:nvPr>
            <p:ph type="body" sz="quarter" idx="13"/>
          </p:nvPr>
        </p:nvSpPr>
        <p:spPr>
          <a:xfrm>
            <a:off x="1219200" y="5384485"/>
            <a:ext cx="9944100" cy="566597"/>
          </a:xfrm>
        </p:spPr>
        <p:txBody>
          <a:bodyPr>
            <a:normAutofit/>
          </a:bodyPr>
          <a:lstStyle/>
          <a:p>
            <a:pPr algn="ctr"/>
            <a:r>
              <a:rPr lang="en-US" sz="3200" b="1"/>
              <a:t>Recommendation: Board to commission NAM</a:t>
            </a:r>
          </a:p>
        </p:txBody>
      </p:sp>
      <p:sp>
        <p:nvSpPr>
          <p:cNvPr id="13" name="Text Placeholder 4">
            <a:extLst>
              <a:ext uri="{FF2B5EF4-FFF2-40B4-BE49-F238E27FC236}">
                <a16:creationId xmlns:a16="http://schemas.microsoft.com/office/drawing/2014/main" id="{77F17BD9-2DAB-9336-59BE-F8ACB339BB7A}"/>
              </a:ext>
            </a:extLst>
          </p:cNvPr>
          <p:cNvSpPr>
            <a:spLocks noGrp="1"/>
          </p:cNvSpPr>
          <p:nvPr>
            <p:ph type="body" sz="quarter" idx="14"/>
          </p:nvPr>
        </p:nvSpPr>
        <p:spPr>
          <a:xfrm>
            <a:off x="1028699" y="1828800"/>
            <a:ext cx="9944101" cy="2542785"/>
          </a:xfrm>
        </p:spPr>
        <p:txBody>
          <a:bodyPr/>
          <a:lstStyle/>
          <a:p>
            <a:pPr marL="285750" indent="-285750">
              <a:buFont typeface="Wingdings" panose="05000000000000000000" pitchFamily="2" charset="2"/>
              <a:buChar char="§"/>
            </a:pPr>
            <a:r>
              <a:rPr lang="en-US" sz="2000"/>
              <a:t>NAM is more proportionately and globally operable; application material in Code may increase complexity.</a:t>
            </a:r>
          </a:p>
          <a:p>
            <a:pPr marL="285750" indent="-285750">
              <a:buFont typeface="Wingdings" panose="05000000000000000000" pitchFamily="2" charset="2"/>
              <a:buChar char="§"/>
            </a:pPr>
            <a:r>
              <a:rPr lang="en-US" sz="2000"/>
              <a:t>NAM is a timelier, more flexible way to get guidance out into the market.</a:t>
            </a:r>
          </a:p>
          <a:p>
            <a:pPr marL="285750" indent="-285750">
              <a:buFont typeface="Wingdings" panose="05000000000000000000" pitchFamily="2" charset="2"/>
              <a:buChar char="§"/>
            </a:pPr>
            <a:r>
              <a:rPr lang="en-US" sz="2000"/>
              <a:t>NAM enables IESBA staff to develop a deeper understanding of the issue regarding application of the Conceptual Framework; application material would be principles-based and may be too high-level to provide value.</a:t>
            </a:r>
          </a:p>
          <a:p>
            <a:r>
              <a:rPr lang="en-US" sz="2000"/>
              <a:t>Summary: NAM and application material directly respond to stakeholder needs for consistency, while maintaining the Code’s principles-based foundation.</a:t>
            </a:r>
          </a:p>
        </p:txBody>
      </p:sp>
      <p:pic>
        <p:nvPicPr>
          <p:cNvPr id="7" name="Graphic 6" descr="Checkmark with solid fill">
            <a:extLst>
              <a:ext uri="{FF2B5EF4-FFF2-40B4-BE49-F238E27FC236}">
                <a16:creationId xmlns:a16="http://schemas.microsoft.com/office/drawing/2014/main" id="{F4BDA337-693D-DF66-ADE2-A79683B16CD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65357" y="5094514"/>
            <a:ext cx="999020" cy="999020"/>
          </a:xfrm>
          <a:prstGeom prst="rect">
            <a:avLst/>
          </a:prstGeom>
        </p:spPr>
      </p:pic>
    </p:spTree>
    <p:extLst>
      <p:ext uri="{BB962C8B-B14F-4D97-AF65-F5344CB8AC3E}">
        <p14:creationId xmlns:p14="http://schemas.microsoft.com/office/powerpoint/2010/main" val="3497921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 calcmode="lin" valueType="num">
                                      <p:cBhvr additive="base">
                                        <p:cTn id="13"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8DE33-B55B-8AAF-5FA0-807D2D34E9FF}"/>
              </a:ext>
            </a:extLst>
          </p:cNvPr>
          <p:cNvSpPr>
            <a:spLocks noGrp="1"/>
          </p:cNvSpPr>
          <p:nvPr>
            <p:ph type="title"/>
          </p:nvPr>
        </p:nvSpPr>
        <p:spPr>
          <a:xfrm>
            <a:off x="6096000" y="4638408"/>
            <a:ext cx="3986212" cy="676275"/>
          </a:xfrm>
        </p:spPr>
        <p:txBody>
          <a:bodyPr anchor="b">
            <a:normAutofit/>
          </a:bodyPr>
          <a:lstStyle/>
          <a:p>
            <a:r>
              <a:rPr lang="en-US" sz="2400"/>
              <a:t>IESBA members are asked to:</a:t>
            </a:r>
          </a:p>
        </p:txBody>
      </p:sp>
      <p:sp>
        <p:nvSpPr>
          <p:cNvPr id="6" name="Text Placeholder 5">
            <a:extLst>
              <a:ext uri="{FF2B5EF4-FFF2-40B4-BE49-F238E27FC236}">
                <a16:creationId xmlns:a16="http://schemas.microsoft.com/office/drawing/2014/main" id="{F1DA6EC2-4CE0-3E0C-18B4-2639EE0CDFC7}"/>
              </a:ext>
            </a:extLst>
          </p:cNvPr>
          <p:cNvSpPr>
            <a:spLocks noGrp="1"/>
          </p:cNvSpPr>
          <p:nvPr>
            <p:ph type="body" idx="1"/>
          </p:nvPr>
        </p:nvSpPr>
        <p:spPr>
          <a:xfrm>
            <a:off x="6175909" y="5394223"/>
            <a:ext cx="5283119" cy="1055398"/>
          </a:xfrm>
        </p:spPr>
        <p:txBody>
          <a:bodyPr>
            <a:noAutofit/>
          </a:bodyPr>
          <a:lstStyle/>
          <a:p>
            <a:pPr marL="342900" indent="-342900">
              <a:buFont typeface="Arial" panose="020B0604020202020204" pitchFamily="34" charset="0"/>
              <a:buChar char="•"/>
            </a:pPr>
            <a:r>
              <a:rPr lang="en-US" sz="2400"/>
              <a:t>Consider the PT’s final report; and</a:t>
            </a:r>
          </a:p>
          <a:p>
            <a:pPr marL="342900" indent="-342900">
              <a:buFont typeface="Arial" panose="020B0604020202020204" pitchFamily="34" charset="0"/>
              <a:buChar char="•"/>
            </a:pPr>
            <a:r>
              <a:rPr lang="en-US" sz="2400"/>
              <a:t>Agree the PT’s recommendation set out in final report.</a:t>
            </a:r>
          </a:p>
        </p:txBody>
      </p:sp>
      <p:sp>
        <p:nvSpPr>
          <p:cNvPr id="3" name="Slide Number Placeholder 2" hidden="1">
            <a:extLst>
              <a:ext uri="{FF2B5EF4-FFF2-40B4-BE49-F238E27FC236}">
                <a16:creationId xmlns:a16="http://schemas.microsoft.com/office/drawing/2014/main" id="{C50E199A-E7C1-7ED9-B9A9-87B05EC52ABF}"/>
              </a:ext>
            </a:extLst>
          </p:cNvPr>
          <p:cNvSpPr>
            <a:spLocks noGrp="1"/>
          </p:cNvSpPr>
          <p:nvPr>
            <p:ph type="sldNum" sz="quarter" idx="4294967295"/>
          </p:nvPr>
        </p:nvSpPr>
        <p:spPr>
          <a:xfrm>
            <a:off x="8610600" y="6356350"/>
            <a:ext cx="2743200" cy="365125"/>
          </a:xfrm>
          <a:prstGeom prst="rect">
            <a:avLst/>
          </a:prstGeom>
        </p:spPr>
        <p:txBody>
          <a:bodyPr/>
          <a:lstStyle/>
          <a:p>
            <a:pPr>
              <a:spcAft>
                <a:spcPts val="600"/>
              </a:spcAft>
            </a:pPr>
            <a:fld id="{99A02339-D840-6844-BF2C-3B4B9517014C}" type="slidenum">
              <a:rPr lang="en-US" smtClean="0"/>
              <a:pPr>
                <a:spcAft>
                  <a:spcPts val="600"/>
                </a:spcAft>
              </a:pPr>
              <a:t>12</a:t>
            </a:fld>
            <a:endParaRPr lang="en-US"/>
          </a:p>
        </p:txBody>
      </p:sp>
    </p:spTree>
    <p:extLst>
      <p:ext uri="{BB962C8B-B14F-4D97-AF65-F5344CB8AC3E}">
        <p14:creationId xmlns:p14="http://schemas.microsoft.com/office/powerpoint/2010/main" val="25563316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A9FED7A-D4D9-A52E-720B-E908898DB660}"/>
              </a:ext>
            </a:extLst>
          </p:cNvPr>
          <p:cNvSpPr>
            <a:spLocks noGrp="1"/>
          </p:cNvSpPr>
          <p:nvPr>
            <p:ph type="title"/>
          </p:nvPr>
        </p:nvSpPr>
        <p:spPr/>
        <p:txBody>
          <a:bodyPr/>
          <a:lstStyle/>
          <a:p>
            <a:r>
              <a:rPr lang="en-US"/>
              <a:t>Thank you</a:t>
            </a:r>
          </a:p>
        </p:txBody>
      </p:sp>
      <p:sp>
        <p:nvSpPr>
          <p:cNvPr id="7" name="Text Placeholder 6">
            <a:extLst>
              <a:ext uri="{FF2B5EF4-FFF2-40B4-BE49-F238E27FC236}">
                <a16:creationId xmlns:a16="http://schemas.microsoft.com/office/drawing/2014/main" id="{24E08A87-B92B-1FFA-D2E7-5416D58457A1}"/>
              </a:ext>
            </a:extLst>
          </p:cNvPr>
          <p:cNvSpPr>
            <a:spLocks noGrp="1"/>
          </p:cNvSpPr>
          <p:nvPr>
            <p:ph type="body" sz="quarter" idx="14"/>
          </p:nvPr>
        </p:nvSpPr>
        <p:spPr/>
        <p:txBody>
          <a:bodyPr/>
          <a:lstStyle/>
          <a:p>
            <a:endParaRPr lang="en-US"/>
          </a:p>
        </p:txBody>
      </p:sp>
      <p:sp>
        <p:nvSpPr>
          <p:cNvPr id="6" name="Text Placeholder 5">
            <a:extLst>
              <a:ext uri="{FF2B5EF4-FFF2-40B4-BE49-F238E27FC236}">
                <a16:creationId xmlns:a16="http://schemas.microsoft.com/office/drawing/2014/main" id="{CFEF4202-808B-B6B1-779A-3138F8FA801A}"/>
              </a:ext>
            </a:extLst>
          </p:cNvPr>
          <p:cNvSpPr>
            <a:spLocks noGrp="1"/>
          </p:cNvSpPr>
          <p:nvPr>
            <p:ph type="body" sz="quarter" idx="13"/>
          </p:nvPr>
        </p:nvSpPr>
        <p:spPr/>
        <p:txBody>
          <a:bodyPr/>
          <a:lstStyle/>
          <a:p>
            <a:r>
              <a:rPr lang="en-US"/>
              <a:t>International Ethics Standards Board for Accountants</a:t>
            </a:r>
          </a:p>
        </p:txBody>
      </p:sp>
    </p:spTree>
    <p:extLst>
      <p:ext uri="{BB962C8B-B14F-4D97-AF65-F5344CB8AC3E}">
        <p14:creationId xmlns:p14="http://schemas.microsoft.com/office/powerpoint/2010/main" val="13841062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5071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F0EEA-898A-EA93-2D21-170EC9560D3A}"/>
              </a:ext>
            </a:extLst>
          </p:cNvPr>
          <p:cNvSpPr>
            <a:spLocks noGrp="1"/>
          </p:cNvSpPr>
          <p:nvPr>
            <p:ph type="title"/>
          </p:nvPr>
        </p:nvSpPr>
        <p:spPr/>
        <p:txBody>
          <a:bodyPr/>
          <a:lstStyle/>
          <a:p>
            <a:r>
              <a:rPr lang="en-US"/>
              <a:t>Background</a:t>
            </a:r>
          </a:p>
        </p:txBody>
      </p:sp>
      <p:sp>
        <p:nvSpPr>
          <p:cNvPr id="3" name="Slide Number Placeholder 2">
            <a:extLst>
              <a:ext uri="{FF2B5EF4-FFF2-40B4-BE49-F238E27FC236}">
                <a16:creationId xmlns:a16="http://schemas.microsoft.com/office/drawing/2014/main" id="{BB829FAD-36B9-2E0E-5B1A-3BB59A407C11}"/>
              </a:ext>
            </a:extLst>
          </p:cNvPr>
          <p:cNvSpPr>
            <a:spLocks noGrp="1"/>
          </p:cNvSpPr>
          <p:nvPr>
            <p:ph type="sldNum" sz="quarter" idx="12"/>
          </p:nvPr>
        </p:nvSpPr>
        <p:spPr/>
        <p:txBody>
          <a:bodyPr/>
          <a:lstStyle/>
          <a:p>
            <a:fld id="{99A02339-D840-6844-BF2C-3B4B9517014C}" type="slidenum">
              <a:rPr lang="en-US" smtClean="0"/>
              <a:pPr/>
              <a:t>2</a:t>
            </a:fld>
            <a:endParaRPr lang="en-US"/>
          </a:p>
        </p:txBody>
      </p:sp>
      <p:sp>
        <p:nvSpPr>
          <p:cNvPr id="4" name="Text Placeholder 3">
            <a:extLst>
              <a:ext uri="{FF2B5EF4-FFF2-40B4-BE49-F238E27FC236}">
                <a16:creationId xmlns:a16="http://schemas.microsoft.com/office/drawing/2014/main" id="{881B0A20-2C75-F03A-DE5F-5557287731FE}"/>
              </a:ext>
            </a:extLst>
          </p:cNvPr>
          <p:cNvSpPr>
            <a:spLocks noGrp="1"/>
          </p:cNvSpPr>
          <p:nvPr>
            <p:ph type="body" sz="quarter" idx="13"/>
          </p:nvPr>
        </p:nvSpPr>
        <p:spPr/>
        <p:txBody>
          <a:bodyPr/>
          <a:lstStyle/>
          <a:p>
            <a:r>
              <a:rPr lang="en-US"/>
              <a:t>IESBA’s first staff driven project</a:t>
            </a:r>
          </a:p>
        </p:txBody>
      </p:sp>
      <p:sp>
        <p:nvSpPr>
          <p:cNvPr id="5" name="Text Placeholder 4">
            <a:extLst>
              <a:ext uri="{FF2B5EF4-FFF2-40B4-BE49-F238E27FC236}">
                <a16:creationId xmlns:a16="http://schemas.microsoft.com/office/drawing/2014/main" id="{1CF001D3-07E2-090F-907C-7A1420D8332C}"/>
              </a:ext>
            </a:extLst>
          </p:cNvPr>
          <p:cNvSpPr>
            <a:spLocks noGrp="1"/>
          </p:cNvSpPr>
          <p:nvPr>
            <p:ph type="body" sz="quarter" idx="14"/>
          </p:nvPr>
        </p:nvSpPr>
        <p:spPr>
          <a:xfrm>
            <a:off x="1028700" y="1828800"/>
            <a:ext cx="4600823" cy="4114800"/>
          </a:xfrm>
        </p:spPr>
        <p:txBody>
          <a:bodyPr/>
          <a:lstStyle/>
          <a:p>
            <a:pPr marL="465138" indent="-465138">
              <a:buFont typeface="Arial" panose="020B0604020202020204" pitchFamily="34" charset="0"/>
              <a:buChar char="•"/>
            </a:pPr>
            <a:endParaRPr lang="en-US" sz="2400">
              <a:solidFill>
                <a:srgbClr val="4A4A4A"/>
              </a:solidFill>
            </a:endParaRPr>
          </a:p>
          <a:p>
            <a:endParaRPr lang="en-US"/>
          </a:p>
        </p:txBody>
      </p:sp>
      <p:pic>
        <p:nvPicPr>
          <p:cNvPr id="7" name="Picture 6" descr="A blue cover with text and images&#10;&#10;AI-generated content may be incorrect.">
            <a:extLst>
              <a:ext uri="{FF2B5EF4-FFF2-40B4-BE49-F238E27FC236}">
                <a16:creationId xmlns:a16="http://schemas.microsoft.com/office/drawing/2014/main" id="{BD35A6BB-D169-4CA3-76A1-CBC39C89AD0D}"/>
              </a:ext>
            </a:extLst>
          </p:cNvPr>
          <p:cNvPicPr>
            <a:picLocks noChangeAspect="1"/>
          </p:cNvPicPr>
          <p:nvPr/>
        </p:nvPicPr>
        <p:blipFill>
          <a:blip r:embed="rId2"/>
          <a:stretch>
            <a:fillRect/>
          </a:stretch>
        </p:blipFill>
        <p:spPr>
          <a:xfrm>
            <a:off x="439974" y="1729649"/>
            <a:ext cx="2422306" cy="3110264"/>
          </a:xfrm>
          <a:prstGeom prst="rect">
            <a:avLst/>
          </a:prstGeom>
          <a:ln>
            <a:solidFill>
              <a:schemeClr val="accent1"/>
            </a:solidFill>
          </a:ln>
        </p:spPr>
      </p:pic>
      <p:graphicFrame>
        <p:nvGraphicFramePr>
          <p:cNvPr id="11" name="Diagram 10">
            <a:extLst>
              <a:ext uri="{FF2B5EF4-FFF2-40B4-BE49-F238E27FC236}">
                <a16:creationId xmlns:a16="http://schemas.microsoft.com/office/drawing/2014/main" id="{B93A9DB0-C96B-C622-1CF8-91002B6E5718}"/>
              </a:ext>
            </a:extLst>
          </p:cNvPr>
          <p:cNvGraphicFramePr/>
          <p:nvPr>
            <p:extLst>
              <p:ext uri="{D42A27DB-BD31-4B8C-83A1-F6EECF244321}">
                <p14:modId xmlns:p14="http://schemas.microsoft.com/office/powerpoint/2010/main" val="2022857830"/>
              </p:ext>
            </p:extLst>
          </p:nvPr>
        </p:nvGraphicFramePr>
        <p:xfrm>
          <a:off x="1192696" y="858740"/>
          <a:ext cx="11084118" cy="50848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descr="A white cover with a yellow and black text&#10;&#10;AI-generated content may be incorrect.">
            <a:extLst>
              <a:ext uri="{FF2B5EF4-FFF2-40B4-BE49-F238E27FC236}">
                <a16:creationId xmlns:a16="http://schemas.microsoft.com/office/drawing/2014/main" id="{05F1D44B-C54A-8288-2C0F-B0B79551E208}"/>
              </a:ext>
            </a:extLst>
          </p:cNvPr>
          <p:cNvPicPr>
            <a:picLocks noChangeAspect="1"/>
          </p:cNvPicPr>
          <p:nvPr/>
        </p:nvPicPr>
        <p:blipFill>
          <a:blip r:embed="rId8"/>
          <a:stretch>
            <a:fillRect/>
          </a:stretch>
        </p:blipFill>
        <p:spPr>
          <a:xfrm>
            <a:off x="6096000" y="3950020"/>
            <a:ext cx="1328481" cy="1665415"/>
          </a:xfrm>
          <a:prstGeom prst="rect">
            <a:avLst/>
          </a:prstGeom>
          <a:ln>
            <a:solidFill>
              <a:schemeClr val="accent1"/>
            </a:solidFill>
          </a:ln>
        </p:spPr>
      </p:pic>
    </p:spTree>
    <p:extLst>
      <p:ext uri="{BB962C8B-B14F-4D97-AF65-F5344CB8AC3E}">
        <p14:creationId xmlns:p14="http://schemas.microsoft.com/office/powerpoint/2010/main" val="3754341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ED1A2-42CE-A7E0-71C6-9B3CFAA65984}"/>
              </a:ext>
            </a:extLst>
          </p:cNvPr>
          <p:cNvSpPr>
            <a:spLocks noGrp="1"/>
          </p:cNvSpPr>
          <p:nvPr>
            <p:ph type="title"/>
          </p:nvPr>
        </p:nvSpPr>
        <p:spPr/>
        <p:txBody>
          <a:bodyPr/>
          <a:lstStyle/>
          <a:p>
            <a:r>
              <a:rPr lang="en-US"/>
              <a:t>Key Findings from Public Consultation</a:t>
            </a:r>
          </a:p>
        </p:txBody>
      </p:sp>
      <p:sp>
        <p:nvSpPr>
          <p:cNvPr id="3" name="Text Placeholder 2">
            <a:extLst>
              <a:ext uri="{FF2B5EF4-FFF2-40B4-BE49-F238E27FC236}">
                <a16:creationId xmlns:a16="http://schemas.microsoft.com/office/drawing/2014/main" id="{66A7F9D3-AA02-707B-1994-9EE999FBF434}"/>
              </a:ext>
            </a:extLst>
          </p:cNvPr>
          <p:cNvSpPr>
            <a:spLocks noGrp="1"/>
          </p:cNvSpPr>
          <p:nvPr>
            <p:ph type="body" idx="1"/>
          </p:nvPr>
        </p:nvSpPr>
        <p:spPr/>
        <p:txBody>
          <a:bodyPr/>
          <a:lstStyle/>
          <a:p>
            <a:r>
              <a:rPr lang="en-US"/>
              <a:t>Related Entity definition; connected party criteria; and application of the conceptual framework</a:t>
            </a:r>
          </a:p>
        </p:txBody>
      </p:sp>
    </p:spTree>
    <p:extLst>
      <p:ext uri="{BB962C8B-B14F-4D97-AF65-F5344CB8AC3E}">
        <p14:creationId xmlns:p14="http://schemas.microsoft.com/office/powerpoint/2010/main" val="21785204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C69701-6464-3FDC-44E8-8BE9F0EC5783}"/>
              </a:ext>
            </a:extLst>
          </p:cNvPr>
          <p:cNvSpPr>
            <a:spLocks noGrp="1"/>
          </p:cNvSpPr>
          <p:nvPr>
            <p:ph type="title"/>
          </p:nvPr>
        </p:nvSpPr>
        <p:spPr/>
        <p:txBody>
          <a:bodyPr/>
          <a:lstStyle/>
          <a:p>
            <a:r>
              <a:rPr lang="en-US"/>
              <a:t>Key Findings from Public Consultation</a:t>
            </a:r>
          </a:p>
        </p:txBody>
      </p:sp>
      <p:sp>
        <p:nvSpPr>
          <p:cNvPr id="3" name="Slide Number Placeholder 2">
            <a:extLst>
              <a:ext uri="{FF2B5EF4-FFF2-40B4-BE49-F238E27FC236}">
                <a16:creationId xmlns:a16="http://schemas.microsoft.com/office/drawing/2014/main" id="{9A0E406E-96C2-71E5-EE02-BE2ED62A3EEC}"/>
              </a:ext>
            </a:extLst>
          </p:cNvPr>
          <p:cNvSpPr>
            <a:spLocks noGrp="1"/>
          </p:cNvSpPr>
          <p:nvPr>
            <p:ph type="sldNum" sz="quarter" idx="12"/>
          </p:nvPr>
        </p:nvSpPr>
        <p:spPr/>
        <p:txBody>
          <a:bodyPr/>
          <a:lstStyle/>
          <a:p>
            <a:fld id="{99A02339-D840-6844-BF2C-3B4B9517014C}" type="slidenum">
              <a:rPr lang="en-US" smtClean="0"/>
              <a:pPr/>
              <a:t>4</a:t>
            </a:fld>
            <a:endParaRPr lang="en-US"/>
          </a:p>
        </p:txBody>
      </p:sp>
      <p:sp>
        <p:nvSpPr>
          <p:cNvPr id="4" name="Text Placeholder 3">
            <a:extLst>
              <a:ext uri="{FF2B5EF4-FFF2-40B4-BE49-F238E27FC236}">
                <a16:creationId xmlns:a16="http://schemas.microsoft.com/office/drawing/2014/main" id="{1804C9DA-DC44-9D3D-9A55-47FC803A4215}"/>
              </a:ext>
            </a:extLst>
          </p:cNvPr>
          <p:cNvSpPr>
            <a:spLocks noGrp="1"/>
          </p:cNvSpPr>
          <p:nvPr>
            <p:ph type="body" sz="quarter" idx="13"/>
          </p:nvPr>
        </p:nvSpPr>
        <p:spPr/>
        <p:txBody>
          <a:bodyPr/>
          <a:lstStyle/>
          <a:p>
            <a:r>
              <a:rPr lang="en-US"/>
              <a:t>Related entity definition</a:t>
            </a:r>
          </a:p>
        </p:txBody>
      </p:sp>
      <p:sp>
        <p:nvSpPr>
          <p:cNvPr id="5" name="Text Placeholder 4">
            <a:extLst>
              <a:ext uri="{FF2B5EF4-FFF2-40B4-BE49-F238E27FC236}">
                <a16:creationId xmlns:a16="http://schemas.microsoft.com/office/drawing/2014/main" id="{DD14EF88-091C-7F88-804A-287484FC2807}"/>
              </a:ext>
            </a:extLst>
          </p:cNvPr>
          <p:cNvSpPr>
            <a:spLocks noGrp="1"/>
          </p:cNvSpPr>
          <p:nvPr>
            <p:ph type="body" sz="quarter" idx="14"/>
          </p:nvPr>
        </p:nvSpPr>
        <p:spPr>
          <a:xfrm>
            <a:off x="1136702" y="4955356"/>
            <a:ext cx="9954085" cy="1061984"/>
          </a:xfrm>
        </p:spPr>
        <p:txBody>
          <a:bodyPr/>
          <a:lstStyle/>
          <a:p>
            <a:pPr algn="just">
              <a:lnSpc>
                <a:spcPct val="100000"/>
              </a:lnSpc>
              <a:spcBef>
                <a:spcPts val="0"/>
              </a:spcBef>
            </a:pPr>
            <a:r>
              <a:rPr lang="en-US" dirty="0"/>
              <a:t>Note: Many stakeholders view the current definition of related entity as not clearly capturing parties that can substantially influence Investment Schemes through delegation/contractual arrangements. This creates risk of inconsistent application across jurisdictions and engagements due to a lack of common understanding.</a:t>
            </a:r>
          </a:p>
        </p:txBody>
      </p:sp>
      <p:graphicFrame>
        <p:nvGraphicFramePr>
          <p:cNvPr id="8" name="Diagram 7">
            <a:extLst>
              <a:ext uri="{FF2B5EF4-FFF2-40B4-BE49-F238E27FC236}">
                <a16:creationId xmlns:a16="http://schemas.microsoft.com/office/drawing/2014/main" id="{D7A214EB-0FF9-8D69-A61B-3B2FBC0F8982}"/>
              </a:ext>
            </a:extLst>
          </p:cNvPr>
          <p:cNvGraphicFramePr/>
          <p:nvPr>
            <p:extLst>
              <p:ext uri="{D42A27DB-BD31-4B8C-83A1-F6EECF244321}">
                <p14:modId xmlns:p14="http://schemas.microsoft.com/office/powerpoint/2010/main" val="3395760387"/>
              </p:ext>
            </p:extLst>
          </p:nvPr>
        </p:nvGraphicFramePr>
        <p:xfrm>
          <a:off x="1028700" y="1644894"/>
          <a:ext cx="9802302" cy="3434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 name="Graphic 10" descr="Completed outline">
            <a:extLst>
              <a:ext uri="{FF2B5EF4-FFF2-40B4-BE49-F238E27FC236}">
                <a16:creationId xmlns:a16="http://schemas.microsoft.com/office/drawing/2014/main" id="{15EAE853-ED1E-16F0-87FB-082F63BEA20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28698" y="1910904"/>
            <a:ext cx="914400" cy="914400"/>
          </a:xfrm>
          <a:prstGeom prst="rect">
            <a:avLst/>
          </a:prstGeom>
        </p:spPr>
      </p:pic>
      <p:pic>
        <p:nvPicPr>
          <p:cNvPr id="14" name="Graphic 13" descr="Scales of justice outline">
            <a:extLst>
              <a:ext uri="{FF2B5EF4-FFF2-40B4-BE49-F238E27FC236}">
                <a16:creationId xmlns:a16="http://schemas.microsoft.com/office/drawing/2014/main" id="{5CE5FE25-4B57-3D86-5A67-60972AD0B49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360999" y="2939970"/>
            <a:ext cx="813016" cy="813016"/>
          </a:xfrm>
          <a:prstGeom prst="rect">
            <a:avLst/>
          </a:prstGeom>
        </p:spPr>
      </p:pic>
      <p:pic>
        <p:nvPicPr>
          <p:cNvPr id="16" name="Graphic 15" descr="Clipboard All Crosses outline">
            <a:extLst>
              <a:ext uri="{FF2B5EF4-FFF2-40B4-BE49-F238E27FC236}">
                <a16:creationId xmlns:a16="http://schemas.microsoft.com/office/drawing/2014/main" id="{27952E89-AB1B-4B30-045C-6EC0B78D86A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136702" y="4027674"/>
            <a:ext cx="730195" cy="730195"/>
          </a:xfrm>
          <a:prstGeom prst="rect">
            <a:avLst/>
          </a:prstGeom>
        </p:spPr>
      </p:pic>
    </p:spTree>
    <p:extLst>
      <p:ext uri="{BB962C8B-B14F-4D97-AF65-F5344CB8AC3E}">
        <p14:creationId xmlns:p14="http://schemas.microsoft.com/office/powerpoint/2010/main" val="3479929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57D2B8-4752-8D46-E18B-DA727D722D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48319C-DD68-9EF7-E35F-889977CE0C1C}"/>
              </a:ext>
            </a:extLst>
          </p:cNvPr>
          <p:cNvSpPr>
            <a:spLocks noGrp="1"/>
          </p:cNvSpPr>
          <p:nvPr>
            <p:ph type="title"/>
          </p:nvPr>
        </p:nvSpPr>
        <p:spPr/>
        <p:txBody>
          <a:bodyPr/>
          <a:lstStyle/>
          <a:p>
            <a:r>
              <a:rPr lang="en-US"/>
              <a:t>Key Findings from Public Consultation</a:t>
            </a:r>
          </a:p>
        </p:txBody>
      </p:sp>
      <p:sp>
        <p:nvSpPr>
          <p:cNvPr id="3" name="Slide Number Placeholder 2">
            <a:extLst>
              <a:ext uri="{FF2B5EF4-FFF2-40B4-BE49-F238E27FC236}">
                <a16:creationId xmlns:a16="http://schemas.microsoft.com/office/drawing/2014/main" id="{9D555741-2E3F-18F5-7EED-A12DE29510AD}"/>
              </a:ext>
            </a:extLst>
          </p:cNvPr>
          <p:cNvSpPr>
            <a:spLocks noGrp="1"/>
          </p:cNvSpPr>
          <p:nvPr>
            <p:ph type="sldNum" sz="quarter" idx="12"/>
          </p:nvPr>
        </p:nvSpPr>
        <p:spPr/>
        <p:txBody>
          <a:bodyPr/>
          <a:lstStyle/>
          <a:p>
            <a:fld id="{99A02339-D840-6844-BF2C-3B4B9517014C}" type="slidenum">
              <a:rPr lang="en-US" smtClean="0"/>
              <a:pPr/>
              <a:t>5</a:t>
            </a:fld>
            <a:endParaRPr lang="en-US"/>
          </a:p>
        </p:txBody>
      </p:sp>
      <p:sp>
        <p:nvSpPr>
          <p:cNvPr id="4" name="Text Placeholder 3">
            <a:extLst>
              <a:ext uri="{FF2B5EF4-FFF2-40B4-BE49-F238E27FC236}">
                <a16:creationId xmlns:a16="http://schemas.microsoft.com/office/drawing/2014/main" id="{9ECC7494-C47C-1F70-831F-FEEB056DBAD5}"/>
              </a:ext>
            </a:extLst>
          </p:cNvPr>
          <p:cNvSpPr>
            <a:spLocks noGrp="1"/>
          </p:cNvSpPr>
          <p:nvPr>
            <p:ph type="body" sz="quarter" idx="13"/>
          </p:nvPr>
        </p:nvSpPr>
        <p:spPr/>
        <p:txBody>
          <a:bodyPr/>
          <a:lstStyle/>
          <a:p>
            <a:r>
              <a:rPr lang="en-US"/>
              <a:t>Connected party criteria (paragraph 35 of consultation paper)</a:t>
            </a:r>
          </a:p>
        </p:txBody>
      </p:sp>
      <p:sp>
        <p:nvSpPr>
          <p:cNvPr id="5" name="Text Placeholder 4">
            <a:extLst>
              <a:ext uri="{FF2B5EF4-FFF2-40B4-BE49-F238E27FC236}">
                <a16:creationId xmlns:a16="http://schemas.microsoft.com/office/drawing/2014/main" id="{846A01FE-123B-4BCA-62DC-DC2A5F306141}"/>
              </a:ext>
            </a:extLst>
          </p:cNvPr>
          <p:cNvSpPr>
            <a:spLocks noGrp="1"/>
          </p:cNvSpPr>
          <p:nvPr>
            <p:ph type="body" sz="quarter" idx="14"/>
          </p:nvPr>
        </p:nvSpPr>
        <p:spPr>
          <a:xfrm>
            <a:off x="825910" y="5012170"/>
            <a:ext cx="10461521" cy="1327158"/>
          </a:xfrm>
        </p:spPr>
        <p:txBody>
          <a:bodyPr lIns="91440" tIns="45720" rIns="91440" bIns="45720" anchor="t"/>
          <a:lstStyle/>
          <a:p>
            <a:pPr algn="just">
              <a:lnSpc>
                <a:spcPts val="1800"/>
              </a:lnSpc>
              <a:spcBef>
                <a:spcPts val="0"/>
              </a:spcBef>
            </a:pPr>
            <a:r>
              <a:rPr lang="en-US" dirty="0">
                <a:latin typeface="Calibri"/>
                <a:ea typeface="Calibri"/>
                <a:cs typeface="Calibri"/>
              </a:rPr>
              <a:t>Note: Respondents suggested that it would be preferable to develop non-authoritative material (NAM) than develop changes to the Code. This would address the issue of auditor independence in engagements with respect to decentralized governance models in which ownership, control, and management functions are separated, and specific roles or functions are delegated to external service providers, e.g. investment advisors, fund managers.</a:t>
            </a:r>
          </a:p>
        </p:txBody>
      </p:sp>
      <p:graphicFrame>
        <p:nvGraphicFramePr>
          <p:cNvPr id="6" name="Diagram 5">
            <a:extLst>
              <a:ext uri="{FF2B5EF4-FFF2-40B4-BE49-F238E27FC236}">
                <a16:creationId xmlns:a16="http://schemas.microsoft.com/office/drawing/2014/main" id="{183908BD-EDE9-2731-3CE3-57230043A47F}"/>
              </a:ext>
            </a:extLst>
          </p:cNvPr>
          <p:cNvGraphicFramePr/>
          <p:nvPr>
            <p:extLst>
              <p:ext uri="{D42A27DB-BD31-4B8C-83A1-F6EECF244321}">
                <p14:modId xmlns:p14="http://schemas.microsoft.com/office/powerpoint/2010/main" val="4065371574"/>
              </p:ext>
            </p:extLst>
          </p:nvPr>
        </p:nvGraphicFramePr>
        <p:xfrm>
          <a:off x="1028697" y="1446350"/>
          <a:ext cx="10134601" cy="38998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7578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4FF3A8-1A9F-8EE7-D3CE-D1609BAEA8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A226974-4E49-F14A-44D8-759DE3CD49AB}"/>
              </a:ext>
            </a:extLst>
          </p:cNvPr>
          <p:cNvSpPr>
            <a:spLocks noGrp="1"/>
          </p:cNvSpPr>
          <p:nvPr>
            <p:ph type="title"/>
          </p:nvPr>
        </p:nvSpPr>
        <p:spPr/>
        <p:txBody>
          <a:bodyPr/>
          <a:lstStyle/>
          <a:p>
            <a:r>
              <a:rPr lang="en-US"/>
              <a:t>Key Findings from Public Consultation</a:t>
            </a:r>
          </a:p>
        </p:txBody>
      </p:sp>
      <p:sp>
        <p:nvSpPr>
          <p:cNvPr id="3" name="Slide Number Placeholder 2">
            <a:extLst>
              <a:ext uri="{FF2B5EF4-FFF2-40B4-BE49-F238E27FC236}">
                <a16:creationId xmlns:a16="http://schemas.microsoft.com/office/drawing/2014/main" id="{7B9018C5-0BAA-9FBF-DFFC-A48FD85BBB22}"/>
              </a:ext>
            </a:extLst>
          </p:cNvPr>
          <p:cNvSpPr>
            <a:spLocks noGrp="1"/>
          </p:cNvSpPr>
          <p:nvPr>
            <p:ph type="sldNum" sz="quarter" idx="12"/>
          </p:nvPr>
        </p:nvSpPr>
        <p:spPr/>
        <p:txBody>
          <a:bodyPr/>
          <a:lstStyle/>
          <a:p>
            <a:fld id="{99A02339-D840-6844-BF2C-3B4B9517014C}" type="slidenum">
              <a:rPr lang="en-US" smtClean="0"/>
              <a:pPr/>
              <a:t>6</a:t>
            </a:fld>
            <a:endParaRPr lang="en-US"/>
          </a:p>
        </p:txBody>
      </p:sp>
      <p:sp>
        <p:nvSpPr>
          <p:cNvPr id="4" name="Text Placeholder 3">
            <a:extLst>
              <a:ext uri="{FF2B5EF4-FFF2-40B4-BE49-F238E27FC236}">
                <a16:creationId xmlns:a16="http://schemas.microsoft.com/office/drawing/2014/main" id="{60A8D737-FC2E-04D4-B83D-FC57448A61A8}"/>
              </a:ext>
            </a:extLst>
          </p:cNvPr>
          <p:cNvSpPr>
            <a:spLocks noGrp="1"/>
          </p:cNvSpPr>
          <p:nvPr>
            <p:ph type="body" sz="quarter" idx="13"/>
          </p:nvPr>
        </p:nvSpPr>
        <p:spPr/>
        <p:txBody>
          <a:bodyPr/>
          <a:lstStyle/>
          <a:p>
            <a:r>
              <a:rPr lang="en-US"/>
              <a:t>Application of the conceptual framework</a:t>
            </a:r>
          </a:p>
        </p:txBody>
      </p:sp>
      <p:sp>
        <p:nvSpPr>
          <p:cNvPr id="5" name="Text Placeholder 4">
            <a:extLst>
              <a:ext uri="{FF2B5EF4-FFF2-40B4-BE49-F238E27FC236}">
                <a16:creationId xmlns:a16="http://schemas.microsoft.com/office/drawing/2014/main" id="{BC29DB7F-FF78-85E4-2BC3-F60CEE57848F}"/>
              </a:ext>
            </a:extLst>
          </p:cNvPr>
          <p:cNvSpPr>
            <a:spLocks noGrp="1"/>
          </p:cNvSpPr>
          <p:nvPr>
            <p:ph type="body" sz="quarter" idx="14"/>
          </p:nvPr>
        </p:nvSpPr>
        <p:spPr>
          <a:xfrm>
            <a:off x="1028699" y="5161911"/>
            <a:ext cx="10134601" cy="858978"/>
          </a:xfrm>
        </p:spPr>
        <p:txBody>
          <a:bodyPr lIns="91440" tIns="45720" rIns="91440" bIns="45720" anchor="t"/>
          <a:lstStyle/>
          <a:p>
            <a:pPr algn="just">
              <a:lnSpc>
                <a:spcPct val="100000"/>
              </a:lnSpc>
              <a:spcBef>
                <a:spcPts val="0"/>
              </a:spcBef>
            </a:pPr>
            <a:r>
              <a:rPr lang="en-US" sz="2000" dirty="0">
                <a:latin typeface="Calibri"/>
                <a:ea typeface="Calibri"/>
                <a:cs typeface="Calibri"/>
              </a:rPr>
              <a:t>Note: A number of respondents suggested that the IESBA provide either guidance in the Code or NAM showing how conceptual framework could be applied.</a:t>
            </a:r>
          </a:p>
          <a:p>
            <a:r>
              <a:rPr lang="pt-BR" dirty="0"/>
              <a:t>	</a:t>
            </a:r>
            <a:endParaRPr lang="en-US" dirty="0"/>
          </a:p>
          <a:p>
            <a:endParaRPr lang="en-US" dirty="0"/>
          </a:p>
        </p:txBody>
      </p:sp>
      <p:graphicFrame>
        <p:nvGraphicFramePr>
          <p:cNvPr id="6" name="Diagram 5">
            <a:extLst>
              <a:ext uri="{FF2B5EF4-FFF2-40B4-BE49-F238E27FC236}">
                <a16:creationId xmlns:a16="http://schemas.microsoft.com/office/drawing/2014/main" id="{ED7652AB-6C56-74D5-625A-03E12265FA10}"/>
              </a:ext>
            </a:extLst>
          </p:cNvPr>
          <p:cNvGraphicFramePr/>
          <p:nvPr>
            <p:extLst>
              <p:ext uri="{D42A27DB-BD31-4B8C-83A1-F6EECF244321}">
                <p14:modId xmlns:p14="http://schemas.microsoft.com/office/powerpoint/2010/main" val="816722039"/>
              </p:ext>
            </p:extLst>
          </p:nvPr>
        </p:nvGraphicFramePr>
        <p:xfrm>
          <a:off x="1028699" y="1768983"/>
          <a:ext cx="10134600" cy="32164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Graphic 7" descr="Compass outline">
            <a:extLst>
              <a:ext uri="{FF2B5EF4-FFF2-40B4-BE49-F238E27FC236}">
                <a16:creationId xmlns:a16="http://schemas.microsoft.com/office/drawing/2014/main" id="{345DEE9B-A782-01B4-0D82-DBC3D918894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54264" y="2216426"/>
            <a:ext cx="914400" cy="914400"/>
          </a:xfrm>
          <a:prstGeom prst="rect">
            <a:avLst/>
          </a:prstGeom>
        </p:spPr>
      </p:pic>
      <p:pic>
        <p:nvPicPr>
          <p:cNvPr id="10" name="Graphic 9" descr="Advertising outline">
            <a:extLst>
              <a:ext uri="{FF2B5EF4-FFF2-40B4-BE49-F238E27FC236}">
                <a16:creationId xmlns:a16="http://schemas.microsoft.com/office/drawing/2014/main" id="{94CB1575-9F32-6ECC-192C-9021898B23A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54264" y="3638625"/>
            <a:ext cx="914400" cy="914400"/>
          </a:xfrm>
          <a:prstGeom prst="rect">
            <a:avLst/>
          </a:prstGeom>
        </p:spPr>
      </p:pic>
    </p:spTree>
    <p:extLst>
      <p:ext uri="{BB962C8B-B14F-4D97-AF65-F5344CB8AC3E}">
        <p14:creationId xmlns:p14="http://schemas.microsoft.com/office/powerpoint/2010/main" val="3226830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77191D-495D-C2E4-7420-BCD9017F293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75C4F8-FAE0-3AF1-FAA0-647B591DC95A}"/>
              </a:ext>
            </a:extLst>
          </p:cNvPr>
          <p:cNvSpPr>
            <a:spLocks noGrp="1"/>
          </p:cNvSpPr>
          <p:nvPr>
            <p:ph type="title"/>
          </p:nvPr>
        </p:nvSpPr>
        <p:spPr/>
        <p:txBody>
          <a:bodyPr/>
          <a:lstStyle/>
          <a:p>
            <a:r>
              <a:rPr lang="en-US"/>
              <a:t>Possible Courses of Action</a:t>
            </a:r>
          </a:p>
        </p:txBody>
      </p:sp>
      <p:sp>
        <p:nvSpPr>
          <p:cNvPr id="3" name="Text Placeholder 2">
            <a:extLst>
              <a:ext uri="{FF2B5EF4-FFF2-40B4-BE49-F238E27FC236}">
                <a16:creationId xmlns:a16="http://schemas.microsoft.com/office/drawing/2014/main" id="{043CC4C9-00EC-8408-F867-74DC83C082D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17592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5669B4-E8A4-F809-D94A-E080F9F2E4DC}"/>
              </a:ext>
            </a:extLst>
          </p:cNvPr>
          <p:cNvSpPr>
            <a:spLocks noGrp="1"/>
          </p:cNvSpPr>
          <p:nvPr>
            <p:ph type="title"/>
          </p:nvPr>
        </p:nvSpPr>
        <p:spPr>
          <a:xfrm>
            <a:off x="1028700" y="702521"/>
            <a:ext cx="10134600" cy="550843"/>
          </a:xfrm>
        </p:spPr>
        <p:txBody>
          <a:bodyPr/>
          <a:lstStyle/>
          <a:p>
            <a:r>
              <a:rPr lang="en-US"/>
              <a:t>Possible Courses of Action</a:t>
            </a:r>
          </a:p>
        </p:txBody>
      </p:sp>
      <p:sp>
        <p:nvSpPr>
          <p:cNvPr id="3" name="Slide Number Placeholder 2">
            <a:extLst>
              <a:ext uri="{FF2B5EF4-FFF2-40B4-BE49-F238E27FC236}">
                <a16:creationId xmlns:a16="http://schemas.microsoft.com/office/drawing/2014/main" id="{40AE61F5-D96F-30AC-AC49-A81B53C53275}"/>
              </a:ext>
            </a:extLst>
          </p:cNvPr>
          <p:cNvSpPr>
            <a:spLocks noGrp="1"/>
          </p:cNvSpPr>
          <p:nvPr>
            <p:ph type="sldNum" sz="quarter" idx="12"/>
          </p:nvPr>
        </p:nvSpPr>
        <p:spPr/>
        <p:txBody>
          <a:bodyPr/>
          <a:lstStyle/>
          <a:p>
            <a:fld id="{99A02339-D840-6844-BF2C-3B4B9517014C}" type="slidenum">
              <a:rPr lang="en-US" smtClean="0"/>
              <a:pPr/>
              <a:t>8</a:t>
            </a:fld>
            <a:endParaRPr lang="en-US"/>
          </a:p>
        </p:txBody>
      </p:sp>
      <p:graphicFrame>
        <p:nvGraphicFramePr>
          <p:cNvPr id="11" name="Diagram 10">
            <a:extLst>
              <a:ext uri="{FF2B5EF4-FFF2-40B4-BE49-F238E27FC236}">
                <a16:creationId xmlns:a16="http://schemas.microsoft.com/office/drawing/2014/main" id="{486C460C-4149-DEDE-9850-1B85A810406F}"/>
              </a:ext>
            </a:extLst>
          </p:cNvPr>
          <p:cNvGraphicFramePr/>
          <p:nvPr>
            <p:extLst>
              <p:ext uri="{D42A27DB-BD31-4B8C-83A1-F6EECF244321}">
                <p14:modId xmlns:p14="http://schemas.microsoft.com/office/powerpoint/2010/main" val="4208443641"/>
              </p:ext>
            </p:extLst>
          </p:nvPr>
        </p:nvGraphicFramePr>
        <p:xfrm>
          <a:off x="1140178" y="1768982"/>
          <a:ext cx="10023122" cy="4089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3587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2791F-EB47-4E1A-E75A-A96B66DA30AE}"/>
              </a:ext>
            </a:extLst>
          </p:cNvPr>
          <p:cNvSpPr>
            <a:spLocks noGrp="1"/>
          </p:cNvSpPr>
          <p:nvPr>
            <p:ph type="title"/>
          </p:nvPr>
        </p:nvSpPr>
        <p:spPr>
          <a:xfrm>
            <a:off x="1028700" y="827891"/>
            <a:ext cx="10134600" cy="617294"/>
          </a:xfrm>
        </p:spPr>
        <p:txBody>
          <a:bodyPr/>
          <a:lstStyle/>
          <a:p>
            <a:r>
              <a:rPr lang="en-US"/>
              <a:t>Board to Commission NAM</a:t>
            </a:r>
          </a:p>
        </p:txBody>
      </p:sp>
      <p:sp>
        <p:nvSpPr>
          <p:cNvPr id="3" name="Slide Number Placeholder 2">
            <a:extLst>
              <a:ext uri="{FF2B5EF4-FFF2-40B4-BE49-F238E27FC236}">
                <a16:creationId xmlns:a16="http://schemas.microsoft.com/office/drawing/2014/main" id="{34402005-A929-65BD-B6CD-715A66E09B87}"/>
              </a:ext>
            </a:extLst>
          </p:cNvPr>
          <p:cNvSpPr>
            <a:spLocks noGrp="1"/>
          </p:cNvSpPr>
          <p:nvPr>
            <p:ph type="sldNum" sz="quarter" idx="12"/>
          </p:nvPr>
        </p:nvSpPr>
        <p:spPr/>
        <p:txBody>
          <a:bodyPr/>
          <a:lstStyle/>
          <a:p>
            <a:fld id="{99A02339-D840-6844-BF2C-3B4B9517014C}" type="slidenum">
              <a:rPr lang="en-US" smtClean="0"/>
              <a:pPr/>
              <a:t>9</a:t>
            </a:fld>
            <a:endParaRPr lang="en-US"/>
          </a:p>
        </p:txBody>
      </p:sp>
      <p:sp>
        <p:nvSpPr>
          <p:cNvPr id="7" name="Text Placeholder 6">
            <a:extLst>
              <a:ext uri="{FF2B5EF4-FFF2-40B4-BE49-F238E27FC236}">
                <a16:creationId xmlns:a16="http://schemas.microsoft.com/office/drawing/2014/main" id="{4763CEE6-4FD4-1E19-0F9F-2D1F7D44D844}"/>
              </a:ext>
            </a:extLst>
          </p:cNvPr>
          <p:cNvSpPr>
            <a:spLocks noGrp="1"/>
          </p:cNvSpPr>
          <p:nvPr>
            <p:ph type="body" sz="quarter" idx="14"/>
          </p:nvPr>
        </p:nvSpPr>
        <p:spPr>
          <a:ln>
            <a:solidFill>
              <a:schemeClr val="tx1"/>
            </a:solidFill>
            <a:prstDash val="solid"/>
          </a:ln>
        </p:spPr>
        <p:txBody>
          <a:bodyPr/>
          <a:lstStyle/>
          <a:p>
            <a:r>
              <a:rPr lang="en-US" sz="2000" b="1"/>
              <a:t>Advantages:</a:t>
            </a:r>
          </a:p>
          <a:p>
            <a:pPr marL="285750" lvl="0" indent="-285750">
              <a:buFont typeface="Arial" panose="020B0604020202020204" pitchFamily="34" charset="0"/>
              <a:buChar char="•"/>
            </a:pPr>
            <a:r>
              <a:rPr lang="en-US"/>
              <a:t>Enables practical, flexible guidance adaptable to market practice and delivered relatively timely</a:t>
            </a:r>
          </a:p>
          <a:p>
            <a:pPr marL="285750" lvl="0" indent="-285750">
              <a:buFont typeface="Arial" panose="020B0604020202020204" pitchFamily="34" charset="0"/>
              <a:buChar char="•"/>
            </a:pPr>
            <a:r>
              <a:rPr lang="en-US"/>
              <a:t>Provides contextual examples to support the exercise of professional judgment</a:t>
            </a:r>
          </a:p>
          <a:p>
            <a:pPr marL="285750" indent="-285750">
              <a:buFont typeface="Arial" panose="020B0604020202020204" pitchFamily="34" charset="0"/>
              <a:buChar char="•"/>
            </a:pPr>
            <a:r>
              <a:rPr lang="en-US"/>
              <a:t>Supports global consistency without potential complications or unintended consequences with Code amendments</a:t>
            </a:r>
            <a:endParaRPr lang="en-US" b="1"/>
          </a:p>
        </p:txBody>
      </p:sp>
      <p:sp>
        <p:nvSpPr>
          <p:cNvPr id="8" name="Text Placeholder 7">
            <a:extLst>
              <a:ext uri="{FF2B5EF4-FFF2-40B4-BE49-F238E27FC236}">
                <a16:creationId xmlns:a16="http://schemas.microsoft.com/office/drawing/2014/main" id="{7F190EDA-898C-AA28-CFA6-8C60BCD678D0}"/>
              </a:ext>
            </a:extLst>
          </p:cNvPr>
          <p:cNvSpPr>
            <a:spLocks noGrp="1"/>
          </p:cNvSpPr>
          <p:nvPr>
            <p:ph type="body" sz="quarter" idx="15"/>
          </p:nvPr>
        </p:nvSpPr>
        <p:spPr>
          <a:ln>
            <a:solidFill>
              <a:schemeClr val="tx1"/>
            </a:solidFill>
            <a:prstDash val="solid"/>
            <a:extLst>
              <a:ext uri="{C807C97D-BFC1-408E-A445-0C87EB9F89A2}">
                <ask:lineSketchStyleProps xmlns:ask="http://schemas.microsoft.com/office/drawing/2018/sketchyshapes">
                  <ask:type>
                    <ask:lineSketchNone/>
                  </ask:type>
                </ask:lineSketchStyleProps>
              </a:ext>
            </a:extLst>
          </a:ln>
        </p:spPr>
        <p:txBody>
          <a:bodyPr/>
          <a:lstStyle/>
          <a:p>
            <a:r>
              <a:rPr lang="en-US" sz="2000" b="1"/>
              <a:t>Disadvantages:</a:t>
            </a:r>
          </a:p>
          <a:p>
            <a:pPr marL="285750" lvl="0" indent="-285750">
              <a:buFont typeface="Arial" panose="020B0604020202020204" pitchFamily="34" charset="0"/>
              <a:buChar char="•"/>
            </a:pPr>
            <a:r>
              <a:rPr lang="en-US"/>
              <a:t>NAM does not carry authoritative status </a:t>
            </a:r>
          </a:p>
          <a:p>
            <a:pPr marL="285750" lvl="0" indent="-285750">
              <a:buFont typeface="Arial" panose="020B0604020202020204" pitchFamily="34" charset="0"/>
              <a:buChar char="•"/>
            </a:pPr>
            <a:r>
              <a:rPr lang="en-US"/>
              <a:t>May not be as visible over the longer-term as provisions incorporated into the Code; effectiveness globally will depend on broad and high level of awareness over time</a:t>
            </a:r>
          </a:p>
          <a:p>
            <a:pPr marL="285750" indent="-285750">
              <a:buFont typeface="Arial" panose="020B0604020202020204" pitchFamily="34" charset="0"/>
              <a:buChar char="•"/>
            </a:pPr>
            <a:r>
              <a:rPr lang="en-US"/>
              <a:t>Will require careful navigation during development to avoid inadvertently setting standards outside the Code without full due process</a:t>
            </a:r>
          </a:p>
        </p:txBody>
      </p:sp>
    </p:spTree>
    <p:extLst>
      <p:ext uri="{BB962C8B-B14F-4D97-AF65-F5344CB8AC3E}">
        <p14:creationId xmlns:p14="http://schemas.microsoft.com/office/powerpoint/2010/main" val="2524382176"/>
      </p:ext>
    </p:extLst>
  </p:cSld>
  <p:clrMapOvr>
    <a:masterClrMapping/>
  </p:clrMapOvr>
</p:sld>
</file>

<file path=ppt/theme/theme1.xml><?xml version="1.0" encoding="utf-8"?>
<a:theme xmlns:a="http://schemas.openxmlformats.org/drawingml/2006/main" name="1_Office Theme">
  <a:themeElements>
    <a:clrScheme name="IFEA BrandPalette Updated">
      <a:dk1>
        <a:srgbClr val="E8E3D7"/>
      </a:dk1>
      <a:lt1>
        <a:srgbClr val="FFFFFF"/>
      </a:lt1>
      <a:dk2>
        <a:srgbClr val="4B5E7C"/>
      </a:dk2>
      <a:lt2>
        <a:srgbClr val="E8E8E8"/>
      </a:lt2>
      <a:accent1>
        <a:srgbClr val="4B5E7C"/>
      </a:accent1>
      <a:accent2>
        <a:srgbClr val="2C4151"/>
      </a:accent2>
      <a:accent3>
        <a:srgbClr val="A1BBB5"/>
      </a:accent3>
      <a:accent4>
        <a:srgbClr val="D1B886"/>
      </a:accent4>
      <a:accent5>
        <a:srgbClr val="637C6C"/>
      </a:accent5>
      <a:accent6>
        <a:srgbClr val="CFD3D3"/>
      </a:accent6>
      <a:hlink>
        <a:srgbClr val="467886"/>
      </a:hlink>
      <a:folHlink>
        <a:srgbClr val="913B10"/>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FEAPowerpointTemplate" id="{C529D517-721B-C64E-AC50-AF36AD9AAA7C}" vid="{167CEAF1-BDA2-7649-8F7A-47FD8D7CA4EA}"/>
    </a:ext>
  </a:extLst>
</a:theme>
</file>

<file path=ppt/theme/theme2.xml><?xml version="1.0" encoding="utf-8"?>
<a:theme xmlns:a="http://schemas.openxmlformats.org/drawingml/2006/main" name="2_Office Theme">
  <a:themeElements>
    <a:clrScheme name="IFEA BrandPalette Updated">
      <a:dk1>
        <a:srgbClr val="E8E3D7"/>
      </a:dk1>
      <a:lt1>
        <a:srgbClr val="FFFFFF"/>
      </a:lt1>
      <a:dk2>
        <a:srgbClr val="4B5E7C"/>
      </a:dk2>
      <a:lt2>
        <a:srgbClr val="E8E8E8"/>
      </a:lt2>
      <a:accent1>
        <a:srgbClr val="4B5E7C"/>
      </a:accent1>
      <a:accent2>
        <a:srgbClr val="2C4151"/>
      </a:accent2>
      <a:accent3>
        <a:srgbClr val="A1BBB5"/>
      </a:accent3>
      <a:accent4>
        <a:srgbClr val="D1B886"/>
      </a:accent4>
      <a:accent5>
        <a:srgbClr val="637C6C"/>
      </a:accent5>
      <a:accent6>
        <a:srgbClr val="CFD3D3"/>
      </a:accent6>
      <a:hlink>
        <a:srgbClr val="467886"/>
      </a:hlink>
      <a:folHlink>
        <a:srgbClr val="913B10"/>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FEAPowerpointTemplate" id="{C529D517-721B-C64E-AC50-AF36AD9AAA7C}" vid="{F8DB4503-21A6-D343-8682-FEA51757885F}"/>
    </a:ext>
  </a:extLst>
</a:theme>
</file>

<file path=ppt/theme/theme3.xml><?xml version="1.0" encoding="utf-8"?>
<a:theme xmlns:a="http://schemas.openxmlformats.org/drawingml/2006/main" name="3_Office Theme">
  <a:themeElements>
    <a:clrScheme name="IFEA Brand Palette">
      <a:dk1>
        <a:srgbClr val="E8E3D7"/>
      </a:dk1>
      <a:lt1>
        <a:srgbClr val="FFFFFF"/>
      </a:lt1>
      <a:dk2>
        <a:srgbClr val="4B5E7C"/>
      </a:dk2>
      <a:lt2>
        <a:srgbClr val="E8E8E8"/>
      </a:lt2>
      <a:accent1>
        <a:srgbClr val="4B5E7C"/>
      </a:accent1>
      <a:accent2>
        <a:srgbClr val="2C4151"/>
      </a:accent2>
      <a:accent3>
        <a:srgbClr val="A1BBB5"/>
      </a:accent3>
      <a:accent4>
        <a:srgbClr val="D1B886"/>
      </a:accent4>
      <a:accent5>
        <a:srgbClr val="A0766C"/>
      </a:accent5>
      <a:accent6>
        <a:srgbClr val="CFD3D3"/>
      </a:accent6>
      <a:hlink>
        <a:srgbClr val="467886"/>
      </a:hlink>
      <a:folHlink>
        <a:srgbClr val="913B10"/>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FEAPowerpointTemplate" id="{C529D517-721B-C64E-AC50-AF36AD9AAA7C}" vid="{44B41928-69F5-B04D-A628-76368FAF4B62}"/>
    </a:ext>
  </a:extLst>
</a:theme>
</file>

<file path=ppt/theme/theme4.xml><?xml version="1.0" encoding="utf-8"?>
<a:theme xmlns:a="http://schemas.openxmlformats.org/drawingml/2006/main" name="3_Custom Design">
  <a:themeElements>
    <a:clrScheme name="IFEA BrandPalette Updated">
      <a:dk1>
        <a:srgbClr val="E8E3D7"/>
      </a:dk1>
      <a:lt1>
        <a:srgbClr val="FFFFFF"/>
      </a:lt1>
      <a:dk2>
        <a:srgbClr val="4B5E7C"/>
      </a:dk2>
      <a:lt2>
        <a:srgbClr val="E8E8E8"/>
      </a:lt2>
      <a:accent1>
        <a:srgbClr val="4B5E7C"/>
      </a:accent1>
      <a:accent2>
        <a:srgbClr val="2C4151"/>
      </a:accent2>
      <a:accent3>
        <a:srgbClr val="A1BBB5"/>
      </a:accent3>
      <a:accent4>
        <a:srgbClr val="D1B886"/>
      </a:accent4>
      <a:accent5>
        <a:srgbClr val="637C6C"/>
      </a:accent5>
      <a:accent6>
        <a:srgbClr val="CFD3D3"/>
      </a:accent6>
      <a:hlink>
        <a:srgbClr val="467886"/>
      </a:hlink>
      <a:folHlink>
        <a:srgbClr val="913B10"/>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Custom Design">
  <a:themeElements>
    <a:clrScheme name="IFEA Brand Palette">
      <a:dk1>
        <a:srgbClr val="E8E3D7"/>
      </a:dk1>
      <a:lt1>
        <a:srgbClr val="FFFFFF"/>
      </a:lt1>
      <a:dk2>
        <a:srgbClr val="4B5E7C"/>
      </a:dk2>
      <a:lt2>
        <a:srgbClr val="E8E8E8"/>
      </a:lt2>
      <a:accent1>
        <a:srgbClr val="4B5E7C"/>
      </a:accent1>
      <a:accent2>
        <a:srgbClr val="2C4151"/>
      </a:accent2>
      <a:accent3>
        <a:srgbClr val="A1BBB5"/>
      </a:accent3>
      <a:accent4>
        <a:srgbClr val="D1B886"/>
      </a:accent4>
      <a:accent5>
        <a:srgbClr val="A0766C"/>
      </a:accent5>
      <a:accent6>
        <a:srgbClr val="CFD3D3"/>
      </a:accent6>
      <a:hlink>
        <a:srgbClr val="467886"/>
      </a:hlink>
      <a:folHlink>
        <a:srgbClr val="913B10"/>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FEAPowerpointTemplate" id="{C529D517-721B-C64E-AC50-AF36AD9AAA7C}" vid="{3218D24A-828C-2042-9529-5BEF9F2F68C9}"/>
    </a:ext>
  </a:extLst>
</a:theme>
</file>

<file path=ppt/theme/theme6.xml><?xml version="1.0" encoding="utf-8"?>
<a:theme xmlns:a="http://schemas.openxmlformats.org/drawingml/2006/main" name="1_Custom Design">
  <a:themeElements>
    <a:clrScheme name="IFEA Brand Palette">
      <a:dk1>
        <a:srgbClr val="E8E3D7"/>
      </a:dk1>
      <a:lt1>
        <a:srgbClr val="FFFFFF"/>
      </a:lt1>
      <a:dk2>
        <a:srgbClr val="4B5E7C"/>
      </a:dk2>
      <a:lt2>
        <a:srgbClr val="E8E8E8"/>
      </a:lt2>
      <a:accent1>
        <a:srgbClr val="4B5E7C"/>
      </a:accent1>
      <a:accent2>
        <a:srgbClr val="2C4151"/>
      </a:accent2>
      <a:accent3>
        <a:srgbClr val="A1BBB5"/>
      </a:accent3>
      <a:accent4>
        <a:srgbClr val="D1B886"/>
      </a:accent4>
      <a:accent5>
        <a:srgbClr val="A0766C"/>
      </a:accent5>
      <a:accent6>
        <a:srgbClr val="CFD3D3"/>
      </a:accent6>
      <a:hlink>
        <a:srgbClr val="467886"/>
      </a:hlink>
      <a:folHlink>
        <a:srgbClr val="913B10"/>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FEAPowerpointTemplate" id="{C529D517-721B-C64E-AC50-AF36AD9AAA7C}" vid="{C8181BA3-2C5E-904C-BC83-7D1FDF100DD4}"/>
    </a:ext>
  </a:extLst>
</a:theme>
</file>

<file path=ppt/theme/theme7.xml><?xml version="1.0" encoding="utf-8"?>
<a:theme xmlns:a="http://schemas.openxmlformats.org/drawingml/2006/main" name="2_Custom Design">
  <a:themeElements>
    <a:clrScheme name="IFEA Brand Palette">
      <a:dk1>
        <a:srgbClr val="E8E3D7"/>
      </a:dk1>
      <a:lt1>
        <a:srgbClr val="FFFFFF"/>
      </a:lt1>
      <a:dk2>
        <a:srgbClr val="4B5E7C"/>
      </a:dk2>
      <a:lt2>
        <a:srgbClr val="E8E8E8"/>
      </a:lt2>
      <a:accent1>
        <a:srgbClr val="4B5E7C"/>
      </a:accent1>
      <a:accent2>
        <a:srgbClr val="2C4151"/>
      </a:accent2>
      <a:accent3>
        <a:srgbClr val="A1BBB5"/>
      </a:accent3>
      <a:accent4>
        <a:srgbClr val="D1B886"/>
      </a:accent4>
      <a:accent5>
        <a:srgbClr val="A0766C"/>
      </a:accent5>
      <a:accent6>
        <a:srgbClr val="CFD3D3"/>
      </a:accent6>
      <a:hlink>
        <a:srgbClr val="467886"/>
      </a:hlink>
      <a:folHlink>
        <a:srgbClr val="913B10"/>
      </a:folHlink>
    </a:clrScheme>
    <a:fontScheme name="Office 2007 - 2010">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FEAPowerpointTemplate" id="{C529D517-721B-C64E-AC50-AF36AD9AAA7C}" vid="{FE6BC949-E171-9547-A807-FC8E59B81467}"/>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19dfa9c-9170-4325-9981-3fca022d30da">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CCC45E2D24B034E9753314B62FD796D" ma:contentTypeVersion="13" ma:contentTypeDescription="Create a new document." ma:contentTypeScope="" ma:versionID="1423839ccb8014096771df27d4352b16">
  <xsd:schema xmlns:xsd="http://www.w3.org/2001/XMLSchema" xmlns:xs="http://www.w3.org/2001/XMLSchema" xmlns:p="http://schemas.microsoft.com/office/2006/metadata/properties" xmlns:ns2="819dfa9c-9170-4325-9981-3fca022d30da" xmlns:ns3="eb38726a-7946-4f76-ac44-168b9754c339" targetNamespace="http://schemas.microsoft.com/office/2006/metadata/properties" ma:root="true" ma:fieldsID="72542155e6bf49dbc2b17eeb50c69ae9" ns2:_="" ns3:_="">
    <xsd:import namespace="819dfa9c-9170-4325-9981-3fca022d30da"/>
    <xsd:import namespace="eb38726a-7946-4f76-ac44-168b9754c339"/>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2:MediaServiceOCR"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9dfa9c-9170-4325-9981-3fca022d30d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0c7e2ae9-edfb-4f0f-b9fa-bdacd0fc226d"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SearchProperties" ma:index="1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b38726a-7946-4f76-ac44-168b9754c339"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F838CB8-0881-406E-A9B8-51DD25DC81A4}">
  <ds:schemaRefs>
    <ds:schemaRef ds:uri="http://schemas.openxmlformats.org/package/2006/metadata/core-properties"/>
    <ds:schemaRef ds:uri="http://www.w3.org/XML/1998/namespace"/>
    <ds:schemaRef ds:uri="http://schemas.microsoft.com/office/2006/metadata/properties"/>
    <ds:schemaRef ds:uri="eb38726a-7946-4f76-ac44-168b9754c339"/>
    <ds:schemaRef ds:uri="http://schemas.microsoft.com/office/infopath/2007/PartnerControls"/>
    <ds:schemaRef ds:uri="http://purl.org/dc/dcmitype/"/>
    <ds:schemaRef ds:uri="http://schemas.microsoft.com/office/2006/documentManagement/types"/>
    <ds:schemaRef ds:uri="http://purl.org/dc/terms/"/>
    <ds:schemaRef ds:uri="819dfa9c-9170-4325-9981-3fca022d30da"/>
    <ds:schemaRef ds:uri="http://purl.org/dc/elements/1.1/"/>
  </ds:schemaRefs>
</ds:datastoreItem>
</file>

<file path=customXml/itemProps2.xml><?xml version="1.0" encoding="utf-8"?>
<ds:datastoreItem xmlns:ds="http://schemas.openxmlformats.org/officeDocument/2006/customXml" ds:itemID="{87585D3A-B5EB-4874-BBD8-B44245B51598}">
  <ds:schemaRefs>
    <ds:schemaRef ds:uri="819dfa9c-9170-4325-9981-3fca022d30da"/>
    <ds:schemaRef ds:uri="eb38726a-7946-4f76-ac44-168b9754c33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D24316B-8354-494F-AAD2-737255834BD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1_Office Theme</Template>
  <TotalTime>0</TotalTime>
  <Words>737</Words>
  <Application>Microsoft Office PowerPoint</Application>
  <PresentationFormat>Widescreen</PresentationFormat>
  <Paragraphs>82</Paragraphs>
  <Slides>14</Slides>
  <Notes>1</Notes>
  <HiddenSlides>0</HiddenSlides>
  <MMClips>0</MMClips>
  <ScaleCrop>false</ScaleCrop>
  <HeadingPairs>
    <vt:vector size="6" baseType="variant">
      <vt:variant>
        <vt:lpstr>Fonts Used</vt:lpstr>
      </vt:variant>
      <vt:variant>
        <vt:i4>5</vt:i4>
      </vt:variant>
      <vt:variant>
        <vt:lpstr>Theme</vt:lpstr>
      </vt:variant>
      <vt:variant>
        <vt:i4>7</vt:i4>
      </vt:variant>
      <vt:variant>
        <vt:lpstr>Slide Titles</vt:lpstr>
      </vt:variant>
      <vt:variant>
        <vt:i4>14</vt:i4>
      </vt:variant>
    </vt:vector>
  </HeadingPairs>
  <TitlesOfParts>
    <vt:vector size="26" baseType="lpstr">
      <vt:lpstr>Aptos</vt:lpstr>
      <vt:lpstr>Arial</vt:lpstr>
      <vt:lpstr>Calibri</vt:lpstr>
      <vt:lpstr>Calibri Light</vt:lpstr>
      <vt:lpstr>Wingdings</vt:lpstr>
      <vt:lpstr>1_Office Theme</vt:lpstr>
      <vt:lpstr>2_Office Theme</vt:lpstr>
      <vt:lpstr>3_Office Theme</vt:lpstr>
      <vt:lpstr>3_Custom Design</vt:lpstr>
      <vt:lpstr>Custom Design</vt:lpstr>
      <vt:lpstr>1_Custom Design</vt:lpstr>
      <vt:lpstr>2_Custom Design</vt:lpstr>
      <vt:lpstr>Collective Investment Vehicles and Pension Funds – Auditor Independence</vt:lpstr>
      <vt:lpstr>Background</vt:lpstr>
      <vt:lpstr>Key Findings from Public Consultation</vt:lpstr>
      <vt:lpstr>Key Findings from Public Consultation</vt:lpstr>
      <vt:lpstr>Key Findings from Public Consultation</vt:lpstr>
      <vt:lpstr>Key Findings from Public Consultation</vt:lpstr>
      <vt:lpstr>Possible Courses of Action</vt:lpstr>
      <vt:lpstr>Possible Courses of Action</vt:lpstr>
      <vt:lpstr>Board to Commission NAM</vt:lpstr>
      <vt:lpstr>Include Application Material in Code</vt:lpstr>
      <vt:lpstr>NAM vs. Application Material</vt:lpstr>
      <vt:lpstr>IESBA members are asked to:</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 Loague</dc:creator>
  <cp:lastModifiedBy>Linda Biek</cp:lastModifiedBy>
  <cp:revision>2</cp:revision>
  <cp:lastPrinted>2025-12-02T18:11:22Z</cp:lastPrinted>
  <dcterms:created xsi:type="dcterms:W3CDTF">2024-07-30T18:40:14Z</dcterms:created>
  <dcterms:modified xsi:type="dcterms:W3CDTF">2025-12-10T13:27:13Z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0x010100ECCC45E2D24B034E9753314B62FD796D</vt:lpwstr>
  </property>
  <property fmtid="{D5CDD505-2E9C-101B-9397-08002B2CF9AE}" pid="3" name="MediaServiceImageTags">
    <vt:lpwstr/>
  </property>
</Properties>
</file>