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4.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5.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6.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7.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8.xml" ContentType="application/vnd.openxmlformats-officedocument.theme+xml"/>
  <Override PartName="/ppt/slideLayouts/slideLayout60.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1" r:id="rId4"/>
    <p:sldMasterId id="2147483677" r:id="rId5"/>
    <p:sldMasterId id="2147483685" r:id="rId6"/>
    <p:sldMasterId id="2147483752" r:id="rId7"/>
    <p:sldMasterId id="2147483747" r:id="rId8"/>
    <p:sldMasterId id="2147483711" r:id="rId9"/>
    <p:sldMasterId id="2147483717" r:id="rId10"/>
    <p:sldMasterId id="2147483726" r:id="rId11"/>
    <p:sldMasterId id="2147483766" r:id="rId12"/>
  </p:sldMasterIdLst>
  <p:notesMasterIdLst>
    <p:notesMasterId r:id="rId30"/>
  </p:notesMasterIdLst>
  <p:sldIdLst>
    <p:sldId id="295" r:id="rId13"/>
    <p:sldId id="300" r:id="rId14"/>
    <p:sldId id="299" r:id="rId15"/>
    <p:sldId id="301" r:id="rId16"/>
    <p:sldId id="302" r:id="rId17"/>
    <p:sldId id="303" r:id="rId18"/>
    <p:sldId id="304" r:id="rId19"/>
    <p:sldId id="305" r:id="rId20"/>
    <p:sldId id="306" r:id="rId21"/>
    <p:sldId id="307" r:id="rId22"/>
    <p:sldId id="308" r:id="rId23"/>
    <p:sldId id="311" r:id="rId24"/>
    <p:sldId id="310" r:id="rId25"/>
    <p:sldId id="312" r:id="rId26"/>
    <p:sldId id="313" r:id="rId27"/>
    <p:sldId id="292" r:id="rId28"/>
    <p:sldId id="297"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AASB &amp; IESBA" id="{7364EB5A-9E40-436F-9F8C-10FC40E36B05}">
          <p14:sldIdLst>
            <p14:sldId id="295"/>
            <p14:sldId id="300"/>
            <p14:sldId id="299"/>
            <p14:sldId id="301"/>
            <p14:sldId id="302"/>
            <p14:sldId id="303"/>
            <p14:sldId id="304"/>
            <p14:sldId id="305"/>
            <p14:sldId id="306"/>
            <p14:sldId id="307"/>
            <p14:sldId id="308"/>
            <p14:sldId id="311"/>
            <p14:sldId id="310"/>
            <p14:sldId id="312"/>
            <p14:sldId id="313"/>
            <p14:sldId id="292"/>
            <p14:sldId id="297"/>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592E50E-9424-D5E1-C0C0-B4789EB01FAC}" name="Geoff Kwan" initials="GK" userId="S::geoffkwan@ethicsboard.org::c3a5c4b8-7020-4697-b49e-ebe9f60812c0" providerId="AD"/>
  <p188:author id="{E3E03D1D-D9B6-6E6F-DACD-D79D7A7B018D}" name="Jasper van den Hout" initials="JH" userId="S::jaspervandenhout@iaasb.org::055bbbd2-5046-47f6-8263-b7d8da73be0a" providerId="AD"/>
  <p188:author id="{57ABB731-887E-C94D-23D0-92A02692FA0F}" name="Tom Seidenstein" initials="TS" userId="S::TomSeidenstein@iaasb.org::0a71646e-4534-45a3-882c-c3b5a8833ce8" providerId="AD"/>
  <p188:author id="{A2A5E347-AFDB-919D-F1D8-7ABA776AED65}" name="Kazuko Yoshimura" initials="KY" userId="S::kazukoyoshimura@iaasb.org::dcdf927f-d4e3-4271-ab1d-85c7ccd68b3b" providerId="AD"/>
  <p188:author id="{8F69CC63-70F9-B92E-B0AA-D68B2FB5D2AB}" name="Gabriela Figueiredo Dias" initials="GF" userId="S::GabrielaDias@ethicsboard.org::2f0de687-1f60-462c-a3ec-15136bf498f0" providerId="AD"/>
  <p188:author id="{8DAC547C-ED3F-F480-39A3-504C6B033F63}" name="Jasper van den Hout" initials="Jv" userId="S::JaspervandenHout@iaasb.org::055bbbd2-5046-47f6-8263-b7d8da73be0a" providerId="AD"/>
  <p188:author id="{FE8B5C9F-7B18-B143-6551-47BF86F7ED3A}" name="Geoff Kwan" initials="GK" userId="S::GeoffKwan@ethicsboard.org::c3a5c4b8-7020-4697-b49e-ebe9f60812c0" providerId="AD"/>
  <p188:author id="{6F539EBA-415A-B1EA-B55B-88B3300C0372}" name="Nathalie Baumgaertener Dutang" initials="NB" userId="S::NathalieBaumgaertenerDutang@iaasb.org::f910c9d3-ed58-4fbc-9be5-8f315fa98f3e" providerId="AD"/>
  <p188:author id="{A4201BBD-D233-70A5-3DB8-D643FB89FF8B}" name="Willie Botha" initials="WB" userId="S::WillieBotha@iaasb.org::1d64e684-352d-424c-a1f4-5d6d7c4ec44b" providerId="AD"/>
  <p188:author id="{B62276D6-496F-52B6-6D00-824CB7935334}" name="Ken Siong" initials="KS" userId="S::KenSiong@ethicsboard.org::f7679ae9-de6b-4f69-a967-87584c14b709" providerId="AD"/>
  <p188:author id="{6C994DDF-10B3-0649-7ECC-69B90EAAD86F}" name="Szilvia Sramko" initials="SS" userId="S::SzilviaSramko@ethicsboard.org::ea6f34b9-fe87-46d6-b158-703cc6b3cc9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5E7C"/>
    <a:srgbClr val="E8E4D7"/>
    <a:srgbClr val="D9C49B"/>
    <a:srgbClr val="2D4151"/>
    <a:srgbClr val="637C79"/>
    <a:srgbClr val="ABC2B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989DF53-45E6-4F2D-A14E-D83928BFF52F}" v="10" dt="2025-09-12T08:22:10.92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8" d="100"/>
          <a:sy n="88" d="100"/>
        </p:scale>
        <p:origin x="388" y="2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slide" Target="slides/slide9.xml"/><Relationship Id="rId34"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slide" Target="slides/slide17.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2.xml"/><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microsoft.com/office/2018/10/relationships/authors" Target="authors.xml"/><Relationship Id="rId10" Type="http://schemas.openxmlformats.org/officeDocument/2006/relationships/slideMaster" Target="slideMasters/slideMaster7.xml"/><Relationship Id="rId19" Type="http://schemas.openxmlformats.org/officeDocument/2006/relationships/slide" Target="slides/slide7.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notesMaster" Target="notesMasters/notesMaster1.xml"/><Relationship Id="rId35" Type="http://schemas.microsoft.com/office/2015/10/relationships/revisionInfo" Target="revisionInfo.xml"/><Relationship Id="rId8" Type="http://schemas.openxmlformats.org/officeDocument/2006/relationships/slideMaster" Target="slideMasters/slideMaster5.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6F4E443-23CC-4C9C-A2D2-7137920BA007}" type="doc">
      <dgm:prSet loTypeId="urn:microsoft.com/office/officeart/2009/3/layout/RandomtoResultProcess" loCatId="process" qsTypeId="urn:microsoft.com/office/officeart/2005/8/quickstyle/simple1" qsCatId="simple" csTypeId="urn:microsoft.com/office/officeart/2005/8/colors/colorful5" csCatId="colorful" phldr="1"/>
      <dgm:spPr/>
      <dgm:t>
        <a:bodyPr/>
        <a:lstStyle/>
        <a:p>
          <a:endParaRPr lang="en-US"/>
        </a:p>
      </dgm:t>
    </dgm:pt>
    <dgm:pt modelId="{B6FE2F19-A338-4F72-B3EB-4E5CCC3637E4}">
      <dgm:prSet phldrT="[Text]" custT="1"/>
      <dgm:spPr/>
      <dgm:t>
        <a:bodyPr/>
        <a:lstStyle/>
        <a:p>
          <a:r>
            <a:rPr lang="en-US" sz="2800" b="1">
              <a:solidFill>
                <a:srgbClr val="4B5E7C"/>
              </a:solidFill>
            </a:rPr>
            <a:t>Survey</a:t>
          </a:r>
        </a:p>
      </dgm:t>
    </dgm:pt>
    <dgm:pt modelId="{1016FFD4-7660-4BF3-A16E-B7B727E93AA5}" type="parTrans" cxnId="{DD0885A6-6D23-4527-86D4-F55772F70B98}">
      <dgm:prSet/>
      <dgm:spPr/>
      <dgm:t>
        <a:bodyPr/>
        <a:lstStyle/>
        <a:p>
          <a:endParaRPr lang="en-US"/>
        </a:p>
      </dgm:t>
    </dgm:pt>
    <dgm:pt modelId="{0DFD228D-CB38-4599-A2A1-89A6683874CC}" type="sibTrans" cxnId="{DD0885A6-6D23-4527-86D4-F55772F70B98}">
      <dgm:prSet/>
      <dgm:spPr/>
      <dgm:t>
        <a:bodyPr/>
        <a:lstStyle/>
        <a:p>
          <a:endParaRPr lang="en-US"/>
        </a:p>
      </dgm:t>
    </dgm:pt>
    <dgm:pt modelId="{A79F789B-169E-4D25-A183-CAD5B798FBE7}">
      <dgm:prSet phldrT="[Text]" custT="1"/>
      <dgm:spPr/>
      <dgm:t>
        <a:bodyPr/>
        <a:lstStyle/>
        <a:p>
          <a:r>
            <a:rPr lang="en-US" sz="2400">
              <a:solidFill>
                <a:schemeClr val="accent4">
                  <a:lumMod val="50000"/>
                </a:schemeClr>
              </a:solidFill>
            </a:rPr>
            <a:t>Joint</a:t>
          </a:r>
        </a:p>
      </dgm:t>
    </dgm:pt>
    <dgm:pt modelId="{5DF1E4F4-179C-4861-AA18-D0AF03F3E55B}" type="parTrans" cxnId="{B24B6E02-F77E-42B6-9588-AF013949984D}">
      <dgm:prSet/>
      <dgm:spPr/>
      <dgm:t>
        <a:bodyPr/>
        <a:lstStyle/>
        <a:p>
          <a:endParaRPr lang="en-US"/>
        </a:p>
      </dgm:t>
    </dgm:pt>
    <dgm:pt modelId="{A63A12AE-BBB7-4EA3-BE8C-6B0EE08FB83A}" type="sibTrans" cxnId="{B24B6E02-F77E-42B6-9588-AF013949984D}">
      <dgm:prSet/>
      <dgm:spPr/>
      <dgm:t>
        <a:bodyPr/>
        <a:lstStyle/>
        <a:p>
          <a:endParaRPr lang="en-US"/>
        </a:p>
      </dgm:t>
    </dgm:pt>
    <dgm:pt modelId="{3DB7E90E-899F-4B4B-BB3B-6E69709E35DB}">
      <dgm:prSet phldrT="[Text]" custT="1"/>
      <dgm:spPr/>
      <dgm:t>
        <a:bodyPr/>
        <a:lstStyle/>
        <a:p>
          <a:r>
            <a:rPr lang="en-US" sz="2400" b="1">
              <a:solidFill>
                <a:schemeClr val="accent2"/>
              </a:solidFill>
            </a:rPr>
            <a:t>Consultation Papers</a:t>
          </a:r>
        </a:p>
      </dgm:t>
    </dgm:pt>
    <dgm:pt modelId="{3F670089-D681-4561-942A-535BF3182570}" type="parTrans" cxnId="{5C62E476-D84F-4ED5-AB83-F9CD7EF7FC16}">
      <dgm:prSet/>
      <dgm:spPr/>
      <dgm:t>
        <a:bodyPr/>
        <a:lstStyle/>
        <a:p>
          <a:endParaRPr lang="en-US"/>
        </a:p>
      </dgm:t>
    </dgm:pt>
    <dgm:pt modelId="{89CD5ACD-AD47-4BCD-8CFF-78E9E2532DA8}" type="sibTrans" cxnId="{5C62E476-D84F-4ED5-AB83-F9CD7EF7FC16}">
      <dgm:prSet/>
      <dgm:spPr/>
      <dgm:t>
        <a:bodyPr/>
        <a:lstStyle/>
        <a:p>
          <a:endParaRPr lang="en-US"/>
        </a:p>
      </dgm:t>
    </dgm:pt>
    <dgm:pt modelId="{AB9A154A-0F60-45EF-9708-61B208920AD2}">
      <dgm:prSet phldrT="[Text]" custT="1"/>
      <dgm:spPr/>
      <dgm:t>
        <a:bodyPr/>
        <a:lstStyle/>
        <a:p>
          <a:r>
            <a:rPr lang="en-US" sz="2400">
              <a:solidFill>
                <a:schemeClr val="accent4">
                  <a:lumMod val="50000"/>
                </a:schemeClr>
              </a:solidFill>
            </a:rPr>
            <a:t>IAASB &amp; IESBA</a:t>
          </a:r>
        </a:p>
      </dgm:t>
    </dgm:pt>
    <dgm:pt modelId="{2FFD9EC2-2621-42B0-AD24-71998B6D9006}" type="parTrans" cxnId="{3EE95E18-B108-4FE8-96AD-8D75122C00C3}">
      <dgm:prSet/>
      <dgm:spPr/>
      <dgm:t>
        <a:bodyPr/>
        <a:lstStyle/>
        <a:p>
          <a:endParaRPr lang="en-US"/>
        </a:p>
      </dgm:t>
    </dgm:pt>
    <dgm:pt modelId="{504236D3-9D08-4596-A0C4-AFCE1F1F07CA}" type="sibTrans" cxnId="{3EE95E18-B108-4FE8-96AD-8D75122C00C3}">
      <dgm:prSet/>
      <dgm:spPr/>
      <dgm:t>
        <a:bodyPr/>
        <a:lstStyle/>
        <a:p>
          <a:endParaRPr lang="en-US"/>
        </a:p>
      </dgm:t>
    </dgm:pt>
    <dgm:pt modelId="{D8311373-B7EA-4DCF-BCB5-1E4E2943F4F0}" type="pres">
      <dgm:prSet presAssocID="{D6F4E443-23CC-4C9C-A2D2-7137920BA007}" presName="Name0" presStyleCnt="0">
        <dgm:presLayoutVars>
          <dgm:dir/>
          <dgm:animOne val="branch"/>
          <dgm:animLvl val="lvl"/>
        </dgm:presLayoutVars>
      </dgm:prSet>
      <dgm:spPr/>
    </dgm:pt>
    <dgm:pt modelId="{CB5A05AF-E925-42BD-893F-646A0D604764}" type="pres">
      <dgm:prSet presAssocID="{B6FE2F19-A338-4F72-B3EB-4E5CCC3637E4}" presName="chaos" presStyleCnt="0"/>
      <dgm:spPr/>
    </dgm:pt>
    <dgm:pt modelId="{5D6DF167-47C6-436D-ACE8-E20EDEB17DAC}" type="pres">
      <dgm:prSet presAssocID="{B6FE2F19-A338-4F72-B3EB-4E5CCC3637E4}" presName="parTx1" presStyleLbl="revTx" presStyleIdx="0" presStyleCnt="3" custScaleY="101424" custLinFactNeighborX="-4594" custLinFactNeighborY="-5496"/>
      <dgm:spPr/>
    </dgm:pt>
    <dgm:pt modelId="{66A10A0A-6A16-4F92-96E9-A347D69DFDFF}" type="pres">
      <dgm:prSet presAssocID="{B6FE2F19-A338-4F72-B3EB-4E5CCC3637E4}" presName="desTx1" presStyleLbl="revTx" presStyleIdx="1" presStyleCnt="3" custScaleX="164890">
        <dgm:presLayoutVars>
          <dgm:bulletEnabled val="1"/>
        </dgm:presLayoutVars>
      </dgm:prSet>
      <dgm:spPr/>
    </dgm:pt>
    <dgm:pt modelId="{F79AC25D-72CF-4BAA-B5B2-308EC47FC52D}" type="pres">
      <dgm:prSet presAssocID="{B6FE2F19-A338-4F72-B3EB-4E5CCC3637E4}" presName="c1" presStyleLbl="node1" presStyleIdx="0" presStyleCnt="19"/>
      <dgm:spPr/>
    </dgm:pt>
    <dgm:pt modelId="{6AD219CD-89A2-4F54-992C-A28719828A3F}" type="pres">
      <dgm:prSet presAssocID="{B6FE2F19-A338-4F72-B3EB-4E5CCC3637E4}" presName="c2" presStyleLbl="node1" presStyleIdx="1" presStyleCnt="19"/>
      <dgm:spPr/>
    </dgm:pt>
    <dgm:pt modelId="{531DA92A-FBD8-43A8-A9E8-CD6DA03063FE}" type="pres">
      <dgm:prSet presAssocID="{B6FE2F19-A338-4F72-B3EB-4E5CCC3637E4}" presName="c3" presStyleLbl="node1" presStyleIdx="2" presStyleCnt="19"/>
      <dgm:spPr/>
    </dgm:pt>
    <dgm:pt modelId="{F8EF339F-FF0E-4305-B89F-36190DEBB794}" type="pres">
      <dgm:prSet presAssocID="{B6FE2F19-A338-4F72-B3EB-4E5CCC3637E4}" presName="c4" presStyleLbl="node1" presStyleIdx="3" presStyleCnt="19"/>
      <dgm:spPr/>
    </dgm:pt>
    <dgm:pt modelId="{0DB6B5CD-0379-41DD-B3E0-3D2FA969CE89}" type="pres">
      <dgm:prSet presAssocID="{B6FE2F19-A338-4F72-B3EB-4E5CCC3637E4}" presName="c5" presStyleLbl="node1" presStyleIdx="4" presStyleCnt="19"/>
      <dgm:spPr/>
    </dgm:pt>
    <dgm:pt modelId="{FA2C54CD-AA06-41C1-B1EA-D1AF62D42194}" type="pres">
      <dgm:prSet presAssocID="{B6FE2F19-A338-4F72-B3EB-4E5CCC3637E4}" presName="c6" presStyleLbl="node1" presStyleIdx="5" presStyleCnt="19"/>
      <dgm:spPr/>
    </dgm:pt>
    <dgm:pt modelId="{98110012-391B-40C5-8549-F560F5FB2D0C}" type="pres">
      <dgm:prSet presAssocID="{B6FE2F19-A338-4F72-B3EB-4E5CCC3637E4}" presName="c7" presStyleLbl="node1" presStyleIdx="6" presStyleCnt="19"/>
      <dgm:spPr/>
    </dgm:pt>
    <dgm:pt modelId="{9BF12B53-C4F2-48E2-A272-E47CCE703C86}" type="pres">
      <dgm:prSet presAssocID="{B6FE2F19-A338-4F72-B3EB-4E5CCC3637E4}" presName="c8" presStyleLbl="node1" presStyleIdx="7" presStyleCnt="19"/>
      <dgm:spPr/>
    </dgm:pt>
    <dgm:pt modelId="{F1F736CF-BC01-435C-B728-B7552B788F4C}" type="pres">
      <dgm:prSet presAssocID="{B6FE2F19-A338-4F72-B3EB-4E5CCC3637E4}" presName="c9" presStyleLbl="node1" presStyleIdx="8" presStyleCnt="19"/>
      <dgm:spPr/>
    </dgm:pt>
    <dgm:pt modelId="{4D8745ED-CE4D-4336-86FD-174D3216BAAD}" type="pres">
      <dgm:prSet presAssocID="{B6FE2F19-A338-4F72-B3EB-4E5CCC3637E4}" presName="c10" presStyleLbl="node1" presStyleIdx="9" presStyleCnt="19"/>
      <dgm:spPr/>
    </dgm:pt>
    <dgm:pt modelId="{E4751345-9862-4EAE-81BC-A20EF4D85F84}" type="pres">
      <dgm:prSet presAssocID="{B6FE2F19-A338-4F72-B3EB-4E5CCC3637E4}" presName="c11" presStyleLbl="node1" presStyleIdx="10" presStyleCnt="19"/>
      <dgm:spPr/>
    </dgm:pt>
    <dgm:pt modelId="{4C991826-369A-4609-B9CC-847590E841BE}" type="pres">
      <dgm:prSet presAssocID="{B6FE2F19-A338-4F72-B3EB-4E5CCC3637E4}" presName="c12" presStyleLbl="node1" presStyleIdx="11" presStyleCnt="19"/>
      <dgm:spPr/>
    </dgm:pt>
    <dgm:pt modelId="{1E7EDE50-EDCB-4086-A762-E21F3AB393ED}" type="pres">
      <dgm:prSet presAssocID="{B6FE2F19-A338-4F72-B3EB-4E5CCC3637E4}" presName="c13" presStyleLbl="node1" presStyleIdx="12" presStyleCnt="19"/>
      <dgm:spPr/>
    </dgm:pt>
    <dgm:pt modelId="{0198F85D-C756-4706-B9DA-3AA87E6481B7}" type="pres">
      <dgm:prSet presAssocID="{B6FE2F19-A338-4F72-B3EB-4E5CCC3637E4}" presName="c14" presStyleLbl="node1" presStyleIdx="13" presStyleCnt="19"/>
      <dgm:spPr/>
    </dgm:pt>
    <dgm:pt modelId="{E03F2214-CEA0-46C2-B179-9C8349644F8E}" type="pres">
      <dgm:prSet presAssocID="{B6FE2F19-A338-4F72-B3EB-4E5CCC3637E4}" presName="c15" presStyleLbl="node1" presStyleIdx="14" presStyleCnt="19"/>
      <dgm:spPr/>
    </dgm:pt>
    <dgm:pt modelId="{24DAF41A-D779-4662-8EFC-FFB9A7A66B48}" type="pres">
      <dgm:prSet presAssocID="{B6FE2F19-A338-4F72-B3EB-4E5CCC3637E4}" presName="c16" presStyleLbl="node1" presStyleIdx="15" presStyleCnt="19"/>
      <dgm:spPr/>
    </dgm:pt>
    <dgm:pt modelId="{8D36F6B5-DC66-43B5-92CA-9E37B9D50536}" type="pres">
      <dgm:prSet presAssocID="{B6FE2F19-A338-4F72-B3EB-4E5CCC3637E4}" presName="c17" presStyleLbl="node1" presStyleIdx="16" presStyleCnt="19"/>
      <dgm:spPr/>
    </dgm:pt>
    <dgm:pt modelId="{7E8FCCAF-A630-4EC1-8D02-3E892497D6FE}" type="pres">
      <dgm:prSet presAssocID="{B6FE2F19-A338-4F72-B3EB-4E5CCC3637E4}" presName="c18" presStyleLbl="node1" presStyleIdx="17" presStyleCnt="19"/>
      <dgm:spPr/>
    </dgm:pt>
    <dgm:pt modelId="{90689A16-B9D4-4D2E-9BD7-D3BC8F51A74F}" type="pres">
      <dgm:prSet presAssocID="{0DFD228D-CB38-4599-A2A1-89A6683874CC}" presName="chevronComposite1" presStyleCnt="0"/>
      <dgm:spPr/>
    </dgm:pt>
    <dgm:pt modelId="{24FE567C-AB53-42D6-BD6C-4708AFD8AA66}" type="pres">
      <dgm:prSet presAssocID="{0DFD228D-CB38-4599-A2A1-89A6683874CC}" presName="chevron1" presStyleLbl="sibTrans2D1" presStyleIdx="0" presStyleCnt="2" custLinFactNeighborX="-34214" custLinFactNeighborY="876"/>
      <dgm:spPr/>
    </dgm:pt>
    <dgm:pt modelId="{02BFE001-8FC4-43D1-A297-DC1EB283B22F}" type="pres">
      <dgm:prSet presAssocID="{0DFD228D-CB38-4599-A2A1-89A6683874CC}" presName="spChevron1" presStyleCnt="0"/>
      <dgm:spPr/>
    </dgm:pt>
    <dgm:pt modelId="{3CA81009-D4C8-470C-983C-2634D75675E3}" type="pres">
      <dgm:prSet presAssocID="{0DFD228D-CB38-4599-A2A1-89A6683874CC}" presName="overlap" presStyleCnt="0"/>
      <dgm:spPr/>
    </dgm:pt>
    <dgm:pt modelId="{4C2DCAE9-0806-4CDD-A437-80F34FF3204C}" type="pres">
      <dgm:prSet presAssocID="{0DFD228D-CB38-4599-A2A1-89A6683874CC}" presName="chevronComposite2" presStyleCnt="0"/>
      <dgm:spPr/>
    </dgm:pt>
    <dgm:pt modelId="{B9BD664F-693F-42A6-B551-39218576CDA2}" type="pres">
      <dgm:prSet presAssocID="{0DFD228D-CB38-4599-A2A1-89A6683874CC}" presName="chevron2" presStyleLbl="sibTrans2D1" presStyleIdx="1" presStyleCnt="2" custLinFactNeighborX="-34214" custLinFactNeighborY="876"/>
      <dgm:spPr/>
    </dgm:pt>
    <dgm:pt modelId="{1BD85F77-72A7-4281-B0C5-BCFA5FDF0FE3}" type="pres">
      <dgm:prSet presAssocID="{0DFD228D-CB38-4599-A2A1-89A6683874CC}" presName="spChevron2" presStyleCnt="0"/>
      <dgm:spPr/>
    </dgm:pt>
    <dgm:pt modelId="{19CAB55D-D02C-4905-B065-56996AF50001}" type="pres">
      <dgm:prSet presAssocID="{3DB7E90E-899F-4B4B-BB3B-6E69709E35DB}" presName="last" presStyleCnt="0"/>
      <dgm:spPr/>
    </dgm:pt>
    <dgm:pt modelId="{6375C112-CA6C-4C0C-9556-320857574A65}" type="pres">
      <dgm:prSet presAssocID="{3DB7E90E-899F-4B4B-BB3B-6E69709E35DB}" presName="circleTx" presStyleLbl="node1" presStyleIdx="18" presStyleCnt="19" custScaleX="162248" custScaleY="120806" custLinFactNeighborY="-11400"/>
      <dgm:spPr/>
    </dgm:pt>
    <dgm:pt modelId="{4D39EA67-DB70-4207-A3EB-289206A9287A}" type="pres">
      <dgm:prSet presAssocID="{3DB7E90E-899F-4B4B-BB3B-6E69709E35DB}" presName="desTxN" presStyleLbl="revTx" presStyleIdx="2" presStyleCnt="3">
        <dgm:presLayoutVars>
          <dgm:bulletEnabled val="1"/>
        </dgm:presLayoutVars>
      </dgm:prSet>
      <dgm:spPr/>
    </dgm:pt>
    <dgm:pt modelId="{9A7955C5-0CFA-4F98-8FF9-C226B417FE0F}" type="pres">
      <dgm:prSet presAssocID="{3DB7E90E-899F-4B4B-BB3B-6E69709E35DB}" presName="spN" presStyleCnt="0"/>
      <dgm:spPr/>
    </dgm:pt>
  </dgm:ptLst>
  <dgm:cxnLst>
    <dgm:cxn modelId="{1B517700-5818-40C0-B1E2-3CF4DBB1FF19}" type="presOf" srcId="{3DB7E90E-899F-4B4B-BB3B-6E69709E35DB}" destId="{6375C112-CA6C-4C0C-9556-320857574A65}" srcOrd="0" destOrd="0" presId="urn:microsoft.com/office/officeart/2009/3/layout/RandomtoResultProcess"/>
    <dgm:cxn modelId="{B24B6E02-F77E-42B6-9588-AF013949984D}" srcId="{B6FE2F19-A338-4F72-B3EB-4E5CCC3637E4}" destId="{A79F789B-169E-4D25-A183-CAD5B798FBE7}" srcOrd="0" destOrd="0" parTransId="{5DF1E4F4-179C-4861-AA18-D0AF03F3E55B}" sibTransId="{A63A12AE-BBB7-4EA3-BE8C-6B0EE08FB83A}"/>
    <dgm:cxn modelId="{DABDD209-6670-4E92-BB02-C81779B40B5F}" type="presOf" srcId="{A79F789B-169E-4D25-A183-CAD5B798FBE7}" destId="{66A10A0A-6A16-4F92-96E9-A347D69DFDFF}" srcOrd="0" destOrd="0" presId="urn:microsoft.com/office/officeart/2009/3/layout/RandomtoResultProcess"/>
    <dgm:cxn modelId="{3EE95E18-B108-4FE8-96AD-8D75122C00C3}" srcId="{3DB7E90E-899F-4B4B-BB3B-6E69709E35DB}" destId="{AB9A154A-0F60-45EF-9708-61B208920AD2}" srcOrd="0" destOrd="0" parTransId="{2FFD9EC2-2621-42B0-AD24-71998B6D9006}" sibTransId="{504236D3-9D08-4596-A0C4-AFCE1F1F07CA}"/>
    <dgm:cxn modelId="{1A00C06E-D90F-4132-87A4-E177DE2CF234}" type="presOf" srcId="{D6F4E443-23CC-4C9C-A2D2-7137920BA007}" destId="{D8311373-B7EA-4DCF-BCB5-1E4E2943F4F0}" srcOrd="0" destOrd="0" presId="urn:microsoft.com/office/officeart/2009/3/layout/RandomtoResultProcess"/>
    <dgm:cxn modelId="{5C62E476-D84F-4ED5-AB83-F9CD7EF7FC16}" srcId="{D6F4E443-23CC-4C9C-A2D2-7137920BA007}" destId="{3DB7E90E-899F-4B4B-BB3B-6E69709E35DB}" srcOrd="1" destOrd="0" parTransId="{3F670089-D681-4561-942A-535BF3182570}" sibTransId="{89CD5ACD-AD47-4BCD-8CFF-78E9E2532DA8}"/>
    <dgm:cxn modelId="{DD0885A6-6D23-4527-86D4-F55772F70B98}" srcId="{D6F4E443-23CC-4C9C-A2D2-7137920BA007}" destId="{B6FE2F19-A338-4F72-B3EB-4E5CCC3637E4}" srcOrd="0" destOrd="0" parTransId="{1016FFD4-7660-4BF3-A16E-B7B727E93AA5}" sibTransId="{0DFD228D-CB38-4599-A2A1-89A6683874CC}"/>
    <dgm:cxn modelId="{CEA846D0-1F22-41BF-8E34-F29AB88883C5}" type="presOf" srcId="{AB9A154A-0F60-45EF-9708-61B208920AD2}" destId="{4D39EA67-DB70-4207-A3EB-289206A9287A}" srcOrd="0" destOrd="0" presId="urn:microsoft.com/office/officeart/2009/3/layout/RandomtoResultProcess"/>
    <dgm:cxn modelId="{4DDD1CDA-8FD2-4568-B993-AA7B9B1954FA}" type="presOf" srcId="{B6FE2F19-A338-4F72-B3EB-4E5CCC3637E4}" destId="{5D6DF167-47C6-436D-ACE8-E20EDEB17DAC}" srcOrd="0" destOrd="0" presId="urn:microsoft.com/office/officeart/2009/3/layout/RandomtoResultProcess"/>
    <dgm:cxn modelId="{CDA96D64-614B-49EF-A074-90D38328A8FA}" type="presParOf" srcId="{D8311373-B7EA-4DCF-BCB5-1E4E2943F4F0}" destId="{CB5A05AF-E925-42BD-893F-646A0D604764}" srcOrd="0" destOrd="0" presId="urn:microsoft.com/office/officeart/2009/3/layout/RandomtoResultProcess"/>
    <dgm:cxn modelId="{2631B818-2C70-46CB-9AE7-12479FC4673C}" type="presParOf" srcId="{CB5A05AF-E925-42BD-893F-646A0D604764}" destId="{5D6DF167-47C6-436D-ACE8-E20EDEB17DAC}" srcOrd="0" destOrd="0" presId="urn:microsoft.com/office/officeart/2009/3/layout/RandomtoResultProcess"/>
    <dgm:cxn modelId="{CBA26EAE-4B7B-4596-BE04-EB60157C28DA}" type="presParOf" srcId="{CB5A05AF-E925-42BD-893F-646A0D604764}" destId="{66A10A0A-6A16-4F92-96E9-A347D69DFDFF}" srcOrd="1" destOrd="0" presId="urn:microsoft.com/office/officeart/2009/3/layout/RandomtoResultProcess"/>
    <dgm:cxn modelId="{5DF96A28-AB2B-4AF0-8C33-94858056EBC1}" type="presParOf" srcId="{CB5A05AF-E925-42BD-893F-646A0D604764}" destId="{F79AC25D-72CF-4BAA-B5B2-308EC47FC52D}" srcOrd="2" destOrd="0" presId="urn:microsoft.com/office/officeart/2009/3/layout/RandomtoResultProcess"/>
    <dgm:cxn modelId="{33952AF5-48CB-4718-A7B2-873B640349B9}" type="presParOf" srcId="{CB5A05AF-E925-42BD-893F-646A0D604764}" destId="{6AD219CD-89A2-4F54-992C-A28719828A3F}" srcOrd="3" destOrd="0" presId="urn:microsoft.com/office/officeart/2009/3/layout/RandomtoResultProcess"/>
    <dgm:cxn modelId="{B468E684-0BF8-4301-8D67-3B40CD2351C5}" type="presParOf" srcId="{CB5A05AF-E925-42BD-893F-646A0D604764}" destId="{531DA92A-FBD8-43A8-A9E8-CD6DA03063FE}" srcOrd="4" destOrd="0" presId="urn:microsoft.com/office/officeart/2009/3/layout/RandomtoResultProcess"/>
    <dgm:cxn modelId="{4462F17A-D1EA-4B4D-8B04-0D787160627A}" type="presParOf" srcId="{CB5A05AF-E925-42BD-893F-646A0D604764}" destId="{F8EF339F-FF0E-4305-B89F-36190DEBB794}" srcOrd="5" destOrd="0" presId="urn:microsoft.com/office/officeart/2009/3/layout/RandomtoResultProcess"/>
    <dgm:cxn modelId="{6618430A-F942-4A6C-BD6F-640F6D4C83D2}" type="presParOf" srcId="{CB5A05AF-E925-42BD-893F-646A0D604764}" destId="{0DB6B5CD-0379-41DD-B3E0-3D2FA969CE89}" srcOrd="6" destOrd="0" presId="urn:microsoft.com/office/officeart/2009/3/layout/RandomtoResultProcess"/>
    <dgm:cxn modelId="{8956234F-D2F9-4290-A415-6B56915BC8E4}" type="presParOf" srcId="{CB5A05AF-E925-42BD-893F-646A0D604764}" destId="{FA2C54CD-AA06-41C1-B1EA-D1AF62D42194}" srcOrd="7" destOrd="0" presId="urn:microsoft.com/office/officeart/2009/3/layout/RandomtoResultProcess"/>
    <dgm:cxn modelId="{08FF77D8-DFD6-4964-8B39-C16095DB1AB1}" type="presParOf" srcId="{CB5A05AF-E925-42BD-893F-646A0D604764}" destId="{98110012-391B-40C5-8549-F560F5FB2D0C}" srcOrd="8" destOrd="0" presId="urn:microsoft.com/office/officeart/2009/3/layout/RandomtoResultProcess"/>
    <dgm:cxn modelId="{8ED996B7-F4C9-4268-9778-B163619B55E6}" type="presParOf" srcId="{CB5A05AF-E925-42BD-893F-646A0D604764}" destId="{9BF12B53-C4F2-48E2-A272-E47CCE703C86}" srcOrd="9" destOrd="0" presId="urn:microsoft.com/office/officeart/2009/3/layout/RandomtoResultProcess"/>
    <dgm:cxn modelId="{13E3E187-CF49-4C0E-9740-96CCCF6C5BBB}" type="presParOf" srcId="{CB5A05AF-E925-42BD-893F-646A0D604764}" destId="{F1F736CF-BC01-435C-B728-B7552B788F4C}" srcOrd="10" destOrd="0" presId="urn:microsoft.com/office/officeart/2009/3/layout/RandomtoResultProcess"/>
    <dgm:cxn modelId="{C2942FB3-9995-4906-A27E-E9F7B9C70018}" type="presParOf" srcId="{CB5A05AF-E925-42BD-893F-646A0D604764}" destId="{4D8745ED-CE4D-4336-86FD-174D3216BAAD}" srcOrd="11" destOrd="0" presId="urn:microsoft.com/office/officeart/2009/3/layout/RandomtoResultProcess"/>
    <dgm:cxn modelId="{471BAA0D-A034-47A8-B7DF-8EEA801B5E32}" type="presParOf" srcId="{CB5A05AF-E925-42BD-893F-646A0D604764}" destId="{E4751345-9862-4EAE-81BC-A20EF4D85F84}" srcOrd="12" destOrd="0" presId="urn:microsoft.com/office/officeart/2009/3/layout/RandomtoResultProcess"/>
    <dgm:cxn modelId="{EBA03EFB-AFCD-4A41-AC5D-F21CFE88ECEC}" type="presParOf" srcId="{CB5A05AF-E925-42BD-893F-646A0D604764}" destId="{4C991826-369A-4609-B9CC-847590E841BE}" srcOrd="13" destOrd="0" presId="urn:microsoft.com/office/officeart/2009/3/layout/RandomtoResultProcess"/>
    <dgm:cxn modelId="{4277EFE5-9FD1-4CC5-AD3F-43AA7136AAB7}" type="presParOf" srcId="{CB5A05AF-E925-42BD-893F-646A0D604764}" destId="{1E7EDE50-EDCB-4086-A762-E21F3AB393ED}" srcOrd="14" destOrd="0" presId="urn:microsoft.com/office/officeart/2009/3/layout/RandomtoResultProcess"/>
    <dgm:cxn modelId="{7F823431-BEEB-42B1-ADFC-BCF9322C2526}" type="presParOf" srcId="{CB5A05AF-E925-42BD-893F-646A0D604764}" destId="{0198F85D-C756-4706-B9DA-3AA87E6481B7}" srcOrd="15" destOrd="0" presId="urn:microsoft.com/office/officeart/2009/3/layout/RandomtoResultProcess"/>
    <dgm:cxn modelId="{2928C6BA-F3F5-48A8-BD30-E40CCBCDB2A8}" type="presParOf" srcId="{CB5A05AF-E925-42BD-893F-646A0D604764}" destId="{E03F2214-CEA0-46C2-B179-9C8349644F8E}" srcOrd="16" destOrd="0" presId="urn:microsoft.com/office/officeart/2009/3/layout/RandomtoResultProcess"/>
    <dgm:cxn modelId="{5A8E3281-C30F-498E-84D2-4F68AB7A9C3F}" type="presParOf" srcId="{CB5A05AF-E925-42BD-893F-646A0D604764}" destId="{24DAF41A-D779-4662-8EFC-FFB9A7A66B48}" srcOrd="17" destOrd="0" presId="urn:microsoft.com/office/officeart/2009/3/layout/RandomtoResultProcess"/>
    <dgm:cxn modelId="{8FC72EEB-3A45-4CAC-95D8-B398117BD128}" type="presParOf" srcId="{CB5A05AF-E925-42BD-893F-646A0D604764}" destId="{8D36F6B5-DC66-43B5-92CA-9E37B9D50536}" srcOrd="18" destOrd="0" presId="urn:microsoft.com/office/officeart/2009/3/layout/RandomtoResultProcess"/>
    <dgm:cxn modelId="{977D674C-8AE9-45E1-9391-EA5D03B69CEA}" type="presParOf" srcId="{CB5A05AF-E925-42BD-893F-646A0D604764}" destId="{7E8FCCAF-A630-4EC1-8D02-3E892497D6FE}" srcOrd="19" destOrd="0" presId="urn:microsoft.com/office/officeart/2009/3/layout/RandomtoResultProcess"/>
    <dgm:cxn modelId="{F9117C6C-AAF9-4C45-94B2-A30B74161C43}" type="presParOf" srcId="{D8311373-B7EA-4DCF-BCB5-1E4E2943F4F0}" destId="{90689A16-B9D4-4D2E-9BD7-D3BC8F51A74F}" srcOrd="1" destOrd="0" presId="urn:microsoft.com/office/officeart/2009/3/layout/RandomtoResultProcess"/>
    <dgm:cxn modelId="{57BF99F3-6DB0-4C29-BA07-F3891A21F28F}" type="presParOf" srcId="{90689A16-B9D4-4D2E-9BD7-D3BC8F51A74F}" destId="{24FE567C-AB53-42D6-BD6C-4708AFD8AA66}" srcOrd="0" destOrd="0" presId="urn:microsoft.com/office/officeart/2009/3/layout/RandomtoResultProcess"/>
    <dgm:cxn modelId="{E5C127D5-9F97-48BB-BF4C-13F1841D30BE}" type="presParOf" srcId="{90689A16-B9D4-4D2E-9BD7-D3BC8F51A74F}" destId="{02BFE001-8FC4-43D1-A297-DC1EB283B22F}" srcOrd="1" destOrd="0" presId="urn:microsoft.com/office/officeart/2009/3/layout/RandomtoResultProcess"/>
    <dgm:cxn modelId="{6CB62E8D-80AE-4F5F-99BF-826EB8D27549}" type="presParOf" srcId="{D8311373-B7EA-4DCF-BCB5-1E4E2943F4F0}" destId="{3CA81009-D4C8-470C-983C-2634D75675E3}" srcOrd="2" destOrd="0" presId="urn:microsoft.com/office/officeart/2009/3/layout/RandomtoResultProcess"/>
    <dgm:cxn modelId="{8BEFC5B8-5F6E-4C06-B9FF-D96E2C17D36C}" type="presParOf" srcId="{D8311373-B7EA-4DCF-BCB5-1E4E2943F4F0}" destId="{4C2DCAE9-0806-4CDD-A437-80F34FF3204C}" srcOrd="3" destOrd="0" presId="urn:microsoft.com/office/officeart/2009/3/layout/RandomtoResultProcess"/>
    <dgm:cxn modelId="{1BE30061-3BDE-4CC7-A6BF-D0467CE63A62}" type="presParOf" srcId="{4C2DCAE9-0806-4CDD-A437-80F34FF3204C}" destId="{B9BD664F-693F-42A6-B551-39218576CDA2}" srcOrd="0" destOrd="0" presId="urn:microsoft.com/office/officeart/2009/3/layout/RandomtoResultProcess"/>
    <dgm:cxn modelId="{29257F06-0DAA-4506-AD7C-5058AF7420DD}" type="presParOf" srcId="{4C2DCAE9-0806-4CDD-A437-80F34FF3204C}" destId="{1BD85F77-72A7-4281-B0C5-BCFA5FDF0FE3}" srcOrd="1" destOrd="0" presId="urn:microsoft.com/office/officeart/2009/3/layout/RandomtoResultProcess"/>
    <dgm:cxn modelId="{4035C2CE-7F55-4F18-83A2-FCF65A8BF7D6}" type="presParOf" srcId="{D8311373-B7EA-4DCF-BCB5-1E4E2943F4F0}" destId="{19CAB55D-D02C-4905-B065-56996AF50001}" srcOrd="4" destOrd="0" presId="urn:microsoft.com/office/officeart/2009/3/layout/RandomtoResultProcess"/>
    <dgm:cxn modelId="{5292853B-47F1-4A57-A413-588EFA63D36B}" type="presParOf" srcId="{19CAB55D-D02C-4905-B065-56996AF50001}" destId="{6375C112-CA6C-4C0C-9556-320857574A65}" srcOrd="0" destOrd="0" presId="urn:microsoft.com/office/officeart/2009/3/layout/RandomtoResultProcess"/>
    <dgm:cxn modelId="{7FB84A23-2BF7-4E63-9468-44493B186458}" type="presParOf" srcId="{19CAB55D-D02C-4905-B065-56996AF50001}" destId="{4D39EA67-DB70-4207-A3EB-289206A9287A}" srcOrd="1" destOrd="0" presId="urn:microsoft.com/office/officeart/2009/3/layout/RandomtoResultProcess"/>
    <dgm:cxn modelId="{CD3EE692-ECEF-479B-84B9-77F7783C2320}" type="presParOf" srcId="{19CAB55D-D02C-4905-B065-56996AF50001}" destId="{9A7955C5-0CFA-4F98-8FF9-C226B417FE0F}" srcOrd="2" destOrd="0" presId="urn:microsoft.com/office/officeart/2009/3/layout/RandomtoResult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73606F6-29DD-40E8-9A94-9BC36E392123}"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US"/>
        </a:p>
      </dgm:t>
    </dgm:pt>
    <dgm:pt modelId="{9E4853AA-6CA9-40C8-AA1E-C2DF3B3D43F4}">
      <dgm:prSet phldrT="[Text]" custT="1"/>
      <dgm:spPr/>
      <dgm:t>
        <a:bodyPr/>
        <a:lstStyle/>
        <a:p>
          <a:pPr marL="0" lvl="0" algn="ctr" defTabSz="2800350">
            <a:lnSpc>
              <a:spcPct val="90000"/>
            </a:lnSpc>
            <a:spcBef>
              <a:spcPct val="0"/>
            </a:spcBef>
            <a:spcAft>
              <a:spcPct val="35000"/>
            </a:spcAft>
            <a:buNone/>
          </a:pPr>
          <a:r>
            <a:rPr lang="en-US" sz="2000" b="1">
              <a:solidFill>
                <a:schemeClr val="accent4">
                  <a:lumMod val="75000"/>
                </a:schemeClr>
              </a:solidFill>
            </a:rPr>
            <a:t>SAC discussion </a:t>
          </a:r>
          <a:r>
            <a:rPr lang="en-US" sz="2000"/>
            <a:t>of key trends and potential implications for the SSBs’ work</a:t>
          </a:r>
        </a:p>
      </dgm:t>
    </dgm:pt>
    <dgm:pt modelId="{DA62F49B-195E-439A-94EE-9F16C34D5DB3}" type="parTrans" cxnId="{E68F64C6-FF9C-4426-9190-0B5461889952}">
      <dgm:prSet/>
      <dgm:spPr/>
      <dgm:t>
        <a:bodyPr/>
        <a:lstStyle/>
        <a:p>
          <a:endParaRPr lang="en-US"/>
        </a:p>
      </dgm:t>
    </dgm:pt>
    <dgm:pt modelId="{9E45DFFD-1664-4BF0-B8D1-77EB8DB5EBE8}" type="sibTrans" cxnId="{E68F64C6-FF9C-4426-9190-0B5461889952}">
      <dgm:prSet/>
      <dgm:spPr/>
      <dgm:t>
        <a:bodyPr/>
        <a:lstStyle/>
        <a:p>
          <a:endParaRPr lang="en-US"/>
        </a:p>
      </dgm:t>
    </dgm:pt>
    <dgm:pt modelId="{BCB2AF17-92E5-441C-B793-0C4AAD4D81CC}">
      <dgm:prSet phldrT="[Text]" custT="1"/>
      <dgm:spPr/>
      <dgm:t>
        <a:bodyPr/>
        <a:lstStyle/>
        <a:p>
          <a:pPr marL="0" lvl="0" algn="ctr" defTabSz="755650">
            <a:lnSpc>
              <a:spcPct val="90000"/>
            </a:lnSpc>
            <a:spcBef>
              <a:spcPct val="0"/>
            </a:spcBef>
            <a:spcAft>
              <a:spcPct val="35000"/>
            </a:spcAft>
            <a:buNone/>
          </a:pPr>
          <a:r>
            <a:rPr lang="en-US" sz="2000" b="1">
              <a:solidFill>
                <a:schemeClr val="accent4">
                  <a:lumMod val="75000"/>
                </a:schemeClr>
              </a:solidFill>
            </a:rPr>
            <a:t>SSB Staff research </a:t>
          </a:r>
          <a:r>
            <a:rPr lang="en-US" sz="2000"/>
            <a:t>on key future environmental trends</a:t>
          </a:r>
        </a:p>
      </dgm:t>
    </dgm:pt>
    <dgm:pt modelId="{70BE8660-54DD-4484-96E6-42E75F3CA90E}" type="parTrans" cxnId="{9F3A1E38-2EEF-481D-8EBE-1C01C2AF6925}">
      <dgm:prSet/>
      <dgm:spPr/>
      <dgm:t>
        <a:bodyPr/>
        <a:lstStyle/>
        <a:p>
          <a:endParaRPr lang="en-US"/>
        </a:p>
      </dgm:t>
    </dgm:pt>
    <dgm:pt modelId="{59D7ACB3-D283-464E-AFC1-25AD3A67EED2}" type="sibTrans" cxnId="{9F3A1E38-2EEF-481D-8EBE-1C01C2AF6925}">
      <dgm:prSet/>
      <dgm:spPr/>
      <dgm:t>
        <a:bodyPr/>
        <a:lstStyle/>
        <a:p>
          <a:endParaRPr lang="en-US"/>
        </a:p>
      </dgm:t>
    </dgm:pt>
    <dgm:pt modelId="{761C0980-C1CA-4DA5-B9EA-35F0D18A5578}">
      <dgm:prSet phldrT="[Text]" custT="1"/>
      <dgm:spPr/>
      <dgm:t>
        <a:bodyPr anchor="t"/>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a:t>SSB Staff and WG will conduct </a:t>
          </a:r>
          <a:r>
            <a:rPr lang="en-US" sz="2000" b="1" i="0">
              <a:solidFill>
                <a:schemeClr val="accent4">
                  <a:lumMod val="75000"/>
                </a:schemeClr>
              </a:solidFill>
            </a:rPr>
            <a:t>additional structured research </a:t>
          </a:r>
          <a:r>
            <a:rPr lang="en-US" sz="2000"/>
            <a:t>in Q4 2025 regarding key future environmental trends</a:t>
          </a:r>
        </a:p>
      </dgm:t>
    </dgm:pt>
    <dgm:pt modelId="{2AAFA4AC-D301-4575-A6A1-F197C34915C3}" type="parTrans" cxnId="{4835EFDC-9C5F-4C2A-AAAB-34CD7EB05914}">
      <dgm:prSet/>
      <dgm:spPr/>
      <dgm:t>
        <a:bodyPr/>
        <a:lstStyle/>
        <a:p>
          <a:endParaRPr lang="en-US"/>
        </a:p>
      </dgm:t>
    </dgm:pt>
    <dgm:pt modelId="{5AF596EA-58C0-4BEE-89AF-B67614A6CB6F}" type="sibTrans" cxnId="{4835EFDC-9C5F-4C2A-AAAB-34CD7EB05914}">
      <dgm:prSet/>
      <dgm:spPr/>
      <dgm:t>
        <a:bodyPr/>
        <a:lstStyle/>
        <a:p>
          <a:endParaRPr lang="en-US"/>
        </a:p>
      </dgm:t>
    </dgm:pt>
    <dgm:pt modelId="{8F481AB2-32BA-4B1A-9B6C-4E394E2F9F77}" type="pres">
      <dgm:prSet presAssocID="{273606F6-29DD-40E8-9A94-9BC36E392123}" presName="outerComposite" presStyleCnt="0">
        <dgm:presLayoutVars>
          <dgm:chMax val="5"/>
          <dgm:dir/>
          <dgm:resizeHandles val="exact"/>
        </dgm:presLayoutVars>
      </dgm:prSet>
      <dgm:spPr/>
    </dgm:pt>
    <dgm:pt modelId="{62B8D823-AEB1-4DCB-8ECA-0A2637FE4D18}" type="pres">
      <dgm:prSet presAssocID="{273606F6-29DD-40E8-9A94-9BC36E392123}" presName="dummyMaxCanvas" presStyleCnt="0">
        <dgm:presLayoutVars/>
      </dgm:prSet>
      <dgm:spPr/>
    </dgm:pt>
    <dgm:pt modelId="{DB83043B-F4B8-47F4-AC85-D1B858B32158}" type="pres">
      <dgm:prSet presAssocID="{273606F6-29DD-40E8-9A94-9BC36E392123}" presName="ThreeNodes_1" presStyleLbl="node1" presStyleIdx="0" presStyleCnt="3">
        <dgm:presLayoutVars>
          <dgm:bulletEnabled val="1"/>
        </dgm:presLayoutVars>
      </dgm:prSet>
      <dgm:spPr/>
    </dgm:pt>
    <dgm:pt modelId="{769AA82C-A407-415D-8A21-8F4FF77998A2}" type="pres">
      <dgm:prSet presAssocID="{273606F6-29DD-40E8-9A94-9BC36E392123}" presName="ThreeNodes_2" presStyleLbl="node1" presStyleIdx="1" presStyleCnt="3">
        <dgm:presLayoutVars>
          <dgm:bulletEnabled val="1"/>
        </dgm:presLayoutVars>
      </dgm:prSet>
      <dgm:spPr/>
    </dgm:pt>
    <dgm:pt modelId="{C8AF40C4-BCA8-4687-B427-10C937374892}" type="pres">
      <dgm:prSet presAssocID="{273606F6-29DD-40E8-9A94-9BC36E392123}" presName="ThreeNodes_3" presStyleLbl="node1" presStyleIdx="2" presStyleCnt="3">
        <dgm:presLayoutVars>
          <dgm:bulletEnabled val="1"/>
        </dgm:presLayoutVars>
      </dgm:prSet>
      <dgm:spPr/>
    </dgm:pt>
    <dgm:pt modelId="{0D1F8548-DD72-45DD-A68A-ACD0919ADB94}" type="pres">
      <dgm:prSet presAssocID="{273606F6-29DD-40E8-9A94-9BC36E392123}" presName="ThreeConn_1-2" presStyleLbl="fgAccFollowNode1" presStyleIdx="0" presStyleCnt="2">
        <dgm:presLayoutVars>
          <dgm:bulletEnabled val="1"/>
        </dgm:presLayoutVars>
      </dgm:prSet>
      <dgm:spPr/>
    </dgm:pt>
    <dgm:pt modelId="{8D663FB3-DD53-42B2-84C0-6461C16BA5C4}" type="pres">
      <dgm:prSet presAssocID="{273606F6-29DD-40E8-9A94-9BC36E392123}" presName="ThreeConn_2-3" presStyleLbl="fgAccFollowNode1" presStyleIdx="1" presStyleCnt="2">
        <dgm:presLayoutVars>
          <dgm:bulletEnabled val="1"/>
        </dgm:presLayoutVars>
      </dgm:prSet>
      <dgm:spPr/>
    </dgm:pt>
    <dgm:pt modelId="{1D8444F2-07E9-4B53-BC32-FE7F07E6B3B1}" type="pres">
      <dgm:prSet presAssocID="{273606F6-29DD-40E8-9A94-9BC36E392123}" presName="ThreeNodes_1_text" presStyleLbl="node1" presStyleIdx="2" presStyleCnt="3">
        <dgm:presLayoutVars>
          <dgm:bulletEnabled val="1"/>
        </dgm:presLayoutVars>
      </dgm:prSet>
      <dgm:spPr/>
    </dgm:pt>
    <dgm:pt modelId="{705651AC-DBDC-4A7E-B342-B4D6B089A6F7}" type="pres">
      <dgm:prSet presAssocID="{273606F6-29DD-40E8-9A94-9BC36E392123}" presName="ThreeNodes_2_text" presStyleLbl="node1" presStyleIdx="2" presStyleCnt="3">
        <dgm:presLayoutVars>
          <dgm:bulletEnabled val="1"/>
        </dgm:presLayoutVars>
      </dgm:prSet>
      <dgm:spPr/>
    </dgm:pt>
    <dgm:pt modelId="{EB7CBBAA-0758-4012-AB05-5C542B77CD6C}" type="pres">
      <dgm:prSet presAssocID="{273606F6-29DD-40E8-9A94-9BC36E392123}" presName="ThreeNodes_3_text" presStyleLbl="node1" presStyleIdx="2" presStyleCnt="3">
        <dgm:presLayoutVars>
          <dgm:bulletEnabled val="1"/>
        </dgm:presLayoutVars>
      </dgm:prSet>
      <dgm:spPr/>
    </dgm:pt>
  </dgm:ptLst>
  <dgm:cxnLst>
    <dgm:cxn modelId="{E1AC521F-F1F4-4AC6-A44E-6AB74C6C512D}" type="presOf" srcId="{BCB2AF17-92E5-441C-B793-0C4AAD4D81CC}" destId="{769AA82C-A407-415D-8A21-8F4FF77998A2}" srcOrd="0" destOrd="0" presId="urn:microsoft.com/office/officeart/2005/8/layout/vProcess5"/>
    <dgm:cxn modelId="{788F1820-EE86-4C40-9531-7A7551CD281E}" type="presOf" srcId="{BCB2AF17-92E5-441C-B793-0C4AAD4D81CC}" destId="{705651AC-DBDC-4A7E-B342-B4D6B089A6F7}" srcOrd="1" destOrd="0" presId="urn:microsoft.com/office/officeart/2005/8/layout/vProcess5"/>
    <dgm:cxn modelId="{FE069531-DF59-4619-9541-FAB43E36D684}" type="presOf" srcId="{59D7ACB3-D283-464E-AFC1-25AD3A67EED2}" destId="{8D663FB3-DD53-42B2-84C0-6461C16BA5C4}" srcOrd="0" destOrd="0" presId="urn:microsoft.com/office/officeart/2005/8/layout/vProcess5"/>
    <dgm:cxn modelId="{5FEE3A36-A0FA-4594-AFFA-C7BBDFB54720}" type="presOf" srcId="{9E45DFFD-1664-4BF0-B8D1-77EB8DB5EBE8}" destId="{0D1F8548-DD72-45DD-A68A-ACD0919ADB94}" srcOrd="0" destOrd="0" presId="urn:microsoft.com/office/officeart/2005/8/layout/vProcess5"/>
    <dgm:cxn modelId="{9F3A1E38-2EEF-481D-8EBE-1C01C2AF6925}" srcId="{273606F6-29DD-40E8-9A94-9BC36E392123}" destId="{BCB2AF17-92E5-441C-B793-0C4AAD4D81CC}" srcOrd="1" destOrd="0" parTransId="{70BE8660-54DD-4484-96E6-42E75F3CA90E}" sibTransId="{59D7ACB3-D283-464E-AFC1-25AD3A67EED2}"/>
    <dgm:cxn modelId="{D8C1D845-B186-42DB-808E-A45FA15199E8}" type="presOf" srcId="{761C0980-C1CA-4DA5-B9EA-35F0D18A5578}" destId="{C8AF40C4-BCA8-4687-B427-10C937374892}" srcOrd="0" destOrd="0" presId="urn:microsoft.com/office/officeart/2005/8/layout/vProcess5"/>
    <dgm:cxn modelId="{F7AE3C7C-D058-473B-9E26-ADD399D38D2E}" type="presOf" srcId="{9E4853AA-6CA9-40C8-AA1E-C2DF3B3D43F4}" destId="{1D8444F2-07E9-4B53-BC32-FE7F07E6B3B1}" srcOrd="1" destOrd="0" presId="urn:microsoft.com/office/officeart/2005/8/layout/vProcess5"/>
    <dgm:cxn modelId="{065055A1-537F-44AF-82C5-BBA4869B7C15}" type="presOf" srcId="{9E4853AA-6CA9-40C8-AA1E-C2DF3B3D43F4}" destId="{DB83043B-F4B8-47F4-AC85-D1B858B32158}" srcOrd="0" destOrd="0" presId="urn:microsoft.com/office/officeart/2005/8/layout/vProcess5"/>
    <dgm:cxn modelId="{E68F64C6-FF9C-4426-9190-0B5461889952}" srcId="{273606F6-29DD-40E8-9A94-9BC36E392123}" destId="{9E4853AA-6CA9-40C8-AA1E-C2DF3B3D43F4}" srcOrd="0" destOrd="0" parTransId="{DA62F49B-195E-439A-94EE-9F16C34D5DB3}" sibTransId="{9E45DFFD-1664-4BF0-B8D1-77EB8DB5EBE8}"/>
    <dgm:cxn modelId="{E43D95C7-402F-4848-8AEF-3EDA4D70F52D}" type="presOf" srcId="{761C0980-C1CA-4DA5-B9EA-35F0D18A5578}" destId="{EB7CBBAA-0758-4012-AB05-5C542B77CD6C}" srcOrd="1" destOrd="0" presId="urn:microsoft.com/office/officeart/2005/8/layout/vProcess5"/>
    <dgm:cxn modelId="{CDF348CA-1C78-4714-B79A-81DF028AECDE}" type="presOf" srcId="{273606F6-29DD-40E8-9A94-9BC36E392123}" destId="{8F481AB2-32BA-4B1A-9B6C-4E394E2F9F77}" srcOrd="0" destOrd="0" presId="urn:microsoft.com/office/officeart/2005/8/layout/vProcess5"/>
    <dgm:cxn modelId="{4835EFDC-9C5F-4C2A-AAAB-34CD7EB05914}" srcId="{273606F6-29DD-40E8-9A94-9BC36E392123}" destId="{761C0980-C1CA-4DA5-B9EA-35F0D18A5578}" srcOrd="2" destOrd="0" parTransId="{2AAFA4AC-D301-4575-A6A1-F197C34915C3}" sibTransId="{5AF596EA-58C0-4BEE-89AF-B67614A6CB6F}"/>
    <dgm:cxn modelId="{B0E046C4-B593-4E2A-982F-DA1C2241985D}" type="presParOf" srcId="{8F481AB2-32BA-4B1A-9B6C-4E394E2F9F77}" destId="{62B8D823-AEB1-4DCB-8ECA-0A2637FE4D18}" srcOrd="0" destOrd="0" presId="urn:microsoft.com/office/officeart/2005/8/layout/vProcess5"/>
    <dgm:cxn modelId="{0D78CCF1-B21C-4DCB-96BB-20EA12120DF9}" type="presParOf" srcId="{8F481AB2-32BA-4B1A-9B6C-4E394E2F9F77}" destId="{DB83043B-F4B8-47F4-AC85-D1B858B32158}" srcOrd="1" destOrd="0" presId="urn:microsoft.com/office/officeart/2005/8/layout/vProcess5"/>
    <dgm:cxn modelId="{F4501E69-2CB6-4F5B-A838-80D4D8AA3102}" type="presParOf" srcId="{8F481AB2-32BA-4B1A-9B6C-4E394E2F9F77}" destId="{769AA82C-A407-415D-8A21-8F4FF77998A2}" srcOrd="2" destOrd="0" presId="urn:microsoft.com/office/officeart/2005/8/layout/vProcess5"/>
    <dgm:cxn modelId="{D67CF48F-7F35-42C9-9368-AC6DABBACE08}" type="presParOf" srcId="{8F481AB2-32BA-4B1A-9B6C-4E394E2F9F77}" destId="{C8AF40C4-BCA8-4687-B427-10C937374892}" srcOrd="3" destOrd="0" presId="urn:microsoft.com/office/officeart/2005/8/layout/vProcess5"/>
    <dgm:cxn modelId="{1B4E5FB5-9858-4746-99F6-7EC23A869F1F}" type="presParOf" srcId="{8F481AB2-32BA-4B1A-9B6C-4E394E2F9F77}" destId="{0D1F8548-DD72-45DD-A68A-ACD0919ADB94}" srcOrd="4" destOrd="0" presId="urn:microsoft.com/office/officeart/2005/8/layout/vProcess5"/>
    <dgm:cxn modelId="{15D3C017-4A9A-4A29-A784-69395EBB2567}" type="presParOf" srcId="{8F481AB2-32BA-4B1A-9B6C-4E394E2F9F77}" destId="{8D663FB3-DD53-42B2-84C0-6461C16BA5C4}" srcOrd="5" destOrd="0" presId="urn:microsoft.com/office/officeart/2005/8/layout/vProcess5"/>
    <dgm:cxn modelId="{6CD6E04D-EB8B-491C-ABF1-8E8F75B5FF3E}" type="presParOf" srcId="{8F481AB2-32BA-4B1A-9B6C-4E394E2F9F77}" destId="{1D8444F2-07E9-4B53-BC32-FE7F07E6B3B1}" srcOrd="6" destOrd="0" presId="urn:microsoft.com/office/officeart/2005/8/layout/vProcess5"/>
    <dgm:cxn modelId="{38C2A1B8-15A8-417E-9D53-1112BAFF51CF}" type="presParOf" srcId="{8F481AB2-32BA-4B1A-9B6C-4E394E2F9F77}" destId="{705651AC-DBDC-4A7E-B342-B4D6B089A6F7}" srcOrd="7" destOrd="0" presId="urn:microsoft.com/office/officeart/2005/8/layout/vProcess5"/>
    <dgm:cxn modelId="{A891F034-2ED5-4F86-84E2-6E5196BA2FA9}" type="presParOf" srcId="{8F481AB2-32BA-4B1A-9B6C-4E394E2F9F77}" destId="{EB7CBBAA-0758-4012-AB05-5C542B77CD6C}" srcOrd="8"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7B97752-154F-454A-B7BB-EAA9F96BA3AB}" type="doc">
      <dgm:prSet loTypeId="urn:microsoft.com/office/officeart/2009/layout/CircleArrowProcess" loCatId="cycle" qsTypeId="urn:microsoft.com/office/officeart/2005/8/quickstyle/simple1" qsCatId="simple" csTypeId="urn:microsoft.com/office/officeart/2005/8/colors/accent1_2" csCatId="accent1" phldr="1"/>
      <dgm:spPr/>
      <dgm:t>
        <a:bodyPr/>
        <a:lstStyle/>
        <a:p>
          <a:endParaRPr lang="en-US"/>
        </a:p>
      </dgm:t>
    </dgm:pt>
    <dgm:pt modelId="{87C88864-6C2E-409E-B0CF-20D5164D7112}">
      <dgm:prSet phldrT="[Text]" custT="1"/>
      <dgm:spPr/>
      <dgm:t>
        <a:bodyPr/>
        <a:lstStyle/>
        <a:p>
          <a:r>
            <a:rPr lang="en-US" sz="1800">
              <a:solidFill>
                <a:schemeClr val="accent1"/>
              </a:solidFill>
            </a:rPr>
            <a:t>External Trends</a:t>
          </a:r>
        </a:p>
      </dgm:t>
    </dgm:pt>
    <dgm:pt modelId="{61772816-0CB3-4699-9BF6-06101CA6B716}" type="parTrans" cxnId="{ADE18584-B5BA-4E28-AE4E-5C94E8C99C98}">
      <dgm:prSet/>
      <dgm:spPr/>
      <dgm:t>
        <a:bodyPr/>
        <a:lstStyle/>
        <a:p>
          <a:endParaRPr lang="en-US"/>
        </a:p>
      </dgm:t>
    </dgm:pt>
    <dgm:pt modelId="{AACB06F9-743C-4CDF-8514-07DAEF3A7551}" type="sibTrans" cxnId="{ADE18584-B5BA-4E28-AE4E-5C94E8C99C98}">
      <dgm:prSet/>
      <dgm:spPr/>
      <dgm:t>
        <a:bodyPr/>
        <a:lstStyle/>
        <a:p>
          <a:endParaRPr lang="en-US"/>
        </a:p>
      </dgm:t>
    </dgm:pt>
    <dgm:pt modelId="{BC737221-CE2E-49F3-9F44-58179EDAA090}">
      <dgm:prSet phldrT="[Text]" custT="1"/>
      <dgm:spPr/>
      <dgm:t>
        <a:bodyPr/>
        <a:lstStyle/>
        <a:p>
          <a:r>
            <a:rPr lang="en-US" sz="1800">
              <a:solidFill>
                <a:schemeClr val="accent1"/>
              </a:solidFill>
            </a:rPr>
            <a:t>Strategic Drivers</a:t>
          </a:r>
        </a:p>
      </dgm:t>
    </dgm:pt>
    <dgm:pt modelId="{60BF96AC-0616-4936-96AA-4FEB79E1FD9A}" type="parTrans" cxnId="{E51F9C1B-A48C-457F-8BD9-8AEB14665A4C}">
      <dgm:prSet/>
      <dgm:spPr/>
      <dgm:t>
        <a:bodyPr/>
        <a:lstStyle/>
        <a:p>
          <a:endParaRPr lang="en-US"/>
        </a:p>
      </dgm:t>
    </dgm:pt>
    <dgm:pt modelId="{D36B0537-2310-42AB-8140-0F191A32507F}" type="sibTrans" cxnId="{E51F9C1B-A48C-457F-8BD9-8AEB14665A4C}">
      <dgm:prSet/>
      <dgm:spPr/>
      <dgm:t>
        <a:bodyPr/>
        <a:lstStyle/>
        <a:p>
          <a:endParaRPr lang="en-US"/>
        </a:p>
      </dgm:t>
    </dgm:pt>
    <dgm:pt modelId="{AE2F137A-5875-4D54-8905-35D9D950E901}">
      <dgm:prSet phldrT="[Text]" custT="1"/>
      <dgm:spPr/>
      <dgm:t>
        <a:bodyPr/>
        <a:lstStyle/>
        <a:p>
          <a:r>
            <a:rPr lang="en-US" sz="1800">
              <a:solidFill>
                <a:schemeClr val="accent1"/>
              </a:solidFill>
            </a:rPr>
            <a:t>Strategic Objectives and Actions</a:t>
          </a:r>
        </a:p>
      </dgm:t>
    </dgm:pt>
    <dgm:pt modelId="{2673FAC8-9463-407B-AA25-6E4EC097D166}" type="parTrans" cxnId="{A2A30E95-9BC1-4DB0-838E-AF3EBFBD9A14}">
      <dgm:prSet/>
      <dgm:spPr/>
      <dgm:t>
        <a:bodyPr/>
        <a:lstStyle/>
        <a:p>
          <a:endParaRPr lang="en-US"/>
        </a:p>
      </dgm:t>
    </dgm:pt>
    <dgm:pt modelId="{0DC4A7D2-197D-4BB2-9AD3-8344E71A091F}" type="sibTrans" cxnId="{A2A30E95-9BC1-4DB0-838E-AF3EBFBD9A14}">
      <dgm:prSet/>
      <dgm:spPr/>
      <dgm:t>
        <a:bodyPr/>
        <a:lstStyle/>
        <a:p>
          <a:endParaRPr lang="en-US"/>
        </a:p>
      </dgm:t>
    </dgm:pt>
    <dgm:pt modelId="{18770AD0-E030-4660-8266-D555B5EA7A34}" type="pres">
      <dgm:prSet presAssocID="{87B97752-154F-454A-B7BB-EAA9F96BA3AB}" presName="Name0" presStyleCnt="0">
        <dgm:presLayoutVars>
          <dgm:chMax val="7"/>
          <dgm:chPref val="7"/>
          <dgm:dir/>
          <dgm:animLvl val="lvl"/>
        </dgm:presLayoutVars>
      </dgm:prSet>
      <dgm:spPr/>
    </dgm:pt>
    <dgm:pt modelId="{D17EF439-D55E-437B-BD9A-654A27E7F641}" type="pres">
      <dgm:prSet presAssocID="{87C88864-6C2E-409E-B0CF-20D5164D7112}" presName="Accent1" presStyleCnt="0"/>
      <dgm:spPr/>
    </dgm:pt>
    <dgm:pt modelId="{F3FDF2D1-2D56-4C37-9154-36FAFF7898A0}" type="pres">
      <dgm:prSet presAssocID="{87C88864-6C2E-409E-B0CF-20D5164D7112}" presName="Accent" presStyleLbl="node1" presStyleIdx="0" presStyleCnt="3"/>
      <dgm:spPr>
        <a:solidFill>
          <a:schemeClr val="accent3"/>
        </a:solidFill>
      </dgm:spPr>
    </dgm:pt>
    <dgm:pt modelId="{B281C6D9-A00F-441D-8486-C216485D96F9}" type="pres">
      <dgm:prSet presAssocID="{87C88864-6C2E-409E-B0CF-20D5164D7112}" presName="Parent1" presStyleLbl="revTx" presStyleIdx="0" presStyleCnt="3">
        <dgm:presLayoutVars>
          <dgm:chMax val="1"/>
          <dgm:chPref val="1"/>
          <dgm:bulletEnabled val="1"/>
        </dgm:presLayoutVars>
      </dgm:prSet>
      <dgm:spPr/>
    </dgm:pt>
    <dgm:pt modelId="{C56825C6-C2AF-40A2-9610-925B6F2F6D1D}" type="pres">
      <dgm:prSet presAssocID="{BC737221-CE2E-49F3-9F44-58179EDAA090}" presName="Accent2" presStyleCnt="0"/>
      <dgm:spPr/>
    </dgm:pt>
    <dgm:pt modelId="{29794109-5037-4F84-A0A3-9D2F3D2E113B}" type="pres">
      <dgm:prSet presAssocID="{BC737221-CE2E-49F3-9F44-58179EDAA090}" presName="Accent" presStyleLbl="node1" presStyleIdx="1" presStyleCnt="3"/>
      <dgm:spPr/>
    </dgm:pt>
    <dgm:pt modelId="{26D6C10D-550A-4C31-A5B9-48F31D0F7287}" type="pres">
      <dgm:prSet presAssocID="{BC737221-CE2E-49F3-9F44-58179EDAA090}" presName="Parent2" presStyleLbl="revTx" presStyleIdx="1" presStyleCnt="3">
        <dgm:presLayoutVars>
          <dgm:chMax val="1"/>
          <dgm:chPref val="1"/>
          <dgm:bulletEnabled val="1"/>
        </dgm:presLayoutVars>
      </dgm:prSet>
      <dgm:spPr/>
    </dgm:pt>
    <dgm:pt modelId="{CF41EB7C-16E3-4B3B-BF90-57BFAF51C9F1}" type="pres">
      <dgm:prSet presAssocID="{AE2F137A-5875-4D54-8905-35D9D950E901}" presName="Accent3" presStyleCnt="0"/>
      <dgm:spPr/>
    </dgm:pt>
    <dgm:pt modelId="{CD95F8C5-DBF7-45BB-A15C-0A9B30EE4AE3}" type="pres">
      <dgm:prSet presAssocID="{AE2F137A-5875-4D54-8905-35D9D950E901}" presName="Accent" presStyleLbl="node1" presStyleIdx="2" presStyleCnt="3"/>
      <dgm:spPr>
        <a:solidFill>
          <a:schemeClr val="accent4">
            <a:lumMod val="75000"/>
          </a:schemeClr>
        </a:solidFill>
      </dgm:spPr>
    </dgm:pt>
    <dgm:pt modelId="{9F6BE039-36B2-4A7F-8A31-E3FFC4758FBA}" type="pres">
      <dgm:prSet presAssocID="{AE2F137A-5875-4D54-8905-35D9D950E901}" presName="Parent3" presStyleLbl="revTx" presStyleIdx="2" presStyleCnt="3">
        <dgm:presLayoutVars>
          <dgm:chMax val="1"/>
          <dgm:chPref val="1"/>
          <dgm:bulletEnabled val="1"/>
        </dgm:presLayoutVars>
      </dgm:prSet>
      <dgm:spPr/>
    </dgm:pt>
  </dgm:ptLst>
  <dgm:cxnLst>
    <dgm:cxn modelId="{E51F9C1B-A48C-457F-8BD9-8AEB14665A4C}" srcId="{87B97752-154F-454A-B7BB-EAA9F96BA3AB}" destId="{BC737221-CE2E-49F3-9F44-58179EDAA090}" srcOrd="1" destOrd="0" parTransId="{60BF96AC-0616-4936-96AA-4FEB79E1FD9A}" sibTransId="{D36B0537-2310-42AB-8140-0F191A32507F}"/>
    <dgm:cxn modelId="{706E0157-422D-4642-B5C9-C73954FFBC42}" type="presOf" srcId="{AE2F137A-5875-4D54-8905-35D9D950E901}" destId="{9F6BE039-36B2-4A7F-8A31-E3FFC4758FBA}" srcOrd="0" destOrd="0" presId="urn:microsoft.com/office/officeart/2009/layout/CircleArrowProcess"/>
    <dgm:cxn modelId="{8CCB9D7D-C4D3-42A4-B23A-7F790C378F2E}" type="presOf" srcId="{87C88864-6C2E-409E-B0CF-20D5164D7112}" destId="{B281C6D9-A00F-441D-8486-C216485D96F9}" srcOrd="0" destOrd="0" presId="urn:microsoft.com/office/officeart/2009/layout/CircleArrowProcess"/>
    <dgm:cxn modelId="{ADE18584-B5BA-4E28-AE4E-5C94E8C99C98}" srcId="{87B97752-154F-454A-B7BB-EAA9F96BA3AB}" destId="{87C88864-6C2E-409E-B0CF-20D5164D7112}" srcOrd="0" destOrd="0" parTransId="{61772816-0CB3-4699-9BF6-06101CA6B716}" sibTransId="{AACB06F9-743C-4CDF-8514-07DAEF3A7551}"/>
    <dgm:cxn modelId="{486A1C85-2845-4C02-BD4D-E7F610AA6797}" type="presOf" srcId="{87B97752-154F-454A-B7BB-EAA9F96BA3AB}" destId="{18770AD0-E030-4660-8266-D555B5EA7A34}" srcOrd="0" destOrd="0" presId="urn:microsoft.com/office/officeart/2009/layout/CircleArrowProcess"/>
    <dgm:cxn modelId="{A2A30E95-9BC1-4DB0-838E-AF3EBFBD9A14}" srcId="{87B97752-154F-454A-B7BB-EAA9F96BA3AB}" destId="{AE2F137A-5875-4D54-8905-35D9D950E901}" srcOrd="2" destOrd="0" parTransId="{2673FAC8-9463-407B-AA25-6E4EC097D166}" sibTransId="{0DC4A7D2-197D-4BB2-9AD3-8344E71A091F}"/>
    <dgm:cxn modelId="{F269D9CA-8F9E-4AFF-9553-92404AD85A32}" type="presOf" srcId="{BC737221-CE2E-49F3-9F44-58179EDAA090}" destId="{26D6C10D-550A-4C31-A5B9-48F31D0F7287}" srcOrd="0" destOrd="0" presId="urn:microsoft.com/office/officeart/2009/layout/CircleArrowProcess"/>
    <dgm:cxn modelId="{D5CF0BB1-6FD3-44C8-B3BD-580868635DB1}" type="presParOf" srcId="{18770AD0-E030-4660-8266-D555B5EA7A34}" destId="{D17EF439-D55E-437B-BD9A-654A27E7F641}" srcOrd="0" destOrd="0" presId="urn:microsoft.com/office/officeart/2009/layout/CircleArrowProcess"/>
    <dgm:cxn modelId="{97D478BC-3503-4DC2-AFCF-88B55ED5D076}" type="presParOf" srcId="{D17EF439-D55E-437B-BD9A-654A27E7F641}" destId="{F3FDF2D1-2D56-4C37-9154-36FAFF7898A0}" srcOrd="0" destOrd="0" presId="urn:microsoft.com/office/officeart/2009/layout/CircleArrowProcess"/>
    <dgm:cxn modelId="{A70A039E-BFA3-4A84-AED1-DC893C72B1D2}" type="presParOf" srcId="{18770AD0-E030-4660-8266-D555B5EA7A34}" destId="{B281C6D9-A00F-441D-8486-C216485D96F9}" srcOrd="1" destOrd="0" presId="urn:microsoft.com/office/officeart/2009/layout/CircleArrowProcess"/>
    <dgm:cxn modelId="{78077F43-B1CE-40C4-B351-071D3C651B2D}" type="presParOf" srcId="{18770AD0-E030-4660-8266-D555B5EA7A34}" destId="{C56825C6-C2AF-40A2-9610-925B6F2F6D1D}" srcOrd="2" destOrd="0" presId="urn:microsoft.com/office/officeart/2009/layout/CircleArrowProcess"/>
    <dgm:cxn modelId="{8461B372-0BE7-4750-B5F5-6A934D9C4DB5}" type="presParOf" srcId="{C56825C6-C2AF-40A2-9610-925B6F2F6D1D}" destId="{29794109-5037-4F84-A0A3-9D2F3D2E113B}" srcOrd="0" destOrd="0" presId="urn:microsoft.com/office/officeart/2009/layout/CircleArrowProcess"/>
    <dgm:cxn modelId="{939FED9B-3662-48C6-A751-F1A0F35D9090}" type="presParOf" srcId="{18770AD0-E030-4660-8266-D555B5EA7A34}" destId="{26D6C10D-550A-4C31-A5B9-48F31D0F7287}" srcOrd="3" destOrd="0" presId="urn:microsoft.com/office/officeart/2009/layout/CircleArrowProcess"/>
    <dgm:cxn modelId="{F580547B-20A6-4869-A6D6-4333D7B18E5D}" type="presParOf" srcId="{18770AD0-E030-4660-8266-D555B5EA7A34}" destId="{CF41EB7C-16E3-4B3B-BF90-57BFAF51C9F1}" srcOrd="4" destOrd="0" presId="urn:microsoft.com/office/officeart/2009/layout/CircleArrowProcess"/>
    <dgm:cxn modelId="{6CE6395E-0788-4ADA-8030-F0C685021352}" type="presParOf" srcId="{CF41EB7C-16E3-4B3B-BF90-57BFAF51C9F1}" destId="{CD95F8C5-DBF7-45BB-A15C-0A9B30EE4AE3}" srcOrd="0" destOrd="0" presId="urn:microsoft.com/office/officeart/2009/layout/CircleArrowProcess"/>
    <dgm:cxn modelId="{BDE98F4B-0206-475B-BCBB-F10B754F9E40}" type="presParOf" srcId="{18770AD0-E030-4660-8266-D555B5EA7A34}" destId="{9F6BE039-36B2-4A7F-8A31-E3FFC4758FBA}" srcOrd="5" destOrd="0" presId="urn:microsoft.com/office/officeart/2009/layout/CircleArrowProcess"/>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6DF167-47C6-436D-ACE8-E20EDEB17DAC}">
      <dsp:nvSpPr>
        <dsp:cNvPr id="0" name=""/>
        <dsp:cNvSpPr/>
      </dsp:nvSpPr>
      <dsp:spPr>
        <a:xfrm>
          <a:off x="462886" y="1017272"/>
          <a:ext cx="1660662" cy="5550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r>
            <a:rPr lang="en-US" sz="2800" b="1" kern="1200">
              <a:solidFill>
                <a:srgbClr val="4B5E7C"/>
              </a:solidFill>
            </a:rPr>
            <a:t>Survey</a:t>
          </a:r>
        </a:p>
      </dsp:txBody>
      <dsp:txXfrm>
        <a:off x="462886" y="1017272"/>
        <a:ext cx="1660662" cy="555056"/>
      </dsp:txXfrm>
    </dsp:sp>
    <dsp:sp modelId="{66A10A0A-6A16-4F92-96E9-A347D69DFDFF}">
      <dsp:nvSpPr>
        <dsp:cNvPr id="0" name=""/>
        <dsp:cNvSpPr/>
      </dsp:nvSpPr>
      <dsp:spPr>
        <a:xfrm>
          <a:off x="375" y="2205238"/>
          <a:ext cx="2738266" cy="10253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kern="1200">
              <a:solidFill>
                <a:schemeClr val="accent4">
                  <a:lumMod val="50000"/>
                </a:schemeClr>
              </a:solidFill>
            </a:rPr>
            <a:t>Joint</a:t>
          </a:r>
        </a:p>
      </dsp:txBody>
      <dsp:txXfrm>
        <a:off x="375" y="2205238"/>
        <a:ext cx="2738266" cy="1025305"/>
      </dsp:txXfrm>
    </dsp:sp>
    <dsp:sp modelId="{F79AC25D-72CF-4BAA-B5B2-308EC47FC52D}">
      <dsp:nvSpPr>
        <dsp:cNvPr id="0" name=""/>
        <dsp:cNvSpPr/>
      </dsp:nvSpPr>
      <dsp:spPr>
        <a:xfrm>
          <a:off x="537290" y="884803"/>
          <a:ext cx="132098" cy="132098"/>
        </a:xfrm>
        <a:prstGeom prst="ellipse">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AD219CD-89A2-4F54-992C-A28719828A3F}">
      <dsp:nvSpPr>
        <dsp:cNvPr id="0" name=""/>
        <dsp:cNvSpPr/>
      </dsp:nvSpPr>
      <dsp:spPr>
        <a:xfrm>
          <a:off x="629758" y="699865"/>
          <a:ext cx="132098" cy="132098"/>
        </a:xfrm>
        <a:prstGeom prst="ellipse">
          <a:avLst/>
        </a:prstGeom>
        <a:solidFill>
          <a:schemeClr val="accent5">
            <a:hueOff val="127999"/>
            <a:satOff val="-381"/>
            <a:lumOff val="2124"/>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31DA92A-FBD8-43A8-A9E8-CD6DA03063FE}">
      <dsp:nvSpPr>
        <dsp:cNvPr id="0" name=""/>
        <dsp:cNvSpPr/>
      </dsp:nvSpPr>
      <dsp:spPr>
        <a:xfrm>
          <a:off x="851683" y="736853"/>
          <a:ext cx="207582" cy="207582"/>
        </a:xfrm>
        <a:prstGeom prst="ellipse">
          <a:avLst/>
        </a:prstGeom>
        <a:solidFill>
          <a:schemeClr val="accent5">
            <a:hueOff val="255998"/>
            <a:satOff val="-763"/>
            <a:lumOff val="4248"/>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8EF339F-FF0E-4305-B89F-36190DEBB794}">
      <dsp:nvSpPr>
        <dsp:cNvPr id="0" name=""/>
        <dsp:cNvSpPr/>
      </dsp:nvSpPr>
      <dsp:spPr>
        <a:xfrm>
          <a:off x="1036621" y="533422"/>
          <a:ext cx="132098" cy="132098"/>
        </a:xfrm>
        <a:prstGeom prst="ellipse">
          <a:avLst/>
        </a:prstGeom>
        <a:solidFill>
          <a:schemeClr val="accent5">
            <a:hueOff val="383997"/>
            <a:satOff val="-1144"/>
            <a:lumOff val="6373"/>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DB6B5CD-0379-41DD-B3E0-3D2FA969CE89}">
      <dsp:nvSpPr>
        <dsp:cNvPr id="0" name=""/>
        <dsp:cNvSpPr/>
      </dsp:nvSpPr>
      <dsp:spPr>
        <a:xfrm>
          <a:off x="1277039" y="459447"/>
          <a:ext cx="132098" cy="132098"/>
        </a:xfrm>
        <a:prstGeom prst="ellipse">
          <a:avLst/>
        </a:prstGeom>
        <a:solidFill>
          <a:schemeClr val="accent5">
            <a:hueOff val="511996"/>
            <a:satOff val="-1525"/>
            <a:lumOff val="8497"/>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A2C54CD-AA06-41C1-B1EA-D1AF62D42194}">
      <dsp:nvSpPr>
        <dsp:cNvPr id="0" name=""/>
        <dsp:cNvSpPr/>
      </dsp:nvSpPr>
      <dsp:spPr>
        <a:xfrm>
          <a:off x="1572939" y="588903"/>
          <a:ext cx="132098" cy="132098"/>
        </a:xfrm>
        <a:prstGeom prst="ellipse">
          <a:avLst/>
        </a:prstGeom>
        <a:solidFill>
          <a:schemeClr val="accent5">
            <a:hueOff val="639995"/>
            <a:satOff val="-1906"/>
            <a:lumOff val="10621"/>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8110012-391B-40C5-8549-F560F5FB2D0C}">
      <dsp:nvSpPr>
        <dsp:cNvPr id="0" name=""/>
        <dsp:cNvSpPr/>
      </dsp:nvSpPr>
      <dsp:spPr>
        <a:xfrm>
          <a:off x="1757877" y="681372"/>
          <a:ext cx="207582" cy="207582"/>
        </a:xfrm>
        <a:prstGeom prst="ellipse">
          <a:avLst/>
        </a:prstGeom>
        <a:solidFill>
          <a:schemeClr val="accent5">
            <a:hueOff val="767994"/>
            <a:satOff val="-2288"/>
            <a:lumOff val="12745"/>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BF12B53-C4F2-48E2-A272-E47CCE703C86}">
      <dsp:nvSpPr>
        <dsp:cNvPr id="0" name=""/>
        <dsp:cNvSpPr/>
      </dsp:nvSpPr>
      <dsp:spPr>
        <a:xfrm>
          <a:off x="2016789" y="884803"/>
          <a:ext cx="132098" cy="132098"/>
        </a:xfrm>
        <a:prstGeom prst="ellipse">
          <a:avLst/>
        </a:prstGeom>
        <a:solidFill>
          <a:schemeClr val="accent5">
            <a:hueOff val="895993"/>
            <a:satOff val="-2669"/>
            <a:lumOff val="1486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1F736CF-BC01-435C-B728-B7552B788F4C}">
      <dsp:nvSpPr>
        <dsp:cNvPr id="0" name=""/>
        <dsp:cNvSpPr/>
      </dsp:nvSpPr>
      <dsp:spPr>
        <a:xfrm>
          <a:off x="2127752" y="1088234"/>
          <a:ext cx="132098" cy="132098"/>
        </a:xfrm>
        <a:prstGeom prst="ellipse">
          <a:avLst/>
        </a:prstGeom>
        <a:solidFill>
          <a:schemeClr val="accent5">
            <a:hueOff val="1023992"/>
            <a:satOff val="-3050"/>
            <a:lumOff val="16993"/>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D8745ED-CE4D-4336-86FD-174D3216BAAD}">
      <dsp:nvSpPr>
        <dsp:cNvPr id="0" name=""/>
        <dsp:cNvSpPr/>
      </dsp:nvSpPr>
      <dsp:spPr>
        <a:xfrm>
          <a:off x="1166077" y="699865"/>
          <a:ext cx="339681" cy="339681"/>
        </a:xfrm>
        <a:prstGeom prst="ellipse">
          <a:avLst/>
        </a:prstGeom>
        <a:solidFill>
          <a:schemeClr val="accent5">
            <a:hueOff val="1151991"/>
            <a:satOff val="-3432"/>
            <a:lumOff val="19117"/>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4751345-9862-4EAE-81BC-A20EF4D85F84}">
      <dsp:nvSpPr>
        <dsp:cNvPr id="0" name=""/>
        <dsp:cNvSpPr/>
      </dsp:nvSpPr>
      <dsp:spPr>
        <a:xfrm>
          <a:off x="444821" y="1402628"/>
          <a:ext cx="132098" cy="132098"/>
        </a:xfrm>
        <a:prstGeom prst="ellipse">
          <a:avLst/>
        </a:prstGeom>
        <a:solidFill>
          <a:schemeClr val="accent5">
            <a:hueOff val="1279990"/>
            <a:satOff val="-3813"/>
            <a:lumOff val="21242"/>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C991826-369A-4609-B9CC-847590E841BE}">
      <dsp:nvSpPr>
        <dsp:cNvPr id="0" name=""/>
        <dsp:cNvSpPr/>
      </dsp:nvSpPr>
      <dsp:spPr>
        <a:xfrm>
          <a:off x="555783" y="1569071"/>
          <a:ext cx="207582" cy="207582"/>
        </a:xfrm>
        <a:prstGeom prst="ellipse">
          <a:avLst/>
        </a:prstGeom>
        <a:solidFill>
          <a:schemeClr val="accent5">
            <a:hueOff val="1407989"/>
            <a:satOff val="-4194"/>
            <a:lumOff val="23366"/>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E7EDE50-EDCB-4086-A762-E21F3AB393ED}">
      <dsp:nvSpPr>
        <dsp:cNvPr id="0" name=""/>
        <dsp:cNvSpPr/>
      </dsp:nvSpPr>
      <dsp:spPr>
        <a:xfrm>
          <a:off x="833190" y="1717021"/>
          <a:ext cx="301938" cy="301938"/>
        </a:xfrm>
        <a:prstGeom prst="ellipse">
          <a:avLst/>
        </a:prstGeom>
        <a:solidFill>
          <a:schemeClr val="accent5">
            <a:hueOff val="1535988"/>
            <a:satOff val="-4575"/>
            <a:lumOff val="2549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198F85D-C756-4706-B9DA-3AA87E6481B7}">
      <dsp:nvSpPr>
        <dsp:cNvPr id="0" name=""/>
        <dsp:cNvSpPr/>
      </dsp:nvSpPr>
      <dsp:spPr>
        <a:xfrm>
          <a:off x="1221558" y="1957440"/>
          <a:ext cx="132098" cy="132098"/>
        </a:xfrm>
        <a:prstGeom prst="ellipse">
          <a:avLst/>
        </a:prstGeom>
        <a:solidFill>
          <a:schemeClr val="accent5">
            <a:hueOff val="1663987"/>
            <a:satOff val="-4957"/>
            <a:lumOff val="27614"/>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03F2214-CEA0-46C2-B179-9C8349644F8E}">
      <dsp:nvSpPr>
        <dsp:cNvPr id="0" name=""/>
        <dsp:cNvSpPr/>
      </dsp:nvSpPr>
      <dsp:spPr>
        <a:xfrm>
          <a:off x="1295533" y="1717021"/>
          <a:ext cx="207582" cy="207582"/>
        </a:xfrm>
        <a:prstGeom prst="ellipse">
          <a:avLst/>
        </a:prstGeom>
        <a:solidFill>
          <a:schemeClr val="accent5">
            <a:hueOff val="1791986"/>
            <a:satOff val="-5338"/>
            <a:lumOff val="29738"/>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DAF41A-D779-4662-8EFC-FFB9A7A66B48}">
      <dsp:nvSpPr>
        <dsp:cNvPr id="0" name=""/>
        <dsp:cNvSpPr/>
      </dsp:nvSpPr>
      <dsp:spPr>
        <a:xfrm>
          <a:off x="1480471" y="1975934"/>
          <a:ext cx="132098" cy="132098"/>
        </a:xfrm>
        <a:prstGeom prst="ellipse">
          <a:avLst/>
        </a:prstGeom>
        <a:solidFill>
          <a:schemeClr val="accent5">
            <a:hueOff val="1919985"/>
            <a:satOff val="-5719"/>
            <a:lumOff val="31863"/>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D36F6B5-DC66-43B5-92CA-9E37B9D50536}">
      <dsp:nvSpPr>
        <dsp:cNvPr id="0" name=""/>
        <dsp:cNvSpPr/>
      </dsp:nvSpPr>
      <dsp:spPr>
        <a:xfrm>
          <a:off x="1646914" y="1680034"/>
          <a:ext cx="301938" cy="301938"/>
        </a:xfrm>
        <a:prstGeom prst="ellipse">
          <a:avLst/>
        </a:prstGeom>
        <a:solidFill>
          <a:schemeClr val="accent5">
            <a:hueOff val="2047984"/>
            <a:satOff val="-6100"/>
            <a:lumOff val="33987"/>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E8FCCAF-A630-4EC1-8D02-3E892497D6FE}">
      <dsp:nvSpPr>
        <dsp:cNvPr id="0" name=""/>
        <dsp:cNvSpPr/>
      </dsp:nvSpPr>
      <dsp:spPr>
        <a:xfrm>
          <a:off x="2053777" y="1606059"/>
          <a:ext cx="207582" cy="207582"/>
        </a:xfrm>
        <a:prstGeom prst="ellipse">
          <a:avLst/>
        </a:prstGeom>
        <a:solidFill>
          <a:schemeClr val="accent5">
            <a:hueOff val="2175983"/>
            <a:satOff val="-6482"/>
            <a:lumOff val="36111"/>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FE567C-AB53-42D6-BD6C-4708AFD8AA66}">
      <dsp:nvSpPr>
        <dsp:cNvPr id="0" name=""/>
        <dsp:cNvSpPr/>
      </dsp:nvSpPr>
      <dsp:spPr>
        <a:xfrm>
          <a:off x="2530059" y="746741"/>
          <a:ext cx="609641" cy="1163871"/>
        </a:xfrm>
        <a:prstGeom prst="chevron">
          <a:avLst>
            <a:gd name="adj" fmla="val 6231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9BD664F-693F-42A6-B551-39218576CDA2}">
      <dsp:nvSpPr>
        <dsp:cNvPr id="0" name=""/>
        <dsp:cNvSpPr/>
      </dsp:nvSpPr>
      <dsp:spPr>
        <a:xfrm>
          <a:off x="3028856" y="746741"/>
          <a:ext cx="609641" cy="1163871"/>
        </a:xfrm>
        <a:prstGeom prst="chevron">
          <a:avLst>
            <a:gd name="adj" fmla="val 62310"/>
          </a:avLst>
        </a:prstGeom>
        <a:solidFill>
          <a:schemeClr val="accent5">
            <a:hueOff val="2303982"/>
            <a:satOff val="-6863"/>
            <a:lumOff val="38235"/>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375C112-CA6C-4C0C-9556-320857574A65}">
      <dsp:nvSpPr>
        <dsp:cNvPr id="0" name=""/>
        <dsp:cNvSpPr/>
      </dsp:nvSpPr>
      <dsp:spPr>
        <a:xfrm>
          <a:off x="3847080" y="345845"/>
          <a:ext cx="2292985" cy="1707302"/>
        </a:xfrm>
        <a:prstGeom prst="ellipse">
          <a:avLst/>
        </a:prstGeom>
        <a:solidFill>
          <a:schemeClr val="accent5">
            <a:hueOff val="2303982"/>
            <a:satOff val="-6863"/>
            <a:lumOff val="38235"/>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lang="en-US" sz="2400" b="1" kern="1200">
              <a:solidFill>
                <a:schemeClr val="accent2"/>
              </a:solidFill>
            </a:rPr>
            <a:t>Consultation Papers</a:t>
          </a:r>
        </a:p>
      </dsp:txBody>
      <dsp:txXfrm>
        <a:off x="4182880" y="595874"/>
        <a:ext cx="1621385" cy="1207244"/>
      </dsp:txXfrm>
    </dsp:sp>
    <dsp:sp modelId="{4D39EA67-DB70-4207-A3EB-289206A9287A}">
      <dsp:nvSpPr>
        <dsp:cNvPr id="0" name=""/>
        <dsp:cNvSpPr/>
      </dsp:nvSpPr>
      <dsp:spPr>
        <a:xfrm>
          <a:off x="4162244" y="2205238"/>
          <a:ext cx="1662658" cy="10253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kern="1200">
              <a:solidFill>
                <a:schemeClr val="accent4">
                  <a:lumMod val="50000"/>
                </a:schemeClr>
              </a:solidFill>
            </a:rPr>
            <a:t>IAASB &amp; IESBA</a:t>
          </a:r>
        </a:p>
      </dsp:txBody>
      <dsp:txXfrm>
        <a:off x="4162244" y="2205238"/>
        <a:ext cx="1662658" cy="102530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83043B-F4B8-47F4-AC85-D1B858B32158}">
      <dsp:nvSpPr>
        <dsp:cNvPr id="0" name=""/>
        <dsp:cNvSpPr/>
      </dsp:nvSpPr>
      <dsp:spPr>
        <a:xfrm>
          <a:off x="0" y="0"/>
          <a:ext cx="6301633" cy="1446102"/>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2800350">
            <a:lnSpc>
              <a:spcPct val="90000"/>
            </a:lnSpc>
            <a:spcBef>
              <a:spcPct val="0"/>
            </a:spcBef>
            <a:spcAft>
              <a:spcPct val="35000"/>
            </a:spcAft>
            <a:buNone/>
          </a:pPr>
          <a:r>
            <a:rPr lang="en-US" sz="2000" b="1" kern="1200">
              <a:solidFill>
                <a:schemeClr val="accent4">
                  <a:lumMod val="75000"/>
                </a:schemeClr>
              </a:solidFill>
            </a:rPr>
            <a:t>SAC discussion </a:t>
          </a:r>
          <a:r>
            <a:rPr lang="en-US" sz="2000" kern="1200"/>
            <a:t>of key trends and potential implications for the SSBs’ work</a:t>
          </a:r>
        </a:p>
      </dsp:txBody>
      <dsp:txXfrm>
        <a:off x="42355" y="42355"/>
        <a:ext cx="4741176" cy="1361392"/>
      </dsp:txXfrm>
    </dsp:sp>
    <dsp:sp modelId="{769AA82C-A407-415D-8A21-8F4FF77998A2}">
      <dsp:nvSpPr>
        <dsp:cNvPr id="0" name=""/>
        <dsp:cNvSpPr/>
      </dsp:nvSpPr>
      <dsp:spPr>
        <a:xfrm>
          <a:off x="556026" y="1687119"/>
          <a:ext cx="6301633" cy="1446102"/>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755650">
            <a:lnSpc>
              <a:spcPct val="90000"/>
            </a:lnSpc>
            <a:spcBef>
              <a:spcPct val="0"/>
            </a:spcBef>
            <a:spcAft>
              <a:spcPct val="35000"/>
            </a:spcAft>
            <a:buNone/>
          </a:pPr>
          <a:r>
            <a:rPr lang="en-US" sz="2000" b="1" kern="1200">
              <a:solidFill>
                <a:schemeClr val="accent4">
                  <a:lumMod val="75000"/>
                </a:schemeClr>
              </a:solidFill>
            </a:rPr>
            <a:t>SSB Staff research </a:t>
          </a:r>
          <a:r>
            <a:rPr lang="en-US" sz="2000" kern="1200"/>
            <a:t>on key future environmental trends</a:t>
          </a:r>
        </a:p>
      </dsp:txBody>
      <dsp:txXfrm>
        <a:off x="598381" y="1729474"/>
        <a:ext cx="4720930" cy="1361392"/>
      </dsp:txXfrm>
    </dsp:sp>
    <dsp:sp modelId="{C8AF40C4-BCA8-4687-B427-10C937374892}">
      <dsp:nvSpPr>
        <dsp:cNvPr id="0" name=""/>
        <dsp:cNvSpPr/>
      </dsp:nvSpPr>
      <dsp:spPr>
        <a:xfrm>
          <a:off x="1112052" y="3374238"/>
          <a:ext cx="6301633" cy="1446102"/>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2000" kern="1200"/>
            <a:t>SSB Staff and WG will conduct </a:t>
          </a:r>
          <a:r>
            <a:rPr lang="en-US" sz="2000" b="1" i="0" kern="1200">
              <a:solidFill>
                <a:schemeClr val="accent4">
                  <a:lumMod val="75000"/>
                </a:schemeClr>
              </a:solidFill>
            </a:rPr>
            <a:t>additional structured research </a:t>
          </a:r>
          <a:r>
            <a:rPr lang="en-US" sz="2000" kern="1200"/>
            <a:t>in Q4 2025 regarding key future environmental trends</a:t>
          </a:r>
        </a:p>
      </dsp:txBody>
      <dsp:txXfrm>
        <a:off x="1154407" y="3416593"/>
        <a:ext cx="4720930" cy="1361392"/>
      </dsp:txXfrm>
    </dsp:sp>
    <dsp:sp modelId="{0D1F8548-DD72-45DD-A68A-ACD0919ADB94}">
      <dsp:nvSpPr>
        <dsp:cNvPr id="0" name=""/>
        <dsp:cNvSpPr/>
      </dsp:nvSpPr>
      <dsp:spPr>
        <a:xfrm>
          <a:off x="5361666" y="1096627"/>
          <a:ext cx="939966" cy="939966"/>
        </a:xfrm>
        <a:prstGeom prst="downArrow">
          <a:avLst>
            <a:gd name="adj1" fmla="val 55000"/>
            <a:gd name="adj2" fmla="val 45000"/>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5573158" y="1096627"/>
        <a:ext cx="516982" cy="707324"/>
      </dsp:txXfrm>
    </dsp:sp>
    <dsp:sp modelId="{8D663FB3-DD53-42B2-84C0-6461C16BA5C4}">
      <dsp:nvSpPr>
        <dsp:cNvPr id="0" name=""/>
        <dsp:cNvSpPr/>
      </dsp:nvSpPr>
      <dsp:spPr>
        <a:xfrm>
          <a:off x="5917693" y="2774105"/>
          <a:ext cx="939966" cy="939966"/>
        </a:xfrm>
        <a:prstGeom prst="downArrow">
          <a:avLst>
            <a:gd name="adj1" fmla="val 55000"/>
            <a:gd name="adj2" fmla="val 45000"/>
          </a:avLst>
        </a:prstGeom>
        <a:solidFill>
          <a:schemeClr val="accent1">
            <a:alpha val="90000"/>
            <a:tint val="40000"/>
            <a:hueOff val="0"/>
            <a:satOff val="0"/>
            <a:lumOff val="0"/>
            <a:alphaOff val="0"/>
          </a:schemeClr>
        </a:solidFill>
        <a:ln w="1905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6129185" y="2774105"/>
        <a:ext cx="516982" cy="70732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FDF2D1-2D56-4C37-9154-36FAFF7898A0}">
      <dsp:nvSpPr>
        <dsp:cNvPr id="0" name=""/>
        <dsp:cNvSpPr/>
      </dsp:nvSpPr>
      <dsp:spPr>
        <a:xfrm>
          <a:off x="3549568" y="0"/>
          <a:ext cx="2055486" cy="2055798"/>
        </a:xfrm>
        <a:prstGeom prst="circularArrow">
          <a:avLst>
            <a:gd name="adj1" fmla="val 10980"/>
            <a:gd name="adj2" fmla="val 1142322"/>
            <a:gd name="adj3" fmla="val 4500000"/>
            <a:gd name="adj4" fmla="val 10800000"/>
            <a:gd name="adj5" fmla="val 12500"/>
          </a:avLst>
        </a:prstGeom>
        <a:solidFill>
          <a:schemeClr val="accent3"/>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281C6D9-A00F-441D-8486-C216485D96F9}">
      <dsp:nvSpPr>
        <dsp:cNvPr id="0" name=""/>
        <dsp:cNvSpPr/>
      </dsp:nvSpPr>
      <dsp:spPr>
        <a:xfrm>
          <a:off x="4003898" y="742205"/>
          <a:ext cx="1142194" cy="570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a:solidFill>
                <a:schemeClr val="accent1"/>
              </a:solidFill>
            </a:rPr>
            <a:t>External Trends</a:t>
          </a:r>
        </a:p>
      </dsp:txBody>
      <dsp:txXfrm>
        <a:off x="4003898" y="742205"/>
        <a:ext cx="1142194" cy="570960"/>
      </dsp:txXfrm>
    </dsp:sp>
    <dsp:sp modelId="{29794109-5037-4F84-A0A3-9D2F3D2E113B}">
      <dsp:nvSpPr>
        <dsp:cNvPr id="0" name=""/>
        <dsp:cNvSpPr/>
      </dsp:nvSpPr>
      <dsp:spPr>
        <a:xfrm>
          <a:off x="2978664" y="1181208"/>
          <a:ext cx="2055486" cy="2055798"/>
        </a:xfrm>
        <a:prstGeom prst="leftCircularArrow">
          <a:avLst>
            <a:gd name="adj1" fmla="val 10980"/>
            <a:gd name="adj2" fmla="val 1142322"/>
            <a:gd name="adj3" fmla="val 6300000"/>
            <a:gd name="adj4" fmla="val 18900000"/>
            <a:gd name="adj5" fmla="val 125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6D6C10D-550A-4C31-A5B9-48F31D0F7287}">
      <dsp:nvSpPr>
        <dsp:cNvPr id="0" name=""/>
        <dsp:cNvSpPr/>
      </dsp:nvSpPr>
      <dsp:spPr>
        <a:xfrm>
          <a:off x="3435310" y="1930247"/>
          <a:ext cx="1142194" cy="570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a:solidFill>
                <a:schemeClr val="accent1"/>
              </a:solidFill>
            </a:rPr>
            <a:t>Strategic Drivers</a:t>
          </a:r>
        </a:p>
      </dsp:txBody>
      <dsp:txXfrm>
        <a:off x="3435310" y="1930247"/>
        <a:ext cx="1142194" cy="570960"/>
      </dsp:txXfrm>
    </dsp:sp>
    <dsp:sp modelId="{CD95F8C5-DBF7-45BB-A15C-0A9B30EE4AE3}">
      <dsp:nvSpPr>
        <dsp:cNvPr id="0" name=""/>
        <dsp:cNvSpPr/>
      </dsp:nvSpPr>
      <dsp:spPr>
        <a:xfrm>
          <a:off x="3695865" y="2503770"/>
          <a:ext cx="1765981" cy="1766688"/>
        </a:xfrm>
        <a:prstGeom prst="blockArc">
          <a:avLst>
            <a:gd name="adj1" fmla="val 13500000"/>
            <a:gd name="adj2" fmla="val 10800000"/>
            <a:gd name="adj3" fmla="val 12740"/>
          </a:avLst>
        </a:prstGeom>
        <a:solidFill>
          <a:schemeClr val="accent4">
            <a:lumMod val="75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F6BE039-36B2-4A7F-8A31-E3FFC4758FBA}">
      <dsp:nvSpPr>
        <dsp:cNvPr id="0" name=""/>
        <dsp:cNvSpPr/>
      </dsp:nvSpPr>
      <dsp:spPr>
        <a:xfrm>
          <a:off x="4006600" y="3119997"/>
          <a:ext cx="1142194" cy="570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a:solidFill>
                <a:schemeClr val="accent1"/>
              </a:solidFill>
            </a:rPr>
            <a:t>Strategic Objectives and Actions</a:t>
          </a:r>
        </a:p>
      </dsp:txBody>
      <dsp:txXfrm>
        <a:off x="4006600" y="3119997"/>
        <a:ext cx="1142194" cy="570960"/>
      </dsp:txXfrm>
    </dsp:sp>
  </dsp:spTree>
</dsp:drawing>
</file>

<file path=ppt/diagrams/layout1.xml><?xml version="1.0" encoding="utf-8"?>
<dgm:layoutDef xmlns:dgm="http://schemas.openxmlformats.org/drawingml/2006/diagram" xmlns:a="http://schemas.openxmlformats.org/drawingml/2006/main" uniqueId="urn:microsoft.com/office/officeart/2009/3/layout/RandomtoResultProcess">
  <dgm:title val=""/>
  <dgm:desc val=""/>
  <dgm:catLst>
    <dgm:cat type="process" pri="1275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clrData>
  <dgm:layoutNode name="Name0">
    <dgm:varLst>
      <dgm:dir/>
      <dgm:animOne val="branch"/>
      <dgm:animLvl val="lvl"/>
    </dgm:varLst>
    <dgm:choose name="Name1">
      <dgm:if name="Name2" func="var" arg="dir" op="equ" val="norm">
        <dgm:alg type="lin">
          <dgm:param type="fallback" val="2D"/>
          <dgm:param type="nodeVertAlign" val="t"/>
        </dgm:alg>
      </dgm:if>
      <dgm:else name="Name3">
        <dgm:alg type="lin">
          <dgm:param type="fallback" val="2D"/>
          <dgm:param type="nodeVertAlign" val="t"/>
          <dgm:param type="linDir" val="fromR"/>
        </dgm:alg>
      </dgm:else>
    </dgm:choose>
    <dgm:shape xmlns:r="http://schemas.openxmlformats.org/officeDocument/2006/relationships" r:blip="">
      <dgm:adjLst/>
    </dgm:shape>
    <dgm:constrLst>
      <dgm:constr type="userH" refType="h" fact="2"/>
      <dgm:constr type="w" for="ch" forName="chaos" refType="userH" fact="0.681"/>
      <dgm:constr type="h" for="ch" forName="chaos" refType="userH"/>
      <dgm:constr type="w" for="ch" forName="middle" refType="userH" fact="0.6"/>
      <dgm:constr type="h" for="ch" forName="middle" refType="userH"/>
      <dgm:constr type="w" for="ch" forName="last" refType="userH" fact="0.6"/>
      <dgm:constr type="h" for="ch" forName="last" refType="userH"/>
      <dgm:constr type="w" for="ch" forName="chevronComposite1" refType="userH" fact="0.22"/>
      <dgm:constr type="h" for="ch" forName="chevronComposite1" refType="userH" fact="0.52"/>
      <dgm:constr type="w" for="ch" forName="chevronComposite2" refType="userH" fact="0.22"/>
      <dgm:constr type="h" for="ch" forName="chevronComposite2" refType="userH" fact="0.52"/>
      <dgm:constr type="w" for="ch" forName="overlap" refType="userH" fact="-0.04"/>
      <dgm:constr type="h" for="ch" forName="overlap" refType="userH" fact="0.06"/>
      <dgm:constr type="primFontSz" for="des" forName="parTx1" op="equ" val="65"/>
      <dgm:constr type="primFontSz" for="des" forName="parTxMid" refType="primFontSz" refFor="des" refForName="parTx1" op="equ"/>
      <dgm:constr type="primFontSz" for="des" forName="circleTx" refType="primFontSz" refFor="des" refForName="parTx1" op="equ"/>
      <dgm:constr type="primFontSz" for="des" forName="desTx1" op="equ" val="65"/>
      <dgm:constr type="primFontSz" for="des" forName="desTxMid" refType="primFontSz" refFor="des" refForName="desTx1" op="equ"/>
      <dgm:constr type="primFontSz" for="des" forName="desTxN" refType="primFontSz" refFor="des" refForName="desTx1" op="equ"/>
    </dgm:constrLst>
    <dgm:forEach name="Name4" axis="ch" ptType="node">
      <dgm:choose name="Name5">
        <dgm:if name="Name6" axis="self" ptType="node" func="pos" op="equ" val="1">
          <dgm:layoutNode name="chaos">
            <dgm:alg type="composite"/>
            <dgm:shape xmlns:r="http://schemas.openxmlformats.org/officeDocument/2006/relationships" r:blip="">
              <dgm:adjLst/>
            </dgm:shape>
            <dgm:presOf/>
            <dgm:constrLst>
              <dgm:constr type="ctrX" for="ch" forName="parTx1" refType="w" fact="0.5"/>
              <dgm:constr type="t" for="ch" forName="parTx1" refType="w" fact="0.32"/>
              <dgm:constr type="w" for="ch" forName="parTx1" refType="w" fact="0.88"/>
              <dgm:constr type="h" for="ch" forName="parTx1" refType="w" fact="0.29"/>
              <dgm:constr type="ctrX" for="ch" forName="desTx1" refType="w" fact="0.5"/>
              <dgm:constr type="b" for="ch" forName="desTx1" refType="h"/>
              <dgm:constr type="w" for="ch" forName="desTx1" refType="w" fact="0.88"/>
              <dgm:constr type="h" for="ch" forName="desTx1" refType="h" fact="0.37"/>
              <dgm:constr type="l" for="ch" forName="c1" refType="w" fact="0.05"/>
              <dgm:constr type="t" for="ch" forName="c1" refType="w" fact="0.23"/>
              <dgm:constr type="w" for="ch" forName="c1" refType="w" fact="0.07"/>
              <dgm:constr type="h" for="ch" forName="c1" refType="w" refFor="ch" refForName="c1"/>
              <dgm:constr type="l" for="ch" forName="c2" refType="w" fact="0.1"/>
              <dgm:constr type="t" for="ch" forName="c2" refType="w" fact="0.13"/>
              <dgm:constr type="w" for="ch" forName="c2" refType="w" fact="0.07"/>
              <dgm:constr type="h" for="ch" forName="c2" refType="w" refFor="ch" refForName="c2"/>
              <dgm:constr type="l" for="ch" forName="c3" refType="w" fact="0.22"/>
              <dgm:constr type="t" for="ch" forName="c3" refType="w" fact="0.15"/>
              <dgm:constr type="w" for="ch" forName="c3" refType="w" fact="0.11"/>
              <dgm:constr type="h" for="ch" forName="c3" refType="w" refFor="ch" refForName="c3"/>
              <dgm:constr type="l" for="ch" forName="c4" refType="w" fact="0.32"/>
              <dgm:constr type="t" for="ch" forName="c4" refType="w" fact="0.04"/>
              <dgm:constr type="w" for="ch" forName="c4" refType="w" fact="0.07"/>
              <dgm:constr type="h" for="ch" forName="c4" refType="w" refFor="ch" refForName="c4"/>
              <dgm:constr type="l" for="ch" forName="c5" refType="w" fact="0.45"/>
              <dgm:constr type="t" for="ch" forName="c5" refType="w" fact="0"/>
              <dgm:constr type="w" for="ch" forName="c5" refType="w" fact="0.07"/>
              <dgm:constr type="h" for="ch" forName="c5" refType="w" refFor="ch" refForName="c5"/>
              <dgm:constr type="l" for="ch" forName="c6" refType="w" fact="0.61"/>
              <dgm:constr type="t" for="ch" forName="c6" refType="w" fact="0.07"/>
              <dgm:constr type="w" for="ch" forName="c6" refType="w" fact="0.07"/>
              <dgm:constr type="h" for="ch" forName="c6" refType="w" refFor="ch" refForName="c6"/>
              <dgm:constr type="l" for="ch" forName="c7" refType="w" fact="0.71"/>
              <dgm:constr type="t" for="ch" forName="c7" refType="w" fact="0.12"/>
              <dgm:constr type="w" for="ch" forName="c7" refType="w" fact="0.11"/>
              <dgm:constr type="h" for="ch" forName="c7" refType="w" refFor="ch" refForName="c7"/>
              <dgm:constr type="l" for="ch" forName="c8" refType="w" fact="0.85"/>
              <dgm:constr type="t" for="ch" forName="c8" refType="w" fact="0.23"/>
              <dgm:constr type="w" for="ch" forName="c8" refType="w" fact="0.07"/>
              <dgm:constr type="h" for="ch" forName="c8" refType="w" refFor="ch" refForName="c8"/>
              <dgm:constr type="l" for="ch" forName="c9" refType="w" fact="0.91"/>
              <dgm:constr type="t" for="ch" forName="c9" refType="w" fact="0.34"/>
              <dgm:constr type="w" for="ch" forName="c9" refType="w" fact="0.07"/>
              <dgm:constr type="h" for="ch" forName="c9" refType="w" refFor="ch" refForName="c9"/>
              <dgm:constr type="l" for="ch" forName="c10" refType="w" fact="0.39"/>
              <dgm:constr type="t" for="ch" forName="c10" refType="w" fact="0.13"/>
              <dgm:constr type="w" for="ch" forName="c10" refType="w" fact="0.18"/>
              <dgm:constr type="h" for="ch" forName="c10" refType="w" refFor="ch" refForName="c10"/>
              <dgm:constr type="l" for="ch" forName="c11" refType="w" fact="0"/>
              <dgm:constr type="t" for="ch" forName="c11" refType="w" fact="0.51"/>
              <dgm:constr type="w" for="ch" forName="c11" refType="w" fact="0.07"/>
              <dgm:constr type="h" for="ch" forName="c11" refType="w" refFor="ch" refForName="c11"/>
              <dgm:constr type="l" for="ch" forName="c12" refType="w" fact="0.06"/>
              <dgm:constr type="t" for="ch" forName="c12" refType="w" fact="0.6"/>
              <dgm:constr type="w" for="ch" forName="c12" refType="w" fact="0.11"/>
              <dgm:constr type="h" for="ch" forName="c12" refType="w" refFor="ch" refForName="c12"/>
              <dgm:constr type="l" for="ch" forName="c13" refType="w" fact="0.21"/>
              <dgm:constr type="t" for="ch" forName="c13" refType="w" fact="0.68"/>
              <dgm:constr type="w" for="ch" forName="c13" refType="w" fact="0.16"/>
              <dgm:constr type="h" for="ch" forName="c13" refType="w" refFor="ch" refForName="c13"/>
              <dgm:constr type="l" for="ch" forName="c14" refType="w" fact="0.42"/>
              <dgm:constr type="t" for="ch" forName="c14" refType="w" fact="0.81"/>
              <dgm:constr type="w" for="ch" forName="c14" refType="w" fact="0.07"/>
              <dgm:constr type="h" for="ch" forName="c14" refType="w" refFor="ch" refForName="c14"/>
              <dgm:constr type="l" for="ch" forName="c15" refType="w" fact="0.46"/>
              <dgm:constr type="t" for="ch" forName="c15" refType="w" fact="0.68"/>
              <dgm:constr type="w" for="ch" forName="c15" refType="w" fact="0.11"/>
              <dgm:constr type="h" for="ch" forName="c15" refType="w" refFor="ch" refForName="c15"/>
              <dgm:constr type="l" for="ch" forName="c16" refType="w" fact="0.56"/>
              <dgm:constr type="t" for="ch" forName="c16" refType="w" fact="0.82"/>
              <dgm:constr type="w" for="ch" forName="c16" refType="w" fact="0.07"/>
              <dgm:constr type="h" for="ch" forName="c16" refType="w" refFor="ch" refForName="c16"/>
              <dgm:constr type="l" for="ch" forName="c17" refType="w" fact="0.65"/>
              <dgm:constr type="t" for="ch" forName="c17" refType="w" fact="0.66"/>
              <dgm:constr type="w" for="ch" forName="c17" refType="w" fact="0.16"/>
              <dgm:constr type="h" for="ch" forName="c17" refType="w" refFor="ch" refForName="c17"/>
              <dgm:constr type="l" for="ch" forName="c18" refType="w" fact="0.87"/>
              <dgm:constr type="t" for="ch" forName="c18" refType="w" fact="0.62"/>
              <dgm:constr type="w" for="ch" forName="c18" refType="w" fact="0.11"/>
              <dgm:constr type="h" for="ch" forName="c18" refType="w" refFor="ch" refForName="c18"/>
            </dgm:constrLst>
            <dgm:layoutNode name="parTx1"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7">
              <dgm:if name="Name8" axis="ch" ptType="node" func="cnt" op="gte" val="1">
                <dgm:layoutNode name="desTx1" styleLbl="revTx">
                  <dgm:varLst>
                    <dgm:bulletEnabled val="1"/>
                  </dgm:varLst>
                  <dgm:choose name="Name9">
                    <dgm:if name="Name10" axis="ch" ptType="node" func="cnt" op="equ" val="1">
                      <dgm:alg type="tx">
                        <dgm:param type="shpTxLTRAlignCh" val="l"/>
                      </dgm:alg>
                    </dgm:if>
                    <dgm:else name="Name11">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2"/>
            </dgm:choose>
            <dgm:layoutNode name="c1" styleLbl="node1">
              <dgm:alg type="sp"/>
              <dgm:shape xmlns:r="http://schemas.openxmlformats.org/officeDocument/2006/relationships" type="ellipse" r:blip="">
                <dgm:adjLst/>
              </dgm:shape>
              <dgm:presOf/>
            </dgm:layoutNode>
            <dgm:layoutNode name="c2" styleLbl="node1">
              <dgm:alg type="sp"/>
              <dgm:shape xmlns:r="http://schemas.openxmlformats.org/officeDocument/2006/relationships" type="ellipse" r:blip="">
                <dgm:adjLst/>
              </dgm:shape>
              <dgm:presOf/>
            </dgm:layoutNode>
            <dgm:layoutNode name="c3" styleLbl="node1">
              <dgm:alg type="sp"/>
              <dgm:shape xmlns:r="http://schemas.openxmlformats.org/officeDocument/2006/relationships" type="ellipse" r:blip="">
                <dgm:adjLst/>
              </dgm:shape>
              <dgm:presOf/>
            </dgm:layoutNode>
            <dgm:layoutNode name="c4" styleLbl="node1">
              <dgm:alg type="sp"/>
              <dgm:shape xmlns:r="http://schemas.openxmlformats.org/officeDocument/2006/relationships" type="ellipse" r:blip="">
                <dgm:adjLst/>
              </dgm:shape>
              <dgm:presOf/>
            </dgm:layoutNode>
            <dgm:layoutNode name="c5" styleLbl="node1">
              <dgm:alg type="sp"/>
              <dgm:shape xmlns:r="http://schemas.openxmlformats.org/officeDocument/2006/relationships" type="ellipse" r:blip="">
                <dgm:adjLst/>
              </dgm:shape>
              <dgm:presOf/>
            </dgm:layoutNode>
            <dgm:layoutNode name="c6" styleLbl="node1">
              <dgm:alg type="sp"/>
              <dgm:shape xmlns:r="http://schemas.openxmlformats.org/officeDocument/2006/relationships" type="ellipse" r:blip="">
                <dgm:adjLst/>
              </dgm:shape>
              <dgm:presOf/>
            </dgm:layoutNode>
            <dgm:layoutNode name="c7" styleLbl="node1">
              <dgm:alg type="sp"/>
              <dgm:shape xmlns:r="http://schemas.openxmlformats.org/officeDocument/2006/relationships" type="ellipse" r:blip="">
                <dgm:adjLst/>
              </dgm:shape>
              <dgm:presOf/>
            </dgm:layoutNode>
            <dgm:layoutNode name="c8" styleLbl="node1">
              <dgm:alg type="sp"/>
              <dgm:shape xmlns:r="http://schemas.openxmlformats.org/officeDocument/2006/relationships" type="ellipse" r:blip="">
                <dgm:adjLst/>
              </dgm:shape>
              <dgm:presOf/>
            </dgm:layoutNode>
            <dgm:layoutNode name="c9" styleLbl="node1">
              <dgm:alg type="sp"/>
              <dgm:shape xmlns:r="http://schemas.openxmlformats.org/officeDocument/2006/relationships" type="ellipse" r:blip="">
                <dgm:adjLst/>
              </dgm:shape>
              <dgm:presOf/>
            </dgm:layoutNode>
            <dgm:layoutNode name="c10" styleLbl="node1">
              <dgm:alg type="sp"/>
              <dgm:shape xmlns:r="http://schemas.openxmlformats.org/officeDocument/2006/relationships" type="ellipse" r:blip="">
                <dgm:adjLst/>
              </dgm:shape>
              <dgm:presOf/>
            </dgm:layoutNode>
            <dgm:layoutNode name="c11" styleLbl="node1">
              <dgm:alg type="sp"/>
              <dgm:shape xmlns:r="http://schemas.openxmlformats.org/officeDocument/2006/relationships" type="ellipse" r:blip="">
                <dgm:adjLst/>
              </dgm:shape>
              <dgm:presOf/>
            </dgm:layoutNode>
            <dgm:layoutNode name="c12" styleLbl="node1">
              <dgm:alg type="sp"/>
              <dgm:shape xmlns:r="http://schemas.openxmlformats.org/officeDocument/2006/relationships" type="ellipse" r:blip="">
                <dgm:adjLst/>
              </dgm:shape>
              <dgm:presOf/>
            </dgm:layoutNode>
            <dgm:layoutNode name="c13" styleLbl="node1">
              <dgm:alg type="sp"/>
              <dgm:shape xmlns:r="http://schemas.openxmlformats.org/officeDocument/2006/relationships" type="ellipse" r:blip="">
                <dgm:adjLst/>
              </dgm:shape>
              <dgm:presOf/>
            </dgm:layoutNode>
            <dgm:layoutNode name="c14" styleLbl="node1">
              <dgm:alg type="sp"/>
              <dgm:shape xmlns:r="http://schemas.openxmlformats.org/officeDocument/2006/relationships" type="ellipse" r:blip="">
                <dgm:adjLst/>
              </dgm:shape>
              <dgm:presOf/>
            </dgm:layoutNode>
            <dgm:layoutNode name="c15" styleLbl="node1">
              <dgm:alg type="sp"/>
              <dgm:shape xmlns:r="http://schemas.openxmlformats.org/officeDocument/2006/relationships" type="ellipse" r:blip="">
                <dgm:adjLst/>
              </dgm:shape>
              <dgm:presOf/>
            </dgm:layoutNode>
            <dgm:layoutNode name="c16" styleLbl="node1">
              <dgm:alg type="sp"/>
              <dgm:shape xmlns:r="http://schemas.openxmlformats.org/officeDocument/2006/relationships" type="ellipse" r:blip="">
                <dgm:adjLst/>
              </dgm:shape>
              <dgm:presOf/>
            </dgm:layoutNode>
            <dgm:layoutNode name="c17" styleLbl="node1">
              <dgm:alg type="sp"/>
              <dgm:shape xmlns:r="http://schemas.openxmlformats.org/officeDocument/2006/relationships" type="ellipse" r:blip="">
                <dgm:adjLst/>
              </dgm:shape>
              <dgm:presOf/>
            </dgm:layoutNode>
            <dgm:layoutNode name="c18" styleLbl="node1">
              <dgm:alg type="sp"/>
              <dgm:shape xmlns:r="http://schemas.openxmlformats.org/officeDocument/2006/relationships" type="ellipse" r:blip="">
                <dgm:adjLst/>
              </dgm:shape>
              <dgm:presOf/>
            </dgm:layoutNode>
          </dgm:layoutNode>
        </dgm:if>
        <dgm:if name="Name13" axis="self" ptType="node" func="revPos" op="equ" val="1">
          <dgm:layoutNode name="last">
            <dgm:alg type="composite"/>
            <dgm:shape xmlns:r="http://schemas.openxmlformats.org/officeDocument/2006/relationships" r:blip="">
              <dgm:adjLst/>
            </dgm:shape>
            <dgm:presOf/>
            <dgm:constrLst>
              <dgm:constr type="ctrX" for="ch" forName="circleTx" refType="w" fact="0.5"/>
              <dgm:constr type="t" for="ch" forName="circleTx" refType="w" fact="0.117"/>
              <dgm:constr type="w" for="ch" forName="circleTx" refType="h" refFor="ch" refForName="circleTx"/>
              <dgm:constr type="h" for="ch" forName="circleTx" refType="w" fact="0.85"/>
              <dgm:constr type="l" for="ch" forName="desTxN"/>
              <dgm:constr type="b" for="ch" forName="desTxN" refType="h"/>
              <dgm:constr type="w" for="ch" forName="desTxN" refType="w"/>
              <dgm:constr type="h" for="ch" forName="desTxN" refType="h" fact="0.37"/>
              <dgm:constr type="ctrX" for="ch" forName="spN" refType="w" fact="0.5"/>
              <dgm:constr type="t" for="ch" forName="spN"/>
              <dgm:constr type="w" for="ch" forName="spN" refType="w" fact="0.93"/>
              <dgm:constr type="h" for="ch" forName="spN" refType="h" fact="0.01"/>
            </dgm:constrLst>
            <dgm:layoutNode name="circleTx" styleLbl="node1">
              <dgm:alg type="tx"/>
              <dgm:shape xmlns:r="http://schemas.openxmlformats.org/officeDocument/2006/relationships" type="ellipse" r:blip="">
                <dgm:adjLst/>
              </dgm:shape>
              <dgm:presOf axis="self" ptType="node"/>
              <dgm:constrLst>
                <dgm:constr type="lMarg"/>
                <dgm:constr type="rMarg"/>
                <dgm:constr type="tMarg"/>
                <dgm:constr type="bMarg"/>
              </dgm:constrLst>
              <dgm:ruleLst>
                <dgm:rule type="primFontSz" val="5" fact="NaN" max="NaN"/>
              </dgm:ruleLst>
            </dgm:layoutNode>
            <dgm:choose name="Name14">
              <dgm:if name="Name15" axis="ch" ptType="node" func="cnt" op="gte" val="1">
                <dgm:layoutNode name="desTxN" styleLbl="revTx">
                  <dgm:varLst>
                    <dgm:bulletEnabled val="1"/>
                  </dgm:varLst>
                  <dgm:choose name="Name16">
                    <dgm:if name="Name17" axis="ch" ptType="node" func="cnt" op="equ" val="1">
                      <dgm:alg type="tx">
                        <dgm:param type="shpTxLTRAlignCh" val="l"/>
                      </dgm:alg>
                    </dgm:if>
                    <dgm:else name="Name18">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9"/>
            </dgm:choose>
            <dgm:layoutNode name="spN">
              <dgm:alg type="sp"/>
              <dgm:shape xmlns:r="http://schemas.openxmlformats.org/officeDocument/2006/relationships" r:blip="">
                <dgm:adjLst/>
              </dgm:shape>
              <dgm:presOf/>
            </dgm:layoutNode>
          </dgm:layoutNode>
        </dgm:if>
        <dgm:else name="Name20">
          <dgm:layoutNode name="middle">
            <dgm:alg type="composite"/>
            <dgm:shape xmlns:r="http://schemas.openxmlformats.org/officeDocument/2006/relationships" r:blip="">
              <dgm:adjLst/>
            </dgm:shape>
            <dgm:presOf/>
            <dgm:constrLst>
              <dgm:constr type="l" for="ch" forName="parTxMid"/>
              <dgm:constr type="t" for="ch" forName="parTxMid" refType="w" fact="0.167"/>
              <dgm:constr type="w" for="ch" forName="parTxMid" refType="w"/>
              <dgm:constr type="h" for="ch" forName="parTxMid" refType="w" fact="0.7"/>
              <dgm:constr type="l" for="ch" forName="desTxMid"/>
              <dgm:constr type="b" for="ch" forName="desTxMid" refType="h"/>
              <dgm:constr type="w" for="ch" forName="desTxMid" refType="w"/>
              <dgm:constr type="h" for="ch" forName="desTxMid" refType="h" fact="0.37"/>
              <dgm:constr type="ctrX" for="ch" forName="spMid" refType="w" fact="0.5"/>
              <dgm:constr type="t" for="ch" forName="spMid"/>
              <dgm:constr type="w" for="ch" forName="spMid" refType="w" fact="0.01"/>
              <dgm:constr type="h" for="ch" forName="spMid" refType="h" fact="0.01"/>
            </dgm:constrLst>
            <dgm:layoutNode name="parTxMid"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1">
              <dgm:if name="Name22" axis="ch" ptType="node" func="cnt" op="gte" val="1">
                <dgm:layoutNode name="desTxMid" styleLbl="revTx">
                  <dgm:varLst>
                    <dgm:bulletEnabled val="1"/>
                  </dgm:varLst>
                  <dgm:choose name="Name23">
                    <dgm:if name="Name24" axis="ch" ptType="node" func="cnt" op="equ" val="1">
                      <dgm:alg type="tx">
                        <dgm:param type="shpTxLTRAlignCh" val="l"/>
                      </dgm:alg>
                    </dgm:if>
                    <dgm:else name="Name25">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26"/>
            </dgm:choose>
            <dgm:layoutNode name="spMid">
              <dgm:alg type="sp"/>
              <dgm:shape xmlns:r="http://schemas.openxmlformats.org/officeDocument/2006/relationships" r:blip="">
                <dgm:adjLst/>
              </dgm:shape>
              <dgm:presOf/>
            </dgm:layoutNode>
          </dgm:layoutNode>
        </dgm:else>
      </dgm:choose>
      <dgm:forEach name="Name27" axis="followSib" ptType="sibTrans" cnt="1">
        <dgm:layoutNode name="chevronComposite1" styleLbl="alignImgPlace1">
          <dgm:alg type="composite"/>
          <dgm:shape xmlns:r="http://schemas.openxmlformats.org/officeDocument/2006/relationships" r:blip="">
            <dgm:adjLst/>
          </dgm:shape>
          <dgm:presOf/>
          <dgm:constrLst>
            <dgm:constr type="l" for="ch" forName="chevron1"/>
            <dgm:constr type="t" for="ch" forName="chevron1" refType="h" fact="0.1923"/>
            <dgm:constr type="w" for="ch" forName="chevron1" refType="w"/>
            <dgm:constr type="b" for="ch" forName="chevron1" refType="h"/>
            <dgm:constr type="l" for="ch" forName="spChevron1"/>
            <dgm:constr type="t" for="ch" forName="spChevron1"/>
            <dgm:constr type="w" for="ch" forName="spChevron1" refType="w" fact="0.01"/>
            <dgm:constr type="h" for="ch" forName="spChevron1" refType="h" fact="0.01"/>
          </dgm:constrLst>
          <dgm:layoutNode name="chevron1">
            <dgm:alg type="sp"/>
            <dgm:choose name="Name28">
              <dgm:if name="Name29" func="var" arg="dir" op="equ" val="norm">
                <dgm:shape xmlns:r="http://schemas.openxmlformats.org/officeDocument/2006/relationships" type="chevron" r:blip="">
                  <dgm:adjLst>
                    <dgm:adj idx="1" val="0.6231"/>
                  </dgm:adjLst>
                </dgm:shape>
              </dgm:if>
              <dgm:else name="Name30">
                <dgm:shape xmlns:r="http://schemas.openxmlformats.org/officeDocument/2006/relationships" rot="180" type="chevron" r:blip="">
                  <dgm:adjLst>
                    <dgm:adj idx="1" val="0.6231"/>
                  </dgm:adjLst>
                </dgm:shape>
              </dgm:else>
            </dgm:choose>
            <dgm:presOf/>
          </dgm:layoutNode>
          <dgm:layoutNode name="spChevron1">
            <dgm:alg type="sp"/>
            <dgm:shape xmlns:r="http://schemas.openxmlformats.org/officeDocument/2006/relationships" r:blip="">
              <dgm:adjLst/>
            </dgm:shape>
            <dgm:presOf/>
          </dgm:layoutNode>
        </dgm:layoutNode>
        <dgm:choose name="Name31">
          <dgm:if name="Name32" axis="root ch" ptType="all node" func="cnt" op="equ" val="2">
            <dgm:layoutNode name="overlap">
              <dgm:alg type="sp"/>
              <dgm:shape xmlns:r="http://schemas.openxmlformats.org/officeDocument/2006/relationships" r:blip="">
                <dgm:adjLst/>
              </dgm:shape>
              <dgm:presOf/>
            </dgm:layoutNode>
            <dgm:layoutNode name="chevronComposite2" styleLbl="alignImgPlace1">
              <dgm:alg type="composite"/>
              <dgm:shape xmlns:r="http://schemas.openxmlformats.org/officeDocument/2006/relationships" r:blip="">
                <dgm:adjLst/>
              </dgm:shape>
              <dgm:presOf/>
              <dgm:constrLst>
                <dgm:constr type="l" for="ch" forName="chevron2"/>
                <dgm:constr type="t" for="ch" forName="chevron2" refType="h" fact="0.1923"/>
                <dgm:constr type="w" for="ch" forName="chevron2" refType="w"/>
                <dgm:constr type="b" for="ch" forName="chevron2" refType="h"/>
                <dgm:constr type="l" for="ch" forName="spChevron2"/>
                <dgm:constr type="t" for="ch" forName="spChevron2"/>
                <dgm:constr type="w" for="ch" forName="spChevron2" refType="w" fact="0.01"/>
                <dgm:constr type="h" for="ch" forName="spChevron2" refType="h" fact="0.01"/>
              </dgm:constrLst>
              <dgm:layoutNode name="chevron2">
                <dgm:alg type="sp"/>
                <dgm:choose name="Name33">
                  <dgm:if name="Name34" func="var" arg="dir" op="equ" val="norm">
                    <dgm:shape xmlns:r="http://schemas.openxmlformats.org/officeDocument/2006/relationships" type="chevron" r:blip="">
                      <dgm:adjLst>
                        <dgm:adj idx="1" val="0.6231"/>
                      </dgm:adjLst>
                    </dgm:shape>
                  </dgm:if>
                  <dgm:else name="Name35">
                    <dgm:shape xmlns:r="http://schemas.openxmlformats.org/officeDocument/2006/relationships" rot="180" type="chevron" r:blip="">
                      <dgm:adjLst>
                        <dgm:adj idx="1" val="0.6231"/>
                      </dgm:adjLst>
                    </dgm:shape>
                  </dgm:else>
                </dgm:choose>
                <dgm:presOf/>
              </dgm:layoutNode>
              <dgm:layoutNode name="spChevron2">
                <dgm:alg type="sp"/>
                <dgm:shape xmlns:r="http://schemas.openxmlformats.org/officeDocument/2006/relationships" r:blip="">
                  <dgm:adjLst/>
                </dgm:shape>
                <dgm:presOf/>
              </dgm:layoutNode>
            </dgm:layoutNode>
          </dgm:if>
          <dgm:else name="Name36"/>
        </dgm:choos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9D0781-142E-CC49-A611-A51DCE654331}" type="datetimeFigureOut">
              <a:rPr lang="en-US" smtClean="0"/>
              <a:t>9/17/2025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D7B25E-7D87-DB4C-BF4D-098E9D284492}" type="slidenum">
              <a:rPr lang="en-US" smtClean="0"/>
              <a:t>‹#›</a:t>
            </a:fld>
            <a:endParaRPr lang="en-US"/>
          </a:p>
        </p:txBody>
      </p:sp>
    </p:spTree>
    <p:extLst>
      <p:ext uri="{BB962C8B-B14F-4D97-AF65-F5344CB8AC3E}">
        <p14:creationId xmlns:p14="http://schemas.microsoft.com/office/powerpoint/2010/main" val="2952207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6D7B25E-7D87-DB4C-BF4D-098E9D284492}" type="slidenum">
              <a:rPr lang="en-US" smtClean="0"/>
              <a:t>1</a:t>
            </a:fld>
            <a:endParaRPr lang="en-US"/>
          </a:p>
        </p:txBody>
      </p:sp>
    </p:spTree>
    <p:extLst>
      <p:ext uri="{BB962C8B-B14F-4D97-AF65-F5344CB8AC3E}">
        <p14:creationId xmlns:p14="http://schemas.microsoft.com/office/powerpoint/2010/main" val="32579031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6D7B25E-7D87-DB4C-BF4D-098E9D284492}" type="slidenum">
              <a:rPr lang="en-US" smtClean="0"/>
              <a:t>10</a:t>
            </a:fld>
            <a:endParaRPr lang="en-US"/>
          </a:p>
        </p:txBody>
      </p:sp>
    </p:spTree>
    <p:extLst>
      <p:ext uri="{BB962C8B-B14F-4D97-AF65-F5344CB8AC3E}">
        <p14:creationId xmlns:p14="http://schemas.microsoft.com/office/powerpoint/2010/main" val="35651797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922570-32CE-05A9-D16B-8DA55605B1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ECD7FE-6891-1C94-C9B0-2779DCD9CBE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0E6066-8B6E-01FE-2322-3E259FC8206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C0A6D63-F4E1-38E7-40CA-EE7A5B1C6BE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D7B25E-7D87-DB4C-BF4D-098E9D284492}"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679411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6D7B25E-7D87-DB4C-BF4D-098E9D284492}" type="slidenum">
              <a:rPr lang="en-US" smtClean="0"/>
              <a:t>12</a:t>
            </a:fld>
            <a:endParaRPr lang="en-US"/>
          </a:p>
        </p:txBody>
      </p:sp>
    </p:spTree>
    <p:extLst>
      <p:ext uri="{BB962C8B-B14F-4D97-AF65-F5344CB8AC3E}">
        <p14:creationId xmlns:p14="http://schemas.microsoft.com/office/powerpoint/2010/main" val="35151012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171B10-58A5-C42A-0FAB-7552945BC2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236630-D65F-3188-0BAE-34E7E76C6D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6954921-CF3E-D916-A9F0-4B788383F33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51A687E-552B-0293-7E81-0AB9AB30979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D7B25E-7D87-DB4C-BF4D-098E9D284492}"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7678225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6D7B25E-7D87-DB4C-BF4D-098E9D284492}" type="slidenum">
              <a:rPr lang="en-US" smtClean="0"/>
              <a:t>14</a:t>
            </a:fld>
            <a:endParaRPr lang="en-US"/>
          </a:p>
        </p:txBody>
      </p:sp>
    </p:spTree>
    <p:extLst>
      <p:ext uri="{BB962C8B-B14F-4D97-AF65-F5344CB8AC3E}">
        <p14:creationId xmlns:p14="http://schemas.microsoft.com/office/powerpoint/2010/main" val="30791570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3AAE3C-50FC-D05F-C6D7-61200DF128B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C4EB16-0C02-6B13-99E1-02A7C30653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0E35BA3-8B78-E141-CF85-94FFB036814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6231934-5295-D6BD-B8DE-A5E5158DE70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D7B25E-7D87-DB4C-BF4D-098E9D284492}"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290337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1</a:t>
            </a:r>
          </a:p>
        </p:txBody>
      </p:sp>
      <p:sp>
        <p:nvSpPr>
          <p:cNvPr id="4" name="Slide Number Placeholder 3"/>
          <p:cNvSpPr>
            <a:spLocks noGrp="1"/>
          </p:cNvSpPr>
          <p:nvPr>
            <p:ph type="sldNum" sz="quarter" idx="5"/>
          </p:nvPr>
        </p:nvSpPr>
        <p:spPr/>
        <p:txBody>
          <a:bodyPr/>
          <a:lstStyle/>
          <a:p>
            <a:fld id="{06D7B25E-7D87-DB4C-BF4D-098E9D284492}" type="slidenum">
              <a:rPr lang="en-US" smtClean="0"/>
              <a:t>16</a:t>
            </a:fld>
            <a:endParaRPr lang="en-US"/>
          </a:p>
        </p:txBody>
      </p:sp>
    </p:spTree>
    <p:extLst>
      <p:ext uri="{BB962C8B-B14F-4D97-AF65-F5344CB8AC3E}">
        <p14:creationId xmlns:p14="http://schemas.microsoft.com/office/powerpoint/2010/main" val="8948385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6D7B25E-7D87-DB4C-BF4D-098E9D284492}" type="slidenum">
              <a:rPr lang="en-US" smtClean="0"/>
              <a:t>2</a:t>
            </a:fld>
            <a:endParaRPr lang="en-US"/>
          </a:p>
        </p:txBody>
      </p:sp>
    </p:spTree>
    <p:extLst>
      <p:ext uri="{BB962C8B-B14F-4D97-AF65-F5344CB8AC3E}">
        <p14:creationId xmlns:p14="http://schemas.microsoft.com/office/powerpoint/2010/main" val="23871523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6D7B25E-7D87-DB4C-BF4D-098E9D284492}" type="slidenum">
              <a:rPr lang="en-US" smtClean="0"/>
              <a:t>3</a:t>
            </a:fld>
            <a:endParaRPr lang="en-US"/>
          </a:p>
        </p:txBody>
      </p:sp>
    </p:spTree>
    <p:extLst>
      <p:ext uri="{BB962C8B-B14F-4D97-AF65-F5344CB8AC3E}">
        <p14:creationId xmlns:p14="http://schemas.microsoft.com/office/powerpoint/2010/main" val="4561738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34573A-FD0F-DFEB-F2B0-6B55A1501C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9A17B34-5B14-D93D-BDA6-9F8FE71404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0A0AF2-E7BC-3039-3397-065E7B97BC89}"/>
              </a:ext>
            </a:extLst>
          </p:cNvPr>
          <p:cNvSpPr>
            <a:spLocks noGrp="1"/>
          </p:cNvSpPr>
          <p:nvPr>
            <p:ph type="body" idx="1"/>
          </p:nvPr>
        </p:nvSpPr>
        <p:spPr/>
        <p:txBody>
          <a:bodyPr/>
          <a:lstStyle/>
          <a:p>
            <a:pPr marL="457200" lvl="1" indent="0">
              <a:buFontTx/>
              <a:buNone/>
            </a:pPr>
            <a:endParaRPr lang="en-US" b="0"/>
          </a:p>
          <a:p>
            <a:endParaRPr lang="en-US" b="1"/>
          </a:p>
        </p:txBody>
      </p:sp>
      <p:sp>
        <p:nvSpPr>
          <p:cNvPr id="4" name="Slide Number Placeholder 3">
            <a:extLst>
              <a:ext uri="{FF2B5EF4-FFF2-40B4-BE49-F238E27FC236}">
                <a16:creationId xmlns:a16="http://schemas.microsoft.com/office/drawing/2014/main" id="{8D26E2A0-FE75-DA61-0C9F-EB6C6F2C4312}"/>
              </a:ext>
            </a:extLst>
          </p:cNvPr>
          <p:cNvSpPr>
            <a:spLocks noGrp="1"/>
          </p:cNvSpPr>
          <p:nvPr>
            <p:ph type="sldNum" sz="quarter" idx="5"/>
          </p:nvPr>
        </p:nvSpPr>
        <p:spPr/>
        <p:txBody>
          <a:bodyPr/>
          <a:lstStyle/>
          <a:p>
            <a:fld id="{06D7B25E-7D87-DB4C-BF4D-098E9D284492}" type="slidenum">
              <a:rPr lang="en-US" smtClean="0"/>
              <a:t>4</a:t>
            </a:fld>
            <a:endParaRPr lang="en-US"/>
          </a:p>
        </p:txBody>
      </p:sp>
    </p:spTree>
    <p:extLst>
      <p:ext uri="{BB962C8B-B14F-4D97-AF65-F5344CB8AC3E}">
        <p14:creationId xmlns:p14="http://schemas.microsoft.com/office/powerpoint/2010/main" val="38025301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135970-820E-EB60-4C67-CAFAFC8CF7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22C556-291A-1364-8FF9-5446E21B048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E859CE-CF6B-3F47-44EF-6C1BB902DD2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CE8B9F3-4881-18EF-D719-009955FF7994}"/>
              </a:ext>
            </a:extLst>
          </p:cNvPr>
          <p:cNvSpPr>
            <a:spLocks noGrp="1"/>
          </p:cNvSpPr>
          <p:nvPr>
            <p:ph type="sldNum" sz="quarter" idx="5"/>
          </p:nvPr>
        </p:nvSpPr>
        <p:spPr/>
        <p:txBody>
          <a:bodyPr/>
          <a:lstStyle/>
          <a:p>
            <a:fld id="{06D7B25E-7D87-DB4C-BF4D-098E9D284492}" type="slidenum">
              <a:rPr lang="en-US" smtClean="0"/>
              <a:t>5</a:t>
            </a:fld>
            <a:endParaRPr lang="en-US"/>
          </a:p>
        </p:txBody>
      </p:sp>
    </p:spTree>
    <p:extLst>
      <p:ext uri="{BB962C8B-B14F-4D97-AF65-F5344CB8AC3E}">
        <p14:creationId xmlns:p14="http://schemas.microsoft.com/office/powerpoint/2010/main" val="4998653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52CA7D-3ABB-F90D-49A2-FEFF9877B5B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9E1F72-B8D8-33C1-548F-617D7F9E2BA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3FD132-2EAE-D6B6-D0D8-AE7E32C510B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A7EF4714-4BD1-72A5-1A63-A5D72CB37FD3}"/>
              </a:ext>
            </a:extLst>
          </p:cNvPr>
          <p:cNvSpPr>
            <a:spLocks noGrp="1"/>
          </p:cNvSpPr>
          <p:nvPr>
            <p:ph type="sldNum" sz="quarter" idx="5"/>
          </p:nvPr>
        </p:nvSpPr>
        <p:spPr/>
        <p:txBody>
          <a:bodyPr/>
          <a:lstStyle/>
          <a:p>
            <a:fld id="{06D7B25E-7D87-DB4C-BF4D-098E9D284492}" type="slidenum">
              <a:rPr lang="en-US" smtClean="0"/>
              <a:t>6</a:t>
            </a:fld>
            <a:endParaRPr lang="en-US"/>
          </a:p>
        </p:txBody>
      </p:sp>
    </p:spTree>
    <p:extLst>
      <p:ext uri="{BB962C8B-B14F-4D97-AF65-F5344CB8AC3E}">
        <p14:creationId xmlns:p14="http://schemas.microsoft.com/office/powerpoint/2010/main" val="22630523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9475F9-0D59-2C3A-067D-0E7D9208CF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CC8945-AA50-3097-0E6B-4A38B4942CD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CC6D42-7F05-34BA-D6B6-3134783D9AC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4E64DB5-15AB-B057-4402-B2FB7E3166A2}"/>
              </a:ext>
            </a:extLst>
          </p:cNvPr>
          <p:cNvSpPr>
            <a:spLocks noGrp="1"/>
          </p:cNvSpPr>
          <p:nvPr>
            <p:ph type="sldNum" sz="quarter" idx="5"/>
          </p:nvPr>
        </p:nvSpPr>
        <p:spPr/>
        <p:txBody>
          <a:bodyPr/>
          <a:lstStyle/>
          <a:p>
            <a:fld id="{06D7B25E-7D87-DB4C-BF4D-098E9D284492}" type="slidenum">
              <a:rPr lang="en-US" smtClean="0"/>
              <a:t>7</a:t>
            </a:fld>
            <a:endParaRPr lang="en-US"/>
          </a:p>
        </p:txBody>
      </p:sp>
    </p:spTree>
    <p:extLst>
      <p:ext uri="{BB962C8B-B14F-4D97-AF65-F5344CB8AC3E}">
        <p14:creationId xmlns:p14="http://schemas.microsoft.com/office/powerpoint/2010/main" val="41908728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40816E-FEE1-3588-1814-A3C01353B6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26083B-FBF4-E322-D2F2-367C9DD99D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2EA5BA-6453-96D9-CF59-B64258A2939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CF5E269-CB80-904D-2CBF-9734C741FB32}"/>
              </a:ext>
            </a:extLst>
          </p:cNvPr>
          <p:cNvSpPr>
            <a:spLocks noGrp="1"/>
          </p:cNvSpPr>
          <p:nvPr>
            <p:ph type="sldNum" sz="quarter" idx="5"/>
          </p:nvPr>
        </p:nvSpPr>
        <p:spPr/>
        <p:txBody>
          <a:bodyPr/>
          <a:lstStyle/>
          <a:p>
            <a:fld id="{06D7B25E-7D87-DB4C-BF4D-098E9D284492}" type="slidenum">
              <a:rPr lang="en-US" smtClean="0"/>
              <a:t>8</a:t>
            </a:fld>
            <a:endParaRPr lang="en-US"/>
          </a:p>
        </p:txBody>
      </p:sp>
    </p:spTree>
    <p:extLst>
      <p:ext uri="{BB962C8B-B14F-4D97-AF65-F5344CB8AC3E}">
        <p14:creationId xmlns:p14="http://schemas.microsoft.com/office/powerpoint/2010/main" val="40289900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6D7B25E-7D87-DB4C-BF4D-098E9D284492}" type="slidenum">
              <a:rPr lang="en-US" smtClean="0"/>
              <a:t>9</a:t>
            </a:fld>
            <a:endParaRPr lang="en-US"/>
          </a:p>
        </p:txBody>
      </p:sp>
    </p:spTree>
    <p:extLst>
      <p:ext uri="{BB962C8B-B14F-4D97-AF65-F5344CB8AC3E}">
        <p14:creationId xmlns:p14="http://schemas.microsoft.com/office/powerpoint/2010/main" val="248101154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8.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Master" Target="../slideMasters/slideMaster8.xml"/><Relationship Id="rId5" Type="http://schemas.openxmlformats.org/officeDocument/2006/relationships/hyperlink" Target="https://www.ifac.org/who-we-are/operations" TargetMode="External"/><Relationship Id="rId4" Type="http://schemas.openxmlformats.org/officeDocument/2006/relationships/image" Target="../media/image12.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8.xml"/><Relationship Id="rId5" Type="http://schemas.openxmlformats.org/officeDocument/2006/relationships/hyperlink" Target="https://www.ifac.org/who-we-are/operations" TargetMode="External"/><Relationship Id="rId4" Type="http://schemas.openxmlformats.org/officeDocument/2006/relationships/image" Target="../media/image4.pn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8.xml"/><Relationship Id="rId6" Type="http://schemas.openxmlformats.org/officeDocument/2006/relationships/hyperlink" Target="https://www.ifac.org/who-we-are/operations" TargetMode="External"/><Relationship Id="rId5" Type="http://schemas.openxmlformats.org/officeDocument/2006/relationships/image" Target="../media/image2.png"/><Relationship Id="rId4" Type="http://schemas.openxmlformats.org/officeDocument/2006/relationships/image" Target="../media/image15.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8.xml"/><Relationship Id="rId6" Type="http://schemas.openxmlformats.org/officeDocument/2006/relationships/hyperlink" Target="https://www.ifac.org/who-we-are/operations" TargetMode="External"/><Relationship Id="rId5" Type="http://schemas.openxmlformats.org/officeDocument/2006/relationships/image" Target="../media/image3.png"/><Relationship Id="rId4" Type="http://schemas.openxmlformats.org/officeDocument/2006/relationships/image" Target="../media/image15.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8.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FEA Overvie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11" name="Picture 10" descr="A logo with a white circle and blue design&#10;&#10;Description automatically generated">
            <a:extLst>
              <a:ext uri="{FF2B5EF4-FFF2-40B4-BE49-F238E27FC236}">
                <a16:creationId xmlns:a16="http://schemas.microsoft.com/office/drawing/2014/main" id="{D398E4A3-EAC0-0BE6-2F4B-EFA6998C6A59}"/>
              </a:ext>
            </a:extLst>
          </p:cNvPr>
          <p:cNvPicPr>
            <a:picLocks noChangeAspect="1"/>
          </p:cNvPicPr>
          <p:nvPr userDrawn="1"/>
        </p:nvPicPr>
        <p:blipFill rotWithShape="1">
          <a:blip r:embed="rId2"/>
          <a:srcRect b="49344"/>
          <a:stretch/>
        </p:blipFill>
        <p:spPr>
          <a:xfrm>
            <a:off x="4876874" y="396606"/>
            <a:ext cx="2438252" cy="1339114"/>
          </a:xfrm>
          <a:prstGeom prst="rect">
            <a:avLst/>
          </a:prstGeom>
        </p:spPr>
      </p:pic>
      <p:sp>
        <p:nvSpPr>
          <p:cNvPr id="5" name="Rectangle 4">
            <a:extLst>
              <a:ext uri="{FF2B5EF4-FFF2-40B4-BE49-F238E27FC236}">
                <a16:creationId xmlns:a16="http://schemas.microsoft.com/office/drawing/2014/main" id="{559A9608-5C86-CC69-15F6-AF3953B92D46}"/>
              </a:ext>
            </a:extLst>
          </p:cNvPr>
          <p:cNvSpPr/>
          <p:nvPr userDrawn="1"/>
        </p:nvSpPr>
        <p:spPr>
          <a:xfrm>
            <a:off x="-1" y="1828801"/>
            <a:ext cx="12192001" cy="4114800"/>
          </a:xfrm>
          <a:prstGeom prst="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D614246-A301-C812-8C3E-0AEB84D73924}"/>
              </a:ext>
            </a:extLst>
          </p:cNvPr>
          <p:cNvSpPr txBox="1"/>
          <p:nvPr userDrawn="1"/>
        </p:nvSpPr>
        <p:spPr>
          <a:xfrm>
            <a:off x="1820091" y="3057085"/>
            <a:ext cx="8751026" cy="2416046"/>
          </a:xfrm>
          <a:prstGeom prst="rect">
            <a:avLst/>
          </a:prstGeom>
          <a:noFill/>
        </p:spPr>
        <p:txBody>
          <a:bodyPr wrap="square" rtlCol="0">
            <a:spAutoFit/>
          </a:bodyPr>
          <a:lstStyle/>
          <a:p>
            <a:pPr algn="ctr">
              <a:lnSpc>
                <a:spcPct val="150000"/>
              </a:lnSpc>
            </a:pPr>
            <a:r>
              <a:rPr lang="en-US" sz="1800" b="0" i="0" spc="0" baseline="0">
                <a:solidFill>
                  <a:schemeClr val="accent1"/>
                </a:solidFill>
                <a:effectLst/>
                <a:latin typeface="Calibri Light" panose="020F0302020204030204" pitchFamily="34" charset="0"/>
                <a:cs typeface="Calibri Light" panose="020F0302020204030204" pitchFamily="34" charset="0"/>
              </a:rPr>
              <a:t>The International Foundation for Ethics and Audit (IFEA) is a nonprofit organization dedicated to promoting high-quality, international standards in the areas of ethics, audit, and assurance, with the aim of serving the public good. IFEA accomplishes its mission through its two standard-setting bodies, the International Auditing and Assurance Standards Board (IAASB) and the International Ethics Standards Board for Accountants (IESBA).</a:t>
            </a:r>
          </a:p>
          <a:p>
            <a:endParaRPr lang="en-US" sz="1600">
              <a:solidFill>
                <a:schemeClr val="accent1"/>
              </a:solidFill>
            </a:endParaRPr>
          </a:p>
        </p:txBody>
      </p:sp>
      <p:sp>
        <p:nvSpPr>
          <p:cNvPr id="10" name="TextBox 9">
            <a:extLst>
              <a:ext uri="{FF2B5EF4-FFF2-40B4-BE49-F238E27FC236}">
                <a16:creationId xmlns:a16="http://schemas.microsoft.com/office/drawing/2014/main" id="{DF0A1493-6F9D-207E-E573-E4621BFDDE30}"/>
              </a:ext>
            </a:extLst>
          </p:cNvPr>
          <p:cNvSpPr txBox="1"/>
          <p:nvPr userDrawn="1"/>
        </p:nvSpPr>
        <p:spPr>
          <a:xfrm>
            <a:off x="0" y="2340192"/>
            <a:ext cx="12192000"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i="0">
                <a:solidFill>
                  <a:schemeClr val="accent1"/>
                </a:solidFill>
                <a:effectLst/>
                <a:latin typeface="Calibri" panose="020F0502020204030204" pitchFamily="34" charset="0"/>
                <a:cs typeface="Calibri" panose="020F0502020204030204" pitchFamily="34" charset="0"/>
              </a:rPr>
              <a:t>IFEA</a:t>
            </a:r>
          </a:p>
          <a:p>
            <a:endParaRPr lang="en-US"/>
          </a:p>
        </p:txBody>
      </p:sp>
    </p:spTree>
    <p:extLst>
      <p:ext uri="{BB962C8B-B14F-4D97-AF65-F5344CB8AC3E}">
        <p14:creationId xmlns:p14="http://schemas.microsoft.com/office/powerpoint/2010/main" val="15322315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AASB Overview">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2" name="Picture 1" descr="A black background with blue text&#10;&#10;Description automatically generated">
            <a:extLst>
              <a:ext uri="{FF2B5EF4-FFF2-40B4-BE49-F238E27FC236}">
                <a16:creationId xmlns:a16="http://schemas.microsoft.com/office/drawing/2014/main" id="{AA214976-CBA0-A1D5-F9B2-58760B53489A}"/>
              </a:ext>
            </a:extLst>
          </p:cNvPr>
          <p:cNvPicPr>
            <a:picLocks noChangeAspect="1"/>
          </p:cNvPicPr>
          <p:nvPr userDrawn="1"/>
        </p:nvPicPr>
        <p:blipFill rotWithShape="1">
          <a:blip r:embed="rId2"/>
          <a:srcRect l="3621" t="9534" r="69630" b="17595"/>
          <a:stretch/>
        </p:blipFill>
        <p:spPr>
          <a:xfrm>
            <a:off x="5447084" y="528809"/>
            <a:ext cx="1297833" cy="1232397"/>
          </a:xfrm>
          <a:prstGeom prst="rect">
            <a:avLst/>
          </a:prstGeom>
        </p:spPr>
      </p:pic>
      <p:sp>
        <p:nvSpPr>
          <p:cNvPr id="5" name="Rectangle 4">
            <a:extLst>
              <a:ext uri="{FF2B5EF4-FFF2-40B4-BE49-F238E27FC236}">
                <a16:creationId xmlns:a16="http://schemas.microsoft.com/office/drawing/2014/main" id="{559A9608-5C86-CC69-15F6-AF3953B92D46}"/>
              </a:ext>
            </a:extLst>
          </p:cNvPr>
          <p:cNvSpPr/>
          <p:nvPr userDrawn="1"/>
        </p:nvSpPr>
        <p:spPr>
          <a:xfrm>
            <a:off x="-1" y="1828800"/>
            <a:ext cx="12192001" cy="4114800"/>
          </a:xfrm>
          <a:prstGeom prst="rect">
            <a:avLst/>
          </a:prstGeom>
          <a:solidFill>
            <a:schemeClr val="accent3">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D614246-A301-C812-8C3E-0AEB84D73924}"/>
              </a:ext>
            </a:extLst>
          </p:cNvPr>
          <p:cNvSpPr txBox="1"/>
          <p:nvPr userDrawn="1"/>
        </p:nvSpPr>
        <p:spPr>
          <a:xfrm>
            <a:off x="1703943" y="3452640"/>
            <a:ext cx="8784115" cy="1615827"/>
          </a:xfrm>
          <a:prstGeom prst="rect">
            <a:avLst/>
          </a:prstGeom>
          <a:noFill/>
        </p:spPr>
        <p:txBody>
          <a:bodyPr wrap="square" rtlCol="0">
            <a:spAutoFit/>
          </a:bodyPr>
          <a:lstStyle/>
          <a:p>
            <a:pPr algn="ctr">
              <a:lnSpc>
                <a:spcPct val="150000"/>
              </a:lnSpc>
            </a:pPr>
            <a:r>
              <a:rPr lang="en-US" b="0" i="0">
                <a:solidFill>
                  <a:schemeClr val="accent1"/>
                </a:solidFill>
                <a:effectLst/>
                <a:latin typeface="Calibri Light" panose="020F0302020204030204" pitchFamily="34" charset="0"/>
                <a:cs typeface="Calibri Light" panose="020F0302020204030204" pitchFamily="34" charset="0"/>
              </a:rPr>
              <a:t>The International Auditing and Assurance Standards Board sets</a:t>
            </a:r>
          </a:p>
          <a:p>
            <a:pPr algn="ctr">
              <a:lnSpc>
                <a:spcPct val="150000"/>
              </a:lnSpc>
            </a:pPr>
            <a:r>
              <a:rPr lang="en-US" b="0" i="0">
                <a:solidFill>
                  <a:schemeClr val="accent1"/>
                </a:solidFill>
                <a:effectLst/>
                <a:latin typeface="Calibri Light" panose="020F0302020204030204" pitchFamily="34" charset="0"/>
                <a:cs typeface="Calibri Light" panose="020F0302020204030204" pitchFamily="34" charset="0"/>
              </a:rPr>
              <a:t>high-quality international standards for auditing, assurance, and quality</a:t>
            </a:r>
          </a:p>
          <a:p>
            <a:pPr algn="ctr">
              <a:lnSpc>
                <a:spcPct val="150000"/>
              </a:lnSpc>
            </a:pPr>
            <a:r>
              <a:rPr lang="en-US" b="0" i="0">
                <a:solidFill>
                  <a:schemeClr val="accent1"/>
                </a:solidFill>
                <a:effectLst/>
                <a:latin typeface="Calibri Light" panose="020F0302020204030204" pitchFamily="34" charset="0"/>
                <a:cs typeface="Calibri Light" panose="020F0302020204030204" pitchFamily="34" charset="0"/>
              </a:rPr>
              <a:t>management that strengthen public confidence in the global profession.</a:t>
            </a:r>
          </a:p>
          <a:p>
            <a:endParaRPr lang="en-US"/>
          </a:p>
        </p:txBody>
      </p:sp>
      <p:sp>
        <p:nvSpPr>
          <p:cNvPr id="3" name="TextBox 2">
            <a:extLst>
              <a:ext uri="{FF2B5EF4-FFF2-40B4-BE49-F238E27FC236}">
                <a16:creationId xmlns:a16="http://schemas.microsoft.com/office/drawing/2014/main" id="{EB97B65D-AC43-3479-B897-2D594F017481}"/>
              </a:ext>
            </a:extLst>
          </p:cNvPr>
          <p:cNvSpPr txBox="1"/>
          <p:nvPr userDrawn="1"/>
        </p:nvSpPr>
        <p:spPr>
          <a:xfrm>
            <a:off x="0" y="2566930"/>
            <a:ext cx="12192000"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i="0">
                <a:solidFill>
                  <a:schemeClr val="accent1"/>
                </a:solidFill>
                <a:effectLst/>
                <a:latin typeface="Calibri" panose="020F0502020204030204" pitchFamily="34" charset="0"/>
                <a:cs typeface="Calibri" panose="020F0502020204030204" pitchFamily="34" charset="0"/>
              </a:rPr>
              <a:t>IAASB</a:t>
            </a:r>
          </a:p>
          <a:p>
            <a:endParaRPr lang="en-US"/>
          </a:p>
        </p:txBody>
      </p:sp>
    </p:spTree>
    <p:extLst>
      <p:ext uri="{BB962C8B-B14F-4D97-AF65-F5344CB8AC3E}">
        <p14:creationId xmlns:p14="http://schemas.microsoft.com/office/powerpoint/2010/main" val="18957644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AASB Singl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Rectangle 2">
            <a:extLst>
              <a:ext uri="{FF2B5EF4-FFF2-40B4-BE49-F238E27FC236}">
                <a16:creationId xmlns:a16="http://schemas.microsoft.com/office/drawing/2014/main" id="{1DC415EB-A487-D16E-226A-55CB1BAFF30B}"/>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76801431"/>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IAASB Text - 2 Colum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BCD19FE-E24B-5B6B-1EF8-3FFD17CAAFFD}"/>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874171041"/>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AASB Text-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accent3">
              <a:alpha val="1039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lvl1pPr>
              <a:defRPr>
                <a:solidFill>
                  <a:schemeClr val="accent6">
                    <a:lumMod val="25000"/>
                  </a:schemeClr>
                </a:solidFill>
              </a:defRPr>
            </a:lvl1p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accent6">
                    <a:lumMod val="50000"/>
                  </a:schemeClr>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894463"/>
          </a:xfrm>
          <a:prstGeom prst="rect">
            <a:avLst/>
          </a:prstGeom>
        </p:spPr>
        <p:txBody>
          <a:bodyPr/>
          <a:lstStyle>
            <a:lvl1pPr marL="0" indent="0">
              <a:lnSpc>
                <a:spcPct val="120000"/>
              </a:lnSpc>
              <a:buNone/>
              <a:defRPr sz="1800">
                <a:solidFill>
                  <a:schemeClr val="accent6">
                    <a:lumMod val="5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927512"/>
          </a:xfrm>
          <a:prstGeom prst="rect">
            <a:avLst/>
          </a:prstGeom>
        </p:spPr>
        <p:txBody>
          <a:bodyPr/>
          <a:lstStyle>
            <a:lvl1pPr marL="0" indent="0">
              <a:lnSpc>
                <a:spcPct val="120000"/>
              </a:lnSpc>
              <a:buNone/>
              <a:defRPr sz="1800">
                <a:solidFill>
                  <a:schemeClr val="accent6">
                    <a:lumMod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6353359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AASB Text - 3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53D5903-92D0-85B3-FD78-C21E34898378}"/>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86347614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AASB Text with Phot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ADDF4F-246E-E1A3-EE57-31294875A131}"/>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endParaRPr lang="en-US"/>
          </a:p>
        </p:txBody>
      </p:sp>
    </p:spTree>
    <p:extLst>
      <p:ext uri="{BB962C8B-B14F-4D97-AF65-F5344CB8AC3E}">
        <p14:creationId xmlns:p14="http://schemas.microsoft.com/office/powerpoint/2010/main" val="124577741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AASB Text with 3 Char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634AAC0-E37B-AECD-B0C9-397FC19E4B7B}"/>
              </a:ext>
            </a:extLst>
          </p:cNvPr>
          <p:cNvSpPr/>
          <p:nvPr userDrawn="1"/>
        </p:nvSpPr>
        <p:spPr>
          <a:xfrm>
            <a:off x="-1" y="432487"/>
            <a:ext cx="12192001" cy="1161536"/>
          </a:xfrm>
          <a:prstGeom prst="rect">
            <a:avLst/>
          </a:prstGeom>
          <a:solidFill>
            <a:schemeClr val="accent3">
              <a:lumMod val="40000"/>
              <a:lumOff val="6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endParaRPr lang="en-US"/>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endParaRPr lang="en-US"/>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endParaRPr lang="en-US"/>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674487364"/>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AASB Text with 3 Charts Shade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endParaRPr lang="en-US"/>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endParaRPr lang="en-US"/>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endParaRPr lang="en-US"/>
          </a:p>
        </p:txBody>
      </p:sp>
    </p:spTree>
    <p:extLst>
      <p:ext uri="{BB962C8B-B14F-4D97-AF65-F5344CB8AC3E}">
        <p14:creationId xmlns:p14="http://schemas.microsoft.com/office/powerpoint/2010/main" val="3866797985"/>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AASB Text with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accent3">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endParaRPr lang="en-US"/>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a:t>Title Copy</a:t>
            </a:r>
          </a:p>
        </p:txBody>
      </p:sp>
    </p:spTree>
    <p:extLst>
      <p:ext uri="{BB962C8B-B14F-4D97-AF65-F5344CB8AC3E}">
        <p14:creationId xmlns:p14="http://schemas.microsoft.com/office/powerpoint/2010/main" val="56673370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ESBA Overview">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FCE4C2E-5C63-3EBB-3834-27937C7731E7}"/>
              </a:ext>
            </a:extLst>
          </p:cNvPr>
          <p:cNvSpPr/>
          <p:nvPr userDrawn="1"/>
        </p:nvSpPr>
        <p:spPr>
          <a:xfrm>
            <a:off x="0" y="0"/>
            <a:ext cx="12192000" cy="6858000"/>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261257"/>
            <a:ext cx="12192000" cy="6858000"/>
          </a:xfrm>
          <a:prstGeom prst="rect">
            <a:avLst/>
          </a:prstGeom>
          <a:solidFill>
            <a:schemeClr val="bg1">
              <a:alpha val="86987"/>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B4AA0A4-509C-58B0-D678-2AF67A78592B}"/>
              </a:ext>
            </a:extLst>
          </p:cNvPr>
          <p:cNvPicPr>
            <a:picLocks noChangeAspect="1"/>
          </p:cNvPicPr>
          <p:nvPr userDrawn="1"/>
        </p:nvPicPr>
        <p:blipFill rotWithShape="1">
          <a:blip r:embed="rId2"/>
          <a:srcRect l="2840" t="10863" r="70480" b="16941"/>
          <a:stretch/>
        </p:blipFill>
        <p:spPr>
          <a:xfrm>
            <a:off x="5384227" y="495759"/>
            <a:ext cx="1290865" cy="1277957"/>
          </a:xfrm>
          <a:prstGeom prst="rect">
            <a:avLst/>
          </a:prstGeom>
        </p:spPr>
      </p:pic>
      <p:sp>
        <p:nvSpPr>
          <p:cNvPr id="5" name="Rectangle 4">
            <a:extLst>
              <a:ext uri="{FF2B5EF4-FFF2-40B4-BE49-F238E27FC236}">
                <a16:creationId xmlns:a16="http://schemas.microsoft.com/office/drawing/2014/main" id="{559A9608-5C86-CC69-15F6-AF3953B92D46}"/>
              </a:ext>
            </a:extLst>
          </p:cNvPr>
          <p:cNvSpPr/>
          <p:nvPr userDrawn="1"/>
        </p:nvSpPr>
        <p:spPr>
          <a:xfrm>
            <a:off x="-1" y="1828800"/>
            <a:ext cx="12192001" cy="4114799"/>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D614246-A301-C812-8C3E-0AEB84D73924}"/>
              </a:ext>
            </a:extLst>
          </p:cNvPr>
          <p:cNvSpPr txBox="1"/>
          <p:nvPr userDrawn="1"/>
        </p:nvSpPr>
        <p:spPr>
          <a:xfrm>
            <a:off x="1703943" y="3452640"/>
            <a:ext cx="8784115" cy="1615827"/>
          </a:xfrm>
          <a:prstGeom prst="rect">
            <a:avLst/>
          </a:prstGeom>
          <a:noFill/>
        </p:spPr>
        <p:txBody>
          <a:bodyPr wrap="square" rtlCol="0">
            <a:spAutoFit/>
          </a:bodyPr>
          <a:lstStyle/>
          <a:p>
            <a:pPr algn="ctr">
              <a:lnSpc>
                <a:spcPct val="150000"/>
              </a:lnSpc>
            </a:pPr>
            <a:r>
              <a:rPr lang="en-US" b="0" i="0">
                <a:solidFill>
                  <a:schemeClr val="accent1"/>
                </a:solidFill>
                <a:effectLst/>
                <a:latin typeface="Calibri Light" panose="020F0302020204030204" pitchFamily="34" charset="0"/>
                <a:cs typeface="Calibri Light" panose="020F0302020204030204" pitchFamily="34" charset="0"/>
              </a:rPr>
              <a:t>The International Ethics Standards Board for Accountants sets high-quality, international ethics standards for corporate reporting and assurance, including auditor independence requirements, to elevate stakeholders’ trust in corporate information.</a:t>
            </a:r>
          </a:p>
          <a:p>
            <a:endParaRPr lang="en-US"/>
          </a:p>
        </p:txBody>
      </p:sp>
      <p:sp>
        <p:nvSpPr>
          <p:cNvPr id="3" name="TextBox 2">
            <a:extLst>
              <a:ext uri="{FF2B5EF4-FFF2-40B4-BE49-F238E27FC236}">
                <a16:creationId xmlns:a16="http://schemas.microsoft.com/office/drawing/2014/main" id="{EB97B65D-AC43-3479-B897-2D594F017481}"/>
              </a:ext>
            </a:extLst>
          </p:cNvPr>
          <p:cNvSpPr txBox="1"/>
          <p:nvPr userDrawn="1"/>
        </p:nvSpPr>
        <p:spPr>
          <a:xfrm>
            <a:off x="0" y="2566930"/>
            <a:ext cx="12192000" cy="984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i="0">
                <a:solidFill>
                  <a:schemeClr val="accent1"/>
                </a:solidFill>
                <a:effectLst/>
                <a:latin typeface="Calibri" panose="020F0502020204030204" pitchFamily="34" charset="0"/>
                <a:cs typeface="Calibri" panose="020F0502020204030204" pitchFamily="34" charset="0"/>
              </a:rPr>
              <a:t>IESBA</a:t>
            </a:r>
          </a:p>
          <a:p>
            <a:endParaRPr lang="en-US"/>
          </a:p>
        </p:txBody>
      </p:sp>
    </p:spTree>
    <p:extLst>
      <p:ext uri="{BB962C8B-B14F-4D97-AF65-F5344CB8AC3E}">
        <p14:creationId xmlns:p14="http://schemas.microsoft.com/office/powerpoint/2010/main" val="33076566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FEA Single Tex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32C3F87-8534-794D-D9F4-3A3B5333D039}"/>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lvl1pPr>
              <a:defRPr b="0"/>
            </a:lvl1p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5202D6B-0317-74DC-30CD-452CE95DD7B9}"/>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Tree>
    <p:extLst>
      <p:ext uri="{BB962C8B-B14F-4D97-AF65-F5344CB8AC3E}">
        <p14:creationId xmlns:p14="http://schemas.microsoft.com/office/powerpoint/2010/main" val="1937885142"/>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ESBA Single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Rectangle 2">
            <a:extLst>
              <a:ext uri="{FF2B5EF4-FFF2-40B4-BE49-F238E27FC236}">
                <a16:creationId xmlns:a16="http://schemas.microsoft.com/office/drawing/2014/main" id="{04E6FE22-28C4-F2FA-64F1-AECE61007F99}"/>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8896580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ESBA Text - 2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9F1F2C2-5603-80C4-F944-EE8CBAD843F6}"/>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91812487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ESBA Text -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accent4">
              <a:alpha val="1039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894463"/>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927512"/>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5828163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ESBA Text - 3 Colum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3424F7E-D432-6D9B-5A77-A1937BD53B1F}"/>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55189127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ESBA Text with Photo">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371B67D-B046-7A67-943B-7E7406368EF6}"/>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endParaRPr lang="en-US"/>
          </a:p>
        </p:txBody>
      </p:sp>
    </p:spTree>
    <p:extLst>
      <p:ext uri="{BB962C8B-B14F-4D97-AF65-F5344CB8AC3E}">
        <p14:creationId xmlns:p14="http://schemas.microsoft.com/office/powerpoint/2010/main" val="80721935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ESBA Text with 3 Chart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0F510E1-6BA1-3126-8286-06D24463D039}"/>
              </a:ext>
            </a:extLst>
          </p:cNvPr>
          <p:cNvSpPr/>
          <p:nvPr userDrawn="1"/>
        </p:nvSpPr>
        <p:spPr>
          <a:xfrm>
            <a:off x="-1" y="463137"/>
            <a:ext cx="12192001" cy="1130885"/>
          </a:xfrm>
          <a:prstGeom prst="rect">
            <a:avLst/>
          </a:prstGeom>
          <a:solidFill>
            <a:schemeClr val="accent4">
              <a:lumMod val="20000"/>
              <a:lumOff val="80000"/>
              <a:alpha val="496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endParaRPr lang="en-US"/>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endParaRPr lang="en-US"/>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endParaRPr lang="en-US"/>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187896812"/>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ESBA Text with 3 Charts Shade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endParaRPr lang="en-US"/>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endParaRPr lang="en-US"/>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endParaRPr lang="en-US"/>
          </a:p>
        </p:txBody>
      </p:sp>
    </p:spTree>
    <p:extLst>
      <p:ext uri="{BB962C8B-B14F-4D97-AF65-F5344CB8AC3E}">
        <p14:creationId xmlns:p14="http://schemas.microsoft.com/office/powerpoint/2010/main" val="1112646580"/>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ESBA Text with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accent4">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endParaRPr lang="en-US"/>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a:t>Title Copy</a:t>
            </a:r>
          </a:p>
        </p:txBody>
      </p:sp>
    </p:spTree>
    <p:extLst>
      <p:ext uri="{BB962C8B-B14F-4D97-AF65-F5344CB8AC3E}">
        <p14:creationId xmlns:p14="http://schemas.microsoft.com/office/powerpoint/2010/main" val="889003267"/>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AASB and IESBA Single Tex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32C3F87-8534-794D-D9F4-3A3B5333D039}"/>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lvl1pPr>
              <a:defRPr b="0"/>
            </a:lvl1p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10134601"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1656535673"/>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AASB and IESBA text - 2 Colum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91F8E24-1552-6295-5442-EAECFDF1C10C}"/>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808969687"/>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FEA Text - 2 Colum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91F8E24-1552-6295-5442-EAECFDF1C10C}"/>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5202D6B-0317-74DC-30CD-452CE95DD7B9}"/>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3" name="Text Placeholder 9">
            <a:extLst>
              <a:ext uri="{FF2B5EF4-FFF2-40B4-BE49-F238E27FC236}">
                <a16:creationId xmlns:a16="http://schemas.microsoft.com/office/drawing/2014/main" id="{7305E572-864F-6B4A-F86F-8F13D755FF83}"/>
              </a:ext>
            </a:extLst>
          </p:cNvPr>
          <p:cNvSpPr>
            <a:spLocks noGrp="1"/>
          </p:cNvSpPr>
          <p:nvPr>
            <p:ph type="body" sz="quarter" idx="15" hasCustomPrompt="1"/>
          </p:nvPr>
        </p:nvSpPr>
        <p:spPr>
          <a:xfrm>
            <a:off x="6441194" y="1828800"/>
            <a:ext cx="4722106"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1697887208"/>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AASB and IESBA Text -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tx2">
              <a:lumMod val="20000"/>
              <a:lumOff val="80000"/>
              <a:alpha val="3982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672395"/>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705444"/>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191689436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AASB and IESBA Text - 3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78D593A-E7DA-158E-BEF2-7F95284FEE44}"/>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961694807"/>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AASB and IESBA Text with Phot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FEBB2A-4809-2BCF-9399-D4CAEA4B1B20}"/>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r>
              <a:rPr lang="en-US"/>
              <a:t>Click icon to add picture</a:t>
            </a:r>
          </a:p>
        </p:txBody>
      </p:sp>
    </p:spTree>
    <p:extLst>
      <p:ext uri="{BB962C8B-B14F-4D97-AF65-F5344CB8AC3E}">
        <p14:creationId xmlns:p14="http://schemas.microsoft.com/office/powerpoint/2010/main" val="432142035"/>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AASB and IESBA Text with 3 Char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105E8F5-4FA2-8E8B-46B7-5D306270DD77}"/>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r>
              <a:rPr lang="en-US"/>
              <a:t>Click icon to add chart</a:t>
            </a:r>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r>
              <a:rPr lang="en-US"/>
              <a:t>Click icon to add chart</a:t>
            </a:r>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r>
              <a:rPr lang="en-US"/>
              <a:t>Click icon to add chart</a:t>
            </a:r>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1618933524"/>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IAASB and IESBA Text with 3 Charts Shaded ">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r>
              <a:rPr lang="en-US"/>
              <a:t>Click icon to add chart</a:t>
            </a:r>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r>
              <a:rPr lang="en-US"/>
              <a:t>Click icon to add chart</a:t>
            </a:r>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r>
              <a:rPr lang="en-US"/>
              <a:t>Click icon to add chart</a:t>
            </a:r>
          </a:p>
        </p:txBody>
      </p:sp>
    </p:spTree>
    <p:extLst>
      <p:ext uri="{BB962C8B-B14F-4D97-AF65-F5344CB8AC3E}">
        <p14:creationId xmlns:p14="http://schemas.microsoft.com/office/powerpoint/2010/main" val="438823369"/>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IAASB and IESBA Text with SIngle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r>
              <a:rPr lang="en-US"/>
              <a:t>Click icon to add chart</a:t>
            </a:r>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a:t>Title Copy</a:t>
            </a:r>
          </a:p>
        </p:txBody>
      </p:sp>
    </p:spTree>
    <p:extLst>
      <p:ext uri="{BB962C8B-B14F-4D97-AF65-F5344CB8AC3E}">
        <p14:creationId xmlns:p14="http://schemas.microsoft.com/office/powerpoint/2010/main" val="4099838644"/>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IFEA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55178" y="0"/>
            <a:ext cx="5636821" cy="6858000"/>
          </a:xfrm>
          <a:prstGeom prst="rect">
            <a:avLst/>
          </a:prstGeom>
          <a:solidFill>
            <a:schemeClr val="tx1">
              <a:alpha val="39622"/>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033073"/>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01984"/>
            <a:ext cx="4495800" cy="379425"/>
          </a:xfrm>
          <a:prstGeom prst="rect">
            <a:avLst/>
          </a:prstGeom>
        </p:spPr>
        <p:txBody>
          <a:bodyPr>
            <a:normAutofit/>
          </a:bodyPr>
          <a:lstStyle>
            <a:lvl1pPr marL="0" indent="0">
              <a:buNone/>
              <a:defRPr sz="1800" b="1" i="0">
                <a:solidFill>
                  <a:schemeClr val="accent1"/>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accent1"/>
                </a:solidFill>
                <a:latin typeface="Calibri" panose="020F0502020204030204" pitchFamily="34" charset="0"/>
                <a:cs typeface="Calibri" panose="020F0502020204030204" pitchFamily="34" charset="0"/>
              </a:defRPr>
            </a:lvl1pPr>
          </a:lstStyle>
          <a:p>
            <a:pPr lvl="0"/>
            <a:r>
              <a:rPr lang="en-US"/>
              <a:t>By/Date</a:t>
            </a:r>
          </a:p>
        </p:txBody>
      </p:sp>
      <p:pic>
        <p:nvPicPr>
          <p:cNvPr id="12" name="Picture 11" descr="A logo with a white circle and blue design&#10;&#10;Description automatically generated">
            <a:extLst>
              <a:ext uri="{FF2B5EF4-FFF2-40B4-BE49-F238E27FC236}">
                <a16:creationId xmlns:a16="http://schemas.microsoft.com/office/drawing/2014/main" id="{F5E312B8-4194-3560-49B8-411937A0A078}"/>
              </a:ext>
            </a:extLst>
          </p:cNvPr>
          <p:cNvPicPr>
            <a:picLocks noChangeAspect="1"/>
          </p:cNvPicPr>
          <p:nvPr userDrawn="1"/>
        </p:nvPicPr>
        <p:blipFill rotWithShape="1">
          <a:blip r:embed="rId2"/>
          <a:srcRect l="22690" t="4710" r="26846" b="50559"/>
          <a:stretch/>
        </p:blipFill>
        <p:spPr>
          <a:xfrm>
            <a:off x="7413716" y="1579418"/>
            <a:ext cx="3689139" cy="3545318"/>
          </a:xfrm>
          <a:prstGeom prst="rect">
            <a:avLst/>
          </a:prstGeom>
        </p:spPr>
      </p:pic>
      <p:pic>
        <p:nvPicPr>
          <p:cNvPr id="9" name="Picture 8" descr="A logo with a white circle and blue design&#10;&#10;Description automatically generated">
            <a:extLst>
              <a:ext uri="{FF2B5EF4-FFF2-40B4-BE49-F238E27FC236}">
                <a16:creationId xmlns:a16="http://schemas.microsoft.com/office/drawing/2014/main" id="{4A0277F1-AC01-04DA-2CEF-6D5AEB2D5640}"/>
              </a:ext>
            </a:extLst>
          </p:cNvPr>
          <p:cNvPicPr>
            <a:picLocks noChangeAspect="1"/>
          </p:cNvPicPr>
          <p:nvPr userDrawn="1"/>
        </p:nvPicPr>
        <p:blipFill>
          <a:blip r:embed="rId2"/>
          <a:stretch>
            <a:fillRect/>
          </a:stretch>
        </p:blipFill>
        <p:spPr>
          <a:xfrm>
            <a:off x="463659" y="912462"/>
            <a:ext cx="1512376" cy="1639734"/>
          </a:xfrm>
          <a:prstGeom prst="rect">
            <a:avLst/>
          </a:prstGeom>
        </p:spPr>
      </p:pic>
    </p:spTree>
    <p:extLst>
      <p:ext uri="{BB962C8B-B14F-4D97-AF65-F5344CB8AC3E}">
        <p14:creationId xmlns:p14="http://schemas.microsoft.com/office/powerpoint/2010/main" val="55683139"/>
      </p:ext>
    </p:extLst>
  </p:cSld>
  <p:clrMapOvr>
    <a:masterClrMapping/>
  </p:clrMapOvr>
  <p:extLst>
    <p:ext uri="{DCECCB84-F9BA-43D5-87BE-67443E8EF086}">
      <p15:sldGuideLst xmlns:p15="http://schemas.microsoft.com/office/powerpoint/2012/main">
        <p15:guide id="1" pos="2640" userDrawn="1">
          <p15:clr>
            <a:srgbClr val="FBAE40"/>
          </p15:clr>
        </p15:guide>
        <p15:guide id="2" pos="3168" userDrawn="1">
          <p15:clr>
            <a:srgbClr val="FBAE40"/>
          </p15:clr>
        </p15:guide>
        <p15:guide id="3" pos="4824" userDrawn="1">
          <p15:clr>
            <a:srgbClr val="FBAE40"/>
          </p15:clr>
        </p15:guide>
        <p15:guide id="4" pos="5544" userDrawn="1">
          <p15:clr>
            <a:srgbClr val="FBAE40"/>
          </p15:clr>
        </p15:guide>
        <p15:guide id="5" pos="336"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IFEA, IAASB, IESBA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55178" y="0"/>
            <a:ext cx="5636821" cy="6858000"/>
          </a:xfrm>
          <a:prstGeom prst="rect">
            <a:avLst/>
          </a:prstGeom>
          <a:solidFill>
            <a:schemeClr val="tx1">
              <a:alpha val="39622"/>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033073"/>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01984"/>
            <a:ext cx="4495800" cy="379425"/>
          </a:xfrm>
          <a:prstGeom prst="rect">
            <a:avLst/>
          </a:prstGeom>
        </p:spPr>
        <p:txBody>
          <a:bodyPr>
            <a:normAutofit/>
          </a:bodyPr>
          <a:lstStyle>
            <a:lvl1pPr marL="0" indent="0">
              <a:buNone/>
              <a:defRPr sz="1800" b="1" i="0">
                <a:solidFill>
                  <a:schemeClr val="accent1"/>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accent1"/>
                </a:solidFill>
                <a:latin typeface="Calibri" panose="020F0502020204030204" pitchFamily="34" charset="0"/>
                <a:cs typeface="Calibri" panose="020F0502020204030204" pitchFamily="34" charset="0"/>
              </a:defRPr>
            </a:lvl1pPr>
          </a:lstStyle>
          <a:p>
            <a:pPr lvl="0"/>
            <a:r>
              <a:rPr lang="en-US"/>
              <a:t>By/Date</a:t>
            </a:r>
          </a:p>
        </p:txBody>
      </p:sp>
      <p:pic>
        <p:nvPicPr>
          <p:cNvPr id="12" name="Picture 11" descr="A logo with a white circle and blue design&#10;&#10;Description automatically generated">
            <a:extLst>
              <a:ext uri="{FF2B5EF4-FFF2-40B4-BE49-F238E27FC236}">
                <a16:creationId xmlns:a16="http://schemas.microsoft.com/office/drawing/2014/main" id="{F5E312B8-4194-3560-49B8-411937A0A078}"/>
              </a:ext>
            </a:extLst>
          </p:cNvPr>
          <p:cNvPicPr>
            <a:picLocks noChangeAspect="1"/>
          </p:cNvPicPr>
          <p:nvPr userDrawn="1"/>
        </p:nvPicPr>
        <p:blipFill rotWithShape="1">
          <a:blip r:embed="rId2"/>
          <a:srcRect l="22690" t="4710" r="26846" b="50559"/>
          <a:stretch/>
        </p:blipFill>
        <p:spPr>
          <a:xfrm>
            <a:off x="7413716" y="1579418"/>
            <a:ext cx="3689139" cy="3545318"/>
          </a:xfrm>
          <a:prstGeom prst="rect">
            <a:avLst/>
          </a:prstGeom>
        </p:spPr>
      </p:pic>
      <p:pic>
        <p:nvPicPr>
          <p:cNvPr id="9" name="Picture 8" descr="A logo with a white circle and blue design&#10;&#10;Description automatically generated">
            <a:extLst>
              <a:ext uri="{FF2B5EF4-FFF2-40B4-BE49-F238E27FC236}">
                <a16:creationId xmlns:a16="http://schemas.microsoft.com/office/drawing/2014/main" id="{4A0277F1-AC01-04DA-2CEF-6D5AEB2D5640}"/>
              </a:ext>
            </a:extLst>
          </p:cNvPr>
          <p:cNvPicPr>
            <a:picLocks noChangeAspect="1"/>
          </p:cNvPicPr>
          <p:nvPr userDrawn="1"/>
        </p:nvPicPr>
        <p:blipFill>
          <a:blip r:embed="rId2"/>
          <a:stretch>
            <a:fillRect/>
          </a:stretch>
        </p:blipFill>
        <p:spPr>
          <a:xfrm>
            <a:off x="451704" y="164884"/>
            <a:ext cx="1815806" cy="1968716"/>
          </a:xfrm>
          <a:prstGeom prst="rect">
            <a:avLst/>
          </a:prstGeom>
        </p:spPr>
      </p:pic>
      <p:pic>
        <p:nvPicPr>
          <p:cNvPr id="3" name="Picture 2" descr="A black background with blue text&#10;&#10;Description automatically generated">
            <a:extLst>
              <a:ext uri="{FF2B5EF4-FFF2-40B4-BE49-F238E27FC236}">
                <a16:creationId xmlns:a16="http://schemas.microsoft.com/office/drawing/2014/main" id="{ADCCF79A-FB85-03A6-01BD-6C114AB5B8B6}"/>
              </a:ext>
            </a:extLst>
          </p:cNvPr>
          <p:cNvPicPr>
            <a:picLocks noChangeAspect="1"/>
          </p:cNvPicPr>
          <p:nvPr userDrawn="1"/>
        </p:nvPicPr>
        <p:blipFill>
          <a:blip r:embed="rId3"/>
          <a:stretch>
            <a:fillRect/>
          </a:stretch>
        </p:blipFill>
        <p:spPr>
          <a:xfrm>
            <a:off x="2250216" y="164884"/>
            <a:ext cx="2727524" cy="950700"/>
          </a:xfrm>
          <a:prstGeom prst="rect">
            <a:avLst/>
          </a:prstGeom>
        </p:spPr>
      </p:pic>
      <p:pic>
        <p:nvPicPr>
          <p:cNvPr id="5" name="Picture 4">
            <a:extLst>
              <a:ext uri="{FF2B5EF4-FFF2-40B4-BE49-F238E27FC236}">
                <a16:creationId xmlns:a16="http://schemas.microsoft.com/office/drawing/2014/main" id="{BE2DAC97-A3C1-67CD-AF8C-755A6BA9BC13}"/>
              </a:ext>
            </a:extLst>
          </p:cNvPr>
          <p:cNvPicPr>
            <a:picLocks noChangeAspect="1"/>
          </p:cNvPicPr>
          <p:nvPr userDrawn="1"/>
        </p:nvPicPr>
        <p:blipFill>
          <a:blip r:embed="rId4"/>
          <a:srcRect/>
          <a:stretch/>
        </p:blipFill>
        <p:spPr>
          <a:xfrm>
            <a:off x="2267510" y="1050660"/>
            <a:ext cx="2710230" cy="991547"/>
          </a:xfrm>
          <a:prstGeom prst="rect">
            <a:avLst/>
          </a:prstGeom>
        </p:spPr>
      </p:pic>
    </p:spTree>
    <p:extLst>
      <p:ext uri="{BB962C8B-B14F-4D97-AF65-F5344CB8AC3E}">
        <p14:creationId xmlns:p14="http://schemas.microsoft.com/office/powerpoint/2010/main" val="2769253580"/>
      </p:ext>
    </p:extLst>
  </p:cSld>
  <p:clrMapOvr>
    <a:masterClrMapping/>
  </p:clrMapOvr>
  <p:extLst>
    <p:ext uri="{DCECCB84-F9BA-43D5-87BE-67443E8EF086}">
      <p15:sldGuideLst xmlns:p15="http://schemas.microsoft.com/office/powerpoint/2012/main">
        <p15:guide id="1" pos="2640">
          <p15:clr>
            <a:srgbClr val="FBAE40"/>
          </p15:clr>
        </p15:guide>
        <p15:guide id="2" pos="3168">
          <p15:clr>
            <a:srgbClr val="FBAE40"/>
          </p15:clr>
        </p15:guide>
        <p15:guide id="3" pos="4824">
          <p15:clr>
            <a:srgbClr val="FBAE40"/>
          </p15:clr>
        </p15:guide>
        <p15:guide id="4" pos="5544">
          <p15:clr>
            <a:srgbClr val="FBAE40"/>
          </p15:clr>
        </p15:guide>
        <p15:guide id="5" pos="336">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IAASB, IESBA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55178" y="0"/>
            <a:ext cx="5636821" cy="6858000"/>
          </a:xfrm>
          <a:prstGeom prst="rect">
            <a:avLst/>
          </a:prstGeom>
          <a:solidFill>
            <a:schemeClr val="tx1">
              <a:alpha val="39622"/>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033073"/>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01984"/>
            <a:ext cx="4495800" cy="379425"/>
          </a:xfrm>
          <a:prstGeom prst="rect">
            <a:avLst/>
          </a:prstGeom>
        </p:spPr>
        <p:txBody>
          <a:bodyPr>
            <a:normAutofit/>
          </a:bodyPr>
          <a:lstStyle>
            <a:lvl1pPr marL="0" indent="0">
              <a:buNone/>
              <a:defRPr sz="1800" b="1" i="0">
                <a:solidFill>
                  <a:schemeClr val="accent1"/>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accent1"/>
                </a:solidFill>
                <a:latin typeface="Calibri" panose="020F0502020204030204" pitchFamily="34" charset="0"/>
                <a:cs typeface="Calibri" panose="020F0502020204030204" pitchFamily="34" charset="0"/>
              </a:defRPr>
            </a:lvl1pPr>
          </a:lstStyle>
          <a:p>
            <a:pPr lvl="0"/>
            <a:r>
              <a:rPr lang="en-US"/>
              <a:t>By/Date</a:t>
            </a:r>
          </a:p>
        </p:txBody>
      </p:sp>
      <p:pic>
        <p:nvPicPr>
          <p:cNvPr id="12" name="Picture 11" descr="A logo with a white circle and blue design&#10;&#10;Description automatically generated">
            <a:extLst>
              <a:ext uri="{FF2B5EF4-FFF2-40B4-BE49-F238E27FC236}">
                <a16:creationId xmlns:a16="http://schemas.microsoft.com/office/drawing/2014/main" id="{F5E312B8-4194-3560-49B8-411937A0A078}"/>
              </a:ext>
            </a:extLst>
          </p:cNvPr>
          <p:cNvPicPr>
            <a:picLocks noChangeAspect="1"/>
          </p:cNvPicPr>
          <p:nvPr userDrawn="1"/>
        </p:nvPicPr>
        <p:blipFill rotWithShape="1">
          <a:blip r:embed="rId2"/>
          <a:srcRect l="22690" t="4710" r="26846" b="50559"/>
          <a:stretch/>
        </p:blipFill>
        <p:spPr>
          <a:xfrm>
            <a:off x="7413716" y="1579418"/>
            <a:ext cx="3689139" cy="3545318"/>
          </a:xfrm>
          <a:prstGeom prst="rect">
            <a:avLst/>
          </a:prstGeom>
        </p:spPr>
      </p:pic>
      <p:pic>
        <p:nvPicPr>
          <p:cNvPr id="3" name="Picture 2" descr="A black background with blue text&#10;&#10;Description automatically generated">
            <a:extLst>
              <a:ext uri="{FF2B5EF4-FFF2-40B4-BE49-F238E27FC236}">
                <a16:creationId xmlns:a16="http://schemas.microsoft.com/office/drawing/2014/main" id="{ADCCF79A-FB85-03A6-01BD-6C114AB5B8B6}"/>
              </a:ext>
            </a:extLst>
          </p:cNvPr>
          <p:cNvPicPr>
            <a:picLocks noChangeAspect="1"/>
          </p:cNvPicPr>
          <p:nvPr userDrawn="1"/>
        </p:nvPicPr>
        <p:blipFill>
          <a:blip r:embed="rId3"/>
          <a:stretch>
            <a:fillRect/>
          </a:stretch>
        </p:blipFill>
        <p:spPr>
          <a:xfrm>
            <a:off x="299442" y="282256"/>
            <a:ext cx="2923007" cy="1018837"/>
          </a:xfrm>
          <a:prstGeom prst="rect">
            <a:avLst/>
          </a:prstGeom>
        </p:spPr>
      </p:pic>
      <p:pic>
        <p:nvPicPr>
          <p:cNvPr id="5" name="Picture 4">
            <a:extLst>
              <a:ext uri="{FF2B5EF4-FFF2-40B4-BE49-F238E27FC236}">
                <a16:creationId xmlns:a16="http://schemas.microsoft.com/office/drawing/2014/main" id="{BE2DAC97-A3C1-67CD-AF8C-755A6BA9BC13}"/>
              </a:ext>
            </a:extLst>
          </p:cNvPr>
          <p:cNvPicPr>
            <a:picLocks noChangeAspect="1"/>
          </p:cNvPicPr>
          <p:nvPr userDrawn="1"/>
        </p:nvPicPr>
        <p:blipFill>
          <a:blip r:embed="rId4"/>
          <a:srcRect/>
          <a:stretch/>
        </p:blipFill>
        <p:spPr>
          <a:xfrm>
            <a:off x="3222449" y="226591"/>
            <a:ext cx="2904473" cy="1062612"/>
          </a:xfrm>
          <a:prstGeom prst="rect">
            <a:avLst/>
          </a:prstGeom>
        </p:spPr>
      </p:pic>
    </p:spTree>
    <p:extLst>
      <p:ext uri="{BB962C8B-B14F-4D97-AF65-F5344CB8AC3E}">
        <p14:creationId xmlns:p14="http://schemas.microsoft.com/office/powerpoint/2010/main" val="3171113368"/>
      </p:ext>
    </p:extLst>
  </p:cSld>
  <p:clrMapOvr>
    <a:masterClrMapping/>
  </p:clrMapOvr>
  <p:extLst>
    <p:ext uri="{DCECCB84-F9BA-43D5-87BE-67443E8EF086}">
      <p15:sldGuideLst xmlns:p15="http://schemas.microsoft.com/office/powerpoint/2012/main">
        <p15:guide id="1" pos="2640">
          <p15:clr>
            <a:srgbClr val="FBAE40"/>
          </p15:clr>
        </p15:guide>
        <p15:guide id="2" pos="3168">
          <p15:clr>
            <a:srgbClr val="FBAE40"/>
          </p15:clr>
        </p15:guide>
        <p15:guide id="3" pos="4824">
          <p15:clr>
            <a:srgbClr val="FBAE40"/>
          </p15:clr>
        </p15:guide>
        <p15:guide id="4" pos="5544">
          <p15:clr>
            <a:srgbClr val="FBAE40"/>
          </p15:clr>
        </p15:guide>
        <p15:guide id="5" pos="336">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IAASB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55178" y="0"/>
            <a:ext cx="5636821" cy="6858000"/>
          </a:xfrm>
          <a:prstGeom prst="rect">
            <a:avLst/>
          </a:prstGeom>
          <a:solidFill>
            <a:schemeClr val="tx1">
              <a:alpha val="39658"/>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3" name="Picture 2" descr="A black background with blue text&#10;&#10;Description automatically generated">
            <a:extLst>
              <a:ext uri="{FF2B5EF4-FFF2-40B4-BE49-F238E27FC236}">
                <a16:creationId xmlns:a16="http://schemas.microsoft.com/office/drawing/2014/main" id="{F363A2D0-3348-EDCB-E9C1-55CD69A8AAC4}"/>
              </a:ext>
            </a:extLst>
          </p:cNvPr>
          <p:cNvPicPr>
            <a:picLocks noChangeAspect="1"/>
          </p:cNvPicPr>
          <p:nvPr userDrawn="1"/>
        </p:nvPicPr>
        <p:blipFill rotWithShape="1">
          <a:blip r:embed="rId2"/>
          <a:srcRect l="3621" t="9534" r="69630" b="17595"/>
          <a:stretch/>
        </p:blipFill>
        <p:spPr>
          <a:xfrm>
            <a:off x="7500357" y="1609106"/>
            <a:ext cx="3808036" cy="3616037"/>
          </a:xfrm>
          <a:prstGeom prst="rect">
            <a:avLst/>
          </a:prstGeom>
        </p:spPr>
      </p:pic>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104325"/>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01984"/>
            <a:ext cx="4495800" cy="819398"/>
          </a:xfrm>
          <a:prstGeom prst="rect">
            <a:avLst/>
          </a:prstGeom>
        </p:spPr>
        <p:txBody>
          <a:bodyPr>
            <a:normAutofit/>
          </a:bodyPr>
          <a:lstStyle>
            <a:lvl1pPr marL="0" indent="0">
              <a:buNone/>
              <a:defRPr sz="1800" b="1" i="0">
                <a:solidFill>
                  <a:schemeClr val="accent1"/>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accent1"/>
                </a:solidFill>
                <a:latin typeface="Calibri" panose="020F0502020204030204" pitchFamily="34" charset="0"/>
                <a:cs typeface="Calibri" panose="020F0502020204030204" pitchFamily="34" charset="0"/>
              </a:defRPr>
            </a:lvl1pPr>
          </a:lstStyle>
          <a:p>
            <a:pPr lvl="0"/>
            <a:r>
              <a:rPr lang="en-US"/>
              <a:t>By/Date</a:t>
            </a:r>
          </a:p>
        </p:txBody>
      </p:sp>
      <p:pic>
        <p:nvPicPr>
          <p:cNvPr id="5" name="Picture 4" descr="A black background with blue text&#10;&#10;Description automatically generated">
            <a:extLst>
              <a:ext uri="{FF2B5EF4-FFF2-40B4-BE49-F238E27FC236}">
                <a16:creationId xmlns:a16="http://schemas.microsoft.com/office/drawing/2014/main" id="{A12F54EA-E923-FB2D-AB1B-5212D0245EC0}"/>
              </a:ext>
            </a:extLst>
          </p:cNvPr>
          <p:cNvPicPr>
            <a:picLocks noChangeAspect="1"/>
          </p:cNvPicPr>
          <p:nvPr userDrawn="1"/>
        </p:nvPicPr>
        <p:blipFill>
          <a:blip r:embed="rId2"/>
          <a:stretch>
            <a:fillRect/>
          </a:stretch>
        </p:blipFill>
        <p:spPr>
          <a:xfrm>
            <a:off x="364097" y="862181"/>
            <a:ext cx="2923007" cy="1018837"/>
          </a:xfrm>
          <a:prstGeom prst="rect">
            <a:avLst/>
          </a:prstGeom>
        </p:spPr>
      </p:pic>
    </p:spTree>
    <p:extLst>
      <p:ext uri="{BB962C8B-B14F-4D97-AF65-F5344CB8AC3E}">
        <p14:creationId xmlns:p14="http://schemas.microsoft.com/office/powerpoint/2010/main" val="3191557558"/>
      </p:ext>
    </p:extLst>
  </p:cSld>
  <p:clrMapOvr>
    <a:masterClrMapping/>
  </p:clrMapOvr>
  <p:extLst>
    <p:ext uri="{DCECCB84-F9BA-43D5-87BE-67443E8EF086}">
      <p15:sldGuideLst xmlns:p15="http://schemas.microsoft.com/office/powerpoint/2012/main">
        <p15:guide id="1" pos="2640" userDrawn="1">
          <p15:clr>
            <a:srgbClr val="FBAE40"/>
          </p15:clr>
        </p15:guide>
        <p15:guide id="2" pos="3168" userDrawn="1">
          <p15:clr>
            <a:srgbClr val="FBAE40"/>
          </p15:clr>
        </p15:guide>
        <p15:guide id="3" pos="4824" userDrawn="1">
          <p15:clr>
            <a:srgbClr val="FBAE40"/>
          </p15:clr>
        </p15:guide>
        <p15:guide id="4" pos="5544" userDrawn="1">
          <p15:clr>
            <a:srgbClr val="FBAE40"/>
          </p15:clr>
        </p15:guide>
        <p15:guide id="5" pos="336"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FEA Text -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tx2">
              <a:lumMod val="20000"/>
              <a:lumOff val="80000"/>
              <a:alpha val="3982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672395"/>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705444"/>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DE969F4-97EE-EE7D-0DD9-11837211BF58}"/>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Tree>
    <p:extLst>
      <p:ext uri="{BB962C8B-B14F-4D97-AF65-F5344CB8AC3E}">
        <p14:creationId xmlns:p14="http://schemas.microsoft.com/office/powerpoint/2010/main" val="14850802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IESBA - Title Slide - Logo">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EBB435-D6F2-2671-F9B1-83F257BFAD0D}"/>
              </a:ext>
            </a:extLst>
          </p:cNvPr>
          <p:cNvSpPr/>
          <p:nvPr userDrawn="1"/>
        </p:nvSpPr>
        <p:spPr>
          <a:xfrm>
            <a:off x="6567054" y="0"/>
            <a:ext cx="5624945" cy="6858000"/>
          </a:xfrm>
          <a:prstGeom prst="rect">
            <a:avLst/>
          </a:prstGeom>
          <a:solidFill>
            <a:schemeClr val="tx1">
              <a:alpha val="3974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96A9C286-81AB-6D4F-560A-EE17333B15B2}"/>
              </a:ext>
            </a:extLst>
          </p:cNvPr>
          <p:cNvPicPr>
            <a:picLocks noChangeAspect="1"/>
          </p:cNvPicPr>
          <p:nvPr userDrawn="1"/>
        </p:nvPicPr>
        <p:blipFill rotWithShape="1">
          <a:blip r:embed="rId2"/>
          <a:srcRect l="2840" t="10863" r="70480" b="16941"/>
          <a:stretch/>
        </p:blipFill>
        <p:spPr>
          <a:xfrm>
            <a:off x="7659585" y="1604901"/>
            <a:ext cx="3674426" cy="3637683"/>
          </a:xfrm>
          <a:prstGeom prst="rect">
            <a:avLst/>
          </a:prstGeom>
        </p:spPr>
      </p:pic>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533400" y="2968831"/>
            <a:ext cx="4495800" cy="1104325"/>
          </a:xfrm>
          <a:prstGeom prst="rect">
            <a:avLst/>
          </a:prstGeom>
        </p:spPr>
        <p:txBody>
          <a:bodyPr/>
          <a:lstStyle>
            <a:lvl1pPr>
              <a:defRPr>
                <a:solidFill>
                  <a:schemeClr val="accent1"/>
                </a:solidFill>
              </a:defRPr>
            </a:lvl1pPr>
          </a:lstStyle>
          <a:p>
            <a:r>
              <a:rPr lang="en-US"/>
              <a:t>Slide Title</a:t>
            </a:r>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533400" y="4013860"/>
            <a:ext cx="4495800" cy="950026"/>
          </a:xfrm>
          <a:prstGeom prst="rect">
            <a:avLst/>
          </a:prstGeom>
        </p:spPr>
        <p:txBody>
          <a:bodyPr>
            <a:normAutofit/>
          </a:bodyPr>
          <a:lstStyle>
            <a:lvl1pPr marL="0" indent="0">
              <a:buNone/>
              <a:defRPr sz="1800" b="1" i="0">
                <a:solidFill>
                  <a:schemeClr val="tx2"/>
                </a:solidFill>
                <a:latin typeface="Calibri" panose="020F0502020204030204" pitchFamily="34" charset="0"/>
                <a:cs typeface="Calibri" panose="020F05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533400" y="5733453"/>
            <a:ext cx="4495800" cy="566597"/>
          </a:xfrm>
          <a:prstGeom prst="rect">
            <a:avLst/>
          </a:prstGeom>
        </p:spPr>
        <p:txBody>
          <a:bodyPr>
            <a:normAutofit/>
          </a:bodyPr>
          <a:lstStyle>
            <a:lvl1pPr marL="0" indent="0">
              <a:buNone/>
              <a:defRPr sz="1800" b="0" i="0">
                <a:solidFill>
                  <a:schemeClr val="tx2"/>
                </a:solidFill>
                <a:latin typeface="Calibri" panose="020F0502020204030204" pitchFamily="34" charset="0"/>
                <a:cs typeface="Calibri" panose="020F0502020204030204" pitchFamily="34" charset="0"/>
              </a:defRPr>
            </a:lvl1pPr>
          </a:lstStyle>
          <a:p>
            <a:pPr lvl="0"/>
            <a:r>
              <a:rPr lang="en-US"/>
              <a:t>By/Date</a:t>
            </a:r>
          </a:p>
        </p:txBody>
      </p:sp>
      <p:pic>
        <p:nvPicPr>
          <p:cNvPr id="9" name="Picture 8">
            <a:extLst>
              <a:ext uri="{FF2B5EF4-FFF2-40B4-BE49-F238E27FC236}">
                <a16:creationId xmlns:a16="http://schemas.microsoft.com/office/drawing/2014/main" id="{3CF8E644-0137-29E6-325D-654CB8ECA7E4}"/>
              </a:ext>
            </a:extLst>
          </p:cNvPr>
          <p:cNvPicPr>
            <a:picLocks noChangeAspect="1"/>
          </p:cNvPicPr>
          <p:nvPr userDrawn="1"/>
        </p:nvPicPr>
        <p:blipFill>
          <a:blip r:embed="rId2"/>
          <a:srcRect/>
          <a:stretch/>
        </p:blipFill>
        <p:spPr>
          <a:xfrm>
            <a:off x="415471" y="828102"/>
            <a:ext cx="2904473" cy="1062612"/>
          </a:xfrm>
          <a:prstGeom prst="rect">
            <a:avLst/>
          </a:prstGeom>
        </p:spPr>
      </p:pic>
    </p:spTree>
    <p:extLst>
      <p:ext uri="{BB962C8B-B14F-4D97-AF65-F5344CB8AC3E}">
        <p14:creationId xmlns:p14="http://schemas.microsoft.com/office/powerpoint/2010/main" val="1936039327"/>
      </p:ext>
    </p:extLst>
  </p:cSld>
  <p:clrMapOvr>
    <a:masterClrMapping/>
  </p:clrMapOvr>
  <p:extLst>
    <p:ext uri="{DCECCB84-F9BA-43D5-87BE-67443E8EF086}">
      <p15:sldGuideLst xmlns:p15="http://schemas.microsoft.com/office/powerpoint/2012/main">
        <p15:guide id="1" pos="2640" userDrawn="1">
          <p15:clr>
            <a:srgbClr val="FBAE40"/>
          </p15:clr>
        </p15:guide>
        <p15:guide id="2" pos="3168" userDrawn="1">
          <p15:clr>
            <a:srgbClr val="FBAE40"/>
          </p15:clr>
        </p15:guide>
        <p15:guide id="3" pos="4824" userDrawn="1">
          <p15:clr>
            <a:srgbClr val="FBAE40"/>
          </p15:clr>
        </p15:guide>
        <p15:guide id="4" pos="5544" userDrawn="1">
          <p15:clr>
            <a:srgbClr val="FBAE40"/>
          </p15:clr>
        </p15:guide>
        <p15:guide id="5" pos="336" userDrawn="1">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AASB - Title Slide - Bottom Inf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59377"/>
            <a:ext cx="12192000" cy="6917377"/>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pic>
        <p:nvPicPr>
          <p:cNvPr id="5" name="Picture 4" descr="A black background with blue text&#10;&#10;Description automatically generated">
            <a:extLst>
              <a:ext uri="{FF2B5EF4-FFF2-40B4-BE49-F238E27FC236}">
                <a16:creationId xmlns:a16="http://schemas.microsoft.com/office/drawing/2014/main" id="{90B9318E-6CFB-517A-8DC1-DBE5229A04DF}"/>
              </a:ext>
            </a:extLst>
          </p:cNvPr>
          <p:cNvPicPr>
            <a:picLocks noChangeAspect="1"/>
          </p:cNvPicPr>
          <p:nvPr userDrawn="1"/>
        </p:nvPicPr>
        <p:blipFill rotWithShape="1">
          <a:blip r:embed="rId2"/>
          <a:srcRect l="3621" t="9534" r="69630" b="17595"/>
          <a:stretch/>
        </p:blipFill>
        <p:spPr>
          <a:xfrm>
            <a:off x="278323" y="1235037"/>
            <a:ext cx="2426139" cy="2303814"/>
          </a:xfrm>
          <a:prstGeom prst="rect">
            <a:avLst/>
          </a:prstGeom>
        </p:spPr>
      </p:pic>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3">
            <a:alphaModFix amt="50000"/>
          </a:blip>
          <a:srcRect b="16161"/>
          <a:stretch/>
        </p:blipFill>
        <p:spPr>
          <a:xfrm>
            <a:off x="5462649" y="138460"/>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73881"/>
            <a:ext cx="3831336" cy="869753"/>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56320" y="4773881"/>
            <a:ext cx="3011424" cy="890649"/>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180594"/>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5" y="3692914"/>
            <a:ext cx="8858835" cy="461665"/>
          </a:xfrm>
          <a:prstGeom prst="rect">
            <a:avLst/>
          </a:prstGeom>
          <a:noFill/>
        </p:spPr>
        <p:txBody>
          <a:bodyPr wrap="square" rtlCol="0">
            <a:spAutoFit/>
          </a:bodyPr>
          <a:lstStyle/>
          <a:p>
            <a:pPr algn="l"/>
            <a:r>
              <a:rPr lang="en-US" sz="2400" b="1" i="0">
                <a:solidFill>
                  <a:schemeClr val="accent1"/>
                </a:solidFill>
                <a:latin typeface="Calibri" panose="020F0502020204030204" pitchFamily="34" charset="0"/>
                <a:cs typeface="Calibri" panose="020F0502020204030204" pitchFamily="34" charset="0"/>
              </a:rPr>
              <a:t>IAASB</a:t>
            </a:r>
            <a:r>
              <a:rPr lang="en-US" sz="2400" b="1" i="0">
                <a:solidFill>
                  <a:schemeClr val="accent1"/>
                </a:solidFill>
                <a:latin typeface="Calibri Light" panose="020F0302020204030204" pitchFamily="34" charset="0"/>
                <a:cs typeface="Calibri Light" panose="020F0302020204030204" pitchFamily="34" charset="0"/>
              </a:rPr>
              <a:t>  |  International Auditing and Assurance Standards Board  | </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650242"/>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6" name="TextBox 5">
            <a:extLst>
              <a:ext uri="{FF2B5EF4-FFF2-40B4-BE49-F238E27FC236}">
                <a16:creationId xmlns:a16="http://schemas.microsoft.com/office/drawing/2014/main" id="{482AA819-BD9E-C600-05A0-6FD2382E0C32}"/>
              </a:ext>
            </a:extLst>
          </p:cNvPr>
          <p:cNvSpPr txBox="1"/>
          <p:nvPr userDrawn="1"/>
        </p:nvSpPr>
        <p:spPr>
          <a:xfrm>
            <a:off x="8953997" y="3800109"/>
            <a:ext cx="2731321" cy="338554"/>
          </a:xfrm>
          <a:prstGeom prst="rect">
            <a:avLst/>
          </a:prstGeom>
          <a:noFill/>
        </p:spPr>
        <p:txBody>
          <a:bodyPr wrap="square" rtlCol="0">
            <a:spAutoFit/>
          </a:bodyPr>
          <a:lstStyle/>
          <a:p>
            <a:r>
              <a:rPr lang="en-US" sz="1600" b="1" i="0">
                <a:solidFill>
                  <a:schemeClr val="accent1"/>
                </a:solidFill>
              </a:rPr>
              <a:t>AN IFEA BOARD</a:t>
            </a:r>
          </a:p>
        </p:txBody>
      </p:sp>
      <p:sp>
        <p:nvSpPr>
          <p:cNvPr id="14" name="Text Placeholder 6">
            <a:extLst>
              <a:ext uri="{FF2B5EF4-FFF2-40B4-BE49-F238E27FC236}">
                <a16:creationId xmlns:a16="http://schemas.microsoft.com/office/drawing/2014/main" id="{215301C7-F4D1-3414-B19F-13341E6B4753}"/>
              </a:ext>
            </a:extLst>
          </p:cNvPr>
          <p:cNvSpPr>
            <a:spLocks noGrp="1"/>
          </p:cNvSpPr>
          <p:nvPr>
            <p:ph type="body" sz="quarter" idx="15" hasCustomPrompt="1"/>
          </p:nvPr>
        </p:nvSpPr>
        <p:spPr>
          <a:xfrm>
            <a:off x="533400" y="4736009"/>
            <a:ext cx="3360737" cy="1117600"/>
          </a:xfrm>
        </p:spPr>
        <p:txBody>
          <a:bodyPr>
            <a:normAutofit/>
          </a:bodyPr>
          <a:lstStyle>
            <a:lvl1pPr marL="0" indent="0">
              <a:buNone/>
              <a:defRPr sz="2400" b="1">
                <a:solidFill>
                  <a:schemeClr val="accent1"/>
                </a:solidFill>
              </a:defRPr>
            </a:lvl1pPr>
          </a:lstStyle>
          <a:p>
            <a:pPr lvl="0"/>
            <a:r>
              <a:rPr lang="en-US"/>
              <a:t>Title</a:t>
            </a:r>
          </a:p>
        </p:txBody>
      </p:sp>
    </p:spTree>
    <p:extLst>
      <p:ext uri="{BB962C8B-B14F-4D97-AF65-F5344CB8AC3E}">
        <p14:creationId xmlns:p14="http://schemas.microsoft.com/office/powerpoint/2010/main" val="2162535433"/>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guide id="5" pos="336" userDrawn="1">
          <p15:clr>
            <a:srgbClr val="FBAE40"/>
          </p15:clr>
        </p15:guide>
        <p15:guide id="6" orient="horz" pos="2640" userDrawn="1">
          <p15:clr>
            <a:srgbClr val="FBAE40"/>
          </p15:clr>
        </p15:guide>
        <p15:guide id="7" pos="7344" userDrawn="1">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ESBA - Title Slide - Bottom Info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0"/>
            <a:ext cx="12192000" cy="6858000"/>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pic>
        <p:nvPicPr>
          <p:cNvPr id="6" name="Picture 5">
            <a:extLst>
              <a:ext uri="{FF2B5EF4-FFF2-40B4-BE49-F238E27FC236}">
                <a16:creationId xmlns:a16="http://schemas.microsoft.com/office/drawing/2014/main" id="{73B624FA-76FB-3BD9-ECAC-47BD68E25896}"/>
              </a:ext>
            </a:extLst>
          </p:cNvPr>
          <p:cNvPicPr>
            <a:picLocks noChangeAspect="1"/>
          </p:cNvPicPr>
          <p:nvPr userDrawn="1"/>
        </p:nvPicPr>
        <p:blipFill rotWithShape="1">
          <a:blip r:embed="rId2"/>
          <a:srcRect l="2840" t="10863" r="70480" b="16941"/>
          <a:stretch/>
        </p:blipFill>
        <p:spPr>
          <a:xfrm>
            <a:off x="331548" y="1199409"/>
            <a:ext cx="2423527" cy="2399293"/>
          </a:xfrm>
          <a:prstGeom prst="rect">
            <a:avLst/>
          </a:prstGeom>
        </p:spPr>
      </p:pic>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3">
            <a:alphaModFix amt="50000"/>
          </a:blip>
          <a:srcRect b="16161"/>
          <a:stretch/>
        </p:blipFill>
        <p:spPr>
          <a:xfrm>
            <a:off x="5462649" y="131049"/>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85756"/>
            <a:ext cx="3831336" cy="997527"/>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56320" y="4773880"/>
            <a:ext cx="3011424" cy="997527"/>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192465"/>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5" y="3704785"/>
            <a:ext cx="8526326" cy="461665"/>
          </a:xfrm>
          <a:prstGeom prst="rect">
            <a:avLst/>
          </a:prstGeom>
          <a:noFill/>
        </p:spPr>
        <p:txBody>
          <a:bodyPr wrap="square" rtlCol="0">
            <a:spAutoFit/>
          </a:bodyPr>
          <a:lstStyle/>
          <a:p>
            <a:pPr algn="l"/>
            <a:r>
              <a:rPr lang="en-US" sz="2400" b="1" i="0">
                <a:solidFill>
                  <a:schemeClr val="accent1"/>
                </a:solidFill>
                <a:latin typeface="Calibri" panose="020F0502020204030204" pitchFamily="34" charset="0"/>
                <a:cs typeface="Calibri" panose="020F0502020204030204" pitchFamily="34" charset="0"/>
              </a:rPr>
              <a:t>IESBA</a:t>
            </a:r>
            <a:r>
              <a:rPr lang="en-US" sz="2400" b="1" i="0">
                <a:solidFill>
                  <a:schemeClr val="accent1"/>
                </a:solidFill>
                <a:latin typeface="Calibri Light" panose="020F0302020204030204" pitchFamily="34" charset="0"/>
                <a:cs typeface="Calibri Light" panose="020F0302020204030204" pitchFamily="34" charset="0"/>
              </a:rPr>
              <a:t>  |  International Ethics Standards Board for Accountants  | </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662113"/>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7" name="TextBox 6">
            <a:extLst>
              <a:ext uri="{FF2B5EF4-FFF2-40B4-BE49-F238E27FC236}">
                <a16:creationId xmlns:a16="http://schemas.microsoft.com/office/drawing/2014/main" id="{ABCCA985-B729-3249-3152-0C8201ECB55A}"/>
              </a:ext>
            </a:extLst>
          </p:cNvPr>
          <p:cNvSpPr txBox="1"/>
          <p:nvPr userDrawn="1"/>
        </p:nvSpPr>
        <p:spPr>
          <a:xfrm>
            <a:off x="8823365" y="3811980"/>
            <a:ext cx="3004458" cy="338554"/>
          </a:xfrm>
          <a:prstGeom prst="rect">
            <a:avLst/>
          </a:prstGeom>
          <a:noFill/>
        </p:spPr>
        <p:txBody>
          <a:bodyPr wrap="square" rtlCol="0">
            <a:spAutoFit/>
          </a:bodyPr>
          <a:lstStyle/>
          <a:p>
            <a:r>
              <a:rPr lang="en-US" sz="1600" b="1" i="0">
                <a:solidFill>
                  <a:schemeClr val="accent1"/>
                </a:solidFill>
              </a:rPr>
              <a:t>AN IFEA BOARD</a:t>
            </a:r>
          </a:p>
        </p:txBody>
      </p:sp>
      <p:sp>
        <p:nvSpPr>
          <p:cNvPr id="15" name="Text Placeholder 6">
            <a:extLst>
              <a:ext uri="{FF2B5EF4-FFF2-40B4-BE49-F238E27FC236}">
                <a16:creationId xmlns:a16="http://schemas.microsoft.com/office/drawing/2014/main" id="{075B9A43-F3C7-E4C5-45D8-20D288E2A3DF}"/>
              </a:ext>
            </a:extLst>
          </p:cNvPr>
          <p:cNvSpPr>
            <a:spLocks noGrp="1"/>
          </p:cNvSpPr>
          <p:nvPr>
            <p:ph type="body" sz="quarter" idx="16" hasCustomPrompt="1"/>
          </p:nvPr>
        </p:nvSpPr>
        <p:spPr>
          <a:xfrm>
            <a:off x="533400" y="4736009"/>
            <a:ext cx="3360737" cy="1117600"/>
          </a:xfrm>
        </p:spPr>
        <p:txBody>
          <a:bodyPr>
            <a:normAutofit/>
          </a:bodyPr>
          <a:lstStyle>
            <a:lvl1pPr marL="0" indent="0">
              <a:buNone/>
              <a:defRPr sz="2400" b="1">
                <a:solidFill>
                  <a:schemeClr val="accent1"/>
                </a:solidFill>
              </a:defRPr>
            </a:lvl1pPr>
          </a:lstStyle>
          <a:p>
            <a:pPr lvl="0"/>
            <a:r>
              <a:rPr lang="en-US"/>
              <a:t>Title</a:t>
            </a:r>
          </a:p>
        </p:txBody>
      </p:sp>
    </p:spTree>
    <p:extLst>
      <p:ext uri="{BB962C8B-B14F-4D97-AF65-F5344CB8AC3E}">
        <p14:creationId xmlns:p14="http://schemas.microsoft.com/office/powerpoint/2010/main" val="204098209"/>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guide id="5" pos="336" userDrawn="1">
          <p15:clr>
            <a:srgbClr val="FBAE40"/>
          </p15:clr>
        </p15:guide>
        <p15:guide id="6" orient="horz" pos="3168" userDrawn="1">
          <p15:clr>
            <a:srgbClr val="FBAE40"/>
          </p15:clr>
        </p15:guide>
        <p15:guide id="7" pos="7344" userDrawn="1">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FEA - Title Slide - Bottom Inf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0"/>
            <a:ext cx="12192000" cy="6858000"/>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2">
            <a:alphaModFix amt="50000"/>
          </a:blip>
          <a:srcRect b="16161"/>
          <a:stretch/>
        </p:blipFill>
        <p:spPr>
          <a:xfrm>
            <a:off x="5462649" y="119164"/>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97630"/>
            <a:ext cx="3831336" cy="1246909"/>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47176" y="4797630"/>
            <a:ext cx="3011424" cy="1258786"/>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202855"/>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6" y="3715175"/>
            <a:ext cx="7041909" cy="461665"/>
          </a:xfrm>
          <a:prstGeom prst="rect">
            <a:avLst/>
          </a:prstGeom>
          <a:noFill/>
        </p:spPr>
        <p:txBody>
          <a:bodyPr wrap="square" rtlCol="0">
            <a:spAutoFit/>
          </a:bodyPr>
          <a:lstStyle/>
          <a:p>
            <a:pPr algn="l"/>
            <a:r>
              <a:rPr lang="en-US" sz="2400" b="1" i="0">
                <a:solidFill>
                  <a:schemeClr val="accent1"/>
                </a:solidFill>
                <a:latin typeface="Calibri" panose="020F0502020204030204" pitchFamily="34" charset="0"/>
                <a:cs typeface="Calibri" panose="020F0502020204030204" pitchFamily="34" charset="0"/>
              </a:rPr>
              <a:t>IFEA</a:t>
            </a:r>
            <a:r>
              <a:rPr lang="en-US" sz="2400" b="1" i="0">
                <a:solidFill>
                  <a:schemeClr val="accent1"/>
                </a:solidFill>
                <a:latin typeface="Calibri Light" panose="020F0302020204030204" pitchFamily="34" charset="0"/>
                <a:cs typeface="Calibri Light" panose="020F0302020204030204" pitchFamily="34" charset="0"/>
              </a:rPr>
              <a:t>  |  </a:t>
            </a:r>
            <a:r>
              <a:rPr lang="en-US" sz="2400" b="0" i="0">
                <a:solidFill>
                  <a:schemeClr val="accent1"/>
                </a:solidFill>
                <a:latin typeface="Calibri Light" panose="020F0302020204030204" pitchFamily="34" charset="0"/>
                <a:cs typeface="Calibri Light" panose="020F0302020204030204" pitchFamily="34" charset="0"/>
              </a:rPr>
              <a:t>International Foundation for Ethics and Audit</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672503"/>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pic>
        <p:nvPicPr>
          <p:cNvPr id="14" name="Picture 13" descr="A logo with a white circle and blue design&#10;&#10;Description automatically generated">
            <a:extLst>
              <a:ext uri="{FF2B5EF4-FFF2-40B4-BE49-F238E27FC236}">
                <a16:creationId xmlns:a16="http://schemas.microsoft.com/office/drawing/2014/main" id="{FF3646A3-4C7F-3CD6-00D3-4A7F5B23D9FA}"/>
              </a:ext>
            </a:extLst>
          </p:cNvPr>
          <p:cNvPicPr>
            <a:picLocks noChangeAspect="1"/>
          </p:cNvPicPr>
          <p:nvPr userDrawn="1"/>
        </p:nvPicPr>
        <p:blipFill rotWithShape="1">
          <a:blip r:embed="rId3"/>
          <a:srcRect l="22690" t="4710" r="26846" b="50559"/>
          <a:stretch/>
        </p:blipFill>
        <p:spPr>
          <a:xfrm>
            <a:off x="237271" y="1221673"/>
            <a:ext cx="2362852" cy="2270736"/>
          </a:xfrm>
          <a:prstGeom prst="rect">
            <a:avLst/>
          </a:prstGeom>
        </p:spPr>
      </p:pic>
      <p:sp>
        <p:nvSpPr>
          <p:cNvPr id="7" name="Text Placeholder 6">
            <a:extLst>
              <a:ext uri="{FF2B5EF4-FFF2-40B4-BE49-F238E27FC236}">
                <a16:creationId xmlns:a16="http://schemas.microsoft.com/office/drawing/2014/main" id="{8257A572-0F02-E222-38AB-3B2EB549EA5A}"/>
              </a:ext>
            </a:extLst>
          </p:cNvPr>
          <p:cNvSpPr>
            <a:spLocks noGrp="1"/>
          </p:cNvSpPr>
          <p:nvPr>
            <p:ph type="body" sz="quarter" idx="15" hasCustomPrompt="1"/>
          </p:nvPr>
        </p:nvSpPr>
        <p:spPr>
          <a:xfrm>
            <a:off x="533400" y="4738254"/>
            <a:ext cx="3360737" cy="1341912"/>
          </a:xfrm>
        </p:spPr>
        <p:txBody>
          <a:bodyPr>
            <a:normAutofit/>
          </a:bodyPr>
          <a:lstStyle>
            <a:lvl1pPr marL="0" indent="0">
              <a:buNone/>
              <a:defRPr sz="2400" b="1">
                <a:solidFill>
                  <a:schemeClr val="accent1"/>
                </a:solidFill>
              </a:defRPr>
            </a:lvl1pPr>
          </a:lstStyle>
          <a:p>
            <a:pPr lvl="0"/>
            <a:r>
              <a:rPr lang="en-US"/>
              <a:t>Title</a:t>
            </a:r>
          </a:p>
        </p:txBody>
      </p:sp>
    </p:spTree>
    <p:extLst>
      <p:ext uri="{BB962C8B-B14F-4D97-AF65-F5344CB8AC3E}">
        <p14:creationId xmlns:p14="http://schemas.microsoft.com/office/powerpoint/2010/main" val="3061442165"/>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guide id="5" pos="336" userDrawn="1">
          <p15:clr>
            <a:srgbClr val="FBAE40"/>
          </p15:clr>
        </p15:guide>
        <p15:guide id="6" orient="horz" pos="3168" userDrawn="1">
          <p15:clr>
            <a:srgbClr val="FBAE40"/>
          </p15:clr>
        </p15:guide>
        <p15:guide id="7" pos="7344" userDrawn="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AASB, IEBSA - Title Slide - Bottom Inf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6ABF2EA-1D36-2A49-4D30-653A990F3207}"/>
              </a:ext>
            </a:extLst>
          </p:cNvPr>
          <p:cNvSpPr/>
          <p:nvPr userDrawn="1"/>
        </p:nvSpPr>
        <p:spPr>
          <a:xfrm>
            <a:off x="0" y="0"/>
            <a:ext cx="12192000" cy="6858000"/>
          </a:xfrm>
          <a:prstGeom prst="rect">
            <a:avLst/>
          </a:prstGeom>
          <a:solidFill>
            <a:schemeClr val="tx1">
              <a:alpha val="55187"/>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pic>
        <p:nvPicPr>
          <p:cNvPr id="9" name="Picture 8" descr="A black and white logo&#10;&#10;Description automatically generated">
            <a:extLst>
              <a:ext uri="{FF2B5EF4-FFF2-40B4-BE49-F238E27FC236}">
                <a16:creationId xmlns:a16="http://schemas.microsoft.com/office/drawing/2014/main" id="{93E76EC2-6B7F-D6A6-4A4D-2C090D37B592}"/>
              </a:ext>
            </a:extLst>
          </p:cNvPr>
          <p:cNvPicPr>
            <a:picLocks noChangeAspect="1"/>
          </p:cNvPicPr>
          <p:nvPr userDrawn="1"/>
        </p:nvPicPr>
        <p:blipFill>
          <a:blip r:embed="rId2">
            <a:alphaModFix amt="50000"/>
          </a:blip>
          <a:srcRect b="16161"/>
          <a:stretch/>
        </p:blipFill>
        <p:spPr>
          <a:xfrm>
            <a:off x="5462649" y="119164"/>
            <a:ext cx="6729351" cy="6738836"/>
          </a:xfrm>
          <a:prstGeom prst="rect">
            <a:avLst/>
          </a:prstGeom>
        </p:spPr>
      </p:pic>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4495800" y="4797630"/>
            <a:ext cx="3831336" cy="1246909"/>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Title Subhead</a:t>
            </a:r>
          </a:p>
        </p:txBody>
      </p:sp>
      <p:sp>
        <p:nvSpPr>
          <p:cNvPr id="4" name="Text Placeholder 7">
            <a:extLst>
              <a:ext uri="{FF2B5EF4-FFF2-40B4-BE49-F238E27FC236}">
                <a16:creationId xmlns:a16="http://schemas.microsoft.com/office/drawing/2014/main" id="{CB5ED133-93DF-9A24-6B85-817A2B86407E}"/>
              </a:ext>
            </a:extLst>
          </p:cNvPr>
          <p:cNvSpPr>
            <a:spLocks noGrp="1"/>
          </p:cNvSpPr>
          <p:nvPr>
            <p:ph type="body" sz="quarter" idx="14" hasCustomPrompt="1"/>
          </p:nvPr>
        </p:nvSpPr>
        <p:spPr>
          <a:xfrm>
            <a:off x="8647176" y="4797630"/>
            <a:ext cx="3011424" cy="1258786"/>
          </a:xfrm>
          <a:prstGeom prst="rect">
            <a:avLst/>
          </a:prstGeom>
        </p:spPr>
        <p:txBody>
          <a:bodyPr>
            <a:normAutofit/>
          </a:bodyPr>
          <a:lstStyle>
            <a:lvl1pPr marL="0" indent="0">
              <a:buNone/>
              <a:defRPr sz="2000" b="0" i="0">
                <a:solidFill>
                  <a:schemeClr val="accent1"/>
                </a:solidFill>
                <a:latin typeface="Calibri Light" panose="020F0302020204030204" pitchFamily="34" charset="0"/>
                <a:cs typeface="Calibri Light" panose="020F0302020204030204" pitchFamily="34" charset="0"/>
              </a:defRPr>
            </a:lvl1pPr>
          </a:lstStyle>
          <a:p>
            <a:pPr lvl="0"/>
            <a:r>
              <a:rPr lang="en-US"/>
              <a:t>By/Date</a:t>
            </a:r>
          </a:p>
        </p:txBody>
      </p:sp>
      <p:cxnSp>
        <p:nvCxnSpPr>
          <p:cNvPr id="10" name="Straight Connector 9">
            <a:extLst>
              <a:ext uri="{FF2B5EF4-FFF2-40B4-BE49-F238E27FC236}">
                <a16:creationId xmlns:a16="http://schemas.microsoft.com/office/drawing/2014/main" id="{9A718C1F-DC02-89F7-8ED2-1067EC21869E}"/>
              </a:ext>
            </a:extLst>
          </p:cNvPr>
          <p:cNvCxnSpPr/>
          <p:nvPr userDrawn="1"/>
        </p:nvCxnSpPr>
        <p:spPr>
          <a:xfrm>
            <a:off x="533400" y="4168129"/>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sp>
        <p:nvSpPr>
          <p:cNvPr id="11" name="TextBox 10">
            <a:extLst>
              <a:ext uri="{FF2B5EF4-FFF2-40B4-BE49-F238E27FC236}">
                <a16:creationId xmlns:a16="http://schemas.microsoft.com/office/drawing/2014/main" id="{9C08B664-82EC-FC67-05F8-0A7D301DB513}"/>
              </a:ext>
            </a:extLst>
          </p:cNvPr>
          <p:cNvSpPr txBox="1"/>
          <p:nvPr userDrawn="1"/>
        </p:nvSpPr>
        <p:spPr>
          <a:xfrm>
            <a:off x="463296" y="3205887"/>
            <a:ext cx="10740998" cy="461665"/>
          </a:xfrm>
          <a:prstGeom prst="rect">
            <a:avLst/>
          </a:prstGeom>
          <a:noFill/>
        </p:spPr>
        <p:txBody>
          <a:bodyPr wrap="square" rtlCol="0">
            <a:spAutoFit/>
          </a:bodyPr>
          <a:lstStyle/>
          <a:p>
            <a:pPr algn="l"/>
            <a:r>
              <a:rPr lang="en-US" sz="2400" b="1" i="0">
                <a:solidFill>
                  <a:schemeClr val="accent1"/>
                </a:solidFill>
                <a:latin typeface="Calibri" panose="020F0502020204030204" pitchFamily="34" charset="0"/>
                <a:cs typeface="Calibri" panose="020F0502020204030204" pitchFamily="34" charset="0"/>
              </a:rPr>
              <a:t>IAASB</a:t>
            </a:r>
            <a:r>
              <a:rPr lang="en-US" sz="2400" b="1" i="0">
                <a:solidFill>
                  <a:schemeClr val="accent1"/>
                </a:solidFill>
                <a:latin typeface="Calibri Light" panose="020F0302020204030204" pitchFamily="34" charset="0"/>
                <a:cs typeface="Calibri Light" panose="020F0302020204030204" pitchFamily="34" charset="0"/>
              </a:rPr>
              <a:t>  |  </a:t>
            </a:r>
            <a:r>
              <a:rPr lang="en-US" sz="2400" b="0" i="0">
                <a:solidFill>
                  <a:schemeClr val="accent1"/>
                </a:solidFill>
                <a:latin typeface="Calibri Light" panose="020F0302020204030204" pitchFamily="34" charset="0"/>
                <a:cs typeface="Calibri Light" panose="020F0302020204030204" pitchFamily="34" charset="0"/>
              </a:rPr>
              <a:t>International Auditing and Assurance Standards Board</a:t>
            </a:r>
          </a:p>
        </p:txBody>
      </p:sp>
      <p:cxnSp>
        <p:nvCxnSpPr>
          <p:cNvPr id="13" name="Straight Connector 12">
            <a:extLst>
              <a:ext uri="{FF2B5EF4-FFF2-40B4-BE49-F238E27FC236}">
                <a16:creationId xmlns:a16="http://schemas.microsoft.com/office/drawing/2014/main" id="{91685A51-9664-5AC1-CBE0-70CBC0406227}"/>
              </a:ext>
            </a:extLst>
          </p:cNvPr>
          <p:cNvCxnSpPr/>
          <p:nvPr userDrawn="1"/>
        </p:nvCxnSpPr>
        <p:spPr>
          <a:xfrm>
            <a:off x="539496" y="3163215"/>
            <a:ext cx="11125200" cy="0"/>
          </a:xfrm>
          <a:prstGeom prst="line">
            <a:avLst/>
          </a:prstGeom>
          <a:ln>
            <a:solidFill>
              <a:schemeClr val="accent1"/>
            </a:solidFill>
          </a:ln>
        </p:spPr>
        <p:style>
          <a:lnRef idx="2">
            <a:schemeClr val="dk1"/>
          </a:lnRef>
          <a:fillRef idx="0">
            <a:schemeClr val="dk1"/>
          </a:fillRef>
          <a:effectRef idx="1">
            <a:schemeClr val="dk1"/>
          </a:effectRef>
          <a:fontRef idx="minor">
            <a:schemeClr val="tx1"/>
          </a:fontRef>
        </p:style>
      </p:cxnSp>
      <p:pic>
        <p:nvPicPr>
          <p:cNvPr id="14" name="Picture 13" descr="A logo with a white circle and blue design&#10;&#10;Description automatically generated">
            <a:extLst>
              <a:ext uri="{FF2B5EF4-FFF2-40B4-BE49-F238E27FC236}">
                <a16:creationId xmlns:a16="http://schemas.microsoft.com/office/drawing/2014/main" id="{FF3646A3-4C7F-3CD6-00D3-4A7F5B23D9FA}"/>
              </a:ext>
            </a:extLst>
          </p:cNvPr>
          <p:cNvPicPr>
            <a:picLocks noChangeAspect="1"/>
          </p:cNvPicPr>
          <p:nvPr userDrawn="1"/>
        </p:nvPicPr>
        <p:blipFill rotWithShape="1">
          <a:blip r:embed="rId3"/>
          <a:srcRect l="22690" t="4710" r="26846" b="50559"/>
          <a:stretch/>
        </p:blipFill>
        <p:spPr>
          <a:xfrm>
            <a:off x="237271" y="712385"/>
            <a:ext cx="2362852" cy="2270736"/>
          </a:xfrm>
          <a:prstGeom prst="rect">
            <a:avLst/>
          </a:prstGeom>
        </p:spPr>
      </p:pic>
      <p:sp>
        <p:nvSpPr>
          <p:cNvPr id="7" name="Text Placeholder 6">
            <a:extLst>
              <a:ext uri="{FF2B5EF4-FFF2-40B4-BE49-F238E27FC236}">
                <a16:creationId xmlns:a16="http://schemas.microsoft.com/office/drawing/2014/main" id="{8257A572-0F02-E222-38AB-3B2EB549EA5A}"/>
              </a:ext>
            </a:extLst>
          </p:cNvPr>
          <p:cNvSpPr>
            <a:spLocks noGrp="1"/>
          </p:cNvSpPr>
          <p:nvPr>
            <p:ph type="body" sz="quarter" idx="15" hasCustomPrompt="1"/>
          </p:nvPr>
        </p:nvSpPr>
        <p:spPr>
          <a:xfrm>
            <a:off x="533400" y="4738254"/>
            <a:ext cx="3360737" cy="1341912"/>
          </a:xfrm>
        </p:spPr>
        <p:txBody>
          <a:bodyPr>
            <a:normAutofit/>
          </a:bodyPr>
          <a:lstStyle>
            <a:lvl1pPr marL="0" indent="0">
              <a:buNone/>
              <a:defRPr sz="2400" b="1">
                <a:solidFill>
                  <a:schemeClr val="accent1"/>
                </a:solidFill>
              </a:defRPr>
            </a:lvl1pPr>
          </a:lstStyle>
          <a:p>
            <a:pPr lvl="0"/>
            <a:r>
              <a:rPr lang="en-US"/>
              <a:t>Title</a:t>
            </a:r>
          </a:p>
        </p:txBody>
      </p:sp>
      <p:sp>
        <p:nvSpPr>
          <p:cNvPr id="2" name="TextBox 1">
            <a:extLst>
              <a:ext uri="{FF2B5EF4-FFF2-40B4-BE49-F238E27FC236}">
                <a16:creationId xmlns:a16="http://schemas.microsoft.com/office/drawing/2014/main" id="{427BD668-652B-8325-2B91-3801AB7ED57E}"/>
              </a:ext>
            </a:extLst>
          </p:cNvPr>
          <p:cNvSpPr txBox="1"/>
          <p:nvPr userDrawn="1"/>
        </p:nvSpPr>
        <p:spPr>
          <a:xfrm>
            <a:off x="463296" y="3589735"/>
            <a:ext cx="10740998" cy="461665"/>
          </a:xfrm>
          <a:prstGeom prst="rect">
            <a:avLst/>
          </a:prstGeom>
          <a:noFill/>
        </p:spPr>
        <p:txBody>
          <a:bodyPr wrap="square" rtlCol="0">
            <a:spAutoFit/>
          </a:bodyPr>
          <a:lstStyle/>
          <a:p>
            <a:pPr algn="l"/>
            <a:r>
              <a:rPr lang="en-US" sz="2400" b="1" i="0">
                <a:solidFill>
                  <a:schemeClr val="accent1"/>
                </a:solidFill>
                <a:latin typeface="Calibri" panose="020F0502020204030204" pitchFamily="34" charset="0"/>
                <a:cs typeface="Calibri" panose="020F0502020204030204" pitchFamily="34" charset="0"/>
              </a:rPr>
              <a:t>IESBA</a:t>
            </a:r>
            <a:r>
              <a:rPr lang="en-US" sz="1800" b="1" i="0">
                <a:solidFill>
                  <a:schemeClr val="accent1"/>
                </a:solidFill>
                <a:latin typeface="Calibri" panose="020F0502020204030204" pitchFamily="34" charset="0"/>
                <a:cs typeface="Calibri" panose="020F0502020204030204" pitchFamily="34" charset="0"/>
              </a:rPr>
              <a:t> </a:t>
            </a:r>
            <a:r>
              <a:rPr lang="en-US" sz="1800" b="1" i="0">
                <a:solidFill>
                  <a:schemeClr val="accent1"/>
                </a:solidFill>
                <a:latin typeface="Calibri Light" panose="020F0302020204030204" pitchFamily="34" charset="0"/>
                <a:cs typeface="Calibri Light" panose="020F0302020204030204" pitchFamily="34" charset="0"/>
              </a:rPr>
              <a:t> </a:t>
            </a:r>
            <a:r>
              <a:rPr lang="en-US" sz="2400" b="1" i="0">
                <a:solidFill>
                  <a:schemeClr val="accent1"/>
                </a:solidFill>
                <a:latin typeface="Calibri Light" panose="020F0302020204030204" pitchFamily="34" charset="0"/>
                <a:cs typeface="Calibri Light" panose="020F0302020204030204" pitchFamily="34" charset="0"/>
              </a:rPr>
              <a:t> |  </a:t>
            </a:r>
            <a:r>
              <a:rPr lang="en-US" sz="2400" b="0" i="0">
                <a:solidFill>
                  <a:schemeClr val="accent1"/>
                </a:solidFill>
                <a:latin typeface="Calibri Light" panose="020F0302020204030204" pitchFamily="34" charset="0"/>
                <a:cs typeface="Calibri Light" panose="020F0302020204030204" pitchFamily="34" charset="0"/>
              </a:rPr>
              <a:t>International Ethics Standards Board for Accountants</a:t>
            </a:r>
          </a:p>
        </p:txBody>
      </p:sp>
    </p:spTree>
    <p:extLst>
      <p:ext uri="{BB962C8B-B14F-4D97-AF65-F5344CB8AC3E}">
        <p14:creationId xmlns:p14="http://schemas.microsoft.com/office/powerpoint/2010/main" val="1164645694"/>
      </p:ext>
    </p:extLst>
  </p:cSld>
  <p:clrMapOvr>
    <a:masterClrMapping/>
  </p:clrMapOvr>
  <p:extLst>
    <p:ext uri="{DCECCB84-F9BA-43D5-87BE-67443E8EF086}">
      <p15:sldGuideLst xmlns:p15="http://schemas.microsoft.com/office/powerpoint/2012/main">
        <p15:guide id="1" pos="2640">
          <p15:clr>
            <a:srgbClr val="FBAE40"/>
          </p15:clr>
        </p15:guide>
        <p15:guide id="2" pos="2832">
          <p15:clr>
            <a:srgbClr val="FBAE40"/>
          </p15:clr>
        </p15:guide>
        <p15:guide id="3" pos="4824">
          <p15:clr>
            <a:srgbClr val="FBAE40"/>
          </p15:clr>
        </p15:guide>
        <p15:guide id="4" pos="5040">
          <p15:clr>
            <a:srgbClr val="FBAE40"/>
          </p15:clr>
        </p15:guide>
        <p15:guide id="5" pos="336">
          <p15:clr>
            <a:srgbClr val="FBAE40"/>
          </p15:clr>
        </p15:guide>
        <p15:guide id="6" orient="horz" pos="3168">
          <p15:clr>
            <a:srgbClr val="FBAE40"/>
          </p15:clr>
        </p15:guide>
        <p15:guide id="7" pos="7344">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Section Slide-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tx2">
              <a:lumMod val="60000"/>
              <a:lumOff val="40000"/>
              <a:alpha val="4035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10000"/>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1"/>
                </a:solidFill>
              </a:defRPr>
            </a:lvl1pPr>
          </a:lstStyle>
          <a:p>
            <a:r>
              <a:rPr lang="en-US"/>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Copy describing section/information</a:t>
            </a:r>
          </a:p>
        </p:txBody>
      </p:sp>
    </p:spTree>
    <p:extLst>
      <p:ext uri="{BB962C8B-B14F-4D97-AF65-F5344CB8AC3E}">
        <p14:creationId xmlns:p14="http://schemas.microsoft.com/office/powerpoint/2010/main" val="142970186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Slide- Gree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accent3">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41000"/>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2"/>
                </a:solidFill>
              </a:defRPr>
            </a:lvl1pPr>
          </a:lstStyle>
          <a:p>
            <a:r>
              <a:rPr lang="en-US"/>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Copy describing section/information</a:t>
            </a:r>
          </a:p>
        </p:txBody>
      </p:sp>
    </p:spTree>
    <p:extLst>
      <p:ext uri="{BB962C8B-B14F-4D97-AF65-F5344CB8AC3E}">
        <p14:creationId xmlns:p14="http://schemas.microsoft.com/office/powerpoint/2010/main" val="19808914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Slide - Beig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tx1">
              <a:alpha val="69978"/>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blip>
          <a:srcRect t="7701" b="7701"/>
          <a:stretch/>
        </p:blipFill>
        <p:spPr>
          <a:xfrm>
            <a:off x="4514850" y="0"/>
            <a:ext cx="7677149" cy="6858000"/>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831850" y="1709738"/>
            <a:ext cx="10515600" cy="2762249"/>
          </a:xfrm>
        </p:spPr>
        <p:txBody>
          <a:bodyPr anchor="b"/>
          <a:lstStyle>
            <a:lvl1pPr>
              <a:defRPr sz="6000">
                <a:solidFill>
                  <a:schemeClr val="accent2"/>
                </a:solidFill>
              </a:defRPr>
            </a:lvl1pPr>
          </a:lstStyle>
          <a:p>
            <a:r>
              <a:rPr lang="en-US"/>
              <a:t>Section Slide</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831850" y="4589463"/>
            <a:ext cx="10515600" cy="1500187"/>
          </a:xfrm>
        </p:spPr>
        <p:txBody>
          <a:bodyPr>
            <a:normAutofit/>
          </a:bodyPr>
          <a:lstStyle>
            <a:lvl1pPr marL="0" indent="0">
              <a:buNone/>
              <a:defRPr sz="1600" cap="all"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Copy describing section/information</a:t>
            </a:r>
          </a:p>
        </p:txBody>
      </p:sp>
    </p:spTree>
    <p:extLst>
      <p:ext uri="{BB962C8B-B14F-4D97-AF65-F5344CB8AC3E}">
        <p14:creationId xmlns:p14="http://schemas.microsoft.com/office/powerpoint/2010/main" val="19638207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Quote-Image2">
    <p:spTree>
      <p:nvGrpSpPr>
        <p:cNvPr id="1" name=""/>
        <p:cNvGrpSpPr/>
        <p:nvPr/>
      </p:nvGrpSpPr>
      <p:grpSpPr>
        <a:xfrm>
          <a:off x="0" y="0"/>
          <a:ext cx="0" cy="0"/>
          <a:chOff x="0" y="0"/>
          <a:chExt cx="0" cy="0"/>
        </a:xfrm>
      </p:grpSpPr>
      <p:pic>
        <p:nvPicPr>
          <p:cNvPr id="7" name="Picture 6" descr="A globe with lights and dots&#10;&#10;Description automatically generated with medium confidence">
            <a:extLst>
              <a:ext uri="{FF2B5EF4-FFF2-40B4-BE49-F238E27FC236}">
                <a16:creationId xmlns:a16="http://schemas.microsoft.com/office/drawing/2014/main" id="{87A4172F-7958-2A2C-FAED-B373B360DC88}"/>
              </a:ext>
            </a:extLst>
          </p:cNvPr>
          <p:cNvPicPr>
            <a:picLocks noChangeAspect="1"/>
          </p:cNvPicPr>
          <p:nvPr userDrawn="1"/>
        </p:nvPicPr>
        <p:blipFill>
          <a:blip r:embed="rId2"/>
          <a:srcRect t="20411" b="12735"/>
          <a:stretch/>
        </p:blipFill>
        <p:spPr>
          <a:xfrm>
            <a:off x="0" y="-1"/>
            <a:ext cx="12192000" cy="4550889"/>
          </a:xfrm>
          <a:prstGeom prst="rect">
            <a:avLst/>
          </a:prstGeom>
        </p:spPr>
      </p:pic>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5" name="Rectangle 4">
            <a:extLst>
              <a:ext uri="{FF2B5EF4-FFF2-40B4-BE49-F238E27FC236}">
                <a16:creationId xmlns:a16="http://schemas.microsoft.com/office/drawing/2014/main" id="{B4B51C0B-D3A2-1F69-0EE7-B776BD6DFE65}"/>
              </a:ext>
            </a:extLst>
          </p:cNvPr>
          <p:cNvSpPr/>
          <p:nvPr userDrawn="1"/>
        </p:nvSpPr>
        <p:spPr>
          <a:xfrm>
            <a:off x="0" y="4465122"/>
            <a:ext cx="12192000" cy="2392878"/>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950584" y="4720876"/>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5819649" y="5060395"/>
            <a:ext cx="5485659"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5926717" y="4900058"/>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0554894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Image1">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6871245D-1270-0085-04EB-A2436AC3CA5C}"/>
              </a:ext>
            </a:extLst>
          </p:cNvPr>
          <p:cNvPicPr>
            <a:picLocks noChangeAspect="1"/>
          </p:cNvPicPr>
          <p:nvPr userDrawn="1"/>
        </p:nvPicPr>
        <p:blipFill>
          <a:blip r:embed="rId2"/>
          <a:srcRect t="7900" b="7900"/>
          <a:stretch/>
        </p:blipFill>
        <p:spPr>
          <a:xfrm>
            <a:off x="0" y="14286"/>
            <a:ext cx="12192000" cy="6843714"/>
          </a:xfrm>
          <a:prstGeom prst="rect">
            <a:avLst/>
          </a:prstGeom>
        </p:spPr>
      </p:pic>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5" name="Rectangle 4">
            <a:extLst>
              <a:ext uri="{FF2B5EF4-FFF2-40B4-BE49-F238E27FC236}">
                <a16:creationId xmlns:a16="http://schemas.microsoft.com/office/drawing/2014/main" id="{B4B51C0B-D3A2-1F69-0EE7-B776BD6DFE65}"/>
              </a:ext>
            </a:extLst>
          </p:cNvPr>
          <p:cNvSpPr/>
          <p:nvPr userDrawn="1"/>
        </p:nvSpPr>
        <p:spPr>
          <a:xfrm>
            <a:off x="6386512" y="0"/>
            <a:ext cx="5476937" cy="6858000"/>
          </a:xfrm>
          <a:prstGeom prst="rect">
            <a:avLst/>
          </a:prstGeom>
          <a:solidFill>
            <a:schemeClr val="tx1">
              <a:alpha val="95214"/>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6615114" y="623889"/>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6686550" y="2103438"/>
            <a:ext cx="3929063" cy="1500187"/>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6757988" y="1943101"/>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626997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FEA Text - 3 Colum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78D593A-E7DA-158E-BEF2-7F95284FEE44}"/>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Three Column Text</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4499012"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Text Placeholder 9">
            <a:extLst>
              <a:ext uri="{FF2B5EF4-FFF2-40B4-BE49-F238E27FC236}">
                <a16:creationId xmlns:a16="http://schemas.microsoft.com/office/drawing/2014/main" id="{7776DA4C-C80B-20E1-6581-1B82CB02A9E2}"/>
              </a:ext>
            </a:extLst>
          </p:cNvPr>
          <p:cNvSpPr>
            <a:spLocks noGrp="1"/>
          </p:cNvSpPr>
          <p:nvPr>
            <p:ph type="body" sz="quarter" idx="16" hasCustomPrompt="1"/>
          </p:nvPr>
        </p:nvSpPr>
        <p:spPr>
          <a:xfrm>
            <a:off x="8005590" y="1828800"/>
            <a:ext cx="3157710"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7" name="Footer Placeholder 4">
            <a:extLst>
              <a:ext uri="{FF2B5EF4-FFF2-40B4-BE49-F238E27FC236}">
                <a16:creationId xmlns:a16="http://schemas.microsoft.com/office/drawing/2014/main" id="{F5202D6B-0317-74DC-30CD-452CE95DD7B9}"/>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Tree>
    <p:extLst>
      <p:ext uri="{BB962C8B-B14F-4D97-AF65-F5344CB8AC3E}">
        <p14:creationId xmlns:p14="http://schemas.microsoft.com/office/powerpoint/2010/main" val="3509293350"/>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Image3">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C8E723A3-AAFB-5829-A257-05340351DE90}"/>
              </a:ext>
            </a:extLst>
          </p:cNvPr>
          <p:cNvSpPr/>
          <p:nvPr userDrawn="1"/>
        </p:nvSpPr>
        <p:spPr>
          <a:xfrm>
            <a:off x="0" y="0"/>
            <a:ext cx="12192000" cy="68580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A group of people sitting around a table&#10;&#10;Description automatically generated">
            <a:extLst>
              <a:ext uri="{FF2B5EF4-FFF2-40B4-BE49-F238E27FC236}">
                <a16:creationId xmlns:a16="http://schemas.microsoft.com/office/drawing/2014/main" id="{06E414A0-FEB2-9CAB-42A4-E220C092CF27}"/>
              </a:ext>
            </a:extLst>
          </p:cNvPr>
          <p:cNvPicPr>
            <a:picLocks noChangeAspect="1"/>
          </p:cNvPicPr>
          <p:nvPr userDrawn="1"/>
        </p:nvPicPr>
        <p:blipFill>
          <a:blip r:embed="rId2">
            <a:alphaModFix amt="50000"/>
          </a:blip>
          <a:srcRect t="15625"/>
          <a:stretch/>
        </p:blipFill>
        <p:spPr>
          <a:xfrm>
            <a:off x="0" y="0"/>
            <a:ext cx="12191999" cy="6858000"/>
          </a:xfrm>
          <a:prstGeom prst="rect">
            <a:avLst/>
          </a:prstGeom>
        </p:spPr>
      </p:pic>
      <p:sp>
        <p:nvSpPr>
          <p:cNvPr id="5" name="Rectangle 4">
            <a:extLst>
              <a:ext uri="{FF2B5EF4-FFF2-40B4-BE49-F238E27FC236}">
                <a16:creationId xmlns:a16="http://schemas.microsoft.com/office/drawing/2014/main" id="{B4B51C0B-D3A2-1F69-0EE7-B776BD6DFE65}"/>
              </a:ext>
            </a:extLst>
          </p:cNvPr>
          <p:cNvSpPr/>
          <p:nvPr userDrawn="1"/>
        </p:nvSpPr>
        <p:spPr>
          <a:xfrm>
            <a:off x="5165766" y="3918857"/>
            <a:ext cx="7026234" cy="2939143"/>
          </a:xfrm>
          <a:prstGeom prst="rect">
            <a:avLst/>
          </a:prstGeom>
          <a:solidFill>
            <a:schemeClr val="tx1">
              <a:alpha val="9479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5748214" y="4602122"/>
            <a:ext cx="3986212" cy="676275"/>
          </a:xfrm>
        </p:spPr>
        <p:txBody>
          <a:bodyPr anchor="b">
            <a:normAutofit/>
          </a:bodyPr>
          <a:lstStyle>
            <a:lvl1pPr>
              <a:defRPr sz="3600">
                <a:solidFill>
                  <a:schemeClr val="accent2"/>
                </a:solidFill>
              </a:defRPr>
            </a:lvl1pPr>
          </a:lstStyle>
          <a:p>
            <a:r>
              <a:rPr lang="en-US"/>
              <a:t>Headline/Pullout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5784025" y="5452281"/>
            <a:ext cx="5378780" cy="1055398"/>
          </a:xfrm>
        </p:spPr>
        <p:txBody>
          <a:bodyPr>
            <a:normAutofit/>
          </a:bodyPr>
          <a:lstStyle>
            <a:lvl1pPr marL="0" indent="0">
              <a:buNone/>
              <a:defRPr sz="16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 </a:t>
            </a:r>
          </a:p>
        </p:txBody>
      </p:sp>
      <p:cxnSp>
        <p:nvCxnSpPr>
          <p:cNvPr id="11" name="Straight Connector 10">
            <a:extLst>
              <a:ext uri="{FF2B5EF4-FFF2-40B4-BE49-F238E27FC236}">
                <a16:creationId xmlns:a16="http://schemas.microsoft.com/office/drawing/2014/main" id="{5BDD7757-F518-8F02-0290-04D2670C9F10}"/>
              </a:ext>
            </a:extLst>
          </p:cNvPr>
          <p:cNvCxnSpPr>
            <a:cxnSpLocks/>
          </p:cNvCxnSpPr>
          <p:nvPr userDrawn="1"/>
        </p:nvCxnSpPr>
        <p:spPr>
          <a:xfrm>
            <a:off x="5879212" y="4555672"/>
            <a:ext cx="571500" cy="0"/>
          </a:xfrm>
          <a:prstGeom prst="line">
            <a:avLst/>
          </a:prstGeom>
          <a:ln w="1270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7478489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Quote - Image3">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31000"/>
          </a:blip>
          <a:srcRect t="7591" b="7591"/>
          <a:stretch/>
        </p:blipFill>
        <p:spPr>
          <a:xfrm flipH="1">
            <a:off x="-1957389" y="-238245"/>
            <a:ext cx="7943851" cy="7096245"/>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4929188" y="1700214"/>
            <a:ext cx="6418262" cy="857250"/>
          </a:xfrm>
        </p:spPr>
        <p:txBody>
          <a:bodyPr anchor="b">
            <a:normAutofit/>
          </a:bodyPr>
          <a:lstStyle>
            <a:lvl1pPr>
              <a:defRPr sz="3600">
                <a:solidFill>
                  <a:schemeClr val="tx1"/>
                </a:solidFill>
              </a:defRPr>
            </a:lvl1pPr>
          </a:lstStyle>
          <a:p>
            <a:r>
              <a:rPr lang="en-US"/>
              <a:t>Headline / 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4914900" y="3100387"/>
            <a:ext cx="6432550" cy="2989263"/>
          </a:xfrm>
        </p:spPr>
        <p:txBody>
          <a:bodyPr>
            <a:normAutofit/>
          </a:bodyPr>
          <a:lstStyle>
            <a:lvl1pPr marL="0" indent="0">
              <a:buNone/>
              <a:defRPr sz="2000" cap="none" baseline="0">
                <a:solidFill>
                  <a:schemeClr val="tx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a:t>
            </a:r>
          </a:p>
        </p:txBody>
      </p:sp>
      <p:cxnSp>
        <p:nvCxnSpPr>
          <p:cNvPr id="5" name="Straight Connector 4">
            <a:extLst>
              <a:ext uri="{FF2B5EF4-FFF2-40B4-BE49-F238E27FC236}">
                <a16:creationId xmlns:a16="http://schemas.microsoft.com/office/drawing/2014/main" id="{80F068C0-BB03-ED34-CB9A-E98097B666EC}"/>
              </a:ext>
            </a:extLst>
          </p:cNvPr>
          <p:cNvCxnSpPr>
            <a:cxnSpLocks/>
          </p:cNvCxnSpPr>
          <p:nvPr userDrawn="1"/>
        </p:nvCxnSpPr>
        <p:spPr>
          <a:xfrm flipH="1">
            <a:off x="4972050" y="2900363"/>
            <a:ext cx="600075" cy="0"/>
          </a:xfrm>
          <a:prstGeom prst="line">
            <a:avLst/>
          </a:prstGeom>
          <a:ln w="76200">
            <a:solidFill>
              <a:schemeClr val="accent4"/>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9205725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Quote - Image4">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BE7BCF5-7081-7707-F1DC-1BE6BE28C02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50ACEBBF-944F-8349-945C-78F972EF34F6}" type="slidenum">
              <a:rPr lang="en-US" smtClean="0"/>
              <a:pPr/>
              <a:t>‹#›</a:t>
            </a:fld>
            <a:endParaRPr lang="en-US"/>
          </a:p>
        </p:txBody>
      </p:sp>
      <p:sp>
        <p:nvSpPr>
          <p:cNvPr id="7" name="Rectangle 6">
            <a:extLst>
              <a:ext uri="{FF2B5EF4-FFF2-40B4-BE49-F238E27FC236}">
                <a16:creationId xmlns:a16="http://schemas.microsoft.com/office/drawing/2014/main" id="{8FDDF8F8-1DAA-1AC4-939D-2B8FE9DCC6BB}"/>
              </a:ext>
            </a:extLst>
          </p:cNvPr>
          <p:cNvSpPr/>
          <p:nvPr userDrawn="1"/>
        </p:nvSpPr>
        <p:spPr>
          <a:xfrm>
            <a:off x="0" y="0"/>
            <a:ext cx="1219200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80D243CB-F251-2C5C-ED1A-E8B46C15D0D4}"/>
              </a:ext>
            </a:extLst>
          </p:cNvPr>
          <p:cNvPicPr>
            <a:picLocks noChangeAspect="1"/>
          </p:cNvPicPr>
          <p:nvPr userDrawn="1"/>
        </p:nvPicPr>
        <p:blipFill>
          <a:blip r:embed="rId2">
            <a:alphaModFix amt="31000"/>
          </a:blip>
          <a:srcRect t="7591" b="7591"/>
          <a:stretch/>
        </p:blipFill>
        <p:spPr>
          <a:xfrm flipH="1">
            <a:off x="-1957389" y="-238245"/>
            <a:ext cx="7943851" cy="7096245"/>
          </a:xfrm>
          <a:prstGeom prst="rect">
            <a:avLst/>
          </a:prstGeom>
        </p:spPr>
      </p:pic>
      <p:sp>
        <p:nvSpPr>
          <p:cNvPr id="2" name="Title 1">
            <a:extLst>
              <a:ext uri="{FF2B5EF4-FFF2-40B4-BE49-F238E27FC236}">
                <a16:creationId xmlns:a16="http://schemas.microsoft.com/office/drawing/2014/main" id="{AAEA204E-158A-2868-DE7A-D545519B0530}"/>
              </a:ext>
            </a:extLst>
          </p:cNvPr>
          <p:cNvSpPr>
            <a:spLocks noGrp="1"/>
          </p:cNvSpPr>
          <p:nvPr>
            <p:ph type="title" hasCustomPrompt="1"/>
          </p:nvPr>
        </p:nvSpPr>
        <p:spPr>
          <a:xfrm>
            <a:off x="4929188" y="1700214"/>
            <a:ext cx="6418262" cy="857250"/>
          </a:xfrm>
        </p:spPr>
        <p:txBody>
          <a:bodyPr anchor="b">
            <a:normAutofit/>
          </a:bodyPr>
          <a:lstStyle>
            <a:lvl1pPr>
              <a:defRPr sz="3600">
                <a:solidFill>
                  <a:schemeClr val="accent2"/>
                </a:solidFill>
              </a:defRPr>
            </a:lvl1pPr>
          </a:lstStyle>
          <a:p>
            <a:r>
              <a:rPr lang="en-US"/>
              <a:t>Headline / Pullout</a:t>
            </a:r>
          </a:p>
        </p:txBody>
      </p:sp>
      <p:sp>
        <p:nvSpPr>
          <p:cNvPr id="3" name="Text Placeholder 2">
            <a:extLst>
              <a:ext uri="{FF2B5EF4-FFF2-40B4-BE49-F238E27FC236}">
                <a16:creationId xmlns:a16="http://schemas.microsoft.com/office/drawing/2014/main" id="{6D2198CD-FF38-F5D3-0331-30EFCEE68878}"/>
              </a:ext>
            </a:extLst>
          </p:cNvPr>
          <p:cNvSpPr>
            <a:spLocks noGrp="1"/>
          </p:cNvSpPr>
          <p:nvPr>
            <p:ph type="body" idx="1" hasCustomPrompt="1"/>
          </p:nvPr>
        </p:nvSpPr>
        <p:spPr>
          <a:xfrm>
            <a:off x="4914900" y="3100387"/>
            <a:ext cx="6432550" cy="2989263"/>
          </a:xfrm>
        </p:spPr>
        <p:txBody>
          <a:bodyPr>
            <a:normAutofit/>
          </a:bodyPr>
          <a:lstStyle>
            <a:lvl1pPr marL="0" indent="0">
              <a:buNone/>
              <a:defRPr sz="2000" cap="none" baseline="0">
                <a:solidFill>
                  <a:schemeClr val="accent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Paragraph copy or quote</a:t>
            </a:r>
          </a:p>
        </p:txBody>
      </p:sp>
      <p:cxnSp>
        <p:nvCxnSpPr>
          <p:cNvPr id="5" name="Straight Connector 4">
            <a:extLst>
              <a:ext uri="{FF2B5EF4-FFF2-40B4-BE49-F238E27FC236}">
                <a16:creationId xmlns:a16="http://schemas.microsoft.com/office/drawing/2014/main" id="{80F068C0-BB03-ED34-CB9A-E98097B666EC}"/>
              </a:ext>
            </a:extLst>
          </p:cNvPr>
          <p:cNvCxnSpPr>
            <a:cxnSpLocks/>
          </p:cNvCxnSpPr>
          <p:nvPr userDrawn="1"/>
        </p:nvCxnSpPr>
        <p:spPr>
          <a:xfrm flipH="1">
            <a:off x="4972050" y="2900363"/>
            <a:ext cx="600075" cy="0"/>
          </a:xfrm>
          <a:prstGeom prst="line">
            <a:avLst/>
          </a:prstGeom>
          <a:ln w="76200">
            <a:solidFill>
              <a:schemeClr val="accent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8321207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ack Page - 3 Logos">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66AF24E-E485-4CD9-3BA2-F1663D7523F7}"/>
              </a:ext>
            </a:extLst>
          </p:cNvPr>
          <p:cNvSpPr/>
          <p:nvPr userDrawn="1"/>
        </p:nvSpPr>
        <p:spPr>
          <a:xfrm>
            <a:off x="0" y="0"/>
            <a:ext cx="12192000" cy="4767209"/>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2269121-9FB0-7EAC-179B-B4FC7ECF0126}"/>
              </a:ext>
            </a:extLst>
          </p:cNvPr>
          <p:cNvSpPr>
            <a:spLocks noGrp="1"/>
          </p:cNvSpPr>
          <p:nvPr>
            <p:ph type="title" hasCustomPrompt="1"/>
          </p:nvPr>
        </p:nvSpPr>
        <p:spPr>
          <a:xfrm>
            <a:off x="981075" y="2414589"/>
            <a:ext cx="10515600" cy="800099"/>
          </a:xfrm>
        </p:spPr>
        <p:txBody>
          <a:bodyPr/>
          <a:lstStyle>
            <a:lvl1pPr>
              <a:defRPr>
                <a:solidFill>
                  <a:schemeClr val="accent4">
                    <a:lumMod val="40000"/>
                    <a:lumOff val="60000"/>
                  </a:schemeClr>
                </a:solidFill>
              </a:defRPr>
            </a:lvl1pPr>
          </a:lstStyle>
          <a:p>
            <a:r>
              <a:rPr lang="en-US"/>
              <a:t>Thank you.</a:t>
            </a:r>
          </a:p>
        </p:txBody>
      </p:sp>
      <p:pic>
        <p:nvPicPr>
          <p:cNvPr id="10" name="Picture 9">
            <a:extLst>
              <a:ext uri="{FF2B5EF4-FFF2-40B4-BE49-F238E27FC236}">
                <a16:creationId xmlns:a16="http://schemas.microsoft.com/office/drawing/2014/main" id="{AC840030-2A8B-90A8-AD4A-3BF64A39938A}"/>
              </a:ext>
            </a:extLst>
          </p:cNvPr>
          <p:cNvPicPr>
            <a:picLocks noChangeAspect="1"/>
          </p:cNvPicPr>
          <p:nvPr userDrawn="1"/>
        </p:nvPicPr>
        <p:blipFill>
          <a:blip r:embed="rId2"/>
          <a:srcRect/>
          <a:stretch/>
        </p:blipFill>
        <p:spPr>
          <a:xfrm>
            <a:off x="864650" y="5056186"/>
            <a:ext cx="1490554" cy="1616075"/>
          </a:xfrm>
          <a:prstGeom prst="rect">
            <a:avLst/>
          </a:prstGeom>
        </p:spPr>
      </p:pic>
      <p:pic>
        <p:nvPicPr>
          <p:cNvPr id="12" name="Picture 11">
            <a:extLst>
              <a:ext uri="{FF2B5EF4-FFF2-40B4-BE49-F238E27FC236}">
                <a16:creationId xmlns:a16="http://schemas.microsoft.com/office/drawing/2014/main" id="{49FDF5DF-B7CB-0F00-E463-F9AB78711AD5}"/>
              </a:ext>
            </a:extLst>
          </p:cNvPr>
          <p:cNvPicPr>
            <a:picLocks noChangeAspect="1"/>
          </p:cNvPicPr>
          <p:nvPr userDrawn="1"/>
        </p:nvPicPr>
        <p:blipFill>
          <a:blip r:embed="rId3"/>
          <a:srcRect/>
          <a:stretch/>
        </p:blipFill>
        <p:spPr>
          <a:xfrm>
            <a:off x="2495151" y="5746648"/>
            <a:ext cx="2126187" cy="741099"/>
          </a:xfrm>
          <a:prstGeom prst="rect">
            <a:avLst/>
          </a:prstGeom>
        </p:spPr>
      </p:pic>
      <p:pic>
        <p:nvPicPr>
          <p:cNvPr id="13" name="Picture 12">
            <a:extLst>
              <a:ext uri="{FF2B5EF4-FFF2-40B4-BE49-F238E27FC236}">
                <a16:creationId xmlns:a16="http://schemas.microsoft.com/office/drawing/2014/main" id="{610D6C7B-9708-ECB6-8CC3-3CAF592DD766}"/>
              </a:ext>
            </a:extLst>
          </p:cNvPr>
          <p:cNvPicPr>
            <a:picLocks noChangeAspect="1"/>
          </p:cNvPicPr>
          <p:nvPr userDrawn="1"/>
        </p:nvPicPr>
        <p:blipFill>
          <a:blip r:embed="rId4"/>
          <a:srcRect/>
          <a:stretch/>
        </p:blipFill>
        <p:spPr>
          <a:xfrm>
            <a:off x="4699052" y="5699286"/>
            <a:ext cx="2219099" cy="811865"/>
          </a:xfrm>
          <a:prstGeom prst="rect">
            <a:avLst/>
          </a:prstGeom>
        </p:spPr>
      </p:pic>
      <p:pic>
        <p:nvPicPr>
          <p:cNvPr id="3" name="Picture 2">
            <a:extLst>
              <a:ext uri="{FF2B5EF4-FFF2-40B4-BE49-F238E27FC236}">
                <a16:creationId xmlns:a16="http://schemas.microsoft.com/office/drawing/2014/main" id="{A38C7C42-AF72-EE18-C509-0EAF382C4780}"/>
              </a:ext>
            </a:extLst>
          </p:cNvPr>
          <p:cNvPicPr>
            <a:picLocks noChangeAspect="1"/>
          </p:cNvPicPr>
          <p:nvPr userDrawn="1"/>
        </p:nvPicPr>
        <p:blipFill>
          <a:blip r:embed="rId5">
            <a:alphaModFix amt="15000"/>
          </a:blip>
          <a:srcRect t="-1380" b="17684"/>
          <a:stretch/>
        </p:blipFill>
        <p:spPr>
          <a:xfrm>
            <a:off x="5462649" y="130629"/>
            <a:ext cx="6729351" cy="6727371"/>
          </a:xfrm>
          <a:prstGeom prst="rect">
            <a:avLst/>
          </a:prstGeom>
        </p:spPr>
      </p:pic>
      <p:sp>
        <p:nvSpPr>
          <p:cNvPr id="4" name="Text Placeholder 8">
            <a:extLst>
              <a:ext uri="{FF2B5EF4-FFF2-40B4-BE49-F238E27FC236}">
                <a16:creationId xmlns:a16="http://schemas.microsoft.com/office/drawing/2014/main" id="{1D873ABF-F8A2-7130-507B-CDB1A2920252}"/>
              </a:ext>
            </a:extLst>
          </p:cNvPr>
          <p:cNvSpPr>
            <a:spLocks noGrp="1"/>
          </p:cNvSpPr>
          <p:nvPr>
            <p:ph type="body" sz="quarter" idx="14" hasCustomPrompt="1"/>
          </p:nvPr>
        </p:nvSpPr>
        <p:spPr>
          <a:xfrm>
            <a:off x="9500260" y="5823917"/>
            <a:ext cx="2208810" cy="588756"/>
          </a:xfrm>
        </p:spPr>
        <p:txBody>
          <a:bodyPr>
            <a:normAutofit/>
          </a:bodyPr>
          <a:lstStyle>
            <a:lvl1pPr marL="0" indent="0">
              <a:buNone/>
              <a:defRPr sz="20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err="1"/>
              <a:t>EthicsandAudit.org</a:t>
            </a:r>
            <a:endParaRPr lang="en-US"/>
          </a:p>
        </p:txBody>
      </p:sp>
      <p:sp>
        <p:nvSpPr>
          <p:cNvPr id="8" name="Text Placeholder 7">
            <a:extLst>
              <a:ext uri="{FF2B5EF4-FFF2-40B4-BE49-F238E27FC236}">
                <a16:creationId xmlns:a16="http://schemas.microsoft.com/office/drawing/2014/main" id="{F3FC046F-DF83-B46E-9BF2-477CF953074E}"/>
              </a:ext>
            </a:extLst>
          </p:cNvPr>
          <p:cNvSpPr>
            <a:spLocks noGrp="1"/>
          </p:cNvSpPr>
          <p:nvPr>
            <p:ph type="body" sz="quarter" idx="13" hasCustomPrompt="1"/>
          </p:nvPr>
        </p:nvSpPr>
        <p:spPr>
          <a:xfrm>
            <a:off x="1000125" y="3343276"/>
            <a:ext cx="6858771" cy="628649"/>
          </a:xfrm>
        </p:spPr>
        <p:txBody>
          <a:bodyPr>
            <a:noAutofit/>
          </a:bodyPr>
          <a:lstStyle>
            <a:lvl1pPr marL="0" indent="0">
              <a:buNone/>
              <a:defRPr sz="2400">
                <a:solidFill>
                  <a:schemeClr val="accent4">
                    <a:lumMod val="40000"/>
                    <a:lumOff val="60000"/>
                  </a:schemeClr>
                </a:solidFill>
              </a:defRPr>
            </a:lvl1pPr>
          </a:lstStyle>
          <a:p>
            <a:pPr lvl="0"/>
            <a:r>
              <a:rPr lang="en-US"/>
              <a:t>International Foundation for Ethics and Audit</a:t>
            </a:r>
          </a:p>
        </p:txBody>
      </p:sp>
    </p:spTree>
    <p:extLst>
      <p:ext uri="{BB962C8B-B14F-4D97-AF65-F5344CB8AC3E}">
        <p14:creationId xmlns:p14="http://schemas.microsoft.com/office/powerpoint/2010/main" val="200164881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IAASB Back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66AF24E-E485-4CD9-3BA2-F1663D7523F7}"/>
              </a:ext>
            </a:extLst>
          </p:cNvPr>
          <p:cNvSpPr/>
          <p:nvPr userDrawn="1"/>
        </p:nvSpPr>
        <p:spPr>
          <a:xfrm>
            <a:off x="0" y="0"/>
            <a:ext cx="12192000" cy="6858000"/>
          </a:xfrm>
          <a:prstGeom prst="rect">
            <a:avLst/>
          </a:prstGeom>
          <a:solidFill>
            <a:schemeClr val="accent3">
              <a:lumMod val="40000"/>
              <a:lumOff val="60000"/>
              <a:alpha val="59666"/>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44776999-BB7B-63F5-E23A-1BA4C2661970}"/>
              </a:ext>
            </a:extLst>
          </p:cNvPr>
          <p:cNvPicPr>
            <a:picLocks noChangeAspect="1"/>
          </p:cNvPicPr>
          <p:nvPr userDrawn="1"/>
        </p:nvPicPr>
        <p:blipFill>
          <a:blip r:embed="rId2">
            <a:alphaModFix amt="6000"/>
          </a:blip>
          <a:srcRect t="7591" b="7591"/>
          <a:stretch/>
        </p:blipFill>
        <p:spPr>
          <a:xfrm>
            <a:off x="6626822" y="-142875"/>
            <a:ext cx="8236942" cy="7358063"/>
          </a:xfrm>
          <a:prstGeom prst="rect">
            <a:avLst/>
          </a:prstGeom>
        </p:spPr>
      </p:pic>
      <p:sp>
        <p:nvSpPr>
          <p:cNvPr id="2" name="Title 1">
            <a:extLst>
              <a:ext uri="{FF2B5EF4-FFF2-40B4-BE49-F238E27FC236}">
                <a16:creationId xmlns:a16="http://schemas.microsoft.com/office/drawing/2014/main" id="{62269121-9FB0-7EAC-179B-B4FC7ECF0126}"/>
              </a:ext>
            </a:extLst>
          </p:cNvPr>
          <p:cNvSpPr>
            <a:spLocks noGrp="1"/>
          </p:cNvSpPr>
          <p:nvPr>
            <p:ph type="title" hasCustomPrompt="1"/>
          </p:nvPr>
        </p:nvSpPr>
        <p:spPr>
          <a:xfrm>
            <a:off x="981075" y="2414589"/>
            <a:ext cx="10515600" cy="800099"/>
          </a:xfrm>
        </p:spPr>
        <p:txBody>
          <a:bodyPr/>
          <a:lstStyle>
            <a:lvl1pPr>
              <a:defRPr>
                <a:solidFill>
                  <a:schemeClr val="accent1"/>
                </a:solidFill>
              </a:defRPr>
            </a:lvl1pPr>
          </a:lstStyle>
          <a:p>
            <a:r>
              <a:rPr lang="en-US"/>
              <a:t>Thank you.</a:t>
            </a:r>
          </a:p>
        </p:txBody>
      </p:sp>
      <p:pic>
        <p:nvPicPr>
          <p:cNvPr id="12" name="Picture 11">
            <a:extLst>
              <a:ext uri="{FF2B5EF4-FFF2-40B4-BE49-F238E27FC236}">
                <a16:creationId xmlns:a16="http://schemas.microsoft.com/office/drawing/2014/main" id="{49FDF5DF-B7CB-0F00-E463-F9AB78711AD5}"/>
              </a:ext>
            </a:extLst>
          </p:cNvPr>
          <p:cNvPicPr>
            <a:picLocks noChangeAspect="1"/>
          </p:cNvPicPr>
          <p:nvPr userDrawn="1"/>
        </p:nvPicPr>
        <p:blipFill>
          <a:blip r:embed="rId3"/>
          <a:srcRect/>
          <a:stretch/>
        </p:blipFill>
        <p:spPr>
          <a:xfrm>
            <a:off x="827205" y="4972051"/>
            <a:ext cx="3610656" cy="1258522"/>
          </a:xfrm>
          <a:prstGeom prst="rect">
            <a:avLst/>
          </a:prstGeom>
        </p:spPr>
      </p:pic>
      <p:pic>
        <p:nvPicPr>
          <p:cNvPr id="5" name="Picture 4">
            <a:extLst>
              <a:ext uri="{FF2B5EF4-FFF2-40B4-BE49-F238E27FC236}">
                <a16:creationId xmlns:a16="http://schemas.microsoft.com/office/drawing/2014/main" id="{75AA75F5-0A89-1A6E-6AD7-9CEDD104B8F7}"/>
              </a:ext>
            </a:extLst>
          </p:cNvPr>
          <p:cNvPicPr>
            <a:picLocks noChangeAspect="1"/>
          </p:cNvPicPr>
          <p:nvPr userDrawn="1"/>
        </p:nvPicPr>
        <p:blipFill>
          <a:blip r:embed="rId4">
            <a:alphaModFix amt="15000"/>
          </a:blip>
          <a:srcRect t="-789" b="16650"/>
          <a:stretch/>
        </p:blipFill>
        <p:spPr>
          <a:xfrm>
            <a:off x="5462649" y="95003"/>
            <a:ext cx="6729351" cy="6762997"/>
          </a:xfrm>
          <a:prstGeom prst="rect">
            <a:avLst/>
          </a:prstGeom>
        </p:spPr>
      </p:pic>
      <p:sp>
        <p:nvSpPr>
          <p:cNvPr id="9" name="Text Placeholder 8">
            <a:extLst>
              <a:ext uri="{FF2B5EF4-FFF2-40B4-BE49-F238E27FC236}">
                <a16:creationId xmlns:a16="http://schemas.microsoft.com/office/drawing/2014/main" id="{EADF24AB-90E7-2EA8-48FD-CF32569F94F6}"/>
              </a:ext>
            </a:extLst>
          </p:cNvPr>
          <p:cNvSpPr>
            <a:spLocks noGrp="1"/>
          </p:cNvSpPr>
          <p:nvPr>
            <p:ph type="body" sz="quarter" idx="14" hasCustomPrompt="1"/>
          </p:nvPr>
        </p:nvSpPr>
        <p:spPr>
          <a:xfrm>
            <a:off x="10212778" y="5705167"/>
            <a:ext cx="1496291" cy="588756"/>
          </a:xfrm>
        </p:spPr>
        <p:txBody>
          <a:bodyPr>
            <a:normAutofit/>
          </a:bodyPr>
          <a:lstStyle>
            <a:lvl1pPr marL="0" indent="0">
              <a:buNone/>
              <a:defRPr sz="20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IAASB.org</a:t>
            </a:r>
          </a:p>
        </p:txBody>
      </p:sp>
      <p:sp>
        <p:nvSpPr>
          <p:cNvPr id="3" name="Text Placeholder 7">
            <a:extLst>
              <a:ext uri="{FF2B5EF4-FFF2-40B4-BE49-F238E27FC236}">
                <a16:creationId xmlns:a16="http://schemas.microsoft.com/office/drawing/2014/main" id="{DEF2FB99-A42B-3D6A-4919-12D58339E293}"/>
              </a:ext>
            </a:extLst>
          </p:cNvPr>
          <p:cNvSpPr>
            <a:spLocks noGrp="1"/>
          </p:cNvSpPr>
          <p:nvPr>
            <p:ph type="body" sz="quarter" idx="13" hasCustomPrompt="1"/>
          </p:nvPr>
        </p:nvSpPr>
        <p:spPr>
          <a:xfrm>
            <a:off x="1000125" y="3343276"/>
            <a:ext cx="9428978" cy="628649"/>
          </a:xfrm>
        </p:spPr>
        <p:txBody>
          <a:bodyPr>
            <a:noAutofit/>
          </a:bodyPr>
          <a:lstStyle>
            <a:lvl1pPr marL="0" indent="0">
              <a:buNone/>
              <a:defRPr sz="2400">
                <a:solidFill>
                  <a:schemeClr val="accent1"/>
                </a:solidFill>
              </a:defRPr>
            </a:lvl1pPr>
          </a:lstStyle>
          <a:p>
            <a:pPr lvl="0"/>
            <a:r>
              <a:rPr lang="en-US"/>
              <a:t>International Auditing and Assurance Standards Board</a:t>
            </a:r>
          </a:p>
        </p:txBody>
      </p:sp>
      <p:sp>
        <p:nvSpPr>
          <p:cNvPr id="8" name="TextBox 7">
            <a:extLst>
              <a:ext uri="{FF2B5EF4-FFF2-40B4-BE49-F238E27FC236}">
                <a16:creationId xmlns:a16="http://schemas.microsoft.com/office/drawing/2014/main" id="{AA9F9A2A-5191-7B90-16C8-80A6DF155187}"/>
              </a:ext>
            </a:extLst>
          </p:cNvPr>
          <p:cNvSpPr txBox="1"/>
          <p:nvPr userDrawn="1"/>
        </p:nvSpPr>
        <p:spPr>
          <a:xfrm>
            <a:off x="6024880" y="6363176"/>
            <a:ext cx="6068797" cy="461665"/>
          </a:xfrm>
          <a:prstGeom prst="rect">
            <a:avLst/>
          </a:prstGeom>
          <a:noFill/>
        </p:spPr>
        <p:txBody>
          <a:bodyPr wrap="square">
            <a:spAutoFit/>
          </a:bodyPr>
          <a:lstStyle/>
          <a:p>
            <a:pPr algn="r"/>
            <a:r>
              <a:rPr lang="en-US" sz="1200" i="1" kern="1200">
                <a:solidFill>
                  <a:srgbClr val="4B5E7C"/>
                </a:solidFill>
                <a:latin typeface="+mj-lt"/>
                <a:ea typeface="+mn-ea"/>
                <a:cs typeface="+mn-cs"/>
              </a:rPr>
              <a:t>For permission to reproduce or translate the international standards or for information about intellectual property matters, please </a:t>
            </a:r>
            <a:r>
              <a:rPr lang="en-US" sz="1200" i="1">
                <a:solidFill>
                  <a:srgbClr val="4B5E7C"/>
                </a:solidFill>
                <a:effectLst/>
                <a:latin typeface="+mj-lt"/>
                <a:ea typeface="Aptos" panose="020B0004020202020204" pitchFamily="34" charset="0"/>
              </a:rPr>
              <a:t>visit </a:t>
            </a:r>
            <a:r>
              <a:rPr lang="en-US" sz="1200" i="1" u="sng">
                <a:solidFill>
                  <a:srgbClr val="4B5E7C"/>
                </a:solidFill>
                <a:effectLst/>
                <a:latin typeface="+mj-lt"/>
                <a:ea typeface="Aptos" panose="020B000402020202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Permissions</a:t>
            </a:r>
            <a:r>
              <a:rPr lang="en-US" sz="1200" i="1">
                <a:solidFill>
                  <a:srgbClr val="4B5E7C"/>
                </a:solidFill>
                <a:effectLst/>
                <a:latin typeface="+mj-lt"/>
                <a:ea typeface="Aptos" panose="020B0004020202020204" pitchFamily="34" charset="0"/>
              </a:rPr>
              <a:t> or email Permissions@IFAC.org.</a:t>
            </a:r>
            <a:endParaRPr lang="en-US" sz="1200">
              <a:solidFill>
                <a:srgbClr val="4B5E7C"/>
              </a:solidFill>
              <a:latin typeface="+mj-lt"/>
            </a:endParaRPr>
          </a:p>
        </p:txBody>
      </p:sp>
    </p:spTree>
    <p:extLst>
      <p:ext uri="{BB962C8B-B14F-4D97-AF65-F5344CB8AC3E}">
        <p14:creationId xmlns:p14="http://schemas.microsoft.com/office/powerpoint/2010/main" val="136282343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IESBA Back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66AF24E-E485-4CD9-3BA2-F1663D7523F7}"/>
              </a:ext>
            </a:extLst>
          </p:cNvPr>
          <p:cNvSpPr/>
          <p:nvPr userDrawn="1"/>
        </p:nvSpPr>
        <p:spPr>
          <a:xfrm>
            <a:off x="0" y="0"/>
            <a:ext cx="12192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44776999-BB7B-63F5-E23A-1BA4C2661970}"/>
              </a:ext>
            </a:extLst>
          </p:cNvPr>
          <p:cNvPicPr>
            <a:picLocks noChangeAspect="1"/>
          </p:cNvPicPr>
          <p:nvPr userDrawn="1"/>
        </p:nvPicPr>
        <p:blipFill>
          <a:blip r:embed="rId2">
            <a:alphaModFix amt="6000"/>
          </a:blip>
          <a:srcRect t="7591" b="7591"/>
          <a:stretch/>
        </p:blipFill>
        <p:spPr>
          <a:xfrm>
            <a:off x="6626822" y="-142875"/>
            <a:ext cx="8236942" cy="7358063"/>
          </a:xfrm>
          <a:prstGeom prst="rect">
            <a:avLst/>
          </a:prstGeom>
        </p:spPr>
      </p:pic>
      <p:pic>
        <p:nvPicPr>
          <p:cNvPr id="7" name="Picture 6">
            <a:extLst>
              <a:ext uri="{FF2B5EF4-FFF2-40B4-BE49-F238E27FC236}">
                <a16:creationId xmlns:a16="http://schemas.microsoft.com/office/drawing/2014/main" id="{28995B5C-4EAE-26C8-8EB6-2D408A782FA8}"/>
              </a:ext>
            </a:extLst>
          </p:cNvPr>
          <p:cNvPicPr>
            <a:picLocks noChangeAspect="1"/>
          </p:cNvPicPr>
          <p:nvPr userDrawn="1"/>
        </p:nvPicPr>
        <p:blipFill>
          <a:blip r:embed="rId3"/>
          <a:srcRect/>
          <a:stretch/>
        </p:blipFill>
        <p:spPr>
          <a:xfrm>
            <a:off x="954420" y="4878036"/>
            <a:ext cx="3959846" cy="1448724"/>
          </a:xfrm>
          <a:prstGeom prst="rect">
            <a:avLst/>
          </a:prstGeom>
        </p:spPr>
      </p:pic>
      <p:sp>
        <p:nvSpPr>
          <p:cNvPr id="2" name="Title 1">
            <a:extLst>
              <a:ext uri="{FF2B5EF4-FFF2-40B4-BE49-F238E27FC236}">
                <a16:creationId xmlns:a16="http://schemas.microsoft.com/office/drawing/2014/main" id="{62269121-9FB0-7EAC-179B-B4FC7ECF0126}"/>
              </a:ext>
            </a:extLst>
          </p:cNvPr>
          <p:cNvSpPr>
            <a:spLocks noGrp="1"/>
          </p:cNvSpPr>
          <p:nvPr>
            <p:ph type="title" hasCustomPrompt="1"/>
          </p:nvPr>
        </p:nvSpPr>
        <p:spPr>
          <a:xfrm>
            <a:off x="981075" y="2414589"/>
            <a:ext cx="10515600" cy="800099"/>
          </a:xfrm>
        </p:spPr>
        <p:txBody>
          <a:bodyPr/>
          <a:lstStyle>
            <a:lvl1pPr>
              <a:defRPr>
                <a:solidFill>
                  <a:schemeClr val="accent1"/>
                </a:solidFill>
              </a:defRPr>
            </a:lvl1pPr>
          </a:lstStyle>
          <a:p>
            <a:r>
              <a:rPr lang="en-US"/>
              <a:t>Thank you.</a:t>
            </a:r>
          </a:p>
        </p:txBody>
      </p:sp>
      <p:pic>
        <p:nvPicPr>
          <p:cNvPr id="8" name="Picture 7" descr="A black and white logo&#10;&#10;Description automatically generated">
            <a:extLst>
              <a:ext uri="{FF2B5EF4-FFF2-40B4-BE49-F238E27FC236}">
                <a16:creationId xmlns:a16="http://schemas.microsoft.com/office/drawing/2014/main" id="{FCF3ED0E-DF79-A38E-7AA0-5DCE0469126E}"/>
              </a:ext>
            </a:extLst>
          </p:cNvPr>
          <p:cNvPicPr>
            <a:picLocks noChangeAspect="1"/>
          </p:cNvPicPr>
          <p:nvPr userDrawn="1"/>
        </p:nvPicPr>
        <p:blipFill>
          <a:blip r:embed="rId4">
            <a:alphaModFix amt="50000"/>
          </a:blip>
          <a:srcRect b="16161"/>
          <a:stretch/>
        </p:blipFill>
        <p:spPr>
          <a:xfrm>
            <a:off x="5462649" y="119164"/>
            <a:ext cx="6729351" cy="6738836"/>
          </a:xfrm>
          <a:prstGeom prst="rect">
            <a:avLst/>
          </a:prstGeom>
        </p:spPr>
      </p:pic>
      <p:sp>
        <p:nvSpPr>
          <p:cNvPr id="9" name="Text Placeholder 8">
            <a:extLst>
              <a:ext uri="{FF2B5EF4-FFF2-40B4-BE49-F238E27FC236}">
                <a16:creationId xmlns:a16="http://schemas.microsoft.com/office/drawing/2014/main" id="{09C053BF-2EED-9865-5F53-6F86D7A917B5}"/>
              </a:ext>
            </a:extLst>
          </p:cNvPr>
          <p:cNvSpPr>
            <a:spLocks noGrp="1"/>
          </p:cNvSpPr>
          <p:nvPr>
            <p:ph type="body" sz="quarter" idx="14" hasCustomPrompt="1"/>
          </p:nvPr>
        </p:nvSpPr>
        <p:spPr>
          <a:xfrm>
            <a:off x="9488384" y="5705167"/>
            <a:ext cx="2220685" cy="588756"/>
          </a:xfrm>
        </p:spPr>
        <p:txBody>
          <a:bodyPr>
            <a:normAutofit/>
          </a:bodyPr>
          <a:lstStyle>
            <a:lvl1pPr marL="0" indent="0">
              <a:buNone/>
              <a:defRPr sz="20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EthicsBoard.org</a:t>
            </a:r>
          </a:p>
        </p:txBody>
      </p:sp>
      <p:sp>
        <p:nvSpPr>
          <p:cNvPr id="3" name="Text Placeholder 7">
            <a:extLst>
              <a:ext uri="{FF2B5EF4-FFF2-40B4-BE49-F238E27FC236}">
                <a16:creationId xmlns:a16="http://schemas.microsoft.com/office/drawing/2014/main" id="{DEF2FB99-A42B-3D6A-4919-12D58339E293}"/>
              </a:ext>
            </a:extLst>
          </p:cNvPr>
          <p:cNvSpPr>
            <a:spLocks noGrp="1"/>
          </p:cNvSpPr>
          <p:nvPr>
            <p:ph type="body" sz="quarter" idx="13" hasCustomPrompt="1"/>
          </p:nvPr>
        </p:nvSpPr>
        <p:spPr>
          <a:xfrm>
            <a:off x="1000125" y="3343276"/>
            <a:ext cx="7600177" cy="628649"/>
          </a:xfrm>
        </p:spPr>
        <p:txBody>
          <a:bodyPr>
            <a:noAutofit/>
          </a:bodyPr>
          <a:lstStyle>
            <a:lvl1pPr marL="0" indent="0">
              <a:buNone/>
              <a:defRPr sz="2400">
                <a:solidFill>
                  <a:schemeClr val="accent1"/>
                </a:solidFill>
              </a:defRPr>
            </a:lvl1pPr>
          </a:lstStyle>
          <a:p>
            <a:pPr lvl="0"/>
            <a:r>
              <a:rPr lang="en-US"/>
              <a:t>International Ethics Standards Board for Accountants</a:t>
            </a:r>
          </a:p>
        </p:txBody>
      </p:sp>
      <p:sp>
        <p:nvSpPr>
          <p:cNvPr id="11" name="TextBox 10">
            <a:extLst>
              <a:ext uri="{FF2B5EF4-FFF2-40B4-BE49-F238E27FC236}">
                <a16:creationId xmlns:a16="http://schemas.microsoft.com/office/drawing/2014/main" id="{901CA54C-CD06-E29E-9EA5-2B0FD850F202}"/>
              </a:ext>
            </a:extLst>
          </p:cNvPr>
          <p:cNvSpPr txBox="1"/>
          <p:nvPr userDrawn="1"/>
        </p:nvSpPr>
        <p:spPr>
          <a:xfrm>
            <a:off x="6024880" y="6363176"/>
            <a:ext cx="6068797" cy="461665"/>
          </a:xfrm>
          <a:prstGeom prst="rect">
            <a:avLst/>
          </a:prstGeom>
          <a:noFill/>
        </p:spPr>
        <p:txBody>
          <a:bodyPr wrap="square">
            <a:spAutoFit/>
          </a:bodyPr>
          <a:lstStyle/>
          <a:p>
            <a:pPr algn="r"/>
            <a:r>
              <a:rPr lang="en-US" sz="1200" i="1" kern="1200">
                <a:solidFill>
                  <a:srgbClr val="4B5E7C"/>
                </a:solidFill>
                <a:latin typeface="+mj-lt"/>
                <a:ea typeface="+mn-ea"/>
                <a:cs typeface="+mn-cs"/>
              </a:rPr>
              <a:t>For permission to reproduce or translate the international standards or for information about intellectual property matters, please </a:t>
            </a:r>
            <a:r>
              <a:rPr lang="en-US" sz="1200" i="1">
                <a:solidFill>
                  <a:srgbClr val="4B5E7C"/>
                </a:solidFill>
                <a:effectLst/>
                <a:latin typeface="+mj-lt"/>
                <a:ea typeface="Aptos" panose="020B0004020202020204" pitchFamily="34" charset="0"/>
              </a:rPr>
              <a:t>visit </a:t>
            </a:r>
            <a:r>
              <a:rPr lang="en-US" sz="1200" i="1" u="sng">
                <a:solidFill>
                  <a:srgbClr val="4B5E7C"/>
                </a:solidFill>
                <a:effectLst/>
                <a:latin typeface="+mj-lt"/>
                <a:ea typeface="Aptos" panose="020B000402020202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Permissions</a:t>
            </a:r>
            <a:r>
              <a:rPr lang="en-US" sz="1200" i="1">
                <a:solidFill>
                  <a:srgbClr val="4B5E7C"/>
                </a:solidFill>
                <a:effectLst/>
                <a:latin typeface="+mj-lt"/>
                <a:ea typeface="Aptos" panose="020B0004020202020204" pitchFamily="34" charset="0"/>
              </a:rPr>
              <a:t> or email Permissions@IFAC.org.</a:t>
            </a:r>
            <a:endParaRPr lang="en-US" sz="1200">
              <a:solidFill>
                <a:srgbClr val="4B5E7C"/>
              </a:solidFill>
              <a:latin typeface="+mj-lt"/>
            </a:endParaRPr>
          </a:p>
        </p:txBody>
      </p:sp>
    </p:spTree>
    <p:extLst>
      <p:ext uri="{BB962C8B-B14F-4D97-AF65-F5344CB8AC3E}">
        <p14:creationId xmlns:p14="http://schemas.microsoft.com/office/powerpoint/2010/main" val="284299784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9" name="Oval 18">
            <a:extLst>
              <a:ext uri="{FF2B5EF4-FFF2-40B4-BE49-F238E27FC236}">
                <a16:creationId xmlns:a16="http://schemas.microsoft.com/office/drawing/2014/main" id="{8305E93B-211D-4EFA-63FA-C74D5B1C9A17}"/>
              </a:ext>
            </a:extLst>
          </p:cNvPr>
          <p:cNvSpPr/>
          <p:nvPr userDrawn="1"/>
        </p:nvSpPr>
        <p:spPr>
          <a:xfrm>
            <a:off x="8785654" y="3303373"/>
            <a:ext cx="2434281" cy="2434281"/>
          </a:xfrm>
          <a:prstGeom prst="ellipse">
            <a:avLst/>
          </a:prstGeom>
          <a:solidFill>
            <a:schemeClr val="accent3">
              <a:alpha val="89617"/>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2508422"/>
          </a:xfrm>
          <a:prstGeom prst="rect">
            <a:avLst/>
          </a:prstGeom>
          <a:solidFill>
            <a:schemeClr val="accent3">
              <a:lumMod val="60000"/>
              <a:lumOff val="40000"/>
              <a:alpha val="5994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914396"/>
            <a:ext cx="7451124" cy="1015663"/>
          </a:xfrm>
          <a:prstGeom prst="rect">
            <a:avLst/>
          </a:prstGeom>
          <a:noFill/>
        </p:spPr>
        <p:txBody>
          <a:bodyPr wrap="square" rtlCol="0">
            <a:spAutoFit/>
          </a:bodyPr>
          <a:lstStyle/>
          <a:p>
            <a:r>
              <a:rPr lang="en-US" sz="6000" b="0" cap="none" baseline="0">
                <a:solidFill>
                  <a:schemeClr val="accent1"/>
                </a:solidFill>
                <a:latin typeface="+mj-lt"/>
              </a:rPr>
              <a:t>Follow IAASB</a:t>
            </a:r>
            <a:r>
              <a:rPr lang="en-US" sz="6000" b="0" cap="none">
                <a:solidFill>
                  <a:schemeClr val="accent1"/>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766112"/>
            <a:ext cx="3793524" cy="369332"/>
          </a:xfrm>
          <a:prstGeom prst="rect">
            <a:avLst/>
          </a:prstGeom>
          <a:noFill/>
        </p:spPr>
        <p:txBody>
          <a:bodyPr wrap="square" rtlCol="0">
            <a:spAutoFit/>
          </a:bodyPr>
          <a:lstStyle/>
          <a:p>
            <a:r>
              <a:rPr lang="en-US">
                <a:solidFill>
                  <a:schemeClr val="accent3"/>
                </a:solidFill>
              </a:rPr>
              <a:t>TO LEARN MORE</a:t>
            </a:r>
          </a:p>
        </p:txBody>
      </p:sp>
      <p:pic>
        <p:nvPicPr>
          <p:cNvPr id="8" name="Picture 7" descr="A black background with a black square&#10;&#10;Description automatically generated with medium confidence">
            <a:extLst>
              <a:ext uri="{FF2B5EF4-FFF2-40B4-BE49-F238E27FC236}">
                <a16:creationId xmlns:a16="http://schemas.microsoft.com/office/drawing/2014/main" id="{D7E24F94-A103-45D6-6CEB-A2CBD27563C7}"/>
              </a:ext>
            </a:extLst>
          </p:cNvPr>
          <p:cNvPicPr>
            <a:picLocks noChangeAspect="1"/>
          </p:cNvPicPr>
          <p:nvPr userDrawn="1"/>
        </p:nvPicPr>
        <p:blipFill>
          <a:blip r:embed="rId2"/>
          <a:stretch>
            <a:fillRect/>
          </a:stretch>
        </p:blipFill>
        <p:spPr>
          <a:xfrm>
            <a:off x="1281621" y="2967485"/>
            <a:ext cx="608962" cy="622156"/>
          </a:xfrm>
          <a:prstGeom prst="rect">
            <a:avLst/>
          </a:prstGeom>
        </p:spPr>
      </p:pic>
      <p:sp>
        <p:nvSpPr>
          <p:cNvPr id="9" name="TextBox 8">
            <a:extLst>
              <a:ext uri="{FF2B5EF4-FFF2-40B4-BE49-F238E27FC236}">
                <a16:creationId xmlns:a16="http://schemas.microsoft.com/office/drawing/2014/main" id="{C5ACAA7C-C5AC-3A33-B2D3-BB3B4D01A78B}"/>
              </a:ext>
            </a:extLst>
          </p:cNvPr>
          <p:cNvSpPr txBox="1"/>
          <p:nvPr userDrawn="1"/>
        </p:nvSpPr>
        <p:spPr>
          <a:xfrm>
            <a:off x="2187147" y="2990335"/>
            <a:ext cx="4040659" cy="584775"/>
          </a:xfrm>
          <a:prstGeom prst="rect">
            <a:avLst/>
          </a:prstGeom>
          <a:noFill/>
        </p:spPr>
        <p:txBody>
          <a:bodyPr wrap="square" rtlCol="0">
            <a:spAutoFit/>
          </a:bodyPr>
          <a:lstStyle/>
          <a:p>
            <a:r>
              <a:rPr lang="en-US" sz="3200">
                <a:solidFill>
                  <a:schemeClr val="accent1"/>
                </a:solidFill>
              </a:rPr>
              <a:t>@IAASB_News</a:t>
            </a:r>
          </a:p>
        </p:txBody>
      </p:sp>
      <p:sp>
        <p:nvSpPr>
          <p:cNvPr id="10" name="TextBox 9">
            <a:extLst>
              <a:ext uri="{FF2B5EF4-FFF2-40B4-BE49-F238E27FC236}">
                <a16:creationId xmlns:a16="http://schemas.microsoft.com/office/drawing/2014/main" id="{DD7C9203-6886-C266-0E96-6A3AF85E7D97}"/>
              </a:ext>
            </a:extLst>
          </p:cNvPr>
          <p:cNvSpPr txBox="1"/>
          <p:nvPr userDrawn="1"/>
        </p:nvSpPr>
        <p:spPr>
          <a:xfrm>
            <a:off x="2171700" y="3958283"/>
            <a:ext cx="7261653" cy="1022075"/>
          </a:xfrm>
          <a:prstGeom prst="rect">
            <a:avLst/>
          </a:prstGeom>
          <a:noFill/>
        </p:spPr>
        <p:txBody>
          <a:bodyPr wrap="square" rtlCol="0">
            <a:spAutoFit/>
          </a:bodyPr>
          <a:lstStyle/>
          <a:p>
            <a:pPr>
              <a:lnSpc>
                <a:spcPts val="3600"/>
              </a:lnSpc>
            </a:pPr>
            <a:r>
              <a:rPr lang="en-US" sz="3200">
                <a:solidFill>
                  <a:schemeClr val="accent1"/>
                </a:solidFill>
              </a:rPr>
              <a:t>@International Auditing and    </a:t>
            </a:r>
          </a:p>
          <a:p>
            <a:pPr>
              <a:lnSpc>
                <a:spcPts val="3600"/>
              </a:lnSpc>
            </a:pPr>
            <a:r>
              <a:rPr lang="en-US" sz="3200">
                <a:solidFill>
                  <a:schemeClr val="accent1"/>
                </a:solidFill>
              </a:rPr>
              <a:t>     Assurance Standards Board</a:t>
            </a:r>
          </a:p>
        </p:txBody>
      </p:sp>
      <p:pic>
        <p:nvPicPr>
          <p:cNvPr id="13" name="Picture 12" descr="A blue and black logo&#10;&#10;Description automatically generated">
            <a:extLst>
              <a:ext uri="{FF2B5EF4-FFF2-40B4-BE49-F238E27FC236}">
                <a16:creationId xmlns:a16="http://schemas.microsoft.com/office/drawing/2014/main" id="{2813CD03-C804-D238-6708-E57AF29F3CBD}"/>
              </a:ext>
            </a:extLst>
          </p:cNvPr>
          <p:cNvPicPr>
            <a:picLocks noChangeAspect="1"/>
          </p:cNvPicPr>
          <p:nvPr userDrawn="1"/>
        </p:nvPicPr>
        <p:blipFill>
          <a:blip r:embed="rId3"/>
          <a:stretch>
            <a:fillRect/>
          </a:stretch>
        </p:blipFill>
        <p:spPr>
          <a:xfrm>
            <a:off x="1239987" y="4083913"/>
            <a:ext cx="727996" cy="617839"/>
          </a:xfrm>
          <a:prstGeom prst="rect">
            <a:avLst/>
          </a:prstGeom>
        </p:spPr>
      </p:pic>
      <p:pic>
        <p:nvPicPr>
          <p:cNvPr id="15" name="Picture 14" descr="A white text on a black background&#10;&#10;Description automatically generated">
            <a:extLst>
              <a:ext uri="{FF2B5EF4-FFF2-40B4-BE49-F238E27FC236}">
                <a16:creationId xmlns:a16="http://schemas.microsoft.com/office/drawing/2014/main" id="{E90BAA3B-BD4C-281B-3644-F603A97225D2}"/>
              </a:ext>
            </a:extLst>
          </p:cNvPr>
          <p:cNvPicPr>
            <a:picLocks noChangeAspect="1"/>
          </p:cNvPicPr>
          <p:nvPr userDrawn="1"/>
        </p:nvPicPr>
        <p:blipFill>
          <a:blip r:embed="rId4"/>
          <a:srcRect r="66174"/>
          <a:stretch/>
        </p:blipFill>
        <p:spPr>
          <a:xfrm>
            <a:off x="1223478" y="5354592"/>
            <a:ext cx="768156" cy="506627"/>
          </a:xfrm>
          <a:prstGeom prst="rect">
            <a:avLst/>
          </a:prstGeom>
        </p:spPr>
      </p:pic>
      <p:sp>
        <p:nvSpPr>
          <p:cNvPr id="16" name="TextBox 15">
            <a:extLst>
              <a:ext uri="{FF2B5EF4-FFF2-40B4-BE49-F238E27FC236}">
                <a16:creationId xmlns:a16="http://schemas.microsoft.com/office/drawing/2014/main" id="{B57D87E8-CFA8-DB33-3BCF-E8945504546E}"/>
              </a:ext>
            </a:extLst>
          </p:cNvPr>
          <p:cNvSpPr txBox="1"/>
          <p:nvPr userDrawn="1"/>
        </p:nvSpPr>
        <p:spPr>
          <a:xfrm>
            <a:off x="2171700" y="5247504"/>
            <a:ext cx="7261653" cy="1022075"/>
          </a:xfrm>
          <a:prstGeom prst="rect">
            <a:avLst/>
          </a:prstGeom>
          <a:noFill/>
        </p:spPr>
        <p:txBody>
          <a:bodyPr wrap="square" rtlCol="0">
            <a:spAutoFit/>
          </a:bodyPr>
          <a:lstStyle/>
          <a:p>
            <a:pPr>
              <a:lnSpc>
                <a:spcPts val="3600"/>
              </a:lnSpc>
            </a:pPr>
            <a:r>
              <a:rPr lang="en-US" sz="3200">
                <a:solidFill>
                  <a:schemeClr val="accent1"/>
                </a:solidFill>
              </a:rPr>
              <a:t>@International Auditing &amp;    </a:t>
            </a:r>
          </a:p>
          <a:p>
            <a:pPr>
              <a:lnSpc>
                <a:spcPts val="3600"/>
              </a:lnSpc>
            </a:pPr>
            <a:r>
              <a:rPr lang="en-US" sz="3200">
                <a:solidFill>
                  <a:schemeClr val="accent1"/>
                </a:solidFill>
              </a:rPr>
              <a:t>     Assurance Standards Board</a:t>
            </a:r>
          </a:p>
        </p:txBody>
      </p:sp>
      <p:sp>
        <p:nvSpPr>
          <p:cNvPr id="17" name="TextBox 16">
            <a:extLst>
              <a:ext uri="{FF2B5EF4-FFF2-40B4-BE49-F238E27FC236}">
                <a16:creationId xmlns:a16="http://schemas.microsoft.com/office/drawing/2014/main" id="{573C80E2-B1A1-0448-C255-2739CFA134C2}"/>
              </a:ext>
            </a:extLst>
          </p:cNvPr>
          <p:cNvSpPr txBox="1"/>
          <p:nvPr userDrawn="1"/>
        </p:nvSpPr>
        <p:spPr>
          <a:xfrm>
            <a:off x="8723870" y="4321945"/>
            <a:ext cx="2471352" cy="923330"/>
          </a:xfrm>
          <a:prstGeom prst="rect">
            <a:avLst/>
          </a:prstGeom>
          <a:noFill/>
        </p:spPr>
        <p:txBody>
          <a:bodyPr wrap="square" rtlCol="0">
            <a:spAutoFit/>
          </a:bodyPr>
          <a:lstStyle/>
          <a:p>
            <a:pPr algn="ctr"/>
            <a:r>
              <a:rPr lang="en-US" sz="1800" b="0" cap="none" spc="0">
                <a:ln w="0"/>
                <a:solidFill>
                  <a:schemeClr val="accent2"/>
                </a:solidFill>
                <a:effectLst>
                  <a:outerShdw blurRad="38100" dist="19050" dir="2700000" algn="tl" rotWithShape="0">
                    <a:schemeClr val="dk1">
                      <a:alpha val="40000"/>
                    </a:schemeClr>
                  </a:outerShdw>
                </a:effectLst>
              </a:rPr>
              <a:t>Register and subscribe for updates @ www.IAASB.org</a:t>
            </a:r>
          </a:p>
        </p:txBody>
      </p:sp>
      <p:pic>
        <p:nvPicPr>
          <p:cNvPr id="20" name="Picture 19">
            <a:extLst>
              <a:ext uri="{FF2B5EF4-FFF2-40B4-BE49-F238E27FC236}">
                <a16:creationId xmlns:a16="http://schemas.microsoft.com/office/drawing/2014/main" id="{1ECE4636-B132-6AF5-6FC0-B82BFF70F6FE}"/>
              </a:ext>
            </a:extLst>
          </p:cNvPr>
          <p:cNvPicPr>
            <a:picLocks noChangeAspect="1"/>
          </p:cNvPicPr>
          <p:nvPr userDrawn="1"/>
        </p:nvPicPr>
        <p:blipFill>
          <a:blip r:embed="rId5"/>
          <a:srcRect r="69180"/>
          <a:stretch/>
        </p:blipFill>
        <p:spPr>
          <a:xfrm>
            <a:off x="9378081" y="3316246"/>
            <a:ext cx="1112805" cy="1258522"/>
          </a:xfrm>
          <a:prstGeom prst="rect">
            <a:avLst/>
          </a:prstGeom>
        </p:spPr>
      </p:pic>
      <p:sp>
        <p:nvSpPr>
          <p:cNvPr id="2" name="TextBox 1">
            <a:extLst>
              <a:ext uri="{FF2B5EF4-FFF2-40B4-BE49-F238E27FC236}">
                <a16:creationId xmlns:a16="http://schemas.microsoft.com/office/drawing/2014/main" id="{C00E8259-4671-DF54-0DF7-8426CFCA9D2B}"/>
              </a:ext>
            </a:extLst>
          </p:cNvPr>
          <p:cNvSpPr txBox="1"/>
          <p:nvPr userDrawn="1"/>
        </p:nvSpPr>
        <p:spPr>
          <a:xfrm>
            <a:off x="7360920" y="6119336"/>
            <a:ext cx="4732757" cy="646331"/>
          </a:xfrm>
          <a:prstGeom prst="rect">
            <a:avLst/>
          </a:prstGeom>
          <a:noFill/>
        </p:spPr>
        <p:txBody>
          <a:bodyPr wrap="square">
            <a:spAutoFit/>
          </a:bodyPr>
          <a:lstStyle/>
          <a:p>
            <a:pPr algn="r"/>
            <a:r>
              <a:rPr lang="en-US" sz="1200" i="1" kern="1200">
                <a:solidFill>
                  <a:srgbClr val="4B5E7C"/>
                </a:solidFill>
                <a:latin typeface="+mj-lt"/>
                <a:ea typeface="+mn-ea"/>
                <a:cs typeface="+mn-cs"/>
              </a:rPr>
              <a:t>For permission to reproduce or translate the international standards or for information about intellectual property matters, please </a:t>
            </a:r>
            <a:r>
              <a:rPr lang="en-US" sz="1200" i="1">
                <a:solidFill>
                  <a:srgbClr val="4B5E7C"/>
                </a:solidFill>
                <a:effectLst/>
                <a:latin typeface="+mj-lt"/>
                <a:ea typeface="Aptos" panose="020B0004020202020204" pitchFamily="34" charset="0"/>
              </a:rPr>
              <a:t>visit </a:t>
            </a:r>
            <a:r>
              <a:rPr lang="en-US" sz="1200" i="1" u="sng">
                <a:solidFill>
                  <a:srgbClr val="4B5E7C"/>
                </a:solidFill>
                <a:effectLst/>
                <a:latin typeface="+mj-lt"/>
                <a:ea typeface="Aptos" panose="020B000402020202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Permissions</a:t>
            </a:r>
            <a:r>
              <a:rPr lang="en-US" sz="1200" i="1">
                <a:solidFill>
                  <a:srgbClr val="4B5E7C"/>
                </a:solidFill>
                <a:effectLst/>
                <a:latin typeface="+mj-lt"/>
                <a:ea typeface="Aptos" panose="020B0004020202020204" pitchFamily="34" charset="0"/>
              </a:rPr>
              <a:t> or email Permissions@IFAC.org.</a:t>
            </a:r>
            <a:endParaRPr lang="en-US" sz="1200">
              <a:solidFill>
                <a:srgbClr val="4B5E7C"/>
              </a:solidFill>
              <a:latin typeface="+mj-lt"/>
            </a:endParaRPr>
          </a:p>
        </p:txBody>
      </p:sp>
    </p:spTree>
    <p:extLst>
      <p:ext uri="{BB962C8B-B14F-4D97-AF65-F5344CB8AC3E}">
        <p14:creationId xmlns:p14="http://schemas.microsoft.com/office/powerpoint/2010/main" val="2622899138"/>
      </p:ext>
    </p:extLst>
  </p:cSld>
  <p:clrMapOvr>
    <a:masterClrMapping/>
  </p:clrMapOvr>
  <p:extLst>
    <p:ext uri="{DCECCB84-F9BA-43D5-87BE-67443E8EF086}">
      <p15:sldGuideLst xmlns:p15="http://schemas.microsoft.com/office/powerpoint/2012/main">
        <p15:guide id="1" orient="horz" pos="3552" userDrawn="1">
          <p15:clr>
            <a:srgbClr val="FBAE40"/>
          </p15:clr>
        </p15:guide>
        <p15:guide id="2" pos="1368" userDrawn="1">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2508422"/>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914396"/>
            <a:ext cx="7451124" cy="1015663"/>
          </a:xfrm>
          <a:prstGeom prst="rect">
            <a:avLst/>
          </a:prstGeom>
          <a:noFill/>
        </p:spPr>
        <p:txBody>
          <a:bodyPr wrap="square" rtlCol="0">
            <a:spAutoFit/>
          </a:bodyPr>
          <a:lstStyle/>
          <a:p>
            <a:r>
              <a:rPr lang="en-US" sz="6000" b="0" cap="none" baseline="0">
                <a:solidFill>
                  <a:schemeClr val="accent1"/>
                </a:solidFill>
                <a:latin typeface="+mj-lt"/>
              </a:rPr>
              <a:t>Follow IESBA</a:t>
            </a:r>
            <a:r>
              <a:rPr lang="en-US" sz="6000" b="0" cap="none">
                <a:solidFill>
                  <a:schemeClr val="accent1"/>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766112"/>
            <a:ext cx="3793524" cy="369332"/>
          </a:xfrm>
          <a:prstGeom prst="rect">
            <a:avLst/>
          </a:prstGeom>
          <a:noFill/>
        </p:spPr>
        <p:txBody>
          <a:bodyPr wrap="square" rtlCol="0">
            <a:spAutoFit/>
          </a:bodyPr>
          <a:lstStyle/>
          <a:p>
            <a:r>
              <a:rPr lang="en-US">
                <a:solidFill>
                  <a:schemeClr val="accent4"/>
                </a:solidFill>
              </a:rPr>
              <a:t>TO LEARN MORE</a:t>
            </a:r>
          </a:p>
        </p:txBody>
      </p:sp>
      <p:sp>
        <p:nvSpPr>
          <p:cNvPr id="7" name="Oval 6">
            <a:extLst>
              <a:ext uri="{FF2B5EF4-FFF2-40B4-BE49-F238E27FC236}">
                <a16:creationId xmlns:a16="http://schemas.microsoft.com/office/drawing/2014/main" id="{EB0A2E0B-7942-ABBA-AB41-6710812CACDB}"/>
              </a:ext>
            </a:extLst>
          </p:cNvPr>
          <p:cNvSpPr/>
          <p:nvPr userDrawn="1"/>
        </p:nvSpPr>
        <p:spPr>
          <a:xfrm>
            <a:off x="8785654" y="3303373"/>
            <a:ext cx="2434281" cy="2434281"/>
          </a:xfrm>
          <a:prstGeom prst="ellipse">
            <a:avLst/>
          </a:prstGeom>
          <a:solidFill>
            <a:schemeClr val="accent4">
              <a:alpha val="77603"/>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black background with a black square&#10;&#10;Description automatically generated with medium confidence">
            <a:extLst>
              <a:ext uri="{FF2B5EF4-FFF2-40B4-BE49-F238E27FC236}">
                <a16:creationId xmlns:a16="http://schemas.microsoft.com/office/drawing/2014/main" id="{013C1218-D43F-C88D-B962-90E3CFC3F96A}"/>
              </a:ext>
            </a:extLst>
          </p:cNvPr>
          <p:cNvPicPr>
            <a:picLocks noChangeAspect="1"/>
          </p:cNvPicPr>
          <p:nvPr userDrawn="1"/>
        </p:nvPicPr>
        <p:blipFill>
          <a:blip r:embed="rId2"/>
          <a:stretch>
            <a:fillRect/>
          </a:stretch>
        </p:blipFill>
        <p:spPr>
          <a:xfrm>
            <a:off x="1269265" y="3094893"/>
            <a:ext cx="608962" cy="622156"/>
          </a:xfrm>
          <a:prstGeom prst="rect">
            <a:avLst/>
          </a:prstGeom>
        </p:spPr>
      </p:pic>
      <p:sp>
        <p:nvSpPr>
          <p:cNvPr id="9" name="TextBox 8">
            <a:extLst>
              <a:ext uri="{FF2B5EF4-FFF2-40B4-BE49-F238E27FC236}">
                <a16:creationId xmlns:a16="http://schemas.microsoft.com/office/drawing/2014/main" id="{57116447-49E8-66FE-99CF-3156FCBBEB3C}"/>
              </a:ext>
            </a:extLst>
          </p:cNvPr>
          <p:cNvSpPr txBox="1"/>
          <p:nvPr userDrawn="1"/>
        </p:nvSpPr>
        <p:spPr>
          <a:xfrm>
            <a:off x="2088293" y="3113902"/>
            <a:ext cx="4040659" cy="584775"/>
          </a:xfrm>
          <a:prstGeom prst="rect">
            <a:avLst/>
          </a:prstGeom>
          <a:noFill/>
        </p:spPr>
        <p:txBody>
          <a:bodyPr wrap="square" rtlCol="0">
            <a:spAutoFit/>
          </a:bodyPr>
          <a:lstStyle/>
          <a:p>
            <a:r>
              <a:rPr lang="en-US" sz="3200">
                <a:solidFill>
                  <a:schemeClr val="accent1"/>
                </a:solidFill>
              </a:rPr>
              <a:t>@Ethics_Board</a:t>
            </a:r>
          </a:p>
        </p:txBody>
      </p:sp>
      <p:sp>
        <p:nvSpPr>
          <p:cNvPr id="10" name="TextBox 9">
            <a:extLst>
              <a:ext uri="{FF2B5EF4-FFF2-40B4-BE49-F238E27FC236}">
                <a16:creationId xmlns:a16="http://schemas.microsoft.com/office/drawing/2014/main" id="{3BB8F323-6C8F-724F-4DF3-2363EB943CB5}"/>
              </a:ext>
            </a:extLst>
          </p:cNvPr>
          <p:cNvSpPr txBox="1"/>
          <p:nvPr userDrawn="1"/>
        </p:nvSpPr>
        <p:spPr>
          <a:xfrm>
            <a:off x="2085204" y="4353699"/>
            <a:ext cx="2894570" cy="574003"/>
          </a:xfrm>
          <a:prstGeom prst="rect">
            <a:avLst/>
          </a:prstGeom>
          <a:noFill/>
        </p:spPr>
        <p:txBody>
          <a:bodyPr wrap="square" rtlCol="0">
            <a:spAutoFit/>
          </a:bodyPr>
          <a:lstStyle/>
          <a:p>
            <a:pPr>
              <a:lnSpc>
                <a:spcPts val="3600"/>
              </a:lnSpc>
            </a:pPr>
            <a:r>
              <a:rPr lang="en-US" sz="3200">
                <a:solidFill>
                  <a:schemeClr val="accent1"/>
                </a:solidFill>
              </a:rPr>
              <a:t>@IESBA</a:t>
            </a:r>
          </a:p>
        </p:txBody>
      </p:sp>
      <p:pic>
        <p:nvPicPr>
          <p:cNvPr id="11" name="Picture 10" descr="A blue and black logo&#10;&#10;Description automatically generated">
            <a:extLst>
              <a:ext uri="{FF2B5EF4-FFF2-40B4-BE49-F238E27FC236}">
                <a16:creationId xmlns:a16="http://schemas.microsoft.com/office/drawing/2014/main" id="{984977EC-466B-FB7A-EA84-415E7D3EB5D3}"/>
              </a:ext>
            </a:extLst>
          </p:cNvPr>
          <p:cNvPicPr>
            <a:picLocks noChangeAspect="1"/>
          </p:cNvPicPr>
          <p:nvPr userDrawn="1"/>
        </p:nvPicPr>
        <p:blipFill>
          <a:blip r:embed="rId3"/>
          <a:stretch>
            <a:fillRect/>
          </a:stretch>
        </p:blipFill>
        <p:spPr>
          <a:xfrm>
            <a:off x="1210963" y="4204549"/>
            <a:ext cx="818804" cy="694906"/>
          </a:xfrm>
          <a:prstGeom prst="rect">
            <a:avLst/>
          </a:prstGeom>
        </p:spPr>
      </p:pic>
      <p:pic>
        <p:nvPicPr>
          <p:cNvPr id="12" name="Picture 11" descr="A white text on a black background&#10;&#10;Description automatically generated">
            <a:extLst>
              <a:ext uri="{FF2B5EF4-FFF2-40B4-BE49-F238E27FC236}">
                <a16:creationId xmlns:a16="http://schemas.microsoft.com/office/drawing/2014/main" id="{258F5FD7-0DED-2084-F297-2B4FDB5C4A36}"/>
              </a:ext>
            </a:extLst>
          </p:cNvPr>
          <p:cNvPicPr>
            <a:picLocks noChangeAspect="1"/>
          </p:cNvPicPr>
          <p:nvPr userDrawn="1"/>
        </p:nvPicPr>
        <p:blipFill>
          <a:blip r:embed="rId4"/>
          <a:srcRect r="66174"/>
          <a:stretch/>
        </p:blipFill>
        <p:spPr>
          <a:xfrm>
            <a:off x="1148671" y="5356243"/>
            <a:ext cx="830607" cy="547816"/>
          </a:xfrm>
          <a:prstGeom prst="rect">
            <a:avLst/>
          </a:prstGeom>
        </p:spPr>
      </p:pic>
      <p:sp>
        <p:nvSpPr>
          <p:cNvPr id="13" name="TextBox 12">
            <a:extLst>
              <a:ext uri="{FF2B5EF4-FFF2-40B4-BE49-F238E27FC236}">
                <a16:creationId xmlns:a16="http://schemas.microsoft.com/office/drawing/2014/main" id="{EC9C684E-1E40-8948-2B24-15BA0A429ABC}"/>
              </a:ext>
            </a:extLst>
          </p:cNvPr>
          <p:cNvSpPr txBox="1"/>
          <p:nvPr userDrawn="1"/>
        </p:nvSpPr>
        <p:spPr>
          <a:xfrm>
            <a:off x="2134631" y="5395785"/>
            <a:ext cx="3314700" cy="574003"/>
          </a:xfrm>
          <a:prstGeom prst="rect">
            <a:avLst/>
          </a:prstGeom>
          <a:noFill/>
        </p:spPr>
        <p:txBody>
          <a:bodyPr wrap="square" rtlCol="0">
            <a:spAutoFit/>
          </a:bodyPr>
          <a:lstStyle/>
          <a:p>
            <a:pPr>
              <a:lnSpc>
                <a:spcPts val="3600"/>
              </a:lnSpc>
            </a:pPr>
            <a:r>
              <a:rPr lang="en-US" sz="3200">
                <a:solidFill>
                  <a:schemeClr val="accent1"/>
                </a:solidFill>
              </a:rPr>
              <a:t>@IESBA</a:t>
            </a:r>
          </a:p>
        </p:txBody>
      </p:sp>
      <p:sp>
        <p:nvSpPr>
          <p:cNvPr id="14" name="TextBox 13">
            <a:extLst>
              <a:ext uri="{FF2B5EF4-FFF2-40B4-BE49-F238E27FC236}">
                <a16:creationId xmlns:a16="http://schemas.microsoft.com/office/drawing/2014/main" id="{C11B8D23-4B34-4AC3-C792-7E614C589E20}"/>
              </a:ext>
            </a:extLst>
          </p:cNvPr>
          <p:cNvSpPr txBox="1"/>
          <p:nvPr userDrawn="1"/>
        </p:nvSpPr>
        <p:spPr>
          <a:xfrm>
            <a:off x="8884508" y="4396085"/>
            <a:ext cx="2248930" cy="830997"/>
          </a:xfrm>
          <a:prstGeom prst="rect">
            <a:avLst/>
          </a:prstGeom>
          <a:noFill/>
        </p:spPr>
        <p:txBody>
          <a:bodyPr wrap="square" rtlCol="0">
            <a:spAutoFit/>
          </a:bodyPr>
          <a:lstStyle/>
          <a:p>
            <a:pPr algn="ctr"/>
            <a:r>
              <a:rPr lang="en-US" sz="1600" b="0" cap="none" spc="0">
                <a:ln w="0"/>
                <a:solidFill>
                  <a:schemeClr val="accent2"/>
                </a:solidFill>
                <a:effectLst>
                  <a:outerShdw blurRad="38100" dist="19050" dir="2700000" algn="tl" rotWithShape="0">
                    <a:schemeClr val="dk1">
                      <a:alpha val="40000"/>
                    </a:schemeClr>
                  </a:outerShdw>
                </a:effectLst>
              </a:rPr>
              <a:t>Register and subscribe for updates @ www.EthicsBoard.org</a:t>
            </a:r>
          </a:p>
        </p:txBody>
      </p:sp>
      <p:pic>
        <p:nvPicPr>
          <p:cNvPr id="16" name="Picture 15">
            <a:extLst>
              <a:ext uri="{FF2B5EF4-FFF2-40B4-BE49-F238E27FC236}">
                <a16:creationId xmlns:a16="http://schemas.microsoft.com/office/drawing/2014/main" id="{E8A0A838-ACC7-5DA8-F507-3A71E228FF05}"/>
              </a:ext>
            </a:extLst>
          </p:cNvPr>
          <p:cNvPicPr>
            <a:picLocks noChangeAspect="1"/>
          </p:cNvPicPr>
          <p:nvPr userDrawn="1"/>
        </p:nvPicPr>
        <p:blipFill>
          <a:blip r:embed="rId5"/>
          <a:srcRect l="3046" t="11287" r="71054" b="17066"/>
          <a:stretch/>
        </p:blipFill>
        <p:spPr>
          <a:xfrm>
            <a:off x="9502347" y="3410466"/>
            <a:ext cx="1025610" cy="1037967"/>
          </a:xfrm>
          <a:prstGeom prst="rect">
            <a:avLst/>
          </a:prstGeom>
        </p:spPr>
      </p:pic>
      <p:sp>
        <p:nvSpPr>
          <p:cNvPr id="6" name="TextBox 5">
            <a:extLst>
              <a:ext uri="{FF2B5EF4-FFF2-40B4-BE49-F238E27FC236}">
                <a16:creationId xmlns:a16="http://schemas.microsoft.com/office/drawing/2014/main" id="{32A7ACD1-A6A4-C453-E69B-A413327424FF}"/>
              </a:ext>
            </a:extLst>
          </p:cNvPr>
          <p:cNvSpPr txBox="1"/>
          <p:nvPr userDrawn="1"/>
        </p:nvSpPr>
        <p:spPr>
          <a:xfrm>
            <a:off x="7360920" y="6119336"/>
            <a:ext cx="4732757" cy="646331"/>
          </a:xfrm>
          <a:prstGeom prst="rect">
            <a:avLst/>
          </a:prstGeom>
          <a:noFill/>
        </p:spPr>
        <p:txBody>
          <a:bodyPr wrap="square">
            <a:spAutoFit/>
          </a:bodyPr>
          <a:lstStyle/>
          <a:p>
            <a:pPr algn="r"/>
            <a:r>
              <a:rPr lang="en-US" sz="1200" i="1" kern="1200">
                <a:solidFill>
                  <a:srgbClr val="4B5E7C"/>
                </a:solidFill>
                <a:latin typeface="+mj-lt"/>
                <a:ea typeface="+mn-ea"/>
                <a:cs typeface="+mn-cs"/>
              </a:rPr>
              <a:t>For permission to reproduce or translate the international standards or for information about intellectual property matters, please </a:t>
            </a:r>
            <a:r>
              <a:rPr lang="en-US" sz="1200" i="1">
                <a:solidFill>
                  <a:srgbClr val="4B5E7C"/>
                </a:solidFill>
                <a:effectLst/>
                <a:latin typeface="+mj-lt"/>
                <a:ea typeface="Aptos" panose="020B0004020202020204" pitchFamily="34" charset="0"/>
              </a:rPr>
              <a:t>visit </a:t>
            </a:r>
            <a:r>
              <a:rPr lang="en-US" sz="1200" i="1" u="sng">
                <a:solidFill>
                  <a:srgbClr val="4B5E7C"/>
                </a:solidFill>
                <a:effectLst/>
                <a:latin typeface="+mj-lt"/>
                <a:ea typeface="Aptos" panose="020B000402020202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Permissions</a:t>
            </a:r>
            <a:r>
              <a:rPr lang="en-US" sz="1200" i="1">
                <a:solidFill>
                  <a:srgbClr val="4B5E7C"/>
                </a:solidFill>
                <a:effectLst/>
                <a:latin typeface="+mj-lt"/>
                <a:ea typeface="Aptos" panose="020B0004020202020204" pitchFamily="34" charset="0"/>
              </a:rPr>
              <a:t> or email Permissions@IFAC.org.</a:t>
            </a:r>
            <a:endParaRPr lang="en-US" sz="1200">
              <a:solidFill>
                <a:srgbClr val="4B5E7C"/>
              </a:solidFill>
              <a:latin typeface="+mj-lt"/>
            </a:endParaRPr>
          </a:p>
        </p:txBody>
      </p:sp>
    </p:spTree>
    <p:extLst>
      <p:ext uri="{BB962C8B-B14F-4D97-AF65-F5344CB8AC3E}">
        <p14:creationId xmlns:p14="http://schemas.microsoft.com/office/powerpoint/2010/main" val="118504671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IFEA Closing Follow us slide">
    <p:spTree>
      <p:nvGrpSpPr>
        <p:cNvPr id="1" name=""/>
        <p:cNvGrpSpPr/>
        <p:nvPr/>
      </p:nvGrpSpPr>
      <p:grpSpPr>
        <a:xfrm>
          <a:off x="0" y="0"/>
          <a:ext cx="0" cy="0"/>
          <a:chOff x="0" y="0"/>
          <a:chExt cx="0" cy="0"/>
        </a:xfrm>
      </p:grpSpPr>
      <p:sp>
        <p:nvSpPr>
          <p:cNvPr id="6" name="Oval 5">
            <a:extLst>
              <a:ext uri="{FF2B5EF4-FFF2-40B4-BE49-F238E27FC236}">
                <a16:creationId xmlns:a16="http://schemas.microsoft.com/office/drawing/2014/main" id="{3F665ECE-9319-818D-5CFB-D84A47760EB4}"/>
              </a:ext>
            </a:extLst>
          </p:cNvPr>
          <p:cNvSpPr/>
          <p:nvPr userDrawn="1"/>
        </p:nvSpPr>
        <p:spPr>
          <a:xfrm>
            <a:off x="8785654" y="3303373"/>
            <a:ext cx="2434281" cy="2434281"/>
          </a:xfrm>
          <a:prstGeom prst="ellipse">
            <a:avLst/>
          </a:prstGeom>
          <a:solidFill>
            <a:schemeClr val="tx1">
              <a:alpha val="50064"/>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DED23A66-DFF6-2BBA-362E-CCE63F890C7D}"/>
              </a:ext>
            </a:extLst>
          </p:cNvPr>
          <p:cNvPicPr>
            <a:picLocks noChangeAspect="1"/>
          </p:cNvPicPr>
          <p:nvPr userDrawn="1"/>
        </p:nvPicPr>
        <p:blipFill>
          <a:blip r:embed="rId2"/>
          <a:srcRect l="21154" r="22436" b="49854"/>
          <a:stretch/>
        </p:blipFill>
        <p:spPr>
          <a:xfrm>
            <a:off x="9452919" y="3326241"/>
            <a:ext cx="1087395" cy="1048052"/>
          </a:xfrm>
          <a:prstGeom prst="rect">
            <a:avLst/>
          </a:prstGeom>
        </p:spPr>
      </p:pic>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2508422"/>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914396"/>
            <a:ext cx="7451124" cy="1015663"/>
          </a:xfrm>
          <a:prstGeom prst="rect">
            <a:avLst/>
          </a:prstGeom>
          <a:noFill/>
        </p:spPr>
        <p:txBody>
          <a:bodyPr wrap="square" rtlCol="0">
            <a:spAutoFit/>
          </a:bodyPr>
          <a:lstStyle/>
          <a:p>
            <a:r>
              <a:rPr lang="en-US" sz="6000" b="0" cap="none" baseline="0">
                <a:solidFill>
                  <a:schemeClr val="tx1">
                    <a:lumMod val="90000"/>
                  </a:schemeClr>
                </a:solidFill>
                <a:latin typeface="+mj-lt"/>
              </a:rPr>
              <a:t>Follow IFEA</a:t>
            </a:r>
            <a:r>
              <a:rPr lang="en-US" sz="6000" b="0" cap="none">
                <a:solidFill>
                  <a:schemeClr val="tx1">
                    <a:lumMod val="90000"/>
                  </a:schemeClr>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766112"/>
            <a:ext cx="3793524" cy="369332"/>
          </a:xfrm>
          <a:prstGeom prst="rect">
            <a:avLst/>
          </a:prstGeom>
          <a:noFill/>
        </p:spPr>
        <p:txBody>
          <a:bodyPr wrap="square" rtlCol="0">
            <a:spAutoFit/>
          </a:bodyPr>
          <a:lstStyle/>
          <a:p>
            <a:r>
              <a:rPr lang="en-US">
                <a:solidFill>
                  <a:schemeClr val="accent4"/>
                </a:solidFill>
              </a:rPr>
              <a:t>TO LEARN MORE</a:t>
            </a:r>
          </a:p>
        </p:txBody>
      </p:sp>
      <p:sp>
        <p:nvSpPr>
          <p:cNvPr id="9" name="TextBox 8">
            <a:extLst>
              <a:ext uri="{FF2B5EF4-FFF2-40B4-BE49-F238E27FC236}">
                <a16:creationId xmlns:a16="http://schemas.microsoft.com/office/drawing/2014/main" id="{08E4B5FA-375C-51DA-E475-E16B2D6F5F49}"/>
              </a:ext>
            </a:extLst>
          </p:cNvPr>
          <p:cNvSpPr txBox="1"/>
          <p:nvPr userDrawn="1"/>
        </p:nvSpPr>
        <p:spPr>
          <a:xfrm>
            <a:off x="2171700" y="3958283"/>
            <a:ext cx="6261099" cy="1015663"/>
          </a:xfrm>
          <a:prstGeom prst="rect">
            <a:avLst/>
          </a:prstGeom>
          <a:noFill/>
        </p:spPr>
        <p:txBody>
          <a:bodyPr wrap="square" rtlCol="0">
            <a:spAutoFit/>
          </a:bodyPr>
          <a:lstStyle/>
          <a:p>
            <a:pPr>
              <a:lnSpc>
                <a:spcPts val="3600"/>
              </a:lnSpc>
            </a:pPr>
            <a:r>
              <a:rPr lang="en-US" sz="3200">
                <a:solidFill>
                  <a:schemeClr val="accent1"/>
                </a:solidFill>
              </a:rPr>
              <a:t>@ International Foundation for</a:t>
            </a:r>
            <a:br>
              <a:rPr lang="en-US" sz="3200">
                <a:solidFill>
                  <a:schemeClr val="accent1"/>
                </a:solidFill>
              </a:rPr>
            </a:br>
            <a:r>
              <a:rPr lang="en-US" sz="3200">
                <a:solidFill>
                  <a:schemeClr val="accent1"/>
                </a:solidFill>
              </a:rPr>
              <a:t>     Ethics and Audit</a:t>
            </a:r>
          </a:p>
        </p:txBody>
      </p:sp>
      <p:pic>
        <p:nvPicPr>
          <p:cNvPr id="10" name="Picture 9" descr="A blue and black logo&#10;&#10;Description automatically generated">
            <a:extLst>
              <a:ext uri="{FF2B5EF4-FFF2-40B4-BE49-F238E27FC236}">
                <a16:creationId xmlns:a16="http://schemas.microsoft.com/office/drawing/2014/main" id="{EBA353C9-D36C-9C56-5409-69B577B26656}"/>
              </a:ext>
            </a:extLst>
          </p:cNvPr>
          <p:cNvPicPr>
            <a:picLocks noChangeAspect="1"/>
          </p:cNvPicPr>
          <p:nvPr userDrawn="1"/>
        </p:nvPicPr>
        <p:blipFill>
          <a:blip r:embed="rId3"/>
          <a:stretch>
            <a:fillRect/>
          </a:stretch>
        </p:blipFill>
        <p:spPr>
          <a:xfrm>
            <a:off x="1252344" y="4059193"/>
            <a:ext cx="727996" cy="617839"/>
          </a:xfrm>
          <a:prstGeom prst="rect">
            <a:avLst/>
          </a:prstGeom>
        </p:spPr>
      </p:pic>
      <p:sp>
        <p:nvSpPr>
          <p:cNvPr id="13" name="TextBox 12">
            <a:extLst>
              <a:ext uri="{FF2B5EF4-FFF2-40B4-BE49-F238E27FC236}">
                <a16:creationId xmlns:a16="http://schemas.microsoft.com/office/drawing/2014/main" id="{D4C16F25-490C-F0A6-F493-7C0FA6E68651}"/>
              </a:ext>
            </a:extLst>
          </p:cNvPr>
          <p:cNvSpPr txBox="1"/>
          <p:nvPr userDrawn="1"/>
        </p:nvSpPr>
        <p:spPr>
          <a:xfrm>
            <a:off x="8723870" y="4321945"/>
            <a:ext cx="2471352" cy="923330"/>
          </a:xfrm>
          <a:prstGeom prst="rect">
            <a:avLst/>
          </a:prstGeom>
          <a:noFill/>
        </p:spPr>
        <p:txBody>
          <a:bodyPr wrap="square" rtlCol="0">
            <a:spAutoFit/>
          </a:bodyPr>
          <a:lstStyle/>
          <a:p>
            <a:pPr algn="ctr"/>
            <a:r>
              <a:rPr lang="en-US" sz="1800" b="0" cap="none" spc="0">
                <a:ln w="0"/>
                <a:solidFill>
                  <a:schemeClr val="accent2"/>
                </a:solidFill>
                <a:effectLst>
                  <a:outerShdw blurRad="38100" dist="19050" dir="2700000" algn="tl" rotWithShape="0">
                    <a:schemeClr val="dk1">
                      <a:alpha val="40000"/>
                    </a:schemeClr>
                  </a:outerShdw>
                </a:effectLst>
              </a:rPr>
              <a:t>Register and subscribe for updates @ </a:t>
            </a:r>
            <a:r>
              <a:rPr lang="en-US" sz="1800" b="0" cap="none" spc="0" err="1">
                <a:ln w="0"/>
                <a:solidFill>
                  <a:schemeClr val="accent2"/>
                </a:solidFill>
                <a:effectLst>
                  <a:outerShdw blurRad="38100" dist="19050" dir="2700000" algn="tl" rotWithShape="0">
                    <a:schemeClr val="dk1">
                      <a:alpha val="40000"/>
                    </a:schemeClr>
                  </a:outerShdw>
                </a:effectLst>
              </a:rPr>
              <a:t>www.IFEA.org</a:t>
            </a:r>
            <a:endParaRPr lang="en-US" sz="1800" b="0" cap="none" spc="0">
              <a:ln w="0"/>
              <a:solidFill>
                <a:schemeClr val="accent2"/>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65690513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IAASB, IESBA closing follow us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CD76CD0-B772-C53A-B55C-D337ED2B0D74}"/>
              </a:ext>
            </a:extLst>
          </p:cNvPr>
          <p:cNvSpPr/>
          <p:nvPr userDrawn="1"/>
        </p:nvSpPr>
        <p:spPr>
          <a:xfrm>
            <a:off x="0" y="0"/>
            <a:ext cx="12192000" cy="1533236"/>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4" name="TextBox 3">
            <a:extLst>
              <a:ext uri="{FF2B5EF4-FFF2-40B4-BE49-F238E27FC236}">
                <a16:creationId xmlns:a16="http://schemas.microsoft.com/office/drawing/2014/main" id="{BA9D2C7D-E1D4-2733-F262-4AD465CD3CAE}"/>
              </a:ext>
            </a:extLst>
          </p:cNvPr>
          <p:cNvSpPr txBox="1"/>
          <p:nvPr userDrawn="1"/>
        </p:nvSpPr>
        <p:spPr>
          <a:xfrm>
            <a:off x="1099752" y="424871"/>
            <a:ext cx="7451124" cy="1015663"/>
          </a:xfrm>
          <a:prstGeom prst="rect">
            <a:avLst/>
          </a:prstGeom>
          <a:noFill/>
        </p:spPr>
        <p:txBody>
          <a:bodyPr wrap="square" rtlCol="0">
            <a:spAutoFit/>
          </a:bodyPr>
          <a:lstStyle/>
          <a:p>
            <a:r>
              <a:rPr lang="en-US" sz="6000" b="0" cap="none" baseline="0">
                <a:solidFill>
                  <a:schemeClr val="tx1">
                    <a:lumMod val="90000"/>
                  </a:schemeClr>
                </a:solidFill>
                <a:latin typeface="+mj-lt"/>
              </a:rPr>
              <a:t>Follow IAASB &amp; IESBA</a:t>
            </a:r>
            <a:r>
              <a:rPr lang="en-US" sz="6000" b="0" cap="none">
                <a:solidFill>
                  <a:schemeClr val="tx1">
                    <a:lumMod val="90000"/>
                  </a:schemeClr>
                </a:solidFill>
                <a:latin typeface="+mj-lt"/>
              </a:rPr>
              <a:t>:</a:t>
            </a:r>
          </a:p>
        </p:txBody>
      </p:sp>
      <p:sp>
        <p:nvSpPr>
          <p:cNvPr id="5" name="TextBox 4">
            <a:extLst>
              <a:ext uri="{FF2B5EF4-FFF2-40B4-BE49-F238E27FC236}">
                <a16:creationId xmlns:a16="http://schemas.microsoft.com/office/drawing/2014/main" id="{BCFA297B-AD01-4B80-321D-5E52F59ABFAC}"/>
              </a:ext>
            </a:extLst>
          </p:cNvPr>
          <p:cNvSpPr txBox="1"/>
          <p:nvPr userDrawn="1"/>
        </p:nvSpPr>
        <p:spPr>
          <a:xfrm>
            <a:off x="1223319" y="276587"/>
            <a:ext cx="3793524" cy="369332"/>
          </a:xfrm>
          <a:prstGeom prst="rect">
            <a:avLst/>
          </a:prstGeom>
          <a:noFill/>
        </p:spPr>
        <p:txBody>
          <a:bodyPr wrap="square" rtlCol="0">
            <a:spAutoFit/>
          </a:bodyPr>
          <a:lstStyle/>
          <a:p>
            <a:r>
              <a:rPr lang="en-US">
                <a:solidFill>
                  <a:schemeClr val="accent4"/>
                </a:solidFill>
              </a:rPr>
              <a:t>TO LEARN MORE</a:t>
            </a:r>
          </a:p>
        </p:txBody>
      </p:sp>
      <p:pic>
        <p:nvPicPr>
          <p:cNvPr id="7" name="Picture 6" descr="A black background with a black square&#10;&#10;Description automatically generated with medium confidence">
            <a:extLst>
              <a:ext uri="{FF2B5EF4-FFF2-40B4-BE49-F238E27FC236}">
                <a16:creationId xmlns:a16="http://schemas.microsoft.com/office/drawing/2014/main" id="{553AEBA8-BFE5-DBFD-7D6F-6C598976BAFF}"/>
              </a:ext>
            </a:extLst>
          </p:cNvPr>
          <p:cNvPicPr>
            <a:picLocks noChangeAspect="1"/>
          </p:cNvPicPr>
          <p:nvPr userDrawn="1"/>
        </p:nvPicPr>
        <p:blipFill>
          <a:blip r:embed="rId2"/>
          <a:stretch>
            <a:fillRect/>
          </a:stretch>
        </p:blipFill>
        <p:spPr>
          <a:xfrm>
            <a:off x="376283" y="4508723"/>
            <a:ext cx="406122" cy="414921"/>
          </a:xfrm>
          <a:prstGeom prst="rect">
            <a:avLst/>
          </a:prstGeom>
        </p:spPr>
      </p:pic>
      <p:sp>
        <p:nvSpPr>
          <p:cNvPr id="8" name="TextBox 7">
            <a:extLst>
              <a:ext uri="{FF2B5EF4-FFF2-40B4-BE49-F238E27FC236}">
                <a16:creationId xmlns:a16="http://schemas.microsoft.com/office/drawing/2014/main" id="{80DE6484-1B62-5DC6-7409-D056A3F1CAAC}"/>
              </a:ext>
            </a:extLst>
          </p:cNvPr>
          <p:cNvSpPr txBox="1"/>
          <p:nvPr userDrawn="1"/>
        </p:nvSpPr>
        <p:spPr>
          <a:xfrm>
            <a:off x="875182" y="4600477"/>
            <a:ext cx="4040659" cy="400110"/>
          </a:xfrm>
          <a:prstGeom prst="rect">
            <a:avLst/>
          </a:prstGeom>
          <a:noFill/>
        </p:spPr>
        <p:txBody>
          <a:bodyPr wrap="square" rtlCol="0">
            <a:spAutoFit/>
          </a:bodyPr>
          <a:lstStyle/>
          <a:p>
            <a:r>
              <a:rPr lang="en-US" sz="2000">
                <a:solidFill>
                  <a:schemeClr val="accent1"/>
                </a:solidFill>
              </a:rPr>
              <a:t>@IAASB_News</a:t>
            </a:r>
          </a:p>
        </p:txBody>
      </p:sp>
      <p:sp>
        <p:nvSpPr>
          <p:cNvPr id="11" name="TextBox 10">
            <a:extLst>
              <a:ext uri="{FF2B5EF4-FFF2-40B4-BE49-F238E27FC236}">
                <a16:creationId xmlns:a16="http://schemas.microsoft.com/office/drawing/2014/main" id="{7A2AB40D-5F99-34F6-B72B-6DACDC1280DF}"/>
              </a:ext>
            </a:extLst>
          </p:cNvPr>
          <p:cNvSpPr txBox="1"/>
          <p:nvPr userDrawn="1"/>
        </p:nvSpPr>
        <p:spPr>
          <a:xfrm>
            <a:off x="875183" y="5090088"/>
            <a:ext cx="5220818" cy="743537"/>
          </a:xfrm>
          <a:prstGeom prst="rect">
            <a:avLst/>
          </a:prstGeom>
          <a:noFill/>
        </p:spPr>
        <p:txBody>
          <a:bodyPr wrap="square" rtlCol="0">
            <a:spAutoFit/>
          </a:bodyPr>
          <a:lstStyle/>
          <a:p>
            <a:pPr>
              <a:lnSpc>
                <a:spcPts val="2600"/>
              </a:lnSpc>
            </a:pPr>
            <a:r>
              <a:rPr lang="en-US" sz="2000">
                <a:solidFill>
                  <a:schemeClr val="accent1"/>
                </a:solidFill>
              </a:rPr>
              <a:t>@International Auditing and Assurance</a:t>
            </a:r>
            <a:br>
              <a:rPr lang="en-US" sz="2000">
                <a:solidFill>
                  <a:schemeClr val="accent1"/>
                </a:solidFill>
              </a:rPr>
            </a:br>
            <a:r>
              <a:rPr lang="en-US" sz="2000">
                <a:solidFill>
                  <a:schemeClr val="accent1"/>
                </a:solidFill>
              </a:rPr>
              <a:t>      Standards Board</a:t>
            </a:r>
          </a:p>
        </p:txBody>
      </p:sp>
      <p:pic>
        <p:nvPicPr>
          <p:cNvPr id="12" name="Picture 11" descr="A blue and black logo&#10;&#10;Description automatically generated">
            <a:extLst>
              <a:ext uri="{FF2B5EF4-FFF2-40B4-BE49-F238E27FC236}">
                <a16:creationId xmlns:a16="http://schemas.microsoft.com/office/drawing/2014/main" id="{7AB30265-D7CD-A78B-8793-FCF80C55B5F0}"/>
              </a:ext>
            </a:extLst>
          </p:cNvPr>
          <p:cNvPicPr>
            <a:picLocks noChangeAspect="1"/>
          </p:cNvPicPr>
          <p:nvPr userDrawn="1"/>
        </p:nvPicPr>
        <p:blipFill>
          <a:blip r:embed="rId3"/>
          <a:stretch>
            <a:fillRect/>
          </a:stretch>
        </p:blipFill>
        <p:spPr>
          <a:xfrm>
            <a:off x="376283" y="5186610"/>
            <a:ext cx="485507" cy="412042"/>
          </a:xfrm>
          <a:prstGeom prst="rect">
            <a:avLst/>
          </a:prstGeom>
        </p:spPr>
      </p:pic>
      <p:pic>
        <p:nvPicPr>
          <p:cNvPr id="14" name="Picture 13" descr="A white text on a black background&#10;&#10;Description automatically generated">
            <a:extLst>
              <a:ext uri="{FF2B5EF4-FFF2-40B4-BE49-F238E27FC236}">
                <a16:creationId xmlns:a16="http://schemas.microsoft.com/office/drawing/2014/main" id="{82DEAAE3-F98F-C9F7-5C37-C3FF1F8CD465}"/>
              </a:ext>
            </a:extLst>
          </p:cNvPr>
          <p:cNvPicPr>
            <a:picLocks noChangeAspect="1"/>
          </p:cNvPicPr>
          <p:nvPr userDrawn="1"/>
        </p:nvPicPr>
        <p:blipFill>
          <a:blip r:embed="rId4"/>
          <a:srcRect r="66174"/>
          <a:stretch/>
        </p:blipFill>
        <p:spPr>
          <a:xfrm>
            <a:off x="362892" y="5938480"/>
            <a:ext cx="512290" cy="337874"/>
          </a:xfrm>
          <a:prstGeom prst="rect">
            <a:avLst/>
          </a:prstGeom>
        </p:spPr>
      </p:pic>
      <p:sp>
        <p:nvSpPr>
          <p:cNvPr id="16" name="TextBox 15">
            <a:extLst>
              <a:ext uri="{FF2B5EF4-FFF2-40B4-BE49-F238E27FC236}">
                <a16:creationId xmlns:a16="http://schemas.microsoft.com/office/drawing/2014/main" id="{9F1F0487-098F-568B-57F3-C3EF3C1D0F6F}"/>
              </a:ext>
            </a:extLst>
          </p:cNvPr>
          <p:cNvSpPr txBox="1"/>
          <p:nvPr userDrawn="1"/>
        </p:nvSpPr>
        <p:spPr>
          <a:xfrm>
            <a:off x="875183" y="5792821"/>
            <a:ext cx="5220818" cy="743537"/>
          </a:xfrm>
          <a:prstGeom prst="rect">
            <a:avLst/>
          </a:prstGeom>
          <a:noFill/>
        </p:spPr>
        <p:txBody>
          <a:bodyPr wrap="square" rtlCol="0">
            <a:spAutoFit/>
          </a:bodyPr>
          <a:lstStyle/>
          <a:p>
            <a:pPr marL="0" algn="l" defTabSz="914400" rtl="0" eaLnBrk="1" latinLnBrk="0" hangingPunct="1">
              <a:lnSpc>
                <a:spcPts val="2600"/>
              </a:lnSpc>
            </a:pPr>
            <a:r>
              <a:rPr lang="en-US" sz="2000" kern="1200">
                <a:solidFill>
                  <a:schemeClr val="accent1"/>
                </a:solidFill>
                <a:latin typeface="+mn-lt"/>
                <a:ea typeface="+mn-ea"/>
                <a:cs typeface="+mn-cs"/>
              </a:rPr>
              <a:t>@International Auditing &amp; Assurance</a:t>
            </a:r>
            <a:br>
              <a:rPr lang="en-US" sz="2000" kern="1200">
                <a:solidFill>
                  <a:schemeClr val="accent1"/>
                </a:solidFill>
                <a:latin typeface="+mn-lt"/>
                <a:ea typeface="+mn-ea"/>
                <a:cs typeface="+mn-cs"/>
              </a:rPr>
            </a:br>
            <a:r>
              <a:rPr lang="en-US" sz="2000" kern="1200">
                <a:solidFill>
                  <a:schemeClr val="accent1"/>
                </a:solidFill>
                <a:latin typeface="+mn-lt"/>
                <a:ea typeface="+mn-ea"/>
                <a:cs typeface="+mn-cs"/>
              </a:rPr>
              <a:t>     Standards Board</a:t>
            </a:r>
          </a:p>
        </p:txBody>
      </p:sp>
      <p:grpSp>
        <p:nvGrpSpPr>
          <p:cNvPr id="19" name="Group 18">
            <a:extLst>
              <a:ext uri="{FF2B5EF4-FFF2-40B4-BE49-F238E27FC236}">
                <a16:creationId xmlns:a16="http://schemas.microsoft.com/office/drawing/2014/main" id="{9F677629-C231-1A38-935D-A8D127E69CFC}"/>
              </a:ext>
            </a:extLst>
          </p:cNvPr>
          <p:cNvGrpSpPr/>
          <p:nvPr userDrawn="1"/>
        </p:nvGrpSpPr>
        <p:grpSpPr>
          <a:xfrm>
            <a:off x="1574756" y="1809203"/>
            <a:ext cx="2496065" cy="2434281"/>
            <a:chOff x="8723870" y="3303373"/>
            <a:chExt cx="2496065" cy="2434281"/>
          </a:xfrm>
        </p:grpSpPr>
        <p:sp>
          <p:nvSpPr>
            <p:cNvPr id="2" name="Oval 1">
              <a:extLst>
                <a:ext uri="{FF2B5EF4-FFF2-40B4-BE49-F238E27FC236}">
                  <a16:creationId xmlns:a16="http://schemas.microsoft.com/office/drawing/2014/main" id="{E6D7AB8A-398A-678F-F5D7-30B5EE4E3223}"/>
                </a:ext>
              </a:extLst>
            </p:cNvPr>
            <p:cNvSpPr/>
            <p:nvPr userDrawn="1"/>
          </p:nvSpPr>
          <p:spPr>
            <a:xfrm>
              <a:off x="8785654" y="3303373"/>
              <a:ext cx="2434281" cy="2434281"/>
            </a:xfrm>
            <a:prstGeom prst="ellipse">
              <a:avLst/>
            </a:prstGeom>
            <a:solidFill>
              <a:schemeClr val="accent3">
                <a:alpha val="89617"/>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C2FEF5F8-F510-CE33-373E-6CF50CECEDE8}"/>
                </a:ext>
              </a:extLst>
            </p:cNvPr>
            <p:cNvSpPr txBox="1"/>
            <p:nvPr userDrawn="1"/>
          </p:nvSpPr>
          <p:spPr>
            <a:xfrm>
              <a:off x="8723870" y="4321945"/>
              <a:ext cx="2471352" cy="923330"/>
            </a:xfrm>
            <a:prstGeom prst="rect">
              <a:avLst/>
            </a:prstGeom>
            <a:noFill/>
          </p:spPr>
          <p:txBody>
            <a:bodyPr wrap="square" rtlCol="0">
              <a:spAutoFit/>
            </a:bodyPr>
            <a:lstStyle/>
            <a:p>
              <a:pPr algn="ctr"/>
              <a:r>
                <a:rPr lang="en-US" sz="1800" b="0" cap="none" spc="0">
                  <a:ln w="0"/>
                  <a:solidFill>
                    <a:schemeClr val="accent2"/>
                  </a:solidFill>
                  <a:effectLst>
                    <a:outerShdw blurRad="38100" dist="19050" dir="2700000" algn="tl" rotWithShape="0">
                      <a:schemeClr val="dk1">
                        <a:alpha val="40000"/>
                      </a:schemeClr>
                    </a:outerShdw>
                  </a:effectLst>
                </a:rPr>
                <a:t>Register and subscribe for updates @ www.IAASB.org</a:t>
              </a:r>
            </a:p>
          </p:txBody>
        </p:sp>
        <p:pic>
          <p:nvPicPr>
            <p:cNvPr id="18" name="Picture 17">
              <a:extLst>
                <a:ext uri="{FF2B5EF4-FFF2-40B4-BE49-F238E27FC236}">
                  <a16:creationId xmlns:a16="http://schemas.microsoft.com/office/drawing/2014/main" id="{CCB8FA45-F794-78A3-3C31-32E53DBABA7A}"/>
                </a:ext>
              </a:extLst>
            </p:cNvPr>
            <p:cNvPicPr>
              <a:picLocks noChangeAspect="1"/>
            </p:cNvPicPr>
            <p:nvPr userDrawn="1"/>
          </p:nvPicPr>
          <p:blipFill>
            <a:blip r:embed="rId5"/>
            <a:srcRect r="69180"/>
            <a:stretch/>
          </p:blipFill>
          <p:spPr>
            <a:xfrm>
              <a:off x="9378081" y="3316246"/>
              <a:ext cx="1112805" cy="1258522"/>
            </a:xfrm>
            <a:prstGeom prst="rect">
              <a:avLst/>
            </a:prstGeom>
          </p:spPr>
        </p:pic>
      </p:grpSp>
      <p:sp>
        <p:nvSpPr>
          <p:cNvPr id="22" name="TextBox 21">
            <a:extLst>
              <a:ext uri="{FF2B5EF4-FFF2-40B4-BE49-F238E27FC236}">
                <a16:creationId xmlns:a16="http://schemas.microsoft.com/office/drawing/2014/main" id="{7DCAE162-688D-F402-D4F8-037DFFC5595F}"/>
              </a:ext>
            </a:extLst>
          </p:cNvPr>
          <p:cNvSpPr txBox="1"/>
          <p:nvPr userDrawn="1"/>
        </p:nvSpPr>
        <p:spPr>
          <a:xfrm>
            <a:off x="7337213" y="4571248"/>
            <a:ext cx="4040659" cy="400110"/>
          </a:xfrm>
          <a:prstGeom prst="rect">
            <a:avLst/>
          </a:prstGeom>
          <a:noFill/>
        </p:spPr>
        <p:txBody>
          <a:bodyPr wrap="square" rtlCol="0">
            <a:spAutoFit/>
          </a:bodyPr>
          <a:lstStyle/>
          <a:p>
            <a:r>
              <a:rPr lang="en-US" sz="2000">
                <a:solidFill>
                  <a:schemeClr val="accent1"/>
                </a:solidFill>
              </a:rPr>
              <a:t>@Ethics_Board</a:t>
            </a:r>
          </a:p>
        </p:txBody>
      </p:sp>
      <p:sp>
        <p:nvSpPr>
          <p:cNvPr id="23" name="TextBox 22">
            <a:extLst>
              <a:ext uri="{FF2B5EF4-FFF2-40B4-BE49-F238E27FC236}">
                <a16:creationId xmlns:a16="http://schemas.microsoft.com/office/drawing/2014/main" id="{0EDBC7BD-B30B-8CD0-E9EC-05AFEBCFB19F}"/>
              </a:ext>
            </a:extLst>
          </p:cNvPr>
          <p:cNvSpPr txBox="1"/>
          <p:nvPr userDrawn="1"/>
        </p:nvSpPr>
        <p:spPr>
          <a:xfrm>
            <a:off x="7355545" y="5144958"/>
            <a:ext cx="2894570" cy="519822"/>
          </a:xfrm>
          <a:prstGeom prst="rect">
            <a:avLst/>
          </a:prstGeom>
          <a:noFill/>
        </p:spPr>
        <p:txBody>
          <a:bodyPr wrap="square" rtlCol="0">
            <a:spAutoFit/>
          </a:bodyPr>
          <a:lstStyle/>
          <a:p>
            <a:pPr>
              <a:lnSpc>
                <a:spcPts val="3600"/>
              </a:lnSpc>
            </a:pPr>
            <a:r>
              <a:rPr lang="en-US" sz="2000">
                <a:solidFill>
                  <a:schemeClr val="accent1"/>
                </a:solidFill>
              </a:rPr>
              <a:t>@IESBA</a:t>
            </a:r>
          </a:p>
        </p:txBody>
      </p:sp>
      <p:sp>
        <p:nvSpPr>
          <p:cNvPr id="26" name="TextBox 25">
            <a:extLst>
              <a:ext uri="{FF2B5EF4-FFF2-40B4-BE49-F238E27FC236}">
                <a16:creationId xmlns:a16="http://schemas.microsoft.com/office/drawing/2014/main" id="{9869A8E0-6DA3-620A-04FA-730CE8C2A3E9}"/>
              </a:ext>
            </a:extLst>
          </p:cNvPr>
          <p:cNvSpPr txBox="1"/>
          <p:nvPr userDrawn="1"/>
        </p:nvSpPr>
        <p:spPr>
          <a:xfrm>
            <a:off x="7368936" y="5833625"/>
            <a:ext cx="3314700" cy="519822"/>
          </a:xfrm>
          <a:prstGeom prst="rect">
            <a:avLst/>
          </a:prstGeom>
          <a:noFill/>
        </p:spPr>
        <p:txBody>
          <a:bodyPr wrap="square" rtlCol="0">
            <a:spAutoFit/>
          </a:bodyPr>
          <a:lstStyle/>
          <a:p>
            <a:pPr>
              <a:lnSpc>
                <a:spcPts val="3600"/>
              </a:lnSpc>
            </a:pPr>
            <a:r>
              <a:rPr lang="en-US" sz="2000">
                <a:solidFill>
                  <a:schemeClr val="accent1"/>
                </a:solidFill>
              </a:rPr>
              <a:t>@IESBA</a:t>
            </a:r>
          </a:p>
        </p:txBody>
      </p:sp>
      <p:grpSp>
        <p:nvGrpSpPr>
          <p:cNvPr id="29" name="Group 28">
            <a:extLst>
              <a:ext uri="{FF2B5EF4-FFF2-40B4-BE49-F238E27FC236}">
                <a16:creationId xmlns:a16="http://schemas.microsoft.com/office/drawing/2014/main" id="{6ADCE82F-8C19-2CF2-508E-795E9F9EBC50}"/>
              </a:ext>
            </a:extLst>
          </p:cNvPr>
          <p:cNvGrpSpPr/>
          <p:nvPr userDrawn="1"/>
        </p:nvGrpSpPr>
        <p:grpSpPr>
          <a:xfrm>
            <a:off x="7615240" y="1868284"/>
            <a:ext cx="2434281" cy="2434281"/>
            <a:chOff x="13227907" y="2992272"/>
            <a:chExt cx="2434281" cy="2434281"/>
          </a:xfrm>
        </p:grpSpPr>
        <p:sp>
          <p:nvSpPr>
            <p:cNvPr id="20" name="Oval 19">
              <a:extLst>
                <a:ext uri="{FF2B5EF4-FFF2-40B4-BE49-F238E27FC236}">
                  <a16:creationId xmlns:a16="http://schemas.microsoft.com/office/drawing/2014/main" id="{1A2B2C00-BE84-1E33-A807-C124D8E4BECA}"/>
                </a:ext>
              </a:extLst>
            </p:cNvPr>
            <p:cNvSpPr/>
            <p:nvPr userDrawn="1"/>
          </p:nvSpPr>
          <p:spPr>
            <a:xfrm>
              <a:off x="13227907" y="2992272"/>
              <a:ext cx="2434281" cy="2434281"/>
            </a:xfrm>
            <a:prstGeom prst="ellipse">
              <a:avLst/>
            </a:prstGeom>
            <a:solidFill>
              <a:schemeClr val="accent4">
                <a:alpha val="77603"/>
              </a:schemeClr>
            </a:solidFill>
            <a:ln w="412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63A8E6C2-E2A7-2075-A78D-4E68F2315DB4}"/>
                </a:ext>
              </a:extLst>
            </p:cNvPr>
            <p:cNvSpPr txBox="1"/>
            <p:nvPr userDrawn="1"/>
          </p:nvSpPr>
          <p:spPr>
            <a:xfrm>
              <a:off x="13326761" y="4084984"/>
              <a:ext cx="2248930" cy="830997"/>
            </a:xfrm>
            <a:prstGeom prst="rect">
              <a:avLst/>
            </a:prstGeom>
            <a:noFill/>
          </p:spPr>
          <p:txBody>
            <a:bodyPr wrap="square" rtlCol="0">
              <a:spAutoFit/>
            </a:bodyPr>
            <a:lstStyle/>
            <a:p>
              <a:pPr algn="ctr"/>
              <a:r>
                <a:rPr lang="en-US" sz="1600" b="0" cap="none" spc="0">
                  <a:ln w="0"/>
                  <a:solidFill>
                    <a:schemeClr val="accent2"/>
                  </a:solidFill>
                  <a:effectLst>
                    <a:outerShdw blurRad="38100" dist="19050" dir="2700000" algn="tl" rotWithShape="0">
                      <a:schemeClr val="dk1">
                        <a:alpha val="40000"/>
                      </a:schemeClr>
                    </a:outerShdw>
                  </a:effectLst>
                </a:rPr>
                <a:t>Register and subscribe for updates @ www.EthicsBoard.org</a:t>
              </a:r>
            </a:p>
          </p:txBody>
        </p:sp>
        <p:pic>
          <p:nvPicPr>
            <p:cNvPr id="28" name="Picture 27">
              <a:extLst>
                <a:ext uri="{FF2B5EF4-FFF2-40B4-BE49-F238E27FC236}">
                  <a16:creationId xmlns:a16="http://schemas.microsoft.com/office/drawing/2014/main" id="{E7B4FC41-8C8D-1691-E215-2F0C35BA56B2}"/>
                </a:ext>
              </a:extLst>
            </p:cNvPr>
            <p:cNvPicPr>
              <a:picLocks noChangeAspect="1"/>
            </p:cNvPicPr>
            <p:nvPr userDrawn="1"/>
          </p:nvPicPr>
          <p:blipFill>
            <a:blip r:embed="rId6"/>
            <a:srcRect l="3046" t="11287" r="71054" b="17066"/>
            <a:stretch/>
          </p:blipFill>
          <p:spPr>
            <a:xfrm>
              <a:off x="13944600" y="3099365"/>
              <a:ext cx="1025610" cy="1037967"/>
            </a:xfrm>
            <a:prstGeom prst="rect">
              <a:avLst/>
            </a:prstGeom>
          </p:spPr>
        </p:pic>
      </p:grpSp>
      <p:pic>
        <p:nvPicPr>
          <p:cNvPr id="30" name="Picture 29" descr="A black background with a black square&#10;&#10;Description automatically generated with medium confidence">
            <a:extLst>
              <a:ext uri="{FF2B5EF4-FFF2-40B4-BE49-F238E27FC236}">
                <a16:creationId xmlns:a16="http://schemas.microsoft.com/office/drawing/2014/main" id="{8082051F-6119-72DF-0B65-64B4E5EB7547}"/>
              </a:ext>
            </a:extLst>
          </p:cNvPr>
          <p:cNvPicPr>
            <a:picLocks noChangeAspect="1"/>
          </p:cNvPicPr>
          <p:nvPr userDrawn="1"/>
        </p:nvPicPr>
        <p:blipFill>
          <a:blip r:embed="rId2"/>
          <a:stretch>
            <a:fillRect/>
          </a:stretch>
        </p:blipFill>
        <p:spPr>
          <a:xfrm>
            <a:off x="6870038" y="4508723"/>
            <a:ext cx="406122" cy="414921"/>
          </a:xfrm>
          <a:prstGeom prst="rect">
            <a:avLst/>
          </a:prstGeom>
        </p:spPr>
      </p:pic>
      <p:pic>
        <p:nvPicPr>
          <p:cNvPr id="31" name="Picture 30" descr="A blue and black logo&#10;&#10;Description automatically generated">
            <a:extLst>
              <a:ext uri="{FF2B5EF4-FFF2-40B4-BE49-F238E27FC236}">
                <a16:creationId xmlns:a16="http://schemas.microsoft.com/office/drawing/2014/main" id="{3F0D2B6D-C6D5-17C9-244C-E80153F8A87E}"/>
              </a:ext>
            </a:extLst>
          </p:cNvPr>
          <p:cNvPicPr>
            <a:picLocks noChangeAspect="1"/>
          </p:cNvPicPr>
          <p:nvPr userDrawn="1"/>
        </p:nvPicPr>
        <p:blipFill>
          <a:blip r:embed="rId3"/>
          <a:stretch>
            <a:fillRect/>
          </a:stretch>
        </p:blipFill>
        <p:spPr>
          <a:xfrm>
            <a:off x="6870038" y="5255835"/>
            <a:ext cx="485507" cy="412042"/>
          </a:xfrm>
          <a:prstGeom prst="rect">
            <a:avLst/>
          </a:prstGeom>
        </p:spPr>
      </p:pic>
      <p:pic>
        <p:nvPicPr>
          <p:cNvPr id="32" name="Picture 31" descr="A white text on a black background&#10;&#10;Description automatically generated">
            <a:extLst>
              <a:ext uri="{FF2B5EF4-FFF2-40B4-BE49-F238E27FC236}">
                <a16:creationId xmlns:a16="http://schemas.microsoft.com/office/drawing/2014/main" id="{B3AABE50-E96A-C066-BCFC-F3DE1629D973}"/>
              </a:ext>
            </a:extLst>
          </p:cNvPr>
          <p:cNvPicPr>
            <a:picLocks noChangeAspect="1"/>
          </p:cNvPicPr>
          <p:nvPr userDrawn="1"/>
        </p:nvPicPr>
        <p:blipFill>
          <a:blip r:embed="rId4"/>
          <a:srcRect r="66174"/>
          <a:stretch/>
        </p:blipFill>
        <p:spPr>
          <a:xfrm>
            <a:off x="6856646" y="5938480"/>
            <a:ext cx="512290" cy="337874"/>
          </a:xfrm>
          <a:prstGeom prst="rect">
            <a:avLst/>
          </a:prstGeom>
        </p:spPr>
      </p:pic>
    </p:spTree>
    <p:extLst>
      <p:ext uri="{BB962C8B-B14F-4D97-AF65-F5344CB8AC3E}">
        <p14:creationId xmlns:p14="http://schemas.microsoft.com/office/powerpoint/2010/main" val="181839470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FEA Text with Phot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FEBB2A-4809-2BCF-9399-D4CAEA4B1B20}"/>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Text and Photo</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699" y="1828800"/>
            <a:ext cx="3135677" cy="4114800"/>
          </a:xfrm>
          <a:prstGeom prst="rect">
            <a:avLst/>
          </a:prstGeom>
        </p:spPr>
        <p:txBody>
          <a:bodyPr/>
          <a:lstStyle>
            <a:lvl1pPr marL="0" indent="0">
              <a:lnSpc>
                <a:spcPct val="120000"/>
              </a:lnSpc>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9" name="Picture Placeholder 8">
            <a:extLst>
              <a:ext uri="{FF2B5EF4-FFF2-40B4-BE49-F238E27FC236}">
                <a16:creationId xmlns:a16="http://schemas.microsoft.com/office/drawing/2014/main" id="{D980C9F3-B1EA-A4A7-9FD8-E1B3094D0FE1}"/>
              </a:ext>
            </a:extLst>
          </p:cNvPr>
          <p:cNvSpPr>
            <a:spLocks noGrp="1"/>
          </p:cNvSpPr>
          <p:nvPr>
            <p:ph type="pic" sz="quarter" idx="15"/>
          </p:nvPr>
        </p:nvSpPr>
        <p:spPr>
          <a:xfrm>
            <a:off x="4495800" y="1828800"/>
            <a:ext cx="7696200" cy="4114800"/>
          </a:xfrm>
          <a:prstGeom prst="rect">
            <a:avLst/>
          </a:prstGeom>
        </p:spPr>
        <p:txBody>
          <a:bodyPr/>
          <a:lstStyle/>
          <a:p>
            <a:r>
              <a:rPr lang="en-US"/>
              <a:t>Click icon to add picture</a:t>
            </a:r>
          </a:p>
        </p:txBody>
      </p:sp>
    </p:spTree>
    <p:extLst>
      <p:ext uri="{BB962C8B-B14F-4D97-AF65-F5344CB8AC3E}">
        <p14:creationId xmlns:p14="http://schemas.microsoft.com/office/powerpoint/2010/main" val="277811731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IAASB Text- 2 Column Shade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067B789-6F8A-DE84-33BB-AA5D8E1AEE7F}"/>
              </a:ext>
            </a:extLst>
          </p:cNvPr>
          <p:cNvSpPr/>
          <p:nvPr userDrawn="1"/>
        </p:nvSpPr>
        <p:spPr>
          <a:xfrm>
            <a:off x="0" y="1828800"/>
            <a:ext cx="12192000" cy="4114800"/>
          </a:xfrm>
          <a:prstGeom prst="rect">
            <a:avLst/>
          </a:prstGeom>
          <a:solidFill>
            <a:schemeClr val="accent3">
              <a:alpha val="10396"/>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341523"/>
          </a:xfrm>
          <a:prstGeom prst="rect">
            <a:avLst/>
          </a:prstGeom>
        </p:spPr>
        <p:txBody>
          <a:bodyPr/>
          <a:lstStyle>
            <a:lvl1pPr>
              <a:defRPr>
                <a:solidFill>
                  <a:schemeClr val="accent6">
                    <a:lumMod val="25000"/>
                  </a:schemeClr>
                </a:solidFill>
              </a:defRPr>
            </a:lvl1pPr>
          </a:lstStyle>
          <a:p>
            <a:r>
              <a:rPr lang="en-US"/>
              <a:t>Slide Headline</a:t>
            </a:r>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56771"/>
            <a:ext cx="10134600" cy="506776"/>
          </a:xfrm>
          <a:prstGeom prst="rect">
            <a:avLst/>
          </a:prstGeom>
        </p:spPr>
        <p:txBody>
          <a:bodyPr>
            <a:normAutofit/>
          </a:bodyPr>
          <a:lstStyle>
            <a:lvl1pPr marL="0" indent="0">
              <a:buNone/>
              <a:defRPr sz="1600" b="0" i="0" cap="all" baseline="0">
                <a:solidFill>
                  <a:schemeClr val="accent6">
                    <a:lumMod val="50000"/>
                  </a:schemeClr>
                </a:solidFill>
                <a:latin typeface="Calibri" panose="020F0502020204030204" pitchFamily="34" charset="0"/>
                <a:cs typeface="Calibri" panose="020F0502020204030204" pitchFamily="34" charset="0"/>
              </a:defRPr>
            </a:lvl1pPr>
          </a:lstStyle>
          <a:p>
            <a:pPr lvl="0"/>
            <a:r>
              <a:rPr lang="en-US"/>
              <a:t>Slide Subhead with Two Column Text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2049136"/>
            <a:ext cx="4611936" cy="3894463"/>
          </a:xfrm>
          <a:prstGeom prst="rect">
            <a:avLst/>
          </a:prstGeom>
        </p:spPr>
        <p:txBody>
          <a:bodyPr/>
          <a:lstStyle>
            <a:lvl1pPr marL="0" indent="0">
              <a:lnSpc>
                <a:spcPct val="120000"/>
              </a:lnSpc>
              <a:buNone/>
              <a:defRPr sz="1800">
                <a:solidFill>
                  <a:schemeClr val="accent6">
                    <a:lumMod val="50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3" name="Text Placeholder 9">
            <a:extLst>
              <a:ext uri="{FF2B5EF4-FFF2-40B4-BE49-F238E27FC236}">
                <a16:creationId xmlns:a16="http://schemas.microsoft.com/office/drawing/2014/main" id="{022E6F61-096D-EDFF-3C65-8D7004EFAE18}"/>
              </a:ext>
            </a:extLst>
          </p:cNvPr>
          <p:cNvSpPr>
            <a:spLocks noGrp="1"/>
          </p:cNvSpPr>
          <p:nvPr>
            <p:ph type="body" sz="quarter" idx="15" hasCustomPrompt="1"/>
          </p:nvPr>
        </p:nvSpPr>
        <p:spPr>
          <a:xfrm>
            <a:off x="6540347" y="2016087"/>
            <a:ext cx="4622953" cy="3927512"/>
          </a:xfrm>
          <a:prstGeom prst="rect">
            <a:avLst/>
          </a:prstGeom>
        </p:spPr>
        <p:txBody>
          <a:bodyPr/>
          <a:lstStyle>
            <a:lvl1pPr marL="0" indent="0">
              <a:lnSpc>
                <a:spcPct val="120000"/>
              </a:lnSpc>
              <a:buNone/>
              <a:defRPr sz="1800">
                <a:solidFill>
                  <a:schemeClr val="accent6">
                    <a:lumMod val="25000"/>
                  </a:schemeClr>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36353359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FEA Text with 3 Char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105E8F5-4FA2-8E8B-46B7-5D306270DD77}"/>
              </a:ext>
            </a:extLst>
          </p:cNvPr>
          <p:cNvSpPr/>
          <p:nvPr userDrawn="1"/>
        </p:nvSpPr>
        <p:spPr>
          <a:xfrm>
            <a:off x="-1" y="432487"/>
            <a:ext cx="12192001" cy="1161536"/>
          </a:xfrm>
          <a:prstGeom prst="rect">
            <a:avLst/>
          </a:prstGeom>
          <a:solidFill>
            <a:schemeClr val="tx2">
              <a:lumMod val="20000"/>
              <a:lumOff val="80000"/>
              <a:alpha val="30292"/>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028700" y="5092860"/>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028700" y="1828800"/>
            <a:ext cx="3162300" cy="3009900"/>
          </a:xfrm>
          <a:prstGeom prst="rect">
            <a:avLst/>
          </a:prstGeom>
        </p:spPr>
        <p:txBody>
          <a:bodyPr/>
          <a:lstStyle>
            <a:lvl1pPr marL="0" indent="0" algn="ctr">
              <a:buNone/>
              <a:defRPr sz="1600"/>
            </a:lvl1pPr>
          </a:lstStyle>
          <a:p>
            <a:r>
              <a:rPr lang="en-US"/>
              <a:t>Click icon to add chart</a:t>
            </a:r>
          </a:p>
        </p:txBody>
      </p:sp>
      <p:sp>
        <p:nvSpPr>
          <p:cNvPr id="7" name="Chart Placeholder 3">
            <a:extLst>
              <a:ext uri="{FF2B5EF4-FFF2-40B4-BE49-F238E27FC236}">
                <a16:creationId xmlns:a16="http://schemas.microsoft.com/office/drawing/2014/main" id="{17137F9F-24A7-9AF1-7434-EE262D218D5F}"/>
              </a:ext>
            </a:extLst>
          </p:cNvPr>
          <p:cNvSpPr>
            <a:spLocks noGrp="1"/>
          </p:cNvSpPr>
          <p:nvPr>
            <p:ph type="chart" sz="quarter" idx="16"/>
          </p:nvPr>
        </p:nvSpPr>
        <p:spPr>
          <a:xfrm>
            <a:off x="4495800" y="1828800"/>
            <a:ext cx="3162300" cy="3009900"/>
          </a:xfrm>
          <a:prstGeom prst="rect">
            <a:avLst/>
          </a:prstGeom>
        </p:spPr>
        <p:txBody>
          <a:bodyPr/>
          <a:lstStyle>
            <a:lvl1pPr marL="0" indent="0" algn="ctr">
              <a:buNone/>
              <a:defRPr sz="1600"/>
            </a:lvl1pPr>
          </a:lstStyle>
          <a:p>
            <a:r>
              <a:rPr lang="en-US"/>
              <a:t>Click icon to add chart</a:t>
            </a:r>
          </a:p>
        </p:txBody>
      </p:sp>
      <p:sp>
        <p:nvSpPr>
          <p:cNvPr id="11" name="Chart Placeholder 3">
            <a:extLst>
              <a:ext uri="{FF2B5EF4-FFF2-40B4-BE49-F238E27FC236}">
                <a16:creationId xmlns:a16="http://schemas.microsoft.com/office/drawing/2014/main" id="{D64D90D3-FED5-EAA5-56FF-BBB7CD3391C8}"/>
              </a:ext>
            </a:extLst>
          </p:cNvPr>
          <p:cNvSpPr>
            <a:spLocks noGrp="1"/>
          </p:cNvSpPr>
          <p:nvPr>
            <p:ph type="chart" sz="quarter" idx="17"/>
          </p:nvPr>
        </p:nvSpPr>
        <p:spPr>
          <a:xfrm>
            <a:off x="8001000" y="1828800"/>
            <a:ext cx="3162300" cy="3009900"/>
          </a:xfrm>
          <a:prstGeom prst="rect">
            <a:avLst/>
          </a:prstGeom>
        </p:spPr>
        <p:txBody>
          <a:bodyPr/>
          <a:lstStyle>
            <a:lvl1pPr marL="0" indent="0" algn="ctr">
              <a:buNone/>
              <a:defRPr sz="1600"/>
            </a:lvl1pPr>
          </a:lstStyle>
          <a:p>
            <a:r>
              <a:rPr lang="en-US"/>
              <a:t>Click icon to add chart</a:t>
            </a:r>
          </a:p>
        </p:txBody>
      </p:sp>
      <p:sp>
        <p:nvSpPr>
          <p:cNvPr id="12" name="Text Placeholder 9">
            <a:extLst>
              <a:ext uri="{FF2B5EF4-FFF2-40B4-BE49-F238E27FC236}">
                <a16:creationId xmlns:a16="http://schemas.microsoft.com/office/drawing/2014/main" id="{F4C2D64D-E1AC-9720-787F-B86018376093}"/>
              </a:ext>
            </a:extLst>
          </p:cNvPr>
          <p:cNvSpPr>
            <a:spLocks noGrp="1"/>
          </p:cNvSpPr>
          <p:nvPr>
            <p:ph type="body" sz="quarter" idx="18" hasCustomPrompt="1"/>
          </p:nvPr>
        </p:nvSpPr>
        <p:spPr>
          <a:xfrm>
            <a:off x="44958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3" name="Text Placeholder 9">
            <a:extLst>
              <a:ext uri="{FF2B5EF4-FFF2-40B4-BE49-F238E27FC236}">
                <a16:creationId xmlns:a16="http://schemas.microsoft.com/office/drawing/2014/main" id="{F3334082-6454-CF89-39D5-C9E73F0E955B}"/>
              </a:ext>
            </a:extLst>
          </p:cNvPr>
          <p:cNvSpPr>
            <a:spLocks noGrp="1"/>
          </p:cNvSpPr>
          <p:nvPr>
            <p:ph type="body" sz="quarter" idx="19" hasCustomPrompt="1"/>
          </p:nvPr>
        </p:nvSpPr>
        <p:spPr>
          <a:xfrm>
            <a:off x="8001000" y="5092861"/>
            <a:ext cx="3172910" cy="85073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Tree>
    <p:extLst>
      <p:ext uri="{BB962C8B-B14F-4D97-AF65-F5344CB8AC3E}">
        <p14:creationId xmlns:p14="http://schemas.microsoft.com/office/powerpoint/2010/main" val="2693512957"/>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EA Text with 3 Charts Shaded ">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00126" y="1828800"/>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191239" y="4852812"/>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1190124" y="1983887"/>
            <a:ext cx="2650186" cy="2691545"/>
          </a:xfrm>
          <a:prstGeom prst="rect">
            <a:avLst/>
          </a:prstGeom>
        </p:spPr>
        <p:txBody>
          <a:bodyPr/>
          <a:lstStyle>
            <a:lvl1pPr marL="0" indent="0" algn="ctr">
              <a:buNone/>
              <a:defRPr sz="1600"/>
            </a:lvl1pPr>
          </a:lstStyle>
          <a:p>
            <a:r>
              <a:rPr lang="en-US"/>
              <a:t>Click icon to add chart</a:t>
            </a:r>
          </a:p>
        </p:txBody>
      </p:sp>
      <p:sp>
        <p:nvSpPr>
          <p:cNvPr id="9" name="Rectangle 8">
            <a:extLst>
              <a:ext uri="{FF2B5EF4-FFF2-40B4-BE49-F238E27FC236}">
                <a16:creationId xmlns:a16="http://schemas.microsoft.com/office/drawing/2014/main" id="{677DF110-D5B1-F298-2E7D-A084DAC4A471}"/>
              </a:ext>
            </a:extLst>
          </p:cNvPr>
          <p:cNvSpPr/>
          <p:nvPr userDrawn="1"/>
        </p:nvSpPr>
        <p:spPr>
          <a:xfrm>
            <a:off x="4438651" y="1824038"/>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9">
            <a:extLst>
              <a:ext uri="{FF2B5EF4-FFF2-40B4-BE49-F238E27FC236}">
                <a16:creationId xmlns:a16="http://schemas.microsoft.com/office/drawing/2014/main" id="{EFAA0578-E1C3-2AC9-B5D7-D028F4B40EDC}"/>
              </a:ext>
            </a:extLst>
          </p:cNvPr>
          <p:cNvSpPr>
            <a:spLocks noGrp="1"/>
          </p:cNvSpPr>
          <p:nvPr>
            <p:ph type="body" sz="quarter" idx="16" hasCustomPrompt="1"/>
          </p:nvPr>
        </p:nvSpPr>
        <p:spPr>
          <a:xfrm>
            <a:off x="4629764"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5" name="Chart Placeholder 3">
            <a:extLst>
              <a:ext uri="{FF2B5EF4-FFF2-40B4-BE49-F238E27FC236}">
                <a16:creationId xmlns:a16="http://schemas.microsoft.com/office/drawing/2014/main" id="{CBB59685-52B9-D62C-58DB-8D6D6C97062D}"/>
              </a:ext>
            </a:extLst>
          </p:cNvPr>
          <p:cNvSpPr>
            <a:spLocks noGrp="1"/>
          </p:cNvSpPr>
          <p:nvPr>
            <p:ph type="chart" sz="quarter" idx="17"/>
          </p:nvPr>
        </p:nvSpPr>
        <p:spPr>
          <a:xfrm>
            <a:off x="4628649" y="1979125"/>
            <a:ext cx="2650186" cy="2691545"/>
          </a:xfrm>
          <a:prstGeom prst="rect">
            <a:avLst/>
          </a:prstGeom>
        </p:spPr>
        <p:txBody>
          <a:bodyPr/>
          <a:lstStyle>
            <a:lvl1pPr marL="0" indent="0" algn="ctr">
              <a:buNone/>
              <a:defRPr sz="1600"/>
            </a:lvl1pPr>
          </a:lstStyle>
          <a:p>
            <a:r>
              <a:rPr lang="en-US"/>
              <a:t>Click icon to add chart</a:t>
            </a:r>
          </a:p>
        </p:txBody>
      </p:sp>
      <p:sp>
        <p:nvSpPr>
          <p:cNvPr id="16" name="Rectangle 15">
            <a:extLst>
              <a:ext uri="{FF2B5EF4-FFF2-40B4-BE49-F238E27FC236}">
                <a16:creationId xmlns:a16="http://schemas.microsoft.com/office/drawing/2014/main" id="{2CDF6BFF-F2FE-32C9-B592-BF08375CA985}"/>
              </a:ext>
            </a:extLst>
          </p:cNvPr>
          <p:cNvSpPr/>
          <p:nvPr userDrawn="1"/>
        </p:nvSpPr>
        <p:spPr>
          <a:xfrm>
            <a:off x="7910514" y="1824038"/>
            <a:ext cx="3014662" cy="404336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9">
            <a:extLst>
              <a:ext uri="{FF2B5EF4-FFF2-40B4-BE49-F238E27FC236}">
                <a16:creationId xmlns:a16="http://schemas.microsoft.com/office/drawing/2014/main" id="{CAF2E078-038A-4D8E-1432-C2C3BC3FA2A0}"/>
              </a:ext>
            </a:extLst>
          </p:cNvPr>
          <p:cNvSpPr>
            <a:spLocks noGrp="1"/>
          </p:cNvSpPr>
          <p:nvPr>
            <p:ph type="body" sz="quarter" idx="18" hasCustomPrompt="1"/>
          </p:nvPr>
        </p:nvSpPr>
        <p:spPr>
          <a:xfrm>
            <a:off x="8101627" y="4848050"/>
            <a:ext cx="2659079"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18" name="Chart Placeholder 3">
            <a:extLst>
              <a:ext uri="{FF2B5EF4-FFF2-40B4-BE49-F238E27FC236}">
                <a16:creationId xmlns:a16="http://schemas.microsoft.com/office/drawing/2014/main" id="{96C928D9-5445-73F0-39AB-2DA9A8FF85AD}"/>
              </a:ext>
            </a:extLst>
          </p:cNvPr>
          <p:cNvSpPr>
            <a:spLocks noGrp="1"/>
          </p:cNvSpPr>
          <p:nvPr>
            <p:ph type="chart" sz="quarter" idx="19"/>
          </p:nvPr>
        </p:nvSpPr>
        <p:spPr>
          <a:xfrm>
            <a:off x="8100512" y="1979125"/>
            <a:ext cx="2650186" cy="2691545"/>
          </a:xfrm>
          <a:prstGeom prst="rect">
            <a:avLst/>
          </a:prstGeom>
        </p:spPr>
        <p:txBody>
          <a:bodyPr/>
          <a:lstStyle>
            <a:lvl1pPr marL="0" indent="0" algn="ctr">
              <a:buNone/>
              <a:defRPr sz="1600"/>
            </a:lvl1pPr>
          </a:lstStyle>
          <a:p>
            <a:r>
              <a:rPr lang="en-US"/>
              <a:t>Click icon to add chart</a:t>
            </a:r>
          </a:p>
        </p:txBody>
      </p:sp>
    </p:spTree>
    <p:extLst>
      <p:ext uri="{BB962C8B-B14F-4D97-AF65-F5344CB8AC3E}">
        <p14:creationId xmlns:p14="http://schemas.microsoft.com/office/powerpoint/2010/main" val="120706909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FEA Text with SIngle Char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F79244-9BC9-E70B-2EAF-4E8098314F35}"/>
              </a:ext>
            </a:extLst>
          </p:cNvPr>
          <p:cNvSpPr/>
          <p:nvPr userDrawn="1"/>
        </p:nvSpPr>
        <p:spPr>
          <a:xfrm>
            <a:off x="1014413" y="1857375"/>
            <a:ext cx="3200400" cy="4100513"/>
          </a:xfrm>
          <a:prstGeom prst="rect">
            <a:avLst/>
          </a:prstGeom>
          <a:solidFill>
            <a:schemeClr val="tx2">
              <a:lumMod val="20000"/>
              <a:lumOff val="80000"/>
              <a:alpha val="5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1828363-D254-1FE8-2D2E-EBF4A0DC34B3}"/>
              </a:ext>
            </a:extLst>
          </p:cNvPr>
          <p:cNvSpPr>
            <a:spLocks noGrp="1"/>
          </p:cNvSpPr>
          <p:nvPr>
            <p:ph type="title" hasCustomPrompt="1"/>
          </p:nvPr>
        </p:nvSpPr>
        <p:spPr>
          <a:xfrm>
            <a:off x="1028700" y="572877"/>
            <a:ext cx="10134600" cy="550843"/>
          </a:xfrm>
          <a:prstGeom prst="rect">
            <a:avLst/>
          </a:prstGeom>
        </p:spPr>
        <p:txBody>
          <a:bodyPr/>
          <a:lstStyle/>
          <a:p>
            <a:r>
              <a:rPr lang="en-US"/>
              <a:t>Slide Headline</a:t>
            </a:r>
          </a:p>
        </p:txBody>
      </p:sp>
      <p:sp>
        <p:nvSpPr>
          <p:cNvPr id="5" name="Footer Placeholder 4">
            <a:extLst>
              <a:ext uri="{FF2B5EF4-FFF2-40B4-BE49-F238E27FC236}">
                <a16:creationId xmlns:a16="http://schemas.microsoft.com/office/drawing/2014/main" id="{13DEBAD3-F421-F809-834D-356479A2FE87}"/>
              </a:ext>
            </a:extLst>
          </p:cNvPr>
          <p:cNvSpPr>
            <a:spLocks noGrp="1"/>
          </p:cNvSpPr>
          <p:nvPr>
            <p:ph type="ftr" sz="quarter" idx="11"/>
          </p:nvPr>
        </p:nvSpPr>
        <p:spPr>
          <a:xfrm>
            <a:off x="1465242" y="6488935"/>
            <a:ext cx="2725757" cy="369066"/>
          </a:xfrm>
          <a:prstGeom prst="rect">
            <a:avLst/>
          </a:prstGeom>
        </p:spPr>
        <p:txBody>
          <a:bodyPr/>
          <a:lstStyle>
            <a:lvl1pPr>
              <a:defRPr sz="900" b="0" i="0">
                <a:latin typeface="Calibri" panose="020F0502020204030204" pitchFamily="34" charset="0"/>
                <a:cs typeface="Calibri" panose="020F0502020204030204" pitchFamily="34" charset="0"/>
              </a:defRPr>
            </a:lvl1pPr>
          </a:lstStyle>
          <a:p>
            <a:r>
              <a:rPr lang="en-US">
                <a:solidFill>
                  <a:srgbClr val="000024"/>
                </a:solidFill>
              </a:rPr>
              <a:t>International Foundation for Ethics and Audit</a:t>
            </a:r>
          </a:p>
          <a:p>
            <a:endParaRPr lang="en-US"/>
          </a:p>
        </p:txBody>
      </p:sp>
      <p:sp>
        <p:nvSpPr>
          <p:cNvPr id="6" name="Slide Number Placeholder 5">
            <a:extLst>
              <a:ext uri="{FF2B5EF4-FFF2-40B4-BE49-F238E27FC236}">
                <a16:creationId xmlns:a16="http://schemas.microsoft.com/office/drawing/2014/main" id="{FFDE49BD-2660-DA0F-8CD8-9DE5DB19F9E2}"/>
              </a:ext>
            </a:extLst>
          </p:cNvPr>
          <p:cNvSpPr>
            <a:spLocks noGrp="1"/>
          </p:cNvSpPr>
          <p:nvPr>
            <p:ph type="sldNum" sz="quarter" idx="12"/>
          </p:nvPr>
        </p:nvSpPr>
        <p:spPr/>
        <p:txBody>
          <a:bodyPr/>
          <a:lstStyle>
            <a:lvl1pPr>
              <a:defRPr/>
            </a:lvl1pPr>
          </a:lstStyle>
          <a:p>
            <a:fld id="{99A02339-D840-6844-BF2C-3B4B9517014C}" type="slidenum">
              <a:rPr lang="en-US" smtClean="0"/>
              <a:pPr/>
              <a:t>‹#›</a:t>
            </a:fld>
            <a:endParaRPr lang="en-US"/>
          </a:p>
        </p:txBody>
      </p:sp>
      <p:sp>
        <p:nvSpPr>
          <p:cNvPr id="8" name="Text Placeholder 7">
            <a:extLst>
              <a:ext uri="{FF2B5EF4-FFF2-40B4-BE49-F238E27FC236}">
                <a16:creationId xmlns:a16="http://schemas.microsoft.com/office/drawing/2014/main" id="{4B0E050B-9A25-8F3D-6D96-C93E00701F56}"/>
              </a:ext>
            </a:extLst>
          </p:cNvPr>
          <p:cNvSpPr>
            <a:spLocks noGrp="1"/>
          </p:cNvSpPr>
          <p:nvPr>
            <p:ph type="body" sz="quarter" idx="13" hasCustomPrompt="1"/>
          </p:nvPr>
        </p:nvSpPr>
        <p:spPr>
          <a:xfrm>
            <a:off x="1028700" y="1163052"/>
            <a:ext cx="10134600" cy="566597"/>
          </a:xfrm>
          <a:prstGeom prst="rect">
            <a:avLst/>
          </a:prstGeom>
        </p:spPr>
        <p:txBody>
          <a:bodyPr>
            <a:normAutofit/>
          </a:bodyPr>
          <a:lstStyle>
            <a:lvl1pPr marL="0" indent="0">
              <a:buNone/>
              <a:defRPr sz="1600" b="0" i="0" cap="all" baseline="0">
                <a:solidFill>
                  <a:schemeClr val="tx2"/>
                </a:solidFill>
                <a:latin typeface="Calibri" panose="020F0502020204030204" pitchFamily="34" charset="0"/>
                <a:cs typeface="Calibri" panose="020F0502020204030204" pitchFamily="34" charset="0"/>
              </a:defRPr>
            </a:lvl1pPr>
          </a:lstStyle>
          <a:p>
            <a:pPr lvl="0"/>
            <a:r>
              <a:rPr lang="en-US"/>
              <a:t>Slide Subhead with Charts - Shaded</a:t>
            </a:r>
          </a:p>
        </p:txBody>
      </p:sp>
      <p:sp>
        <p:nvSpPr>
          <p:cNvPr id="10" name="Text Placeholder 9">
            <a:extLst>
              <a:ext uri="{FF2B5EF4-FFF2-40B4-BE49-F238E27FC236}">
                <a16:creationId xmlns:a16="http://schemas.microsoft.com/office/drawing/2014/main" id="{36C8B51A-3387-033B-1887-580CC023F52D}"/>
              </a:ext>
            </a:extLst>
          </p:cNvPr>
          <p:cNvSpPr>
            <a:spLocks noGrp="1"/>
          </p:cNvSpPr>
          <p:nvPr>
            <p:ph type="body" sz="quarter" idx="14" hasCustomPrompt="1"/>
          </p:nvPr>
        </p:nvSpPr>
        <p:spPr>
          <a:xfrm>
            <a:off x="1228725" y="2895425"/>
            <a:ext cx="2743200" cy="862189"/>
          </a:xfrm>
          <a:prstGeom prst="rect">
            <a:avLst/>
          </a:prstGeom>
        </p:spPr>
        <p:txBody>
          <a:bodyPr/>
          <a:lstStyle>
            <a:lvl1pPr marL="0" indent="0">
              <a:lnSpc>
                <a:spcPct val="120000"/>
              </a:lnSpc>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t>Place holder text</a:t>
            </a:r>
          </a:p>
        </p:txBody>
      </p:sp>
      <p:sp>
        <p:nvSpPr>
          <p:cNvPr id="4" name="Chart Placeholder 3">
            <a:extLst>
              <a:ext uri="{FF2B5EF4-FFF2-40B4-BE49-F238E27FC236}">
                <a16:creationId xmlns:a16="http://schemas.microsoft.com/office/drawing/2014/main" id="{0E66BFB0-9753-D801-1DB9-2C425309BF64}"/>
              </a:ext>
            </a:extLst>
          </p:cNvPr>
          <p:cNvSpPr>
            <a:spLocks noGrp="1"/>
          </p:cNvSpPr>
          <p:nvPr>
            <p:ph type="chart" sz="quarter" idx="15"/>
          </p:nvPr>
        </p:nvSpPr>
        <p:spPr>
          <a:xfrm>
            <a:off x="4461962" y="1869587"/>
            <a:ext cx="6682288" cy="4102588"/>
          </a:xfrm>
          <a:prstGeom prst="rect">
            <a:avLst/>
          </a:prstGeom>
          <a:ln>
            <a:solidFill>
              <a:schemeClr val="accent1"/>
            </a:solidFill>
          </a:ln>
        </p:spPr>
        <p:txBody>
          <a:bodyPr/>
          <a:lstStyle>
            <a:lvl1pPr marL="0" indent="0" algn="ctr">
              <a:buNone/>
              <a:defRPr sz="1600"/>
            </a:lvl1pPr>
          </a:lstStyle>
          <a:p>
            <a:r>
              <a:rPr lang="en-US"/>
              <a:t>Click icon to add chart</a:t>
            </a:r>
          </a:p>
        </p:txBody>
      </p:sp>
      <p:sp>
        <p:nvSpPr>
          <p:cNvPr id="7" name="Text Placeholder 9">
            <a:extLst>
              <a:ext uri="{FF2B5EF4-FFF2-40B4-BE49-F238E27FC236}">
                <a16:creationId xmlns:a16="http://schemas.microsoft.com/office/drawing/2014/main" id="{D38808E6-284E-2DE3-3A8B-21E3951949F8}"/>
              </a:ext>
            </a:extLst>
          </p:cNvPr>
          <p:cNvSpPr>
            <a:spLocks noGrp="1"/>
          </p:cNvSpPr>
          <p:nvPr>
            <p:ph type="body" sz="quarter" idx="16" hasCustomPrompt="1"/>
          </p:nvPr>
        </p:nvSpPr>
        <p:spPr>
          <a:xfrm>
            <a:off x="1243013" y="2204863"/>
            <a:ext cx="2724150" cy="381175"/>
          </a:xfrm>
          <a:prstGeom prst="rect">
            <a:avLst/>
          </a:prstGeom>
        </p:spPr>
        <p:txBody>
          <a:bodyPr/>
          <a:lstStyle>
            <a:lvl1pPr marL="0" indent="0">
              <a:lnSpc>
                <a:spcPct val="120000"/>
              </a:lnSpc>
              <a:buNone/>
              <a:defRPr sz="2000" b="1"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a:t>Title Copy</a:t>
            </a:r>
          </a:p>
        </p:txBody>
      </p:sp>
    </p:spTree>
    <p:extLst>
      <p:ext uri="{BB962C8B-B14F-4D97-AF65-F5344CB8AC3E}">
        <p14:creationId xmlns:p14="http://schemas.microsoft.com/office/powerpoint/2010/main" val="366881116"/>
      </p:ext>
    </p:extLst>
  </p:cSld>
  <p:clrMapOvr>
    <a:masterClrMapping/>
  </p:clrMapOvr>
  <p:extLst>
    <p:ext uri="{DCECCB84-F9BA-43D5-87BE-67443E8EF086}">
      <p15:sldGuideLst xmlns:p15="http://schemas.microsoft.com/office/powerpoint/2012/main">
        <p15:guide id="1" pos="2640" userDrawn="1">
          <p15:clr>
            <a:srgbClr val="FBAE40"/>
          </p15:clr>
        </p15:guide>
        <p15:guide id="2" pos="2832" userDrawn="1">
          <p15:clr>
            <a:srgbClr val="FBAE40"/>
          </p15:clr>
        </p15:guide>
        <p15:guide id="3" pos="4824" userDrawn="1">
          <p15:clr>
            <a:srgbClr val="FBAE40"/>
          </p15:clr>
        </p15:guide>
        <p15:guide id="4" pos="50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2.png"/><Relationship Id="rId5" Type="http://schemas.openxmlformats.org/officeDocument/2006/relationships/slideLayout" Target="../slideLayouts/slideLayout14.xml"/><Relationship Id="rId10" Type="http://schemas.openxmlformats.org/officeDocument/2006/relationships/theme" Target="../theme/theme2.xml"/><Relationship Id="rId4" Type="http://schemas.openxmlformats.org/officeDocument/2006/relationships/slideLayout" Target="../slideLayouts/slideLayout13.xml"/><Relationship Id="rId9"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image" Target="../media/image3.png"/><Relationship Id="rId5" Type="http://schemas.openxmlformats.org/officeDocument/2006/relationships/slideLayout" Target="../slideLayouts/slideLayout23.xml"/><Relationship Id="rId10" Type="http://schemas.openxmlformats.org/officeDocument/2006/relationships/theme" Target="../theme/theme3.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image" Target="../media/image3.png"/><Relationship Id="rId5" Type="http://schemas.openxmlformats.org/officeDocument/2006/relationships/slideLayout" Target="../slideLayouts/slideLayout32.xml"/><Relationship Id="rId10" Type="http://schemas.openxmlformats.org/officeDocument/2006/relationships/image" Target="../media/image2.png"/><Relationship Id="rId4" Type="http://schemas.openxmlformats.org/officeDocument/2006/relationships/slideLayout" Target="../slideLayouts/slideLayout31.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5" Type="http://schemas.openxmlformats.org/officeDocument/2006/relationships/slideLayout" Target="../slideLayouts/slideLayout40.xml"/><Relationship Id="rId10" Type="http://schemas.openxmlformats.org/officeDocument/2006/relationships/theme" Target="../theme/theme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47.xml"/><Relationship Id="rId2" Type="http://schemas.openxmlformats.org/officeDocument/2006/relationships/slideLayout" Target="../slideLayouts/slideLayout46.xml"/><Relationship Id="rId1" Type="http://schemas.openxmlformats.org/officeDocument/2006/relationships/slideLayout" Target="../slideLayouts/slideLayout45.xml"/><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50.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theme" Target="../theme/theme7.xml"/><Relationship Id="rId5" Type="http://schemas.openxmlformats.org/officeDocument/2006/relationships/slideLayout" Target="../slideLayouts/slideLayout52.xml"/><Relationship Id="rId4" Type="http://schemas.openxmlformats.org/officeDocument/2006/relationships/slideLayout" Target="../slideLayouts/slideLayout51.xml"/></Relationships>
</file>

<file path=ppt/slideMasters/_rels/slideMaster8.xml.rels><?xml version="1.0" encoding="UTF-8" standalone="yes"?>
<Relationships xmlns="http://schemas.openxmlformats.org/package/2006/relationships"><Relationship Id="rId8" Type="http://schemas.openxmlformats.org/officeDocument/2006/relationships/theme" Target="../theme/theme8.xml"/><Relationship Id="rId3" Type="http://schemas.openxmlformats.org/officeDocument/2006/relationships/slideLayout" Target="../slideLayouts/slideLayout55.xml"/><Relationship Id="rId7" Type="http://schemas.openxmlformats.org/officeDocument/2006/relationships/slideLayout" Target="../slideLayouts/slideLayout59.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5" Type="http://schemas.openxmlformats.org/officeDocument/2006/relationships/slideLayout" Target="../slideLayouts/slideLayout57.xml"/><Relationship Id="rId4" Type="http://schemas.openxmlformats.org/officeDocument/2006/relationships/slideLayout" Target="../slideLayouts/slideLayout56.xml"/></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9.xml"/><Relationship Id="rId1" Type="http://schemas.openxmlformats.org/officeDocument/2006/relationships/slideLayout" Target="../slideLayouts/slideLayout6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a:p>
        </p:txBody>
      </p:sp>
      <p:sp>
        <p:nvSpPr>
          <p:cNvPr id="7" name="Rectangle 6">
            <a:extLst>
              <a:ext uri="{FF2B5EF4-FFF2-40B4-BE49-F238E27FC236}">
                <a16:creationId xmlns:a16="http://schemas.microsoft.com/office/drawing/2014/main" id="{16018B32-662E-0158-19EA-6C574C552D12}"/>
              </a:ext>
            </a:extLst>
          </p:cNvPr>
          <p:cNvSpPr/>
          <p:nvPr userDrawn="1"/>
        </p:nvSpPr>
        <p:spPr>
          <a:xfrm>
            <a:off x="-1" y="0"/>
            <a:ext cx="9013372" cy="45284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0" y="0"/>
            <a:ext cx="3352800" cy="461554"/>
          </a:xfrm>
          <a:prstGeom prst="rect">
            <a:avLst/>
          </a:prstGeom>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15" name="Picture 14" descr="A logo with a white circle and blue design&#10;&#10;Description automatically generated">
            <a:extLst>
              <a:ext uri="{FF2B5EF4-FFF2-40B4-BE49-F238E27FC236}">
                <a16:creationId xmlns:a16="http://schemas.microsoft.com/office/drawing/2014/main" id="{28528238-DCAD-4902-9BCC-FF307B95E9D4}"/>
              </a:ext>
            </a:extLst>
          </p:cNvPr>
          <p:cNvPicPr>
            <a:picLocks noChangeAspect="1"/>
          </p:cNvPicPr>
          <p:nvPr userDrawn="1"/>
        </p:nvPicPr>
        <p:blipFill rotWithShape="1">
          <a:blip r:embed="rId11"/>
          <a:srcRect b="20270"/>
          <a:stretch/>
        </p:blipFill>
        <p:spPr>
          <a:xfrm>
            <a:off x="771182" y="6015592"/>
            <a:ext cx="759900" cy="656886"/>
          </a:xfrm>
          <a:prstGeom prst="rect">
            <a:avLst/>
          </a:prstGeom>
        </p:spPr>
      </p:pic>
    </p:spTree>
    <p:extLst>
      <p:ext uri="{BB962C8B-B14F-4D97-AF65-F5344CB8AC3E}">
        <p14:creationId xmlns:p14="http://schemas.microsoft.com/office/powerpoint/2010/main" val="4293643211"/>
      </p:ext>
    </p:extLst>
  </p:cSld>
  <p:clrMap bg1="lt1" tx1="dk1" bg2="lt2" tx2="dk2" accent1="accent1" accent2="accent2" accent3="accent3" accent4="accent4" accent5="accent5" accent6="accent6" hlink="hlink" folHlink="folHlink"/>
  <p:sldLayoutIdLst>
    <p:sldLayoutId id="2147483738" r:id="rId1"/>
    <p:sldLayoutId id="2147483675" r:id="rId2"/>
    <p:sldLayoutId id="2147483676" r:id="rId3"/>
    <p:sldLayoutId id="2147483672" r:id="rId4"/>
    <p:sldLayoutId id="2147483673" r:id="rId5"/>
    <p:sldLayoutId id="2147483674" r:id="rId6"/>
    <p:sldLayoutId id="2147483683" r:id="rId7"/>
    <p:sldLayoutId id="2147483720" r:id="rId8"/>
    <p:sldLayoutId id="2147483723" r:id="rId9"/>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userDrawn="1">
          <p15:clr>
            <a:srgbClr val="F26B43"/>
          </p15:clr>
        </p15:guide>
        <p15:guide id="2" pos="648" userDrawn="1">
          <p15:clr>
            <a:srgbClr val="F26B43"/>
          </p15:clr>
        </p15:guide>
        <p15:guide id="3" pos="7032" userDrawn="1">
          <p15:clr>
            <a:srgbClr val="F26B43"/>
          </p15:clr>
        </p15:guide>
        <p15:guide id="4" orient="horz" pos="3744" userDrawn="1">
          <p15:clr>
            <a:srgbClr val="F26B43"/>
          </p15:clr>
        </p15:guide>
        <p15:guide id="5" orient="horz" pos="648" userDrawn="1">
          <p15:clr>
            <a:srgbClr val="F26B43"/>
          </p15:clr>
        </p15:guide>
        <p15:guide id="6" orient="horz" pos="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28528238-DCAD-4902-9BCC-FF307B95E9D4}"/>
              </a:ext>
            </a:extLst>
          </p:cNvPr>
          <p:cNvPicPr>
            <a:picLocks noChangeAspect="1"/>
          </p:cNvPicPr>
          <p:nvPr userDrawn="1"/>
        </p:nvPicPr>
        <p:blipFill rotWithShape="1">
          <a:blip r:embed="rId11"/>
          <a:srcRect l="311" r="-7291" b="-9852"/>
          <a:stretch/>
        </p:blipFill>
        <p:spPr>
          <a:xfrm>
            <a:off x="1005550" y="6113245"/>
            <a:ext cx="2016086" cy="721605"/>
          </a:xfrm>
          <a:prstGeom prst="rect">
            <a:avLst/>
          </a:prstGeom>
        </p:spPr>
      </p:pic>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a:p>
        </p:txBody>
      </p:sp>
      <p:sp>
        <p:nvSpPr>
          <p:cNvPr id="7" name="Rectangle 6">
            <a:extLst>
              <a:ext uri="{FF2B5EF4-FFF2-40B4-BE49-F238E27FC236}">
                <a16:creationId xmlns:a16="http://schemas.microsoft.com/office/drawing/2014/main" id="{16018B32-662E-0158-19EA-6C574C552D12}"/>
              </a:ext>
            </a:extLst>
          </p:cNvPr>
          <p:cNvSpPr/>
          <p:nvPr userDrawn="1"/>
        </p:nvSpPr>
        <p:spPr>
          <a:xfrm>
            <a:off x="0" y="0"/>
            <a:ext cx="8839200" cy="452846"/>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0" y="0"/>
            <a:ext cx="3352800" cy="452846"/>
          </a:xfrm>
          <a:prstGeom prst="rect">
            <a:avLst/>
          </a:prstGeom>
          <a:solidFill>
            <a:schemeClr val="accent3">
              <a:lumMod val="40000"/>
              <a:lumOff val="60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7187421"/>
      </p:ext>
    </p:extLst>
  </p:cSld>
  <p:clrMap bg1="lt1" tx1="dk1" bg2="lt2" tx2="dk2" accent1="accent1" accent2="accent2" accent3="accent3" accent4="accent4" accent5="accent5" accent6="accent6" hlink="hlink" folHlink="folHlink"/>
  <p:sldLayoutIdLst>
    <p:sldLayoutId id="2147483739" r:id="rId1"/>
    <p:sldLayoutId id="2147483678" r:id="rId2"/>
    <p:sldLayoutId id="2147483679" r:id="rId3"/>
    <p:sldLayoutId id="2147483680" r:id="rId4"/>
    <p:sldLayoutId id="2147483681" r:id="rId5"/>
    <p:sldLayoutId id="2147483682" r:id="rId6"/>
    <p:sldLayoutId id="2147483684" r:id="rId7"/>
    <p:sldLayoutId id="2147483721" r:id="rId8"/>
    <p:sldLayoutId id="2147483724" r:id="rId9"/>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userDrawn="1">
          <p15:clr>
            <a:srgbClr val="F26B43"/>
          </p15:clr>
        </p15:guide>
        <p15:guide id="2" pos="648" userDrawn="1">
          <p15:clr>
            <a:srgbClr val="F26B43"/>
          </p15:clr>
        </p15:guide>
        <p15:guide id="3" pos="7032" userDrawn="1">
          <p15:clr>
            <a:srgbClr val="F26B43"/>
          </p15:clr>
        </p15:guide>
        <p15:guide id="4" orient="horz" pos="3744" userDrawn="1">
          <p15:clr>
            <a:srgbClr val="F26B43"/>
          </p15:clr>
        </p15:guide>
        <p15:guide id="5" orient="horz" pos="648" userDrawn="1">
          <p15:clr>
            <a:srgbClr val="F26B43"/>
          </p15:clr>
        </p15:guide>
        <p15:guide id="6" orient="horz" pos="8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28528238-DCAD-4902-9BCC-FF307B95E9D4}"/>
              </a:ext>
            </a:extLst>
          </p:cNvPr>
          <p:cNvPicPr>
            <a:picLocks noChangeAspect="1"/>
          </p:cNvPicPr>
          <p:nvPr userDrawn="1"/>
        </p:nvPicPr>
        <p:blipFill>
          <a:blip r:embed="rId11"/>
          <a:srcRect t="1084" b="1084"/>
          <a:stretch/>
        </p:blipFill>
        <p:spPr>
          <a:xfrm>
            <a:off x="1028700" y="6104258"/>
            <a:ext cx="1864082" cy="667199"/>
          </a:xfrm>
          <a:prstGeom prst="rect">
            <a:avLst/>
          </a:prstGeom>
        </p:spPr>
      </p:pic>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a:p>
        </p:txBody>
      </p:sp>
      <p:sp>
        <p:nvSpPr>
          <p:cNvPr id="7" name="Rectangle 6">
            <a:extLst>
              <a:ext uri="{FF2B5EF4-FFF2-40B4-BE49-F238E27FC236}">
                <a16:creationId xmlns:a16="http://schemas.microsoft.com/office/drawing/2014/main" id="{16018B32-662E-0158-19EA-6C574C552D12}"/>
              </a:ext>
            </a:extLst>
          </p:cNvPr>
          <p:cNvSpPr/>
          <p:nvPr userDrawn="1"/>
        </p:nvSpPr>
        <p:spPr>
          <a:xfrm>
            <a:off x="0" y="0"/>
            <a:ext cx="8839200" cy="461554"/>
          </a:xfrm>
          <a:prstGeom prst="rect">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1" y="0"/>
            <a:ext cx="3352800" cy="461554"/>
          </a:xfrm>
          <a:prstGeom prst="rect">
            <a:avLst/>
          </a:prstGeom>
          <a:solidFill>
            <a:schemeClr val="accent4">
              <a:lumMod val="20000"/>
              <a:lumOff val="80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47642439"/>
      </p:ext>
    </p:extLst>
  </p:cSld>
  <p:clrMap bg1="lt1" tx1="dk1" bg2="lt2" tx2="dk2" accent1="accent1" accent2="accent2" accent3="accent3" accent4="accent4" accent5="accent5" accent6="accent6" hlink="hlink" folHlink="folHlink"/>
  <p:sldLayoutIdLst>
    <p:sldLayoutId id="2147483740" r:id="rId1"/>
    <p:sldLayoutId id="2147483686" r:id="rId2"/>
    <p:sldLayoutId id="2147483687" r:id="rId3"/>
    <p:sldLayoutId id="2147483688" r:id="rId4"/>
    <p:sldLayoutId id="2147483689" r:id="rId5"/>
    <p:sldLayoutId id="2147483691" r:id="rId6"/>
    <p:sldLayoutId id="2147483690" r:id="rId7"/>
    <p:sldLayoutId id="2147483722" r:id="rId8"/>
    <p:sldLayoutId id="2147483725" r:id="rId9"/>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userDrawn="1">
          <p15:clr>
            <a:srgbClr val="F26B43"/>
          </p15:clr>
        </p15:guide>
        <p15:guide id="2" pos="648" userDrawn="1">
          <p15:clr>
            <a:srgbClr val="F26B43"/>
          </p15:clr>
        </p15:guide>
        <p15:guide id="3" pos="7032" userDrawn="1">
          <p15:clr>
            <a:srgbClr val="F26B43"/>
          </p15:clr>
        </p15:guide>
        <p15:guide id="4" orient="horz" pos="3744" userDrawn="1">
          <p15:clr>
            <a:srgbClr val="F26B43"/>
          </p15:clr>
        </p15:guide>
        <p15:guide id="5" orient="horz" pos="648" userDrawn="1">
          <p15:clr>
            <a:srgbClr val="F26B43"/>
          </p15:clr>
        </p15:guide>
        <p15:guide id="6" orient="horz" pos="864"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a:p>
        </p:txBody>
      </p:sp>
      <p:sp>
        <p:nvSpPr>
          <p:cNvPr id="7" name="Rectangle 6">
            <a:extLst>
              <a:ext uri="{FF2B5EF4-FFF2-40B4-BE49-F238E27FC236}">
                <a16:creationId xmlns:a16="http://schemas.microsoft.com/office/drawing/2014/main" id="{16018B32-662E-0158-19EA-6C574C552D12}"/>
              </a:ext>
            </a:extLst>
          </p:cNvPr>
          <p:cNvSpPr/>
          <p:nvPr userDrawn="1"/>
        </p:nvSpPr>
        <p:spPr>
          <a:xfrm>
            <a:off x="-1" y="0"/>
            <a:ext cx="9013372" cy="45284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0" y="0"/>
            <a:ext cx="3352800" cy="461554"/>
          </a:xfrm>
          <a:prstGeom prst="rect">
            <a:avLst/>
          </a:prstGeom>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331852A4-56C9-54AE-47A0-A4B569EF289D}"/>
              </a:ext>
            </a:extLst>
          </p:cNvPr>
          <p:cNvPicPr>
            <a:picLocks noChangeAspect="1"/>
          </p:cNvPicPr>
          <p:nvPr userDrawn="1"/>
        </p:nvPicPr>
        <p:blipFill>
          <a:blip r:embed="rId10"/>
          <a:srcRect/>
          <a:stretch/>
        </p:blipFill>
        <p:spPr>
          <a:xfrm>
            <a:off x="377104" y="6093911"/>
            <a:ext cx="1640374" cy="571765"/>
          </a:xfrm>
          <a:prstGeom prst="rect">
            <a:avLst/>
          </a:prstGeom>
        </p:spPr>
      </p:pic>
      <p:pic>
        <p:nvPicPr>
          <p:cNvPr id="12" name="Picture 11">
            <a:extLst>
              <a:ext uri="{FF2B5EF4-FFF2-40B4-BE49-F238E27FC236}">
                <a16:creationId xmlns:a16="http://schemas.microsoft.com/office/drawing/2014/main" id="{ACA7510D-8BFD-9F0D-DD94-599B8EC08DBD}"/>
              </a:ext>
            </a:extLst>
          </p:cNvPr>
          <p:cNvPicPr>
            <a:picLocks noChangeAspect="1"/>
          </p:cNvPicPr>
          <p:nvPr userDrawn="1"/>
        </p:nvPicPr>
        <p:blipFill>
          <a:blip r:embed="rId11"/>
          <a:srcRect/>
          <a:stretch/>
        </p:blipFill>
        <p:spPr>
          <a:xfrm>
            <a:off x="2162479" y="6093911"/>
            <a:ext cx="1712056" cy="626362"/>
          </a:xfrm>
          <a:prstGeom prst="rect">
            <a:avLst/>
          </a:prstGeom>
        </p:spPr>
      </p:pic>
    </p:spTree>
    <p:extLst>
      <p:ext uri="{BB962C8B-B14F-4D97-AF65-F5344CB8AC3E}">
        <p14:creationId xmlns:p14="http://schemas.microsoft.com/office/powerpoint/2010/main" val="1785529448"/>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p15:clr>
            <a:srgbClr val="F26B43"/>
          </p15:clr>
        </p15:guide>
        <p15:guide id="2" pos="648">
          <p15:clr>
            <a:srgbClr val="F26B43"/>
          </p15:clr>
        </p15:guide>
        <p15:guide id="3" pos="7032">
          <p15:clr>
            <a:srgbClr val="F26B43"/>
          </p15:clr>
        </p15:guide>
        <p15:guide id="4" orient="horz" pos="3744">
          <p15:clr>
            <a:srgbClr val="F26B43"/>
          </p15:clr>
        </p15:guide>
        <p15:guide id="5" orient="horz" pos="648">
          <p15:clr>
            <a:srgbClr val="F26B43"/>
          </p15:clr>
        </p15:guide>
        <p15:guide id="6" orient="horz" pos="864">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D3EF0AC-C127-EE5A-DE01-FDD1A00E26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968BBC0-2FD6-5E93-AE5A-38C4FB8C37A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CBF57C-634F-6CFA-152A-BEAB18DE870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FE06A58-B8C5-124B-9AF8-20A3F797F049}" type="datetimeFigureOut">
              <a:rPr lang="en-US" smtClean="0"/>
              <a:t>9/17/2025</a:t>
            </a:fld>
            <a:endParaRPr lang="en-US"/>
          </a:p>
        </p:txBody>
      </p:sp>
      <p:sp>
        <p:nvSpPr>
          <p:cNvPr id="5" name="Footer Placeholder 4">
            <a:extLst>
              <a:ext uri="{FF2B5EF4-FFF2-40B4-BE49-F238E27FC236}">
                <a16:creationId xmlns:a16="http://schemas.microsoft.com/office/drawing/2014/main" id="{E0DD20AC-7D6E-4C17-3D66-ACD50CC9778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E1E5EBF3-0E5B-60CA-81C1-E5F65599FF0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9E49149-D529-8A40-9D51-5A83DC37645C}" type="slidenum">
              <a:rPr lang="en-US" smtClean="0"/>
              <a:t>‹#›</a:t>
            </a:fld>
            <a:endParaRPr lang="en-US"/>
          </a:p>
        </p:txBody>
      </p:sp>
    </p:spTree>
    <p:extLst>
      <p:ext uri="{BB962C8B-B14F-4D97-AF65-F5344CB8AC3E}">
        <p14:creationId xmlns:p14="http://schemas.microsoft.com/office/powerpoint/2010/main" val="4208913062"/>
      </p:ext>
    </p:extLst>
  </p:cSld>
  <p:clrMap bg1="lt1" tx1="dk1" bg2="lt2" tx2="dk2" accent1="accent1" accent2="accent2" accent3="accent3" accent4="accent4" accent5="accent5" accent6="accent6" hlink="hlink" folHlink="folHlink"/>
  <p:sldLayoutIdLst>
    <p:sldLayoutId id="2147483693" r:id="rId1"/>
    <p:sldLayoutId id="2147483762" r:id="rId2"/>
    <p:sldLayoutId id="2147483763" r:id="rId3"/>
    <p:sldLayoutId id="2147483743" r:id="rId4"/>
    <p:sldLayoutId id="2147483744" r:id="rId5"/>
    <p:sldLayoutId id="2147483745" r:id="rId6"/>
    <p:sldLayoutId id="2147483746" r:id="rId7"/>
    <p:sldLayoutId id="2147483704" r:id="rId8"/>
    <p:sldLayoutId id="2147483765"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FAD2D0-5FF3-09D4-3D34-82BD1F8BC83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B92155-5A2D-CF75-F347-9EC41C855C5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40892685"/>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1FAD2D0-5FF3-09D4-3D34-82BD1F8BC83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B92155-5A2D-CF75-F347-9EC41C855C5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21637263"/>
      </p:ext>
    </p:extLst>
  </p:cSld>
  <p:clrMap bg1="lt1" tx1="dk1" bg2="lt2" tx2="dk2" accent1="accent1" accent2="accent2" accent3="accent3" accent4="accent4" accent5="accent5" accent6="accent6" hlink="hlink" folHlink="folHlink"/>
  <p:sldLayoutIdLst>
    <p:sldLayoutId id="2147483718" r:id="rId1"/>
    <p:sldLayoutId id="2147483748" r:id="rId2"/>
    <p:sldLayoutId id="2147483749" r:id="rId3"/>
    <p:sldLayoutId id="2147483719" r:id="rId4"/>
    <p:sldLayoutId id="2147483742"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C638EDE-F04B-8072-C965-75F8233CD0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06F1B93-63A7-C432-1FDC-D468F4F081D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58230394"/>
      </p:ext>
    </p:extLst>
  </p:cSld>
  <p:clrMap bg1="lt1" tx1="dk1" bg2="lt2" tx2="dk2" accent1="accent1" accent2="accent2" accent3="accent3" accent4="accent4" accent5="accent5" accent6="accent6" hlink="hlink" folHlink="folHlink"/>
  <p:sldLayoutIdLst>
    <p:sldLayoutId id="2147483732" r:id="rId1"/>
    <p:sldLayoutId id="2147483734" r:id="rId2"/>
    <p:sldLayoutId id="2147483736" r:id="rId3"/>
    <p:sldLayoutId id="2147483737" r:id="rId4"/>
    <p:sldLayoutId id="2147483750" r:id="rId5"/>
    <p:sldLayoutId id="2147483751" r:id="rId6"/>
    <p:sldLayoutId id="2147483764"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28528238-DCAD-4902-9BCC-FF307B95E9D4}"/>
              </a:ext>
            </a:extLst>
          </p:cNvPr>
          <p:cNvPicPr>
            <a:picLocks noChangeAspect="1"/>
          </p:cNvPicPr>
          <p:nvPr userDrawn="1"/>
        </p:nvPicPr>
        <p:blipFill rotWithShape="1">
          <a:blip r:embed="rId3"/>
          <a:srcRect l="311" r="-7291" b="-9852"/>
          <a:stretch/>
        </p:blipFill>
        <p:spPr>
          <a:xfrm>
            <a:off x="1005550" y="6113245"/>
            <a:ext cx="2016086" cy="721605"/>
          </a:xfrm>
          <a:prstGeom prst="rect">
            <a:avLst/>
          </a:prstGeom>
        </p:spPr>
      </p:pic>
      <p:sp>
        <p:nvSpPr>
          <p:cNvPr id="6" name="Slide Number Placeholder 5">
            <a:extLst>
              <a:ext uri="{FF2B5EF4-FFF2-40B4-BE49-F238E27FC236}">
                <a16:creationId xmlns:a16="http://schemas.microsoft.com/office/drawing/2014/main" id="{9FDBA369-510E-933A-F428-7E8DA6DA6EAE}"/>
              </a:ext>
            </a:extLst>
          </p:cNvPr>
          <p:cNvSpPr>
            <a:spLocks noGrp="1"/>
          </p:cNvSpPr>
          <p:nvPr>
            <p:ph type="sldNum" sz="quarter" idx="4"/>
          </p:nvPr>
        </p:nvSpPr>
        <p:spPr>
          <a:xfrm>
            <a:off x="10733690" y="6339328"/>
            <a:ext cx="429610" cy="518672"/>
          </a:xfrm>
          <a:prstGeom prst="rect">
            <a:avLst/>
          </a:prstGeom>
        </p:spPr>
        <p:txBody>
          <a:bodyPr vert="horz" lIns="91440" tIns="45720" rIns="91440" bIns="45720" rtlCol="0" anchor="ctr"/>
          <a:lstStyle>
            <a:lvl1pPr algn="r">
              <a:defRPr sz="1000">
                <a:solidFill>
                  <a:schemeClr val="accent2"/>
                </a:solidFill>
              </a:defRPr>
            </a:lvl1pPr>
          </a:lstStyle>
          <a:p>
            <a:fld id="{ECE57159-D98D-3545-BBEB-33170D21B50D}" type="slidenum">
              <a:rPr lang="en-US" smtClean="0"/>
              <a:pPr/>
              <a:t>‹#›</a:t>
            </a:fld>
            <a:endParaRPr lang="en-US"/>
          </a:p>
        </p:txBody>
      </p:sp>
      <p:sp>
        <p:nvSpPr>
          <p:cNvPr id="7" name="Rectangle 6">
            <a:extLst>
              <a:ext uri="{FF2B5EF4-FFF2-40B4-BE49-F238E27FC236}">
                <a16:creationId xmlns:a16="http://schemas.microsoft.com/office/drawing/2014/main" id="{16018B32-662E-0158-19EA-6C574C552D12}"/>
              </a:ext>
            </a:extLst>
          </p:cNvPr>
          <p:cNvSpPr/>
          <p:nvPr userDrawn="1"/>
        </p:nvSpPr>
        <p:spPr>
          <a:xfrm>
            <a:off x="0" y="0"/>
            <a:ext cx="8839200" cy="452846"/>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E410F74A-ACBE-C7DC-2421-81EF8414CB8D}"/>
              </a:ext>
            </a:extLst>
          </p:cNvPr>
          <p:cNvSpPr/>
          <p:nvPr userDrawn="1"/>
        </p:nvSpPr>
        <p:spPr>
          <a:xfrm>
            <a:off x="8839200" y="0"/>
            <a:ext cx="3352800" cy="452846"/>
          </a:xfrm>
          <a:prstGeom prst="rect">
            <a:avLst/>
          </a:prstGeom>
          <a:solidFill>
            <a:schemeClr val="accent3">
              <a:lumMod val="40000"/>
              <a:lumOff val="60000"/>
            </a:schemeClr>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7187421"/>
      </p:ext>
    </p:extLst>
  </p:cSld>
  <p:clrMap bg1="lt1" tx1="dk1" bg2="lt2" tx2="dk2" accent1="accent1" accent2="accent2" accent3="accent3" accent4="accent4" accent5="accent5" accent6="accent6" hlink="hlink" folHlink="folHlink"/>
  <p:sldLayoutIdLst>
    <p:sldLayoutId id="2147483767" r:id="rId1"/>
  </p:sldLayoutIdLst>
  <p:hf hdr="0" dt="0"/>
  <p:txStyles>
    <p:title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accent2"/>
          </a:solidFill>
          <a:latin typeface="Calibri" panose="020F0502020204030204" pitchFamily="34" charset="0"/>
          <a:ea typeface="+mn-ea"/>
          <a:cs typeface="Calibri" panose="020F050202020403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accent2"/>
          </a:solidFill>
          <a:latin typeface="Calibri" panose="020F0502020204030204" pitchFamily="34" charset="0"/>
          <a:ea typeface="+mn-ea"/>
          <a:cs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accent2"/>
          </a:solidFill>
          <a:latin typeface="Calibri" panose="020F0502020204030204" pitchFamily="34" charset="0"/>
          <a:ea typeface="+mn-ea"/>
          <a:cs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152" userDrawn="1">
          <p15:clr>
            <a:srgbClr val="F26B43"/>
          </p15:clr>
        </p15:guide>
        <p15:guide id="2" pos="648" userDrawn="1">
          <p15:clr>
            <a:srgbClr val="F26B43"/>
          </p15:clr>
        </p15:guide>
        <p15:guide id="3" pos="7032" userDrawn="1">
          <p15:clr>
            <a:srgbClr val="F26B43"/>
          </p15:clr>
        </p15:guide>
        <p15:guide id="4" orient="horz" pos="3744" userDrawn="1">
          <p15:clr>
            <a:srgbClr val="F26B43"/>
          </p15:clr>
        </p15:guide>
        <p15:guide id="5" orient="horz" pos="648" userDrawn="1">
          <p15:clr>
            <a:srgbClr val="F26B43"/>
          </p15:clr>
        </p15:guide>
        <p15:guide id="6" orient="horz" pos="86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8" Type="http://schemas.openxmlformats.org/officeDocument/2006/relationships/diagramData" Target="../diagrams/data3.xml"/><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notesSlide" Target="../notesSlides/notesSlide12.xml"/><Relationship Id="rId1" Type="http://schemas.openxmlformats.org/officeDocument/2006/relationships/slideLayout" Target="../slideLayouts/slideLayout28.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7.png"/><Relationship Id="rId7" Type="http://schemas.openxmlformats.org/officeDocument/2006/relationships/image" Target="../media/image31.png"/><Relationship Id="rId12" Type="http://schemas.openxmlformats.org/officeDocument/2006/relationships/image" Target="../media/image36.svg"/><Relationship Id="rId2" Type="http://schemas.openxmlformats.org/officeDocument/2006/relationships/notesSlide" Target="../notesSlides/notesSlide16.xml"/><Relationship Id="rId1" Type="http://schemas.openxmlformats.org/officeDocument/2006/relationships/slideLayout" Target="../slideLayouts/slideLayout30.xml"/><Relationship Id="rId6" Type="http://schemas.openxmlformats.org/officeDocument/2006/relationships/image" Target="../media/image30.sv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svg"/><Relationship Id="rId4" Type="http://schemas.openxmlformats.org/officeDocument/2006/relationships/image" Target="../media/image28.svg"/><Relationship Id="rId9" Type="http://schemas.openxmlformats.org/officeDocument/2006/relationships/image" Target="../media/image3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9.xml"/><Relationship Id="rId4" Type="http://schemas.openxmlformats.org/officeDocument/2006/relationships/image" Target="../media/image17.svg"/></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30.xml"/><Relationship Id="rId4" Type="http://schemas.openxmlformats.org/officeDocument/2006/relationships/image" Target="../media/image19.svg"/></Relationships>
</file>

<file path=ppt/slides/_rels/slide4.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29.xml"/><Relationship Id="rId4" Type="http://schemas.openxmlformats.org/officeDocument/2006/relationships/image" Target="../media/image23.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29.xml"/><Relationship Id="rId4" Type="http://schemas.openxmlformats.org/officeDocument/2006/relationships/image" Target="../media/image25.sv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9.xml"/><Relationship Id="rId1" Type="http://schemas.openxmlformats.org/officeDocument/2006/relationships/slideLayout" Target="../slideLayouts/slideLayout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BB2C8E-812C-04D9-C2E5-C870C26C0502}"/>
              </a:ext>
            </a:extLst>
          </p:cNvPr>
          <p:cNvSpPr>
            <a:spLocks noGrp="1"/>
          </p:cNvSpPr>
          <p:nvPr>
            <p:ph type="title"/>
          </p:nvPr>
        </p:nvSpPr>
        <p:spPr>
          <a:xfrm>
            <a:off x="533400" y="2680596"/>
            <a:ext cx="5858774" cy="1033073"/>
          </a:xfrm>
        </p:spPr>
        <p:txBody>
          <a:bodyPr>
            <a:noAutofit/>
          </a:bodyPr>
          <a:lstStyle/>
          <a:p>
            <a:pPr>
              <a:lnSpc>
                <a:spcPts val="4320"/>
              </a:lnSpc>
            </a:pPr>
            <a:r>
              <a:rPr lang="en-US" sz="3600"/>
              <a:t>IAASB and IAASB Strategies and Work Plans 2028-2031– </a:t>
            </a:r>
            <a:br>
              <a:rPr lang="en-US" sz="3600"/>
            </a:br>
            <a:r>
              <a:rPr lang="en-US" sz="3600"/>
              <a:t>Joint Stakeholder Survey</a:t>
            </a:r>
          </a:p>
        </p:txBody>
      </p:sp>
      <p:sp>
        <p:nvSpPr>
          <p:cNvPr id="4" name="Text Placeholder 3">
            <a:extLst>
              <a:ext uri="{FF2B5EF4-FFF2-40B4-BE49-F238E27FC236}">
                <a16:creationId xmlns:a16="http://schemas.microsoft.com/office/drawing/2014/main" id="{B85FE898-1FF7-D21A-94EE-FE765B505E91}"/>
              </a:ext>
            </a:extLst>
          </p:cNvPr>
          <p:cNvSpPr>
            <a:spLocks noGrp="1"/>
          </p:cNvSpPr>
          <p:nvPr>
            <p:ph type="body" sz="quarter" idx="14"/>
          </p:nvPr>
        </p:nvSpPr>
        <p:spPr>
          <a:xfrm>
            <a:off x="533400" y="5367130"/>
            <a:ext cx="4495800" cy="932921"/>
          </a:xfrm>
        </p:spPr>
        <p:txBody>
          <a:bodyPr>
            <a:normAutofit/>
          </a:bodyPr>
          <a:lstStyle/>
          <a:p>
            <a:r>
              <a:rPr lang="en-US"/>
              <a:t>September 2025 Board Meetings</a:t>
            </a:r>
          </a:p>
          <a:p>
            <a:r>
              <a:rPr lang="en-US"/>
              <a:t>New York (IAASB) &amp; Lisbon (IESBA)</a:t>
            </a:r>
          </a:p>
        </p:txBody>
      </p:sp>
    </p:spTree>
    <p:extLst>
      <p:ext uri="{BB962C8B-B14F-4D97-AF65-F5344CB8AC3E}">
        <p14:creationId xmlns:p14="http://schemas.microsoft.com/office/powerpoint/2010/main" val="31996282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C2A689-86AE-C5A7-6A7F-C4CA327FDCCE}"/>
              </a:ext>
            </a:extLst>
          </p:cNvPr>
          <p:cNvSpPr>
            <a:spLocks noGrp="1"/>
          </p:cNvSpPr>
          <p:nvPr>
            <p:ph type="title"/>
          </p:nvPr>
        </p:nvSpPr>
        <p:spPr/>
        <p:txBody>
          <a:bodyPr/>
          <a:lstStyle/>
          <a:p>
            <a:r>
              <a:rPr lang="en-US"/>
              <a:t>Value Proposition</a:t>
            </a:r>
          </a:p>
        </p:txBody>
      </p:sp>
      <p:sp>
        <p:nvSpPr>
          <p:cNvPr id="3" name="Slide Number Placeholder 2">
            <a:extLst>
              <a:ext uri="{FF2B5EF4-FFF2-40B4-BE49-F238E27FC236}">
                <a16:creationId xmlns:a16="http://schemas.microsoft.com/office/drawing/2014/main" id="{AB528F25-1D81-6011-31FE-3D8E306A2EC5}"/>
              </a:ext>
            </a:extLst>
          </p:cNvPr>
          <p:cNvSpPr>
            <a:spLocks noGrp="1"/>
          </p:cNvSpPr>
          <p:nvPr>
            <p:ph type="sldNum" sz="quarter" idx="12"/>
          </p:nvPr>
        </p:nvSpPr>
        <p:spPr/>
        <p:txBody>
          <a:bodyPr/>
          <a:lstStyle/>
          <a:p>
            <a:fld id="{99A02339-D840-6844-BF2C-3B4B9517014C}" type="slidenum">
              <a:rPr lang="en-US" smtClean="0"/>
              <a:pPr/>
              <a:t>10</a:t>
            </a:fld>
            <a:endParaRPr lang="en-US"/>
          </a:p>
        </p:txBody>
      </p:sp>
      <p:sp>
        <p:nvSpPr>
          <p:cNvPr id="5" name="Text Placeholder 4">
            <a:extLst>
              <a:ext uri="{FF2B5EF4-FFF2-40B4-BE49-F238E27FC236}">
                <a16:creationId xmlns:a16="http://schemas.microsoft.com/office/drawing/2014/main" id="{F66B8227-99D7-E2F6-ACC9-2CD9C6BF8204}"/>
              </a:ext>
            </a:extLst>
          </p:cNvPr>
          <p:cNvSpPr>
            <a:spLocks noGrp="1"/>
          </p:cNvSpPr>
          <p:nvPr>
            <p:ph type="body" sz="quarter" idx="14"/>
          </p:nvPr>
        </p:nvSpPr>
        <p:spPr>
          <a:xfrm>
            <a:off x="743783" y="1704496"/>
            <a:ext cx="6913225" cy="4114800"/>
          </a:xfrm>
        </p:spPr>
        <p:txBody>
          <a:bodyPr/>
          <a:lstStyle/>
          <a:p>
            <a:pPr marL="347472" indent="-347472">
              <a:buFont typeface="Arial" panose="020B0604020202020204" pitchFamily="34" charset="0"/>
              <a:buChar char="•"/>
            </a:pPr>
            <a:r>
              <a:rPr lang="en-US" sz="2400"/>
              <a:t>Opportunities and challenges of a joint value proposition:</a:t>
            </a:r>
          </a:p>
          <a:p>
            <a:pPr marL="694944" indent="-347472">
              <a:buFont typeface="Wingdings" panose="05000000000000000000" pitchFamily="2" charset="2"/>
              <a:buChar char="Ø"/>
            </a:pPr>
            <a:r>
              <a:rPr lang="en-US" sz="2400"/>
              <a:t>Demonstrates the connectivity of the SSBs’ standards</a:t>
            </a:r>
          </a:p>
          <a:p>
            <a:pPr marL="694944" indent="-347472">
              <a:buFont typeface="Wingdings" panose="05000000000000000000" pitchFamily="2" charset="2"/>
              <a:buChar char="Ø"/>
            </a:pPr>
            <a:r>
              <a:rPr lang="en-US" sz="2400"/>
              <a:t>Provides a holistic view of the SSBs’ value and impact on the external reporting ecosystem</a:t>
            </a:r>
          </a:p>
          <a:p>
            <a:pPr marL="694944" indent="-347472">
              <a:buFont typeface="Wingdings" panose="05000000000000000000" pitchFamily="2" charset="2"/>
              <a:buChar char="Ø"/>
            </a:pPr>
            <a:r>
              <a:rPr lang="en-US" sz="2400"/>
              <a:t>Challenging to capture all aspects of the SSBs’ respective values and impacts within a single value proposition</a:t>
            </a:r>
          </a:p>
          <a:p>
            <a:endParaRPr lang="en-US" sz="2000"/>
          </a:p>
          <a:p>
            <a:endParaRPr lang="en-US" sz="2000"/>
          </a:p>
        </p:txBody>
      </p:sp>
      <p:sp>
        <p:nvSpPr>
          <p:cNvPr id="7" name="Rectangle: Rounded Corners 6">
            <a:extLst>
              <a:ext uri="{FF2B5EF4-FFF2-40B4-BE49-F238E27FC236}">
                <a16:creationId xmlns:a16="http://schemas.microsoft.com/office/drawing/2014/main" id="{4E3D8732-6DE0-D6C5-9BBE-41AA062B3F8F}"/>
              </a:ext>
            </a:extLst>
          </p:cNvPr>
          <p:cNvSpPr/>
          <p:nvPr/>
        </p:nvSpPr>
        <p:spPr>
          <a:xfrm>
            <a:off x="7953314" y="1785668"/>
            <a:ext cx="3494903" cy="4114800"/>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800" kern="100">
                <a:ea typeface="Yu Mincho" panose="02020400000000000000" pitchFamily="18" charset="-128"/>
              </a:rPr>
              <a:t>The joint survey could include</a:t>
            </a:r>
          </a:p>
          <a:p>
            <a:pPr marL="342900" indent="-342900">
              <a:buFont typeface="Wingdings" panose="05000000000000000000" pitchFamily="2" charset="2"/>
              <a:buChar char="Ø"/>
            </a:pPr>
            <a:r>
              <a:rPr lang="en-US" sz="2000" kern="100">
                <a:solidFill>
                  <a:schemeClr val="bg1"/>
                </a:solidFill>
                <a:ea typeface="Yu Mincho" panose="02020400000000000000" pitchFamily="18" charset="-128"/>
              </a:rPr>
              <a:t> Q</a:t>
            </a:r>
            <a:r>
              <a:rPr lang="en-US" sz="2400">
                <a:solidFill>
                  <a:schemeClr val="bg1"/>
                </a:solidFill>
                <a:latin typeface="Calibri" panose="020F0502020204030204" pitchFamily="34" charset="0"/>
                <a:cs typeface="Calibri" panose="020F0502020204030204" pitchFamily="34" charset="0"/>
              </a:rPr>
              <a:t>uestions to drive the development of a joint value proposition</a:t>
            </a:r>
          </a:p>
          <a:p>
            <a:pPr marL="342900" indent="-342900">
              <a:buFont typeface="Wingdings" panose="05000000000000000000" pitchFamily="2" charset="2"/>
              <a:buChar char="Ø"/>
            </a:pPr>
            <a:r>
              <a:rPr lang="en-US" sz="2400" kern="100">
                <a:solidFill>
                  <a:schemeClr val="bg1"/>
                </a:solidFill>
                <a:latin typeface="Calibri" panose="020F0502020204030204" pitchFamily="34" charset="0"/>
                <a:ea typeface="Yu Mincho" panose="02020400000000000000" pitchFamily="18" charset="-128"/>
                <a:cs typeface="Calibri" panose="020F0502020204030204" pitchFamily="34" charset="0"/>
              </a:rPr>
              <a:t>D</a:t>
            </a:r>
            <a:r>
              <a:rPr lang="en-US" sz="2400" kern="100">
                <a:ea typeface="Yu Mincho" panose="02020400000000000000" pitchFamily="18" charset="-128"/>
              </a:rPr>
              <a:t>raft core elements of the SSBs’ value proposition</a:t>
            </a:r>
            <a:endParaRPr lang="en-US" sz="2400">
              <a:solidFill>
                <a:schemeClr val="bg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679985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131A1F-EA52-7D2B-B8FE-6F573EC9469D}"/>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003C6A49-6809-BC84-5A5C-6617C7A82C34}"/>
              </a:ext>
            </a:extLst>
          </p:cNvPr>
          <p:cNvSpPr>
            <a:spLocks noGrp="1"/>
          </p:cNvSpPr>
          <p:nvPr>
            <p:ph type="body" sz="quarter" idx="14"/>
          </p:nvPr>
        </p:nvSpPr>
        <p:spPr>
          <a:xfrm>
            <a:off x="1028700" y="1869897"/>
            <a:ext cx="10134599" cy="4114800"/>
          </a:xfrm>
          <a:solidFill>
            <a:srgbClr val="E8E4D7"/>
          </a:solidFill>
          <a:ln>
            <a:solidFill>
              <a:srgbClr val="D9C49B"/>
            </a:solidFill>
          </a:ln>
        </p:spPr>
        <p:txBody>
          <a:bodyPr lIns="91440" tIns="45720" rIns="91440" bIns="45720" anchor="ctr"/>
          <a:lstStyle/>
          <a:p>
            <a:pPr marL="347345" indent="-347345">
              <a:lnSpc>
                <a:spcPct val="100000"/>
              </a:lnSpc>
              <a:spcBef>
                <a:spcPts val="600"/>
              </a:spcBef>
              <a:buFont typeface="+mj-lt"/>
              <a:buAutoNum type="arabicPeriod" startAt="4"/>
            </a:pPr>
            <a:r>
              <a:rPr lang="en-US" sz="2400">
                <a:solidFill>
                  <a:srgbClr val="4B5E7C"/>
                </a:solidFill>
                <a:latin typeface="Calibri"/>
                <a:ea typeface="Calibri"/>
                <a:cs typeface="Calibri"/>
              </a:rPr>
              <a:t>The SSBs are asked whether they support:</a:t>
            </a:r>
            <a:endParaRPr lang="en-US">
              <a:latin typeface="Calibri"/>
              <a:ea typeface="Calibri"/>
              <a:cs typeface="Calibri"/>
            </a:endParaRPr>
          </a:p>
          <a:p>
            <a:pPr marL="694690" indent="-347345">
              <a:lnSpc>
                <a:spcPct val="100000"/>
              </a:lnSpc>
              <a:spcBef>
                <a:spcPts val="600"/>
              </a:spcBef>
              <a:buFont typeface="+mj-lt"/>
              <a:buAutoNum type="alphaLcParenR"/>
            </a:pPr>
            <a:r>
              <a:rPr lang="en-US" sz="2400">
                <a:solidFill>
                  <a:srgbClr val="4B5E7C"/>
                </a:solidFill>
                <a:latin typeface="Calibri"/>
                <a:ea typeface="Calibri"/>
                <a:cs typeface="Calibri"/>
              </a:rPr>
              <a:t>The development of a joint value proposition to be included in the SSBs’ respective SWPs and, if so, what opportunities and challenges there may be. Board members are asked to come with ideas how the challenges can be addressed.</a:t>
            </a:r>
          </a:p>
          <a:p>
            <a:pPr marL="694690" indent="-347345">
              <a:lnSpc>
                <a:spcPct val="100000"/>
              </a:lnSpc>
              <a:spcBef>
                <a:spcPts val="600"/>
              </a:spcBef>
              <a:buFont typeface="+mj-lt"/>
              <a:buAutoNum type="alphaLcParenR"/>
            </a:pPr>
            <a:r>
              <a:rPr lang="en-US" sz="2400">
                <a:solidFill>
                  <a:srgbClr val="4B5E7C"/>
                </a:solidFill>
                <a:latin typeface="Calibri"/>
                <a:ea typeface="Calibri"/>
                <a:cs typeface="Calibri"/>
              </a:rPr>
              <a:t>Seeking input from stakeholders to inform the development of a joint value proposition.</a:t>
            </a:r>
          </a:p>
          <a:p>
            <a:pPr marL="347345" indent="-347345">
              <a:lnSpc>
                <a:spcPct val="100000"/>
              </a:lnSpc>
              <a:spcBef>
                <a:spcPts val="600"/>
              </a:spcBef>
              <a:buFont typeface="+mj-lt"/>
              <a:buAutoNum type="arabicPeriod" startAt="5"/>
            </a:pPr>
            <a:r>
              <a:rPr lang="en-US" sz="2400">
                <a:solidFill>
                  <a:srgbClr val="4B5E7C"/>
                </a:solidFill>
                <a:latin typeface="Calibri"/>
                <a:ea typeface="Calibri"/>
                <a:cs typeface="Calibri"/>
              </a:rPr>
              <a:t>The SSBs are asked for initial views on what could be included as core elements of a joint stakeholder value proposition (see also Appendix 4).</a:t>
            </a:r>
          </a:p>
        </p:txBody>
      </p:sp>
      <p:sp>
        <p:nvSpPr>
          <p:cNvPr id="2" name="Title 1">
            <a:extLst>
              <a:ext uri="{FF2B5EF4-FFF2-40B4-BE49-F238E27FC236}">
                <a16:creationId xmlns:a16="http://schemas.microsoft.com/office/drawing/2014/main" id="{00EA8800-6F61-D08E-C791-7490CF6752FC}"/>
              </a:ext>
            </a:extLst>
          </p:cNvPr>
          <p:cNvSpPr>
            <a:spLocks noGrp="1"/>
          </p:cNvSpPr>
          <p:nvPr>
            <p:ph type="title"/>
          </p:nvPr>
        </p:nvSpPr>
        <p:spPr/>
        <p:txBody>
          <a:bodyPr/>
          <a:lstStyle/>
          <a:p>
            <a:r>
              <a:rPr lang="en-US"/>
              <a:t>Questions for SSBs’ Consideration</a:t>
            </a:r>
          </a:p>
        </p:txBody>
      </p:sp>
      <p:sp>
        <p:nvSpPr>
          <p:cNvPr id="3" name="Slide Number Placeholder 2">
            <a:extLst>
              <a:ext uri="{FF2B5EF4-FFF2-40B4-BE49-F238E27FC236}">
                <a16:creationId xmlns:a16="http://schemas.microsoft.com/office/drawing/2014/main" id="{81B2FDAE-BE8E-8CA7-28B8-9D27E6C1E04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000" b="0" i="0" u="none" strike="noStrike" kern="1200" cap="none" spc="0" normalizeH="0" baseline="0" noProof="0">
              <a:ln>
                <a:noFill/>
              </a:ln>
              <a:solidFill>
                <a:srgbClr val="2C4151"/>
              </a:solidFill>
              <a:effectLst/>
              <a:uLnTx/>
              <a:uFillTx/>
              <a:latin typeface="Calibri"/>
              <a:ea typeface="+mn-ea"/>
              <a:cs typeface="+mn-cs"/>
            </a:endParaRPr>
          </a:p>
        </p:txBody>
      </p:sp>
    </p:spTree>
    <p:extLst>
      <p:ext uri="{BB962C8B-B14F-4D97-AF65-F5344CB8AC3E}">
        <p14:creationId xmlns:p14="http://schemas.microsoft.com/office/powerpoint/2010/main" val="39243786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35F07-4152-A1A9-9C4B-CBB54DA1540C}"/>
              </a:ext>
            </a:extLst>
          </p:cNvPr>
          <p:cNvSpPr>
            <a:spLocks noGrp="1"/>
          </p:cNvSpPr>
          <p:nvPr>
            <p:ph type="title"/>
          </p:nvPr>
        </p:nvSpPr>
        <p:spPr/>
        <p:txBody>
          <a:bodyPr/>
          <a:lstStyle/>
          <a:p>
            <a:r>
              <a:rPr lang="en-US"/>
              <a:t>Information Gathering on SSBs’ Environment</a:t>
            </a:r>
          </a:p>
        </p:txBody>
      </p:sp>
      <p:sp>
        <p:nvSpPr>
          <p:cNvPr id="3" name="Slide Number Placeholder 2">
            <a:extLst>
              <a:ext uri="{FF2B5EF4-FFF2-40B4-BE49-F238E27FC236}">
                <a16:creationId xmlns:a16="http://schemas.microsoft.com/office/drawing/2014/main" id="{ACAF51BE-5032-146E-BD0D-40C0E62E0DB5}"/>
              </a:ext>
            </a:extLst>
          </p:cNvPr>
          <p:cNvSpPr>
            <a:spLocks noGrp="1"/>
          </p:cNvSpPr>
          <p:nvPr>
            <p:ph type="sldNum" sz="quarter" idx="12"/>
          </p:nvPr>
        </p:nvSpPr>
        <p:spPr/>
        <p:txBody>
          <a:bodyPr/>
          <a:lstStyle/>
          <a:p>
            <a:fld id="{99A02339-D840-6844-BF2C-3B4B9517014C}" type="slidenum">
              <a:rPr lang="en-US" smtClean="0"/>
              <a:pPr/>
              <a:t>12</a:t>
            </a:fld>
            <a:endParaRPr lang="en-US"/>
          </a:p>
        </p:txBody>
      </p:sp>
      <p:sp>
        <p:nvSpPr>
          <p:cNvPr id="5" name="Text Placeholder 4">
            <a:extLst>
              <a:ext uri="{FF2B5EF4-FFF2-40B4-BE49-F238E27FC236}">
                <a16:creationId xmlns:a16="http://schemas.microsoft.com/office/drawing/2014/main" id="{4275FC82-FE5E-B41F-E5AC-80442051ED06}"/>
              </a:ext>
            </a:extLst>
          </p:cNvPr>
          <p:cNvSpPr>
            <a:spLocks noGrp="1"/>
          </p:cNvSpPr>
          <p:nvPr>
            <p:ph type="body" sz="quarter" idx="14"/>
          </p:nvPr>
        </p:nvSpPr>
        <p:spPr>
          <a:xfrm>
            <a:off x="876823" y="7037495"/>
            <a:ext cx="10134601" cy="4114800"/>
          </a:xfrm>
        </p:spPr>
        <p:txBody>
          <a:bodyPr/>
          <a:lstStyle/>
          <a:p>
            <a:endParaRPr lang="en-US"/>
          </a:p>
        </p:txBody>
      </p:sp>
      <p:graphicFrame>
        <p:nvGraphicFramePr>
          <p:cNvPr id="6" name="Diagram 5">
            <a:extLst>
              <a:ext uri="{FF2B5EF4-FFF2-40B4-BE49-F238E27FC236}">
                <a16:creationId xmlns:a16="http://schemas.microsoft.com/office/drawing/2014/main" id="{34E213D8-782B-CDA5-2A68-B7C098F7F908}"/>
              </a:ext>
            </a:extLst>
          </p:cNvPr>
          <p:cNvGraphicFramePr/>
          <p:nvPr>
            <p:extLst>
              <p:ext uri="{D42A27DB-BD31-4B8C-83A1-F6EECF244321}">
                <p14:modId xmlns:p14="http://schemas.microsoft.com/office/powerpoint/2010/main" val="2116074962"/>
              </p:ext>
            </p:extLst>
          </p:nvPr>
        </p:nvGraphicFramePr>
        <p:xfrm>
          <a:off x="4634144" y="1785697"/>
          <a:ext cx="7413686" cy="48203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Diagram 6">
            <a:extLst>
              <a:ext uri="{FF2B5EF4-FFF2-40B4-BE49-F238E27FC236}">
                <a16:creationId xmlns:a16="http://schemas.microsoft.com/office/drawing/2014/main" id="{67BE9957-4F9B-84CA-DE88-FD277DFD71D6}"/>
              </a:ext>
            </a:extLst>
          </p:cNvPr>
          <p:cNvGraphicFramePr/>
          <p:nvPr>
            <p:extLst>
              <p:ext uri="{D42A27DB-BD31-4B8C-83A1-F6EECF244321}">
                <p14:modId xmlns:p14="http://schemas.microsoft.com/office/powerpoint/2010/main" val="2578656377"/>
              </p:ext>
            </p:extLst>
          </p:nvPr>
        </p:nvGraphicFramePr>
        <p:xfrm>
          <a:off x="-1949265" y="1555178"/>
          <a:ext cx="8583720" cy="427045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20651747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92A272-A1C7-CFFF-0161-4E49CF233E32}"/>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5A12B85B-501D-0235-2360-41DE2584C39B}"/>
              </a:ext>
            </a:extLst>
          </p:cNvPr>
          <p:cNvSpPr>
            <a:spLocks noGrp="1"/>
          </p:cNvSpPr>
          <p:nvPr>
            <p:ph type="body" sz="quarter" idx="14"/>
          </p:nvPr>
        </p:nvSpPr>
        <p:spPr>
          <a:xfrm>
            <a:off x="1028700" y="1869897"/>
            <a:ext cx="10134599" cy="4114800"/>
          </a:xfrm>
          <a:solidFill>
            <a:srgbClr val="E8E4D7"/>
          </a:solidFill>
          <a:ln>
            <a:solidFill>
              <a:srgbClr val="D9C49B"/>
            </a:solidFill>
          </a:ln>
        </p:spPr>
        <p:txBody>
          <a:bodyPr anchor="ctr"/>
          <a:lstStyle/>
          <a:p>
            <a:pPr marL="347472" indent="-347472">
              <a:lnSpc>
                <a:spcPct val="100000"/>
              </a:lnSpc>
              <a:spcBef>
                <a:spcPts val="600"/>
              </a:spcBef>
              <a:buFont typeface="+mj-lt"/>
              <a:buAutoNum type="arabicPeriod" startAt="6"/>
            </a:pPr>
            <a:r>
              <a:rPr lang="en-US" sz="2400">
                <a:solidFill>
                  <a:srgbClr val="4B5E7C"/>
                </a:solidFill>
              </a:rPr>
              <a:t>The SSBs are asked:</a:t>
            </a:r>
          </a:p>
          <a:p>
            <a:pPr marL="694944" lvl="1" indent="-347472">
              <a:lnSpc>
                <a:spcPct val="100000"/>
              </a:lnSpc>
              <a:spcBef>
                <a:spcPts val="600"/>
              </a:spcBef>
              <a:buFont typeface="+mj-lt"/>
              <a:buAutoNum type="alphaLcParenR"/>
            </a:pPr>
            <a:r>
              <a:rPr lang="en-US">
                <a:solidFill>
                  <a:srgbClr val="4B5E7C"/>
                </a:solidFill>
              </a:rPr>
              <a:t>Whether they agree with the inclusion of the key trends and changes to the SSBs’ environment in the joint survey?</a:t>
            </a:r>
          </a:p>
          <a:p>
            <a:pPr marL="694944" lvl="1" indent="-347472">
              <a:lnSpc>
                <a:spcPct val="100000"/>
              </a:lnSpc>
              <a:spcBef>
                <a:spcPts val="600"/>
              </a:spcBef>
              <a:buFont typeface="+mj-lt"/>
              <a:buAutoNum type="alphaLcParenR"/>
            </a:pPr>
            <a:r>
              <a:rPr lang="en-US">
                <a:solidFill>
                  <a:srgbClr val="4B5E7C"/>
                </a:solidFill>
              </a:rPr>
              <a:t>For their views on the additional structured research to be performed after the September 2025 meeting. </a:t>
            </a:r>
          </a:p>
          <a:p>
            <a:pPr marL="347472" indent="-347472">
              <a:lnSpc>
                <a:spcPct val="100000"/>
              </a:lnSpc>
              <a:spcBef>
                <a:spcPts val="600"/>
              </a:spcBef>
              <a:buFont typeface="+mj-lt"/>
              <a:buAutoNum type="arabicPeriod" startAt="7"/>
            </a:pPr>
            <a:r>
              <a:rPr lang="en-US" sz="2400">
                <a:solidFill>
                  <a:srgbClr val="4B5E7C"/>
                </a:solidFill>
              </a:rPr>
              <a:t>Each member of the SSBs is requested to bring to their respective Board discussions, their three most relevant trends to their respective SSB’s environment and how these factors might impact the SSB’s future work plan.</a:t>
            </a:r>
          </a:p>
        </p:txBody>
      </p:sp>
      <p:sp>
        <p:nvSpPr>
          <p:cNvPr id="2" name="Title 1">
            <a:extLst>
              <a:ext uri="{FF2B5EF4-FFF2-40B4-BE49-F238E27FC236}">
                <a16:creationId xmlns:a16="http://schemas.microsoft.com/office/drawing/2014/main" id="{BCB17664-61BB-0562-AFAE-CFC2D3906A46}"/>
              </a:ext>
            </a:extLst>
          </p:cNvPr>
          <p:cNvSpPr>
            <a:spLocks noGrp="1"/>
          </p:cNvSpPr>
          <p:nvPr>
            <p:ph type="title"/>
          </p:nvPr>
        </p:nvSpPr>
        <p:spPr/>
        <p:txBody>
          <a:bodyPr/>
          <a:lstStyle/>
          <a:p>
            <a:r>
              <a:rPr lang="en-US"/>
              <a:t>Questions for SSBs’ Consideration</a:t>
            </a:r>
          </a:p>
        </p:txBody>
      </p:sp>
      <p:sp>
        <p:nvSpPr>
          <p:cNvPr id="3" name="Slide Number Placeholder 2">
            <a:extLst>
              <a:ext uri="{FF2B5EF4-FFF2-40B4-BE49-F238E27FC236}">
                <a16:creationId xmlns:a16="http://schemas.microsoft.com/office/drawing/2014/main" id="{FA9620AC-B570-944F-12D4-F491F55BD77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000" b="0" i="0" u="none" strike="noStrike" kern="1200" cap="none" spc="0" normalizeH="0" baseline="0" noProof="0">
              <a:ln>
                <a:noFill/>
              </a:ln>
              <a:solidFill>
                <a:srgbClr val="2C4151"/>
              </a:solidFill>
              <a:effectLst/>
              <a:uLnTx/>
              <a:uFillTx/>
              <a:latin typeface="Calibri"/>
              <a:ea typeface="+mn-ea"/>
              <a:cs typeface="+mn-cs"/>
            </a:endParaRPr>
          </a:p>
        </p:txBody>
      </p:sp>
    </p:spTree>
    <p:extLst>
      <p:ext uri="{BB962C8B-B14F-4D97-AF65-F5344CB8AC3E}">
        <p14:creationId xmlns:p14="http://schemas.microsoft.com/office/powerpoint/2010/main" val="40333302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B501F3-A45A-7FC8-EBEB-1BEDF428BFC8}"/>
              </a:ext>
            </a:extLst>
          </p:cNvPr>
          <p:cNvSpPr>
            <a:spLocks noGrp="1"/>
          </p:cNvSpPr>
          <p:nvPr>
            <p:ph type="title"/>
          </p:nvPr>
        </p:nvSpPr>
        <p:spPr/>
        <p:txBody>
          <a:bodyPr/>
          <a:lstStyle/>
          <a:p>
            <a:r>
              <a:rPr lang="en-US"/>
              <a:t>Workplans</a:t>
            </a:r>
          </a:p>
        </p:txBody>
      </p:sp>
      <p:sp>
        <p:nvSpPr>
          <p:cNvPr id="3" name="Slide Number Placeholder 2">
            <a:extLst>
              <a:ext uri="{FF2B5EF4-FFF2-40B4-BE49-F238E27FC236}">
                <a16:creationId xmlns:a16="http://schemas.microsoft.com/office/drawing/2014/main" id="{55A4CDBF-48E4-4FD3-220D-38E0D3E9CDBD}"/>
              </a:ext>
            </a:extLst>
          </p:cNvPr>
          <p:cNvSpPr>
            <a:spLocks noGrp="1"/>
          </p:cNvSpPr>
          <p:nvPr>
            <p:ph type="sldNum" sz="quarter" idx="12"/>
          </p:nvPr>
        </p:nvSpPr>
        <p:spPr/>
        <p:txBody>
          <a:bodyPr/>
          <a:lstStyle/>
          <a:p>
            <a:fld id="{99A02339-D840-6844-BF2C-3B4B9517014C}" type="slidenum">
              <a:rPr lang="en-US" smtClean="0"/>
              <a:pPr/>
              <a:t>14</a:t>
            </a:fld>
            <a:endParaRPr lang="en-US"/>
          </a:p>
        </p:txBody>
      </p:sp>
      <p:sp>
        <p:nvSpPr>
          <p:cNvPr id="6" name="Text Placeholder 5">
            <a:extLst>
              <a:ext uri="{FF2B5EF4-FFF2-40B4-BE49-F238E27FC236}">
                <a16:creationId xmlns:a16="http://schemas.microsoft.com/office/drawing/2014/main" id="{F1568E56-7B01-FB83-3440-205685427E4B}"/>
              </a:ext>
            </a:extLst>
          </p:cNvPr>
          <p:cNvSpPr>
            <a:spLocks noGrp="1"/>
          </p:cNvSpPr>
          <p:nvPr>
            <p:ph type="body" sz="quarter" idx="15"/>
          </p:nvPr>
        </p:nvSpPr>
        <p:spPr>
          <a:xfrm>
            <a:off x="1028700" y="1954663"/>
            <a:ext cx="4722106" cy="4114800"/>
          </a:xfrm>
        </p:spPr>
        <p:txBody>
          <a:bodyPr/>
          <a:lstStyle/>
          <a:p>
            <a:pPr marL="347472" indent="-347472">
              <a:buFont typeface="Arial" panose="020B0604020202020204" pitchFamily="34" charset="0"/>
              <a:buChar char="•"/>
            </a:pPr>
            <a:r>
              <a:rPr lang="en-US" sz="2400"/>
              <a:t>Too premature to solicit feedback on a list of initial ideas of potential projects and activities</a:t>
            </a:r>
            <a:endParaRPr lang="en-US" sz="2400" strike="sngStrike"/>
          </a:p>
          <a:p>
            <a:pPr marL="285750" indent="-285750">
              <a:buFont typeface="Arial" panose="020B0604020202020204" pitchFamily="34" charset="0"/>
              <a:buChar char="•"/>
            </a:pPr>
            <a:r>
              <a:rPr lang="en-US" sz="2400"/>
              <a:t>Joint survey could seek feedback about commonalities of interest in the identified trends, where both SSBs have a role to play </a:t>
            </a:r>
          </a:p>
          <a:p>
            <a:pPr marL="285750" indent="-285750">
              <a:buFont typeface="Arial" panose="020B0604020202020204" pitchFamily="34" charset="0"/>
              <a:buChar char="•"/>
            </a:pPr>
            <a:endParaRPr lang="en-US"/>
          </a:p>
        </p:txBody>
      </p:sp>
      <p:sp>
        <p:nvSpPr>
          <p:cNvPr id="7" name="Rectangle: Rounded Corners 6">
            <a:extLst>
              <a:ext uri="{FF2B5EF4-FFF2-40B4-BE49-F238E27FC236}">
                <a16:creationId xmlns:a16="http://schemas.microsoft.com/office/drawing/2014/main" id="{4251F9DC-C430-D825-579B-1056654D16DF}"/>
              </a:ext>
            </a:extLst>
          </p:cNvPr>
          <p:cNvSpPr/>
          <p:nvPr/>
        </p:nvSpPr>
        <p:spPr>
          <a:xfrm>
            <a:off x="7366958" y="1777040"/>
            <a:ext cx="3882606" cy="4114799"/>
          </a:xfrm>
          <a:prstGeom prst="roundRect">
            <a:avLst/>
          </a:prstGeom>
          <a:noFill/>
          <a:ln w="28575">
            <a:solidFill>
              <a:schemeClr val="accent4">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347472" indent="-347472">
              <a:buFont typeface="Arial" panose="020B0604020202020204" pitchFamily="34" charset="0"/>
              <a:buChar char="•"/>
            </a:pPr>
            <a:r>
              <a:rPr lang="en-US" sz="2400">
                <a:solidFill>
                  <a:schemeClr val="accent1"/>
                </a:solidFill>
              </a:rPr>
              <a:t>The joint survey could include</a:t>
            </a:r>
          </a:p>
          <a:p>
            <a:pPr marL="694944" indent="-347472">
              <a:buFont typeface="Wingdings" panose="05000000000000000000" pitchFamily="2" charset="2"/>
              <a:buChar char="Ø"/>
            </a:pPr>
            <a:r>
              <a:rPr lang="en-US" sz="2400">
                <a:solidFill>
                  <a:schemeClr val="accent1"/>
                </a:solidFill>
              </a:rPr>
              <a:t>A section describing how each SSB is progressing on its current work plan</a:t>
            </a:r>
          </a:p>
          <a:p>
            <a:pPr marL="694944" indent="-347472">
              <a:buFont typeface="Wingdings" panose="05000000000000000000" pitchFamily="2" charset="2"/>
              <a:buChar char="Ø"/>
            </a:pPr>
            <a:r>
              <a:rPr lang="en-US" sz="2400">
                <a:solidFill>
                  <a:schemeClr val="accent1"/>
                </a:solidFill>
              </a:rPr>
              <a:t>A joint section on the connectivity between the Boards’ future work </a:t>
            </a:r>
            <a:r>
              <a:rPr lang="en-US" sz="2400"/>
              <a:t>plans</a:t>
            </a:r>
          </a:p>
        </p:txBody>
      </p:sp>
      <p:sp>
        <p:nvSpPr>
          <p:cNvPr id="8" name="Arrow: Right 7">
            <a:extLst>
              <a:ext uri="{FF2B5EF4-FFF2-40B4-BE49-F238E27FC236}">
                <a16:creationId xmlns:a16="http://schemas.microsoft.com/office/drawing/2014/main" id="{31EC470F-DEFD-08DC-C09F-BE1C17C57F38}"/>
              </a:ext>
            </a:extLst>
          </p:cNvPr>
          <p:cNvSpPr/>
          <p:nvPr/>
        </p:nvSpPr>
        <p:spPr>
          <a:xfrm>
            <a:off x="5915021" y="2650239"/>
            <a:ext cx="978408" cy="853247"/>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106057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65F5BF-33DF-437D-2B31-46AC6BED6AB3}"/>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A89F4511-A941-4456-02F8-8E551B3B6220}"/>
              </a:ext>
            </a:extLst>
          </p:cNvPr>
          <p:cNvSpPr>
            <a:spLocks noGrp="1"/>
          </p:cNvSpPr>
          <p:nvPr>
            <p:ph type="body" sz="quarter" idx="14"/>
          </p:nvPr>
        </p:nvSpPr>
        <p:spPr>
          <a:xfrm>
            <a:off x="1028700" y="1869897"/>
            <a:ext cx="10134599" cy="4114800"/>
          </a:xfrm>
          <a:solidFill>
            <a:srgbClr val="E8E4D7"/>
          </a:solidFill>
          <a:ln>
            <a:solidFill>
              <a:srgbClr val="D9C49B"/>
            </a:solidFill>
          </a:ln>
        </p:spPr>
        <p:txBody>
          <a:bodyPr anchor="ctr"/>
          <a:lstStyle/>
          <a:p>
            <a:pPr marL="347472" indent="-347472">
              <a:lnSpc>
                <a:spcPct val="100000"/>
              </a:lnSpc>
              <a:spcBef>
                <a:spcPts val="600"/>
              </a:spcBef>
              <a:buFont typeface="+mj-lt"/>
              <a:buAutoNum type="arabicPeriod" startAt="8"/>
            </a:pPr>
            <a:r>
              <a:rPr lang="en-US" sz="2400">
                <a:solidFill>
                  <a:srgbClr val="4B5E7C"/>
                </a:solidFill>
              </a:rPr>
              <a:t>The SSBs are asked whether:</a:t>
            </a:r>
          </a:p>
          <a:p>
            <a:pPr marL="694944" lvl="1" indent="-347472">
              <a:lnSpc>
                <a:spcPct val="100000"/>
              </a:lnSpc>
              <a:spcBef>
                <a:spcPts val="600"/>
              </a:spcBef>
              <a:buFont typeface="+mj-lt"/>
              <a:buAutoNum type="alphaLcParenR"/>
            </a:pPr>
            <a:r>
              <a:rPr lang="en-US">
                <a:solidFill>
                  <a:srgbClr val="4B5E7C"/>
                </a:solidFill>
              </a:rPr>
              <a:t>They agree with the proposal for a section on the Work Plan in the joint survey;</a:t>
            </a:r>
          </a:p>
          <a:p>
            <a:pPr marL="694944" lvl="1" indent="-347472">
              <a:lnSpc>
                <a:spcPct val="100000"/>
              </a:lnSpc>
              <a:spcBef>
                <a:spcPts val="600"/>
              </a:spcBef>
              <a:buFont typeface="+mj-lt"/>
              <a:buAutoNum type="alphaLcParenR"/>
            </a:pPr>
            <a:r>
              <a:rPr lang="en-US">
                <a:solidFill>
                  <a:srgbClr val="4B5E7C"/>
                </a:solidFill>
              </a:rPr>
              <a:t>They agree with not presenting initial ideas of potential projects and activities that the IAASB and IESBA may undertake during the 2028–2031 SWP in the joint survey; and</a:t>
            </a:r>
          </a:p>
          <a:p>
            <a:pPr marL="694944" lvl="1" indent="-347472">
              <a:lnSpc>
                <a:spcPct val="100000"/>
              </a:lnSpc>
              <a:spcBef>
                <a:spcPts val="600"/>
              </a:spcBef>
              <a:buFont typeface="+mj-lt"/>
              <a:buAutoNum type="alphaLcParenR"/>
            </a:pPr>
            <a:r>
              <a:rPr lang="en-US">
                <a:solidFill>
                  <a:srgbClr val="4B5E7C"/>
                </a:solidFill>
              </a:rPr>
              <a:t>There are other areas that should be covered with respect to work plans?</a:t>
            </a:r>
          </a:p>
        </p:txBody>
      </p:sp>
      <p:sp>
        <p:nvSpPr>
          <p:cNvPr id="2" name="Title 1">
            <a:extLst>
              <a:ext uri="{FF2B5EF4-FFF2-40B4-BE49-F238E27FC236}">
                <a16:creationId xmlns:a16="http://schemas.microsoft.com/office/drawing/2014/main" id="{ABD6AB8C-C159-C742-AEDF-77D6AEDFBB4E}"/>
              </a:ext>
            </a:extLst>
          </p:cNvPr>
          <p:cNvSpPr>
            <a:spLocks noGrp="1"/>
          </p:cNvSpPr>
          <p:nvPr>
            <p:ph type="title"/>
          </p:nvPr>
        </p:nvSpPr>
        <p:spPr/>
        <p:txBody>
          <a:bodyPr/>
          <a:lstStyle/>
          <a:p>
            <a:r>
              <a:rPr lang="en-US"/>
              <a:t>Questions for SSBs’ Consideration</a:t>
            </a:r>
          </a:p>
        </p:txBody>
      </p:sp>
      <p:sp>
        <p:nvSpPr>
          <p:cNvPr id="3" name="Slide Number Placeholder 2">
            <a:extLst>
              <a:ext uri="{FF2B5EF4-FFF2-40B4-BE49-F238E27FC236}">
                <a16:creationId xmlns:a16="http://schemas.microsoft.com/office/drawing/2014/main" id="{987798BC-7D8E-846C-181D-1401EA6FF31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A02339-D840-6844-BF2C-3B4B9517014C}" type="slidenum">
              <a:rPr kumimoji="0" lang="en-US" sz="1000" b="0" i="0" u="none" strike="noStrike" kern="1200" cap="none" spc="0" normalizeH="0" baseline="0" noProof="0" smtClean="0">
                <a:ln>
                  <a:noFill/>
                </a:ln>
                <a:solidFill>
                  <a:srgbClr val="2C4151"/>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000" b="0" i="0" u="none" strike="noStrike" kern="1200" cap="none" spc="0" normalizeH="0" baseline="0" noProof="0">
              <a:ln>
                <a:noFill/>
              </a:ln>
              <a:solidFill>
                <a:srgbClr val="2C4151"/>
              </a:solidFill>
              <a:effectLst/>
              <a:uLnTx/>
              <a:uFillTx/>
              <a:latin typeface="Calibri"/>
              <a:ea typeface="+mn-ea"/>
              <a:cs typeface="+mn-cs"/>
            </a:endParaRPr>
          </a:p>
        </p:txBody>
      </p:sp>
    </p:spTree>
    <p:extLst>
      <p:ext uri="{BB962C8B-B14F-4D97-AF65-F5344CB8AC3E}">
        <p14:creationId xmlns:p14="http://schemas.microsoft.com/office/powerpoint/2010/main" val="29262043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A89D7A-3D6A-C407-7685-DB394E6BDB33}"/>
              </a:ext>
            </a:extLst>
          </p:cNvPr>
          <p:cNvSpPr>
            <a:spLocks noGrp="1"/>
          </p:cNvSpPr>
          <p:nvPr>
            <p:ph type="title"/>
          </p:nvPr>
        </p:nvSpPr>
        <p:spPr>
          <a:xfrm>
            <a:off x="98438" y="763596"/>
            <a:ext cx="11997120" cy="641160"/>
          </a:xfrm>
        </p:spPr>
        <p:txBody>
          <a:bodyPr/>
          <a:lstStyle/>
          <a:p>
            <a:r>
              <a:rPr lang="en-US"/>
              <a:t>Strategy and Work Plans 2028–2031: Way Forward</a:t>
            </a:r>
          </a:p>
        </p:txBody>
      </p:sp>
      <p:sp>
        <p:nvSpPr>
          <p:cNvPr id="3" name="Slide Number Placeholder 2">
            <a:extLst>
              <a:ext uri="{FF2B5EF4-FFF2-40B4-BE49-F238E27FC236}">
                <a16:creationId xmlns:a16="http://schemas.microsoft.com/office/drawing/2014/main" id="{A26BA708-E6FC-0ECD-A24F-602EA62F12C8}"/>
              </a:ext>
            </a:extLst>
          </p:cNvPr>
          <p:cNvSpPr>
            <a:spLocks noGrp="1"/>
          </p:cNvSpPr>
          <p:nvPr>
            <p:ph type="sldNum" sz="quarter" idx="12"/>
          </p:nvPr>
        </p:nvSpPr>
        <p:spPr/>
        <p:txBody>
          <a:bodyPr/>
          <a:lstStyle/>
          <a:p>
            <a:fld id="{99A02339-D840-6844-BF2C-3B4B9517014C}" type="slidenum">
              <a:rPr lang="en-US" smtClean="0"/>
              <a:pPr/>
              <a:t>16</a:t>
            </a:fld>
            <a:endParaRPr lang="en-US"/>
          </a:p>
        </p:txBody>
      </p:sp>
      <p:cxnSp>
        <p:nvCxnSpPr>
          <p:cNvPr id="10" name="Straight Connector 9">
            <a:extLst>
              <a:ext uri="{FF2B5EF4-FFF2-40B4-BE49-F238E27FC236}">
                <a16:creationId xmlns:a16="http://schemas.microsoft.com/office/drawing/2014/main" id="{C99348F4-CE23-DF10-2CD1-FD93F0695772}"/>
              </a:ext>
            </a:extLst>
          </p:cNvPr>
          <p:cNvCxnSpPr>
            <a:cxnSpLocks/>
            <a:stCxn id="16" idx="6"/>
          </p:cNvCxnSpPr>
          <p:nvPr/>
        </p:nvCxnSpPr>
        <p:spPr>
          <a:xfrm flipV="1">
            <a:off x="1507259" y="3533177"/>
            <a:ext cx="9564932" cy="19191"/>
          </a:xfrm>
          <a:prstGeom prst="line">
            <a:avLst/>
          </a:prstGeom>
          <a:ln w="76200">
            <a:solidFill>
              <a:schemeClr val="accent3">
                <a:lumMod val="60000"/>
                <a:lumOff val="40000"/>
              </a:schemeClr>
            </a:solidFill>
          </a:ln>
        </p:spPr>
        <p:style>
          <a:lnRef idx="2">
            <a:schemeClr val="accent1"/>
          </a:lnRef>
          <a:fillRef idx="0">
            <a:schemeClr val="accent1"/>
          </a:fillRef>
          <a:effectRef idx="1">
            <a:schemeClr val="accent1"/>
          </a:effectRef>
          <a:fontRef idx="minor">
            <a:schemeClr val="tx1"/>
          </a:fontRef>
        </p:style>
      </p:cxnSp>
      <p:sp>
        <p:nvSpPr>
          <p:cNvPr id="11" name="Text Placeholder 8">
            <a:extLst>
              <a:ext uri="{FF2B5EF4-FFF2-40B4-BE49-F238E27FC236}">
                <a16:creationId xmlns:a16="http://schemas.microsoft.com/office/drawing/2014/main" id="{8878337F-5EF2-AE79-4D57-03506967E483}"/>
              </a:ext>
            </a:extLst>
          </p:cNvPr>
          <p:cNvSpPr txBox="1">
            <a:spLocks/>
          </p:cNvSpPr>
          <p:nvPr/>
        </p:nvSpPr>
        <p:spPr>
          <a:xfrm>
            <a:off x="2719064" y="4255558"/>
            <a:ext cx="1799219" cy="665555"/>
          </a:xfrm>
          <a:prstGeom prst="rect">
            <a:avLst/>
          </a:prstGeom>
        </p:spPr>
        <p:txBody>
          <a:bodyPr lIns="0" tIns="0" rIns="0" bIns="0" anchor="t"/>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6">
                    <a:lumMod val="50000"/>
                  </a:schemeClr>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en-US" sz="2000">
                <a:solidFill>
                  <a:schemeClr val="accent1"/>
                </a:solidFill>
              </a:rPr>
              <a:t>IAASB and IESBA Consultation Papers</a:t>
            </a:r>
          </a:p>
        </p:txBody>
      </p:sp>
      <p:sp>
        <p:nvSpPr>
          <p:cNvPr id="12" name="Text Placeholder 8">
            <a:extLst>
              <a:ext uri="{FF2B5EF4-FFF2-40B4-BE49-F238E27FC236}">
                <a16:creationId xmlns:a16="http://schemas.microsoft.com/office/drawing/2014/main" id="{58EB1EC3-16E8-94D9-42E6-22D1F145DB35}"/>
              </a:ext>
            </a:extLst>
          </p:cNvPr>
          <p:cNvSpPr txBox="1">
            <a:spLocks/>
          </p:cNvSpPr>
          <p:nvPr/>
        </p:nvSpPr>
        <p:spPr>
          <a:xfrm>
            <a:off x="47349" y="4210480"/>
            <a:ext cx="1647577" cy="914400"/>
          </a:xfrm>
          <a:prstGeom prst="rect">
            <a:avLst/>
          </a:prstGeom>
        </p:spPr>
        <p:txBody>
          <a:bodyPr lIns="0" tIns="0" rIns="0" bIns="0" anchor="t"/>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6">
                    <a:lumMod val="50000"/>
                  </a:schemeClr>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en-US" sz="2000">
                <a:solidFill>
                  <a:schemeClr val="accent1"/>
                </a:solidFill>
              </a:rPr>
              <a:t>Survey</a:t>
            </a:r>
            <a:endParaRPr lang="en-US" sz="2000" b="1">
              <a:solidFill>
                <a:schemeClr val="accent1"/>
              </a:solidFill>
            </a:endParaRPr>
          </a:p>
        </p:txBody>
      </p:sp>
      <p:sp>
        <p:nvSpPr>
          <p:cNvPr id="13" name="Oval 12">
            <a:extLst>
              <a:ext uri="{FF2B5EF4-FFF2-40B4-BE49-F238E27FC236}">
                <a16:creationId xmlns:a16="http://schemas.microsoft.com/office/drawing/2014/main" id="{14CD0E39-DE21-9B94-AD6E-076A1F4D4181}"/>
              </a:ext>
            </a:extLst>
          </p:cNvPr>
          <p:cNvSpPr/>
          <p:nvPr/>
        </p:nvSpPr>
        <p:spPr>
          <a:xfrm>
            <a:off x="3107923" y="3025438"/>
            <a:ext cx="1124712" cy="1121576"/>
          </a:xfrm>
          <a:prstGeom prst="ellipse">
            <a:avLst/>
          </a:prstGeom>
          <a:solidFill>
            <a:schemeClr val="accent5">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A58A3860-CE4F-E0DA-FC1A-6B39E6871BBD}"/>
              </a:ext>
            </a:extLst>
          </p:cNvPr>
          <p:cNvSpPr/>
          <p:nvPr/>
        </p:nvSpPr>
        <p:spPr>
          <a:xfrm>
            <a:off x="5833299" y="3025438"/>
            <a:ext cx="1124712" cy="1121576"/>
          </a:xfrm>
          <a:prstGeom prst="ellipse">
            <a:avLst/>
          </a:prstGeom>
          <a:solidFill>
            <a:schemeClr val="bg1"/>
          </a:solidFill>
          <a:ln>
            <a:solidFill>
              <a:srgbClr val="D9C49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F0996074-284F-A6C0-2E1B-1CD8CFF0499B}"/>
              </a:ext>
            </a:extLst>
          </p:cNvPr>
          <p:cNvSpPr/>
          <p:nvPr/>
        </p:nvSpPr>
        <p:spPr>
          <a:xfrm>
            <a:off x="8295586" y="3038633"/>
            <a:ext cx="1124712" cy="1121576"/>
          </a:xfrm>
          <a:prstGeom prst="ellipse">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0D1CA6C6-D2EC-FC06-C8E4-8B2879507555}"/>
              </a:ext>
            </a:extLst>
          </p:cNvPr>
          <p:cNvSpPr/>
          <p:nvPr/>
        </p:nvSpPr>
        <p:spPr>
          <a:xfrm>
            <a:off x="382547" y="2990012"/>
            <a:ext cx="1124712" cy="1124712"/>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 Placeholder 8">
            <a:extLst>
              <a:ext uri="{FF2B5EF4-FFF2-40B4-BE49-F238E27FC236}">
                <a16:creationId xmlns:a16="http://schemas.microsoft.com/office/drawing/2014/main" id="{08D545EF-E70B-9E8A-6A86-4DA383F16A45}"/>
              </a:ext>
            </a:extLst>
          </p:cNvPr>
          <p:cNvSpPr txBox="1">
            <a:spLocks/>
          </p:cNvSpPr>
          <p:nvPr/>
        </p:nvSpPr>
        <p:spPr>
          <a:xfrm>
            <a:off x="98438" y="1966138"/>
            <a:ext cx="1692930" cy="832066"/>
          </a:xfrm>
          <a:prstGeom prst="rect">
            <a:avLst/>
          </a:prstGeom>
        </p:spPr>
        <p:txBody>
          <a:bodyPr lIns="0" tIns="0" rIns="0" bIns="0" anchor="b"/>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6">
                    <a:lumMod val="50000"/>
                  </a:schemeClr>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spc="-40">
                <a:solidFill>
                  <a:schemeClr val="accent2"/>
                </a:solidFill>
              </a:rPr>
              <a:t>2026: Q1</a:t>
            </a:r>
            <a:endParaRPr kumimoji="0" lang="en-US" sz="2000" b="1" u="none" strike="noStrike" kern="1200" cap="none" spc="-40" normalizeH="0" baseline="0" noProof="0">
              <a:ln>
                <a:noFill/>
              </a:ln>
              <a:solidFill>
                <a:schemeClr val="accent2"/>
              </a:solidFill>
              <a:effectLst/>
              <a:uLnTx/>
              <a:uFillTx/>
            </a:endParaRPr>
          </a:p>
        </p:txBody>
      </p:sp>
      <p:sp>
        <p:nvSpPr>
          <p:cNvPr id="18" name="Text Placeholder 8">
            <a:extLst>
              <a:ext uri="{FF2B5EF4-FFF2-40B4-BE49-F238E27FC236}">
                <a16:creationId xmlns:a16="http://schemas.microsoft.com/office/drawing/2014/main" id="{5A27BA9B-CEF5-2E7A-5F95-5326DF9DE2D6}"/>
              </a:ext>
            </a:extLst>
          </p:cNvPr>
          <p:cNvSpPr txBox="1">
            <a:spLocks/>
          </p:cNvSpPr>
          <p:nvPr/>
        </p:nvSpPr>
        <p:spPr>
          <a:xfrm>
            <a:off x="2823814" y="1972608"/>
            <a:ext cx="1692930" cy="832066"/>
          </a:xfrm>
          <a:prstGeom prst="rect">
            <a:avLst/>
          </a:prstGeom>
        </p:spPr>
        <p:txBody>
          <a:bodyPr lIns="0" tIns="0" rIns="0" bIns="0" anchor="b"/>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6">
                    <a:lumMod val="50000"/>
                  </a:schemeClr>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u="none" strike="noStrike" kern="1200" cap="none" spc="-40" normalizeH="0" baseline="0" noProof="0">
                <a:ln>
                  <a:noFill/>
                </a:ln>
                <a:solidFill>
                  <a:schemeClr val="accent2"/>
                </a:solidFill>
                <a:effectLst/>
                <a:uLnTx/>
                <a:uFillTx/>
              </a:rPr>
              <a:t>2027: Q1</a:t>
            </a:r>
          </a:p>
        </p:txBody>
      </p:sp>
      <p:sp>
        <p:nvSpPr>
          <p:cNvPr id="19" name="Text Placeholder 8">
            <a:extLst>
              <a:ext uri="{FF2B5EF4-FFF2-40B4-BE49-F238E27FC236}">
                <a16:creationId xmlns:a16="http://schemas.microsoft.com/office/drawing/2014/main" id="{F465910D-5541-EF55-5674-D530573BC245}"/>
              </a:ext>
            </a:extLst>
          </p:cNvPr>
          <p:cNvSpPr txBox="1">
            <a:spLocks/>
          </p:cNvSpPr>
          <p:nvPr/>
        </p:nvSpPr>
        <p:spPr>
          <a:xfrm>
            <a:off x="5549190" y="1973413"/>
            <a:ext cx="1692930" cy="832066"/>
          </a:xfrm>
          <a:prstGeom prst="rect">
            <a:avLst/>
          </a:prstGeom>
        </p:spPr>
        <p:txBody>
          <a:bodyPr lIns="0" tIns="0" rIns="0" bIns="0" anchor="b"/>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6">
                    <a:lumMod val="50000"/>
                  </a:schemeClr>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spc="-40">
                <a:solidFill>
                  <a:schemeClr val="accent2"/>
                </a:solidFill>
              </a:rPr>
              <a:t>December</a:t>
            </a:r>
            <a:endParaRPr kumimoji="0" lang="en-US" sz="2000" b="1" u="none" strike="noStrike" kern="1200" cap="none" spc="-40" normalizeH="0" baseline="0" noProof="0">
              <a:ln>
                <a:noFill/>
              </a:ln>
              <a:solidFill>
                <a:schemeClr val="accent2"/>
              </a:solidFill>
              <a:effectLst/>
              <a:uLnTx/>
              <a:uFillTx/>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u="none" strike="noStrike" kern="1200" cap="none" spc="-40" normalizeH="0" baseline="0" noProof="0">
                <a:ln>
                  <a:noFill/>
                </a:ln>
                <a:solidFill>
                  <a:schemeClr val="accent2"/>
                </a:solidFill>
                <a:effectLst/>
                <a:uLnTx/>
                <a:uFillTx/>
              </a:rPr>
              <a:t>2027</a:t>
            </a:r>
          </a:p>
        </p:txBody>
      </p:sp>
      <p:pic>
        <p:nvPicPr>
          <p:cNvPr id="20" name="Graphic 19" descr="Closed book with solid fill">
            <a:extLst>
              <a:ext uri="{FF2B5EF4-FFF2-40B4-BE49-F238E27FC236}">
                <a16:creationId xmlns:a16="http://schemas.microsoft.com/office/drawing/2014/main" id="{578CCE1D-2492-A2C9-FB97-798B176F0D8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277808" y="3193755"/>
            <a:ext cx="784942" cy="784942"/>
          </a:xfrm>
          <a:prstGeom prst="rect">
            <a:avLst/>
          </a:prstGeom>
        </p:spPr>
      </p:pic>
      <p:pic>
        <p:nvPicPr>
          <p:cNvPr id="21" name="Graphic 20" descr="Diploma roll with solid fill">
            <a:extLst>
              <a:ext uri="{FF2B5EF4-FFF2-40B4-BE49-F238E27FC236}">
                <a16:creationId xmlns:a16="http://schemas.microsoft.com/office/drawing/2014/main" id="{035F9053-7A5D-5415-02F3-AE28C1D1F5E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465471" y="3206950"/>
            <a:ext cx="784942" cy="784942"/>
          </a:xfrm>
          <a:prstGeom prst="rect">
            <a:avLst/>
          </a:prstGeom>
        </p:spPr>
      </p:pic>
      <p:sp>
        <p:nvSpPr>
          <p:cNvPr id="23" name="Text Placeholder 8">
            <a:extLst>
              <a:ext uri="{FF2B5EF4-FFF2-40B4-BE49-F238E27FC236}">
                <a16:creationId xmlns:a16="http://schemas.microsoft.com/office/drawing/2014/main" id="{B4C0E78B-0355-E1C8-1B82-AF9720A6EFC7}"/>
              </a:ext>
            </a:extLst>
          </p:cNvPr>
          <p:cNvSpPr txBox="1">
            <a:spLocks/>
          </p:cNvSpPr>
          <p:nvPr/>
        </p:nvSpPr>
        <p:spPr>
          <a:xfrm>
            <a:off x="5549191" y="4295474"/>
            <a:ext cx="1723632" cy="452140"/>
          </a:xfrm>
          <a:prstGeom prst="rect">
            <a:avLst/>
          </a:prstGeom>
        </p:spPr>
        <p:txBody>
          <a:bodyPr lIns="0" tIns="0" rIns="0" bIns="0" anchor="t"/>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6">
                    <a:lumMod val="50000"/>
                  </a:schemeClr>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a:solidFill>
                  <a:schemeClr val="accent1"/>
                </a:solidFill>
              </a:rPr>
              <a:t>Approval of IAASB and IESBA  Strategy and Work Plans for 2028-2031</a:t>
            </a:r>
          </a:p>
        </p:txBody>
      </p:sp>
      <p:sp>
        <p:nvSpPr>
          <p:cNvPr id="24" name="Text Placeholder 8">
            <a:extLst>
              <a:ext uri="{FF2B5EF4-FFF2-40B4-BE49-F238E27FC236}">
                <a16:creationId xmlns:a16="http://schemas.microsoft.com/office/drawing/2014/main" id="{C36CCD31-8AFA-362B-A009-7A981080CF86}"/>
              </a:ext>
            </a:extLst>
          </p:cNvPr>
          <p:cNvSpPr txBox="1">
            <a:spLocks/>
          </p:cNvSpPr>
          <p:nvPr/>
        </p:nvSpPr>
        <p:spPr>
          <a:xfrm>
            <a:off x="7964054" y="4357482"/>
            <a:ext cx="1640848" cy="825473"/>
          </a:xfrm>
          <a:prstGeom prst="rect">
            <a:avLst/>
          </a:prstGeom>
        </p:spPr>
        <p:txBody>
          <a:bodyPr lIns="0" tIns="0" rIns="0" bIns="0" anchor="t"/>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6">
                    <a:lumMod val="50000"/>
                  </a:schemeClr>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a:solidFill>
                  <a:schemeClr val="accent1"/>
                </a:solidFill>
              </a:rPr>
              <a:t>Expected PIOB Conclusions on the IAASB and IESBA SWPs</a:t>
            </a:r>
          </a:p>
        </p:txBody>
      </p:sp>
      <p:sp>
        <p:nvSpPr>
          <p:cNvPr id="25" name="Text Placeholder 8">
            <a:extLst>
              <a:ext uri="{FF2B5EF4-FFF2-40B4-BE49-F238E27FC236}">
                <a16:creationId xmlns:a16="http://schemas.microsoft.com/office/drawing/2014/main" id="{FD35D55C-86CE-93F8-A0E5-302B54AF0F42}"/>
              </a:ext>
            </a:extLst>
          </p:cNvPr>
          <p:cNvSpPr txBox="1">
            <a:spLocks/>
          </p:cNvSpPr>
          <p:nvPr/>
        </p:nvSpPr>
        <p:spPr>
          <a:xfrm>
            <a:off x="10473765" y="1970071"/>
            <a:ext cx="1692930" cy="832066"/>
          </a:xfrm>
          <a:prstGeom prst="rect">
            <a:avLst/>
          </a:prstGeom>
        </p:spPr>
        <p:txBody>
          <a:bodyPr lIns="0" tIns="0" rIns="0" bIns="0" anchor="b"/>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6">
                    <a:lumMod val="50000"/>
                  </a:schemeClr>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spc="-40">
                <a:solidFill>
                  <a:schemeClr val="accent2"/>
                </a:solidFill>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u="none" strike="noStrike" kern="1200" cap="none" spc="-40" normalizeH="0" baseline="0" noProof="0">
                <a:ln>
                  <a:noFill/>
                </a:ln>
                <a:solidFill>
                  <a:schemeClr val="accent2"/>
                </a:solidFill>
                <a:effectLst/>
                <a:uLnTx/>
                <a:uFillTx/>
              </a:rPr>
              <a:t>2028</a:t>
            </a:r>
          </a:p>
        </p:txBody>
      </p:sp>
      <p:sp>
        <p:nvSpPr>
          <p:cNvPr id="26" name="Oval 25">
            <a:extLst>
              <a:ext uri="{FF2B5EF4-FFF2-40B4-BE49-F238E27FC236}">
                <a16:creationId xmlns:a16="http://schemas.microsoft.com/office/drawing/2014/main" id="{5D02077E-A99E-6353-253D-8F4087766716}"/>
              </a:ext>
            </a:extLst>
          </p:cNvPr>
          <p:cNvSpPr/>
          <p:nvPr/>
        </p:nvSpPr>
        <p:spPr>
          <a:xfrm>
            <a:off x="5917907" y="3091855"/>
            <a:ext cx="963035" cy="969176"/>
          </a:xfrm>
          <a:prstGeom prst="ellipse">
            <a:avLst/>
          </a:prstGeom>
          <a:solidFill>
            <a:srgbClr val="D9C4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Raised hand with solid fill">
            <a:extLst>
              <a:ext uri="{FF2B5EF4-FFF2-40B4-BE49-F238E27FC236}">
                <a16:creationId xmlns:a16="http://schemas.microsoft.com/office/drawing/2014/main" id="{1A81A60E-7C06-0A2B-11D4-FE7AB5E2A3F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037639" y="3193755"/>
            <a:ext cx="784942" cy="784942"/>
          </a:xfrm>
          <a:prstGeom prst="rect">
            <a:avLst/>
          </a:prstGeom>
        </p:spPr>
      </p:pic>
      <p:sp>
        <p:nvSpPr>
          <p:cNvPr id="30" name="Oval 29">
            <a:extLst>
              <a:ext uri="{FF2B5EF4-FFF2-40B4-BE49-F238E27FC236}">
                <a16:creationId xmlns:a16="http://schemas.microsoft.com/office/drawing/2014/main" id="{3B38A5D9-5BF1-A272-A4D0-308CCCEBE0E1}"/>
              </a:ext>
            </a:extLst>
          </p:cNvPr>
          <p:cNvSpPr/>
          <p:nvPr/>
        </p:nvSpPr>
        <p:spPr>
          <a:xfrm>
            <a:off x="10757874" y="2981984"/>
            <a:ext cx="1124712" cy="1121576"/>
          </a:xfrm>
          <a:prstGeom prst="ellipse">
            <a:avLst/>
          </a:prstGeom>
          <a:solidFill>
            <a:srgbClr val="E8E4D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 Placeholder 8">
            <a:extLst>
              <a:ext uri="{FF2B5EF4-FFF2-40B4-BE49-F238E27FC236}">
                <a16:creationId xmlns:a16="http://schemas.microsoft.com/office/drawing/2014/main" id="{BF470280-E86B-9C5F-5153-B1BDF2ACD6B9}"/>
              </a:ext>
            </a:extLst>
          </p:cNvPr>
          <p:cNvSpPr txBox="1">
            <a:spLocks/>
          </p:cNvSpPr>
          <p:nvPr/>
        </p:nvSpPr>
        <p:spPr>
          <a:xfrm>
            <a:off x="10317051" y="4266229"/>
            <a:ext cx="1750140" cy="825473"/>
          </a:xfrm>
          <a:prstGeom prst="rect">
            <a:avLst/>
          </a:prstGeom>
        </p:spPr>
        <p:txBody>
          <a:bodyPr lIns="0" tIns="0" rIns="0" bIns="0" anchor="t"/>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6">
                    <a:lumMod val="50000"/>
                  </a:schemeClr>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a:solidFill>
                  <a:schemeClr val="accent1"/>
                </a:solidFill>
              </a:rPr>
              <a:t>Commencement of Strategy Period 2028-2031</a:t>
            </a:r>
          </a:p>
        </p:txBody>
      </p:sp>
      <p:pic>
        <p:nvPicPr>
          <p:cNvPr id="33" name="Graphic 32" descr="Clipboard with solid fill">
            <a:extLst>
              <a:ext uri="{FF2B5EF4-FFF2-40B4-BE49-F238E27FC236}">
                <a16:creationId xmlns:a16="http://schemas.microsoft.com/office/drawing/2014/main" id="{CEA95196-820D-43D2-FCF5-F905DE37885B}"/>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10005" y="3169492"/>
            <a:ext cx="727369" cy="727369"/>
          </a:xfrm>
          <a:prstGeom prst="rect">
            <a:avLst/>
          </a:prstGeom>
        </p:spPr>
      </p:pic>
      <p:pic>
        <p:nvPicPr>
          <p:cNvPr id="35" name="Graphic 34" descr="Business Growth with solid fill">
            <a:extLst>
              <a:ext uri="{FF2B5EF4-FFF2-40B4-BE49-F238E27FC236}">
                <a16:creationId xmlns:a16="http://schemas.microsoft.com/office/drawing/2014/main" id="{2A9EC6F8-C41D-3AD2-B210-EDA9D9955AEF}"/>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1020962" y="3209919"/>
            <a:ext cx="686942" cy="686942"/>
          </a:xfrm>
          <a:prstGeom prst="rect">
            <a:avLst/>
          </a:prstGeom>
        </p:spPr>
      </p:pic>
      <p:sp>
        <p:nvSpPr>
          <p:cNvPr id="4" name="Text Placeholder 8">
            <a:extLst>
              <a:ext uri="{FF2B5EF4-FFF2-40B4-BE49-F238E27FC236}">
                <a16:creationId xmlns:a16="http://schemas.microsoft.com/office/drawing/2014/main" id="{E29CDB84-52C4-9B98-6D88-D072AFCAFB9E}"/>
              </a:ext>
            </a:extLst>
          </p:cNvPr>
          <p:cNvSpPr txBox="1">
            <a:spLocks/>
          </p:cNvSpPr>
          <p:nvPr/>
        </p:nvSpPr>
        <p:spPr>
          <a:xfrm>
            <a:off x="8001760" y="1987250"/>
            <a:ext cx="1692930" cy="832066"/>
          </a:xfrm>
          <a:prstGeom prst="rect">
            <a:avLst/>
          </a:prstGeom>
        </p:spPr>
        <p:txBody>
          <a:bodyPr lIns="0" tIns="0" rIns="0" bIns="0" anchor="b"/>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6">
                    <a:lumMod val="50000"/>
                  </a:schemeClr>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spc="-40">
                <a:solidFill>
                  <a:schemeClr val="accent2"/>
                </a:solidFill>
              </a:rPr>
              <a:t>April</a:t>
            </a:r>
            <a:endParaRPr kumimoji="0" lang="en-US" sz="2000" b="1" u="none" strike="noStrike" kern="1200" cap="none" spc="-40" normalizeH="0" baseline="0" noProof="0">
              <a:ln>
                <a:noFill/>
              </a:ln>
              <a:solidFill>
                <a:schemeClr val="accent2"/>
              </a:solidFill>
              <a:effectLst/>
              <a:uLnTx/>
              <a:uFillTx/>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u="none" strike="noStrike" kern="1200" cap="none" spc="-40" normalizeH="0" baseline="0" noProof="0">
                <a:ln>
                  <a:noFill/>
                </a:ln>
                <a:solidFill>
                  <a:schemeClr val="accent2"/>
                </a:solidFill>
                <a:effectLst/>
                <a:uLnTx/>
                <a:uFillTx/>
              </a:rPr>
              <a:t>2028</a:t>
            </a:r>
          </a:p>
        </p:txBody>
      </p:sp>
    </p:spTree>
    <p:extLst>
      <p:ext uri="{BB962C8B-B14F-4D97-AF65-F5344CB8AC3E}">
        <p14:creationId xmlns:p14="http://schemas.microsoft.com/office/powerpoint/2010/main" val="14655002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525698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D1BE258-839B-1838-391E-B3BC16816880}"/>
              </a:ext>
            </a:extLst>
          </p:cNvPr>
          <p:cNvSpPr>
            <a:spLocks noGrp="1"/>
          </p:cNvSpPr>
          <p:nvPr>
            <p:ph type="body" sz="quarter" idx="14"/>
          </p:nvPr>
        </p:nvSpPr>
        <p:spPr>
          <a:xfrm>
            <a:off x="869577" y="1828800"/>
            <a:ext cx="6409764" cy="4114800"/>
          </a:xfrm>
          <a:solidFill>
            <a:srgbClr val="E8E4D7"/>
          </a:solidFill>
          <a:ln>
            <a:solidFill>
              <a:srgbClr val="D9C49B"/>
            </a:solidFill>
          </a:ln>
        </p:spPr>
        <p:txBody>
          <a:bodyPr anchor="ctr"/>
          <a:lstStyle/>
          <a:p>
            <a:pPr marL="457200" indent="-457200">
              <a:lnSpc>
                <a:spcPct val="100000"/>
              </a:lnSpc>
              <a:spcBef>
                <a:spcPts val="300"/>
              </a:spcBef>
              <a:buFont typeface="Arial" panose="020B0604020202020204" pitchFamily="34" charset="0"/>
              <a:buChar char="•"/>
            </a:pPr>
            <a:r>
              <a:rPr lang="en-US" sz="2800"/>
              <a:t>To discuss and agree on</a:t>
            </a:r>
          </a:p>
          <a:p>
            <a:pPr marL="804672" lvl="1" indent="-347472">
              <a:lnSpc>
                <a:spcPct val="100000"/>
              </a:lnSpc>
              <a:spcBef>
                <a:spcPts val="300"/>
              </a:spcBef>
              <a:buFont typeface="Wingdings" panose="05000000000000000000" pitchFamily="2" charset="2"/>
              <a:buChar char="Ø"/>
            </a:pPr>
            <a:r>
              <a:rPr lang="en-US"/>
              <a:t>Development of a </a:t>
            </a:r>
            <a:r>
              <a:rPr lang="en-US" b="1"/>
              <a:t>Joint Stakeholder Survey</a:t>
            </a:r>
          </a:p>
          <a:p>
            <a:pPr marL="804672" lvl="1" indent="-347472">
              <a:lnSpc>
                <a:spcPct val="100000"/>
              </a:lnSpc>
              <a:spcBef>
                <a:spcPts val="300"/>
              </a:spcBef>
              <a:buFont typeface="Wingdings" panose="05000000000000000000" pitchFamily="2" charset="2"/>
              <a:buChar char="Ø"/>
            </a:pPr>
            <a:r>
              <a:rPr lang="en-US"/>
              <a:t>The approach to the survey</a:t>
            </a:r>
          </a:p>
          <a:p>
            <a:pPr marL="457200" indent="-457200">
              <a:lnSpc>
                <a:spcPct val="100000"/>
              </a:lnSpc>
              <a:spcBef>
                <a:spcPts val="1200"/>
              </a:spcBef>
              <a:buFont typeface="Arial" panose="020B0604020202020204" pitchFamily="34" charset="0"/>
              <a:buChar char="•"/>
            </a:pPr>
            <a:r>
              <a:rPr lang="en-US" sz="2800"/>
              <a:t>To discuss proposed survey topics:</a:t>
            </a:r>
          </a:p>
          <a:p>
            <a:pPr marL="804672" lvl="1" indent="-347472">
              <a:lnSpc>
                <a:spcPct val="100000"/>
              </a:lnSpc>
              <a:spcBef>
                <a:spcPts val="300"/>
              </a:spcBef>
              <a:buFont typeface="Wingdings" panose="05000000000000000000" pitchFamily="2" charset="2"/>
              <a:buChar char="Ø"/>
            </a:pPr>
            <a:r>
              <a:rPr lang="en-US"/>
              <a:t>Joint value proposition</a:t>
            </a:r>
          </a:p>
          <a:p>
            <a:pPr marL="804672" lvl="1" indent="-347472">
              <a:lnSpc>
                <a:spcPct val="100000"/>
              </a:lnSpc>
              <a:spcBef>
                <a:spcPts val="300"/>
              </a:spcBef>
              <a:buFont typeface="Wingdings" panose="05000000000000000000" pitchFamily="2" charset="2"/>
              <a:buChar char="Ø"/>
            </a:pPr>
            <a:r>
              <a:rPr lang="en-US"/>
              <a:t>External trends </a:t>
            </a:r>
          </a:p>
          <a:p>
            <a:pPr marL="804672" lvl="1" indent="-347472">
              <a:lnSpc>
                <a:spcPct val="100000"/>
              </a:lnSpc>
              <a:spcBef>
                <a:spcPts val="300"/>
              </a:spcBef>
              <a:buFont typeface="Wingdings" panose="05000000000000000000" pitchFamily="2" charset="2"/>
              <a:buChar char="Ø"/>
            </a:pPr>
            <a:r>
              <a:rPr lang="en-US"/>
              <a:t>Work plans</a:t>
            </a:r>
          </a:p>
        </p:txBody>
      </p:sp>
      <p:sp>
        <p:nvSpPr>
          <p:cNvPr id="2" name="Title 1">
            <a:extLst>
              <a:ext uri="{FF2B5EF4-FFF2-40B4-BE49-F238E27FC236}">
                <a16:creationId xmlns:a16="http://schemas.microsoft.com/office/drawing/2014/main" id="{7BEC7325-33DE-276F-9DC0-C9D47BAD2D8A}"/>
              </a:ext>
            </a:extLst>
          </p:cNvPr>
          <p:cNvSpPr>
            <a:spLocks noGrp="1"/>
          </p:cNvSpPr>
          <p:nvPr>
            <p:ph type="title"/>
          </p:nvPr>
        </p:nvSpPr>
        <p:spPr/>
        <p:txBody>
          <a:bodyPr/>
          <a:lstStyle/>
          <a:p>
            <a:r>
              <a:rPr lang="en-US"/>
              <a:t>Objective of the Session</a:t>
            </a:r>
          </a:p>
        </p:txBody>
      </p:sp>
      <p:sp>
        <p:nvSpPr>
          <p:cNvPr id="3" name="Slide Number Placeholder 2">
            <a:extLst>
              <a:ext uri="{FF2B5EF4-FFF2-40B4-BE49-F238E27FC236}">
                <a16:creationId xmlns:a16="http://schemas.microsoft.com/office/drawing/2014/main" id="{F647550C-B4E6-387E-7554-FEFE8947C3B4}"/>
              </a:ext>
            </a:extLst>
          </p:cNvPr>
          <p:cNvSpPr>
            <a:spLocks noGrp="1"/>
          </p:cNvSpPr>
          <p:nvPr>
            <p:ph type="sldNum" sz="quarter" idx="12"/>
          </p:nvPr>
        </p:nvSpPr>
        <p:spPr/>
        <p:txBody>
          <a:bodyPr/>
          <a:lstStyle/>
          <a:p>
            <a:fld id="{99A02339-D840-6844-BF2C-3B4B9517014C}" type="slidenum">
              <a:rPr lang="en-US" smtClean="0"/>
              <a:pPr/>
              <a:t>2</a:t>
            </a:fld>
            <a:endParaRPr lang="en-US"/>
          </a:p>
        </p:txBody>
      </p:sp>
      <p:sp>
        <p:nvSpPr>
          <p:cNvPr id="6" name="Text Placeholder 5">
            <a:extLst>
              <a:ext uri="{FF2B5EF4-FFF2-40B4-BE49-F238E27FC236}">
                <a16:creationId xmlns:a16="http://schemas.microsoft.com/office/drawing/2014/main" id="{04F18FDE-BC0F-B713-355B-63BD9AADA6A7}"/>
              </a:ext>
            </a:extLst>
          </p:cNvPr>
          <p:cNvSpPr>
            <a:spLocks noGrp="1"/>
          </p:cNvSpPr>
          <p:nvPr>
            <p:ph type="body" sz="quarter" idx="15"/>
          </p:nvPr>
        </p:nvSpPr>
        <p:spPr>
          <a:xfrm>
            <a:off x="7588659" y="2204049"/>
            <a:ext cx="3823797" cy="3364302"/>
          </a:xfrm>
          <a:prstGeom prst="flowChartAlternateProcess">
            <a:avLst/>
          </a:prstGeom>
          <a:solidFill>
            <a:schemeClr val="bg1"/>
          </a:solidFill>
          <a:ln w="38100">
            <a:solidFill>
              <a:srgbClr val="D9C49B"/>
            </a:solidFill>
          </a:ln>
        </p:spPr>
        <p:txBody>
          <a:bodyPr anchor="ctr"/>
          <a:lstStyle/>
          <a:p>
            <a:pPr marL="347472" lvl="1"/>
            <a:r>
              <a:rPr lang="en-US" sz="2800"/>
              <a:t>Each Board to conduct its own session with</a:t>
            </a:r>
          </a:p>
          <a:p>
            <a:pPr marL="804672" lvl="1" indent="-347472">
              <a:lnSpc>
                <a:spcPct val="100000"/>
              </a:lnSpc>
              <a:spcBef>
                <a:spcPts val="300"/>
              </a:spcBef>
              <a:buFont typeface="Wingdings" panose="05000000000000000000" pitchFamily="2" charset="2"/>
              <a:buChar char="Ø"/>
            </a:pPr>
            <a:r>
              <a:rPr lang="en-US"/>
              <a:t>Same agenda paper</a:t>
            </a:r>
          </a:p>
          <a:p>
            <a:pPr marL="804672" lvl="1" indent="-347472">
              <a:lnSpc>
                <a:spcPct val="100000"/>
              </a:lnSpc>
              <a:spcBef>
                <a:spcPts val="300"/>
              </a:spcBef>
              <a:buFont typeface="Wingdings" panose="05000000000000000000" pitchFamily="2" charset="2"/>
              <a:buChar char="Ø"/>
            </a:pPr>
            <a:r>
              <a:rPr lang="en-US"/>
              <a:t>Same questions</a:t>
            </a:r>
          </a:p>
        </p:txBody>
      </p:sp>
      <p:pic>
        <p:nvPicPr>
          <p:cNvPr id="7" name="Graphic 6" descr="Meeting outline">
            <a:extLst>
              <a:ext uri="{FF2B5EF4-FFF2-40B4-BE49-F238E27FC236}">
                <a16:creationId xmlns:a16="http://schemas.microsoft.com/office/drawing/2014/main" id="{6DC5A1CD-B6A6-4E5C-F48A-078582BEE22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82931" y="2890978"/>
            <a:ext cx="318499" cy="318499"/>
          </a:xfrm>
          <a:prstGeom prst="rect">
            <a:avLst/>
          </a:prstGeom>
        </p:spPr>
      </p:pic>
    </p:spTree>
    <p:extLst>
      <p:ext uri="{BB962C8B-B14F-4D97-AF65-F5344CB8AC3E}">
        <p14:creationId xmlns:p14="http://schemas.microsoft.com/office/powerpoint/2010/main" val="34494537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211FB-734D-0895-B9DE-119571BD0990}"/>
              </a:ext>
            </a:extLst>
          </p:cNvPr>
          <p:cNvSpPr>
            <a:spLocks noGrp="1"/>
          </p:cNvSpPr>
          <p:nvPr>
            <p:ph type="title"/>
          </p:nvPr>
        </p:nvSpPr>
        <p:spPr/>
        <p:txBody>
          <a:bodyPr/>
          <a:lstStyle/>
          <a:p>
            <a:r>
              <a:rPr lang="en-US"/>
              <a:t>Joint Working Group (WG)</a:t>
            </a:r>
          </a:p>
        </p:txBody>
      </p:sp>
      <p:sp>
        <p:nvSpPr>
          <p:cNvPr id="3" name="Slide Number Placeholder 2">
            <a:extLst>
              <a:ext uri="{FF2B5EF4-FFF2-40B4-BE49-F238E27FC236}">
                <a16:creationId xmlns:a16="http://schemas.microsoft.com/office/drawing/2014/main" id="{3AFC5954-0AEE-3EDB-E58A-82A8C286C9E5}"/>
              </a:ext>
            </a:extLst>
          </p:cNvPr>
          <p:cNvSpPr>
            <a:spLocks noGrp="1"/>
          </p:cNvSpPr>
          <p:nvPr>
            <p:ph type="sldNum" sz="quarter" idx="12"/>
          </p:nvPr>
        </p:nvSpPr>
        <p:spPr/>
        <p:txBody>
          <a:bodyPr/>
          <a:lstStyle/>
          <a:p>
            <a:fld id="{99A02339-D840-6844-BF2C-3B4B9517014C}" type="slidenum">
              <a:rPr lang="en-US" smtClean="0"/>
              <a:pPr/>
              <a:t>3</a:t>
            </a:fld>
            <a:endParaRPr lang="en-US"/>
          </a:p>
        </p:txBody>
      </p:sp>
      <p:sp>
        <p:nvSpPr>
          <p:cNvPr id="6" name="Text Placeholder 5">
            <a:extLst>
              <a:ext uri="{FF2B5EF4-FFF2-40B4-BE49-F238E27FC236}">
                <a16:creationId xmlns:a16="http://schemas.microsoft.com/office/drawing/2014/main" id="{F609EA1A-3C63-DE02-A39E-4DACBAADB3CC}"/>
              </a:ext>
            </a:extLst>
          </p:cNvPr>
          <p:cNvSpPr>
            <a:spLocks noGrp="1"/>
          </p:cNvSpPr>
          <p:nvPr>
            <p:ph type="body" sz="quarter" idx="15"/>
          </p:nvPr>
        </p:nvSpPr>
        <p:spPr>
          <a:xfrm>
            <a:off x="8959065" y="2016087"/>
            <a:ext cx="2810410" cy="3705444"/>
          </a:xfrm>
          <a:prstGeom prst="flowChartAlternateProcess">
            <a:avLst/>
          </a:prstGeom>
          <a:solidFill>
            <a:schemeClr val="bg1"/>
          </a:solidFill>
          <a:ln w="28575">
            <a:solidFill>
              <a:srgbClr val="637C79"/>
            </a:solidFill>
          </a:ln>
        </p:spPr>
        <p:txBody>
          <a:bodyPr anchor="ctr"/>
          <a:lstStyle/>
          <a:p>
            <a:pPr marL="342900" indent="-342900">
              <a:buFont typeface="Wingdings" panose="05000000000000000000" pitchFamily="2" charset="2"/>
              <a:buChar char="Ø"/>
            </a:pPr>
            <a:r>
              <a:rPr lang="en-US" sz="2400"/>
              <a:t>WG August Virtual Meeting</a:t>
            </a:r>
          </a:p>
          <a:p>
            <a:pPr marL="342900" indent="-342900">
              <a:buFont typeface="Wingdings" panose="05000000000000000000" pitchFamily="2" charset="2"/>
              <a:buChar char="Ø"/>
            </a:pPr>
            <a:r>
              <a:rPr lang="en-US" sz="2400"/>
              <a:t>SSBs Staff and Chairs touch points</a:t>
            </a:r>
          </a:p>
        </p:txBody>
      </p:sp>
      <p:graphicFrame>
        <p:nvGraphicFramePr>
          <p:cNvPr id="8" name="Table 7">
            <a:extLst>
              <a:ext uri="{FF2B5EF4-FFF2-40B4-BE49-F238E27FC236}">
                <a16:creationId xmlns:a16="http://schemas.microsoft.com/office/drawing/2014/main" id="{CA9DB843-A7F7-B219-B882-04E679CB4BA1}"/>
              </a:ext>
            </a:extLst>
          </p:cNvPr>
          <p:cNvGraphicFramePr>
            <a:graphicFrameLocks noGrp="1"/>
          </p:cNvGraphicFramePr>
          <p:nvPr>
            <p:extLst>
              <p:ext uri="{D42A27DB-BD31-4B8C-83A1-F6EECF244321}">
                <p14:modId xmlns:p14="http://schemas.microsoft.com/office/powerpoint/2010/main" val="1665208679"/>
              </p:ext>
            </p:extLst>
          </p:nvPr>
        </p:nvGraphicFramePr>
        <p:xfrm>
          <a:off x="362140" y="1520082"/>
          <a:ext cx="8128000" cy="2194560"/>
        </p:xfrm>
        <a:graphic>
          <a:graphicData uri="http://schemas.openxmlformats.org/drawingml/2006/table">
            <a:tbl>
              <a:tblPr firstRow="1" bandRow="1">
                <a:tableStyleId>{F5AB1C69-6EDB-4FF4-983F-18BD219EF322}</a:tableStyleId>
              </a:tblPr>
              <a:tblGrid>
                <a:gridCol w="4064000">
                  <a:extLst>
                    <a:ext uri="{9D8B030D-6E8A-4147-A177-3AD203B41FA5}">
                      <a16:colId xmlns:a16="http://schemas.microsoft.com/office/drawing/2014/main" val="2355514754"/>
                    </a:ext>
                  </a:extLst>
                </a:gridCol>
                <a:gridCol w="4064000">
                  <a:extLst>
                    <a:ext uri="{9D8B030D-6E8A-4147-A177-3AD203B41FA5}">
                      <a16:colId xmlns:a16="http://schemas.microsoft.com/office/drawing/2014/main" val="4291523968"/>
                    </a:ext>
                  </a:extLst>
                </a:gridCol>
              </a:tblGrid>
              <a:tr h="548640">
                <a:tc>
                  <a:txBody>
                    <a:bodyPr/>
                    <a:lstStyle/>
                    <a:p>
                      <a:pPr algn="ctr"/>
                      <a:r>
                        <a:rPr lang="en-US" sz="2000"/>
                        <a:t>IAASB</a:t>
                      </a:r>
                    </a:p>
                  </a:txBody>
                  <a:tcPr/>
                </a:tc>
                <a:tc>
                  <a:txBody>
                    <a:bodyPr/>
                    <a:lstStyle/>
                    <a:p>
                      <a:pPr algn="ctr"/>
                      <a:r>
                        <a:rPr lang="en-US" sz="2000"/>
                        <a:t>IESBA</a:t>
                      </a:r>
                    </a:p>
                  </a:txBody>
                  <a:tcPr/>
                </a:tc>
                <a:extLst>
                  <a:ext uri="{0D108BD9-81ED-4DB2-BD59-A6C34878D82A}">
                    <a16:rowId xmlns:a16="http://schemas.microsoft.com/office/drawing/2014/main" val="1652767917"/>
                  </a:ext>
                </a:extLst>
              </a:tr>
              <a:tr h="548640">
                <a:tc>
                  <a:txBody>
                    <a:bodyPr/>
                    <a:lstStyle/>
                    <a:p>
                      <a:r>
                        <a:rPr lang="en-US" sz="2000">
                          <a:solidFill>
                            <a:srgbClr val="2D4151"/>
                          </a:solidFill>
                        </a:rPr>
                        <a:t>Tom </a:t>
                      </a:r>
                      <a:r>
                        <a:rPr lang="en-US" sz="2000" err="1">
                          <a:solidFill>
                            <a:srgbClr val="2D4151"/>
                          </a:solidFill>
                        </a:rPr>
                        <a:t>Seidenstein</a:t>
                      </a:r>
                      <a:r>
                        <a:rPr lang="en-US" sz="2000">
                          <a:solidFill>
                            <a:srgbClr val="2D4151"/>
                          </a:solidFill>
                        </a:rPr>
                        <a:t>,  Chair</a:t>
                      </a:r>
                    </a:p>
                  </a:txBody>
                  <a:tcPr/>
                </a:tc>
                <a:tc>
                  <a:txBody>
                    <a:bodyPr/>
                    <a:lstStyle/>
                    <a:p>
                      <a:r>
                        <a:rPr lang="en-US" sz="2000">
                          <a:solidFill>
                            <a:srgbClr val="2D4151"/>
                          </a:solidFill>
                        </a:rPr>
                        <a:t>Gabriela Figueiredo Dias, Chair</a:t>
                      </a:r>
                    </a:p>
                  </a:txBody>
                  <a:tcPr/>
                </a:tc>
                <a:extLst>
                  <a:ext uri="{0D108BD9-81ED-4DB2-BD59-A6C34878D82A}">
                    <a16:rowId xmlns:a16="http://schemas.microsoft.com/office/drawing/2014/main" val="3210978151"/>
                  </a:ext>
                </a:extLst>
              </a:tr>
              <a:tr h="548640">
                <a:tc>
                  <a:txBody>
                    <a:bodyPr/>
                    <a:lstStyle/>
                    <a:p>
                      <a:r>
                        <a:rPr lang="en-US" sz="2000">
                          <a:solidFill>
                            <a:srgbClr val="2D4151"/>
                          </a:solidFill>
                        </a:rPr>
                        <a:t>Josephine Jackson, Vice-Chair</a:t>
                      </a:r>
                    </a:p>
                  </a:txBody>
                  <a:tcPr/>
                </a:tc>
                <a:tc>
                  <a:txBody>
                    <a:bodyPr/>
                    <a:lstStyle/>
                    <a:p>
                      <a:r>
                        <a:rPr lang="en-US" sz="2000">
                          <a:solidFill>
                            <a:srgbClr val="2D4151"/>
                          </a:solidFill>
                        </a:rPr>
                        <a:t>Channa Wijesinghe, Vice-Chair</a:t>
                      </a:r>
                    </a:p>
                  </a:txBody>
                  <a:tcPr/>
                </a:tc>
                <a:extLst>
                  <a:ext uri="{0D108BD9-81ED-4DB2-BD59-A6C34878D82A}">
                    <a16:rowId xmlns:a16="http://schemas.microsoft.com/office/drawing/2014/main" val="4115861272"/>
                  </a:ext>
                </a:extLst>
              </a:tr>
              <a:tr h="548640">
                <a:tc>
                  <a:txBody>
                    <a:bodyPr/>
                    <a:lstStyle/>
                    <a:p>
                      <a:r>
                        <a:rPr lang="en-US" sz="2000">
                          <a:solidFill>
                            <a:srgbClr val="2D4151"/>
                          </a:solidFill>
                        </a:rPr>
                        <a:t>Edo </a:t>
                      </a:r>
                      <a:r>
                        <a:rPr lang="en-US" sz="2000" err="1">
                          <a:solidFill>
                            <a:srgbClr val="2D4151"/>
                          </a:solidFill>
                        </a:rPr>
                        <a:t>Kienhuis</a:t>
                      </a:r>
                      <a:r>
                        <a:rPr lang="en-US" sz="2000">
                          <a:solidFill>
                            <a:srgbClr val="2D4151"/>
                          </a:solidFill>
                        </a:rPr>
                        <a:t>, Board Member</a:t>
                      </a:r>
                    </a:p>
                  </a:txBody>
                  <a:tcPr/>
                </a:tc>
                <a:tc>
                  <a:txBody>
                    <a:bodyPr/>
                    <a:lstStyle/>
                    <a:p>
                      <a:r>
                        <a:rPr lang="en-US" sz="2000">
                          <a:solidFill>
                            <a:srgbClr val="2D4151"/>
                          </a:solidFill>
                        </a:rPr>
                        <a:t>Christelle Martin, Board Member</a:t>
                      </a:r>
                    </a:p>
                  </a:txBody>
                  <a:tcPr/>
                </a:tc>
                <a:extLst>
                  <a:ext uri="{0D108BD9-81ED-4DB2-BD59-A6C34878D82A}">
                    <a16:rowId xmlns:a16="http://schemas.microsoft.com/office/drawing/2014/main" val="1179139147"/>
                  </a:ext>
                </a:extLst>
              </a:tr>
            </a:tbl>
          </a:graphicData>
        </a:graphic>
      </p:graphicFrame>
      <p:pic>
        <p:nvPicPr>
          <p:cNvPr id="10" name="Graphic 9" descr="Monthly calendar with solid fill">
            <a:extLst>
              <a:ext uri="{FF2B5EF4-FFF2-40B4-BE49-F238E27FC236}">
                <a16:creationId xmlns:a16="http://schemas.microsoft.com/office/drawing/2014/main" id="{C614017A-CCD7-EF87-3D69-5BBF1A7742C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733690" y="4746660"/>
            <a:ext cx="914400" cy="914400"/>
          </a:xfrm>
          <a:prstGeom prst="rect">
            <a:avLst/>
          </a:prstGeom>
        </p:spPr>
      </p:pic>
      <p:graphicFrame>
        <p:nvGraphicFramePr>
          <p:cNvPr id="4" name="Table 3">
            <a:extLst>
              <a:ext uri="{FF2B5EF4-FFF2-40B4-BE49-F238E27FC236}">
                <a16:creationId xmlns:a16="http://schemas.microsoft.com/office/drawing/2014/main" id="{82134556-AB5A-5D99-6DEB-12085663929C}"/>
              </a:ext>
            </a:extLst>
          </p:cNvPr>
          <p:cNvGraphicFramePr>
            <a:graphicFrameLocks noGrp="1"/>
          </p:cNvGraphicFramePr>
          <p:nvPr>
            <p:extLst>
              <p:ext uri="{D42A27DB-BD31-4B8C-83A1-F6EECF244321}">
                <p14:modId xmlns:p14="http://schemas.microsoft.com/office/powerpoint/2010/main" val="2598017892"/>
              </p:ext>
            </p:extLst>
          </p:nvPr>
        </p:nvGraphicFramePr>
        <p:xfrm>
          <a:off x="362140" y="3714642"/>
          <a:ext cx="8128000" cy="221488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1178598398"/>
                    </a:ext>
                  </a:extLst>
                </a:gridCol>
                <a:gridCol w="4064000">
                  <a:extLst>
                    <a:ext uri="{9D8B030D-6E8A-4147-A177-3AD203B41FA5}">
                      <a16:colId xmlns:a16="http://schemas.microsoft.com/office/drawing/2014/main" val="1368700357"/>
                    </a:ext>
                  </a:extLst>
                </a:gridCol>
              </a:tblGrid>
              <a:tr h="548640">
                <a:tc>
                  <a:txBody>
                    <a:bodyPr/>
                    <a:lstStyle/>
                    <a:p>
                      <a:pPr algn="ctr"/>
                      <a:r>
                        <a:rPr lang="en-US" sz="2000"/>
                        <a:t>IAASB Staff</a:t>
                      </a:r>
                    </a:p>
                  </a:txBody>
                  <a:tcPr/>
                </a:tc>
                <a:tc>
                  <a:txBody>
                    <a:bodyPr/>
                    <a:lstStyle/>
                    <a:p>
                      <a:pPr algn="ctr"/>
                      <a:r>
                        <a:rPr lang="en-US" sz="2000"/>
                        <a:t>IESBA Staff</a:t>
                      </a:r>
                    </a:p>
                  </a:txBody>
                  <a:tcPr/>
                </a:tc>
                <a:extLst>
                  <a:ext uri="{0D108BD9-81ED-4DB2-BD59-A6C34878D82A}">
                    <a16:rowId xmlns:a16="http://schemas.microsoft.com/office/drawing/2014/main" val="3566797416"/>
                  </a:ext>
                </a:extLst>
              </a:tr>
              <a:tr h="548640">
                <a:tc>
                  <a:txBody>
                    <a:bodyPr/>
                    <a:lstStyle/>
                    <a:p>
                      <a:pPr marL="0" marR="0" algn="l">
                        <a:lnSpc>
                          <a:spcPts val="2200"/>
                        </a:lnSpc>
                        <a:spcBef>
                          <a:spcPts val="600"/>
                        </a:spcBef>
                        <a:spcAft>
                          <a:spcPts val="600"/>
                        </a:spcAft>
                        <a:buNone/>
                      </a:pPr>
                      <a:r>
                        <a:rPr lang="en-US" sz="2000">
                          <a:solidFill>
                            <a:schemeClr val="tx2"/>
                          </a:solidFill>
                          <a:effectLst/>
                        </a:rPr>
                        <a:t>Willie Botha, Program and Senior Director</a:t>
                      </a:r>
                      <a:endParaRPr lang="en-US" sz="2000">
                        <a:solidFill>
                          <a:schemeClr val="tx2"/>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marL="0" marR="0" algn="l">
                        <a:lnSpc>
                          <a:spcPts val="2200"/>
                        </a:lnSpc>
                        <a:spcBef>
                          <a:spcPts val="600"/>
                        </a:spcBef>
                        <a:spcAft>
                          <a:spcPts val="600"/>
                        </a:spcAft>
                        <a:buNone/>
                      </a:pPr>
                      <a:r>
                        <a:rPr lang="en-US" sz="2000">
                          <a:solidFill>
                            <a:schemeClr val="tx2"/>
                          </a:solidFill>
                          <a:effectLst/>
                        </a:rPr>
                        <a:t>Ken Siong, Program and Senior Director</a:t>
                      </a:r>
                      <a:endParaRPr lang="en-US" sz="2000">
                        <a:solidFill>
                          <a:schemeClr val="tx2"/>
                        </a:solidFill>
                        <a:effectLst/>
                        <a:latin typeface="+mn-lt"/>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911894108"/>
                  </a:ext>
                </a:extLst>
              </a:tr>
              <a:tr h="548640">
                <a:tc>
                  <a:txBody>
                    <a:bodyPr/>
                    <a:lstStyle/>
                    <a:p>
                      <a:pPr marL="0" marR="0" algn="l">
                        <a:lnSpc>
                          <a:spcPts val="2200"/>
                        </a:lnSpc>
                        <a:spcBef>
                          <a:spcPts val="600"/>
                        </a:spcBef>
                        <a:spcAft>
                          <a:spcPts val="600"/>
                        </a:spcAft>
                        <a:buNone/>
                      </a:pPr>
                      <a:r>
                        <a:rPr lang="nl-NL" sz="2000">
                          <a:solidFill>
                            <a:schemeClr val="tx2"/>
                          </a:solidFill>
                          <a:effectLst/>
                        </a:rPr>
                        <a:t>Jasper van den Hout, Director</a:t>
                      </a:r>
                      <a:endParaRPr lang="en-US" sz="2000">
                        <a:solidFill>
                          <a:schemeClr val="tx2"/>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marL="0" marR="0" algn="l">
                        <a:lnSpc>
                          <a:spcPts val="2200"/>
                        </a:lnSpc>
                        <a:spcBef>
                          <a:spcPts val="600"/>
                        </a:spcBef>
                        <a:spcAft>
                          <a:spcPts val="600"/>
                        </a:spcAft>
                        <a:buNone/>
                      </a:pPr>
                      <a:r>
                        <a:rPr lang="en-US" sz="2000">
                          <a:solidFill>
                            <a:schemeClr val="tx2"/>
                          </a:solidFill>
                          <a:effectLst/>
                        </a:rPr>
                        <a:t>Geoff Kwan, Director</a:t>
                      </a:r>
                      <a:endParaRPr lang="en-US" sz="2000">
                        <a:solidFill>
                          <a:schemeClr val="tx2"/>
                        </a:solidFill>
                        <a:effectLst/>
                        <a:latin typeface="+mn-lt"/>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3278026231"/>
                  </a:ext>
                </a:extLst>
              </a:tr>
              <a:tr h="548640">
                <a:tc>
                  <a:txBody>
                    <a:bodyPr/>
                    <a:lstStyle/>
                    <a:p>
                      <a:pPr marL="0" marR="0" algn="l">
                        <a:lnSpc>
                          <a:spcPts val="2200"/>
                        </a:lnSpc>
                        <a:spcBef>
                          <a:spcPts val="600"/>
                        </a:spcBef>
                        <a:spcAft>
                          <a:spcPts val="600"/>
                        </a:spcAft>
                        <a:buNone/>
                      </a:pPr>
                      <a:r>
                        <a:rPr lang="de-DE" sz="2000">
                          <a:solidFill>
                            <a:schemeClr val="tx2"/>
                          </a:solidFill>
                          <a:effectLst/>
                        </a:rPr>
                        <a:t>Nathalie Baumgaertener Dutang, Senior Manager</a:t>
                      </a:r>
                      <a:endParaRPr lang="en-US" sz="2000">
                        <a:solidFill>
                          <a:schemeClr val="tx2"/>
                        </a:solidFill>
                        <a:effectLst/>
                        <a:latin typeface="+mn-lt"/>
                        <a:ea typeface="MS Mincho" panose="02020609040205080304" pitchFamily="49" charset="-128"/>
                        <a:cs typeface="Times New Roman" panose="02020603050405020304" pitchFamily="18" charset="0"/>
                      </a:endParaRPr>
                    </a:p>
                  </a:txBody>
                  <a:tcPr marL="68580" marR="68580" marT="0" marB="0" anchor="ctr"/>
                </a:tc>
                <a:tc>
                  <a:txBody>
                    <a:bodyPr/>
                    <a:lstStyle/>
                    <a:p>
                      <a:pPr marL="0" marR="0" algn="l">
                        <a:lnSpc>
                          <a:spcPts val="2200"/>
                        </a:lnSpc>
                        <a:spcBef>
                          <a:spcPts val="600"/>
                        </a:spcBef>
                        <a:spcAft>
                          <a:spcPts val="600"/>
                        </a:spcAft>
                        <a:buNone/>
                      </a:pPr>
                      <a:r>
                        <a:rPr lang="en-US" sz="2000">
                          <a:solidFill>
                            <a:schemeClr val="tx2"/>
                          </a:solidFill>
                          <a:effectLst/>
                        </a:rPr>
                        <a:t>Szilvia Sramko, Principal</a:t>
                      </a:r>
                      <a:endParaRPr lang="en-US" sz="2000">
                        <a:solidFill>
                          <a:schemeClr val="tx2"/>
                        </a:solidFill>
                        <a:effectLst/>
                        <a:latin typeface="+mn-lt"/>
                        <a:ea typeface="MS Mincho" panose="02020609040205080304" pitchFamily="49" charset="-128"/>
                        <a:cs typeface="Times New Roman" panose="02020603050405020304" pitchFamily="18" charset="0"/>
                      </a:endParaRPr>
                    </a:p>
                  </a:txBody>
                  <a:tcPr marL="68580" marR="68580" marT="0" marB="0" anchor="ctr"/>
                </a:tc>
                <a:extLst>
                  <a:ext uri="{0D108BD9-81ED-4DB2-BD59-A6C34878D82A}">
                    <a16:rowId xmlns:a16="http://schemas.microsoft.com/office/drawing/2014/main" val="3576246853"/>
                  </a:ext>
                </a:extLst>
              </a:tr>
            </a:tbl>
          </a:graphicData>
        </a:graphic>
      </p:graphicFrame>
    </p:spTree>
    <p:extLst>
      <p:ext uri="{BB962C8B-B14F-4D97-AF65-F5344CB8AC3E}">
        <p14:creationId xmlns:p14="http://schemas.microsoft.com/office/powerpoint/2010/main" val="16976305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F21AF6-058D-B5EB-CCC3-7907B0E179EA}"/>
            </a:ext>
          </a:extLst>
        </p:cNvPr>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5F2E783-F898-5279-87E7-CF5388B3B238}"/>
              </a:ext>
            </a:extLst>
          </p:cNvPr>
          <p:cNvSpPr>
            <a:spLocks noGrp="1"/>
          </p:cNvSpPr>
          <p:nvPr>
            <p:ph type="sldNum" sz="quarter" idx="12"/>
          </p:nvPr>
        </p:nvSpPr>
        <p:spPr/>
        <p:txBody>
          <a:bodyPr/>
          <a:lstStyle/>
          <a:p>
            <a:fld id="{99A02339-D840-6844-BF2C-3B4B9517014C}" type="slidenum">
              <a:rPr lang="en-US" smtClean="0"/>
              <a:pPr/>
              <a:t>4</a:t>
            </a:fld>
            <a:endParaRPr lang="en-US"/>
          </a:p>
        </p:txBody>
      </p:sp>
      <p:graphicFrame>
        <p:nvGraphicFramePr>
          <p:cNvPr id="6" name="Diagram 5">
            <a:extLst>
              <a:ext uri="{FF2B5EF4-FFF2-40B4-BE49-F238E27FC236}">
                <a16:creationId xmlns:a16="http://schemas.microsoft.com/office/drawing/2014/main" id="{5F022290-AB28-1C47-14DC-FB9CA003451A}"/>
              </a:ext>
            </a:extLst>
          </p:cNvPr>
          <p:cNvGraphicFramePr/>
          <p:nvPr>
            <p:extLst>
              <p:ext uri="{D42A27DB-BD31-4B8C-83A1-F6EECF244321}">
                <p14:modId xmlns:p14="http://schemas.microsoft.com/office/powerpoint/2010/main" val="126070822"/>
              </p:ext>
            </p:extLst>
          </p:nvPr>
        </p:nvGraphicFramePr>
        <p:xfrm>
          <a:off x="0" y="2369150"/>
          <a:ext cx="6140441" cy="36899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7" name="Group 6">
            <a:extLst>
              <a:ext uri="{FF2B5EF4-FFF2-40B4-BE49-F238E27FC236}">
                <a16:creationId xmlns:a16="http://schemas.microsoft.com/office/drawing/2014/main" id="{0C8BE98E-0436-C30C-21B2-15524DE96C7F}"/>
              </a:ext>
            </a:extLst>
          </p:cNvPr>
          <p:cNvGrpSpPr/>
          <p:nvPr/>
        </p:nvGrpSpPr>
        <p:grpSpPr>
          <a:xfrm>
            <a:off x="7676538" y="2014777"/>
            <a:ext cx="4292856" cy="3572050"/>
            <a:chOff x="6812803" y="1838402"/>
            <a:chExt cx="4722106" cy="4114800"/>
          </a:xfrm>
          <a:solidFill>
            <a:srgbClr val="E8E4D7"/>
          </a:solidFill>
        </p:grpSpPr>
        <p:sp>
          <p:nvSpPr>
            <p:cNvPr id="8" name="Rectangle 7">
              <a:extLst>
                <a:ext uri="{FF2B5EF4-FFF2-40B4-BE49-F238E27FC236}">
                  <a16:creationId xmlns:a16="http://schemas.microsoft.com/office/drawing/2014/main" id="{360E81D5-BAF0-9148-3267-4C7855D30158}"/>
                </a:ext>
              </a:extLst>
            </p:cNvPr>
            <p:cNvSpPr/>
            <p:nvPr/>
          </p:nvSpPr>
          <p:spPr>
            <a:xfrm>
              <a:off x="6812803" y="1838402"/>
              <a:ext cx="4722106" cy="4114800"/>
            </a:xfrm>
            <a:prstGeom prst="rect">
              <a:avLst/>
            </a:prstGeom>
            <a:solidFill>
              <a:srgbClr val="E8E4D7"/>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US"/>
            </a:p>
          </p:txBody>
        </p:sp>
        <p:pic>
          <p:nvPicPr>
            <p:cNvPr id="9" name="Picture 8" descr="A blue and white cover with images of people">
              <a:extLst>
                <a:ext uri="{FF2B5EF4-FFF2-40B4-BE49-F238E27FC236}">
                  <a16:creationId xmlns:a16="http://schemas.microsoft.com/office/drawing/2014/main" id="{789EAE5D-BC1A-C664-8721-7567BE6E102A}"/>
                </a:ext>
              </a:extLst>
            </p:cNvPr>
            <p:cNvPicPr>
              <a:picLocks noChangeAspect="1"/>
            </p:cNvPicPr>
            <p:nvPr/>
          </p:nvPicPr>
          <p:blipFill>
            <a:blip r:embed="rId8"/>
            <a:stretch>
              <a:fillRect/>
            </a:stretch>
          </p:blipFill>
          <p:spPr>
            <a:xfrm>
              <a:off x="7077101" y="2796704"/>
              <a:ext cx="1953485" cy="2592758"/>
            </a:xfrm>
            <a:prstGeom prst="rect">
              <a:avLst/>
            </a:prstGeom>
            <a:grpFill/>
          </p:spPr>
        </p:pic>
        <p:sp>
          <p:nvSpPr>
            <p:cNvPr id="10" name="TextBox 9">
              <a:extLst>
                <a:ext uri="{FF2B5EF4-FFF2-40B4-BE49-F238E27FC236}">
                  <a16:creationId xmlns:a16="http://schemas.microsoft.com/office/drawing/2014/main" id="{F75AB1C2-81D9-C743-A6E4-F687B98ED607}"/>
                </a:ext>
              </a:extLst>
            </p:cNvPr>
            <p:cNvSpPr txBox="1"/>
            <p:nvPr/>
          </p:nvSpPr>
          <p:spPr>
            <a:xfrm>
              <a:off x="6877868" y="1972696"/>
              <a:ext cx="4657041" cy="602720"/>
            </a:xfrm>
            <a:prstGeom prst="rect">
              <a:avLst/>
            </a:prstGeom>
            <a:solidFill>
              <a:srgbClr val="E8E4D7"/>
            </a:solidFill>
          </p:spPr>
          <p:txBody>
            <a:bodyPr wrap="square" rtlCol="0">
              <a:spAutoFit/>
            </a:bodyPr>
            <a:lstStyle/>
            <a:p>
              <a:pPr algn="ctr"/>
              <a:r>
                <a:rPr lang="en-US" sz="2800" b="1">
                  <a:solidFill>
                    <a:srgbClr val="4B5E7C"/>
                  </a:solidFill>
                  <a:latin typeface="Calibri" panose="020F0502020204030204" pitchFamily="34" charset="0"/>
                  <a:cs typeface="Calibri" panose="020F0502020204030204" pitchFamily="34" charset="0"/>
                </a:rPr>
                <a:t>Strategy and Work Plans</a:t>
              </a:r>
            </a:p>
          </p:txBody>
        </p:sp>
        <p:pic>
          <p:nvPicPr>
            <p:cNvPr id="11" name="Picture 10" descr="A blue cover with white text">
              <a:extLst>
                <a:ext uri="{FF2B5EF4-FFF2-40B4-BE49-F238E27FC236}">
                  <a16:creationId xmlns:a16="http://schemas.microsoft.com/office/drawing/2014/main" id="{03D36E24-10A2-773D-CC97-4C6C680D9E77}"/>
                </a:ext>
              </a:extLst>
            </p:cNvPr>
            <p:cNvPicPr>
              <a:picLocks noChangeAspect="1"/>
            </p:cNvPicPr>
            <p:nvPr/>
          </p:nvPicPr>
          <p:blipFill>
            <a:blip r:embed="rId9"/>
            <a:stretch>
              <a:fillRect/>
            </a:stretch>
          </p:blipFill>
          <p:spPr>
            <a:xfrm>
              <a:off x="9317125" y="2796704"/>
              <a:ext cx="1953485" cy="2563353"/>
            </a:xfrm>
            <a:prstGeom prst="rect">
              <a:avLst/>
            </a:prstGeom>
            <a:grpFill/>
          </p:spPr>
        </p:pic>
      </p:grpSp>
      <p:sp>
        <p:nvSpPr>
          <p:cNvPr id="13" name="Title 1">
            <a:extLst>
              <a:ext uri="{FF2B5EF4-FFF2-40B4-BE49-F238E27FC236}">
                <a16:creationId xmlns:a16="http://schemas.microsoft.com/office/drawing/2014/main" id="{04E02D56-A06D-4518-7844-CAF44CF682F7}"/>
              </a:ext>
            </a:extLst>
          </p:cNvPr>
          <p:cNvSpPr txBox="1">
            <a:spLocks/>
          </p:cNvSpPr>
          <p:nvPr/>
        </p:nvSpPr>
        <p:spPr>
          <a:xfrm>
            <a:off x="1028700" y="708469"/>
            <a:ext cx="10134600" cy="550843"/>
          </a:xfrm>
          <a:prstGeom prst="rect">
            <a:avLst/>
          </a:prstGeom>
        </p:spPr>
        <p:txBody>
          <a:bodyPr/>
          <a:lstStyle>
            <a:lvl1pPr algn="l" defTabSz="914400" rtl="0" eaLnBrk="1" latinLnBrk="0" hangingPunct="1">
              <a:lnSpc>
                <a:spcPct val="90000"/>
              </a:lnSpc>
              <a:spcBef>
                <a:spcPct val="0"/>
              </a:spcBef>
              <a:buNone/>
              <a:defRPr sz="4000" b="0" i="0" kern="1200">
                <a:solidFill>
                  <a:schemeClr val="accent2"/>
                </a:solidFill>
                <a:latin typeface="Calibri Light" panose="020F0302020204030204" pitchFamily="34" charset="0"/>
                <a:ea typeface="+mj-ea"/>
                <a:cs typeface="Calibri Light" panose="020F0302020204030204" pitchFamily="34" charset="0"/>
              </a:defRPr>
            </a:lvl1pPr>
          </a:lstStyle>
          <a:p>
            <a:r>
              <a:rPr lang="en-US"/>
              <a:t>Background</a:t>
            </a:r>
          </a:p>
        </p:txBody>
      </p:sp>
      <p:sp>
        <p:nvSpPr>
          <p:cNvPr id="2" name="Arrow: Chevron 1">
            <a:extLst>
              <a:ext uri="{FF2B5EF4-FFF2-40B4-BE49-F238E27FC236}">
                <a16:creationId xmlns:a16="http://schemas.microsoft.com/office/drawing/2014/main" id="{1A1D1373-78BC-426C-E47D-2081A871ABB0}"/>
              </a:ext>
            </a:extLst>
          </p:cNvPr>
          <p:cNvSpPr/>
          <p:nvPr/>
        </p:nvSpPr>
        <p:spPr>
          <a:xfrm>
            <a:off x="6333297" y="3054803"/>
            <a:ext cx="609641" cy="1163871"/>
          </a:xfrm>
          <a:prstGeom prst="chevron">
            <a:avLst>
              <a:gd name="adj" fmla="val 62310"/>
            </a:avLst>
          </a:prstGeom>
        </p:spPr>
        <p:style>
          <a:lnRef idx="0">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a:lstStyle/>
          <a:p>
            <a:endParaRPr lang="en-US"/>
          </a:p>
        </p:txBody>
      </p:sp>
      <p:sp>
        <p:nvSpPr>
          <p:cNvPr id="12" name="Arrow: Chevron 11">
            <a:extLst>
              <a:ext uri="{FF2B5EF4-FFF2-40B4-BE49-F238E27FC236}">
                <a16:creationId xmlns:a16="http://schemas.microsoft.com/office/drawing/2014/main" id="{5AB8887F-D9C5-0C72-C820-C753746ABA4E}"/>
              </a:ext>
            </a:extLst>
          </p:cNvPr>
          <p:cNvSpPr/>
          <p:nvPr/>
        </p:nvSpPr>
        <p:spPr>
          <a:xfrm>
            <a:off x="6772195" y="3054802"/>
            <a:ext cx="609641" cy="1163871"/>
          </a:xfrm>
          <a:prstGeom prst="chevron">
            <a:avLst>
              <a:gd name="adj" fmla="val 62310"/>
            </a:avLst>
          </a:prstGeom>
        </p:spPr>
        <p:style>
          <a:lnRef idx="0">
            <a:schemeClr val="lt1">
              <a:hueOff val="0"/>
              <a:satOff val="0"/>
              <a:lumOff val="0"/>
              <a:alphaOff val="0"/>
            </a:schemeClr>
          </a:lnRef>
          <a:fillRef idx="1">
            <a:schemeClr val="accent5">
              <a:hueOff val="2303982"/>
              <a:satOff val="-6863"/>
              <a:lumOff val="38235"/>
              <a:alphaOff val="0"/>
            </a:schemeClr>
          </a:fillRef>
          <a:effectRef idx="0">
            <a:schemeClr val="accent5">
              <a:hueOff val="2303982"/>
              <a:satOff val="-6863"/>
              <a:lumOff val="38235"/>
              <a:alphaOff val="0"/>
            </a:schemeClr>
          </a:effectRef>
          <a:fontRef idx="minor">
            <a:schemeClr val="lt1"/>
          </a:fontRef>
        </p:style>
        <p:txBody>
          <a:bodyPr/>
          <a:lstStyle/>
          <a:p>
            <a:endParaRPr lang="en-US"/>
          </a:p>
        </p:txBody>
      </p:sp>
    </p:spTree>
    <p:extLst>
      <p:ext uri="{BB962C8B-B14F-4D97-AF65-F5344CB8AC3E}">
        <p14:creationId xmlns:p14="http://schemas.microsoft.com/office/powerpoint/2010/main" val="20110951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22477B-885E-6ABC-6078-1115EFE16A3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35ADD04-3701-CB4F-0F40-77556D754FD1}"/>
              </a:ext>
            </a:extLst>
          </p:cNvPr>
          <p:cNvSpPr>
            <a:spLocks noGrp="1"/>
          </p:cNvSpPr>
          <p:nvPr>
            <p:ph type="title"/>
          </p:nvPr>
        </p:nvSpPr>
        <p:spPr/>
        <p:txBody>
          <a:bodyPr/>
          <a:lstStyle/>
          <a:p>
            <a:r>
              <a:rPr lang="en-US"/>
              <a:t>Joint Stakeholder Survey</a:t>
            </a:r>
          </a:p>
        </p:txBody>
      </p:sp>
      <p:sp>
        <p:nvSpPr>
          <p:cNvPr id="3" name="Slide Number Placeholder 2">
            <a:extLst>
              <a:ext uri="{FF2B5EF4-FFF2-40B4-BE49-F238E27FC236}">
                <a16:creationId xmlns:a16="http://schemas.microsoft.com/office/drawing/2014/main" id="{1A3721C2-B54E-B8B3-BB85-897EC1B7BE4E}"/>
              </a:ext>
            </a:extLst>
          </p:cNvPr>
          <p:cNvSpPr>
            <a:spLocks noGrp="1"/>
          </p:cNvSpPr>
          <p:nvPr>
            <p:ph type="sldNum" sz="quarter" idx="12"/>
          </p:nvPr>
        </p:nvSpPr>
        <p:spPr/>
        <p:txBody>
          <a:bodyPr/>
          <a:lstStyle/>
          <a:p>
            <a:fld id="{99A02339-D840-6844-BF2C-3B4B9517014C}" type="slidenum">
              <a:rPr lang="en-US" smtClean="0"/>
              <a:pPr/>
              <a:t>5</a:t>
            </a:fld>
            <a:endParaRPr lang="en-US"/>
          </a:p>
        </p:txBody>
      </p:sp>
      <p:sp>
        <p:nvSpPr>
          <p:cNvPr id="11" name="Freeform 78">
            <a:extLst>
              <a:ext uri="{FF2B5EF4-FFF2-40B4-BE49-F238E27FC236}">
                <a16:creationId xmlns:a16="http://schemas.microsoft.com/office/drawing/2014/main" id="{34C26136-DD84-114A-915C-711C738A007A}"/>
              </a:ext>
            </a:extLst>
          </p:cNvPr>
          <p:cNvSpPr>
            <a:spLocks noChangeArrowheads="1"/>
          </p:cNvSpPr>
          <p:nvPr/>
        </p:nvSpPr>
        <p:spPr bwMode="auto">
          <a:xfrm>
            <a:off x="891226" y="1781502"/>
            <a:ext cx="5863626" cy="4303530"/>
          </a:xfrm>
          <a:prstGeom prst="roundRect">
            <a:avLst>
              <a:gd name="adj" fmla="val 10610"/>
            </a:avLst>
          </a:prstGeom>
          <a:noFill/>
          <a:ln w="38100" cap="flat">
            <a:solidFill>
              <a:schemeClr val="accent4"/>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a:latin typeface="Poppins" pitchFamily="2" charset="77"/>
            </a:endParaRPr>
          </a:p>
        </p:txBody>
      </p:sp>
      <p:grpSp>
        <p:nvGrpSpPr>
          <p:cNvPr id="12" name="Group 11">
            <a:extLst>
              <a:ext uri="{FF2B5EF4-FFF2-40B4-BE49-F238E27FC236}">
                <a16:creationId xmlns:a16="http://schemas.microsoft.com/office/drawing/2014/main" id="{D26893B5-C4F3-E0F3-44AE-272DF6C28F9A}"/>
              </a:ext>
            </a:extLst>
          </p:cNvPr>
          <p:cNvGrpSpPr/>
          <p:nvPr/>
        </p:nvGrpSpPr>
        <p:grpSpPr>
          <a:xfrm>
            <a:off x="352339" y="1831267"/>
            <a:ext cx="975616" cy="461468"/>
            <a:chOff x="1576255" y="4583883"/>
            <a:chExt cx="2642156" cy="1516080"/>
          </a:xfrm>
          <a:solidFill>
            <a:schemeClr val="accent4"/>
          </a:solidFill>
        </p:grpSpPr>
        <p:sp>
          <p:nvSpPr>
            <p:cNvPr id="13" name="Freeform 2">
              <a:extLst>
                <a:ext uri="{FF2B5EF4-FFF2-40B4-BE49-F238E27FC236}">
                  <a16:creationId xmlns:a16="http://schemas.microsoft.com/office/drawing/2014/main" id="{EAFEB9DB-57E0-1E59-F9A3-A6E5790C9199}"/>
                </a:ext>
              </a:extLst>
            </p:cNvPr>
            <p:cNvSpPr>
              <a:spLocks noChangeArrowheads="1"/>
            </p:cNvSpPr>
            <p:nvPr/>
          </p:nvSpPr>
          <p:spPr bwMode="auto">
            <a:xfrm>
              <a:off x="1576257" y="5830805"/>
              <a:ext cx="390007" cy="269158"/>
            </a:xfrm>
            <a:custGeom>
              <a:avLst/>
              <a:gdLst>
                <a:gd name="T0" fmla="*/ 311 w 312"/>
                <a:gd name="T1" fmla="*/ 0 h 214"/>
                <a:gd name="T2" fmla="*/ 106 w 312"/>
                <a:gd name="T3" fmla="*/ 0 h 214"/>
                <a:gd name="T4" fmla="*/ 106 w 312"/>
                <a:gd name="T5" fmla="*/ 0 h 214"/>
                <a:gd name="T6" fmla="*/ 0 w 312"/>
                <a:gd name="T7" fmla="*/ 107 h 214"/>
                <a:gd name="T8" fmla="*/ 0 w 312"/>
                <a:gd name="T9" fmla="*/ 107 h 214"/>
                <a:gd name="T10" fmla="*/ 106 w 312"/>
                <a:gd name="T11" fmla="*/ 213 h 214"/>
                <a:gd name="T12" fmla="*/ 311 w 312"/>
                <a:gd name="T13" fmla="*/ 213 h 214"/>
                <a:gd name="T14" fmla="*/ 311 w 312"/>
                <a:gd name="T15" fmla="*/ 0 h 2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214">
                  <a:moveTo>
                    <a:pt x="311" y="0"/>
                  </a:moveTo>
                  <a:lnTo>
                    <a:pt x="106" y="0"/>
                  </a:lnTo>
                  <a:lnTo>
                    <a:pt x="106" y="0"/>
                  </a:lnTo>
                  <a:cubicBezTo>
                    <a:pt x="48" y="0"/>
                    <a:pt x="0" y="48"/>
                    <a:pt x="0" y="107"/>
                  </a:cubicBezTo>
                  <a:lnTo>
                    <a:pt x="0" y="107"/>
                  </a:lnTo>
                  <a:cubicBezTo>
                    <a:pt x="0" y="165"/>
                    <a:pt x="48" y="213"/>
                    <a:pt x="106" y="213"/>
                  </a:cubicBezTo>
                  <a:lnTo>
                    <a:pt x="311" y="213"/>
                  </a:lnTo>
                  <a:lnTo>
                    <a:pt x="311" y="0"/>
                  </a:lnTo>
                </a:path>
              </a:pathLst>
            </a:custGeom>
            <a:grp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3599">
                <a:latin typeface="Poppins" pitchFamily="2" charset="77"/>
              </a:endParaRPr>
            </a:p>
          </p:txBody>
        </p:sp>
        <p:sp>
          <p:nvSpPr>
            <p:cNvPr id="14" name="Freeform 3">
              <a:extLst>
                <a:ext uri="{FF2B5EF4-FFF2-40B4-BE49-F238E27FC236}">
                  <a16:creationId xmlns:a16="http://schemas.microsoft.com/office/drawing/2014/main" id="{9F05C305-9140-7B2D-0682-C73B0BBFF0F0}"/>
                </a:ext>
              </a:extLst>
            </p:cNvPr>
            <p:cNvSpPr>
              <a:spLocks noChangeArrowheads="1"/>
            </p:cNvSpPr>
            <p:nvPr/>
          </p:nvSpPr>
          <p:spPr bwMode="auto">
            <a:xfrm>
              <a:off x="1576257" y="5830805"/>
              <a:ext cx="390007" cy="269158"/>
            </a:xfrm>
            <a:custGeom>
              <a:avLst/>
              <a:gdLst>
                <a:gd name="T0" fmla="*/ 311 w 312"/>
                <a:gd name="T1" fmla="*/ 0 h 214"/>
                <a:gd name="T2" fmla="*/ 106 w 312"/>
                <a:gd name="T3" fmla="*/ 0 h 214"/>
                <a:gd name="T4" fmla="*/ 106 w 312"/>
                <a:gd name="T5" fmla="*/ 0 h 214"/>
                <a:gd name="T6" fmla="*/ 0 w 312"/>
                <a:gd name="T7" fmla="*/ 107 h 214"/>
                <a:gd name="T8" fmla="*/ 0 w 312"/>
                <a:gd name="T9" fmla="*/ 107 h 214"/>
                <a:gd name="T10" fmla="*/ 106 w 312"/>
                <a:gd name="T11" fmla="*/ 213 h 214"/>
                <a:gd name="T12" fmla="*/ 311 w 312"/>
                <a:gd name="T13" fmla="*/ 213 h 214"/>
                <a:gd name="T14" fmla="*/ 311 w 312"/>
                <a:gd name="T15" fmla="*/ 0 h 2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214">
                  <a:moveTo>
                    <a:pt x="311" y="0"/>
                  </a:moveTo>
                  <a:lnTo>
                    <a:pt x="106" y="0"/>
                  </a:lnTo>
                  <a:lnTo>
                    <a:pt x="106" y="0"/>
                  </a:lnTo>
                  <a:cubicBezTo>
                    <a:pt x="48" y="0"/>
                    <a:pt x="0" y="48"/>
                    <a:pt x="0" y="107"/>
                  </a:cubicBezTo>
                  <a:lnTo>
                    <a:pt x="0" y="107"/>
                  </a:lnTo>
                  <a:cubicBezTo>
                    <a:pt x="0" y="165"/>
                    <a:pt x="48" y="213"/>
                    <a:pt x="106" y="213"/>
                  </a:cubicBezTo>
                  <a:lnTo>
                    <a:pt x="311" y="213"/>
                  </a:lnTo>
                  <a:lnTo>
                    <a:pt x="311" y="0"/>
                  </a:lnTo>
                </a:path>
              </a:pathLst>
            </a:custGeom>
            <a:grp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3599">
                <a:latin typeface="Poppins" pitchFamily="2" charset="77"/>
              </a:endParaRPr>
            </a:p>
          </p:txBody>
        </p:sp>
        <p:sp>
          <p:nvSpPr>
            <p:cNvPr id="15" name="Freeform 83">
              <a:extLst>
                <a:ext uri="{FF2B5EF4-FFF2-40B4-BE49-F238E27FC236}">
                  <a16:creationId xmlns:a16="http://schemas.microsoft.com/office/drawing/2014/main" id="{62748871-0003-3B7A-AD31-2A9EE9A1102E}"/>
                </a:ext>
              </a:extLst>
            </p:cNvPr>
            <p:cNvSpPr>
              <a:spLocks noChangeArrowheads="1"/>
            </p:cNvSpPr>
            <p:nvPr/>
          </p:nvSpPr>
          <p:spPr bwMode="auto">
            <a:xfrm>
              <a:off x="1576255" y="4583883"/>
              <a:ext cx="2642156" cy="1444672"/>
            </a:xfrm>
            <a:custGeom>
              <a:avLst/>
              <a:gdLst>
                <a:gd name="T0" fmla="*/ 1371 w 2122"/>
                <a:gd name="T1" fmla="*/ 1119 h 1158"/>
                <a:gd name="T2" fmla="*/ 1371 w 2122"/>
                <a:gd name="T3" fmla="*/ 1033 h 1158"/>
                <a:gd name="T4" fmla="*/ 1371 w 2122"/>
                <a:gd name="T5" fmla="*/ 1033 h 1158"/>
                <a:gd name="T6" fmla="*/ 1342 w 2122"/>
                <a:gd name="T7" fmla="*/ 1003 h 1158"/>
                <a:gd name="T8" fmla="*/ 106 w 2122"/>
                <a:gd name="T9" fmla="*/ 1003 h 1158"/>
                <a:gd name="T10" fmla="*/ 106 w 2122"/>
                <a:gd name="T11" fmla="*/ 1003 h 1158"/>
                <a:gd name="T12" fmla="*/ 0 w 2122"/>
                <a:gd name="T13" fmla="*/ 1110 h 1158"/>
                <a:gd name="T14" fmla="*/ 0 w 2122"/>
                <a:gd name="T15" fmla="*/ 260 h 1158"/>
                <a:gd name="T16" fmla="*/ 0 w 2122"/>
                <a:gd name="T17" fmla="*/ 260 h 1158"/>
                <a:gd name="T18" fmla="*/ 106 w 2122"/>
                <a:gd name="T19" fmla="*/ 154 h 1158"/>
                <a:gd name="T20" fmla="*/ 1342 w 2122"/>
                <a:gd name="T21" fmla="*/ 154 h 1158"/>
                <a:gd name="T22" fmla="*/ 1342 w 2122"/>
                <a:gd name="T23" fmla="*/ 154 h 1158"/>
                <a:gd name="T24" fmla="*/ 1371 w 2122"/>
                <a:gd name="T25" fmla="*/ 124 h 1158"/>
                <a:gd name="T26" fmla="*/ 1371 w 2122"/>
                <a:gd name="T27" fmla="*/ 38 h 1158"/>
                <a:gd name="T28" fmla="*/ 1371 w 2122"/>
                <a:gd name="T29" fmla="*/ 38 h 1158"/>
                <a:gd name="T30" fmla="*/ 1418 w 2122"/>
                <a:gd name="T31" fmla="*/ 15 h 1158"/>
                <a:gd name="T32" fmla="*/ 2106 w 2122"/>
                <a:gd name="T33" fmla="*/ 556 h 1158"/>
                <a:gd name="T34" fmla="*/ 2106 w 2122"/>
                <a:gd name="T35" fmla="*/ 556 h 1158"/>
                <a:gd name="T36" fmla="*/ 2106 w 2122"/>
                <a:gd name="T37" fmla="*/ 601 h 1158"/>
                <a:gd name="T38" fmla="*/ 1418 w 2122"/>
                <a:gd name="T39" fmla="*/ 1142 h 1158"/>
                <a:gd name="T40" fmla="*/ 1418 w 2122"/>
                <a:gd name="T41" fmla="*/ 1142 h 1158"/>
                <a:gd name="T42" fmla="*/ 1371 w 2122"/>
                <a:gd name="T43" fmla="*/ 1119 h 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22" h="1158">
                  <a:moveTo>
                    <a:pt x="1371" y="1119"/>
                  </a:moveTo>
                  <a:lnTo>
                    <a:pt x="1371" y="1033"/>
                  </a:lnTo>
                  <a:lnTo>
                    <a:pt x="1371" y="1033"/>
                  </a:lnTo>
                  <a:cubicBezTo>
                    <a:pt x="1371" y="1016"/>
                    <a:pt x="1358" y="1003"/>
                    <a:pt x="1342" y="1003"/>
                  </a:cubicBezTo>
                  <a:lnTo>
                    <a:pt x="106" y="1003"/>
                  </a:lnTo>
                  <a:lnTo>
                    <a:pt x="106" y="1003"/>
                  </a:lnTo>
                  <a:cubicBezTo>
                    <a:pt x="48" y="1003"/>
                    <a:pt x="0" y="1051"/>
                    <a:pt x="0" y="1110"/>
                  </a:cubicBezTo>
                  <a:lnTo>
                    <a:pt x="0" y="260"/>
                  </a:lnTo>
                  <a:lnTo>
                    <a:pt x="0" y="260"/>
                  </a:lnTo>
                  <a:cubicBezTo>
                    <a:pt x="0" y="201"/>
                    <a:pt x="48" y="154"/>
                    <a:pt x="106" y="154"/>
                  </a:cubicBezTo>
                  <a:lnTo>
                    <a:pt x="1342" y="154"/>
                  </a:lnTo>
                  <a:lnTo>
                    <a:pt x="1342" y="154"/>
                  </a:lnTo>
                  <a:cubicBezTo>
                    <a:pt x="1358" y="154"/>
                    <a:pt x="1371" y="140"/>
                    <a:pt x="1371" y="124"/>
                  </a:cubicBezTo>
                  <a:lnTo>
                    <a:pt x="1371" y="38"/>
                  </a:lnTo>
                  <a:lnTo>
                    <a:pt x="1371" y="38"/>
                  </a:lnTo>
                  <a:cubicBezTo>
                    <a:pt x="1371" y="13"/>
                    <a:pt x="1399" y="0"/>
                    <a:pt x="1418" y="15"/>
                  </a:cubicBezTo>
                  <a:lnTo>
                    <a:pt x="2106" y="556"/>
                  </a:lnTo>
                  <a:lnTo>
                    <a:pt x="2106" y="556"/>
                  </a:lnTo>
                  <a:cubicBezTo>
                    <a:pt x="2121" y="567"/>
                    <a:pt x="2121" y="590"/>
                    <a:pt x="2106" y="601"/>
                  </a:cubicBezTo>
                  <a:lnTo>
                    <a:pt x="1418" y="1142"/>
                  </a:lnTo>
                  <a:lnTo>
                    <a:pt x="1418" y="1142"/>
                  </a:lnTo>
                  <a:cubicBezTo>
                    <a:pt x="1399" y="1157"/>
                    <a:pt x="1371" y="1143"/>
                    <a:pt x="1371" y="1119"/>
                  </a:cubicBezTo>
                </a:path>
              </a:pathLst>
            </a:custGeom>
            <a:grp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3599">
                <a:latin typeface="Poppins" pitchFamily="2" charset="77"/>
              </a:endParaRPr>
            </a:p>
          </p:txBody>
        </p:sp>
      </p:grpSp>
      <p:sp>
        <p:nvSpPr>
          <p:cNvPr id="16" name="TextBox 25">
            <a:extLst>
              <a:ext uri="{FF2B5EF4-FFF2-40B4-BE49-F238E27FC236}">
                <a16:creationId xmlns:a16="http://schemas.microsoft.com/office/drawing/2014/main" id="{02CEB7E9-D318-B01C-9FA0-123499E8F551}"/>
              </a:ext>
            </a:extLst>
          </p:cNvPr>
          <p:cNvSpPr txBox="1"/>
          <p:nvPr/>
        </p:nvSpPr>
        <p:spPr>
          <a:xfrm>
            <a:off x="1369354" y="1874323"/>
            <a:ext cx="5103365" cy="461665"/>
          </a:xfrm>
          <a:prstGeom prst="rect">
            <a:avLst/>
          </a:prstGeom>
          <a:solidFill>
            <a:srgbClr val="D9C49B"/>
          </a:solidFill>
          <a:ln>
            <a:solidFill>
              <a:srgbClr val="E8E4D7"/>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ts val="600"/>
              </a:spcBef>
            </a:pPr>
            <a:r>
              <a:rPr lang="en-US" sz="2400">
                <a:solidFill>
                  <a:srgbClr val="4B5E7C"/>
                </a:solidFill>
              </a:rPr>
              <a:t>Straightforward way to obtain input</a:t>
            </a:r>
          </a:p>
        </p:txBody>
      </p:sp>
      <p:sp>
        <p:nvSpPr>
          <p:cNvPr id="20" name="TextBox 25">
            <a:extLst>
              <a:ext uri="{FF2B5EF4-FFF2-40B4-BE49-F238E27FC236}">
                <a16:creationId xmlns:a16="http://schemas.microsoft.com/office/drawing/2014/main" id="{8E984F67-B8CE-BBBE-420B-7AAA2B22DEC3}"/>
              </a:ext>
            </a:extLst>
          </p:cNvPr>
          <p:cNvSpPr txBox="1"/>
          <p:nvPr/>
        </p:nvSpPr>
        <p:spPr>
          <a:xfrm>
            <a:off x="1369354" y="2513567"/>
            <a:ext cx="5103365" cy="1569660"/>
          </a:xfrm>
          <a:prstGeom prst="rect">
            <a:avLst/>
          </a:prstGeom>
          <a:solidFill>
            <a:srgbClr val="D9C49B"/>
          </a:solidFill>
          <a:ln>
            <a:solidFill>
              <a:srgbClr val="E8E4D7"/>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ts val="600"/>
              </a:spcBef>
            </a:pPr>
            <a:r>
              <a:rPr lang="en-US" sz="2400">
                <a:solidFill>
                  <a:srgbClr val="4B5E7C"/>
                </a:solidFill>
              </a:rPr>
              <a:t>Reflects shared commitment to responding to stakeholder demands, market needs and matters of common interest </a:t>
            </a:r>
          </a:p>
        </p:txBody>
      </p:sp>
      <p:grpSp>
        <p:nvGrpSpPr>
          <p:cNvPr id="21" name="Group 20">
            <a:extLst>
              <a:ext uri="{FF2B5EF4-FFF2-40B4-BE49-F238E27FC236}">
                <a16:creationId xmlns:a16="http://schemas.microsoft.com/office/drawing/2014/main" id="{7701DAC8-F6B0-34B7-5F55-4C198CE584FC}"/>
              </a:ext>
            </a:extLst>
          </p:cNvPr>
          <p:cNvGrpSpPr/>
          <p:nvPr/>
        </p:nvGrpSpPr>
        <p:grpSpPr>
          <a:xfrm>
            <a:off x="371697" y="2714342"/>
            <a:ext cx="975616" cy="461468"/>
            <a:chOff x="1576255" y="4583883"/>
            <a:chExt cx="2642156" cy="1516080"/>
          </a:xfrm>
          <a:solidFill>
            <a:schemeClr val="accent4"/>
          </a:solidFill>
        </p:grpSpPr>
        <p:sp>
          <p:nvSpPr>
            <p:cNvPr id="22" name="Freeform 2">
              <a:extLst>
                <a:ext uri="{FF2B5EF4-FFF2-40B4-BE49-F238E27FC236}">
                  <a16:creationId xmlns:a16="http://schemas.microsoft.com/office/drawing/2014/main" id="{985D8DD4-906F-FC03-EF96-9B588D27142D}"/>
                </a:ext>
              </a:extLst>
            </p:cNvPr>
            <p:cNvSpPr>
              <a:spLocks noChangeArrowheads="1"/>
            </p:cNvSpPr>
            <p:nvPr/>
          </p:nvSpPr>
          <p:spPr bwMode="auto">
            <a:xfrm>
              <a:off x="1576257" y="5830805"/>
              <a:ext cx="390007" cy="269158"/>
            </a:xfrm>
            <a:custGeom>
              <a:avLst/>
              <a:gdLst>
                <a:gd name="T0" fmla="*/ 311 w 312"/>
                <a:gd name="T1" fmla="*/ 0 h 214"/>
                <a:gd name="T2" fmla="*/ 106 w 312"/>
                <a:gd name="T3" fmla="*/ 0 h 214"/>
                <a:gd name="T4" fmla="*/ 106 w 312"/>
                <a:gd name="T5" fmla="*/ 0 h 214"/>
                <a:gd name="T6" fmla="*/ 0 w 312"/>
                <a:gd name="T7" fmla="*/ 107 h 214"/>
                <a:gd name="T8" fmla="*/ 0 w 312"/>
                <a:gd name="T9" fmla="*/ 107 h 214"/>
                <a:gd name="T10" fmla="*/ 106 w 312"/>
                <a:gd name="T11" fmla="*/ 213 h 214"/>
                <a:gd name="T12" fmla="*/ 311 w 312"/>
                <a:gd name="T13" fmla="*/ 213 h 214"/>
                <a:gd name="T14" fmla="*/ 311 w 312"/>
                <a:gd name="T15" fmla="*/ 0 h 2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214">
                  <a:moveTo>
                    <a:pt x="311" y="0"/>
                  </a:moveTo>
                  <a:lnTo>
                    <a:pt x="106" y="0"/>
                  </a:lnTo>
                  <a:lnTo>
                    <a:pt x="106" y="0"/>
                  </a:lnTo>
                  <a:cubicBezTo>
                    <a:pt x="48" y="0"/>
                    <a:pt x="0" y="48"/>
                    <a:pt x="0" y="107"/>
                  </a:cubicBezTo>
                  <a:lnTo>
                    <a:pt x="0" y="107"/>
                  </a:lnTo>
                  <a:cubicBezTo>
                    <a:pt x="0" y="165"/>
                    <a:pt x="48" y="213"/>
                    <a:pt x="106" y="213"/>
                  </a:cubicBezTo>
                  <a:lnTo>
                    <a:pt x="311" y="213"/>
                  </a:lnTo>
                  <a:lnTo>
                    <a:pt x="311" y="0"/>
                  </a:lnTo>
                </a:path>
              </a:pathLst>
            </a:custGeom>
            <a:grp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3599">
                <a:latin typeface="Poppins" pitchFamily="2" charset="77"/>
              </a:endParaRPr>
            </a:p>
          </p:txBody>
        </p:sp>
        <p:sp>
          <p:nvSpPr>
            <p:cNvPr id="23" name="Freeform 3">
              <a:extLst>
                <a:ext uri="{FF2B5EF4-FFF2-40B4-BE49-F238E27FC236}">
                  <a16:creationId xmlns:a16="http://schemas.microsoft.com/office/drawing/2014/main" id="{A446EDB2-42FB-1F78-930A-89C6E1F794A3}"/>
                </a:ext>
              </a:extLst>
            </p:cNvPr>
            <p:cNvSpPr>
              <a:spLocks noChangeArrowheads="1"/>
            </p:cNvSpPr>
            <p:nvPr/>
          </p:nvSpPr>
          <p:spPr bwMode="auto">
            <a:xfrm>
              <a:off x="1576257" y="5830805"/>
              <a:ext cx="390007" cy="269158"/>
            </a:xfrm>
            <a:custGeom>
              <a:avLst/>
              <a:gdLst>
                <a:gd name="T0" fmla="*/ 311 w 312"/>
                <a:gd name="T1" fmla="*/ 0 h 214"/>
                <a:gd name="T2" fmla="*/ 106 w 312"/>
                <a:gd name="T3" fmla="*/ 0 h 214"/>
                <a:gd name="T4" fmla="*/ 106 w 312"/>
                <a:gd name="T5" fmla="*/ 0 h 214"/>
                <a:gd name="T6" fmla="*/ 0 w 312"/>
                <a:gd name="T7" fmla="*/ 107 h 214"/>
                <a:gd name="T8" fmla="*/ 0 w 312"/>
                <a:gd name="T9" fmla="*/ 107 h 214"/>
                <a:gd name="T10" fmla="*/ 106 w 312"/>
                <a:gd name="T11" fmla="*/ 213 h 214"/>
                <a:gd name="T12" fmla="*/ 311 w 312"/>
                <a:gd name="T13" fmla="*/ 213 h 214"/>
                <a:gd name="T14" fmla="*/ 311 w 312"/>
                <a:gd name="T15" fmla="*/ 0 h 2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214">
                  <a:moveTo>
                    <a:pt x="311" y="0"/>
                  </a:moveTo>
                  <a:lnTo>
                    <a:pt x="106" y="0"/>
                  </a:lnTo>
                  <a:lnTo>
                    <a:pt x="106" y="0"/>
                  </a:lnTo>
                  <a:cubicBezTo>
                    <a:pt x="48" y="0"/>
                    <a:pt x="0" y="48"/>
                    <a:pt x="0" y="107"/>
                  </a:cubicBezTo>
                  <a:lnTo>
                    <a:pt x="0" y="107"/>
                  </a:lnTo>
                  <a:cubicBezTo>
                    <a:pt x="0" y="165"/>
                    <a:pt x="48" y="213"/>
                    <a:pt x="106" y="213"/>
                  </a:cubicBezTo>
                  <a:lnTo>
                    <a:pt x="311" y="213"/>
                  </a:lnTo>
                  <a:lnTo>
                    <a:pt x="311" y="0"/>
                  </a:lnTo>
                </a:path>
              </a:pathLst>
            </a:custGeom>
            <a:grp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3599">
                <a:latin typeface="Poppins" pitchFamily="2" charset="77"/>
              </a:endParaRPr>
            </a:p>
          </p:txBody>
        </p:sp>
        <p:sp>
          <p:nvSpPr>
            <p:cNvPr id="24" name="Freeform 83">
              <a:extLst>
                <a:ext uri="{FF2B5EF4-FFF2-40B4-BE49-F238E27FC236}">
                  <a16:creationId xmlns:a16="http://schemas.microsoft.com/office/drawing/2014/main" id="{7216A78C-7D88-0CF0-7806-C6DA18876E5C}"/>
                </a:ext>
              </a:extLst>
            </p:cNvPr>
            <p:cNvSpPr>
              <a:spLocks noChangeArrowheads="1"/>
            </p:cNvSpPr>
            <p:nvPr/>
          </p:nvSpPr>
          <p:spPr bwMode="auto">
            <a:xfrm>
              <a:off x="1576255" y="4583883"/>
              <a:ext cx="2642156" cy="1444672"/>
            </a:xfrm>
            <a:custGeom>
              <a:avLst/>
              <a:gdLst>
                <a:gd name="T0" fmla="*/ 1371 w 2122"/>
                <a:gd name="T1" fmla="*/ 1119 h 1158"/>
                <a:gd name="T2" fmla="*/ 1371 w 2122"/>
                <a:gd name="T3" fmla="*/ 1033 h 1158"/>
                <a:gd name="T4" fmla="*/ 1371 w 2122"/>
                <a:gd name="T5" fmla="*/ 1033 h 1158"/>
                <a:gd name="T6" fmla="*/ 1342 w 2122"/>
                <a:gd name="T7" fmla="*/ 1003 h 1158"/>
                <a:gd name="T8" fmla="*/ 106 w 2122"/>
                <a:gd name="T9" fmla="*/ 1003 h 1158"/>
                <a:gd name="T10" fmla="*/ 106 w 2122"/>
                <a:gd name="T11" fmla="*/ 1003 h 1158"/>
                <a:gd name="T12" fmla="*/ 0 w 2122"/>
                <a:gd name="T13" fmla="*/ 1110 h 1158"/>
                <a:gd name="T14" fmla="*/ 0 w 2122"/>
                <a:gd name="T15" fmla="*/ 260 h 1158"/>
                <a:gd name="T16" fmla="*/ 0 w 2122"/>
                <a:gd name="T17" fmla="*/ 260 h 1158"/>
                <a:gd name="T18" fmla="*/ 106 w 2122"/>
                <a:gd name="T19" fmla="*/ 154 h 1158"/>
                <a:gd name="T20" fmla="*/ 1342 w 2122"/>
                <a:gd name="T21" fmla="*/ 154 h 1158"/>
                <a:gd name="T22" fmla="*/ 1342 w 2122"/>
                <a:gd name="T23" fmla="*/ 154 h 1158"/>
                <a:gd name="T24" fmla="*/ 1371 w 2122"/>
                <a:gd name="T25" fmla="*/ 124 h 1158"/>
                <a:gd name="T26" fmla="*/ 1371 w 2122"/>
                <a:gd name="T27" fmla="*/ 38 h 1158"/>
                <a:gd name="T28" fmla="*/ 1371 w 2122"/>
                <a:gd name="T29" fmla="*/ 38 h 1158"/>
                <a:gd name="T30" fmla="*/ 1418 w 2122"/>
                <a:gd name="T31" fmla="*/ 15 h 1158"/>
                <a:gd name="T32" fmla="*/ 2106 w 2122"/>
                <a:gd name="T33" fmla="*/ 556 h 1158"/>
                <a:gd name="T34" fmla="*/ 2106 w 2122"/>
                <a:gd name="T35" fmla="*/ 556 h 1158"/>
                <a:gd name="T36" fmla="*/ 2106 w 2122"/>
                <a:gd name="T37" fmla="*/ 601 h 1158"/>
                <a:gd name="T38" fmla="*/ 1418 w 2122"/>
                <a:gd name="T39" fmla="*/ 1142 h 1158"/>
                <a:gd name="T40" fmla="*/ 1418 w 2122"/>
                <a:gd name="T41" fmla="*/ 1142 h 1158"/>
                <a:gd name="T42" fmla="*/ 1371 w 2122"/>
                <a:gd name="T43" fmla="*/ 1119 h 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22" h="1158">
                  <a:moveTo>
                    <a:pt x="1371" y="1119"/>
                  </a:moveTo>
                  <a:lnTo>
                    <a:pt x="1371" y="1033"/>
                  </a:lnTo>
                  <a:lnTo>
                    <a:pt x="1371" y="1033"/>
                  </a:lnTo>
                  <a:cubicBezTo>
                    <a:pt x="1371" y="1016"/>
                    <a:pt x="1358" y="1003"/>
                    <a:pt x="1342" y="1003"/>
                  </a:cubicBezTo>
                  <a:lnTo>
                    <a:pt x="106" y="1003"/>
                  </a:lnTo>
                  <a:lnTo>
                    <a:pt x="106" y="1003"/>
                  </a:lnTo>
                  <a:cubicBezTo>
                    <a:pt x="48" y="1003"/>
                    <a:pt x="0" y="1051"/>
                    <a:pt x="0" y="1110"/>
                  </a:cubicBezTo>
                  <a:lnTo>
                    <a:pt x="0" y="260"/>
                  </a:lnTo>
                  <a:lnTo>
                    <a:pt x="0" y="260"/>
                  </a:lnTo>
                  <a:cubicBezTo>
                    <a:pt x="0" y="201"/>
                    <a:pt x="48" y="154"/>
                    <a:pt x="106" y="154"/>
                  </a:cubicBezTo>
                  <a:lnTo>
                    <a:pt x="1342" y="154"/>
                  </a:lnTo>
                  <a:lnTo>
                    <a:pt x="1342" y="154"/>
                  </a:lnTo>
                  <a:cubicBezTo>
                    <a:pt x="1358" y="154"/>
                    <a:pt x="1371" y="140"/>
                    <a:pt x="1371" y="124"/>
                  </a:cubicBezTo>
                  <a:lnTo>
                    <a:pt x="1371" y="38"/>
                  </a:lnTo>
                  <a:lnTo>
                    <a:pt x="1371" y="38"/>
                  </a:lnTo>
                  <a:cubicBezTo>
                    <a:pt x="1371" y="13"/>
                    <a:pt x="1399" y="0"/>
                    <a:pt x="1418" y="15"/>
                  </a:cubicBezTo>
                  <a:lnTo>
                    <a:pt x="2106" y="556"/>
                  </a:lnTo>
                  <a:lnTo>
                    <a:pt x="2106" y="556"/>
                  </a:lnTo>
                  <a:cubicBezTo>
                    <a:pt x="2121" y="567"/>
                    <a:pt x="2121" y="590"/>
                    <a:pt x="2106" y="601"/>
                  </a:cubicBezTo>
                  <a:lnTo>
                    <a:pt x="1418" y="1142"/>
                  </a:lnTo>
                  <a:lnTo>
                    <a:pt x="1418" y="1142"/>
                  </a:lnTo>
                  <a:cubicBezTo>
                    <a:pt x="1399" y="1157"/>
                    <a:pt x="1371" y="1143"/>
                    <a:pt x="1371" y="1119"/>
                  </a:cubicBezTo>
                </a:path>
              </a:pathLst>
            </a:custGeom>
            <a:grp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3599">
                <a:latin typeface="Poppins" pitchFamily="2" charset="77"/>
              </a:endParaRPr>
            </a:p>
          </p:txBody>
        </p:sp>
      </p:grpSp>
      <p:sp>
        <p:nvSpPr>
          <p:cNvPr id="26" name="Text Placeholder 14">
            <a:extLst>
              <a:ext uri="{FF2B5EF4-FFF2-40B4-BE49-F238E27FC236}">
                <a16:creationId xmlns:a16="http://schemas.microsoft.com/office/drawing/2014/main" id="{08F8E206-14FA-DADD-54CD-4C70E1E85289}"/>
              </a:ext>
            </a:extLst>
          </p:cNvPr>
          <p:cNvSpPr txBox="1">
            <a:spLocks/>
          </p:cNvSpPr>
          <p:nvPr/>
        </p:nvSpPr>
        <p:spPr>
          <a:xfrm>
            <a:off x="7312377" y="2572209"/>
            <a:ext cx="4527283" cy="2318630"/>
          </a:xfrm>
          <a:prstGeom prst="rect">
            <a:avLst/>
          </a:prstGeom>
          <a:solidFill>
            <a:schemeClr val="accent3">
              <a:lumMod val="60000"/>
              <a:lumOff val="40000"/>
              <a:alpha val="60284"/>
            </a:schemeClr>
          </a:solidFill>
        </p:spPr>
        <p:txBody>
          <a:bodyPr lIns="91440" tIns="45720" rIns="91440" bIns="45720" anchor="t"/>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600"/>
              </a:spcBef>
            </a:pPr>
            <a:r>
              <a:rPr lang="en-US" sz="2400" b="1">
                <a:solidFill>
                  <a:srgbClr val="4B5E7C"/>
                </a:solidFill>
              </a:rPr>
              <a:t>Interactive online survey from both SSBs’ websites</a:t>
            </a:r>
            <a:endParaRPr lang="en-US" sz="2400" b="1"/>
          </a:p>
          <a:p>
            <a:pPr>
              <a:lnSpc>
                <a:spcPct val="100000"/>
              </a:lnSpc>
              <a:spcBef>
                <a:spcPts val="600"/>
              </a:spcBef>
            </a:pPr>
            <a:endParaRPr lang="en-US" sz="2000" b="1">
              <a:solidFill>
                <a:srgbClr val="4B5E7C"/>
              </a:solidFill>
            </a:endParaRPr>
          </a:p>
        </p:txBody>
      </p:sp>
      <p:grpSp>
        <p:nvGrpSpPr>
          <p:cNvPr id="28" name="Group 27">
            <a:extLst>
              <a:ext uri="{FF2B5EF4-FFF2-40B4-BE49-F238E27FC236}">
                <a16:creationId xmlns:a16="http://schemas.microsoft.com/office/drawing/2014/main" id="{F8E993F9-7998-F095-635D-D7DB4AD548B6}"/>
              </a:ext>
            </a:extLst>
          </p:cNvPr>
          <p:cNvGrpSpPr/>
          <p:nvPr/>
        </p:nvGrpSpPr>
        <p:grpSpPr>
          <a:xfrm>
            <a:off x="352339" y="4272109"/>
            <a:ext cx="975616" cy="461468"/>
            <a:chOff x="1576255" y="4583883"/>
            <a:chExt cx="2642156" cy="1516080"/>
          </a:xfrm>
          <a:solidFill>
            <a:schemeClr val="accent4"/>
          </a:solidFill>
        </p:grpSpPr>
        <p:sp>
          <p:nvSpPr>
            <p:cNvPr id="29" name="Freeform 2">
              <a:extLst>
                <a:ext uri="{FF2B5EF4-FFF2-40B4-BE49-F238E27FC236}">
                  <a16:creationId xmlns:a16="http://schemas.microsoft.com/office/drawing/2014/main" id="{89AD7F08-D65A-F50F-6D0F-DC4B70F21153}"/>
                </a:ext>
              </a:extLst>
            </p:cNvPr>
            <p:cNvSpPr>
              <a:spLocks noChangeArrowheads="1"/>
            </p:cNvSpPr>
            <p:nvPr/>
          </p:nvSpPr>
          <p:spPr bwMode="auto">
            <a:xfrm>
              <a:off x="1576257" y="5830805"/>
              <a:ext cx="390007" cy="269158"/>
            </a:xfrm>
            <a:custGeom>
              <a:avLst/>
              <a:gdLst>
                <a:gd name="T0" fmla="*/ 311 w 312"/>
                <a:gd name="T1" fmla="*/ 0 h 214"/>
                <a:gd name="T2" fmla="*/ 106 w 312"/>
                <a:gd name="T3" fmla="*/ 0 h 214"/>
                <a:gd name="T4" fmla="*/ 106 w 312"/>
                <a:gd name="T5" fmla="*/ 0 h 214"/>
                <a:gd name="T6" fmla="*/ 0 w 312"/>
                <a:gd name="T7" fmla="*/ 107 h 214"/>
                <a:gd name="T8" fmla="*/ 0 w 312"/>
                <a:gd name="T9" fmla="*/ 107 h 214"/>
                <a:gd name="T10" fmla="*/ 106 w 312"/>
                <a:gd name="T11" fmla="*/ 213 h 214"/>
                <a:gd name="T12" fmla="*/ 311 w 312"/>
                <a:gd name="T13" fmla="*/ 213 h 214"/>
                <a:gd name="T14" fmla="*/ 311 w 312"/>
                <a:gd name="T15" fmla="*/ 0 h 2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214">
                  <a:moveTo>
                    <a:pt x="311" y="0"/>
                  </a:moveTo>
                  <a:lnTo>
                    <a:pt x="106" y="0"/>
                  </a:lnTo>
                  <a:lnTo>
                    <a:pt x="106" y="0"/>
                  </a:lnTo>
                  <a:cubicBezTo>
                    <a:pt x="48" y="0"/>
                    <a:pt x="0" y="48"/>
                    <a:pt x="0" y="107"/>
                  </a:cubicBezTo>
                  <a:lnTo>
                    <a:pt x="0" y="107"/>
                  </a:lnTo>
                  <a:cubicBezTo>
                    <a:pt x="0" y="165"/>
                    <a:pt x="48" y="213"/>
                    <a:pt x="106" y="213"/>
                  </a:cubicBezTo>
                  <a:lnTo>
                    <a:pt x="311" y="213"/>
                  </a:lnTo>
                  <a:lnTo>
                    <a:pt x="311" y="0"/>
                  </a:lnTo>
                </a:path>
              </a:pathLst>
            </a:custGeom>
            <a:grp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3599">
                <a:latin typeface="Poppins" pitchFamily="2" charset="77"/>
              </a:endParaRPr>
            </a:p>
          </p:txBody>
        </p:sp>
        <p:sp>
          <p:nvSpPr>
            <p:cNvPr id="30" name="Freeform 3">
              <a:extLst>
                <a:ext uri="{FF2B5EF4-FFF2-40B4-BE49-F238E27FC236}">
                  <a16:creationId xmlns:a16="http://schemas.microsoft.com/office/drawing/2014/main" id="{474D5AE2-CBF4-9D1C-80D2-2466722F6BBC}"/>
                </a:ext>
              </a:extLst>
            </p:cNvPr>
            <p:cNvSpPr>
              <a:spLocks noChangeArrowheads="1"/>
            </p:cNvSpPr>
            <p:nvPr/>
          </p:nvSpPr>
          <p:spPr bwMode="auto">
            <a:xfrm>
              <a:off x="1576257" y="5830805"/>
              <a:ext cx="390007" cy="269158"/>
            </a:xfrm>
            <a:custGeom>
              <a:avLst/>
              <a:gdLst>
                <a:gd name="T0" fmla="*/ 311 w 312"/>
                <a:gd name="T1" fmla="*/ 0 h 214"/>
                <a:gd name="T2" fmla="*/ 106 w 312"/>
                <a:gd name="T3" fmla="*/ 0 h 214"/>
                <a:gd name="T4" fmla="*/ 106 w 312"/>
                <a:gd name="T5" fmla="*/ 0 h 214"/>
                <a:gd name="T6" fmla="*/ 0 w 312"/>
                <a:gd name="T7" fmla="*/ 107 h 214"/>
                <a:gd name="T8" fmla="*/ 0 w 312"/>
                <a:gd name="T9" fmla="*/ 107 h 214"/>
                <a:gd name="T10" fmla="*/ 106 w 312"/>
                <a:gd name="T11" fmla="*/ 213 h 214"/>
                <a:gd name="T12" fmla="*/ 311 w 312"/>
                <a:gd name="T13" fmla="*/ 213 h 214"/>
                <a:gd name="T14" fmla="*/ 311 w 312"/>
                <a:gd name="T15" fmla="*/ 0 h 2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214">
                  <a:moveTo>
                    <a:pt x="311" y="0"/>
                  </a:moveTo>
                  <a:lnTo>
                    <a:pt x="106" y="0"/>
                  </a:lnTo>
                  <a:lnTo>
                    <a:pt x="106" y="0"/>
                  </a:lnTo>
                  <a:cubicBezTo>
                    <a:pt x="48" y="0"/>
                    <a:pt x="0" y="48"/>
                    <a:pt x="0" y="107"/>
                  </a:cubicBezTo>
                  <a:lnTo>
                    <a:pt x="0" y="107"/>
                  </a:lnTo>
                  <a:cubicBezTo>
                    <a:pt x="0" y="165"/>
                    <a:pt x="48" y="213"/>
                    <a:pt x="106" y="213"/>
                  </a:cubicBezTo>
                  <a:lnTo>
                    <a:pt x="311" y="213"/>
                  </a:lnTo>
                  <a:lnTo>
                    <a:pt x="311" y="0"/>
                  </a:lnTo>
                </a:path>
              </a:pathLst>
            </a:custGeom>
            <a:grp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3599">
                <a:latin typeface="Poppins" pitchFamily="2" charset="77"/>
              </a:endParaRPr>
            </a:p>
          </p:txBody>
        </p:sp>
        <p:sp>
          <p:nvSpPr>
            <p:cNvPr id="31" name="Freeform 83">
              <a:extLst>
                <a:ext uri="{FF2B5EF4-FFF2-40B4-BE49-F238E27FC236}">
                  <a16:creationId xmlns:a16="http://schemas.microsoft.com/office/drawing/2014/main" id="{8366A210-136B-051E-F495-17C21F70C171}"/>
                </a:ext>
              </a:extLst>
            </p:cNvPr>
            <p:cNvSpPr>
              <a:spLocks noChangeArrowheads="1"/>
            </p:cNvSpPr>
            <p:nvPr/>
          </p:nvSpPr>
          <p:spPr bwMode="auto">
            <a:xfrm>
              <a:off x="1576255" y="4583883"/>
              <a:ext cx="2642156" cy="1444672"/>
            </a:xfrm>
            <a:custGeom>
              <a:avLst/>
              <a:gdLst>
                <a:gd name="T0" fmla="*/ 1371 w 2122"/>
                <a:gd name="T1" fmla="*/ 1119 h 1158"/>
                <a:gd name="T2" fmla="*/ 1371 w 2122"/>
                <a:gd name="T3" fmla="*/ 1033 h 1158"/>
                <a:gd name="T4" fmla="*/ 1371 w 2122"/>
                <a:gd name="T5" fmla="*/ 1033 h 1158"/>
                <a:gd name="T6" fmla="*/ 1342 w 2122"/>
                <a:gd name="T7" fmla="*/ 1003 h 1158"/>
                <a:gd name="T8" fmla="*/ 106 w 2122"/>
                <a:gd name="T9" fmla="*/ 1003 h 1158"/>
                <a:gd name="T10" fmla="*/ 106 w 2122"/>
                <a:gd name="T11" fmla="*/ 1003 h 1158"/>
                <a:gd name="T12" fmla="*/ 0 w 2122"/>
                <a:gd name="T13" fmla="*/ 1110 h 1158"/>
                <a:gd name="T14" fmla="*/ 0 w 2122"/>
                <a:gd name="T15" fmla="*/ 260 h 1158"/>
                <a:gd name="T16" fmla="*/ 0 w 2122"/>
                <a:gd name="T17" fmla="*/ 260 h 1158"/>
                <a:gd name="T18" fmla="*/ 106 w 2122"/>
                <a:gd name="T19" fmla="*/ 154 h 1158"/>
                <a:gd name="T20" fmla="*/ 1342 w 2122"/>
                <a:gd name="T21" fmla="*/ 154 h 1158"/>
                <a:gd name="T22" fmla="*/ 1342 w 2122"/>
                <a:gd name="T23" fmla="*/ 154 h 1158"/>
                <a:gd name="T24" fmla="*/ 1371 w 2122"/>
                <a:gd name="T25" fmla="*/ 124 h 1158"/>
                <a:gd name="T26" fmla="*/ 1371 w 2122"/>
                <a:gd name="T27" fmla="*/ 38 h 1158"/>
                <a:gd name="T28" fmla="*/ 1371 w 2122"/>
                <a:gd name="T29" fmla="*/ 38 h 1158"/>
                <a:gd name="T30" fmla="*/ 1418 w 2122"/>
                <a:gd name="T31" fmla="*/ 15 h 1158"/>
                <a:gd name="T32" fmla="*/ 2106 w 2122"/>
                <a:gd name="T33" fmla="*/ 556 h 1158"/>
                <a:gd name="T34" fmla="*/ 2106 w 2122"/>
                <a:gd name="T35" fmla="*/ 556 h 1158"/>
                <a:gd name="T36" fmla="*/ 2106 w 2122"/>
                <a:gd name="T37" fmla="*/ 601 h 1158"/>
                <a:gd name="T38" fmla="*/ 1418 w 2122"/>
                <a:gd name="T39" fmla="*/ 1142 h 1158"/>
                <a:gd name="T40" fmla="*/ 1418 w 2122"/>
                <a:gd name="T41" fmla="*/ 1142 h 1158"/>
                <a:gd name="T42" fmla="*/ 1371 w 2122"/>
                <a:gd name="T43" fmla="*/ 1119 h 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22" h="1158">
                  <a:moveTo>
                    <a:pt x="1371" y="1119"/>
                  </a:moveTo>
                  <a:lnTo>
                    <a:pt x="1371" y="1033"/>
                  </a:lnTo>
                  <a:lnTo>
                    <a:pt x="1371" y="1033"/>
                  </a:lnTo>
                  <a:cubicBezTo>
                    <a:pt x="1371" y="1016"/>
                    <a:pt x="1358" y="1003"/>
                    <a:pt x="1342" y="1003"/>
                  </a:cubicBezTo>
                  <a:lnTo>
                    <a:pt x="106" y="1003"/>
                  </a:lnTo>
                  <a:lnTo>
                    <a:pt x="106" y="1003"/>
                  </a:lnTo>
                  <a:cubicBezTo>
                    <a:pt x="48" y="1003"/>
                    <a:pt x="0" y="1051"/>
                    <a:pt x="0" y="1110"/>
                  </a:cubicBezTo>
                  <a:lnTo>
                    <a:pt x="0" y="260"/>
                  </a:lnTo>
                  <a:lnTo>
                    <a:pt x="0" y="260"/>
                  </a:lnTo>
                  <a:cubicBezTo>
                    <a:pt x="0" y="201"/>
                    <a:pt x="48" y="154"/>
                    <a:pt x="106" y="154"/>
                  </a:cubicBezTo>
                  <a:lnTo>
                    <a:pt x="1342" y="154"/>
                  </a:lnTo>
                  <a:lnTo>
                    <a:pt x="1342" y="154"/>
                  </a:lnTo>
                  <a:cubicBezTo>
                    <a:pt x="1358" y="154"/>
                    <a:pt x="1371" y="140"/>
                    <a:pt x="1371" y="124"/>
                  </a:cubicBezTo>
                  <a:lnTo>
                    <a:pt x="1371" y="38"/>
                  </a:lnTo>
                  <a:lnTo>
                    <a:pt x="1371" y="38"/>
                  </a:lnTo>
                  <a:cubicBezTo>
                    <a:pt x="1371" y="13"/>
                    <a:pt x="1399" y="0"/>
                    <a:pt x="1418" y="15"/>
                  </a:cubicBezTo>
                  <a:lnTo>
                    <a:pt x="2106" y="556"/>
                  </a:lnTo>
                  <a:lnTo>
                    <a:pt x="2106" y="556"/>
                  </a:lnTo>
                  <a:cubicBezTo>
                    <a:pt x="2121" y="567"/>
                    <a:pt x="2121" y="590"/>
                    <a:pt x="2106" y="601"/>
                  </a:cubicBezTo>
                  <a:lnTo>
                    <a:pt x="1418" y="1142"/>
                  </a:lnTo>
                  <a:lnTo>
                    <a:pt x="1418" y="1142"/>
                  </a:lnTo>
                  <a:cubicBezTo>
                    <a:pt x="1399" y="1157"/>
                    <a:pt x="1371" y="1143"/>
                    <a:pt x="1371" y="1119"/>
                  </a:cubicBezTo>
                </a:path>
              </a:pathLst>
            </a:custGeom>
            <a:grp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3599">
                <a:latin typeface="Poppins" pitchFamily="2" charset="77"/>
              </a:endParaRPr>
            </a:p>
          </p:txBody>
        </p:sp>
      </p:grpSp>
      <p:sp>
        <p:nvSpPr>
          <p:cNvPr id="32" name="TextBox 25">
            <a:extLst>
              <a:ext uri="{FF2B5EF4-FFF2-40B4-BE49-F238E27FC236}">
                <a16:creationId xmlns:a16="http://schemas.microsoft.com/office/drawing/2014/main" id="{D0BE0C5C-B6AF-FFE9-CC93-7A4E8BE0CA7F}"/>
              </a:ext>
            </a:extLst>
          </p:cNvPr>
          <p:cNvSpPr txBox="1"/>
          <p:nvPr/>
        </p:nvSpPr>
        <p:spPr>
          <a:xfrm>
            <a:off x="1369354" y="4217662"/>
            <a:ext cx="5103365" cy="1200329"/>
          </a:xfrm>
          <a:prstGeom prst="rect">
            <a:avLst/>
          </a:prstGeom>
          <a:solidFill>
            <a:srgbClr val="D9C49B"/>
          </a:solidFill>
          <a:ln>
            <a:solidFill>
              <a:srgbClr val="E8E4D7"/>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ts val="600"/>
              </a:spcBef>
            </a:pPr>
            <a:r>
              <a:rPr lang="en-US" sz="2400">
                <a:solidFill>
                  <a:srgbClr val="4B5E7C"/>
                </a:solidFill>
              </a:rPr>
              <a:t>Allows stakeholders to consider matters from both an ethics and an audit and assurance lens</a:t>
            </a:r>
          </a:p>
        </p:txBody>
      </p:sp>
      <p:grpSp>
        <p:nvGrpSpPr>
          <p:cNvPr id="33" name="Group 32">
            <a:extLst>
              <a:ext uri="{FF2B5EF4-FFF2-40B4-BE49-F238E27FC236}">
                <a16:creationId xmlns:a16="http://schemas.microsoft.com/office/drawing/2014/main" id="{E7312364-3FA5-9214-39E3-FB545E94F5C0}"/>
              </a:ext>
            </a:extLst>
          </p:cNvPr>
          <p:cNvGrpSpPr/>
          <p:nvPr/>
        </p:nvGrpSpPr>
        <p:grpSpPr>
          <a:xfrm>
            <a:off x="380657" y="5514658"/>
            <a:ext cx="975616" cy="461468"/>
            <a:chOff x="1576255" y="4583883"/>
            <a:chExt cx="2642156" cy="1516080"/>
          </a:xfrm>
          <a:solidFill>
            <a:schemeClr val="accent4"/>
          </a:solidFill>
        </p:grpSpPr>
        <p:sp>
          <p:nvSpPr>
            <p:cNvPr id="34" name="Freeform 2">
              <a:extLst>
                <a:ext uri="{FF2B5EF4-FFF2-40B4-BE49-F238E27FC236}">
                  <a16:creationId xmlns:a16="http://schemas.microsoft.com/office/drawing/2014/main" id="{2E0ECE95-9ABE-F843-A49C-8679CD2761BB}"/>
                </a:ext>
              </a:extLst>
            </p:cNvPr>
            <p:cNvSpPr>
              <a:spLocks noChangeArrowheads="1"/>
            </p:cNvSpPr>
            <p:nvPr/>
          </p:nvSpPr>
          <p:spPr bwMode="auto">
            <a:xfrm>
              <a:off x="1576257" y="5830805"/>
              <a:ext cx="390007" cy="269158"/>
            </a:xfrm>
            <a:custGeom>
              <a:avLst/>
              <a:gdLst>
                <a:gd name="T0" fmla="*/ 311 w 312"/>
                <a:gd name="T1" fmla="*/ 0 h 214"/>
                <a:gd name="T2" fmla="*/ 106 w 312"/>
                <a:gd name="T3" fmla="*/ 0 h 214"/>
                <a:gd name="T4" fmla="*/ 106 w 312"/>
                <a:gd name="T5" fmla="*/ 0 h 214"/>
                <a:gd name="T6" fmla="*/ 0 w 312"/>
                <a:gd name="T7" fmla="*/ 107 h 214"/>
                <a:gd name="T8" fmla="*/ 0 w 312"/>
                <a:gd name="T9" fmla="*/ 107 h 214"/>
                <a:gd name="T10" fmla="*/ 106 w 312"/>
                <a:gd name="T11" fmla="*/ 213 h 214"/>
                <a:gd name="T12" fmla="*/ 311 w 312"/>
                <a:gd name="T13" fmla="*/ 213 h 214"/>
                <a:gd name="T14" fmla="*/ 311 w 312"/>
                <a:gd name="T15" fmla="*/ 0 h 2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214">
                  <a:moveTo>
                    <a:pt x="311" y="0"/>
                  </a:moveTo>
                  <a:lnTo>
                    <a:pt x="106" y="0"/>
                  </a:lnTo>
                  <a:lnTo>
                    <a:pt x="106" y="0"/>
                  </a:lnTo>
                  <a:cubicBezTo>
                    <a:pt x="48" y="0"/>
                    <a:pt x="0" y="48"/>
                    <a:pt x="0" y="107"/>
                  </a:cubicBezTo>
                  <a:lnTo>
                    <a:pt x="0" y="107"/>
                  </a:lnTo>
                  <a:cubicBezTo>
                    <a:pt x="0" y="165"/>
                    <a:pt x="48" y="213"/>
                    <a:pt x="106" y="213"/>
                  </a:cubicBezTo>
                  <a:lnTo>
                    <a:pt x="311" y="213"/>
                  </a:lnTo>
                  <a:lnTo>
                    <a:pt x="311" y="0"/>
                  </a:lnTo>
                </a:path>
              </a:pathLst>
            </a:custGeom>
            <a:grp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3599">
                <a:latin typeface="Poppins" pitchFamily="2" charset="77"/>
              </a:endParaRPr>
            </a:p>
          </p:txBody>
        </p:sp>
        <p:sp>
          <p:nvSpPr>
            <p:cNvPr id="35" name="Freeform 3">
              <a:extLst>
                <a:ext uri="{FF2B5EF4-FFF2-40B4-BE49-F238E27FC236}">
                  <a16:creationId xmlns:a16="http://schemas.microsoft.com/office/drawing/2014/main" id="{CDA17A31-2267-2282-A067-2654FAD95C2F}"/>
                </a:ext>
              </a:extLst>
            </p:cNvPr>
            <p:cNvSpPr>
              <a:spLocks noChangeArrowheads="1"/>
            </p:cNvSpPr>
            <p:nvPr/>
          </p:nvSpPr>
          <p:spPr bwMode="auto">
            <a:xfrm>
              <a:off x="1576257" y="5830805"/>
              <a:ext cx="390007" cy="269158"/>
            </a:xfrm>
            <a:custGeom>
              <a:avLst/>
              <a:gdLst>
                <a:gd name="T0" fmla="*/ 311 w 312"/>
                <a:gd name="T1" fmla="*/ 0 h 214"/>
                <a:gd name="T2" fmla="*/ 106 w 312"/>
                <a:gd name="T3" fmla="*/ 0 h 214"/>
                <a:gd name="T4" fmla="*/ 106 w 312"/>
                <a:gd name="T5" fmla="*/ 0 h 214"/>
                <a:gd name="T6" fmla="*/ 0 w 312"/>
                <a:gd name="T7" fmla="*/ 107 h 214"/>
                <a:gd name="T8" fmla="*/ 0 w 312"/>
                <a:gd name="T9" fmla="*/ 107 h 214"/>
                <a:gd name="T10" fmla="*/ 106 w 312"/>
                <a:gd name="T11" fmla="*/ 213 h 214"/>
                <a:gd name="T12" fmla="*/ 311 w 312"/>
                <a:gd name="T13" fmla="*/ 213 h 214"/>
                <a:gd name="T14" fmla="*/ 311 w 312"/>
                <a:gd name="T15" fmla="*/ 0 h 2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214">
                  <a:moveTo>
                    <a:pt x="311" y="0"/>
                  </a:moveTo>
                  <a:lnTo>
                    <a:pt x="106" y="0"/>
                  </a:lnTo>
                  <a:lnTo>
                    <a:pt x="106" y="0"/>
                  </a:lnTo>
                  <a:cubicBezTo>
                    <a:pt x="48" y="0"/>
                    <a:pt x="0" y="48"/>
                    <a:pt x="0" y="107"/>
                  </a:cubicBezTo>
                  <a:lnTo>
                    <a:pt x="0" y="107"/>
                  </a:lnTo>
                  <a:cubicBezTo>
                    <a:pt x="0" y="165"/>
                    <a:pt x="48" y="213"/>
                    <a:pt x="106" y="213"/>
                  </a:cubicBezTo>
                  <a:lnTo>
                    <a:pt x="311" y="213"/>
                  </a:lnTo>
                  <a:lnTo>
                    <a:pt x="311" y="0"/>
                  </a:lnTo>
                </a:path>
              </a:pathLst>
            </a:custGeom>
            <a:grp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3599">
                <a:latin typeface="Poppins" pitchFamily="2" charset="77"/>
              </a:endParaRPr>
            </a:p>
          </p:txBody>
        </p:sp>
        <p:sp>
          <p:nvSpPr>
            <p:cNvPr id="36" name="Freeform 83">
              <a:extLst>
                <a:ext uri="{FF2B5EF4-FFF2-40B4-BE49-F238E27FC236}">
                  <a16:creationId xmlns:a16="http://schemas.microsoft.com/office/drawing/2014/main" id="{0CCBC6F9-FE90-27D6-E76C-E5BCBA875B35}"/>
                </a:ext>
              </a:extLst>
            </p:cNvPr>
            <p:cNvSpPr>
              <a:spLocks noChangeArrowheads="1"/>
            </p:cNvSpPr>
            <p:nvPr/>
          </p:nvSpPr>
          <p:spPr bwMode="auto">
            <a:xfrm>
              <a:off x="1576255" y="4583883"/>
              <a:ext cx="2642156" cy="1444672"/>
            </a:xfrm>
            <a:custGeom>
              <a:avLst/>
              <a:gdLst>
                <a:gd name="T0" fmla="*/ 1371 w 2122"/>
                <a:gd name="T1" fmla="*/ 1119 h 1158"/>
                <a:gd name="T2" fmla="*/ 1371 w 2122"/>
                <a:gd name="T3" fmla="*/ 1033 h 1158"/>
                <a:gd name="T4" fmla="*/ 1371 w 2122"/>
                <a:gd name="T5" fmla="*/ 1033 h 1158"/>
                <a:gd name="T6" fmla="*/ 1342 w 2122"/>
                <a:gd name="T7" fmla="*/ 1003 h 1158"/>
                <a:gd name="T8" fmla="*/ 106 w 2122"/>
                <a:gd name="T9" fmla="*/ 1003 h 1158"/>
                <a:gd name="T10" fmla="*/ 106 w 2122"/>
                <a:gd name="T11" fmla="*/ 1003 h 1158"/>
                <a:gd name="T12" fmla="*/ 0 w 2122"/>
                <a:gd name="T13" fmla="*/ 1110 h 1158"/>
                <a:gd name="T14" fmla="*/ 0 w 2122"/>
                <a:gd name="T15" fmla="*/ 260 h 1158"/>
                <a:gd name="T16" fmla="*/ 0 w 2122"/>
                <a:gd name="T17" fmla="*/ 260 h 1158"/>
                <a:gd name="T18" fmla="*/ 106 w 2122"/>
                <a:gd name="T19" fmla="*/ 154 h 1158"/>
                <a:gd name="T20" fmla="*/ 1342 w 2122"/>
                <a:gd name="T21" fmla="*/ 154 h 1158"/>
                <a:gd name="T22" fmla="*/ 1342 w 2122"/>
                <a:gd name="T23" fmla="*/ 154 h 1158"/>
                <a:gd name="T24" fmla="*/ 1371 w 2122"/>
                <a:gd name="T25" fmla="*/ 124 h 1158"/>
                <a:gd name="T26" fmla="*/ 1371 w 2122"/>
                <a:gd name="T27" fmla="*/ 38 h 1158"/>
                <a:gd name="T28" fmla="*/ 1371 w 2122"/>
                <a:gd name="T29" fmla="*/ 38 h 1158"/>
                <a:gd name="T30" fmla="*/ 1418 w 2122"/>
                <a:gd name="T31" fmla="*/ 15 h 1158"/>
                <a:gd name="T32" fmla="*/ 2106 w 2122"/>
                <a:gd name="T33" fmla="*/ 556 h 1158"/>
                <a:gd name="T34" fmla="*/ 2106 w 2122"/>
                <a:gd name="T35" fmla="*/ 556 h 1158"/>
                <a:gd name="T36" fmla="*/ 2106 w 2122"/>
                <a:gd name="T37" fmla="*/ 601 h 1158"/>
                <a:gd name="T38" fmla="*/ 1418 w 2122"/>
                <a:gd name="T39" fmla="*/ 1142 h 1158"/>
                <a:gd name="T40" fmla="*/ 1418 w 2122"/>
                <a:gd name="T41" fmla="*/ 1142 h 1158"/>
                <a:gd name="T42" fmla="*/ 1371 w 2122"/>
                <a:gd name="T43" fmla="*/ 1119 h 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22" h="1158">
                  <a:moveTo>
                    <a:pt x="1371" y="1119"/>
                  </a:moveTo>
                  <a:lnTo>
                    <a:pt x="1371" y="1033"/>
                  </a:lnTo>
                  <a:lnTo>
                    <a:pt x="1371" y="1033"/>
                  </a:lnTo>
                  <a:cubicBezTo>
                    <a:pt x="1371" y="1016"/>
                    <a:pt x="1358" y="1003"/>
                    <a:pt x="1342" y="1003"/>
                  </a:cubicBezTo>
                  <a:lnTo>
                    <a:pt x="106" y="1003"/>
                  </a:lnTo>
                  <a:lnTo>
                    <a:pt x="106" y="1003"/>
                  </a:lnTo>
                  <a:cubicBezTo>
                    <a:pt x="48" y="1003"/>
                    <a:pt x="0" y="1051"/>
                    <a:pt x="0" y="1110"/>
                  </a:cubicBezTo>
                  <a:lnTo>
                    <a:pt x="0" y="260"/>
                  </a:lnTo>
                  <a:lnTo>
                    <a:pt x="0" y="260"/>
                  </a:lnTo>
                  <a:cubicBezTo>
                    <a:pt x="0" y="201"/>
                    <a:pt x="48" y="154"/>
                    <a:pt x="106" y="154"/>
                  </a:cubicBezTo>
                  <a:lnTo>
                    <a:pt x="1342" y="154"/>
                  </a:lnTo>
                  <a:lnTo>
                    <a:pt x="1342" y="154"/>
                  </a:lnTo>
                  <a:cubicBezTo>
                    <a:pt x="1358" y="154"/>
                    <a:pt x="1371" y="140"/>
                    <a:pt x="1371" y="124"/>
                  </a:cubicBezTo>
                  <a:lnTo>
                    <a:pt x="1371" y="38"/>
                  </a:lnTo>
                  <a:lnTo>
                    <a:pt x="1371" y="38"/>
                  </a:lnTo>
                  <a:cubicBezTo>
                    <a:pt x="1371" y="13"/>
                    <a:pt x="1399" y="0"/>
                    <a:pt x="1418" y="15"/>
                  </a:cubicBezTo>
                  <a:lnTo>
                    <a:pt x="2106" y="556"/>
                  </a:lnTo>
                  <a:lnTo>
                    <a:pt x="2106" y="556"/>
                  </a:lnTo>
                  <a:cubicBezTo>
                    <a:pt x="2121" y="567"/>
                    <a:pt x="2121" y="590"/>
                    <a:pt x="2106" y="601"/>
                  </a:cubicBezTo>
                  <a:lnTo>
                    <a:pt x="1418" y="1142"/>
                  </a:lnTo>
                  <a:lnTo>
                    <a:pt x="1418" y="1142"/>
                  </a:lnTo>
                  <a:cubicBezTo>
                    <a:pt x="1399" y="1157"/>
                    <a:pt x="1371" y="1143"/>
                    <a:pt x="1371" y="1119"/>
                  </a:cubicBezTo>
                </a:path>
              </a:pathLst>
            </a:custGeom>
            <a:grp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3599">
                <a:latin typeface="Poppins" pitchFamily="2" charset="77"/>
              </a:endParaRPr>
            </a:p>
          </p:txBody>
        </p:sp>
      </p:grpSp>
      <p:sp>
        <p:nvSpPr>
          <p:cNvPr id="37" name="TextBox 25">
            <a:extLst>
              <a:ext uri="{FF2B5EF4-FFF2-40B4-BE49-F238E27FC236}">
                <a16:creationId xmlns:a16="http://schemas.microsoft.com/office/drawing/2014/main" id="{55E90870-2FE0-F9AE-2BE4-B5FC57EBC174}"/>
              </a:ext>
            </a:extLst>
          </p:cNvPr>
          <p:cNvSpPr txBox="1"/>
          <p:nvPr/>
        </p:nvSpPr>
        <p:spPr>
          <a:xfrm>
            <a:off x="1370128" y="5520679"/>
            <a:ext cx="5103365" cy="461665"/>
          </a:xfrm>
          <a:prstGeom prst="rect">
            <a:avLst/>
          </a:prstGeom>
          <a:solidFill>
            <a:srgbClr val="D9C49B"/>
          </a:solidFill>
          <a:ln>
            <a:solidFill>
              <a:srgbClr val="E8E4D7"/>
            </a:solidFill>
          </a:ln>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ts val="600"/>
              </a:spcBef>
            </a:pPr>
            <a:r>
              <a:rPr lang="en-US" sz="2400">
                <a:solidFill>
                  <a:srgbClr val="4B5E7C"/>
                </a:solidFill>
              </a:rPr>
              <a:t>Reduces burden on stakeholders</a:t>
            </a:r>
          </a:p>
        </p:txBody>
      </p:sp>
      <p:pic>
        <p:nvPicPr>
          <p:cNvPr id="41" name="Graphic 40" descr="Internet with solid fill">
            <a:extLst>
              <a:ext uri="{FF2B5EF4-FFF2-40B4-BE49-F238E27FC236}">
                <a16:creationId xmlns:a16="http://schemas.microsoft.com/office/drawing/2014/main" id="{C926ED75-0DD0-1E60-998B-EA210A389B2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17975" y="3406370"/>
            <a:ext cx="1440094" cy="1440094"/>
          </a:xfrm>
          <a:prstGeom prst="rect">
            <a:avLst/>
          </a:prstGeom>
        </p:spPr>
      </p:pic>
    </p:spTree>
    <p:extLst>
      <p:ext uri="{BB962C8B-B14F-4D97-AF65-F5344CB8AC3E}">
        <p14:creationId xmlns:p14="http://schemas.microsoft.com/office/powerpoint/2010/main" val="15254400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208C41-7567-A635-60D3-984039AD43F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EE58C4FA-B8E6-9BD8-47E2-1D655192CDAE}"/>
              </a:ext>
            </a:extLst>
          </p:cNvPr>
          <p:cNvSpPr>
            <a:spLocks noGrp="1"/>
          </p:cNvSpPr>
          <p:nvPr>
            <p:ph type="body" sz="quarter" idx="14"/>
          </p:nvPr>
        </p:nvSpPr>
        <p:spPr>
          <a:xfrm>
            <a:off x="1028700" y="1869897"/>
            <a:ext cx="10134599" cy="4114800"/>
          </a:xfrm>
          <a:solidFill>
            <a:srgbClr val="E8E4D7"/>
          </a:solidFill>
          <a:ln>
            <a:solidFill>
              <a:srgbClr val="D9C49B"/>
            </a:solidFill>
          </a:ln>
        </p:spPr>
        <p:txBody>
          <a:bodyPr anchor="ctr"/>
          <a:lstStyle/>
          <a:p>
            <a:pPr marL="347472" indent="-347472">
              <a:lnSpc>
                <a:spcPct val="100000"/>
              </a:lnSpc>
              <a:spcBef>
                <a:spcPts val="600"/>
              </a:spcBef>
              <a:buAutoNum type="arabicPeriod"/>
            </a:pPr>
            <a:r>
              <a:rPr lang="en-US" sz="2800">
                <a:solidFill>
                  <a:srgbClr val="4B5E7C"/>
                </a:solidFill>
              </a:rPr>
              <a:t>The SSBs are asked whether they support the Working Group’s proposal of:</a:t>
            </a:r>
          </a:p>
          <a:p>
            <a:pPr marL="694944" lvl="2" indent="-347472">
              <a:lnSpc>
                <a:spcPct val="100000"/>
              </a:lnSpc>
              <a:spcBef>
                <a:spcPts val="600"/>
              </a:spcBef>
              <a:buFont typeface="+mj-lt"/>
              <a:buAutoNum type="alphaLcParenR"/>
            </a:pPr>
            <a:r>
              <a:rPr lang="en-US" sz="2800">
                <a:solidFill>
                  <a:srgbClr val="4B5E7C"/>
                </a:solidFill>
              </a:rPr>
              <a:t>Utilizing a survey to inform the development of the IAASB’s and IESBA’s Consultation Papers?</a:t>
            </a:r>
          </a:p>
          <a:p>
            <a:pPr marL="694944" lvl="2" indent="-347472">
              <a:lnSpc>
                <a:spcPct val="100000"/>
              </a:lnSpc>
              <a:spcBef>
                <a:spcPts val="600"/>
              </a:spcBef>
              <a:buFont typeface="+mj-lt"/>
              <a:buAutoNum type="alphaLcParenR"/>
            </a:pPr>
            <a:r>
              <a:rPr lang="en-US" sz="2800">
                <a:solidFill>
                  <a:srgbClr val="4B5E7C"/>
                </a:solidFill>
              </a:rPr>
              <a:t>Undertaking the survey jointly?</a:t>
            </a:r>
          </a:p>
          <a:p>
            <a:pPr marL="694944" lvl="2" indent="-347472">
              <a:lnSpc>
                <a:spcPct val="100000"/>
              </a:lnSpc>
              <a:spcBef>
                <a:spcPts val="600"/>
              </a:spcBef>
              <a:buFont typeface="+mj-lt"/>
              <a:buAutoNum type="alphaLcParenR"/>
            </a:pPr>
            <a:r>
              <a:rPr lang="en-US" sz="2800">
                <a:solidFill>
                  <a:srgbClr val="4B5E7C"/>
                </a:solidFill>
              </a:rPr>
              <a:t>Undertaking the survey online?</a:t>
            </a:r>
          </a:p>
        </p:txBody>
      </p:sp>
      <p:sp>
        <p:nvSpPr>
          <p:cNvPr id="2" name="Title 1">
            <a:extLst>
              <a:ext uri="{FF2B5EF4-FFF2-40B4-BE49-F238E27FC236}">
                <a16:creationId xmlns:a16="http://schemas.microsoft.com/office/drawing/2014/main" id="{E28A45A6-A7C9-6A76-5648-B64D8E1BE66E}"/>
              </a:ext>
            </a:extLst>
          </p:cNvPr>
          <p:cNvSpPr>
            <a:spLocks noGrp="1"/>
          </p:cNvSpPr>
          <p:nvPr>
            <p:ph type="title"/>
          </p:nvPr>
        </p:nvSpPr>
        <p:spPr/>
        <p:txBody>
          <a:bodyPr/>
          <a:lstStyle/>
          <a:p>
            <a:r>
              <a:rPr lang="en-US"/>
              <a:t>Questions for SSBs’ Consideration</a:t>
            </a:r>
          </a:p>
        </p:txBody>
      </p:sp>
      <p:sp>
        <p:nvSpPr>
          <p:cNvPr id="3" name="Slide Number Placeholder 2">
            <a:extLst>
              <a:ext uri="{FF2B5EF4-FFF2-40B4-BE49-F238E27FC236}">
                <a16:creationId xmlns:a16="http://schemas.microsoft.com/office/drawing/2014/main" id="{46030E20-B3DC-0C95-A241-E148D117EF5E}"/>
              </a:ext>
            </a:extLst>
          </p:cNvPr>
          <p:cNvSpPr>
            <a:spLocks noGrp="1"/>
          </p:cNvSpPr>
          <p:nvPr>
            <p:ph type="sldNum" sz="quarter" idx="12"/>
          </p:nvPr>
        </p:nvSpPr>
        <p:spPr/>
        <p:txBody>
          <a:bodyPr/>
          <a:lstStyle/>
          <a:p>
            <a:fld id="{99A02339-D840-6844-BF2C-3B4B9517014C}" type="slidenum">
              <a:rPr lang="en-US" smtClean="0"/>
              <a:pPr/>
              <a:t>6</a:t>
            </a:fld>
            <a:endParaRPr lang="en-US"/>
          </a:p>
        </p:txBody>
      </p:sp>
    </p:spTree>
    <p:extLst>
      <p:ext uri="{BB962C8B-B14F-4D97-AF65-F5344CB8AC3E}">
        <p14:creationId xmlns:p14="http://schemas.microsoft.com/office/powerpoint/2010/main" val="23978505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419FD7-779E-6E1C-44D5-201B6B8512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E7F0685-811C-16A2-94C6-1B2147B436E1}"/>
              </a:ext>
            </a:extLst>
          </p:cNvPr>
          <p:cNvSpPr>
            <a:spLocks noGrp="1"/>
          </p:cNvSpPr>
          <p:nvPr>
            <p:ph type="title"/>
          </p:nvPr>
        </p:nvSpPr>
        <p:spPr/>
        <p:txBody>
          <a:bodyPr/>
          <a:lstStyle/>
          <a:p>
            <a:r>
              <a:rPr lang="en-US"/>
              <a:t>Information Gathering – Inform and Complement the Survey</a:t>
            </a:r>
          </a:p>
        </p:txBody>
      </p:sp>
      <p:sp>
        <p:nvSpPr>
          <p:cNvPr id="3" name="Slide Number Placeholder 2">
            <a:extLst>
              <a:ext uri="{FF2B5EF4-FFF2-40B4-BE49-F238E27FC236}">
                <a16:creationId xmlns:a16="http://schemas.microsoft.com/office/drawing/2014/main" id="{2A74A39F-8255-D8F5-F124-F0A044D02705}"/>
              </a:ext>
            </a:extLst>
          </p:cNvPr>
          <p:cNvSpPr>
            <a:spLocks noGrp="1"/>
          </p:cNvSpPr>
          <p:nvPr>
            <p:ph type="sldNum" sz="quarter" idx="12"/>
          </p:nvPr>
        </p:nvSpPr>
        <p:spPr/>
        <p:txBody>
          <a:bodyPr/>
          <a:lstStyle/>
          <a:p>
            <a:fld id="{99A02339-D840-6844-BF2C-3B4B9517014C}" type="slidenum">
              <a:rPr lang="en-US" smtClean="0"/>
              <a:pPr/>
              <a:t>7</a:t>
            </a:fld>
            <a:endParaRPr lang="en-US"/>
          </a:p>
        </p:txBody>
      </p:sp>
      <p:sp>
        <p:nvSpPr>
          <p:cNvPr id="26" name="Text Placeholder 14">
            <a:extLst>
              <a:ext uri="{FF2B5EF4-FFF2-40B4-BE49-F238E27FC236}">
                <a16:creationId xmlns:a16="http://schemas.microsoft.com/office/drawing/2014/main" id="{7444F67F-5686-26C0-7AE4-FDEE19B1B0FA}"/>
              </a:ext>
            </a:extLst>
          </p:cNvPr>
          <p:cNvSpPr txBox="1">
            <a:spLocks/>
          </p:cNvSpPr>
          <p:nvPr/>
        </p:nvSpPr>
        <p:spPr>
          <a:xfrm>
            <a:off x="675017" y="2527540"/>
            <a:ext cx="5190945" cy="3116625"/>
          </a:xfrm>
          <a:prstGeom prst="flowChartAlternateProcess">
            <a:avLst/>
          </a:prstGeom>
          <a:solidFill>
            <a:srgbClr val="D9C49B">
              <a:alpha val="60284"/>
            </a:srgbClr>
          </a:solidFill>
          <a:ln>
            <a:solidFill>
              <a:srgbClr val="D9C49B"/>
            </a:solidFill>
          </a:ln>
        </p:spPr>
        <p:txBody>
          <a:bodyPr anchor="ctr"/>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600"/>
              </a:spcBef>
            </a:pPr>
            <a:r>
              <a:rPr lang="en-US" sz="2400" b="1">
                <a:solidFill>
                  <a:srgbClr val="4B5E7C"/>
                </a:solidFill>
              </a:rPr>
              <a:t>Outreach</a:t>
            </a:r>
          </a:p>
          <a:p>
            <a:pPr marL="347472" indent="-347472">
              <a:lnSpc>
                <a:spcPct val="100000"/>
              </a:lnSpc>
              <a:spcBef>
                <a:spcPts val="600"/>
              </a:spcBef>
              <a:buFont typeface="Arial" panose="020B0604020202020204" pitchFamily="34" charset="0"/>
              <a:buChar char="•"/>
            </a:pPr>
            <a:r>
              <a:rPr lang="en-US" sz="2400">
                <a:solidFill>
                  <a:srgbClr val="4B5E7C"/>
                </a:solidFill>
              </a:rPr>
              <a:t>SSBs’ general outreach programs</a:t>
            </a:r>
          </a:p>
          <a:p>
            <a:pPr marL="347472" indent="-347472">
              <a:lnSpc>
                <a:spcPct val="100000"/>
              </a:lnSpc>
              <a:spcBef>
                <a:spcPts val="600"/>
              </a:spcBef>
              <a:buFont typeface="Arial" panose="020B0604020202020204" pitchFamily="34" charset="0"/>
              <a:buChar char="•"/>
            </a:pPr>
            <a:r>
              <a:rPr lang="en-US" sz="2400">
                <a:solidFill>
                  <a:srgbClr val="4B5E7C"/>
                </a:solidFill>
              </a:rPr>
              <a:t>Targeted outreach with key stakeholders </a:t>
            </a:r>
          </a:p>
          <a:p>
            <a:pPr marL="347472" indent="-347472">
              <a:lnSpc>
                <a:spcPct val="100000"/>
              </a:lnSpc>
              <a:spcBef>
                <a:spcPts val="600"/>
              </a:spcBef>
              <a:buFont typeface="Arial" panose="020B0604020202020204" pitchFamily="34" charset="0"/>
              <a:buChar char="•"/>
            </a:pPr>
            <a:r>
              <a:rPr lang="en-US" sz="2400">
                <a:solidFill>
                  <a:srgbClr val="4B5E7C"/>
                </a:solidFill>
              </a:rPr>
              <a:t>Further discussion with the SAC</a:t>
            </a:r>
            <a:endParaRPr lang="en-US" sz="2000" b="1">
              <a:solidFill>
                <a:srgbClr val="4B5E7C"/>
              </a:solidFill>
            </a:endParaRPr>
          </a:p>
        </p:txBody>
      </p:sp>
      <p:sp>
        <p:nvSpPr>
          <p:cNvPr id="6" name="Text Placeholder 14">
            <a:extLst>
              <a:ext uri="{FF2B5EF4-FFF2-40B4-BE49-F238E27FC236}">
                <a16:creationId xmlns:a16="http://schemas.microsoft.com/office/drawing/2014/main" id="{F12E41AC-6414-FD4F-226C-F41CCBC7D304}"/>
              </a:ext>
            </a:extLst>
          </p:cNvPr>
          <p:cNvSpPr txBox="1">
            <a:spLocks/>
          </p:cNvSpPr>
          <p:nvPr/>
        </p:nvSpPr>
        <p:spPr>
          <a:xfrm>
            <a:off x="7087119" y="2855343"/>
            <a:ext cx="4527283" cy="2461018"/>
          </a:xfrm>
          <a:prstGeom prst="rect">
            <a:avLst/>
          </a:prstGeom>
          <a:solidFill>
            <a:schemeClr val="accent3">
              <a:lumMod val="60000"/>
              <a:lumOff val="40000"/>
              <a:alpha val="60284"/>
            </a:schemeClr>
          </a:solidFill>
        </p:spPr>
        <p:txBody>
          <a:bodyPr anchor="t"/>
          <a:lstStyle>
            <a:lvl1pPr marL="0" indent="0" algn="l" defTabSz="914400" rtl="0" eaLnBrk="1" latinLnBrk="0" hangingPunct="1">
              <a:lnSpc>
                <a:spcPct val="120000"/>
              </a:lnSpc>
              <a:spcBef>
                <a:spcPts val="10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b="0" i="0" kern="1200">
                <a:solidFill>
                  <a:schemeClr val="accent2"/>
                </a:solidFill>
                <a:latin typeface="Calibri" panose="020F0502020204030204" pitchFamily="34" charset="0"/>
                <a:ea typeface="+mn-ea"/>
                <a:cs typeface="Calibri" panose="020F050202020403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2000" b="0" i="0" kern="1200">
                <a:solidFill>
                  <a:schemeClr val="accent2"/>
                </a:solidFill>
                <a:latin typeface="Calibri" panose="020F0502020204030204" pitchFamily="34" charset="0"/>
                <a:ea typeface="+mn-ea"/>
                <a:cs typeface="Calibri" panose="020F050202020403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800" b="0" i="0" kern="1200">
                <a:solidFill>
                  <a:schemeClr val="accent2"/>
                </a:solidFill>
                <a:latin typeface="Calibri" panose="020F0502020204030204" pitchFamily="34" charset="0"/>
                <a:ea typeface="+mn-ea"/>
                <a:cs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pPr>
            <a:r>
              <a:rPr lang="en-US" sz="2400">
                <a:solidFill>
                  <a:srgbClr val="4B5E7C"/>
                </a:solidFill>
              </a:rPr>
              <a:t>WG and SSBs’ communication teams to develop a strategic, integrated communication plan</a:t>
            </a:r>
            <a:endParaRPr lang="en-US" sz="2000" b="1">
              <a:solidFill>
                <a:srgbClr val="4B5E7C"/>
              </a:solidFill>
            </a:endParaRPr>
          </a:p>
        </p:txBody>
      </p:sp>
      <p:pic>
        <p:nvPicPr>
          <p:cNvPr id="39" name="Graphic 38" descr="Marketing with solid fill">
            <a:extLst>
              <a:ext uri="{FF2B5EF4-FFF2-40B4-BE49-F238E27FC236}">
                <a16:creationId xmlns:a16="http://schemas.microsoft.com/office/drawing/2014/main" id="{D2036387-35BB-35A7-B83A-39644214366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801801" y="4180968"/>
            <a:ext cx="1097918" cy="1097918"/>
          </a:xfrm>
          <a:prstGeom prst="rect">
            <a:avLst/>
          </a:prstGeom>
        </p:spPr>
      </p:pic>
    </p:spTree>
    <p:extLst>
      <p:ext uri="{BB962C8B-B14F-4D97-AF65-F5344CB8AC3E}">
        <p14:creationId xmlns:p14="http://schemas.microsoft.com/office/powerpoint/2010/main" val="34415808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9060C7-849A-93A6-10D0-D2E81202398B}"/>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3401A46C-0ED8-7DC2-B9AD-F92D418E1553}"/>
              </a:ext>
            </a:extLst>
          </p:cNvPr>
          <p:cNvSpPr>
            <a:spLocks noGrp="1"/>
          </p:cNvSpPr>
          <p:nvPr>
            <p:ph type="body" sz="quarter" idx="14"/>
          </p:nvPr>
        </p:nvSpPr>
        <p:spPr>
          <a:xfrm>
            <a:off x="1028700" y="1869897"/>
            <a:ext cx="10134599" cy="4114800"/>
          </a:xfrm>
          <a:solidFill>
            <a:srgbClr val="E8E4D7"/>
          </a:solidFill>
          <a:ln>
            <a:solidFill>
              <a:srgbClr val="D9C49B"/>
            </a:solidFill>
          </a:ln>
        </p:spPr>
        <p:txBody>
          <a:bodyPr anchor="ctr"/>
          <a:lstStyle/>
          <a:p>
            <a:pPr marL="347472" indent="-347472">
              <a:lnSpc>
                <a:spcPct val="100000"/>
              </a:lnSpc>
              <a:spcBef>
                <a:spcPts val="600"/>
              </a:spcBef>
              <a:buFont typeface="+mj-lt"/>
              <a:buAutoNum type="arabicPeriod" startAt="2"/>
            </a:pPr>
            <a:r>
              <a:rPr lang="en-US" sz="2400">
                <a:solidFill>
                  <a:srgbClr val="4B5E7C"/>
                </a:solidFill>
              </a:rPr>
              <a:t>Do the SSBs support the Working Group’s proposed approach for developing the joint survey, including the development of a communication plan.</a:t>
            </a:r>
          </a:p>
          <a:p>
            <a:pPr marL="347472" indent="-347472">
              <a:lnSpc>
                <a:spcPct val="100000"/>
              </a:lnSpc>
              <a:spcBef>
                <a:spcPts val="600"/>
              </a:spcBef>
              <a:buFont typeface="+mj-lt"/>
              <a:buAutoNum type="arabicPeriod" startAt="2"/>
            </a:pPr>
            <a:r>
              <a:rPr lang="en-US" sz="2400">
                <a:solidFill>
                  <a:srgbClr val="4B5E7C"/>
                </a:solidFill>
              </a:rPr>
              <a:t>What are the SSBs’ views on:</a:t>
            </a:r>
          </a:p>
          <a:p>
            <a:pPr marL="694944" lvl="2" indent="-347472">
              <a:lnSpc>
                <a:spcPct val="100000"/>
              </a:lnSpc>
              <a:spcBef>
                <a:spcPts val="600"/>
              </a:spcBef>
              <a:buFont typeface="+mj-lt"/>
              <a:buAutoNum type="alphaLcParenR"/>
            </a:pPr>
            <a:r>
              <a:rPr lang="en-US" sz="2400">
                <a:solidFill>
                  <a:srgbClr val="4B5E7C"/>
                </a:solidFill>
              </a:rPr>
              <a:t>The nature and extent of outreach activities, and specifically the types of activities that could be undertaken to supplement the joint survey; and</a:t>
            </a:r>
          </a:p>
          <a:p>
            <a:pPr marL="694944" lvl="2" indent="-347472">
              <a:lnSpc>
                <a:spcPct val="100000"/>
              </a:lnSpc>
              <a:spcBef>
                <a:spcPts val="600"/>
              </a:spcBef>
              <a:buFont typeface="+mj-lt"/>
              <a:buAutoNum type="alphaLcParenR"/>
            </a:pPr>
            <a:r>
              <a:rPr lang="en-US" sz="2400">
                <a:solidFill>
                  <a:srgbClr val="4B5E7C"/>
                </a:solidFill>
              </a:rPr>
              <a:t>Whether there are specific stakeholders that the SSBs should be targeting for input and the best way to do so.</a:t>
            </a:r>
          </a:p>
        </p:txBody>
      </p:sp>
      <p:sp>
        <p:nvSpPr>
          <p:cNvPr id="2" name="Title 1">
            <a:extLst>
              <a:ext uri="{FF2B5EF4-FFF2-40B4-BE49-F238E27FC236}">
                <a16:creationId xmlns:a16="http://schemas.microsoft.com/office/drawing/2014/main" id="{B3C036AC-3981-FCD8-AC8E-EC8A9DC07122}"/>
              </a:ext>
            </a:extLst>
          </p:cNvPr>
          <p:cNvSpPr>
            <a:spLocks noGrp="1"/>
          </p:cNvSpPr>
          <p:nvPr>
            <p:ph type="title"/>
          </p:nvPr>
        </p:nvSpPr>
        <p:spPr/>
        <p:txBody>
          <a:bodyPr/>
          <a:lstStyle/>
          <a:p>
            <a:r>
              <a:rPr lang="en-US"/>
              <a:t>Questions for SSBs’ Consideration</a:t>
            </a:r>
          </a:p>
        </p:txBody>
      </p:sp>
      <p:sp>
        <p:nvSpPr>
          <p:cNvPr id="3" name="Slide Number Placeholder 2">
            <a:extLst>
              <a:ext uri="{FF2B5EF4-FFF2-40B4-BE49-F238E27FC236}">
                <a16:creationId xmlns:a16="http://schemas.microsoft.com/office/drawing/2014/main" id="{C0300CF2-DEAF-8580-8A52-9FB66B0C99CD}"/>
              </a:ext>
            </a:extLst>
          </p:cNvPr>
          <p:cNvSpPr>
            <a:spLocks noGrp="1"/>
          </p:cNvSpPr>
          <p:nvPr>
            <p:ph type="sldNum" sz="quarter" idx="12"/>
          </p:nvPr>
        </p:nvSpPr>
        <p:spPr/>
        <p:txBody>
          <a:bodyPr/>
          <a:lstStyle/>
          <a:p>
            <a:fld id="{99A02339-D840-6844-BF2C-3B4B9517014C}" type="slidenum">
              <a:rPr lang="en-US" smtClean="0"/>
              <a:pPr/>
              <a:t>8</a:t>
            </a:fld>
            <a:endParaRPr lang="en-US"/>
          </a:p>
        </p:txBody>
      </p:sp>
    </p:spTree>
    <p:extLst>
      <p:ext uri="{BB962C8B-B14F-4D97-AF65-F5344CB8AC3E}">
        <p14:creationId xmlns:p14="http://schemas.microsoft.com/office/powerpoint/2010/main" val="24060247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7C5BF0-88B5-4100-2909-4AB370D5DDDF}"/>
              </a:ext>
            </a:extLst>
          </p:cNvPr>
          <p:cNvSpPr>
            <a:spLocks noGrp="1"/>
          </p:cNvSpPr>
          <p:nvPr>
            <p:ph type="title"/>
          </p:nvPr>
        </p:nvSpPr>
        <p:spPr>
          <a:xfrm>
            <a:off x="1038045" y="477986"/>
            <a:ext cx="10134600" cy="550843"/>
          </a:xfrm>
        </p:spPr>
        <p:txBody>
          <a:bodyPr/>
          <a:lstStyle/>
          <a:p>
            <a:r>
              <a:rPr lang="en-US"/>
              <a:t>Topics and Questions To Be Included in the Joint Survey</a:t>
            </a:r>
          </a:p>
        </p:txBody>
      </p:sp>
      <p:sp>
        <p:nvSpPr>
          <p:cNvPr id="3" name="Slide Number Placeholder 2">
            <a:extLst>
              <a:ext uri="{FF2B5EF4-FFF2-40B4-BE49-F238E27FC236}">
                <a16:creationId xmlns:a16="http://schemas.microsoft.com/office/drawing/2014/main" id="{3EFE62BC-DB89-C093-56EA-CD6E5DAAAA17}"/>
              </a:ext>
            </a:extLst>
          </p:cNvPr>
          <p:cNvSpPr>
            <a:spLocks noGrp="1"/>
          </p:cNvSpPr>
          <p:nvPr>
            <p:ph type="sldNum" sz="quarter" idx="12"/>
          </p:nvPr>
        </p:nvSpPr>
        <p:spPr/>
        <p:txBody>
          <a:bodyPr/>
          <a:lstStyle/>
          <a:p>
            <a:fld id="{99A02339-D840-6844-BF2C-3B4B9517014C}" type="slidenum">
              <a:rPr lang="en-US" smtClean="0"/>
              <a:pPr/>
              <a:t>9</a:t>
            </a:fld>
            <a:endParaRPr lang="en-US"/>
          </a:p>
        </p:txBody>
      </p:sp>
      <p:sp>
        <p:nvSpPr>
          <p:cNvPr id="5" name="Text Placeholder 4">
            <a:extLst>
              <a:ext uri="{FF2B5EF4-FFF2-40B4-BE49-F238E27FC236}">
                <a16:creationId xmlns:a16="http://schemas.microsoft.com/office/drawing/2014/main" id="{C02F170D-E4FA-DF91-0D63-95A358863BDD}"/>
              </a:ext>
            </a:extLst>
          </p:cNvPr>
          <p:cNvSpPr>
            <a:spLocks noGrp="1"/>
          </p:cNvSpPr>
          <p:nvPr>
            <p:ph type="body" sz="quarter" idx="14"/>
          </p:nvPr>
        </p:nvSpPr>
        <p:spPr>
          <a:xfrm>
            <a:off x="308225" y="1828800"/>
            <a:ext cx="4274049" cy="4114800"/>
          </a:xfrm>
        </p:spPr>
        <p:txBody>
          <a:bodyPr anchor="ctr"/>
          <a:lstStyle/>
          <a:p>
            <a:pPr marL="347472" indent="-347472">
              <a:buFont typeface="+mj-lt"/>
              <a:buAutoNum type="arabicPeriod"/>
            </a:pPr>
            <a:r>
              <a:rPr lang="en-US" sz="2800" b="1">
                <a:solidFill>
                  <a:schemeClr val="accent4">
                    <a:lumMod val="50000"/>
                  </a:schemeClr>
                </a:solidFill>
              </a:rPr>
              <a:t>Joint Value Proposition</a:t>
            </a:r>
          </a:p>
          <a:p>
            <a:pPr marL="347472" indent="-347472">
              <a:buFont typeface="+mj-lt"/>
              <a:buAutoNum type="arabicPeriod"/>
            </a:pPr>
            <a:r>
              <a:rPr lang="en-US" sz="2800" b="1">
                <a:solidFill>
                  <a:schemeClr val="accent4">
                    <a:lumMod val="50000"/>
                  </a:schemeClr>
                </a:solidFill>
              </a:rPr>
              <a:t>Information Gathering on SSBs’ Environment</a:t>
            </a:r>
          </a:p>
          <a:p>
            <a:pPr marL="347472" indent="-347472">
              <a:buFont typeface="+mj-lt"/>
              <a:buAutoNum type="arabicPeriod"/>
            </a:pPr>
            <a:r>
              <a:rPr lang="en-US" sz="2800" b="1">
                <a:solidFill>
                  <a:schemeClr val="accent4">
                    <a:lumMod val="50000"/>
                  </a:schemeClr>
                </a:solidFill>
              </a:rPr>
              <a:t>Work Plans</a:t>
            </a:r>
          </a:p>
        </p:txBody>
      </p:sp>
      <p:pic>
        <p:nvPicPr>
          <p:cNvPr id="12" name="Picture Placeholder 11" descr="Close up of checklist">
            <a:extLst>
              <a:ext uri="{FF2B5EF4-FFF2-40B4-BE49-F238E27FC236}">
                <a16:creationId xmlns:a16="http://schemas.microsoft.com/office/drawing/2014/main" id="{0BCB3646-F0F1-0A2A-CC0C-E4096E0AE163}"/>
              </a:ext>
            </a:extLst>
          </p:cNvPr>
          <p:cNvPicPr>
            <a:picLocks noGrp="1" noChangeAspect="1"/>
          </p:cNvPicPr>
          <p:nvPr>
            <p:ph type="pic" sz="quarter" idx="15"/>
          </p:nvPr>
        </p:nvPicPr>
        <p:blipFill>
          <a:blip r:embed="rId3"/>
          <a:srcRect t="9901" b="9901"/>
          <a:stretch>
            <a:fillRect/>
          </a:stretch>
        </p:blipFill>
        <p:spPr/>
      </p:pic>
    </p:spTree>
    <p:extLst>
      <p:ext uri="{BB962C8B-B14F-4D97-AF65-F5344CB8AC3E}">
        <p14:creationId xmlns:p14="http://schemas.microsoft.com/office/powerpoint/2010/main" val="108195167"/>
      </p:ext>
    </p:extLst>
  </p:cSld>
  <p:clrMapOvr>
    <a:masterClrMapping/>
  </p:clrMapOvr>
</p:sld>
</file>

<file path=ppt/theme/theme1.xml><?xml version="1.0" encoding="utf-8"?>
<a:theme xmlns:a="http://schemas.openxmlformats.org/drawingml/2006/main" name="IFEA slides">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9A857267-E504-4DBC-A341-A2DC1F6394A1}" vid="{548272DD-FECD-4844-A19F-5DCDA39A4CCA}"/>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IAASB slides">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9A857267-E504-4DBC-A341-A2DC1F6394A1}" vid="{9D7B1F9D-A54F-448D-9638-30A02FCD5634}"/>
    </a:ext>
  </a:extLst>
</a:theme>
</file>

<file path=ppt/theme/theme3.xml><?xml version="1.0" encoding="utf-8"?>
<a:theme xmlns:a="http://schemas.openxmlformats.org/drawingml/2006/main" name="IESBA slides">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9A857267-E504-4DBC-A341-A2DC1F6394A1}" vid="{FB129556-978E-4E85-91EF-DB54862DE19A}"/>
    </a:ext>
  </a:extLst>
</a:theme>
</file>

<file path=ppt/theme/theme4.xml><?xml version="1.0" encoding="utf-8"?>
<a:theme xmlns:a="http://schemas.openxmlformats.org/drawingml/2006/main" name="IAASB and IESBA">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9A857267-E504-4DBC-A341-A2DC1F6394A1}" vid="{4FD7CDFB-E2C3-4988-8A27-ADEF6B7C5CD8}"/>
    </a:ext>
  </a:extLst>
</a:theme>
</file>

<file path=ppt/theme/theme5.xml><?xml version="1.0" encoding="utf-8"?>
<a:theme xmlns:a="http://schemas.openxmlformats.org/drawingml/2006/main" name="Opening slides">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9A857267-E504-4DBC-A341-A2DC1F6394A1}" vid="{4D1C4476-98D1-4F0A-97CA-D4F06F4D8311}"/>
    </a:ext>
  </a:extLst>
</a:theme>
</file>

<file path=ppt/theme/theme6.xml><?xml version="1.0" encoding="utf-8"?>
<a:theme xmlns:a="http://schemas.openxmlformats.org/drawingml/2006/main" name="Break or transition slides">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9A857267-E504-4DBC-A341-A2DC1F6394A1}" vid="{7932F37A-F6F6-484B-ABB8-F4E814A33070}"/>
    </a:ext>
  </a:extLst>
</a:theme>
</file>

<file path=ppt/theme/theme7.xml><?xml version="1.0" encoding="utf-8"?>
<a:theme xmlns:a="http://schemas.openxmlformats.org/drawingml/2006/main" name="Break or transition slides 2">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9A857267-E504-4DBC-A341-A2DC1F6394A1}" vid="{F0C3CF62-A4F7-407C-AF9B-5F72F541A5C0}"/>
    </a:ext>
  </a:extLst>
</a:theme>
</file>

<file path=ppt/theme/theme8.xml><?xml version="1.0" encoding="utf-8"?>
<a:theme xmlns:a="http://schemas.openxmlformats.org/drawingml/2006/main" name="Closing slides">
  <a:themeElements>
    <a:clrScheme name="IFEA Brand Palette">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A076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2" id="{9A857267-E504-4DBC-A341-A2DC1F6394A1}" vid="{A5F27197-D377-460A-A52F-D40813B58F6B}"/>
    </a:ext>
  </a:extLst>
</a:theme>
</file>

<file path=ppt/theme/theme9.xml><?xml version="1.0" encoding="utf-8"?>
<a:theme xmlns:a="http://schemas.openxmlformats.org/drawingml/2006/main" name="2_Office Theme">
  <a:themeElements>
    <a:clrScheme name="IFEA BrandPalette Updated">
      <a:dk1>
        <a:srgbClr val="E8E3D7"/>
      </a:dk1>
      <a:lt1>
        <a:srgbClr val="FFFFFF"/>
      </a:lt1>
      <a:dk2>
        <a:srgbClr val="4B5E7C"/>
      </a:dk2>
      <a:lt2>
        <a:srgbClr val="E8E8E8"/>
      </a:lt2>
      <a:accent1>
        <a:srgbClr val="4B5E7C"/>
      </a:accent1>
      <a:accent2>
        <a:srgbClr val="2C4151"/>
      </a:accent2>
      <a:accent3>
        <a:srgbClr val="A1BBB5"/>
      </a:accent3>
      <a:accent4>
        <a:srgbClr val="D1B886"/>
      </a:accent4>
      <a:accent5>
        <a:srgbClr val="637C6C"/>
      </a:accent5>
      <a:accent6>
        <a:srgbClr val="CFD3D3"/>
      </a:accent6>
      <a:hlink>
        <a:srgbClr val="467886"/>
      </a:hlink>
      <a:folHlink>
        <a:srgbClr val="913B10"/>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IFEAPowerpointTemplate" id="{C529D517-721B-C64E-AC50-AF36AD9AAA7C}" vid="{F8DB4503-21A6-D343-8682-FEA51757885F}"/>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35059BC686B334582F788675BAA04B9" ma:contentTypeVersion="3" ma:contentTypeDescription="Create a new document." ma:contentTypeScope="" ma:versionID="a29b27efaa64c6513a8d5b454233acb9">
  <xsd:schema xmlns:xsd="http://www.w3.org/2001/XMLSchema" xmlns:xs="http://www.w3.org/2001/XMLSchema" xmlns:p="http://schemas.microsoft.com/office/2006/metadata/properties" xmlns:ns2="f18fa73e-2a3d-44cb-aefe-7278eb61fa80" targetNamespace="http://schemas.microsoft.com/office/2006/metadata/properties" ma:root="true" ma:fieldsID="9ac05afaeb3dda579b85b283f9587954" ns2:_="">
    <xsd:import namespace="f18fa73e-2a3d-44cb-aefe-7278eb61fa80"/>
    <xsd:element name="properties">
      <xsd:complexType>
        <xsd:sequence>
          <xsd:element name="documentManagement">
            <xsd:complexType>
              <xsd:all>
                <xsd:element ref="ns2:MediaServiceMetadata" minOccurs="0"/>
                <xsd:element ref="ns2:MediaServiceFastMetadata"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18fa73e-2a3d-44cb-aefe-7278eb61fa8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A1ED7FB-D8ED-4C0A-AE37-8FDE5511919E}">
  <ds:schemaRefs>
    <ds:schemaRef ds:uri="f18fa73e-2a3d-44cb-aefe-7278eb61fa8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DD24316B-8354-494F-AAD2-737255834BDA}">
  <ds:schemaRefs>
    <ds:schemaRef ds:uri="http://schemas.microsoft.com/sharepoint/v3/contenttype/forms"/>
  </ds:schemaRefs>
</ds:datastoreItem>
</file>

<file path=customXml/itemProps3.xml><?xml version="1.0" encoding="utf-8"?>
<ds:datastoreItem xmlns:ds="http://schemas.openxmlformats.org/officeDocument/2006/customXml" ds:itemID="{0F838CB8-0881-406E-A9B8-51DD25DC81A4}">
  <ds:schemaRefs>
    <ds:schemaRef ds:uri="http://schemas.microsoft.com/office/infopath/2007/PartnerControls"/>
    <ds:schemaRef ds:uri="http://www.w3.org/XML/1998/namespace"/>
    <ds:schemaRef ds:uri="http://schemas.microsoft.com/office/2006/documentManagement/types"/>
    <ds:schemaRef ds:uri="f18fa73e-2a3d-44cb-aefe-7278eb61fa80"/>
    <ds:schemaRef ds:uri="http://purl.org/dc/dcmitype/"/>
    <ds:schemaRef ds:uri="http://purl.org/dc/elements/1.1/"/>
    <ds:schemaRef ds:uri="http://purl.org/dc/terms/"/>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IFEA PowerPoint template - Jan 2025, updated (1)</Template>
  <TotalTime>0</TotalTime>
  <Words>941</Words>
  <Application>Microsoft Office PowerPoint</Application>
  <PresentationFormat>Widescreen</PresentationFormat>
  <Paragraphs>147</Paragraphs>
  <Slides>17</Slides>
  <Notes>16</Notes>
  <HiddenSlides>0</HiddenSlides>
  <MMClips>0</MMClips>
  <ScaleCrop>false</ScaleCrop>
  <HeadingPairs>
    <vt:vector size="6" baseType="variant">
      <vt:variant>
        <vt:lpstr>Fonts Used</vt:lpstr>
      </vt:variant>
      <vt:variant>
        <vt:i4>7</vt:i4>
      </vt:variant>
      <vt:variant>
        <vt:lpstr>Theme</vt:lpstr>
      </vt:variant>
      <vt:variant>
        <vt:i4>9</vt:i4>
      </vt:variant>
      <vt:variant>
        <vt:lpstr>Slide Titles</vt:lpstr>
      </vt:variant>
      <vt:variant>
        <vt:i4>17</vt:i4>
      </vt:variant>
    </vt:vector>
  </HeadingPairs>
  <TitlesOfParts>
    <vt:vector size="33" baseType="lpstr">
      <vt:lpstr>Yu Mincho</vt:lpstr>
      <vt:lpstr>Aptos</vt:lpstr>
      <vt:lpstr>Arial</vt:lpstr>
      <vt:lpstr>Calibri</vt:lpstr>
      <vt:lpstr>Calibri Light</vt:lpstr>
      <vt:lpstr>Poppins</vt:lpstr>
      <vt:lpstr>Wingdings</vt:lpstr>
      <vt:lpstr>IFEA slides</vt:lpstr>
      <vt:lpstr>IAASB slides</vt:lpstr>
      <vt:lpstr>IESBA slides</vt:lpstr>
      <vt:lpstr>IAASB and IESBA</vt:lpstr>
      <vt:lpstr>Opening slides</vt:lpstr>
      <vt:lpstr>Break or transition slides</vt:lpstr>
      <vt:lpstr>Break or transition slides 2</vt:lpstr>
      <vt:lpstr>Closing slides</vt:lpstr>
      <vt:lpstr>2_Office Theme</vt:lpstr>
      <vt:lpstr>IAASB and IAASB Strategies and Work Plans 2028-2031–  Joint Stakeholder Survey</vt:lpstr>
      <vt:lpstr>Objective of the Session</vt:lpstr>
      <vt:lpstr>Joint Working Group (WG)</vt:lpstr>
      <vt:lpstr>PowerPoint Presentation</vt:lpstr>
      <vt:lpstr>Joint Stakeholder Survey</vt:lpstr>
      <vt:lpstr>Questions for SSBs’ Consideration</vt:lpstr>
      <vt:lpstr>Information Gathering – Inform and Complement the Survey</vt:lpstr>
      <vt:lpstr>Questions for SSBs’ Consideration</vt:lpstr>
      <vt:lpstr>Topics and Questions To Be Included in the Joint Survey</vt:lpstr>
      <vt:lpstr>Value Proposition</vt:lpstr>
      <vt:lpstr>Questions for SSBs’ Consideration</vt:lpstr>
      <vt:lpstr>Information Gathering on SSBs’ Environment</vt:lpstr>
      <vt:lpstr>Questions for SSBs’ Consideration</vt:lpstr>
      <vt:lpstr>Workplans</vt:lpstr>
      <vt:lpstr>Questions for SSBs’ Consideration</vt:lpstr>
      <vt:lpstr>Strategy and Work Plans 2028–2031: Way Forward</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Kazuko Yoshimura</dc:creator>
  <cp:lastModifiedBy>Szilvia Sramko</cp:lastModifiedBy>
  <cp:revision>2</cp:revision>
  <dcterms:created xsi:type="dcterms:W3CDTF">2025-04-11T04:32:33Z</dcterms:created>
  <dcterms:modified xsi:type="dcterms:W3CDTF">2025-09-17T15:33:36Z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0x010100F35059BC686B334582F788675BAA04B9</vt:lpwstr>
  </property>
  <property fmtid="{D5CDD505-2E9C-101B-9397-08002B2CF9AE}" pid="3" name="MediaServiceImageTags">
    <vt:lpwstr/>
  </property>
</Properties>
</file>