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48" r:id="rId4"/>
  </p:sldMasterIdLst>
  <p:notesMasterIdLst>
    <p:notesMasterId r:id="rId14"/>
  </p:notesMasterIdLst>
  <p:handoutMasterIdLst>
    <p:handoutMasterId r:id="rId15"/>
  </p:handoutMasterIdLst>
  <p:sldIdLst>
    <p:sldId id="256" r:id="rId5"/>
    <p:sldId id="307" r:id="rId6"/>
    <p:sldId id="263" r:id="rId7"/>
    <p:sldId id="308" r:id="rId8"/>
    <p:sldId id="309" r:id="rId9"/>
    <p:sldId id="310" r:id="rId10"/>
    <p:sldId id="311" r:id="rId11"/>
    <p:sldId id="312" r:id="rId12"/>
    <p:sldId id="285" r:id="rId13"/>
  </p:sldIdLst>
  <p:sldSz cx="10691813" cy="7559675"/>
  <p:notesSz cx="12166600" cy="68453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20" userDrawn="1">
          <p15:clr>
            <a:srgbClr val="A4A3A4"/>
          </p15:clr>
        </p15:guide>
        <p15:guide id="2" pos="533" userDrawn="1">
          <p15:clr>
            <a:srgbClr val="A4A3A4"/>
          </p15:clr>
        </p15:guide>
        <p15:guide id="3" pos="5726"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A06F82D-2A49-BBDE-15B2-537105FC0F9F}" name="joanne millward" initials="jm" userId="426d32a3118c9f3a" providerId="Windows Live"/>
  <p188:author id="{09246CB6-CB41-2685-96C1-82D9FFEE7682}" name="Joanne Millward" initials="JM" userId="S::joannemillward@etccomms.com::c625d326-9beb-4542-a7a1-25c3676dada4"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7CE"/>
    <a:srgbClr val="1ECAD3"/>
    <a:srgbClr val="5BA4AF"/>
    <a:srgbClr val="1E60A1"/>
    <a:srgbClr val="DEDEDE"/>
    <a:srgbClr val="E6007D"/>
    <a:srgbClr val="E9CCCF"/>
    <a:srgbClr val="4B68AA"/>
    <a:srgbClr val="DDE7F1"/>
    <a:srgbClr val="346F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1177D04-0805-4BCF-A08D-8B40513A1CB4}" v="3" dt="2025-08-29T10:42:39.652"/>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95"/>
  </p:normalViewPr>
  <p:slideViewPr>
    <p:cSldViewPr snapToGrid="0">
      <p:cViewPr varScale="1">
        <p:scale>
          <a:sx n="146" d="100"/>
          <a:sy n="146" d="100"/>
        </p:scale>
        <p:origin x="1480" y="92"/>
      </p:cViewPr>
      <p:guideLst>
        <p:guide orient="horz" pos="1020"/>
        <p:guide pos="533"/>
        <p:guide pos="5726"/>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 Id="rId22"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mana McConnon" userId="bec154f8-7519-45e7-82d6-9491ad684ae7" providerId="ADAL" clId="{6A420244-A432-41FC-8F60-1CFF92734DDF}"/>
    <pc:docChg chg="undo custSel addSld delSld modSld">
      <pc:chgData name="Ramana McConnon" userId="bec154f8-7519-45e7-82d6-9491ad684ae7" providerId="ADAL" clId="{6A420244-A432-41FC-8F60-1CFF92734DDF}" dt="2025-08-29T15:57:10.404" v="18321" actId="20577"/>
      <pc:docMkLst>
        <pc:docMk/>
      </pc:docMkLst>
      <pc:sldChg chg="modSp mod">
        <pc:chgData name="Ramana McConnon" userId="bec154f8-7519-45e7-82d6-9491ad684ae7" providerId="ADAL" clId="{6A420244-A432-41FC-8F60-1CFF92734DDF}" dt="2025-08-29T09:09:52.576" v="2065" actId="20577"/>
        <pc:sldMkLst>
          <pc:docMk/>
          <pc:sldMk cId="3419589950" sldId="263"/>
        </pc:sldMkLst>
        <pc:spChg chg="mod">
          <ac:chgData name="Ramana McConnon" userId="bec154f8-7519-45e7-82d6-9491ad684ae7" providerId="ADAL" clId="{6A420244-A432-41FC-8F60-1CFF92734DDF}" dt="2025-08-29T09:09:52.576" v="2065" actId="20577"/>
          <ac:spMkLst>
            <pc:docMk/>
            <pc:sldMk cId="3419589950" sldId="263"/>
            <ac:spMk id="2" creationId="{8C32E038-6E90-4F2D-A543-B8DAC3B13654}"/>
          </ac:spMkLst>
        </pc:spChg>
      </pc:sldChg>
      <pc:sldChg chg="addSp delSp modSp mod">
        <pc:chgData name="Ramana McConnon" userId="bec154f8-7519-45e7-82d6-9491ad684ae7" providerId="ADAL" clId="{6A420244-A432-41FC-8F60-1CFF92734DDF}" dt="2025-08-29T14:59:00.202" v="12040" actId="478"/>
        <pc:sldMkLst>
          <pc:docMk/>
          <pc:sldMk cId="3535544560" sldId="285"/>
        </pc:sldMkLst>
        <pc:spChg chg="add del mod">
          <ac:chgData name="Ramana McConnon" userId="bec154f8-7519-45e7-82d6-9491ad684ae7" providerId="ADAL" clId="{6A420244-A432-41FC-8F60-1CFF92734DDF}" dt="2025-08-29T14:59:00.202" v="12040" actId="478"/>
          <ac:spMkLst>
            <pc:docMk/>
            <pc:sldMk cId="3535544560" sldId="285"/>
            <ac:spMk id="2" creationId="{7D66502E-1162-4155-A80E-DAA34A1A6BBD}"/>
          </ac:spMkLst>
        </pc:spChg>
      </pc:sldChg>
      <pc:sldChg chg="modSp mod">
        <pc:chgData name="Ramana McConnon" userId="bec154f8-7519-45e7-82d6-9491ad684ae7" providerId="ADAL" clId="{6A420244-A432-41FC-8F60-1CFF92734DDF}" dt="2025-08-29T15:56:35.816" v="18318" actId="20577"/>
        <pc:sldMkLst>
          <pc:docMk/>
          <pc:sldMk cId="3736012908" sldId="308"/>
        </pc:sldMkLst>
        <pc:spChg chg="mod">
          <ac:chgData name="Ramana McConnon" userId="bec154f8-7519-45e7-82d6-9491ad684ae7" providerId="ADAL" clId="{6A420244-A432-41FC-8F60-1CFF92734DDF}" dt="2025-08-29T15:56:35.816" v="18318" actId="20577"/>
          <ac:spMkLst>
            <pc:docMk/>
            <pc:sldMk cId="3736012908" sldId="308"/>
            <ac:spMk id="2" creationId="{C9536BD1-D300-6DE9-26D9-B1A6C358C58E}"/>
          </ac:spMkLst>
        </pc:spChg>
      </pc:sldChg>
      <pc:sldChg chg="modSp mod">
        <pc:chgData name="Ramana McConnon" userId="bec154f8-7519-45e7-82d6-9491ad684ae7" providerId="ADAL" clId="{6A420244-A432-41FC-8F60-1CFF92734DDF}" dt="2025-08-29T15:57:10.404" v="18321" actId="20577"/>
        <pc:sldMkLst>
          <pc:docMk/>
          <pc:sldMk cId="766219712" sldId="309"/>
        </pc:sldMkLst>
        <pc:spChg chg="mod">
          <ac:chgData name="Ramana McConnon" userId="bec154f8-7519-45e7-82d6-9491ad684ae7" providerId="ADAL" clId="{6A420244-A432-41FC-8F60-1CFF92734DDF}" dt="2025-08-29T15:57:10.404" v="18321" actId="20577"/>
          <ac:spMkLst>
            <pc:docMk/>
            <pc:sldMk cId="766219712" sldId="309"/>
            <ac:spMk id="2" creationId="{35419C96-1F8A-8884-D09B-B2C8AC14B522}"/>
          </ac:spMkLst>
        </pc:spChg>
      </pc:sldChg>
      <pc:sldChg chg="modSp mod">
        <pc:chgData name="Ramana McConnon" userId="bec154f8-7519-45e7-82d6-9491ad684ae7" providerId="ADAL" clId="{6A420244-A432-41FC-8F60-1CFF92734DDF}" dt="2025-08-29T15:56:21.562" v="18315" actId="20577"/>
        <pc:sldMkLst>
          <pc:docMk/>
          <pc:sldMk cId="3805296030" sldId="310"/>
        </pc:sldMkLst>
        <pc:spChg chg="mod">
          <ac:chgData name="Ramana McConnon" userId="bec154f8-7519-45e7-82d6-9491ad684ae7" providerId="ADAL" clId="{6A420244-A432-41FC-8F60-1CFF92734DDF}" dt="2025-08-29T15:56:21.562" v="18315" actId="20577"/>
          <ac:spMkLst>
            <pc:docMk/>
            <pc:sldMk cId="3805296030" sldId="310"/>
            <ac:spMk id="2" creationId="{165DD8D8-1619-8DC1-9344-C09D8FF0AD54}"/>
          </ac:spMkLst>
        </pc:spChg>
        <pc:spChg chg="mod">
          <ac:chgData name="Ramana McConnon" userId="bec154f8-7519-45e7-82d6-9491ad684ae7" providerId="ADAL" clId="{6A420244-A432-41FC-8F60-1CFF92734DDF}" dt="2025-08-29T09:06:40.610" v="1574" actId="20577"/>
          <ac:spMkLst>
            <pc:docMk/>
            <pc:sldMk cId="3805296030" sldId="310"/>
            <ac:spMk id="3" creationId="{D1CE3610-2757-3A2B-60DF-09790416D8DC}"/>
          </ac:spMkLst>
        </pc:spChg>
      </pc:sldChg>
      <pc:sldChg chg="del">
        <pc:chgData name="Ramana McConnon" userId="bec154f8-7519-45e7-82d6-9491ad684ae7" providerId="ADAL" clId="{6A420244-A432-41FC-8F60-1CFF92734DDF}" dt="2025-08-29T09:06:54.464" v="1575" actId="2696"/>
        <pc:sldMkLst>
          <pc:docMk/>
          <pc:sldMk cId="2084077287" sldId="311"/>
        </pc:sldMkLst>
      </pc:sldChg>
      <pc:sldChg chg="modSp add mod">
        <pc:chgData name="Ramana McConnon" userId="bec154f8-7519-45e7-82d6-9491ad684ae7" providerId="ADAL" clId="{6A420244-A432-41FC-8F60-1CFF92734DDF}" dt="2025-08-29T15:51:47.046" v="17975" actId="20577"/>
        <pc:sldMkLst>
          <pc:docMk/>
          <pc:sldMk cId="3964333587" sldId="311"/>
        </pc:sldMkLst>
        <pc:spChg chg="mod">
          <ac:chgData name="Ramana McConnon" userId="bec154f8-7519-45e7-82d6-9491ad684ae7" providerId="ADAL" clId="{6A420244-A432-41FC-8F60-1CFF92734DDF}" dt="2025-08-29T15:51:47.046" v="17975" actId="20577"/>
          <ac:spMkLst>
            <pc:docMk/>
            <pc:sldMk cId="3964333587" sldId="311"/>
            <ac:spMk id="2" creationId="{65322897-900B-E201-0B30-54AAA6DFE128}"/>
          </ac:spMkLst>
        </pc:spChg>
      </pc:sldChg>
      <pc:sldChg chg="del">
        <pc:chgData name="Ramana McConnon" userId="bec154f8-7519-45e7-82d6-9491ad684ae7" providerId="ADAL" clId="{6A420244-A432-41FC-8F60-1CFF92734DDF}" dt="2025-08-29T09:06:54.464" v="1575" actId="2696"/>
        <pc:sldMkLst>
          <pc:docMk/>
          <pc:sldMk cId="2601413830" sldId="312"/>
        </pc:sldMkLst>
      </pc:sldChg>
      <pc:sldChg chg="modSp add mod">
        <pc:chgData name="Ramana McConnon" userId="bec154f8-7519-45e7-82d6-9491ad684ae7" providerId="ADAL" clId="{6A420244-A432-41FC-8F60-1CFF92734DDF}" dt="2025-08-29T15:27:46.733" v="14468" actId="20577"/>
        <pc:sldMkLst>
          <pc:docMk/>
          <pc:sldMk cId="3660212200" sldId="312"/>
        </pc:sldMkLst>
        <pc:spChg chg="mod">
          <ac:chgData name="Ramana McConnon" userId="bec154f8-7519-45e7-82d6-9491ad684ae7" providerId="ADAL" clId="{6A420244-A432-41FC-8F60-1CFF92734DDF}" dt="2025-08-29T15:27:46.733" v="14468" actId="20577"/>
          <ac:spMkLst>
            <pc:docMk/>
            <pc:sldMk cId="3660212200" sldId="312"/>
            <ac:spMk id="2" creationId="{554C9904-AD32-4DEB-3371-CB397D7BB935}"/>
          </ac:spMkLst>
        </pc:spChg>
      </pc:sldChg>
    </pc:docChg>
  </pc:docChgLst>
  <pc:docChgLst>
    <pc:chgData name="Ramana McConnon" userId="bec154f8-7519-45e7-82d6-9491ad684ae7" providerId="ADAL" clId="{C1177D04-0805-4BCF-A08D-8B40513A1CB4}"/>
    <pc:docChg chg="undo custSel addSld delSld modSld">
      <pc:chgData name="Ramana McConnon" userId="bec154f8-7519-45e7-82d6-9491ad684ae7" providerId="ADAL" clId="{C1177D04-0805-4BCF-A08D-8B40513A1CB4}" dt="2025-08-26T15:16:54.641" v="2659" actId="20577"/>
      <pc:docMkLst>
        <pc:docMk/>
      </pc:docMkLst>
      <pc:sldChg chg="addSp delSp modSp mod">
        <pc:chgData name="Ramana McConnon" userId="bec154f8-7519-45e7-82d6-9491ad684ae7" providerId="ADAL" clId="{C1177D04-0805-4BCF-A08D-8B40513A1CB4}" dt="2025-08-26T14:52:27.308" v="756" actId="20577"/>
        <pc:sldMkLst>
          <pc:docMk/>
          <pc:sldMk cId="0" sldId="256"/>
        </pc:sldMkLst>
        <pc:spChg chg="mod">
          <ac:chgData name="Ramana McConnon" userId="bec154f8-7519-45e7-82d6-9491ad684ae7" providerId="ADAL" clId="{C1177D04-0805-4BCF-A08D-8B40513A1CB4}" dt="2025-08-26T14:52:27.308" v="756" actId="20577"/>
          <ac:spMkLst>
            <pc:docMk/>
            <pc:sldMk cId="0" sldId="256"/>
            <ac:spMk id="2" creationId="{3C1CF527-20BE-B4B7-0B59-E8C423492CFB}"/>
          </ac:spMkLst>
        </pc:spChg>
        <pc:spChg chg="add mod">
          <ac:chgData name="Ramana McConnon" userId="bec154f8-7519-45e7-82d6-9491ad684ae7" providerId="ADAL" clId="{C1177D04-0805-4BCF-A08D-8B40513A1CB4}" dt="2025-08-26T14:51:32.216" v="610" actId="478"/>
          <ac:spMkLst>
            <pc:docMk/>
            <pc:sldMk cId="0" sldId="256"/>
            <ac:spMk id="6" creationId="{5EC8DE9F-B173-3668-5EB3-9B860585B950}"/>
          </ac:spMkLst>
        </pc:spChg>
        <pc:spChg chg="add mod">
          <ac:chgData name="Ramana McConnon" userId="bec154f8-7519-45e7-82d6-9491ad684ae7" providerId="ADAL" clId="{C1177D04-0805-4BCF-A08D-8B40513A1CB4}" dt="2025-08-26T14:51:35.724" v="611" actId="478"/>
          <ac:spMkLst>
            <pc:docMk/>
            <pc:sldMk cId="0" sldId="256"/>
            <ac:spMk id="8" creationId="{B55A6CA2-9B00-8A71-6AB3-33C4C176C5AD}"/>
          </ac:spMkLst>
        </pc:spChg>
        <pc:spChg chg="mod">
          <ac:chgData name="Ramana McConnon" userId="bec154f8-7519-45e7-82d6-9491ad684ae7" providerId="ADAL" clId="{C1177D04-0805-4BCF-A08D-8B40513A1CB4}" dt="2025-08-26T14:50:36.852" v="461" actId="20577"/>
          <ac:spMkLst>
            <pc:docMk/>
            <pc:sldMk cId="0" sldId="256"/>
            <ac:spMk id="24" creationId="{5BD82FC9-D7D2-4F99-8711-D06B3FEC4993}"/>
          </ac:spMkLst>
        </pc:spChg>
        <pc:spChg chg="mod">
          <ac:chgData name="Ramana McConnon" userId="bec154f8-7519-45e7-82d6-9491ad684ae7" providerId="ADAL" clId="{C1177D04-0805-4BCF-A08D-8B40513A1CB4}" dt="2025-08-26T14:50:10.530" v="389" actId="20577"/>
          <ac:spMkLst>
            <pc:docMk/>
            <pc:sldMk cId="0" sldId="256"/>
            <ac:spMk id="35" creationId="{A61727BE-BCA7-497C-ABED-8CFA21E125B0}"/>
          </ac:spMkLst>
        </pc:spChg>
        <pc:spChg chg="mod">
          <ac:chgData name="Ramana McConnon" userId="bec154f8-7519-45e7-82d6-9491ad684ae7" providerId="ADAL" clId="{C1177D04-0805-4BCF-A08D-8B40513A1CB4}" dt="2025-08-26T14:50:42.019" v="472" actId="20577"/>
          <ac:spMkLst>
            <pc:docMk/>
            <pc:sldMk cId="0" sldId="256"/>
            <ac:spMk id="47" creationId="{17D5B5FA-F4CF-4831-BE58-85713094F769}"/>
          </ac:spMkLst>
        </pc:spChg>
        <pc:spChg chg="mod">
          <ac:chgData name="Ramana McConnon" userId="bec154f8-7519-45e7-82d6-9491ad684ae7" providerId="ADAL" clId="{C1177D04-0805-4BCF-A08D-8B40513A1CB4}" dt="2025-08-26T14:51:30.156" v="609" actId="20577"/>
          <ac:spMkLst>
            <pc:docMk/>
            <pc:sldMk cId="0" sldId="256"/>
            <ac:spMk id="49" creationId="{935A857A-3916-4FDE-8474-5EB524A66735}"/>
          </ac:spMkLst>
        </pc:spChg>
        <pc:spChg chg="mod">
          <ac:chgData name="Ramana McConnon" userId="bec154f8-7519-45e7-82d6-9491ad684ae7" providerId="ADAL" clId="{C1177D04-0805-4BCF-A08D-8B40513A1CB4}" dt="2025-08-26T14:51:56.239" v="690" actId="20577"/>
          <ac:spMkLst>
            <pc:docMk/>
            <pc:sldMk cId="0" sldId="256"/>
            <ac:spMk id="52" creationId="{66E0B70B-3756-436C-AB6A-FBFEE759A6EC}"/>
          </ac:spMkLst>
        </pc:spChg>
        <pc:spChg chg="mod">
          <ac:chgData name="Ramana McConnon" userId="bec154f8-7519-45e7-82d6-9491ad684ae7" providerId="ADAL" clId="{C1177D04-0805-4BCF-A08D-8B40513A1CB4}" dt="2025-08-26T14:52:00.507" v="697" actId="20577"/>
          <ac:spMkLst>
            <pc:docMk/>
            <pc:sldMk cId="0" sldId="256"/>
            <ac:spMk id="53" creationId="{997A130F-7884-4AAE-9FA5-A2121C45C7A5}"/>
          </ac:spMkLst>
        </pc:spChg>
      </pc:sldChg>
      <pc:sldChg chg="modSp mod">
        <pc:chgData name="Ramana McConnon" userId="bec154f8-7519-45e7-82d6-9491ad684ae7" providerId="ADAL" clId="{C1177D04-0805-4BCF-A08D-8B40513A1CB4}" dt="2025-08-26T15:05:39.991" v="1849" actId="20577"/>
        <pc:sldMkLst>
          <pc:docMk/>
          <pc:sldMk cId="3419589950" sldId="263"/>
        </pc:sldMkLst>
        <pc:spChg chg="mod">
          <ac:chgData name="Ramana McConnon" userId="bec154f8-7519-45e7-82d6-9491ad684ae7" providerId="ADAL" clId="{C1177D04-0805-4BCF-A08D-8B40513A1CB4}" dt="2025-08-26T15:05:39.991" v="1849" actId="20577"/>
          <ac:spMkLst>
            <pc:docMk/>
            <pc:sldMk cId="3419589950" sldId="263"/>
            <ac:spMk id="2" creationId="{8C32E038-6E90-4F2D-A543-B8DAC3B13654}"/>
          </ac:spMkLst>
        </pc:spChg>
        <pc:spChg chg="mod">
          <ac:chgData name="Ramana McConnon" userId="bec154f8-7519-45e7-82d6-9491ad684ae7" providerId="ADAL" clId="{C1177D04-0805-4BCF-A08D-8B40513A1CB4}" dt="2025-08-26T14:56:26.938" v="1068" actId="20577"/>
          <ac:spMkLst>
            <pc:docMk/>
            <pc:sldMk cId="3419589950" sldId="263"/>
            <ac:spMk id="3" creationId="{3E3B00E5-5A79-454E-BBA2-B1F07F1A0B3C}"/>
          </ac:spMkLst>
        </pc:spChg>
      </pc:sldChg>
      <pc:sldChg chg="add del">
        <pc:chgData name="Ramana McConnon" userId="bec154f8-7519-45e7-82d6-9491ad684ae7" providerId="ADAL" clId="{C1177D04-0805-4BCF-A08D-8B40513A1CB4}" dt="2025-08-26T13:36:54.574" v="1" actId="2696"/>
        <pc:sldMkLst>
          <pc:docMk/>
          <pc:sldMk cId="1525829131" sldId="294"/>
        </pc:sldMkLst>
      </pc:sldChg>
      <pc:sldChg chg="delSp mod">
        <pc:chgData name="Ramana McConnon" userId="bec154f8-7519-45e7-82d6-9491ad684ae7" providerId="ADAL" clId="{C1177D04-0805-4BCF-A08D-8B40513A1CB4}" dt="2025-08-26T14:52:31.927" v="757" actId="478"/>
        <pc:sldMkLst>
          <pc:docMk/>
          <pc:sldMk cId="972566843" sldId="307"/>
        </pc:sldMkLst>
      </pc:sldChg>
      <pc:sldChg chg="modSp add mod">
        <pc:chgData name="Ramana McConnon" userId="bec154f8-7519-45e7-82d6-9491ad684ae7" providerId="ADAL" clId="{C1177D04-0805-4BCF-A08D-8B40513A1CB4}" dt="2025-08-26T15:05:04.409" v="1753" actId="20577"/>
        <pc:sldMkLst>
          <pc:docMk/>
          <pc:sldMk cId="3736012908" sldId="308"/>
        </pc:sldMkLst>
        <pc:spChg chg="mod">
          <ac:chgData name="Ramana McConnon" userId="bec154f8-7519-45e7-82d6-9491ad684ae7" providerId="ADAL" clId="{C1177D04-0805-4BCF-A08D-8B40513A1CB4}" dt="2025-08-26T15:05:04.409" v="1753" actId="20577"/>
          <ac:spMkLst>
            <pc:docMk/>
            <pc:sldMk cId="3736012908" sldId="308"/>
            <ac:spMk id="3" creationId="{EC6D75CD-F38F-BCCE-0B02-52B2DFD71DDB}"/>
          </ac:spMkLst>
        </pc:spChg>
      </pc:sldChg>
      <pc:sldChg chg="modSp add del mod">
        <pc:chgData name="Ramana McConnon" userId="bec154f8-7519-45e7-82d6-9491ad684ae7" providerId="ADAL" clId="{C1177D04-0805-4BCF-A08D-8B40513A1CB4}" dt="2025-08-26T15:09:43.859" v="1951" actId="2696"/>
        <pc:sldMkLst>
          <pc:docMk/>
          <pc:sldMk cId="766219712" sldId="309"/>
        </pc:sldMkLst>
        <pc:spChg chg="mod">
          <ac:chgData name="Ramana McConnon" userId="bec154f8-7519-45e7-82d6-9491ad684ae7" providerId="ADAL" clId="{C1177D04-0805-4BCF-A08D-8B40513A1CB4}" dt="2025-08-26T15:05:33.481" v="1846" actId="20577"/>
          <ac:spMkLst>
            <pc:docMk/>
            <pc:sldMk cId="766219712" sldId="309"/>
            <ac:spMk id="3" creationId="{700AA1DF-A675-867C-B7C7-931EF862A20E}"/>
          </ac:spMkLst>
        </pc:spChg>
      </pc:sldChg>
      <pc:sldChg chg="add del">
        <pc:chgData name="Ramana McConnon" userId="bec154f8-7519-45e7-82d6-9491ad684ae7" providerId="ADAL" clId="{C1177D04-0805-4BCF-A08D-8B40513A1CB4}" dt="2025-08-26T14:54:24.870" v="765" actId="2890"/>
        <pc:sldMkLst>
          <pc:docMk/>
          <pc:sldMk cId="1809390914" sldId="309"/>
        </pc:sldMkLst>
      </pc:sldChg>
      <pc:sldChg chg="modSp add del mod">
        <pc:chgData name="Ramana McConnon" userId="bec154f8-7519-45e7-82d6-9491ad684ae7" providerId="ADAL" clId="{C1177D04-0805-4BCF-A08D-8B40513A1CB4}" dt="2025-08-26T15:09:57.717" v="1957" actId="2890"/>
        <pc:sldMkLst>
          <pc:docMk/>
          <pc:sldMk cId="766411326" sldId="310"/>
        </pc:sldMkLst>
      </pc:sldChg>
      <pc:sldChg chg="modSp add del mod">
        <pc:chgData name="Ramana McConnon" userId="bec154f8-7519-45e7-82d6-9491ad684ae7" providerId="ADAL" clId="{C1177D04-0805-4BCF-A08D-8B40513A1CB4}" dt="2025-08-26T15:09:40.542" v="1949" actId="2890"/>
        <pc:sldMkLst>
          <pc:docMk/>
          <pc:sldMk cId="2634265768" sldId="310"/>
        </pc:sldMkLst>
      </pc:sldChg>
      <pc:sldChg chg="modSp add mod">
        <pc:chgData name="Ramana McConnon" userId="bec154f8-7519-45e7-82d6-9491ad684ae7" providerId="ADAL" clId="{C1177D04-0805-4BCF-A08D-8B40513A1CB4}" dt="2025-08-26T15:12:34.177" v="2265" actId="20577"/>
        <pc:sldMkLst>
          <pc:docMk/>
          <pc:sldMk cId="3805296030" sldId="310"/>
        </pc:sldMkLst>
        <pc:spChg chg="mod">
          <ac:chgData name="Ramana McConnon" userId="bec154f8-7519-45e7-82d6-9491ad684ae7" providerId="ADAL" clId="{C1177D04-0805-4BCF-A08D-8B40513A1CB4}" dt="2025-08-26T15:12:34.177" v="2265" actId="20577"/>
          <ac:spMkLst>
            <pc:docMk/>
            <pc:sldMk cId="3805296030" sldId="310"/>
            <ac:spMk id="2" creationId="{165DD8D8-1619-8DC1-9344-C09D8FF0AD54}"/>
          </ac:spMkLst>
        </pc:spChg>
        <pc:spChg chg="mod">
          <ac:chgData name="Ramana McConnon" userId="bec154f8-7519-45e7-82d6-9491ad684ae7" providerId="ADAL" clId="{C1177D04-0805-4BCF-A08D-8B40513A1CB4}" dt="2025-08-26T15:11:14.820" v="2186" actId="20577"/>
          <ac:spMkLst>
            <pc:docMk/>
            <pc:sldMk cId="3805296030" sldId="310"/>
            <ac:spMk id="3" creationId="{D1CE3610-2757-3A2B-60DF-09790416D8DC}"/>
          </ac:spMkLst>
        </pc:spChg>
      </pc:sldChg>
      <pc:sldChg chg="modSp add del mod">
        <pc:chgData name="Ramana McConnon" userId="bec154f8-7519-45e7-82d6-9491ad684ae7" providerId="ADAL" clId="{C1177D04-0805-4BCF-A08D-8B40513A1CB4}" dt="2025-08-26T15:12:51.198" v="2287" actId="2890"/>
        <pc:sldMkLst>
          <pc:docMk/>
          <pc:sldMk cId="1949072357" sldId="311"/>
        </pc:sldMkLst>
      </pc:sldChg>
      <pc:sldChg chg="modSp add mod">
        <pc:chgData name="Ramana McConnon" userId="bec154f8-7519-45e7-82d6-9491ad684ae7" providerId="ADAL" clId="{C1177D04-0805-4BCF-A08D-8B40513A1CB4}" dt="2025-08-26T15:13:14.504" v="2328" actId="20577"/>
        <pc:sldMkLst>
          <pc:docMk/>
          <pc:sldMk cId="2084077287" sldId="311"/>
        </pc:sldMkLst>
      </pc:sldChg>
      <pc:sldChg chg="modSp add del mod">
        <pc:chgData name="Ramana McConnon" userId="bec154f8-7519-45e7-82d6-9491ad684ae7" providerId="ADAL" clId="{C1177D04-0805-4BCF-A08D-8B40513A1CB4}" dt="2025-08-26T15:12:43.771" v="2275" actId="2890"/>
        <pc:sldMkLst>
          <pc:docMk/>
          <pc:sldMk cId="3659935566" sldId="311"/>
        </pc:sldMkLst>
      </pc:sldChg>
      <pc:sldChg chg="modSp add mod">
        <pc:chgData name="Ramana McConnon" userId="bec154f8-7519-45e7-82d6-9491ad684ae7" providerId="ADAL" clId="{C1177D04-0805-4BCF-A08D-8B40513A1CB4}" dt="2025-08-26T15:16:54.641" v="2659" actId="20577"/>
        <pc:sldMkLst>
          <pc:docMk/>
          <pc:sldMk cId="2601413830" sldId="312"/>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ACD36A5-AEAD-47B8-AAD6-2CA68CB8819F}"/>
              </a:ext>
            </a:extLst>
          </p:cNvPr>
          <p:cNvSpPr>
            <a:spLocks noGrp="1"/>
          </p:cNvSpPr>
          <p:nvPr>
            <p:ph type="hdr" sz="quarter"/>
          </p:nvPr>
        </p:nvSpPr>
        <p:spPr>
          <a:xfrm>
            <a:off x="0" y="0"/>
            <a:ext cx="5272088" cy="342900"/>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2C53D6F8-E8CD-4E22-A261-BF3434736306}"/>
              </a:ext>
            </a:extLst>
          </p:cNvPr>
          <p:cNvSpPr>
            <a:spLocks noGrp="1"/>
          </p:cNvSpPr>
          <p:nvPr>
            <p:ph type="dt" sz="quarter" idx="1"/>
          </p:nvPr>
        </p:nvSpPr>
        <p:spPr>
          <a:xfrm>
            <a:off x="6891338" y="0"/>
            <a:ext cx="5272087" cy="342900"/>
          </a:xfrm>
          <a:prstGeom prst="rect">
            <a:avLst/>
          </a:prstGeom>
        </p:spPr>
        <p:txBody>
          <a:bodyPr vert="horz" lIns="91440" tIns="45720" rIns="91440" bIns="45720" rtlCol="0"/>
          <a:lstStyle>
            <a:lvl1pPr algn="r">
              <a:defRPr sz="1200"/>
            </a:lvl1pPr>
          </a:lstStyle>
          <a:p>
            <a:fld id="{EB2D4B75-7CA6-44AC-A327-4A49FCEA0626}" type="datetimeFigureOut">
              <a:rPr lang="en-GB" smtClean="0"/>
              <a:t>29/08/2025</a:t>
            </a:fld>
            <a:endParaRPr lang="en-GB"/>
          </a:p>
        </p:txBody>
      </p:sp>
      <p:sp>
        <p:nvSpPr>
          <p:cNvPr id="4" name="Footer Placeholder 3">
            <a:extLst>
              <a:ext uri="{FF2B5EF4-FFF2-40B4-BE49-F238E27FC236}">
                <a16:creationId xmlns:a16="http://schemas.microsoft.com/office/drawing/2014/main" id="{3F625033-31FC-44B9-A003-B70237D4CF81}"/>
              </a:ext>
            </a:extLst>
          </p:cNvPr>
          <p:cNvSpPr>
            <a:spLocks noGrp="1"/>
          </p:cNvSpPr>
          <p:nvPr>
            <p:ph type="ftr" sz="quarter" idx="2"/>
          </p:nvPr>
        </p:nvSpPr>
        <p:spPr>
          <a:xfrm>
            <a:off x="0" y="6502400"/>
            <a:ext cx="5272088" cy="3429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F4CC7F74-2B6F-4835-A147-E5DE8D7D2240}"/>
              </a:ext>
            </a:extLst>
          </p:cNvPr>
          <p:cNvSpPr>
            <a:spLocks noGrp="1"/>
          </p:cNvSpPr>
          <p:nvPr>
            <p:ph type="sldNum" sz="quarter" idx="3"/>
          </p:nvPr>
        </p:nvSpPr>
        <p:spPr>
          <a:xfrm>
            <a:off x="6891338" y="6502400"/>
            <a:ext cx="5272087" cy="342900"/>
          </a:xfrm>
          <a:prstGeom prst="rect">
            <a:avLst/>
          </a:prstGeom>
        </p:spPr>
        <p:txBody>
          <a:bodyPr vert="horz" lIns="91440" tIns="45720" rIns="91440" bIns="45720" rtlCol="0" anchor="b"/>
          <a:lstStyle>
            <a:lvl1pPr algn="r">
              <a:defRPr sz="1200"/>
            </a:lvl1pPr>
          </a:lstStyle>
          <a:p>
            <a:fld id="{18B579D4-F891-41A4-A3B7-EFC0F3709029}" type="slidenum">
              <a:rPr lang="en-GB" smtClean="0"/>
              <a:t>‹#›</a:t>
            </a:fld>
            <a:endParaRPr lang="en-GB"/>
          </a:p>
        </p:txBody>
      </p:sp>
    </p:spTree>
    <p:extLst>
      <p:ext uri="{BB962C8B-B14F-4D97-AF65-F5344CB8AC3E}">
        <p14:creationId xmlns:p14="http://schemas.microsoft.com/office/powerpoint/2010/main" val="3281649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5272088" cy="342900"/>
          </a:xfrm>
          <a:prstGeom prst="rect">
            <a:avLst/>
          </a:prstGeom>
        </p:spPr>
        <p:txBody>
          <a:bodyPr vert="horz" lIns="91440" tIns="45720" rIns="91440" bIns="45720" rtlCol="0"/>
          <a:lstStyle>
            <a:lvl1pPr algn="l">
              <a:defRPr sz="1200">
                <a:latin typeface="Segoe UI" panose="020B0502040204020203" pitchFamily="34" charset="0"/>
              </a:defRPr>
            </a:lvl1pPr>
          </a:lstStyle>
          <a:p>
            <a:endParaRPr lang="en-GB"/>
          </a:p>
        </p:txBody>
      </p:sp>
      <p:sp>
        <p:nvSpPr>
          <p:cNvPr id="3" name="Date Placeholder 2"/>
          <p:cNvSpPr>
            <a:spLocks noGrp="1"/>
          </p:cNvSpPr>
          <p:nvPr>
            <p:ph type="dt" idx="1"/>
          </p:nvPr>
        </p:nvSpPr>
        <p:spPr>
          <a:xfrm>
            <a:off x="6891338" y="0"/>
            <a:ext cx="5272087" cy="342900"/>
          </a:xfrm>
          <a:prstGeom prst="rect">
            <a:avLst/>
          </a:prstGeom>
        </p:spPr>
        <p:txBody>
          <a:bodyPr vert="horz" lIns="91440" tIns="45720" rIns="91440" bIns="45720" rtlCol="0"/>
          <a:lstStyle>
            <a:lvl1pPr algn="r">
              <a:defRPr sz="1200">
                <a:latin typeface="Segoe UI" panose="020B0502040204020203" pitchFamily="34" charset="0"/>
              </a:defRPr>
            </a:lvl1pPr>
          </a:lstStyle>
          <a:p>
            <a:fld id="{DCBFF822-0184-48B8-B839-EF046E5DC6BF}" type="datetimeFigureOut">
              <a:rPr lang="en-GB" smtClean="0"/>
              <a:pPr/>
              <a:t>29/08/2025</a:t>
            </a:fld>
            <a:endParaRPr lang="en-GB"/>
          </a:p>
        </p:txBody>
      </p:sp>
      <p:sp>
        <p:nvSpPr>
          <p:cNvPr id="4" name="Slide Image Placeholder 3"/>
          <p:cNvSpPr>
            <a:spLocks noGrp="1" noRot="1" noChangeAspect="1"/>
          </p:cNvSpPr>
          <p:nvPr>
            <p:ph type="sldImg" idx="2"/>
          </p:nvPr>
        </p:nvSpPr>
        <p:spPr>
          <a:xfrm>
            <a:off x="4449763" y="855663"/>
            <a:ext cx="3267075" cy="2309812"/>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1216025" y="3294063"/>
            <a:ext cx="9734550" cy="26955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6502400"/>
            <a:ext cx="5272088" cy="342900"/>
          </a:xfrm>
          <a:prstGeom prst="rect">
            <a:avLst/>
          </a:prstGeom>
        </p:spPr>
        <p:txBody>
          <a:bodyPr vert="horz" lIns="91440" tIns="45720" rIns="91440" bIns="45720" rtlCol="0" anchor="b"/>
          <a:lstStyle>
            <a:lvl1pPr algn="l">
              <a:defRPr sz="1200">
                <a:latin typeface="Segoe UI" panose="020B0502040204020203" pitchFamily="34" charset="0"/>
              </a:defRPr>
            </a:lvl1pPr>
          </a:lstStyle>
          <a:p>
            <a:endParaRPr lang="en-GB"/>
          </a:p>
        </p:txBody>
      </p:sp>
      <p:sp>
        <p:nvSpPr>
          <p:cNvPr id="7" name="Slide Number Placeholder 6"/>
          <p:cNvSpPr>
            <a:spLocks noGrp="1"/>
          </p:cNvSpPr>
          <p:nvPr>
            <p:ph type="sldNum" sz="quarter" idx="5"/>
          </p:nvPr>
        </p:nvSpPr>
        <p:spPr>
          <a:xfrm>
            <a:off x="6891338" y="6502400"/>
            <a:ext cx="5272087" cy="342900"/>
          </a:xfrm>
          <a:prstGeom prst="rect">
            <a:avLst/>
          </a:prstGeom>
        </p:spPr>
        <p:txBody>
          <a:bodyPr vert="horz" lIns="91440" tIns="45720" rIns="91440" bIns="45720" rtlCol="0" anchor="b"/>
          <a:lstStyle>
            <a:lvl1pPr algn="r">
              <a:defRPr sz="1200">
                <a:latin typeface="Segoe UI" panose="020B0502040204020203" pitchFamily="34" charset="0"/>
              </a:defRPr>
            </a:lvl1pPr>
          </a:lstStyle>
          <a:p>
            <a:fld id="{42DE7D97-8500-47D9-8CEB-FB125E4A1192}" type="slidenum">
              <a:rPr lang="en-GB" smtClean="0"/>
              <a:pPr/>
              <a:t>‹#›</a:t>
            </a:fld>
            <a:endParaRPr lang="en-GB"/>
          </a:p>
        </p:txBody>
      </p:sp>
    </p:spTree>
    <p:extLst>
      <p:ext uri="{BB962C8B-B14F-4D97-AF65-F5344CB8AC3E}">
        <p14:creationId xmlns:p14="http://schemas.microsoft.com/office/powerpoint/2010/main" val="3872836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Segoe UI" panose="020B0502040204020203" pitchFamily="34" charset="0"/>
        <a:ea typeface="+mn-ea"/>
        <a:cs typeface="+mn-cs"/>
      </a:defRPr>
    </a:lvl1pPr>
    <a:lvl2pPr marL="457200" algn="l" defTabSz="914400" rtl="0" eaLnBrk="1" latinLnBrk="0" hangingPunct="1">
      <a:defRPr sz="1200" kern="1200">
        <a:solidFill>
          <a:schemeClr val="tx1"/>
        </a:solidFill>
        <a:latin typeface="Segoe UI" panose="020B0502040204020203" pitchFamily="34" charset="0"/>
        <a:ea typeface="+mn-ea"/>
        <a:cs typeface="+mn-cs"/>
      </a:defRPr>
    </a:lvl2pPr>
    <a:lvl3pPr marL="914400" algn="l" defTabSz="914400" rtl="0" eaLnBrk="1" latinLnBrk="0" hangingPunct="1">
      <a:defRPr sz="1200" kern="1200">
        <a:solidFill>
          <a:schemeClr val="tx1"/>
        </a:solidFill>
        <a:latin typeface="Segoe UI" panose="020B0502040204020203" pitchFamily="34" charset="0"/>
        <a:ea typeface="+mn-ea"/>
        <a:cs typeface="+mn-cs"/>
      </a:defRPr>
    </a:lvl3pPr>
    <a:lvl4pPr marL="1371600" algn="l" defTabSz="914400" rtl="0" eaLnBrk="1" latinLnBrk="0" hangingPunct="1">
      <a:defRPr sz="1200" kern="1200">
        <a:solidFill>
          <a:schemeClr val="tx1"/>
        </a:solidFill>
        <a:latin typeface="Segoe UI" panose="020B0502040204020203" pitchFamily="34" charset="0"/>
        <a:ea typeface="+mn-ea"/>
        <a:cs typeface="+mn-cs"/>
      </a:defRPr>
    </a:lvl4pPr>
    <a:lvl5pPr marL="1828800" algn="l" defTabSz="914400" rtl="0" eaLnBrk="1" latinLnBrk="0" hangingPunct="1">
      <a:defRPr sz="1200" kern="1200">
        <a:solidFill>
          <a:schemeClr val="tx1"/>
        </a:solidFill>
        <a:latin typeface="Segoe UI" panose="020B0502040204020203"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449763" y="855663"/>
            <a:ext cx="3267075" cy="2309812"/>
          </a:xfrm>
        </p:spPr>
      </p:sp>
      <p:sp>
        <p:nvSpPr>
          <p:cNvPr id="3" name="Notes Placeholder 2"/>
          <p:cNvSpPr>
            <a:spLocks noGrp="1"/>
          </p:cNvSpPr>
          <p:nvPr>
            <p:ph type="body" idx="1"/>
          </p:nvPr>
        </p:nvSpPr>
        <p:spPr/>
        <p:txBody>
          <a:bodyPr/>
          <a:lstStyle/>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US" sz="1600" b="0"/>
              <a:t>To replace an image, select and delete it. Click “Insert Picture” icon to add a new image. </a:t>
            </a:r>
          </a:p>
          <a:p>
            <a:pPr marL="342900" indent="-342900">
              <a:buFont typeface="+mj-lt"/>
              <a:buAutoNum type="arabicPeriod"/>
            </a:pPr>
            <a:endParaRPr lang="en-GB" sz="1600" b="1"/>
          </a:p>
          <a:p>
            <a:pPr marL="342900" indent="-342900">
              <a:buFont typeface="+mj-lt"/>
              <a:buAutoNum type="arabicPeriod"/>
            </a:pPr>
            <a:r>
              <a:rPr lang="en-GB" sz="1600" b="0"/>
              <a:t>Right click on background photo and select “Send to Back” so text fields are visible.</a:t>
            </a:r>
          </a:p>
        </p:txBody>
      </p:sp>
      <p:sp>
        <p:nvSpPr>
          <p:cNvPr id="4" name="Slide Number Placeholder 3"/>
          <p:cNvSpPr>
            <a:spLocks noGrp="1"/>
          </p:cNvSpPr>
          <p:nvPr>
            <p:ph type="sldNum" sz="quarter" idx="5"/>
          </p:nvPr>
        </p:nvSpPr>
        <p:spPr/>
        <p:txBody>
          <a:bodyPr/>
          <a:lstStyle/>
          <a:p>
            <a:fld id="{42DE7D97-8500-47D9-8CEB-FB125E4A1192}" type="slidenum">
              <a:rPr lang="en-GB" smtClean="0"/>
              <a:pPr/>
              <a:t>1</a:t>
            </a:fld>
            <a:endParaRPr lang="en-GB"/>
          </a:p>
        </p:txBody>
      </p:sp>
    </p:spTree>
    <p:extLst>
      <p:ext uri="{BB962C8B-B14F-4D97-AF65-F5344CB8AC3E}">
        <p14:creationId xmlns:p14="http://schemas.microsoft.com/office/powerpoint/2010/main" val="10027734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449763" y="855663"/>
            <a:ext cx="3267075" cy="2309812"/>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t>To replace the background image, select and delete it. Click “Insert Picture” icon to add a new image. </a:t>
            </a:r>
          </a:p>
        </p:txBody>
      </p:sp>
      <p:sp>
        <p:nvSpPr>
          <p:cNvPr id="4" name="Slide Number Placeholder 3"/>
          <p:cNvSpPr>
            <a:spLocks noGrp="1"/>
          </p:cNvSpPr>
          <p:nvPr>
            <p:ph type="sldNum" sz="quarter" idx="5"/>
          </p:nvPr>
        </p:nvSpPr>
        <p:spPr/>
        <p:txBody>
          <a:bodyPr/>
          <a:lstStyle/>
          <a:p>
            <a:fld id="{42DE7D97-8500-47D9-8CEB-FB125E4A1192}" type="slidenum">
              <a:rPr lang="en-GB" smtClean="0"/>
              <a:pPr/>
              <a:t>9</a:t>
            </a:fld>
            <a:endParaRPr lang="en-GB"/>
          </a:p>
        </p:txBody>
      </p:sp>
    </p:spTree>
    <p:extLst>
      <p:ext uri="{BB962C8B-B14F-4D97-AF65-F5344CB8AC3E}">
        <p14:creationId xmlns:p14="http://schemas.microsoft.com/office/powerpoint/2010/main" val="64231127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with FRC logo">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5EE9D86-BE04-41E8-B3D6-25D21FFF710A}"/>
              </a:ext>
            </a:extLst>
          </p:cNvPr>
          <p:cNvSpPr>
            <a:spLocks noGrp="1"/>
          </p:cNvSpPr>
          <p:nvPr>
            <p:ph type="pic" sz="quarter" idx="21"/>
          </p:nvPr>
        </p:nvSpPr>
        <p:spPr>
          <a:xfrm>
            <a:off x="2" y="71999"/>
            <a:ext cx="8869852" cy="7420415"/>
          </a:xfrm>
        </p:spPr>
        <p:txBody>
          <a:bodyPr/>
          <a:lstStyle/>
          <a:p>
            <a:r>
              <a:rPr lang="en-GB"/>
              <a:t>Click icon to add picture</a:t>
            </a:r>
          </a:p>
        </p:txBody>
      </p:sp>
      <p:sp>
        <p:nvSpPr>
          <p:cNvPr id="36" name="object 10">
            <a:extLst>
              <a:ext uri="{FF2B5EF4-FFF2-40B4-BE49-F238E27FC236}">
                <a16:creationId xmlns:a16="http://schemas.microsoft.com/office/drawing/2014/main" id="{D7D359A0-0877-4787-BB3F-B58971BA9F1E}"/>
              </a:ext>
            </a:extLst>
          </p:cNvPr>
          <p:cNvSpPr/>
          <p:nvPr userDrawn="1"/>
        </p:nvSpPr>
        <p:spPr>
          <a:xfrm>
            <a:off x="8869651" y="1919443"/>
            <a:ext cx="1823635" cy="5640233"/>
          </a:xfrm>
          <a:custGeom>
            <a:avLst/>
            <a:gdLst/>
            <a:ahLst/>
            <a:cxnLst/>
            <a:rect l="l" t="t" r="r" b="b"/>
            <a:pathLst>
              <a:path w="2075179" h="5005705">
                <a:moveTo>
                  <a:pt x="2074900" y="0"/>
                </a:moveTo>
                <a:lnTo>
                  <a:pt x="0" y="0"/>
                </a:lnTo>
                <a:lnTo>
                  <a:pt x="0" y="5005260"/>
                </a:lnTo>
                <a:lnTo>
                  <a:pt x="2074900" y="5005260"/>
                </a:lnTo>
                <a:lnTo>
                  <a:pt x="2074900" y="0"/>
                </a:lnTo>
                <a:close/>
              </a:path>
            </a:pathLst>
          </a:custGeom>
          <a:solidFill>
            <a:srgbClr val="E6E7E8"/>
          </a:solidFill>
        </p:spPr>
        <p:txBody>
          <a:bodyPr wrap="square" lIns="0" tIns="0" rIns="0" bIns="0" rtlCol="0"/>
          <a:lstStyle/>
          <a:p>
            <a:endParaRPr sz="1583"/>
          </a:p>
        </p:txBody>
      </p:sp>
      <p:sp>
        <p:nvSpPr>
          <p:cNvPr id="26" name="Text Placeholder 9">
            <a:extLst>
              <a:ext uri="{FF2B5EF4-FFF2-40B4-BE49-F238E27FC236}">
                <a16:creationId xmlns:a16="http://schemas.microsoft.com/office/drawing/2014/main" id="{188F5668-F2FA-4947-8C6F-D166AAC52943}"/>
              </a:ext>
            </a:extLst>
          </p:cNvPr>
          <p:cNvSpPr>
            <a:spLocks noGrp="1"/>
          </p:cNvSpPr>
          <p:nvPr>
            <p:ph type="body" sz="quarter" idx="20" hasCustomPrompt="1"/>
          </p:nvPr>
        </p:nvSpPr>
        <p:spPr>
          <a:xfrm>
            <a:off x="9121988" y="6802695"/>
            <a:ext cx="1307894" cy="252000"/>
          </a:xfrm>
          <a:prstGeom prst="rect">
            <a:avLst/>
          </a:prstGeom>
        </p:spPr>
        <p:txBody>
          <a:bodyPr anchor="ctr">
            <a:noAutofit/>
          </a:bodyPr>
          <a:lstStyle>
            <a:lvl1pPr>
              <a:defRPr sz="1200" b="0">
                <a:solidFill>
                  <a:schemeClr val="tx1"/>
                </a:solidFill>
                <a:latin typeface="+mn-lt"/>
                <a:cs typeface="Segoe UI" panose="020B0502040204020203" pitchFamily="34" charset="0"/>
              </a:defRPr>
            </a:lvl1pPr>
          </a:lstStyle>
          <a:p>
            <a:pPr lvl="0"/>
            <a:r>
              <a:rPr lang="en-GB" noProof="0"/>
              <a:t>DD MM YYYY</a:t>
            </a:r>
          </a:p>
        </p:txBody>
      </p:sp>
      <p:sp>
        <p:nvSpPr>
          <p:cNvPr id="18" name="object 9">
            <a:extLst>
              <a:ext uri="{FF2B5EF4-FFF2-40B4-BE49-F238E27FC236}">
                <a16:creationId xmlns:a16="http://schemas.microsoft.com/office/drawing/2014/main" id="{9F484AC4-0124-4EFB-A2AE-0B91BB342345}"/>
              </a:ext>
            </a:extLst>
          </p:cNvPr>
          <p:cNvSpPr/>
          <p:nvPr userDrawn="1"/>
        </p:nvSpPr>
        <p:spPr>
          <a:xfrm>
            <a:off x="0" y="7492414"/>
            <a:ext cx="8870020" cy="72000"/>
          </a:xfrm>
          <a:custGeom>
            <a:avLst/>
            <a:gdLst/>
            <a:ahLst/>
            <a:cxnLst/>
            <a:rect l="l" t="t" r="r" b="b"/>
            <a:pathLst>
              <a:path w="10093325" h="97154">
                <a:moveTo>
                  <a:pt x="10093096" y="0"/>
                </a:moveTo>
                <a:lnTo>
                  <a:pt x="0" y="0"/>
                </a:lnTo>
                <a:lnTo>
                  <a:pt x="0" y="96685"/>
                </a:lnTo>
                <a:lnTo>
                  <a:pt x="10093096" y="96685"/>
                </a:lnTo>
                <a:lnTo>
                  <a:pt x="10093096" y="0"/>
                </a:lnTo>
                <a:close/>
              </a:path>
            </a:pathLst>
          </a:custGeom>
          <a:solidFill>
            <a:srgbClr val="669ED0"/>
          </a:solidFill>
        </p:spPr>
        <p:txBody>
          <a:bodyPr wrap="square" lIns="0" tIns="0" rIns="0" bIns="0" rtlCol="0"/>
          <a:lstStyle/>
          <a:p>
            <a:endParaRPr/>
          </a:p>
        </p:txBody>
      </p:sp>
      <p:sp>
        <p:nvSpPr>
          <p:cNvPr id="19" name="object 10">
            <a:extLst>
              <a:ext uri="{FF2B5EF4-FFF2-40B4-BE49-F238E27FC236}">
                <a16:creationId xmlns:a16="http://schemas.microsoft.com/office/drawing/2014/main" id="{3D4EC707-4C25-48EA-B386-D80F638F3927}"/>
              </a:ext>
            </a:extLst>
          </p:cNvPr>
          <p:cNvSpPr/>
          <p:nvPr userDrawn="1"/>
        </p:nvSpPr>
        <p:spPr>
          <a:xfrm>
            <a:off x="8869819" y="7492414"/>
            <a:ext cx="1405142" cy="72000"/>
          </a:xfrm>
          <a:custGeom>
            <a:avLst/>
            <a:gdLst/>
            <a:ahLst/>
            <a:cxnLst/>
            <a:rect l="l" t="t" r="r" b="b"/>
            <a:pathLst>
              <a:path w="1598929" h="97154">
                <a:moveTo>
                  <a:pt x="1598815" y="0"/>
                </a:moveTo>
                <a:lnTo>
                  <a:pt x="0" y="0"/>
                </a:lnTo>
                <a:lnTo>
                  <a:pt x="0" y="96685"/>
                </a:lnTo>
                <a:lnTo>
                  <a:pt x="1598815" y="96685"/>
                </a:lnTo>
                <a:lnTo>
                  <a:pt x="1598815" y="0"/>
                </a:lnTo>
                <a:close/>
              </a:path>
            </a:pathLst>
          </a:custGeom>
          <a:solidFill>
            <a:srgbClr val="8BB0DC"/>
          </a:solidFill>
        </p:spPr>
        <p:txBody>
          <a:bodyPr wrap="square" lIns="0" tIns="0" rIns="0" bIns="0" rtlCol="0"/>
          <a:lstStyle/>
          <a:p>
            <a:endParaRPr/>
          </a:p>
        </p:txBody>
      </p:sp>
      <p:sp>
        <p:nvSpPr>
          <p:cNvPr id="20" name="object 11">
            <a:extLst>
              <a:ext uri="{FF2B5EF4-FFF2-40B4-BE49-F238E27FC236}">
                <a16:creationId xmlns:a16="http://schemas.microsoft.com/office/drawing/2014/main" id="{BABBBE66-3CC8-43F1-8BD5-1FA8E282F187}"/>
              </a:ext>
            </a:extLst>
          </p:cNvPr>
          <p:cNvSpPr/>
          <p:nvPr userDrawn="1"/>
        </p:nvSpPr>
        <p:spPr>
          <a:xfrm>
            <a:off x="10274858" y="7492414"/>
            <a:ext cx="418529" cy="72000"/>
          </a:xfrm>
          <a:custGeom>
            <a:avLst/>
            <a:gdLst/>
            <a:ahLst/>
            <a:cxnLst/>
            <a:rect l="l" t="t" r="r" b="b"/>
            <a:pathLst>
              <a:path w="476250" h="97154">
                <a:moveTo>
                  <a:pt x="476084" y="0"/>
                </a:moveTo>
                <a:lnTo>
                  <a:pt x="0" y="0"/>
                </a:lnTo>
                <a:lnTo>
                  <a:pt x="0" y="96685"/>
                </a:lnTo>
                <a:lnTo>
                  <a:pt x="476084" y="96685"/>
                </a:lnTo>
                <a:lnTo>
                  <a:pt x="476084" y="0"/>
                </a:lnTo>
                <a:close/>
              </a:path>
            </a:pathLst>
          </a:custGeom>
          <a:solidFill>
            <a:srgbClr val="20609F"/>
          </a:solidFill>
        </p:spPr>
        <p:txBody>
          <a:bodyPr wrap="square" lIns="0" tIns="0" rIns="0" bIns="0" rtlCol="0"/>
          <a:lstStyle/>
          <a:p>
            <a:endParaRPr/>
          </a:p>
        </p:txBody>
      </p:sp>
      <p:sp>
        <p:nvSpPr>
          <p:cNvPr id="23" name="object 10">
            <a:extLst>
              <a:ext uri="{FF2B5EF4-FFF2-40B4-BE49-F238E27FC236}">
                <a16:creationId xmlns:a16="http://schemas.microsoft.com/office/drawing/2014/main" id="{E97F2C75-CC04-4F42-A695-15FC676D5C65}"/>
              </a:ext>
            </a:extLst>
          </p:cNvPr>
          <p:cNvSpPr/>
          <p:nvPr userDrawn="1"/>
        </p:nvSpPr>
        <p:spPr>
          <a:xfrm>
            <a:off x="8869819" y="0"/>
            <a:ext cx="1405142" cy="72000"/>
          </a:xfrm>
          <a:custGeom>
            <a:avLst/>
            <a:gdLst/>
            <a:ahLst/>
            <a:cxnLst/>
            <a:rect l="l" t="t" r="r" b="b"/>
            <a:pathLst>
              <a:path w="1598929" h="97154">
                <a:moveTo>
                  <a:pt x="1598815" y="0"/>
                </a:moveTo>
                <a:lnTo>
                  <a:pt x="0" y="0"/>
                </a:lnTo>
                <a:lnTo>
                  <a:pt x="0" y="96685"/>
                </a:lnTo>
                <a:lnTo>
                  <a:pt x="1598815" y="96685"/>
                </a:lnTo>
                <a:lnTo>
                  <a:pt x="1598815" y="0"/>
                </a:lnTo>
                <a:close/>
              </a:path>
            </a:pathLst>
          </a:custGeom>
          <a:solidFill>
            <a:srgbClr val="8BB0DC"/>
          </a:solidFill>
        </p:spPr>
        <p:txBody>
          <a:bodyPr wrap="square" lIns="0" tIns="0" rIns="0" bIns="0" rtlCol="0"/>
          <a:lstStyle/>
          <a:p>
            <a:endParaRPr/>
          </a:p>
        </p:txBody>
      </p:sp>
      <p:sp>
        <p:nvSpPr>
          <p:cNvPr id="24" name="object 11">
            <a:extLst>
              <a:ext uri="{FF2B5EF4-FFF2-40B4-BE49-F238E27FC236}">
                <a16:creationId xmlns:a16="http://schemas.microsoft.com/office/drawing/2014/main" id="{5EB380E4-2F37-4892-A3BC-B77153BFEF2E}"/>
              </a:ext>
            </a:extLst>
          </p:cNvPr>
          <p:cNvSpPr/>
          <p:nvPr userDrawn="1"/>
        </p:nvSpPr>
        <p:spPr>
          <a:xfrm>
            <a:off x="10274858" y="0"/>
            <a:ext cx="418529" cy="72000"/>
          </a:xfrm>
          <a:custGeom>
            <a:avLst/>
            <a:gdLst/>
            <a:ahLst/>
            <a:cxnLst/>
            <a:rect l="l" t="t" r="r" b="b"/>
            <a:pathLst>
              <a:path w="476250" h="97154">
                <a:moveTo>
                  <a:pt x="476084" y="0"/>
                </a:moveTo>
                <a:lnTo>
                  <a:pt x="0" y="0"/>
                </a:lnTo>
                <a:lnTo>
                  <a:pt x="0" y="96685"/>
                </a:lnTo>
                <a:lnTo>
                  <a:pt x="476084" y="96685"/>
                </a:lnTo>
                <a:lnTo>
                  <a:pt x="476084" y="0"/>
                </a:lnTo>
                <a:close/>
              </a:path>
            </a:pathLst>
          </a:custGeom>
          <a:solidFill>
            <a:srgbClr val="20609F"/>
          </a:solidFill>
        </p:spPr>
        <p:txBody>
          <a:bodyPr wrap="square" lIns="0" tIns="0" rIns="0" bIns="0" rtlCol="0"/>
          <a:lstStyle/>
          <a:p>
            <a:endParaRPr/>
          </a:p>
        </p:txBody>
      </p:sp>
      <p:sp>
        <p:nvSpPr>
          <p:cNvPr id="25" name="object 9">
            <a:extLst>
              <a:ext uri="{FF2B5EF4-FFF2-40B4-BE49-F238E27FC236}">
                <a16:creationId xmlns:a16="http://schemas.microsoft.com/office/drawing/2014/main" id="{9118CE2C-619A-459D-BE8D-F61255A134E4}"/>
              </a:ext>
            </a:extLst>
          </p:cNvPr>
          <p:cNvSpPr/>
          <p:nvPr userDrawn="1"/>
        </p:nvSpPr>
        <p:spPr>
          <a:xfrm>
            <a:off x="0" y="0"/>
            <a:ext cx="8870020" cy="72000"/>
          </a:xfrm>
          <a:custGeom>
            <a:avLst/>
            <a:gdLst/>
            <a:ahLst/>
            <a:cxnLst/>
            <a:rect l="l" t="t" r="r" b="b"/>
            <a:pathLst>
              <a:path w="10093325" h="97154">
                <a:moveTo>
                  <a:pt x="10093096" y="0"/>
                </a:moveTo>
                <a:lnTo>
                  <a:pt x="0" y="0"/>
                </a:lnTo>
                <a:lnTo>
                  <a:pt x="0" y="96685"/>
                </a:lnTo>
                <a:lnTo>
                  <a:pt x="10093096" y="96685"/>
                </a:lnTo>
                <a:lnTo>
                  <a:pt x="10093096" y="0"/>
                </a:lnTo>
                <a:close/>
              </a:path>
            </a:pathLst>
          </a:custGeom>
          <a:solidFill>
            <a:srgbClr val="669ED0"/>
          </a:solidFill>
        </p:spPr>
        <p:txBody>
          <a:bodyPr wrap="square" lIns="0" tIns="0" rIns="0" bIns="0" rtlCol="0"/>
          <a:lstStyle/>
          <a:p>
            <a:endParaRPr/>
          </a:p>
        </p:txBody>
      </p:sp>
      <p:pic>
        <p:nvPicPr>
          <p:cNvPr id="14" name="Picture 13" descr="FRC logo">
            <a:extLst>
              <a:ext uri="{FF2B5EF4-FFF2-40B4-BE49-F238E27FC236}">
                <a16:creationId xmlns:a16="http://schemas.microsoft.com/office/drawing/2014/main" id="{AC6B6977-4000-4B41-9FD7-5CC9E3C72718}"/>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9238081" y="622687"/>
            <a:ext cx="1143630" cy="721916"/>
          </a:xfrm>
          <a:prstGeom prst="rect">
            <a:avLst/>
          </a:prstGeom>
        </p:spPr>
      </p:pic>
      <p:sp>
        <p:nvSpPr>
          <p:cNvPr id="2" name="Holder 2">
            <a:extLst>
              <a:ext uri="{FF2B5EF4-FFF2-40B4-BE49-F238E27FC236}">
                <a16:creationId xmlns:a16="http://schemas.microsoft.com/office/drawing/2014/main" id="{72A13911-DF06-52EA-9604-A93C7D9D4684}"/>
              </a:ext>
            </a:extLst>
          </p:cNvPr>
          <p:cNvSpPr>
            <a:spLocks noGrp="1"/>
          </p:cNvSpPr>
          <p:nvPr>
            <p:ph type="ctrTitle" hasCustomPrompt="1"/>
          </p:nvPr>
        </p:nvSpPr>
        <p:spPr>
          <a:xfrm>
            <a:off x="1" y="1919443"/>
            <a:ext cx="6844936" cy="1031306"/>
          </a:xfrm>
          <a:prstGeom prst="rect">
            <a:avLst/>
          </a:prstGeom>
          <a:solidFill>
            <a:schemeClr val="bg1"/>
          </a:solidFill>
        </p:spPr>
        <p:txBody>
          <a:bodyPr wrap="square" lIns="360000" tIns="0" rIns="0" bIns="0" anchor="ctr" anchorCtr="0">
            <a:noAutofit/>
          </a:bodyPr>
          <a:lstStyle>
            <a:lvl1pPr>
              <a:defRPr sz="2800"/>
            </a:lvl1pPr>
          </a:lstStyle>
          <a:p>
            <a:r>
              <a:rPr lang="en-GB" noProof="0" dirty="0"/>
              <a:t>Presentation title up to two lines and resize / move this box if required</a:t>
            </a:r>
          </a:p>
        </p:txBody>
      </p:sp>
      <p:sp>
        <p:nvSpPr>
          <p:cNvPr id="4" name="Holder 3">
            <a:extLst>
              <a:ext uri="{FF2B5EF4-FFF2-40B4-BE49-F238E27FC236}">
                <a16:creationId xmlns:a16="http://schemas.microsoft.com/office/drawing/2014/main" id="{724BCD66-FFB7-81D1-DA39-764D71A84475}"/>
              </a:ext>
            </a:extLst>
          </p:cNvPr>
          <p:cNvSpPr>
            <a:spLocks noGrp="1"/>
          </p:cNvSpPr>
          <p:nvPr>
            <p:ph type="subTitle" idx="4" hasCustomPrompt="1"/>
          </p:nvPr>
        </p:nvSpPr>
        <p:spPr>
          <a:xfrm>
            <a:off x="5349709" y="2956889"/>
            <a:ext cx="3519941" cy="825318"/>
          </a:xfrm>
          <a:prstGeom prst="rect">
            <a:avLst/>
          </a:prstGeom>
          <a:solidFill>
            <a:srgbClr val="343433"/>
          </a:solidFill>
        </p:spPr>
        <p:txBody>
          <a:bodyPr wrap="square" lIns="180000" tIns="72000" rIns="108000" bIns="0" anchor="t" anchorCtr="0">
            <a:noAutofit/>
          </a:bodyPr>
          <a:lstStyle>
            <a:lvl1pPr>
              <a:defRPr sz="2000" b="0">
                <a:solidFill>
                  <a:schemeClr val="bg1"/>
                </a:solidFill>
                <a:latin typeface="+mn-lt"/>
              </a:defRPr>
            </a:lvl1pPr>
          </a:lstStyle>
          <a:p>
            <a:r>
              <a:rPr lang="en-GB" noProof="0"/>
              <a:t>Subtitle up to two lines and resize/reposition if required</a:t>
            </a:r>
          </a:p>
        </p:txBody>
      </p:sp>
    </p:spTree>
    <p:extLst>
      <p:ext uri="{BB962C8B-B14F-4D97-AF65-F5344CB8AC3E}">
        <p14:creationId xmlns:p14="http://schemas.microsoft.com/office/powerpoint/2010/main" val="969105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hree Objects">
    <p:spTree>
      <p:nvGrpSpPr>
        <p:cNvPr id="1" name=""/>
        <p:cNvGrpSpPr/>
        <p:nvPr/>
      </p:nvGrpSpPr>
      <p:grpSpPr>
        <a:xfrm>
          <a:off x="0" y="0"/>
          <a:ext cx="0" cy="0"/>
          <a:chOff x="0" y="0"/>
          <a:chExt cx="0" cy="0"/>
        </a:xfrm>
      </p:grpSpPr>
      <p:sp>
        <p:nvSpPr>
          <p:cNvPr id="7" name="Slide Number Placeholder 11">
            <a:extLst>
              <a:ext uri="{FF2B5EF4-FFF2-40B4-BE49-F238E27FC236}">
                <a16:creationId xmlns:a16="http://schemas.microsoft.com/office/drawing/2014/main" id="{E590B31A-871E-4619-9311-50794A47E560}"/>
              </a:ext>
            </a:extLst>
          </p:cNvPr>
          <p:cNvSpPr>
            <a:spLocks noGrp="1"/>
          </p:cNvSpPr>
          <p:nvPr>
            <p:ph type="sldNum" sz="quarter" idx="12"/>
          </p:nvPr>
        </p:nvSpPr>
        <p:spPr>
          <a:xfrm>
            <a:off x="10130874" y="7209642"/>
            <a:ext cx="168995" cy="135959"/>
          </a:xfrm>
        </p:spPr>
        <p:txBody>
          <a:bodyPr/>
          <a:lstStyle/>
          <a:p>
            <a:fld id="{B6F15528-21DE-4FAA-801E-634DDDAF4B2B}" type="slidenum">
              <a:rPr lang="en-GB" smtClean="0"/>
              <a:pPr/>
              <a:t>‹#›</a:t>
            </a:fld>
            <a:endParaRPr lang="en-GB"/>
          </a:p>
        </p:txBody>
      </p:sp>
      <p:sp>
        <p:nvSpPr>
          <p:cNvPr id="85" name="object 85">
            <a:extLst>
              <a:ext uri="{FF2B5EF4-FFF2-40B4-BE49-F238E27FC236}">
                <a16:creationId xmlns:a16="http://schemas.microsoft.com/office/drawing/2014/main" id="{0023C28F-55B6-4458-80AF-EB895E12EC37}"/>
              </a:ext>
            </a:extLst>
          </p:cNvPr>
          <p:cNvSpPr/>
          <p:nvPr userDrawn="1"/>
        </p:nvSpPr>
        <p:spPr>
          <a:xfrm>
            <a:off x="666843" y="2918795"/>
            <a:ext cx="2543491" cy="0"/>
          </a:xfrm>
          <a:custGeom>
            <a:avLst/>
            <a:gdLst/>
            <a:ahLst/>
            <a:cxnLst/>
            <a:rect l="l" t="t" r="r" b="b"/>
            <a:pathLst>
              <a:path w="2894329">
                <a:moveTo>
                  <a:pt x="0" y="0"/>
                </a:moveTo>
                <a:lnTo>
                  <a:pt x="2894203" y="0"/>
                </a:lnTo>
              </a:path>
            </a:pathLst>
          </a:custGeom>
          <a:ln w="6350">
            <a:solidFill>
              <a:srgbClr val="57585B"/>
            </a:solidFill>
          </a:ln>
        </p:spPr>
        <p:txBody>
          <a:bodyPr wrap="square" lIns="0" tIns="0" rIns="0" bIns="0" rtlCol="0"/>
          <a:lstStyle/>
          <a:p>
            <a:endParaRPr lang="en-GB" sz="1583" noProof="0"/>
          </a:p>
        </p:txBody>
      </p:sp>
      <p:sp>
        <p:nvSpPr>
          <p:cNvPr id="86" name="object 86">
            <a:extLst>
              <a:ext uri="{FF2B5EF4-FFF2-40B4-BE49-F238E27FC236}">
                <a16:creationId xmlns:a16="http://schemas.microsoft.com/office/drawing/2014/main" id="{AD3895E2-90EE-4848-8B6B-CCC41B5824AB}"/>
              </a:ext>
            </a:extLst>
          </p:cNvPr>
          <p:cNvSpPr/>
          <p:nvPr userDrawn="1"/>
        </p:nvSpPr>
        <p:spPr>
          <a:xfrm>
            <a:off x="3863071" y="2918795"/>
            <a:ext cx="2543491" cy="0"/>
          </a:xfrm>
          <a:custGeom>
            <a:avLst/>
            <a:gdLst/>
            <a:ahLst/>
            <a:cxnLst/>
            <a:rect l="l" t="t" r="r" b="b"/>
            <a:pathLst>
              <a:path w="2894329">
                <a:moveTo>
                  <a:pt x="0" y="0"/>
                </a:moveTo>
                <a:lnTo>
                  <a:pt x="2894203" y="0"/>
                </a:lnTo>
              </a:path>
            </a:pathLst>
          </a:custGeom>
          <a:ln w="6350">
            <a:solidFill>
              <a:srgbClr val="57585B"/>
            </a:solidFill>
          </a:ln>
        </p:spPr>
        <p:txBody>
          <a:bodyPr wrap="square" lIns="0" tIns="0" rIns="0" bIns="0" rtlCol="0"/>
          <a:lstStyle/>
          <a:p>
            <a:endParaRPr lang="en-GB" sz="1583" noProof="0"/>
          </a:p>
        </p:txBody>
      </p:sp>
      <p:sp>
        <p:nvSpPr>
          <p:cNvPr id="87" name="object 87">
            <a:extLst>
              <a:ext uri="{FF2B5EF4-FFF2-40B4-BE49-F238E27FC236}">
                <a16:creationId xmlns:a16="http://schemas.microsoft.com/office/drawing/2014/main" id="{FF2760B4-39B0-4258-817F-6F8F72455A45}"/>
              </a:ext>
            </a:extLst>
          </p:cNvPr>
          <p:cNvSpPr/>
          <p:nvPr userDrawn="1"/>
        </p:nvSpPr>
        <p:spPr>
          <a:xfrm>
            <a:off x="7000168" y="2929622"/>
            <a:ext cx="2543491" cy="0"/>
          </a:xfrm>
          <a:custGeom>
            <a:avLst/>
            <a:gdLst/>
            <a:ahLst/>
            <a:cxnLst/>
            <a:rect l="l" t="t" r="r" b="b"/>
            <a:pathLst>
              <a:path w="2894329">
                <a:moveTo>
                  <a:pt x="0" y="0"/>
                </a:moveTo>
                <a:lnTo>
                  <a:pt x="2894190" y="0"/>
                </a:lnTo>
              </a:path>
            </a:pathLst>
          </a:custGeom>
          <a:ln w="6350">
            <a:solidFill>
              <a:srgbClr val="57585B"/>
            </a:solidFill>
          </a:ln>
        </p:spPr>
        <p:txBody>
          <a:bodyPr wrap="square" lIns="0" tIns="0" rIns="0" bIns="0" rtlCol="0"/>
          <a:lstStyle/>
          <a:p>
            <a:endParaRPr lang="en-GB" sz="1583" noProof="0"/>
          </a:p>
        </p:txBody>
      </p:sp>
      <p:sp>
        <p:nvSpPr>
          <p:cNvPr id="93" name="Text Placeholder 3">
            <a:extLst>
              <a:ext uri="{FF2B5EF4-FFF2-40B4-BE49-F238E27FC236}">
                <a16:creationId xmlns:a16="http://schemas.microsoft.com/office/drawing/2014/main" id="{2C928B8B-D61C-4F77-9926-C760C7370CAA}"/>
              </a:ext>
            </a:extLst>
          </p:cNvPr>
          <p:cNvSpPr>
            <a:spLocks noGrp="1"/>
          </p:cNvSpPr>
          <p:nvPr>
            <p:ph type="body" sz="quarter" idx="13"/>
          </p:nvPr>
        </p:nvSpPr>
        <p:spPr>
          <a:xfrm>
            <a:off x="672425" y="2995866"/>
            <a:ext cx="2554373" cy="194601"/>
          </a:xfrm>
        </p:spPr>
        <p:txBody>
          <a:bodyPr/>
          <a:lstStyle>
            <a:lvl1pPr>
              <a:defRPr sz="1200"/>
            </a:lvl1pPr>
          </a:lstStyle>
          <a:p>
            <a:pPr lvl="0"/>
            <a:r>
              <a:rPr lang="en-GB" noProof="0"/>
              <a:t>Click to edit Master text styles</a:t>
            </a:r>
          </a:p>
        </p:txBody>
      </p:sp>
      <p:sp>
        <p:nvSpPr>
          <p:cNvPr id="94" name="Text Placeholder 3">
            <a:extLst>
              <a:ext uri="{FF2B5EF4-FFF2-40B4-BE49-F238E27FC236}">
                <a16:creationId xmlns:a16="http://schemas.microsoft.com/office/drawing/2014/main" id="{273E2C7A-41FE-46B3-8C27-4794162AC129}"/>
              </a:ext>
            </a:extLst>
          </p:cNvPr>
          <p:cNvSpPr>
            <a:spLocks noGrp="1"/>
          </p:cNvSpPr>
          <p:nvPr>
            <p:ph type="body" sz="quarter" idx="14"/>
          </p:nvPr>
        </p:nvSpPr>
        <p:spPr>
          <a:xfrm>
            <a:off x="3876321" y="2995866"/>
            <a:ext cx="2554373" cy="194601"/>
          </a:xfrm>
        </p:spPr>
        <p:txBody>
          <a:bodyPr/>
          <a:lstStyle>
            <a:lvl1pPr>
              <a:defRPr sz="1200"/>
            </a:lvl1pPr>
          </a:lstStyle>
          <a:p>
            <a:pPr lvl="0"/>
            <a:r>
              <a:rPr lang="en-GB" noProof="0"/>
              <a:t>Click to edit Master text styles</a:t>
            </a:r>
          </a:p>
        </p:txBody>
      </p:sp>
      <p:sp>
        <p:nvSpPr>
          <p:cNvPr id="95" name="Text Placeholder 3">
            <a:extLst>
              <a:ext uri="{FF2B5EF4-FFF2-40B4-BE49-F238E27FC236}">
                <a16:creationId xmlns:a16="http://schemas.microsoft.com/office/drawing/2014/main" id="{09840598-8F56-4545-8196-82AB4F64DA14}"/>
              </a:ext>
            </a:extLst>
          </p:cNvPr>
          <p:cNvSpPr>
            <a:spLocks noGrp="1"/>
          </p:cNvSpPr>
          <p:nvPr>
            <p:ph type="body" sz="quarter" idx="15"/>
          </p:nvPr>
        </p:nvSpPr>
        <p:spPr>
          <a:xfrm>
            <a:off x="6998773" y="2995866"/>
            <a:ext cx="2554373" cy="194601"/>
          </a:xfrm>
        </p:spPr>
        <p:txBody>
          <a:bodyPr/>
          <a:lstStyle>
            <a:lvl1pPr>
              <a:defRPr sz="1200"/>
            </a:lvl1pPr>
          </a:lstStyle>
          <a:p>
            <a:pPr lvl="0"/>
            <a:r>
              <a:rPr lang="en-GB" noProof="0"/>
              <a:t>Click to edit Master text styles</a:t>
            </a:r>
          </a:p>
        </p:txBody>
      </p:sp>
      <p:sp>
        <p:nvSpPr>
          <p:cNvPr id="90" name="object 90">
            <a:extLst>
              <a:ext uri="{FF2B5EF4-FFF2-40B4-BE49-F238E27FC236}">
                <a16:creationId xmlns:a16="http://schemas.microsoft.com/office/drawing/2014/main" id="{B8E03CAE-ACA1-4116-ACC3-58C3DF7A496F}"/>
              </a:ext>
            </a:extLst>
          </p:cNvPr>
          <p:cNvSpPr/>
          <p:nvPr userDrawn="1"/>
        </p:nvSpPr>
        <p:spPr>
          <a:xfrm>
            <a:off x="7000168" y="5420332"/>
            <a:ext cx="2543491" cy="0"/>
          </a:xfrm>
          <a:custGeom>
            <a:avLst/>
            <a:gdLst/>
            <a:ahLst/>
            <a:cxnLst/>
            <a:rect l="l" t="t" r="r" b="b"/>
            <a:pathLst>
              <a:path w="2894329">
                <a:moveTo>
                  <a:pt x="0" y="0"/>
                </a:moveTo>
                <a:lnTo>
                  <a:pt x="2894190" y="0"/>
                </a:lnTo>
              </a:path>
            </a:pathLst>
          </a:custGeom>
          <a:ln w="6350">
            <a:solidFill>
              <a:srgbClr val="57585B"/>
            </a:solidFill>
          </a:ln>
        </p:spPr>
        <p:txBody>
          <a:bodyPr wrap="square" lIns="0" tIns="0" rIns="0" bIns="0" rtlCol="0"/>
          <a:lstStyle/>
          <a:p>
            <a:endParaRPr lang="en-GB" sz="900" noProof="0"/>
          </a:p>
        </p:txBody>
      </p:sp>
      <p:sp>
        <p:nvSpPr>
          <p:cNvPr id="20" name="Content Placeholder 3">
            <a:extLst>
              <a:ext uri="{FF2B5EF4-FFF2-40B4-BE49-F238E27FC236}">
                <a16:creationId xmlns:a16="http://schemas.microsoft.com/office/drawing/2014/main" id="{361DCD63-533E-4458-929F-93802243ED48}"/>
              </a:ext>
            </a:extLst>
          </p:cNvPr>
          <p:cNvSpPr>
            <a:spLocks noGrp="1"/>
          </p:cNvSpPr>
          <p:nvPr>
            <p:ph sz="quarter" idx="19"/>
          </p:nvPr>
        </p:nvSpPr>
        <p:spPr>
          <a:xfrm>
            <a:off x="666845" y="3291252"/>
            <a:ext cx="2559953" cy="2107119"/>
          </a:xfrm>
        </p:spPr>
        <p:txBody>
          <a:bodyPr/>
          <a:lstStyle>
            <a:lvl1pPr>
              <a:defRPr sz="1200"/>
            </a:lvl1pPr>
            <a:lvl2pPr>
              <a:defRPr sz="1200"/>
            </a:lvl2pPr>
            <a:lvl3pPr>
              <a:defRPr sz="1200"/>
            </a:lvl3pPr>
            <a:lvl4pPr>
              <a:defRPr sz="1200"/>
            </a:lvl4pPr>
            <a:lvl5pPr>
              <a:defRPr sz="1200"/>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sp>
        <p:nvSpPr>
          <p:cNvPr id="21" name="Content Placeholder 3">
            <a:extLst>
              <a:ext uri="{FF2B5EF4-FFF2-40B4-BE49-F238E27FC236}">
                <a16:creationId xmlns:a16="http://schemas.microsoft.com/office/drawing/2014/main" id="{55AD68D3-6825-4F96-9A58-3CAC1867DE92}"/>
              </a:ext>
            </a:extLst>
          </p:cNvPr>
          <p:cNvSpPr>
            <a:spLocks noGrp="1"/>
          </p:cNvSpPr>
          <p:nvPr>
            <p:ph sz="quarter" idx="20"/>
          </p:nvPr>
        </p:nvSpPr>
        <p:spPr>
          <a:xfrm>
            <a:off x="3883010" y="3291252"/>
            <a:ext cx="2559953" cy="2107119"/>
          </a:xfrm>
        </p:spPr>
        <p:txBody>
          <a:bodyPr/>
          <a:lstStyle>
            <a:lvl1pPr>
              <a:defRPr sz="1200"/>
            </a:lvl1pPr>
            <a:lvl2pPr>
              <a:defRPr sz="1200"/>
            </a:lvl2pPr>
            <a:lvl3pPr>
              <a:defRPr sz="1200"/>
            </a:lvl3pPr>
            <a:lvl4pPr>
              <a:defRPr sz="1200"/>
            </a:lvl4pPr>
            <a:lvl5pPr>
              <a:defRPr sz="1200"/>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sp>
        <p:nvSpPr>
          <p:cNvPr id="22" name="Content Placeholder 3">
            <a:extLst>
              <a:ext uri="{FF2B5EF4-FFF2-40B4-BE49-F238E27FC236}">
                <a16:creationId xmlns:a16="http://schemas.microsoft.com/office/drawing/2014/main" id="{B1921B4E-A12E-484E-815A-C944B28F8733}"/>
              </a:ext>
            </a:extLst>
          </p:cNvPr>
          <p:cNvSpPr>
            <a:spLocks noGrp="1"/>
          </p:cNvSpPr>
          <p:nvPr>
            <p:ph sz="quarter" idx="21"/>
          </p:nvPr>
        </p:nvSpPr>
        <p:spPr>
          <a:xfrm>
            <a:off x="6998773" y="3291252"/>
            <a:ext cx="2559953" cy="2107119"/>
          </a:xfrm>
        </p:spPr>
        <p:txBody>
          <a:bodyPr/>
          <a:lstStyle>
            <a:lvl1pPr>
              <a:defRPr sz="1200"/>
            </a:lvl1pPr>
            <a:lvl2pPr>
              <a:defRPr sz="1200"/>
            </a:lvl2pPr>
            <a:lvl3pPr>
              <a:defRPr sz="1200"/>
            </a:lvl3pPr>
            <a:lvl4pPr>
              <a:defRPr sz="1200"/>
            </a:lvl4pPr>
            <a:lvl5pPr>
              <a:defRPr sz="1200"/>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sp>
        <p:nvSpPr>
          <p:cNvPr id="25" name="object 86">
            <a:extLst>
              <a:ext uri="{FF2B5EF4-FFF2-40B4-BE49-F238E27FC236}">
                <a16:creationId xmlns:a16="http://schemas.microsoft.com/office/drawing/2014/main" id="{1099A5B2-2CCF-4DED-8A5D-8E5D444F0CEC}"/>
              </a:ext>
            </a:extLst>
          </p:cNvPr>
          <p:cNvSpPr/>
          <p:nvPr userDrawn="1"/>
        </p:nvSpPr>
        <p:spPr>
          <a:xfrm>
            <a:off x="3863071" y="5431713"/>
            <a:ext cx="2543491" cy="0"/>
          </a:xfrm>
          <a:custGeom>
            <a:avLst/>
            <a:gdLst/>
            <a:ahLst/>
            <a:cxnLst/>
            <a:rect l="l" t="t" r="r" b="b"/>
            <a:pathLst>
              <a:path w="2894329">
                <a:moveTo>
                  <a:pt x="0" y="0"/>
                </a:moveTo>
                <a:lnTo>
                  <a:pt x="2894203" y="0"/>
                </a:lnTo>
              </a:path>
            </a:pathLst>
          </a:custGeom>
          <a:ln w="6350">
            <a:solidFill>
              <a:srgbClr val="57585B"/>
            </a:solidFill>
          </a:ln>
        </p:spPr>
        <p:txBody>
          <a:bodyPr wrap="square" lIns="0" tIns="0" rIns="0" bIns="0" rtlCol="0"/>
          <a:lstStyle/>
          <a:p>
            <a:endParaRPr lang="en-GB" sz="900" noProof="0"/>
          </a:p>
        </p:txBody>
      </p:sp>
      <p:sp>
        <p:nvSpPr>
          <p:cNvPr id="27" name="object 85">
            <a:extLst>
              <a:ext uri="{FF2B5EF4-FFF2-40B4-BE49-F238E27FC236}">
                <a16:creationId xmlns:a16="http://schemas.microsoft.com/office/drawing/2014/main" id="{43A7D525-175B-489C-A7C5-E0C295609900}"/>
              </a:ext>
            </a:extLst>
          </p:cNvPr>
          <p:cNvSpPr/>
          <p:nvPr userDrawn="1"/>
        </p:nvSpPr>
        <p:spPr>
          <a:xfrm>
            <a:off x="666843" y="5431713"/>
            <a:ext cx="2543491" cy="0"/>
          </a:xfrm>
          <a:custGeom>
            <a:avLst/>
            <a:gdLst/>
            <a:ahLst/>
            <a:cxnLst/>
            <a:rect l="l" t="t" r="r" b="b"/>
            <a:pathLst>
              <a:path w="2894329">
                <a:moveTo>
                  <a:pt x="0" y="0"/>
                </a:moveTo>
                <a:lnTo>
                  <a:pt x="2894203" y="0"/>
                </a:lnTo>
              </a:path>
            </a:pathLst>
          </a:custGeom>
          <a:ln w="6350">
            <a:solidFill>
              <a:srgbClr val="57585B"/>
            </a:solidFill>
          </a:ln>
        </p:spPr>
        <p:txBody>
          <a:bodyPr wrap="square" lIns="0" tIns="0" rIns="0" bIns="0" rtlCol="0"/>
          <a:lstStyle/>
          <a:p>
            <a:endParaRPr lang="en-GB" sz="900" noProof="0"/>
          </a:p>
        </p:txBody>
      </p:sp>
      <p:sp>
        <p:nvSpPr>
          <p:cNvPr id="29" name="Text Placeholder 6">
            <a:extLst>
              <a:ext uri="{FF2B5EF4-FFF2-40B4-BE49-F238E27FC236}">
                <a16:creationId xmlns:a16="http://schemas.microsoft.com/office/drawing/2014/main" id="{5AF4978A-5B97-4CC8-84E2-D95F02C2C178}"/>
              </a:ext>
            </a:extLst>
          </p:cNvPr>
          <p:cNvSpPr>
            <a:spLocks noGrp="1"/>
          </p:cNvSpPr>
          <p:nvPr>
            <p:ph type="body" sz="quarter" idx="28" hasCustomPrompt="1"/>
          </p:nvPr>
        </p:nvSpPr>
        <p:spPr>
          <a:xfrm>
            <a:off x="689984" y="5501167"/>
            <a:ext cx="2554373" cy="345375"/>
          </a:xfrm>
        </p:spPr>
        <p:txBody>
          <a:bodyPr/>
          <a:lstStyle>
            <a:lvl1pPr>
              <a:defRPr sz="1000" b="0">
                <a:solidFill>
                  <a:schemeClr val="tx1"/>
                </a:solidFill>
              </a:defRPr>
            </a:lvl1pPr>
          </a:lstStyle>
          <a:p>
            <a:pPr lvl="0"/>
            <a:r>
              <a:rPr lang="en-GB" noProof="0" dirty="0"/>
              <a:t>Notes/data source here</a:t>
            </a:r>
          </a:p>
        </p:txBody>
      </p:sp>
      <p:sp>
        <p:nvSpPr>
          <p:cNvPr id="30" name="Text Placeholder 6">
            <a:extLst>
              <a:ext uri="{FF2B5EF4-FFF2-40B4-BE49-F238E27FC236}">
                <a16:creationId xmlns:a16="http://schemas.microsoft.com/office/drawing/2014/main" id="{4780DF37-B199-4926-98E7-89AB12483D77}"/>
              </a:ext>
            </a:extLst>
          </p:cNvPr>
          <p:cNvSpPr>
            <a:spLocks noGrp="1"/>
          </p:cNvSpPr>
          <p:nvPr>
            <p:ph type="body" sz="quarter" idx="29" hasCustomPrompt="1"/>
          </p:nvPr>
        </p:nvSpPr>
        <p:spPr>
          <a:xfrm>
            <a:off x="3876321" y="5501167"/>
            <a:ext cx="2554373" cy="345375"/>
          </a:xfrm>
        </p:spPr>
        <p:txBody>
          <a:bodyPr/>
          <a:lstStyle>
            <a:lvl1pPr>
              <a:defRPr sz="1000" b="0">
                <a:solidFill>
                  <a:schemeClr val="tx1"/>
                </a:solidFill>
              </a:defRPr>
            </a:lvl1pPr>
          </a:lstStyle>
          <a:p>
            <a:pPr lvl="0"/>
            <a:r>
              <a:rPr lang="en-GB" noProof="0"/>
              <a:t>Notes/data source here</a:t>
            </a:r>
          </a:p>
        </p:txBody>
      </p:sp>
      <p:sp>
        <p:nvSpPr>
          <p:cNvPr id="31" name="Text Placeholder 6">
            <a:extLst>
              <a:ext uri="{FF2B5EF4-FFF2-40B4-BE49-F238E27FC236}">
                <a16:creationId xmlns:a16="http://schemas.microsoft.com/office/drawing/2014/main" id="{63269E09-A79E-4E3F-AA55-231649A0D773}"/>
              </a:ext>
            </a:extLst>
          </p:cNvPr>
          <p:cNvSpPr>
            <a:spLocks noGrp="1"/>
          </p:cNvSpPr>
          <p:nvPr>
            <p:ph type="body" sz="quarter" idx="30" hasCustomPrompt="1"/>
          </p:nvPr>
        </p:nvSpPr>
        <p:spPr>
          <a:xfrm>
            <a:off x="6998773" y="5501167"/>
            <a:ext cx="2554373" cy="345375"/>
          </a:xfrm>
        </p:spPr>
        <p:txBody>
          <a:bodyPr/>
          <a:lstStyle>
            <a:lvl1pPr>
              <a:defRPr sz="1000" b="0">
                <a:solidFill>
                  <a:schemeClr val="tx1"/>
                </a:solidFill>
              </a:defRPr>
            </a:lvl1pPr>
          </a:lstStyle>
          <a:p>
            <a:pPr lvl="0"/>
            <a:r>
              <a:rPr lang="en-GB" noProof="0"/>
              <a:t>Notes/data source here</a:t>
            </a:r>
          </a:p>
        </p:txBody>
      </p:sp>
      <p:sp>
        <p:nvSpPr>
          <p:cNvPr id="2" name="Title 1">
            <a:extLst>
              <a:ext uri="{FF2B5EF4-FFF2-40B4-BE49-F238E27FC236}">
                <a16:creationId xmlns:a16="http://schemas.microsoft.com/office/drawing/2014/main" id="{83E1A9AC-A5B8-4429-8103-2DC11A62F9FB}"/>
              </a:ext>
            </a:extLst>
          </p:cNvPr>
          <p:cNvSpPr>
            <a:spLocks noGrp="1"/>
          </p:cNvSpPr>
          <p:nvPr>
            <p:ph type="title"/>
          </p:nvPr>
        </p:nvSpPr>
        <p:spPr/>
        <p:txBody>
          <a:bodyPr/>
          <a:lstStyle>
            <a:lvl1pPr>
              <a:defRPr sz="2400"/>
            </a:lvl1pPr>
          </a:lstStyle>
          <a:p>
            <a:r>
              <a:rPr lang="en-GB" noProof="0"/>
              <a:t>Click to edit Master title style</a:t>
            </a:r>
            <a:endParaRPr lang="en-GB" noProof="0" dirty="0"/>
          </a:p>
        </p:txBody>
      </p:sp>
      <p:sp>
        <p:nvSpPr>
          <p:cNvPr id="3" name="Footer Placeholder 2">
            <a:extLst>
              <a:ext uri="{FF2B5EF4-FFF2-40B4-BE49-F238E27FC236}">
                <a16:creationId xmlns:a16="http://schemas.microsoft.com/office/drawing/2014/main" id="{BBB2081E-C69C-48B2-B77B-9B411C0CF589}"/>
              </a:ext>
            </a:extLst>
          </p:cNvPr>
          <p:cNvSpPr>
            <a:spLocks noGrp="1"/>
          </p:cNvSpPr>
          <p:nvPr>
            <p:ph type="ftr" sz="quarter" idx="32"/>
          </p:nvPr>
        </p:nvSpPr>
        <p:spPr/>
        <p:txBody>
          <a:bodyPr/>
          <a:lstStyle/>
          <a:p>
            <a:r>
              <a:rPr lang="en-GB"/>
              <a:t>FRC Presentation to IESBA Board | September 2025</a:t>
            </a:r>
          </a:p>
        </p:txBody>
      </p:sp>
      <p:sp>
        <p:nvSpPr>
          <p:cNvPr id="26" name="Text Placeholder 106">
            <a:extLst>
              <a:ext uri="{FF2B5EF4-FFF2-40B4-BE49-F238E27FC236}">
                <a16:creationId xmlns:a16="http://schemas.microsoft.com/office/drawing/2014/main" id="{35495AA1-8434-49DC-97B8-68752DF2EBD0}"/>
              </a:ext>
            </a:extLst>
          </p:cNvPr>
          <p:cNvSpPr>
            <a:spLocks noGrp="1"/>
          </p:cNvSpPr>
          <p:nvPr>
            <p:ph type="body" sz="quarter" idx="33"/>
          </p:nvPr>
        </p:nvSpPr>
        <p:spPr>
          <a:xfrm>
            <a:off x="407360" y="1590278"/>
            <a:ext cx="9755722" cy="988477"/>
          </a:xfrm>
        </p:spPr>
        <p:txBody>
          <a:bodyPr/>
          <a:lstStyle>
            <a:lvl1pPr>
              <a:defRPr sz="1200"/>
            </a:lvl1pPr>
            <a:lvl2pPr>
              <a:defRPr sz="1200"/>
            </a:lvl2pPr>
            <a:lvl3pPr marL="150671" indent="-150671">
              <a:buFont typeface="Arial" panose="020B0604020202020204" pitchFamily="34" charset="0"/>
              <a:buChar char="•"/>
              <a:defRPr sz="1200"/>
            </a:lvl3pPr>
            <a:lvl4pPr>
              <a:defRPr sz="879"/>
            </a:lvl4pPr>
            <a:lvl5pPr>
              <a:defRPr sz="879"/>
            </a:lvl5pPr>
          </a:lstStyle>
          <a:p>
            <a:pPr lvl="0"/>
            <a:r>
              <a:rPr lang="en-GB" noProof="0"/>
              <a:t>Click to edit Master text styles</a:t>
            </a:r>
          </a:p>
          <a:p>
            <a:pPr lvl="1"/>
            <a:r>
              <a:rPr lang="en-GB" noProof="0"/>
              <a:t>Second level</a:t>
            </a:r>
          </a:p>
          <a:p>
            <a:pPr lvl="2"/>
            <a:r>
              <a:rPr lang="en-GB" noProof="0"/>
              <a:t>Third level</a:t>
            </a:r>
          </a:p>
        </p:txBody>
      </p:sp>
      <p:sp>
        <p:nvSpPr>
          <p:cNvPr id="23" name="Text Placeholder 9">
            <a:extLst>
              <a:ext uri="{FF2B5EF4-FFF2-40B4-BE49-F238E27FC236}">
                <a16:creationId xmlns:a16="http://schemas.microsoft.com/office/drawing/2014/main" id="{CEA6AC1C-F16B-412F-994C-B41B7CFFA5D5}"/>
              </a:ext>
            </a:extLst>
          </p:cNvPr>
          <p:cNvSpPr>
            <a:spLocks noGrp="1"/>
          </p:cNvSpPr>
          <p:nvPr>
            <p:ph type="body" sz="quarter" idx="34" hasCustomPrompt="1"/>
          </p:nvPr>
        </p:nvSpPr>
        <p:spPr>
          <a:xfrm>
            <a:off x="5777568" y="7205860"/>
            <a:ext cx="3996000" cy="135959"/>
          </a:xfrm>
          <a:prstGeom prst="rect">
            <a:avLst/>
          </a:prstGeom>
        </p:spPr>
        <p:txBody>
          <a:bodyPr wrap="square" lIns="0" tIns="0" rIns="0" bIns="0">
            <a:noAutofit/>
          </a:bodyPr>
          <a:lstStyle>
            <a:lvl1pPr>
              <a:defRPr lang="en-US" sz="900" b="0" kern="1200" dirty="0">
                <a:solidFill>
                  <a:schemeClr val="accent2"/>
                </a:solidFill>
              </a:defRPr>
            </a:lvl1pPr>
          </a:lstStyle>
          <a:p>
            <a:pPr lvl="0" algn="r" defTabSz="803575" rtl="0" eaLnBrk="1" latinLnBrk="0" hangingPunct="1"/>
            <a:r>
              <a:rPr lang="en-US"/>
              <a:t>Insert section name here (manually repeat on all pages, except covers/dividers)</a:t>
            </a:r>
          </a:p>
        </p:txBody>
      </p:sp>
    </p:spTree>
    <p:extLst>
      <p:ext uri="{BB962C8B-B14F-4D97-AF65-F5344CB8AC3E}">
        <p14:creationId xmlns:p14="http://schemas.microsoft.com/office/powerpoint/2010/main" val="36571544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Section Header _ image">
    <p:spTree>
      <p:nvGrpSpPr>
        <p:cNvPr id="1" name=""/>
        <p:cNvGrpSpPr/>
        <p:nvPr/>
      </p:nvGrpSpPr>
      <p:grpSpPr>
        <a:xfrm>
          <a:off x="0" y="0"/>
          <a:ext cx="0" cy="0"/>
          <a:chOff x="0" y="0"/>
          <a:chExt cx="0" cy="0"/>
        </a:xfrm>
      </p:grpSpPr>
      <p:sp>
        <p:nvSpPr>
          <p:cNvPr id="19" name="Picture Placeholder 2">
            <a:extLst>
              <a:ext uri="{FF2B5EF4-FFF2-40B4-BE49-F238E27FC236}">
                <a16:creationId xmlns:a16="http://schemas.microsoft.com/office/drawing/2014/main" id="{CFD79451-436B-4959-8E4F-91C21F271383}"/>
              </a:ext>
            </a:extLst>
          </p:cNvPr>
          <p:cNvSpPr>
            <a:spLocks noGrp="1"/>
          </p:cNvSpPr>
          <p:nvPr>
            <p:ph type="pic" sz="quarter" idx="21"/>
          </p:nvPr>
        </p:nvSpPr>
        <p:spPr>
          <a:xfrm>
            <a:off x="2" y="2"/>
            <a:ext cx="8869852" cy="7492411"/>
          </a:xfrm>
        </p:spPr>
        <p:txBody>
          <a:bodyPr/>
          <a:lstStyle/>
          <a:p>
            <a:r>
              <a:rPr lang="en-GB"/>
              <a:t>Click icon to add picture</a:t>
            </a:r>
          </a:p>
        </p:txBody>
      </p:sp>
      <p:sp>
        <p:nvSpPr>
          <p:cNvPr id="9" name="object 4">
            <a:extLst>
              <a:ext uri="{FF2B5EF4-FFF2-40B4-BE49-F238E27FC236}">
                <a16:creationId xmlns:a16="http://schemas.microsoft.com/office/drawing/2014/main" id="{ABA190B4-9753-4918-B73A-FB7D5A132905}"/>
              </a:ext>
            </a:extLst>
          </p:cNvPr>
          <p:cNvSpPr/>
          <p:nvPr/>
        </p:nvSpPr>
        <p:spPr>
          <a:xfrm>
            <a:off x="418376" y="7134054"/>
            <a:ext cx="9856445" cy="0"/>
          </a:xfrm>
          <a:custGeom>
            <a:avLst/>
            <a:gdLst/>
            <a:ahLst/>
            <a:cxnLst/>
            <a:rect l="l" t="t" r="r" b="b"/>
            <a:pathLst>
              <a:path w="11216005">
                <a:moveTo>
                  <a:pt x="11215839" y="0"/>
                </a:moveTo>
                <a:lnTo>
                  <a:pt x="0" y="0"/>
                </a:lnTo>
              </a:path>
            </a:pathLst>
          </a:custGeom>
          <a:solidFill>
            <a:srgbClr val="FFFFFF"/>
          </a:solidFill>
        </p:spPr>
        <p:txBody>
          <a:bodyPr wrap="square" lIns="0" tIns="0" rIns="0" bIns="0" rtlCol="0"/>
          <a:lstStyle/>
          <a:p>
            <a:endParaRPr sz="1583"/>
          </a:p>
        </p:txBody>
      </p:sp>
      <p:sp>
        <p:nvSpPr>
          <p:cNvPr id="16" name="Slide Number Placeholder 15">
            <a:extLst>
              <a:ext uri="{FF2B5EF4-FFF2-40B4-BE49-F238E27FC236}">
                <a16:creationId xmlns:a16="http://schemas.microsoft.com/office/drawing/2014/main" id="{BD0ED22B-9268-423B-8CD8-3DBDC106B030}"/>
              </a:ext>
            </a:extLst>
          </p:cNvPr>
          <p:cNvSpPr>
            <a:spLocks noGrp="1"/>
          </p:cNvSpPr>
          <p:nvPr userDrawn="1">
            <p:ph type="sldNum" sz="quarter" idx="11"/>
          </p:nvPr>
        </p:nvSpPr>
        <p:spPr/>
        <p:txBody>
          <a:bodyPr/>
          <a:lstStyle/>
          <a:p>
            <a:fld id="{B6F15528-21DE-4FAA-801E-634DDDAF4B2B}" type="slidenum">
              <a:rPr lang="en-GB" smtClean="0"/>
              <a:pPr/>
              <a:t>‹#›</a:t>
            </a:fld>
            <a:endParaRPr lang="en-GB"/>
          </a:p>
        </p:txBody>
      </p:sp>
      <p:sp>
        <p:nvSpPr>
          <p:cNvPr id="12" name="object 9">
            <a:extLst>
              <a:ext uri="{FF2B5EF4-FFF2-40B4-BE49-F238E27FC236}">
                <a16:creationId xmlns:a16="http://schemas.microsoft.com/office/drawing/2014/main" id="{C9581216-8D93-49E7-A5CD-731842F5C8AD}"/>
              </a:ext>
            </a:extLst>
          </p:cNvPr>
          <p:cNvSpPr/>
          <p:nvPr userDrawn="1"/>
        </p:nvSpPr>
        <p:spPr>
          <a:xfrm>
            <a:off x="0" y="7492414"/>
            <a:ext cx="8870020" cy="72000"/>
          </a:xfrm>
          <a:custGeom>
            <a:avLst/>
            <a:gdLst/>
            <a:ahLst/>
            <a:cxnLst/>
            <a:rect l="l" t="t" r="r" b="b"/>
            <a:pathLst>
              <a:path w="10093325" h="97154">
                <a:moveTo>
                  <a:pt x="10093096" y="0"/>
                </a:moveTo>
                <a:lnTo>
                  <a:pt x="0" y="0"/>
                </a:lnTo>
                <a:lnTo>
                  <a:pt x="0" y="96685"/>
                </a:lnTo>
                <a:lnTo>
                  <a:pt x="10093096" y="96685"/>
                </a:lnTo>
                <a:lnTo>
                  <a:pt x="10093096" y="0"/>
                </a:lnTo>
                <a:close/>
              </a:path>
            </a:pathLst>
          </a:custGeom>
          <a:solidFill>
            <a:srgbClr val="669ED0"/>
          </a:solidFill>
        </p:spPr>
        <p:txBody>
          <a:bodyPr wrap="square" lIns="0" tIns="0" rIns="0" bIns="0" rtlCol="0"/>
          <a:lstStyle/>
          <a:p>
            <a:endParaRPr/>
          </a:p>
        </p:txBody>
      </p:sp>
      <p:sp>
        <p:nvSpPr>
          <p:cNvPr id="15" name="object 10">
            <a:extLst>
              <a:ext uri="{FF2B5EF4-FFF2-40B4-BE49-F238E27FC236}">
                <a16:creationId xmlns:a16="http://schemas.microsoft.com/office/drawing/2014/main" id="{590903D6-CBDB-4184-96A2-47ACA9773D4A}"/>
              </a:ext>
            </a:extLst>
          </p:cNvPr>
          <p:cNvSpPr/>
          <p:nvPr userDrawn="1"/>
        </p:nvSpPr>
        <p:spPr>
          <a:xfrm>
            <a:off x="8869819" y="7492414"/>
            <a:ext cx="1405142" cy="72000"/>
          </a:xfrm>
          <a:custGeom>
            <a:avLst/>
            <a:gdLst/>
            <a:ahLst/>
            <a:cxnLst/>
            <a:rect l="l" t="t" r="r" b="b"/>
            <a:pathLst>
              <a:path w="1598929" h="97154">
                <a:moveTo>
                  <a:pt x="1598815" y="0"/>
                </a:moveTo>
                <a:lnTo>
                  <a:pt x="0" y="0"/>
                </a:lnTo>
                <a:lnTo>
                  <a:pt x="0" y="96685"/>
                </a:lnTo>
                <a:lnTo>
                  <a:pt x="1598815" y="96685"/>
                </a:lnTo>
                <a:lnTo>
                  <a:pt x="1598815" y="0"/>
                </a:lnTo>
                <a:close/>
              </a:path>
            </a:pathLst>
          </a:custGeom>
          <a:solidFill>
            <a:srgbClr val="8BB0DC"/>
          </a:solidFill>
        </p:spPr>
        <p:txBody>
          <a:bodyPr wrap="square" lIns="0" tIns="0" rIns="0" bIns="0" rtlCol="0"/>
          <a:lstStyle/>
          <a:p>
            <a:endParaRPr/>
          </a:p>
        </p:txBody>
      </p:sp>
      <p:sp>
        <p:nvSpPr>
          <p:cNvPr id="17" name="object 11">
            <a:extLst>
              <a:ext uri="{FF2B5EF4-FFF2-40B4-BE49-F238E27FC236}">
                <a16:creationId xmlns:a16="http://schemas.microsoft.com/office/drawing/2014/main" id="{5ADF0721-5D98-40D2-B0E6-FF5C1C11590F}"/>
              </a:ext>
            </a:extLst>
          </p:cNvPr>
          <p:cNvSpPr/>
          <p:nvPr userDrawn="1"/>
        </p:nvSpPr>
        <p:spPr>
          <a:xfrm>
            <a:off x="10274858" y="7492414"/>
            <a:ext cx="418529" cy="72000"/>
          </a:xfrm>
          <a:custGeom>
            <a:avLst/>
            <a:gdLst/>
            <a:ahLst/>
            <a:cxnLst/>
            <a:rect l="l" t="t" r="r" b="b"/>
            <a:pathLst>
              <a:path w="476250" h="97154">
                <a:moveTo>
                  <a:pt x="476084" y="0"/>
                </a:moveTo>
                <a:lnTo>
                  <a:pt x="0" y="0"/>
                </a:lnTo>
                <a:lnTo>
                  <a:pt x="0" y="96685"/>
                </a:lnTo>
                <a:lnTo>
                  <a:pt x="476084" y="96685"/>
                </a:lnTo>
                <a:lnTo>
                  <a:pt x="476084" y="0"/>
                </a:lnTo>
                <a:close/>
              </a:path>
            </a:pathLst>
          </a:custGeom>
          <a:solidFill>
            <a:srgbClr val="20609F"/>
          </a:solidFill>
        </p:spPr>
        <p:txBody>
          <a:bodyPr wrap="square" lIns="0" tIns="0" rIns="0" bIns="0" rtlCol="0"/>
          <a:lstStyle/>
          <a:p>
            <a:endParaRPr/>
          </a:p>
        </p:txBody>
      </p:sp>
      <p:sp>
        <p:nvSpPr>
          <p:cNvPr id="21" name="Holder 4">
            <a:extLst>
              <a:ext uri="{FF2B5EF4-FFF2-40B4-BE49-F238E27FC236}">
                <a16:creationId xmlns:a16="http://schemas.microsoft.com/office/drawing/2014/main" id="{B01CEF42-89AE-42BE-A39E-9711A55F752F}"/>
              </a:ext>
            </a:extLst>
          </p:cNvPr>
          <p:cNvSpPr txBox="1">
            <a:spLocks/>
          </p:cNvSpPr>
          <p:nvPr userDrawn="1"/>
        </p:nvSpPr>
        <p:spPr>
          <a:xfrm>
            <a:off x="414531" y="7209642"/>
            <a:ext cx="288000" cy="135959"/>
          </a:xfrm>
          <a:prstGeom prst="rect">
            <a:avLst/>
          </a:prstGeom>
        </p:spPr>
        <p:txBody>
          <a:bodyPr wrap="square" lIns="0" tIns="0" rIns="0" bIns="0">
            <a:noAutofit/>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803575" rtl="0" eaLnBrk="1" fontAlgn="auto" latinLnBrk="0" hangingPunct="1">
              <a:lnSpc>
                <a:spcPct val="100000"/>
              </a:lnSpc>
              <a:spcBef>
                <a:spcPts val="0"/>
              </a:spcBef>
              <a:spcAft>
                <a:spcPts val="0"/>
              </a:spcAft>
              <a:buClrTx/>
              <a:buSzTx/>
              <a:buFontTx/>
              <a:buNone/>
              <a:tabLst/>
              <a:defRPr/>
            </a:pPr>
            <a:r>
              <a:rPr lang="en-GB" sz="900" b="1"/>
              <a:t>FRC </a:t>
            </a:r>
            <a:r>
              <a:rPr lang="en-GB" sz="900"/>
              <a:t>|</a:t>
            </a:r>
            <a:r>
              <a:rPr lang="en-GB" sz="900" spc="179"/>
              <a:t> </a:t>
            </a:r>
            <a:endParaRPr lang="en-GB" sz="900" b="1"/>
          </a:p>
        </p:txBody>
      </p:sp>
      <p:sp>
        <p:nvSpPr>
          <p:cNvPr id="22" name="Footer Placeholder 2">
            <a:extLst>
              <a:ext uri="{FF2B5EF4-FFF2-40B4-BE49-F238E27FC236}">
                <a16:creationId xmlns:a16="http://schemas.microsoft.com/office/drawing/2014/main" id="{48044328-711F-4010-9004-C0004A4E220A}"/>
              </a:ext>
            </a:extLst>
          </p:cNvPr>
          <p:cNvSpPr>
            <a:spLocks noGrp="1"/>
          </p:cNvSpPr>
          <p:nvPr>
            <p:ph type="ftr" sz="quarter" idx="32"/>
          </p:nvPr>
        </p:nvSpPr>
        <p:spPr>
          <a:xfrm>
            <a:off x="724192" y="7209642"/>
            <a:ext cx="5040000" cy="135959"/>
          </a:xfrm>
        </p:spPr>
        <p:txBody>
          <a:bodyPr/>
          <a:lstStyle/>
          <a:p>
            <a:r>
              <a:rPr lang="en-GB"/>
              <a:t>FRC Presentation to IESBA Board | September 2025</a:t>
            </a:r>
          </a:p>
        </p:txBody>
      </p:sp>
      <p:sp>
        <p:nvSpPr>
          <p:cNvPr id="4" name="Holder 2">
            <a:extLst>
              <a:ext uri="{FF2B5EF4-FFF2-40B4-BE49-F238E27FC236}">
                <a16:creationId xmlns:a16="http://schemas.microsoft.com/office/drawing/2014/main" id="{C57D05EF-CFAC-C9FB-D21F-DE068A7FC994}"/>
              </a:ext>
            </a:extLst>
          </p:cNvPr>
          <p:cNvSpPr>
            <a:spLocks noGrp="1"/>
          </p:cNvSpPr>
          <p:nvPr>
            <p:ph type="ctrTitle" hasCustomPrompt="1"/>
          </p:nvPr>
        </p:nvSpPr>
        <p:spPr>
          <a:xfrm>
            <a:off x="1" y="1149256"/>
            <a:ext cx="6030096" cy="1028493"/>
          </a:xfrm>
          <a:prstGeom prst="rect">
            <a:avLst/>
          </a:prstGeom>
          <a:solidFill>
            <a:schemeClr val="bg1"/>
          </a:solidFill>
        </p:spPr>
        <p:txBody>
          <a:bodyPr wrap="square" lIns="360000" tIns="0" rIns="0" bIns="0" anchor="ctr" anchorCtr="0">
            <a:noAutofit/>
          </a:bodyPr>
          <a:lstStyle>
            <a:lvl1pPr>
              <a:defRPr sz="2800"/>
            </a:lvl1pPr>
          </a:lstStyle>
          <a:p>
            <a:r>
              <a:rPr lang="en-GB" noProof="0" dirty="0"/>
              <a:t>Section header with background image up to two lines</a:t>
            </a:r>
          </a:p>
        </p:txBody>
      </p:sp>
      <p:sp>
        <p:nvSpPr>
          <p:cNvPr id="5" name="Holder 3">
            <a:extLst>
              <a:ext uri="{FF2B5EF4-FFF2-40B4-BE49-F238E27FC236}">
                <a16:creationId xmlns:a16="http://schemas.microsoft.com/office/drawing/2014/main" id="{43F2552E-CC3E-BA16-320A-8ECFB734E8E2}"/>
              </a:ext>
            </a:extLst>
          </p:cNvPr>
          <p:cNvSpPr>
            <a:spLocks noGrp="1"/>
          </p:cNvSpPr>
          <p:nvPr>
            <p:ph type="subTitle" idx="4" hasCustomPrompt="1"/>
          </p:nvPr>
        </p:nvSpPr>
        <p:spPr>
          <a:xfrm>
            <a:off x="5077097" y="2177749"/>
            <a:ext cx="3792553" cy="892300"/>
          </a:xfrm>
          <a:prstGeom prst="rect">
            <a:avLst/>
          </a:prstGeom>
          <a:solidFill>
            <a:srgbClr val="343433"/>
          </a:solidFill>
        </p:spPr>
        <p:txBody>
          <a:bodyPr wrap="square" lIns="180000" tIns="72000" rIns="108000" bIns="0" anchor="t" anchorCtr="0">
            <a:noAutofit/>
          </a:bodyPr>
          <a:lstStyle>
            <a:lvl1pPr>
              <a:defRPr sz="2200" b="0">
                <a:solidFill>
                  <a:schemeClr val="bg1"/>
                </a:solidFill>
                <a:latin typeface="+mn-lt"/>
              </a:defRPr>
            </a:lvl1pPr>
          </a:lstStyle>
          <a:p>
            <a:r>
              <a:rPr lang="en-GB" noProof="0" dirty="0"/>
              <a:t>Subtitle up to two lines and resize/reposition if required</a:t>
            </a:r>
          </a:p>
        </p:txBody>
      </p:sp>
    </p:spTree>
    <p:extLst>
      <p:ext uri="{BB962C8B-B14F-4D97-AF65-F5344CB8AC3E}">
        <p14:creationId xmlns:p14="http://schemas.microsoft.com/office/powerpoint/2010/main" val="3253563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Section Header _ dark blue">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63F7EC19-26F8-4F74-8F85-626E240FA830}"/>
              </a:ext>
            </a:extLst>
          </p:cNvPr>
          <p:cNvSpPr/>
          <p:nvPr/>
        </p:nvSpPr>
        <p:spPr>
          <a:xfrm>
            <a:off x="-1" y="12"/>
            <a:ext cx="8873960" cy="7559663"/>
          </a:xfrm>
          <a:custGeom>
            <a:avLst/>
            <a:gdLst/>
            <a:ahLst/>
            <a:cxnLst/>
            <a:rect l="l" t="t" r="r" b="b"/>
            <a:pathLst>
              <a:path w="10093325" h="6743700">
                <a:moveTo>
                  <a:pt x="0" y="6743306"/>
                </a:moveTo>
                <a:lnTo>
                  <a:pt x="10093096" y="6743306"/>
                </a:lnTo>
                <a:lnTo>
                  <a:pt x="10093096" y="0"/>
                </a:lnTo>
                <a:lnTo>
                  <a:pt x="0" y="0"/>
                </a:lnTo>
                <a:lnTo>
                  <a:pt x="0" y="6743306"/>
                </a:lnTo>
                <a:close/>
              </a:path>
            </a:pathLst>
          </a:custGeom>
          <a:solidFill>
            <a:schemeClr val="accent1"/>
          </a:solidFill>
        </p:spPr>
        <p:txBody>
          <a:bodyPr wrap="square" lIns="0" tIns="0" rIns="0" bIns="0" rtlCol="0"/>
          <a:lstStyle/>
          <a:p>
            <a:endParaRPr sz="1583"/>
          </a:p>
        </p:txBody>
      </p:sp>
      <p:sp>
        <p:nvSpPr>
          <p:cNvPr id="18" name="object 4">
            <a:extLst>
              <a:ext uri="{FF2B5EF4-FFF2-40B4-BE49-F238E27FC236}">
                <a16:creationId xmlns:a16="http://schemas.microsoft.com/office/drawing/2014/main" id="{F848E98C-4091-4944-9363-DB025D480985}"/>
              </a:ext>
            </a:extLst>
          </p:cNvPr>
          <p:cNvSpPr/>
          <p:nvPr/>
        </p:nvSpPr>
        <p:spPr>
          <a:xfrm>
            <a:off x="8869651" y="0"/>
            <a:ext cx="1823635" cy="7559675"/>
          </a:xfrm>
          <a:custGeom>
            <a:avLst/>
            <a:gdLst/>
            <a:ahLst/>
            <a:cxnLst/>
            <a:rect l="l" t="t" r="r" b="b"/>
            <a:pathLst>
              <a:path w="2075179" h="6840220">
                <a:moveTo>
                  <a:pt x="2074900" y="0"/>
                </a:moveTo>
                <a:lnTo>
                  <a:pt x="0" y="0"/>
                </a:lnTo>
                <a:lnTo>
                  <a:pt x="0" y="6840004"/>
                </a:lnTo>
                <a:lnTo>
                  <a:pt x="2074900" y="6840004"/>
                </a:lnTo>
                <a:lnTo>
                  <a:pt x="2074900" y="0"/>
                </a:lnTo>
                <a:close/>
              </a:path>
            </a:pathLst>
          </a:custGeom>
          <a:solidFill>
            <a:srgbClr val="1E60A1">
              <a:alpha val="80000"/>
            </a:srgbClr>
          </a:solidFill>
        </p:spPr>
        <p:txBody>
          <a:bodyPr wrap="square" lIns="0" tIns="0" rIns="0" bIns="0" rtlCol="0"/>
          <a:lstStyle/>
          <a:p>
            <a:endParaRPr sz="1583"/>
          </a:p>
        </p:txBody>
      </p:sp>
      <p:sp>
        <p:nvSpPr>
          <p:cNvPr id="9" name="object 9">
            <a:extLst>
              <a:ext uri="{FF2B5EF4-FFF2-40B4-BE49-F238E27FC236}">
                <a16:creationId xmlns:a16="http://schemas.microsoft.com/office/drawing/2014/main" id="{B171E001-3323-4FD9-9A2A-77787C0FB110}"/>
              </a:ext>
            </a:extLst>
          </p:cNvPr>
          <p:cNvSpPr/>
          <p:nvPr userDrawn="1"/>
        </p:nvSpPr>
        <p:spPr>
          <a:xfrm>
            <a:off x="0" y="7492414"/>
            <a:ext cx="8870020" cy="72000"/>
          </a:xfrm>
          <a:custGeom>
            <a:avLst/>
            <a:gdLst/>
            <a:ahLst/>
            <a:cxnLst/>
            <a:rect l="l" t="t" r="r" b="b"/>
            <a:pathLst>
              <a:path w="10093325" h="97154">
                <a:moveTo>
                  <a:pt x="10093096" y="0"/>
                </a:moveTo>
                <a:lnTo>
                  <a:pt x="0" y="0"/>
                </a:lnTo>
                <a:lnTo>
                  <a:pt x="0" y="96685"/>
                </a:lnTo>
                <a:lnTo>
                  <a:pt x="10093096" y="96685"/>
                </a:lnTo>
                <a:lnTo>
                  <a:pt x="10093096" y="0"/>
                </a:lnTo>
                <a:close/>
              </a:path>
            </a:pathLst>
          </a:custGeom>
          <a:solidFill>
            <a:srgbClr val="669ED0"/>
          </a:solidFill>
        </p:spPr>
        <p:txBody>
          <a:bodyPr wrap="square" lIns="0" tIns="0" rIns="0" bIns="0" rtlCol="0"/>
          <a:lstStyle/>
          <a:p>
            <a:endParaRPr/>
          </a:p>
        </p:txBody>
      </p:sp>
      <p:sp>
        <p:nvSpPr>
          <p:cNvPr id="10" name="object 10">
            <a:extLst>
              <a:ext uri="{FF2B5EF4-FFF2-40B4-BE49-F238E27FC236}">
                <a16:creationId xmlns:a16="http://schemas.microsoft.com/office/drawing/2014/main" id="{7E5796AF-A346-414A-B039-2D1C7F54465A}"/>
              </a:ext>
            </a:extLst>
          </p:cNvPr>
          <p:cNvSpPr/>
          <p:nvPr userDrawn="1"/>
        </p:nvSpPr>
        <p:spPr>
          <a:xfrm>
            <a:off x="8869819" y="7492414"/>
            <a:ext cx="1405142" cy="72000"/>
          </a:xfrm>
          <a:custGeom>
            <a:avLst/>
            <a:gdLst/>
            <a:ahLst/>
            <a:cxnLst/>
            <a:rect l="l" t="t" r="r" b="b"/>
            <a:pathLst>
              <a:path w="1598929" h="97154">
                <a:moveTo>
                  <a:pt x="1598815" y="0"/>
                </a:moveTo>
                <a:lnTo>
                  <a:pt x="0" y="0"/>
                </a:lnTo>
                <a:lnTo>
                  <a:pt x="0" y="96685"/>
                </a:lnTo>
                <a:lnTo>
                  <a:pt x="1598815" y="96685"/>
                </a:lnTo>
                <a:lnTo>
                  <a:pt x="1598815" y="0"/>
                </a:lnTo>
                <a:close/>
              </a:path>
            </a:pathLst>
          </a:custGeom>
          <a:solidFill>
            <a:srgbClr val="8BB0DC"/>
          </a:solidFill>
        </p:spPr>
        <p:txBody>
          <a:bodyPr wrap="square" lIns="0" tIns="0" rIns="0" bIns="0" rtlCol="0"/>
          <a:lstStyle/>
          <a:p>
            <a:endParaRPr/>
          </a:p>
        </p:txBody>
      </p:sp>
      <p:sp>
        <p:nvSpPr>
          <p:cNvPr id="13" name="object 11">
            <a:extLst>
              <a:ext uri="{FF2B5EF4-FFF2-40B4-BE49-F238E27FC236}">
                <a16:creationId xmlns:a16="http://schemas.microsoft.com/office/drawing/2014/main" id="{E0FB8E07-3F2C-4B73-A147-78FE84A71FD5}"/>
              </a:ext>
            </a:extLst>
          </p:cNvPr>
          <p:cNvSpPr/>
          <p:nvPr userDrawn="1"/>
        </p:nvSpPr>
        <p:spPr>
          <a:xfrm>
            <a:off x="10274858" y="7492414"/>
            <a:ext cx="418529" cy="72000"/>
          </a:xfrm>
          <a:custGeom>
            <a:avLst/>
            <a:gdLst/>
            <a:ahLst/>
            <a:cxnLst/>
            <a:rect l="l" t="t" r="r" b="b"/>
            <a:pathLst>
              <a:path w="476250" h="97154">
                <a:moveTo>
                  <a:pt x="476084" y="0"/>
                </a:moveTo>
                <a:lnTo>
                  <a:pt x="0" y="0"/>
                </a:lnTo>
                <a:lnTo>
                  <a:pt x="0" y="96685"/>
                </a:lnTo>
                <a:lnTo>
                  <a:pt x="476084" y="96685"/>
                </a:lnTo>
                <a:lnTo>
                  <a:pt x="476084" y="0"/>
                </a:lnTo>
                <a:close/>
              </a:path>
            </a:pathLst>
          </a:custGeom>
          <a:solidFill>
            <a:srgbClr val="20609F"/>
          </a:solidFill>
        </p:spPr>
        <p:txBody>
          <a:bodyPr wrap="square" lIns="0" tIns="0" rIns="0" bIns="0" rtlCol="0"/>
          <a:lstStyle/>
          <a:p>
            <a:endParaRPr/>
          </a:p>
        </p:txBody>
      </p:sp>
      <p:sp>
        <p:nvSpPr>
          <p:cNvPr id="2" name="Holder 2">
            <a:extLst>
              <a:ext uri="{FF2B5EF4-FFF2-40B4-BE49-F238E27FC236}">
                <a16:creationId xmlns:a16="http://schemas.microsoft.com/office/drawing/2014/main" id="{62E7B58F-BF39-33D9-34DD-E7B8EAD9B3BE}"/>
              </a:ext>
            </a:extLst>
          </p:cNvPr>
          <p:cNvSpPr>
            <a:spLocks noGrp="1"/>
          </p:cNvSpPr>
          <p:nvPr>
            <p:ph type="ctrTitle" hasCustomPrompt="1"/>
          </p:nvPr>
        </p:nvSpPr>
        <p:spPr>
          <a:xfrm>
            <a:off x="1" y="1149256"/>
            <a:ext cx="6030096" cy="1028493"/>
          </a:xfrm>
          <a:prstGeom prst="rect">
            <a:avLst/>
          </a:prstGeom>
          <a:solidFill>
            <a:schemeClr val="bg1"/>
          </a:solidFill>
        </p:spPr>
        <p:txBody>
          <a:bodyPr wrap="square" lIns="360000" tIns="0" rIns="0" bIns="0" anchor="ctr" anchorCtr="0">
            <a:noAutofit/>
          </a:bodyPr>
          <a:lstStyle>
            <a:lvl1pPr>
              <a:defRPr sz="2800"/>
            </a:lvl1pPr>
          </a:lstStyle>
          <a:p>
            <a:r>
              <a:rPr lang="en-GB" noProof="0" dirty="0"/>
              <a:t>Section header with coloured lines background up to two lines</a:t>
            </a:r>
          </a:p>
        </p:txBody>
      </p:sp>
      <p:sp>
        <p:nvSpPr>
          <p:cNvPr id="3" name="Holder 3">
            <a:extLst>
              <a:ext uri="{FF2B5EF4-FFF2-40B4-BE49-F238E27FC236}">
                <a16:creationId xmlns:a16="http://schemas.microsoft.com/office/drawing/2014/main" id="{CF8460E5-39A5-7424-1F0D-32419FD064D3}"/>
              </a:ext>
            </a:extLst>
          </p:cNvPr>
          <p:cNvSpPr>
            <a:spLocks noGrp="1"/>
          </p:cNvSpPr>
          <p:nvPr>
            <p:ph type="subTitle" idx="4" hasCustomPrompt="1"/>
          </p:nvPr>
        </p:nvSpPr>
        <p:spPr>
          <a:xfrm>
            <a:off x="5077097" y="2177749"/>
            <a:ext cx="3792553" cy="892300"/>
          </a:xfrm>
          <a:prstGeom prst="rect">
            <a:avLst/>
          </a:prstGeom>
          <a:solidFill>
            <a:srgbClr val="343433"/>
          </a:solidFill>
        </p:spPr>
        <p:txBody>
          <a:bodyPr wrap="square" lIns="180000" tIns="72000" rIns="108000" bIns="0" anchor="t" anchorCtr="0">
            <a:noAutofit/>
          </a:bodyPr>
          <a:lstStyle>
            <a:lvl1pPr>
              <a:defRPr sz="2200" b="0">
                <a:solidFill>
                  <a:schemeClr val="bg1"/>
                </a:solidFill>
                <a:latin typeface="+mn-lt"/>
              </a:defRPr>
            </a:lvl1pPr>
          </a:lstStyle>
          <a:p>
            <a:r>
              <a:rPr lang="en-GB" noProof="0" dirty="0"/>
              <a:t>Subtitle up to two lines and resize/reposition if required</a:t>
            </a:r>
          </a:p>
        </p:txBody>
      </p:sp>
    </p:spTree>
    <p:extLst>
      <p:ext uri="{BB962C8B-B14F-4D97-AF65-F5344CB8AC3E}">
        <p14:creationId xmlns:p14="http://schemas.microsoft.com/office/powerpoint/2010/main" val="29332217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Section Header _ dark green">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63F7EC19-26F8-4F74-8F85-626E240FA830}"/>
              </a:ext>
            </a:extLst>
          </p:cNvPr>
          <p:cNvSpPr/>
          <p:nvPr/>
        </p:nvSpPr>
        <p:spPr>
          <a:xfrm>
            <a:off x="-1" y="12"/>
            <a:ext cx="8873960" cy="7559663"/>
          </a:xfrm>
          <a:custGeom>
            <a:avLst/>
            <a:gdLst/>
            <a:ahLst/>
            <a:cxnLst/>
            <a:rect l="l" t="t" r="r" b="b"/>
            <a:pathLst>
              <a:path w="10093325" h="6743700">
                <a:moveTo>
                  <a:pt x="0" y="6743306"/>
                </a:moveTo>
                <a:lnTo>
                  <a:pt x="10093096" y="6743306"/>
                </a:lnTo>
                <a:lnTo>
                  <a:pt x="10093096" y="0"/>
                </a:lnTo>
                <a:lnTo>
                  <a:pt x="0" y="0"/>
                </a:lnTo>
                <a:lnTo>
                  <a:pt x="0" y="6743306"/>
                </a:lnTo>
                <a:close/>
              </a:path>
            </a:pathLst>
          </a:custGeom>
          <a:solidFill>
            <a:schemeClr val="accent5"/>
          </a:solidFill>
        </p:spPr>
        <p:txBody>
          <a:bodyPr wrap="square" lIns="0" tIns="0" rIns="0" bIns="0" rtlCol="0"/>
          <a:lstStyle/>
          <a:p>
            <a:endParaRPr sz="1583"/>
          </a:p>
        </p:txBody>
      </p:sp>
      <p:sp>
        <p:nvSpPr>
          <p:cNvPr id="18" name="object 4">
            <a:extLst>
              <a:ext uri="{FF2B5EF4-FFF2-40B4-BE49-F238E27FC236}">
                <a16:creationId xmlns:a16="http://schemas.microsoft.com/office/drawing/2014/main" id="{F848E98C-4091-4944-9363-DB025D480985}"/>
              </a:ext>
            </a:extLst>
          </p:cNvPr>
          <p:cNvSpPr/>
          <p:nvPr/>
        </p:nvSpPr>
        <p:spPr>
          <a:xfrm>
            <a:off x="8869651" y="0"/>
            <a:ext cx="1823635" cy="7559675"/>
          </a:xfrm>
          <a:custGeom>
            <a:avLst/>
            <a:gdLst/>
            <a:ahLst/>
            <a:cxnLst/>
            <a:rect l="l" t="t" r="r" b="b"/>
            <a:pathLst>
              <a:path w="2075179" h="6840220">
                <a:moveTo>
                  <a:pt x="2074900" y="0"/>
                </a:moveTo>
                <a:lnTo>
                  <a:pt x="0" y="0"/>
                </a:lnTo>
                <a:lnTo>
                  <a:pt x="0" y="6840004"/>
                </a:lnTo>
                <a:lnTo>
                  <a:pt x="2074900" y="6840004"/>
                </a:lnTo>
                <a:lnTo>
                  <a:pt x="2074900" y="0"/>
                </a:lnTo>
                <a:close/>
              </a:path>
            </a:pathLst>
          </a:custGeom>
          <a:solidFill>
            <a:schemeClr val="accent5">
              <a:alpha val="79998"/>
            </a:schemeClr>
          </a:solidFill>
        </p:spPr>
        <p:txBody>
          <a:bodyPr wrap="square" lIns="0" tIns="0" rIns="0" bIns="0" rtlCol="0"/>
          <a:lstStyle/>
          <a:p>
            <a:endParaRPr sz="1583"/>
          </a:p>
        </p:txBody>
      </p:sp>
      <p:sp>
        <p:nvSpPr>
          <p:cNvPr id="9" name="object 9">
            <a:extLst>
              <a:ext uri="{FF2B5EF4-FFF2-40B4-BE49-F238E27FC236}">
                <a16:creationId xmlns:a16="http://schemas.microsoft.com/office/drawing/2014/main" id="{CA1DB543-DE81-4170-A54E-CF0253AB0AB2}"/>
              </a:ext>
            </a:extLst>
          </p:cNvPr>
          <p:cNvSpPr/>
          <p:nvPr userDrawn="1"/>
        </p:nvSpPr>
        <p:spPr>
          <a:xfrm>
            <a:off x="0" y="7492414"/>
            <a:ext cx="8870020" cy="72000"/>
          </a:xfrm>
          <a:custGeom>
            <a:avLst/>
            <a:gdLst/>
            <a:ahLst/>
            <a:cxnLst/>
            <a:rect l="l" t="t" r="r" b="b"/>
            <a:pathLst>
              <a:path w="10093325" h="97154">
                <a:moveTo>
                  <a:pt x="10093096" y="0"/>
                </a:moveTo>
                <a:lnTo>
                  <a:pt x="0" y="0"/>
                </a:lnTo>
                <a:lnTo>
                  <a:pt x="0" y="96685"/>
                </a:lnTo>
                <a:lnTo>
                  <a:pt x="10093096" y="96685"/>
                </a:lnTo>
                <a:lnTo>
                  <a:pt x="10093096" y="0"/>
                </a:lnTo>
                <a:close/>
              </a:path>
            </a:pathLst>
          </a:custGeom>
          <a:solidFill>
            <a:srgbClr val="669ED0"/>
          </a:solidFill>
        </p:spPr>
        <p:txBody>
          <a:bodyPr wrap="square" lIns="0" tIns="0" rIns="0" bIns="0" rtlCol="0"/>
          <a:lstStyle/>
          <a:p>
            <a:endParaRPr/>
          </a:p>
        </p:txBody>
      </p:sp>
      <p:sp>
        <p:nvSpPr>
          <p:cNvPr id="10" name="object 10">
            <a:extLst>
              <a:ext uri="{FF2B5EF4-FFF2-40B4-BE49-F238E27FC236}">
                <a16:creationId xmlns:a16="http://schemas.microsoft.com/office/drawing/2014/main" id="{86D5C70A-454E-41FC-AF62-B5F5277A1B9D}"/>
              </a:ext>
            </a:extLst>
          </p:cNvPr>
          <p:cNvSpPr/>
          <p:nvPr userDrawn="1"/>
        </p:nvSpPr>
        <p:spPr>
          <a:xfrm>
            <a:off x="8869819" y="7492414"/>
            <a:ext cx="1405142" cy="72000"/>
          </a:xfrm>
          <a:custGeom>
            <a:avLst/>
            <a:gdLst/>
            <a:ahLst/>
            <a:cxnLst/>
            <a:rect l="l" t="t" r="r" b="b"/>
            <a:pathLst>
              <a:path w="1598929" h="97154">
                <a:moveTo>
                  <a:pt x="1598815" y="0"/>
                </a:moveTo>
                <a:lnTo>
                  <a:pt x="0" y="0"/>
                </a:lnTo>
                <a:lnTo>
                  <a:pt x="0" y="96685"/>
                </a:lnTo>
                <a:lnTo>
                  <a:pt x="1598815" y="96685"/>
                </a:lnTo>
                <a:lnTo>
                  <a:pt x="1598815" y="0"/>
                </a:lnTo>
                <a:close/>
              </a:path>
            </a:pathLst>
          </a:custGeom>
          <a:solidFill>
            <a:srgbClr val="8BB0DC"/>
          </a:solidFill>
        </p:spPr>
        <p:txBody>
          <a:bodyPr wrap="square" lIns="0" tIns="0" rIns="0" bIns="0" rtlCol="0"/>
          <a:lstStyle/>
          <a:p>
            <a:endParaRPr/>
          </a:p>
        </p:txBody>
      </p:sp>
      <p:sp>
        <p:nvSpPr>
          <p:cNvPr id="13" name="object 11">
            <a:extLst>
              <a:ext uri="{FF2B5EF4-FFF2-40B4-BE49-F238E27FC236}">
                <a16:creationId xmlns:a16="http://schemas.microsoft.com/office/drawing/2014/main" id="{CD96D623-19F3-4833-85DD-E5E184305FAD}"/>
              </a:ext>
            </a:extLst>
          </p:cNvPr>
          <p:cNvSpPr/>
          <p:nvPr userDrawn="1"/>
        </p:nvSpPr>
        <p:spPr>
          <a:xfrm>
            <a:off x="10274858" y="7492414"/>
            <a:ext cx="418529" cy="72000"/>
          </a:xfrm>
          <a:custGeom>
            <a:avLst/>
            <a:gdLst/>
            <a:ahLst/>
            <a:cxnLst/>
            <a:rect l="l" t="t" r="r" b="b"/>
            <a:pathLst>
              <a:path w="476250" h="97154">
                <a:moveTo>
                  <a:pt x="476084" y="0"/>
                </a:moveTo>
                <a:lnTo>
                  <a:pt x="0" y="0"/>
                </a:lnTo>
                <a:lnTo>
                  <a:pt x="0" y="96685"/>
                </a:lnTo>
                <a:lnTo>
                  <a:pt x="476084" y="96685"/>
                </a:lnTo>
                <a:lnTo>
                  <a:pt x="476084" y="0"/>
                </a:lnTo>
                <a:close/>
              </a:path>
            </a:pathLst>
          </a:custGeom>
          <a:solidFill>
            <a:srgbClr val="20609F"/>
          </a:solidFill>
        </p:spPr>
        <p:txBody>
          <a:bodyPr wrap="square" lIns="0" tIns="0" rIns="0" bIns="0" rtlCol="0"/>
          <a:lstStyle/>
          <a:p>
            <a:endParaRPr/>
          </a:p>
        </p:txBody>
      </p:sp>
      <p:sp>
        <p:nvSpPr>
          <p:cNvPr id="2" name="Holder 2">
            <a:extLst>
              <a:ext uri="{FF2B5EF4-FFF2-40B4-BE49-F238E27FC236}">
                <a16:creationId xmlns:a16="http://schemas.microsoft.com/office/drawing/2014/main" id="{C4D56891-388A-369D-469F-669EBDA9F246}"/>
              </a:ext>
            </a:extLst>
          </p:cNvPr>
          <p:cNvSpPr>
            <a:spLocks noGrp="1"/>
          </p:cNvSpPr>
          <p:nvPr>
            <p:ph type="ctrTitle" hasCustomPrompt="1"/>
          </p:nvPr>
        </p:nvSpPr>
        <p:spPr>
          <a:xfrm>
            <a:off x="1" y="1149256"/>
            <a:ext cx="6030096" cy="1028493"/>
          </a:xfrm>
          <a:prstGeom prst="rect">
            <a:avLst/>
          </a:prstGeom>
          <a:solidFill>
            <a:schemeClr val="bg1"/>
          </a:solidFill>
        </p:spPr>
        <p:txBody>
          <a:bodyPr wrap="square" lIns="360000" tIns="0" rIns="0" bIns="0" anchor="ctr" anchorCtr="0">
            <a:noAutofit/>
          </a:bodyPr>
          <a:lstStyle>
            <a:lvl1pPr>
              <a:defRPr sz="2800"/>
            </a:lvl1pPr>
          </a:lstStyle>
          <a:p>
            <a:r>
              <a:rPr lang="en-GB" noProof="0" dirty="0"/>
              <a:t>Section header with coloured lines background up to two lines</a:t>
            </a:r>
          </a:p>
        </p:txBody>
      </p:sp>
      <p:sp>
        <p:nvSpPr>
          <p:cNvPr id="3" name="Holder 3">
            <a:extLst>
              <a:ext uri="{FF2B5EF4-FFF2-40B4-BE49-F238E27FC236}">
                <a16:creationId xmlns:a16="http://schemas.microsoft.com/office/drawing/2014/main" id="{DDA20489-58BA-E632-806E-17F7F98CA699}"/>
              </a:ext>
            </a:extLst>
          </p:cNvPr>
          <p:cNvSpPr>
            <a:spLocks noGrp="1"/>
          </p:cNvSpPr>
          <p:nvPr>
            <p:ph type="subTitle" idx="4" hasCustomPrompt="1"/>
          </p:nvPr>
        </p:nvSpPr>
        <p:spPr>
          <a:xfrm>
            <a:off x="5077097" y="2177749"/>
            <a:ext cx="3792553" cy="892300"/>
          </a:xfrm>
          <a:prstGeom prst="rect">
            <a:avLst/>
          </a:prstGeom>
          <a:solidFill>
            <a:srgbClr val="343433"/>
          </a:solidFill>
        </p:spPr>
        <p:txBody>
          <a:bodyPr wrap="square" lIns="180000" tIns="72000" rIns="108000" bIns="0" anchor="t" anchorCtr="0">
            <a:noAutofit/>
          </a:bodyPr>
          <a:lstStyle>
            <a:lvl1pPr>
              <a:defRPr sz="2200" b="0">
                <a:solidFill>
                  <a:schemeClr val="bg1"/>
                </a:solidFill>
                <a:latin typeface="+mn-lt"/>
              </a:defRPr>
            </a:lvl1pPr>
          </a:lstStyle>
          <a:p>
            <a:r>
              <a:rPr lang="en-GB" noProof="0" dirty="0"/>
              <a:t>Subtitle up to two lines and resize/reposition if required</a:t>
            </a:r>
          </a:p>
        </p:txBody>
      </p:sp>
    </p:spTree>
    <p:extLst>
      <p:ext uri="{BB962C8B-B14F-4D97-AF65-F5344CB8AC3E}">
        <p14:creationId xmlns:p14="http://schemas.microsoft.com/office/powerpoint/2010/main" val="9247756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Section Header _ turquoise">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63F7EC19-26F8-4F74-8F85-626E240FA830}"/>
              </a:ext>
            </a:extLst>
          </p:cNvPr>
          <p:cNvSpPr/>
          <p:nvPr/>
        </p:nvSpPr>
        <p:spPr>
          <a:xfrm>
            <a:off x="-1" y="12"/>
            <a:ext cx="8873960" cy="7559663"/>
          </a:xfrm>
          <a:custGeom>
            <a:avLst/>
            <a:gdLst/>
            <a:ahLst/>
            <a:cxnLst/>
            <a:rect l="l" t="t" r="r" b="b"/>
            <a:pathLst>
              <a:path w="10093325" h="6743700">
                <a:moveTo>
                  <a:pt x="0" y="6743306"/>
                </a:moveTo>
                <a:lnTo>
                  <a:pt x="10093096" y="6743306"/>
                </a:lnTo>
                <a:lnTo>
                  <a:pt x="10093096" y="0"/>
                </a:lnTo>
                <a:lnTo>
                  <a:pt x="0" y="0"/>
                </a:lnTo>
                <a:lnTo>
                  <a:pt x="0" y="6743306"/>
                </a:lnTo>
                <a:close/>
              </a:path>
            </a:pathLst>
          </a:custGeom>
          <a:solidFill>
            <a:schemeClr val="accent6"/>
          </a:solidFill>
        </p:spPr>
        <p:txBody>
          <a:bodyPr wrap="square" lIns="0" tIns="0" rIns="0" bIns="0" rtlCol="0"/>
          <a:lstStyle/>
          <a:p>
            <a:endParaRPr sz="1583"/>
          </a:p>
        </p:txBody>
      </p:sp>
      <p:sp>
        <p:nvSpPr>
          <p:cNvPr id="18" name="object 4">
            <a:extLst>
              <a:ext uri="{FF2B5EF4-FFF2-40B4-BE49-F238E27FC236}">
                <a16:creationId xmlns:a16="http://schemas.microsoft.com/office/drawing/2014/main" id="{F848E98C-4091-4944-9363-DB025D480985}"/>
              </a:ext>
            </a:extLst>
          </p:cNvPr>
          <p:cNvSpPr/>
          <p:nvPr/>
        </p:nvSpPr>
        <p:spPr>
          <a:xfrm>
            <a:off x="8869651" y="0"/>
            <a:ext cx="1823635" cy="7559663"/>
          </a:xfrm>
          <a:custGeom>
            <a:avLst/>
            <a:gdLst/>
            <a:ahLst/>
            <a:cxnLst/>
            <a:rect l="l" t="t" r="r" b="b"/>
            <a:pathLst>
              <a:path w="2075179" h="6840220">
                <a:moveTo>
                  <a:pt x="2074900" y="0"/>
                </a:moveTo>
                <a:lnTo>
                  <a:pt x="0" y="0"/>
                </a:lnTo>
                <a:lnTo>
                  <a:pt x="0" y="6840004"/>
                </a:lnTo>
                <a:lnTo>
                  <a:pt x="2074900" y="6840004"/>
                </a:lnTo>
                <a:lnTo>
                  <a:pt x="2074900" y="0"/>
                </a:lnTo>
                <a:close/>
              </a:path>
            </a:pathLst>
          </a:custGeom>
          <a:solidFill>
            <a:schemeClr val="accent6">
              <a:alpha val="79608"/>
            </a:schemeClr>
          </a:solidFill>
        </p:spPr>
        <p:txBody>
          <a:bodyPr wrap="square" lIns="0" tIns="0" rIns="0" bIns="0" rtlCol="0"/>
          <a:lstStyle/>
          <a:p>
            <a:endParaRPr sz="1583"/>
          </a:p>
        </p:txBody>
      </p:sp>
      <p:sp>
        <p:nvSpPr>
          <p:cNvPr id="9" name="object 9">
            <a:extLst>
              <a:ext uri="{FF2B5EF4-FFF2-40B4-BE49-F238E27FC236}">
                <a16:creationId xmlns:a16="http://schemas.microsoft.com/office/drawing/2014/main" id="{4F0B5319-85FB-4EEE-A7E5-83DE30C0D3D1}"/>
              </a:ext>
            </a:extLst>
          </p:cNvPr>
          <p:cNvSpPr/>
          <p:nvPr userDrawn="1"/>
        </p:nvSpPr>
        <p:spPr>
          <a:xfrm>
            <a:off x="0" y="7492414"/>
            <a:ext cx="8870020" cy="72000"/>
          </a:xfrm>
          <a:custGeom>
            <a:avLst/>
            <a:gdLst/>
            <a:ahLst/>
            <a:cxnLst/>
            <a:rect l="l" t="t" r="r" b="b"/>
            <a:pathLst>
              <a:path w="10093325" h="97154">
                <a:moveTo>
                  <a:pt x="10093096" y="0"/>
                </a:moveTo>
                <a:lnTo>
                  <a:pt x="0" y="0"/>
                </a:lnTo>
                <a:lnTo>
                  <a:pt x="0" y="96685"/>
                </a:lnTo>
                <a:lnTo>
                  <a:pt x="10093096" y="96685"/>
                </a:lnTo>
                <a:lnTo>
                  <a:pt x="10093096" y="0"/>
                </a:lnTo>
                <a:close/>
              </a:path>
            </a:pathLst>
          </a:custGeom>
          <a:solidFill>
            <a:srgbClr val="669ED0"/>
          </a:solidFill>
        </p:spPr>
        <p:txBody>
          <a:bodyPr wrap="square" lIns="0" tIns="0" rIns="0" bIns="0" rtlCol="0"/>
          <a:lstStyle/>
          <a:p>
            <a:endParaRPr/>
          </a:p>
        </p:txBody>
      </p:sp>
      <p:sp>
        <p:nvSpPr>
          <p:cNvPr id="10" name="object 10">
            <a:extLst>
              <a:ext uri="{FF2B5EF4-FFF2-40B4-BE49-F238E27FC236}">
                <a16:creationId xmlns:a16="http://schemas.microsoft.com/office/drawing/2014/main" id="{E85525D3-A08D-4C08-B608-9CEECBA2F9FD}"/>
              </a:ext>
            </a:extLst>
          </p:cNvPr>
          <p:cNvSpPr/>
          <p:nvPr userDrawn="1"/>
        </p:nvSpPr>
        <p:spPr>
          <a:xfrm>
            <a:off x="8869819" y="7492414"/>
            <a:ext cx="1405142" cy="72000"/>
          </a:xfrm>
          <a:custGeom>
            <a:avLst/>
            <a:gdLst/>
            <a:ahLst/>
            <a:cxnLst/>
            <a:rect l="l" t="t" r="r" b="b"/>
            <a:pathLst>
              <a:path w="1598929" h="97154">
                <a:moveTo>
                  <a:pt x="1598815" y="0"/>
                </a:moveTo>
                <a:lnTo>
                  <a:pt x="0" y="0"/>
                </a:lnTo>
                <a:lnTo>
                  <a:pt x="0" y="96685"/>
                </a:lnTo>
                <a:lnTo>
                  <a:pt x="1598815" y="96685"/>
                </a:lnTo>
                <a:lnTo>
                  <a:pt x="1598815" y="0"/>
                </a:lnTo>
                <a:close/>
              </a:path>
            </a:pathLst>
          </a:custGeom>
          <a:solidFill>
            <a:srgbClr val="8BB0DC"/>
          </a:solidFill>
        </p:spPr>
        <p:txBody>
          <a:bodyPr wrap="square" lIns="0" tIns="0" rIns="0" bIns="0" rtlCol="0"/>
          <a:lstStyle/>
          <a:p>
            <a:endParaRPr/>
          </a:p>
        </p:txBody>
      </p:sp>
      <p:sp>
        <p:nvSpPr>
          <p:cNvPr id="13" name="object 11">
            <a:extLst>
              <a:ext uri="{FF2B5EF4-FFF2-40B4-BE49-F238E27FC236}">
                <a16:creationId xmlns:a16="http://schemas.microsoft.com/office/drawing/2014/main" id="{F5629788-502D-4E82-8917-C2843D65F6B3}"/>
              </a:ext>
            </a:extLst>
          </p:cNvPr>
          <p:cNvSpPr/>
          <p:nvPr userDrawn="1"/>
        </p:nvSpPr>
        <p:spPr>
          <a:xfrm>
            <a:off x="10274858" y="7492414"/>
            <a:ext cx="418529" cy="72000"/>
          </a:xfrm>
          <a:custGeom>
            <a:avLst/>
            <a:gdLst/>
            <a:ahLst/>
            <a:cxnLst/>
            <a:rect l="l" t="t" r="r" b="b"/>
            <a:pathLst>
              <a:path w="476250" h="97154">
                <a:moveTo>
                  <a:pt x="476084" y="0"/>
                </a:moveTo>
                <a:lnTo>
                  <a:pt x="0" y="0"/>
                </a:lnTo>
                <a:lnTo>
                  <a:pt x="0" y="96685"/>
                </a:lnTo>
                <a:lnTo>
                  <a:pt x="476084" y="96685"/>
                </a:lnTo>
                <a:lnTo>
                  <a:pt x="476084" y="0"/>
                </a:lnTo>
                <a:close/>
              </a:path>
            </a:pathLst>
          </a:custGeom>
          <a:solidFill>
            <a:srgbClr val="20609F"/>
          </a:solidFill>
        </p:spPr>
        <p:txBody>
          <a:bodyPr wrap="square" lIns="0" tIns="0" rIns="0" bIns="0" rtlCol="0"/>
          <a:lstStyle/>
          <a:p>
            <a:endParaRPr/>
          </a:p>
        </p:txBody>
      </p:sp>
      <p:sp>
        <p:nvSpPr>
          <p:cNvPr id="2" name="Holder 2">
            <a:extLst>
              <a:ext uri="{FF2B5EF4-FFF2-40B4-BE49-F238E27FC236}">
                <a16:creationId xmlns:a16="http://schemas.microsoft.com/office/drawing/2014/main" id="{FFB15E14-BBA9-2635-0DC0-2277468A02C2}"/>
              </a:ext>
            </a:extLst>
          </p:cNvPr>
          <p:cNvSpPr>
            <a:spLocks noGrp="1"/>
          </p:cNvSpPr>
          <p:nvPr>
            <p:ph type="ctrTitle" hasCustomPrompt="1"/>
          </p:nvPr>
        </p:nvSpPr>
        <p:spPr>
          <a:xfrm>
            <a:off x="1" y="1149256"/>
            <a:ext cx="6030096" cy="1028493"/>
          </a:xfrm>
          <a:prstGeom prst="rect">
            <a:avLst/>
          </a:prstGeom>
          <a:solidFill>
            <a:schemeClr val="bg1"/>
          </a:solidFill>
        </p:spPr>
        <p:txBody>
          <a:bodyPr wrap="square" lIns="360000" tIns="0" rIns="0" bIns="0" anchor="ctr" anchorCtr="0">
            <a:noAutofit/>
          </a:bodyPr>
          <a:lstStyle>
            <a:lvl1pPr>
              <a:defRPr sz="2800"/>
            </a:lvl1pPr>
          </a:lstStyle>
          <a:p>
            <a:r>
              <a:rPr lang="en-GB" noProof="0" dirty="0"/>
              <a:t>Section header with coloured lines background up to two lines</a:t>
            </a:r>
          </a:p>
        </p:txBody>
      </p:sp>
      <p:sp>
        <p:nvSpPr>
          <p:cNvPr id="3" name="Holder 3">
            <a:extLst>
              <a:ext uri="{FF2B5EF4-FFF2-40B4-BE49-F238E27FC236}">
                <a16:creationId xmlns:a16="http://schemas.microsoft.com/office/drawing/2014/main" id="{8BEC8A31-4505-E2FF-358A-DDCA6B12F8B2}"/>
              </a:ext>
            </a:extLst>
          </p:cNvPr>
          <p:cNvSpPr>
            <a:spLocks noGrp="1"/>
          </p:cNvSpPr>
          <p:nvPr>
            <p:ph type="subTitle" idx="4" hasCustomPrompt="1"/>
          </p:nvPr>
        </p:nvSpPr>
        <p:spPr>
          <a:xfrm>
            <a:off x="5077097" y="2177749"/>
            <a:ext cx="3792553" cy="892300"/>
          </a:xfrm>
          <a:prstGeom prst="rect">
            <a:avLst/>
          </a:prstGeom>
          <a:solidFill>
            <a:srgbClr val="343433"/>
          </a:solidFill>
        </p:spPr>
        <p:txBody>
          <a:bodyPr wrap="square" lIns="180000" tIns="72000" rIns="108000" bIns="0" anchor="t" anchorCtr="0">
            <a:noAutofit/>
          </a:bodyPr>
          <a:lstStyle>
            <a:lvl1pPr>
              <a:defRPr sz="2200" b="0">
                <a:solidFill>
                  <a:schemeClr val="bg1"/>
                </a:solidFill>
                <a:latin typeface="+mn-lt"/>
              </a:defRPr>
            </a:lvl1pPr>
          </a:lstStyle>
          <a:p>
            <a:r>
              <a:rPr lang="en-GB" noProof="0" dirty="0"/>
              <a:t>Subtitle up to two lines and resize/reposition if required</a:t>
            </a:r>
          </a:p>
        </p:txBody>
      </p:sp>
    </p:spTree>
    <p:extLst>
      <p:ext uri="{BB962C8B-B14F-4D97-AF65-F5344CB8AC3E}">
        <p14:creationId xmlns:p14="http://schemas.microsoft.com/office/powerpoint/2010/main" val="13128703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Section Header _ pale blue">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63F7EC19-26F8-4F74-8F85-626E240FA830}"/>
              </a:ext>
            </a:extLst>
          </p:cNvPr>
          <p:cNvSpPr/>
          <p:nvPr/>
        </p:nvSpPr>
        <p:spPr>
          <a:xfrm>
            <a:off x="-1" y="12"/>
            <a:ext cx="8873960" cy="7559663"/>
          </a:xfrm>
          <a:custGeom>
            <a:avLst/>
            <a:gdLst/>
            <a:ahLst/>
            <a:cxnLst/>
            <a:rect l="l" t="t" r="r" b="b"/>
            <a:pathLst>
              <a:path w="10093325" h="6743700">
                <a:moveTo>
                  <a:pt x="0" y="6743306"/>
                </a:moveTo>
                <a:lnTo>
                  <a:pt x="10093096" y="6743306"/>
                </a:lnTo>
                <a:lnTo>
                  <a:pt x="10093096" y="0"/>
                </a:lnTo>
                <a:lnTo>
                  <a:pt x="0" y="0"/>
                </a:lnTo>
                <a:lnTo>
                  <a:pt x="0" y="6743306"/>
                </a:lnTo>
                <a:close/>
              </a:path>
            </a:pathLst>
          </a:custGeom>
          <a:solidFill>
            <a:schemeClr val="accent3"/>
          </a:solidFill>
        </p:spPr>
        <p:txBody>
          <a:bodyPr wrap="square" lIns="0" tIns="0" rIns="0" bIns="0" rtlCol="0"/>
          <a:lstStyle/>
          <a:p>
            <a:endParaRPr sz="1583"/>
          </a:p>
        </p:txBody>
      </p:sp>
      <p:sp>
        <p:nvSpPr>
          <p:cNvPr id="18" name="object 4">
            <a:extLst>
              <a:ext uri="{FF2B5EF4-FFF2-40B4-BE49-F238E27FC236}">
                <a16:creationId xmlns:a16="http://schemas.microsoft.com/office/drawing/2014/main" id="{F848E98C-4091-4944-9363-DB025D480985}"/>
              </a:ext>
            </a:extLst>
          </p:cNvPr>
          <p:cNvSpPr/>
          <p:nvPr/>
        </p:nvSpPr>
        <p:spPr>
          <a:xfrm>
            <a:off x="8869651" y="0"/>
            <a:ext cx="1823635" cy="7559675"/>
          </a:xfrm>
          <a:custGeom>
            <a:avLst/>
            <a:gdLst/>
            <a:ahLst/>
            <a:cxnLst/>
            <a:rect l="l" t="t" r="r" b="b"/>
            <a:pathLst>
              <a:path w="2075179" h="6840220">
                <a:moveTo>
                  <a:pt x="2074900" y="0"/>
                </a:moveTo>
                <a:lnTo>
                  <a:pt x="0" y="0"/>
                </a:lnTo>
                <a:lnTo>
                  <a:pt x="0" y="6840004"/>
                </a:lnTo>
                <a:lnTo>
                  <a:pt x="2074900" y="6840004"/>
                </a:lnTo>
                <a:lnTo>
                  <a:pt x="2074900" y="0"/>
                </a:lnTo>
                <a:close/>
              </a:path>
            </a:pathLst>
          </a:custGeom>
          <a:solidFill>
            <a:schemeClr val="accent3">
              <a:alpha val="80000"/>
            </a:schemeClr>
          </a:solidFill>
        </p:spPr>
        <p:txBody>
          <a:bodyPr wrap="square" lIns="0" tIns="0" rIns="0" bIns="0" rtlCol="0"/>
          <a:lstStyle/>
          <a:p>
            <a:endParaRPr sz="1583"/>
          </a:p>
        </p:txBody>
      </p:sp>
      <p:sp>
        <p:nvSpPr>
          <p:cNvPr id="9" name="object 9">
            <a:extLst>
              <a:ext uri="{FF2B5EF4-FFF2-40B4-BE49-F238E27FC236}">
                <a16:creationId xmlns:a16="http://schemas.microsoft.com/office/drawing/2014/main" id="{252E1470-4C10-4AA9-87A3-E060BDBF9875}"/>
              </a:ext>
            </a:extLst>
          </p:cNvPr>
          <p:cNvSpPr/>
          <p:nvPr userDrawn="1"/>
        </p:nvSpPr>
        <p:spPr>
          <a:xfrm>
            <a:off x="0" y="7492414"/>
            <a:ext cx="8870020" cy="72000"/>
          </a:xfrm>
          <a:custGeom>
            <a:avLst/>
            <a:gdLst/>
            <a:ahLst/>
            <a:cxnLst/>
            <a:rect l="l" t="t" r="r" b="b"/>
            <a:pathLst>
              <a:path w="10093325" h="97154">
                <a:moveTo>
                  <a:pt x="10093096" y="0"/>
                </a:moveTo>
                <a:lnTo>
                  <a:pt x="0" y="0"/>
                </a:lnTo>
                <a:lnTo>
                  <a:pt x="0" y="96685"/>
                </a:lnTo>
                <a:lnTo>
                  <a:pt x="10093096" y="96685"/>
                </a:lnTo>
                <a:lnTo>
                  <a:pt x="10093096" y="0"/>
                </a:lnTo>
                <a:close/>
              </a:path>
            </a:pathLst>
          </a:custGeom>
          <a:solidFill>
            <a:srgbClr val="669ED0"/>
          </a:solidFill>
        </p:spPr>
        <p:txBody>
          <a:bodyPr wrap="square" lIns="0" tIns="0" rIns="0" bIns="0" rtlCol="0"/>
          <a:lstStyle/>
          <a:p>
            <a:endParaRPr/>
          </a:p>
        </p:txBody>
      </p:sp>
      <p:sp>
        <p:nvSpPr>
          <p:cNvPr id="10" name="object 10">
            <a:extLst>
              <a:ext uri="{FF2B5EF4-FFF2-40B4-BE49-F238E27FC236}">
                <a16:creationId xmlns:a16="http://schemas.microsoft.com/office/drawing/2014/main" id="{4241E2AE-B7A5-43B6-B91B-6A25943602E0}"/>
              </a:ext>
            </a:extLst>
          </p:cNvPr>
          <p:cNvSpPr/>
          <p:nvPr userDrawn="1"/>
        </p:nvSpPr>
        <p:spPr>
          <a:xfrm>
            <a:off x="8869819" y="7492414"/>
            <a:ext cx="1405142" cy="72000"/>
          </a:xfrm>
          <a:custGeom>
            <a:avLst/>
            <a:gdLst/>
            <a:ahLst/>
            <a:cxnLst/>
            <a:rect l="l" t="t" r="r" b="b"/>
            <a:pathLst>
              <a:path w="1598929" h="97154">
                <a:moveTo>
                  <a:pt x="1598815" y="0"/>
                </a:moveTo>
                <a:lnTo>
                  <a:pt x="0" y="0"/>
                </a:lnTo>
                <a:lnTo>
                  <a:pt x="0" y="96685"/>
                </a:lnTo>
                <a:lnTo>
                  <a:pt x="1598815" y="96685"/>
                </a:lnTo>
                <a:lnTo>
                  <a:pt x="1598815" y="0"/>
                </a:lnTo>
                <a:close/>
              </a:path>
            </a:pathLst>
          </a:custGeom>
          <a:solidFill>
            <a:srgbClr val="8BB0DC"/>
          </a:solidFill>
        </p:spPr>
        <p:txBody>
          <a:bodyPr wrap="square" lIns="0" tIns="0" rIns="0" bIns="0" rtlCol="0"/>
          <a:lstStyle/>
          <a:p>
            <a:endParaRPr/>
          </a:p>
        </p:txBody>
      </p:sp>
      <p:sp>
        <p:nvSpPr>
          <p:cNvPr id="13" name="object 11">
            <a:extLst>
              <a:ext uri="{FF2B5EF4-FFF2-40B4-BE49-F238E27FC236}">
                <a16:creationId xmlns:a16="http://schemas.microsoft.com/office/drawing/2014/main" id="{5B4DEDD0-843E-4E85-B5F0-0DFEB57374FF}"/>
              </a:ext>
            </a:extLst>
          </p:cNvPr>
          <p:cNvSpPr/>
          <p:nvPr userDrawn="1"/>
        </p:nvSpPr>
        <p:spPr>
          <a:xfrm>
            <a:off x="10274858" y="7492414"/>
            <a:ext cx="418529" cy="72000"/>
          </a:xfrm>
          <a:custGeom>
            <a:avLst/>
            <a:gdLst/>
            <a:ahLst/>
            <a:cxnLst/>
            <a:rect l="l" t="t" r="r" b="b"/>
            <a:pathLst>
              <a:path w="476250" h="97154">
                <a:moveTo>
                  <a:pt x="476084" y="0"/>
                </a:moveTo>
                <a:lnTo>
                  <a:pt x="0" y="0"/>
                </a:lnTo>
                <a:lnTo>
                  <a:pt x="0" y="96685"/>
                </a:lnTo>
                <a:lnTo>
                  <a:pt x="476084" y="96685"/>
                </a:lnTo>
                <a:lnTo>
                  <a:pt x="476084" y="0"/>
                </a:lnTo>
                <a:close/>
              </a:path>
            </a:pathLst>
          </a:custGeom>
          <a:solidFill>
            <a:srgbClr val="20609F"/>
          </a:solidFill>
        </p:spPr>
        <p:txBody>
          <a:bodyPr wrap="square" lIns="0" tIns="0" rIns="0" bIns="0" rtlCol="0"/>
          <a:lstStyle/>
          <a:p>
            <a:endParaRPr/>
          </a:p>
        </p:txBody>
      </p:sp>
      <p:sp>
        <p:nvSpPr>
          <p:cNvPr id="2" name="Holder 2">
            <a:extLst>
              <a:ext uri="{FF2B5EF4-FFF2-40B4-BE49-F238E27FC236}">
                <a16:creationId xmlns:a16="http://schemas.microsoft.com/office/drawing/2014/main" id="{6F2D0ACC-9FD8-B89A-7C08-8F0F19623CE5}"/>
              </a:ext>
            </a:extLst>
          </p:cNvPr>
          <p:cNvSpPr>
            <a:spLocks noGrp="1"/>
          </p:cNvSpPr>
          <p:nvPr>
            <p:ph type="ctrTitle" hasCustomPrompt="1"/>
          </p:nvPr>
        </p:nvSpPr>
        <p:spPr>
          <a:xfrm>
            <a:off x="1" y="1149256"/>
            <a:ext cx="6030096" cy="1028493"/>
          </a:xfrm>
          <a:prstGeom prst="rect">
            <a:avLst/>
          </a:prstGeom>
          <a:solidFill>
            <a:schemeClr val="bg1"/>
          </a:solidFill>
        </p:spPr>
        <p:txBody>
          <a:bodyPr wrap="square" lIns="360000" tIns="0" rIns="0" bIns="0" anchor="ctr" anchorCtr="0">
            <a:noAutofit/>
          </a:bodyPr>
          <a:lstStyle>
            <a:lvl1pPr>
              <a:defRPr sz="2800"/>
            </a:lvl1pPr>
          </a:lstStyle>
          <a:p>
            <a:r>
              <a:rPr lang="en-GB" noProof="0" dirty="0"/>
              <a:t>Section header with coloured lines background up to two lines</a:t>
            </a:r>
          </a:p>
        </p:txBody>
      </p:sp>
      <p:sp>
        <p:nvSpPr>
          <p:cNvPr id="3" name="Holder 3">
            <a:extLst>
              <a:ext uri="{FF2B5EF4-FFF2-40B4-BE49-F238E27FC236}">
                <a16:creationId xmlns:a16="http://schemas.microsoft.com/office/drawing/2014/main" id="{EEEDCE0F-F0EE-4DE0-3C0D-454DF0817978}"/>
              </a:ext>
            </a:extLst>
          </p:cNvPr>
          <p:cNvSpPr>
            <a:spLocks noGrp="1"/>
          </p:cNvSpPr>
          <p:nvPr>
            <p:ph type="subTitle" idx="4" hasCustomPrompt="1"/>
          </p:nvPr>
        </p:nvSpPr>
        <p:spPr>
          <a:xfrm>
            <a:off x="5077097" y="2177749"/>
            <a:ext cx="3792553" cy="892300"/>
          </a:xfrm>
          <a:prstGeom prst="rect">
            <a:avLst/>
          </a:prstGeom>
          <a:solidFill>
            <a:srgbClr val="343433"/>
          </a:solidFill>
        </p:spPr>
        <p:txBody>
          <a:bodyPr wrap="square" lIns="180000" tIns="72000" rIns="108000" bIns="0" anchor="t" anchorCtr="0">
            <a:noAutofit/>
          </a:bodyPr>
          <a:lstStyle>
            <a:lvl1pPr>
              <a:defRPr sz="2200" b="0">
                <a:solidFill>
                  <a:schemeClr val="bg1"/>
                </a:solidFill>
                <a:latin typeface="+mn-lt"/>
              </a:defRPr>
            </a:lvl1pPr>
          </a:lstStyle>
          <a:p>
            <a:r>
              <a:rPr lang="en-GB" noProof="0" dirty="0"/>
              <a:t>Subtitle up to two lines and resize/reposition if required</a:t>
            </a:r>
          </a:p>
        </p:txBody>
      </p:sp>
    </p:spTree>
    <p:extLst>
      <p:ext uri="{BB962C8B-B14F-4D97-AF65-F5344CB8AC3E}">
        <p14:creationId xmlns:p14="http://schemas.microsoft.com/office/powerpoint/2010/main" val="29045201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Section Header _ teal">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63F7EC19-26F8-4F74-8F85-626E240FA830}"/>
              </a:ext>
            </a:extLst>
          </p:cNvPr>
          <p:cNvSpPr/>
          <p:nvPr/>
        </p:nvSpPr>
        <p:spPr>
          <a:xfrm>
            <a:off x="-1" y="12"/>
            <a:ext cx="8873960" cy="7559663"/>
          </a:xfrm>
          <a:custGeom>
            <a:avLst/>
            <a:gdLst/>
            <a:ahLst/>
            <a:cxnLst/>
            <a:rect l="l" t="t" r="r" b="b"/>
            <a:pathLst>
              <a:path w="10093325" h="6743700">
                <a:moveTo>
                  <a:pt x="0" y="6743306"/>
                </a:moveTo>
                <a:lnTo>
                  <a:pt x="10093096" y="6743306"/>
                </a:lnTo>
                <a:lnTo>
                  <a:pt x="10093096" y="0"/>
                </a:lnTo>
                <a:lnTo>
                  <a:pt x="0" y="0"/>
                </a:lnTo>
                <a:lnTo>
                  <a:pt x="0" y="6743306"/>
                </a:lnTo>
                <a:close/>
              </a:path>
            </a:pathLst>
          </a:custGeom>
          <a:solidFill>
            <a:schemeClr val="accent4"/>
          </a:solidFill>
        </p:spPr>
        <p:txBody>
          <a:bodyPr wrap="square" lIns="0" tIns="0" rIns="0" bIns="0" rtlCol="0"/>
          <a:lstStyle/>
          <a:p>
            <a:endParaRPr sz="1583"/>
          </a:p>
        </p:txBody>
      </p:sp>
      <p:sp>
        <p:nvSpPr>
          <p:cNvPr id="18" name="object 4">
            <a:extLst>
              <a:ext uri="{FF2B5EF4-FFF2-40B4-BE49-F238E27FC236}">
                <a16:creationId xmlns:a16="http://schemas.microsoft.com/office/drawing/2014/main" id="{F848E98C-4091-4944-9363-DB025D480985}"/>
              </a:ext>
            </a:extLst>
          </p:cNvPr>
          <p:cNvSpPr/>
          <p:nvPr/>
        </p:nvSpPr>
        <p:spPr>
          <a:xfrm>
            <a:off x="8869651" y="-4727"/>
            <a:ext cx="1823635" cy="7569141"/>
          </a:xfrm>
          <a:custGeom>
            <a:avLst/>
            <a:gdLst/>
            <a:ahLst/>
            <a:cxnLst/>
            <a:rect l="l" t="t" r="r" b="b"/>
            <a:pathLst>
              <a:path w="2075179" h="6840220">
                <a:moveTo>
                  <a:pt x="2074900" y="0"/>
                </a:moveTo>
                <a:lnTo>
                  <a:pt x="0" y="0"/>
                </a:lnTo>
                <a:lnTo>
                  <a:pt x="0" y="6840004"/>
                </a:lnTo>
                <a:lnTo>
                  <a:pt x="2074900" y="6840004"/>
                </a:lnTo>
                <a:lnTo>
                  <a:pt x="2074900" y="0"/>
                </a:lnTo>
                <a:close/>
              </a:path>
            </a:pathLst>
          </a:custGeom>
          <a:solidFill>
            <a:schemeClr val="accent4">
              <a:alpha val="79998"/>
            </a:schemeClr>
          </a:solidFill>
        </p:spPr>
        <p:txBody>
          <a:bodyPr wrap="square" lIns="0" tIns="0" rIns="0" bIns="0" rtlCol="0"/>
          <a:lstStyle/>
          <a:p>
            <a:endParaRPr sz="1583"/>
          </a:p>
        </p:txBody>
      </p:sp>
      <p:sp>
        <p:nvSpPr>
          <p:cNvPr id="9" name="object 9">
            <a:extLst>
              <a:ext uri="{FF2B5EF4-FFF2-40B4-BE49-F238E27FC236}">
                <a16:creationId xmlns:a16="http://schemas.microsoft.com/office/drawing/2014/main" id="{BBD70CE7-46D6-4DC2-9FFB-7618C1B68858}"/>
              </a:ext>
            </a:extLst>
          </p:cNvPr>
          <p:cNvSpPr/>
          <p:nvPr userDrawn="1"/>
        </p:nvSpPr>
        <p:spPr>
          <a:xfrm>
            <a:off x="0" y="7492414"/>
            <a:ext cx="8870020" cy="72000"/>
          </a:xfrm>
          <a:custGeom>
            <a:avLst/>
            <a:gdLst/>
            <a:ahLst/>
            <a:cxnLst/>
            <a:rect l="l" t="t" r="r" b="b"/>
            <a:pathLst>
              <a:path w="10093325" h="97154">
                <a:moveTo>
                  <a:pt x="10093096" y="0"/>
                </a:moveTo>
                <a:lnTo>
                  <a:pt x="0" y="0"/>
                </a:lnTo>
                <a:lnTo>
                  <a:pt x="0" y="96685"/>
                </a:lnTo>
                <a:lnTo>
                  <a:pt x="10093096" y="96685"/>
                </a:lnTo>
                <a:lnTo>
                  <a:pt x="10093096" y="0"/>
                </a:lnTo>
                <a:close/>
              </a:path>
            </a:pathLst>
          </a:custGeom>
          <a:solidFill>
            <a:srgbClr val="669ED0"/>
          </a:solidFill>
        </p:spPr>
        <p:txBody>
          <a:bodyPr wrap="square" lIns="0" tIns="0" rIns="0" bIns="0" rtlCol="0"/>
          <a:lstStyle/>
          <a:p>
            <a:endParaRPr/>
          </a:p>
        </p:txBody>
      </p:sp>
      <p:sp>
        <p:nvSpPr>
          <p:cNvPr id="10" name="object 10">
            <a:extLst>
              <a:ext uri="{FF2B5EF4-FFF2-40B4-BE49-F238E27FC236}">
                <a16:creationId xmlns:a16="http://schemas.microsoft.com/office/drawing/2014/main" id="{109AC77A-CB65-4437-B3E3-623A368DBE1B}"/>
              </a:ext>
            </a:extLst>
          </p:cNvPr>
          <p:cNvSpPr/>
          <p:nvPr userDrawn="1"/>
        </p:nvSpPr>
        <p:spPr>
          <a:xfrm>
            <a:off x="8869819" y="7492414"/>
            <a:ext cx="1405142" cy="72000"/>
          </a:xfrm>
          <a:custGeom>
            <a:avLst/>
            <a:gdLst/>
            <a:ahLst/>
            <a:cxnLst/>
            <a:rect l="l" t="t" r="r" b="b"/>
            <a:pathLst>
              <a:path w="1598929" h="97154">
                <a:moveTo>
                  <a:pt x="1598815" y="0"/>
                </a:moveTo>
                <a:lnTo>
                  <a:pt x="0" y="0"/>
                </a:lnTo>
                <a:lnTo>
                  <a:pt x="0" y="96685"/>
                </a:lnTo>
                <a:lnTo>
                  <a:pt x="1598815" y="96685"/>
                </a:lnTo>
                <a:lnTo>
                  <a:pt x="1598815" y="0"/>
                </a:lnTo>
                <a:close/>
              </a:path>
            </a:pathLst>
          </a:custGeom>
          <a:solidFill>
            <a:srgbClr val="8BB0DC"/>
          </a:solidFill>
        </p:spPr>
        <p:txBody>
          <a:bodyPr wrap="square" lIns="0" tIns="0" rIns="0" bIns="0" rtlCol="0"/>
          <a:lstStyle/>
          <a:p>
            <a:endParaRPr/>
          </a:p>
        </p:txBody>
      </p:sp>
      <p:sp>
        <p:nvSpPr>
          <p:cNvPr id="13" name="object 11">
            <a:extLst>
              <a:ext uri="{FF2B5EF4-FFF2-40B4-BE49-F238E27FC236}">
                <a16:creationId xmlns:a16="http://schemas.microsoft.com/office/drawing/2014/main" id="{16D0F287-09BE-48F5-9234-2CAA58646525}"/>
              </a:ext>
            </a:extLst>
          </p:cNvPr>
          <p:cNvSpPr/>
          <p:nvPr userDrawn="1"/>
        </p:nvSpPr>
        <p:spPr>
          <a:xfrm>
            <a:off x="10274858" y="7492414"/>
            <a:ext cx="418529" cy="72000"/>
          </a:xfrm>
          <a:custGeom>
            <a:avLst/>
            <a:gdLst/>
            <a:ahLst/>
            <a:cxnLst/>
            <a:rect l="l" t="t" r="r" b="b"/>
            <a:pathLst>
              <a:path w="476250" h="97154">
                <a:moveTo>
                  <a:pt x="476084" y="0"/>
                </a:moveTo>
                <a:lnTo>
                  <a:pt x="0" y="0"/>
                </a:lnTo>
                <a:lnTo>
                  <a:pt x="0" y="96685"/>
                </a:lnTo>
                <a:lnTo>
                  <a:pt x="476084" y="96685"/>
                </a:lnTo>
                <a:lnTo>
                  <a:pt x="476084" y="0"/>
                </a:lnTo>
                <a:close/>
              </a:path>
            </a:pathLst>
          </a:custGeom>
          <a:solidFill>
            <a:srgbClr val="20609F"/>
          </a:solidFill>
        </p:spPr>
        <p:txBody>
          <a:bodyPr wrap="square" lIns="0" tIns="0" rIns="0" bIns="0" rtlCol="0"/>
          <a:lstStyle/>
          <a:p>
            <a:endParaRPr/>
          </a:p>
        </p:txBody>
      </p:sp>
      <p:sp>
        <p:nvSpPr>
          <p:cNvPr id="2" name="Holder 2">
            <a:extLst>
              <a:ext uri="{FF2B5EF4-FFF2-40B4-BE49-F238E27FC236}">
                <a16:creationId xmlns:a16="http://schemas.microsoft.com/office/drawing/2014/main" id="{E53444F7-9ED5-9F03-7488-150500790F35}"/>
              </a:ext>
            </a:extLst>
          </p:cNvPr>
          <p:cNvSpPr>
            <a:spLocks noGrp="1"/>
          </p:cNvSpPr>
          <p:nvPr>
            <p:ph type="ctrTitle" hasCustomPrompt="1"/>
          </p:nvPr>
        </p:nvSpPr>
        <p:spPr>
          <a:xfrm>
            <a:off x="1" y="1149256"/>
            <a:ext cx="6030096" cy="1028493"/>
          </a:xfrm>
          <a:prstGeom prst="rect">
            <a:avLst/>
          </a:prstGeom>
          <a:solidFill>
            <a:schemeClr val="bg1"/>
          </a:solidFill>
        </p:spPr>
        <p:txBody>
          <a:bodyPr wrap="square" lIns="360000" tIns="0" rIns="0" bIns="0" anchor="ctr" anchorCtr="0">
            <a:noAutofit/>
          </a:bodyPr>
          <a:lstStyle>
            <a:lvl1pPr>
              <a:defRPr sz="2800"/>
            </a:lvl1pPr>
          </a:lstStyle>
          <a:p>
            <a:r>
              <a:rPr lang="en-GB" noProof="0" dirty="0"/>
              <a:t>Section header with coloured lines background up to two lines</a:t>
            </a:r>
          </a:p>
        </p:txBody>
      </p:sp>
      <p:sp>
        <p:nvSpPr>
          <p:cNvPr id="3" name="Holder 3">
            <a:extLst>
              <a:ext uri="{FF2B5EF4-FFF2-40B4-BE49-F238E27FC236}">
                <a16:creationId xmlns:a16="http://schemas.microsoft.com/office/drawing/2014/main" id="{DD573077-0723-87C4-FF0A-D55E813FBAF5}"/>
              </a:ext>
            </a:extLst>
          </p:cNvPr>
          <p:cNvSpPr>
            <a:spLocks noGrp="1"/>
          </p:cNvSpPr>
          <p:nvPr>
            <p:ph type="subTitle" idx="4" hasCustomPrompt="1"/>
          </p:nvPr>
        </p:nvSpPr>
        <p:spPr>
          <a:xfrm>
            <a:off x="5077097" y="2177749"/>
            <a:ext cx="3792553" cy="892300"/>
          </a:xfrm>
          <a:prstGeom prst="rect">
            <a:avLst/>
          </a:prstGeom>
          <a:solidFill>
            <a:srgbClr val="343433"/>
          </a:solidFill>
        </p:spPr>
        <p:txBody>
          <a:bodyPr wrap="square" lIns="180000" tIns="72000" rIns="108000" bIns="0" anchor="t" anchorCtr="0">
            <a:noAutofit/>
          </a:bodyPr>
          <a:lstStyle>
            <a:lvl1pPr>
              <a:defRPr sz="2200" b="0">
                <a:solidFill>
                  <a:schemeClr val="bg1"/>
                </a:solidFill>
                <a:latin typeface="+mn-lt"/>
              </a:defRPr>
            </a:lvl1pPr>
          </a:lstStyle>
          <a:p>
            <a:r>
              <a:rPr lang="en-GB" noProof="0" dirty="0"/>
              <a:t>Subtitle up to two lines and resize/reposition if required</a:t>
            </a:r>
          </a:p>
        </p:txBody>
      </p:sp>
    </p:spTree>
    <p:extLst>
      <p:ext uri="{BB962C8B-B14F-4D97-AF65-F5344CB8AC3E}">
        <p14:creationId xmlns:p14="http://schemas.microsoft.com/office/powerpoint/2010/main" val="14405418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Appendix">
    <p:spTree>
      <p:nvGrpSpPr>
        <p:cNvPr id="1" name=""/>
        <p:cNvGrpSpPr/>
        <p:nvPr/>
      </p:nvGrpSpPr>
      <p:grpSpPr>
        <a:xfrm>
          <a:off x="0" y="0"/>
          <a:ext cx="0" cy="0"/>
          <a:chOff x="0" y="0"/>
          <a:chExt cx="0" cy="0"/>
        </a:xfrm>
      </p:grpSpPr>
      <p:sp>
        <p:nvSpPr>
          <p:cNvPr id="12" name="object 3">
            <a:extLst>
              <a:ext uri="{FF2B5EF4-FFF2-40B4-BE49-F238E27FC236}">
                <a16:creationId xmlns:a16="http://schemas.microsoft.com/office/drawing/2014/main" id="{63F7EC19-26F8-4F74-8F85-626E240FA830}"/>
              </a:ext>
            </a:extLst>
          </p:cNvPr>
          <p:cNvSpPr/>
          <p:nvPr/>
        </p:nvSpPr>
        <p:spPr>
          <a:xfrm>
            <a:off x="-4309" y="0"/>
            <a:ext cx="8873960" cy="7559675"/>
          </a:xfrm>
          <a:custGeom>
            <a:avLst/>
            <a:gdLst/>
            <a:ahLst/>
            <a:cxnLst/>
            <a:rect l="l" t="t" r="r" b="b"/>
            <a:pathLst>
              <a:path w="10093325" h="6743700">
                <a:moveTo>
                  <a:pt x="0" y="6743306"/>
                </a:moveTo>
                <a:lnTo>
                  <a:pt x="10093096" y="6743306"/>
                </a:lnTo>
                <a:lnTo>
                  <a:pt x="10093096" y="0"/>
                </a:lnTo>
                <a:lnTo>
                  <a:pt x="0" y="0"/>
                </a:lnTo>
                <a:lnTo>
                  <a:pt x="0" y="6743306"/>
                </a:lnTo>
                <a:close/>
              </a:path>
            </a:pathLst>
          </a:custGeom>
          <a:solidFill>
            <a:schemeClr val="accent1"/>
          </a:solidFill>
        </p:spPr>
        <p:txBody>
          <a:bodyPr wrap="square" lIns="0" tIns="0" rIns="0" bIns="0" rtlCol="0"/>
          <a:lstStyle/>
          <a:p>
            <a:endParaRPr sz="1583"/>
          </a:p>
        </p:txBody>
      </p:sp>
      <p:sp>
        <p:nvSpPr>
          <p:cNvPr id="18" name="object 4">
            <a:extLst>
              <a:ext uri="{FF2B5EF4-FFF2-40B4-BE49-F238E27FC236}">
                <a16:creationId xmlns:a16="http://schemas.microsoft.com/office/drawing/2014/main" id="{F848E98C-4091-4944-9363-DB025D480985}"/>
              </a:ext>
            </a:extLst>
          </p:cNvPr>
          <p:cNvSpPr/>
          <p:nvPr/>
        </p:nvSpPr>
        <p:spPr>
          <a:xfrm>
            <a:off x="8869651" y="0"/>
            <a:ext cx="1823635" cy="7559675"/>
          </a:xfrm>
          <a:custGeom>
            <a:avLst/>
            <a:gdLst/>
            <a:ahLst/>
            <a:cxnLst/>
            <a:rect l="l" t="t" r="r" b="b"/>
            <a:pathLst>
              <a:path w="2075179" h="6840220">
                <a:moveTo>
                  <a:pt x="2074900" y="0"/>
                </a:moveTo>
                <a:lnTo>
                  <a:pt x="0" y="0"/>
                </a:lnTo>
                <a:lnTo>
                  <a:pt x="0" y="6840004"/>
                </a:lnTo>
                <a:lnTo>
                  <a:pt x="2074900" y="6840004"/>
                </a:lnTo>
                <a:lnTo>
                  <a:pt x="2074900" y="0"/>
                </a:lnTo>
                <a:close/>
              </a:path>
            </a:pathLst>
          </a:custGeom>
          <a:solidFill>
            <a:srgbClr val="346FAA"/>
          </a:solidFill>
        </p:spPr>
        <p:txBody>
          <a:bodyPr wrap="square" lIns="0" tIns="0" rIns="0" bIns="0" rtlCol="0"/>
          <a:lstStyle/>
          <a:p>
            <a:endParaRPr sz="1583"/>
          </a:p>
        </p:txBody>
      </p:sp>
      <p:sp>
        <p:nvSpPr>
          <p:cNvPr id="21" name="Holder 2">
            <a:extLst>
              <a:ext uri="{FF2B5EF4-FFF2-40B4-BE49-F238E27FC236}">
                <a16:creationId xmlns:a16="http://schemas.microsoft.com/office/drawing/2014/main" id="{6C5715AF-F8A2-48AB-B97D-1006EF1DC951}"/>
              </a:ext>
            </a:extLst>
          </p:cNvPr>
          <p:cNvSpPr>
            <a:spLocks noGrp="1"/>
          </p:cNvSpPr>
          <p:nvPr>
            <p:ph type="ctrTitle" hasCustomPrompt="1"/>
          </p:nvPr>
        </p:nvSpPr>
        <p:spPr>
          <a:xfrm>
            <a:off x="0" y="1224843"/>
            <a:ext cx="3778627" cy="875183"/>
          </a:xfrm>
          <a:prstGeom prst="rect">
            <a:avLst/>
          </a:prstGeom>
          <a:solidFill>
            <a:schemeClr val="accent2"/>
          </a:solidFill>
        </p:spPr>
        <p:txBody>
          <a:bodyPr wrap="square" lIns="468000" tIns="0" rIns="108000" bIns="0" anchor="ctr" anchorCtr="0">
            <a:noAutofit/>
          </a:bodyPr>
          <a:lstStyle>
            <a:lvl1pPr>
              <a:defRPr sz="2800">
                <a:solidFill>
                  <a:schemeClr val="bg1"/>
                </a:solidFill>
              </a:defRPr>
            </a:lvl1pPr>
          </a:lstStyle>
          <a:p>
            <a:r>
              <a:rPr lang="en-GB" noProof="0" dirty="0"/>
              <a:t>Appendices</a:t>
            </a:r>
          </a:p>
        </p:txBody>
      </p:sp>
      <p:sp>
        <p:nvSpPr>
          <p:cNvPr id="11" name="object 9">
            <a:extLst>
              <a:ext uri="{FF2B5EF4-FFF2-40B4-BE49-F238E27FC236}">
                <a16:creationId xmlns:a16="http://schemas.microsoft.com/office/drawing/2014/main" id="{EA7751D1-AC78-4B53-806A-8BA4D289CF28}"/>
              </a:ext>
            </a:extLst>
          </p:cNvPr>
          <p:cNvSpPr/>
          <p:nvPr userDrawn="1"/>
        </p:nvSpPr>
        <p:spPr>
          <a:xfrm>
            <a:off x="0" y="7492414"/>
            <a:ext cx="8870020" cy="72000"/>
          </a:xfrm>
          <a:custGeom>
            <a:avLst/>
            <a:gdLst/>
            <a:ahLst/>
            <a:cxnLst/>
            <a:rect l="l" t="t" r="r" b="b"/>
            <a:pathLst>
              <a:path w="10093325" h="97154">
                <a:moveTo>
                  <a:pt x="10093096" y="0"/>
                </a:moveTo>
                <a:lnTo>
                  <a:pt x="0" y="0"/>
                </a:lnTo>
                <a:lnTo>
                  <a:pt x="0" y="96685"/>
                </a:lnTo>
                <a:lnTo>
                  <a:pt x="10093096" y="96685"/>
                </a:lnTo>
                <a:lnTo>
                  <a:pt x="10093096" y="0"/>
                </a:lnTo>
                <a:close/>
              </a:path>
            </a:pathLst>
          </a:custGeom>
          <a:solidFill>
            <a:srgbClr val="669ED0"/>
          </a:solidFill>
        </p:spPr>
        <p:txBody>
          <a:bodyPr wrap="square" lIns="0" tIns="0" rIns="0" bIns="0" rtlCol="0"/>
          <a:lstStyle/>
          <a:p>
            <a:endParaRPr/>
          </a:p>
        </p:txBody>
      </p:sp>
      <p:sp>
        <p:nvSpPr>
          <p:cNvPr id="13" name="object 10">
            <a:extLst>
              <a:ext uri="{FF2B5EF4-FFF2-40B4-BE49-F238E27FC236}">
                <a16:creationId xmlns:a16="http://schemas.microsoft.com/office/drawing/2014/main" id="{137D11A9-54D4-4FB2-A0E5-1269FF1012AB}"/>
              </a:ext>
            </a:extLst>
          </p:cNvPr>
          <p:cNvSpPr/>
          <p:nvPr userDrawn="1"/>
        </p:nvSpPr>
        <p:spPr>
          <a:xfrm>
            <a:off x="8869819" y="7492414"/>
            <a:ext cx="1405142" cy="72000"/>
          </a:xfrm>
          <a:custGeom>
            <a:avLst/>
            <a:gdLst/>
            <a:ahLst/>
            <a:cxnLst/>
            <a:rect l="l" t="t" r="r" b="b"/>
            <a:pathLst>
              <a:path w="1598929" h="97154">
                <a:moveTo>
                  <a:pt x="1598815" y="0"/>
                </a:moveTo>
                <a:lnTo>
                  <a:pt x="0" y="0"/>
                </a:lnTo>
                <a:lnTo>
                  <a:pt x="0" y="96685"/>
                </a:lnTo>
                <a:lnTo>
                  <a:pt x="1598815" y="96685"/>
                </a:lnTo>
                <a:lnTo>
                  <a:pt x="1598815" y="0"/>
                </a:lnTo>
                <a:close/>
              </a:path>
            </a:pathLst>
          </a:custGeom>
          <a:solidFill>
            <a:srgbClr val="8BB0DC"/>
          </a:solidFill>
        </p:spPr>
        <p:txBody>
          <a:bodyPr wrap="square" lIns="0" tIns="0" rIns="0" bIns="0" rtlCol="0"/>
          <a:lstStyle/>
          <a:p>
            <a:endParaRPr/>
          </a:p>
        </p:txBody>
      </p:sp>
      <p:sp>
        <p:nvSpPr>
          <p:cNvPr id="14" name="object 11">
            <a:extLst>
              <a:ext uri="{FF2B5EF4-FFF2-40B4-BE49-F238E27FC236}">
                <a16:creationId xmlns:a16="http://schemas.microsoft.com/office/drawing/2014/main" id="{C8324996-CFC0-40AE-8398-A11FFECA11E0}"/>
              </a:ext>
            </a:extLst>
          </p:cNvPr>
          <p:cNvSpPr/>
          <p:nvPr userDrawn="1"/>
        </p:nvSpPr>
        <p:spPr>
          <a:xfrm>
            <a:off x="10274858" y="7492414"/>
            <a:ext cx="418529" cy="72000"/>
          </a:xfrm>
          <a:custGeom>
            <a:avLst/>
            <a:gdLst/>
            <a:ahLst/>
            <a:cxnLst/>
            <a:rect l="l" t="t" r="r" b="b"/>
            <a:pathLst>
              <a:path w="476250" h="97154">
                <a:moveTo>
                  <a:pt x="476084" y="0"/>
                </a:moveTo>
                <a:lnTo>
                  <a:pt x="0" y="0"/>
                </a:lnTo>
                <a:lnTo>
                  <a:pt x="0" y="96685"/>
                </a:lnTo>
                <a:lnTo>
                  <a:pt x="476084" y="96685"/>
                </a:lnTo>
                <a:lnTo>
                  <a:pt x="476084" y="0"/>
                </a:lnTo>
                <a:close/>
              </a:path>
            </a:pathLst>
          </a:custGeom>
          <a:solidFill>
            <a:srgbClr val="20609F"/>
          </a:solidFill>
        </p:spPr>
        <p:txBody>
          <a:bodyPr wrap="square" lIns="0" tIns="0" rIns="0" bIns="0" rtlCol="0"/>
          <a:lstStyle/>
          <a:p>
            <a:endParaRPr/>
          </a:p>
        </p:txBody>
      </p:sp>
      <p:grpSp>
        <p:nvGrpSpPr>
          <p:cNvPr id="5" name="Group 4">
            <a:extLst>
              <a:ext uri="{FF2B5EF4-FFF2-40B4-BE49-F238E27FC236}">
                <a16:creationId xmlns:a16="http://schemas.microsoft.com/office/drawing/2014/main" id="{B541497F-E86B-47F4-939C-86D4DD879AF2}"/>
              </a:ext>
            </a:extLst>
          </p:cNvPr>
          <p:cNvGrpSpPr/>
          <p:nvPr userDrawn="1"/>
        </p:nvGrpSpPr>
        <p:grpSpPr>
          <a:xfrm>
            <a:off x="9048786" y="1199739"/>
            <a:ext cx="864000" cy="864000"/>
            <a:chOff x="9048786" y="1199739"/>
            <a:chExt cx="864000" cy="864000"/>
          </a:xfrm>
        </p:grpSpPr>
        <p:sp>
          <p:nvSpPr>
            <p:cNvPr id="9" name="object 10">
              <a:extLst>
                <a:ext uri="{FF2B5EF4-FFF2-40B4-BE49-F238E27FC236}">
                  <a16:creationId xmlns:a16="http://schemas.microsoft.com/office/drawing/2014/main" id="{6B4DA233-267B-469B-8C57-2985561CF01F}"/>
                </a:ext>
              </a:extLst>
            </p:cNvPr>
            <p:cNvSpPr/>
            <p:nvPr userDrawn="1"/>
          </p:nvSpPr>
          <p:spPr>
            <a:xfrm>
              <a:off x="9048786" y="1199739"/>
              <a:ext cx="864000" cy="864000"/>
            </a:xfrm>
            <a:custGeom>
              <a:avLst/>
              <a:gdLst/>
              <a:ahLst/>
              <a:cxnLst/>
              <a:rect l="l" t="t" r="r" b="b"/>
              <a:pathLst>
                <a:path w="792479" h="792480">
                  <a:moveTo>
                    <a:pt x="395998" y="0"/>
                  </a:moveTo>
                  <a:lnTo>
                    <a:pt x="349816" y="2664"/>
                  </a:lnTo>
                  <a:lnTo>
                    <a:pt x="305198" y="10458"/>
                  </a:lnTo>
                  <a:lnTo>
                    <a:pt x="262443" y="23085"/>
                  </a:lnTo>
                  <a:lnTo>
                    <a:pt x="221847" y="40249"/>
                  </a:lnTo>
                  <a:lnTo>
                    <a:pt x="183707" y="61651"/>
                  </a:lnTo>
                  <a:lnTo>
                    <a:pt x="148320" y="86995"/>
                  </a:lnTo>
                  <a:lnTo>
                    <a:pt x="115984" y="115984"/>
                  </a:lnTo>
                  <a:lnTo>
                    <a:pt x="86995" y="148320"/>
                  </a:lnTo>
                  <a:lnTo>
                    <a:pt x="61651" y="183707"/>
                  </a:lnTo>
                  <a:lnTo>
                    <a:pt x="40249" y="221847"/>
                  </a:lnTo>
                  <a:lnTo>
                    <a:pt x="23085" y="262443"/>
                  </a:lnTo>
                  <a:lnTo>
                    <a:pt x="10458" y="305198"/>
                  </a:lnTo>
                  <a:lnTo>
                    <a:pt x="2664" y="349816"/>
                  </a:lnTo>
                  <a:lnTo>
                    <a:pt x="0" y="395998"/>
                  </a:lnTo>
                  <a:lnTo>
                    <a:pt x="2664" y="442181"/>
                  </a:lnTo>
                  <a:lnTo>
                    <a:pt x="10458" y="486798"/>
                  </a:lnTo>
                  <a:lnTo>
                    <a:pt x="23085" y="529553"/>
                  </a:lnTo>
                  <a:lnTo>
                    <a:pt x="40249" y="570150"/>
                  </a:lnTo>
                  <a:lnTo>
                    <a:pt x="61651" y="608290"/>
                  </a:lnTo>
                  <a:lnTo>
                    <a:pt x="86995" y="643676"/>
                  </a:lnTo>
                  <a:lnTo>
                    <a:pt x="115984" y="676013"/>
                  </a:lnTo>
                  <a:lnTo>
                    <a:pt x="148320" y="705001"/>
                  </a:lnTo>
                  <a:lnTo>
                    <a:pt x="183707" y="730345"/>
                  </a:lnTo>
                  <a:lnTo>
                    <a:pt x="221847" y="751748"/>
                  </a:lnTo>
                  <a:lnTo>
                    <a:pt x="262443" y="768911"/>
                  </a:lnTo>
                  <a:lnTo>
                    <a:pt x="305198" y="781538"/>
                  </a:lnTo>
                  <a:lnTo>
                    <a:pt x="349816" y="789333"/>
                  </a:lnTo>
                  <a:lnTo>
                    <a:pt x="395998" y="791997"/>
                  </a:lnTo>
                  <a:lnTo>
                    <a:pt x="442181" y="789333"/>
                  </a:lnTo>
                  <a:lnTo>
                    <a:pt x="486798" y="781538"/>
                  </a:lnTo>
                  <a:lnTo>
                    <a:pt x="529553" y="768911"/>
                  </a:lnTo>
                  <a:lnTo>
                    <a:pt x="570150" y="751748"/>
                  </a:lnTo>
                  <a:lnTo>
                    <a:pt x="608290" y="730345"/>
                  </a:lnTo>
                  <a:lnTo>
                    <a:pt x="643676" y="705001"/>
                  </a:lnTo>
                  <a:lnTo>
                    <a:pt x="676013" y="676013"/>
                  </a:lnTo>
                  <a:lnTo>
                    <a:pt x="705001" y="643676"/>
                  </a:lnTo>
                  <a:lnTo>
                    <a:pt x="730345" y="608290"/>
                  </a:lnTo>
                  <a:lnTo>
                    <a:pt x="751748" y="570150"/>
                  </a:lnTo>
                  <a:lnTo>
                    <a:pt x="768911" y="529553"/>
                  </a:lnTo>
                  <a:lnTo>
                    <a:pt x="781538" y="486798"/>
                  </a:lnTo>
                  <a:lnTo>
                    <a:pt x="789333" y="442181"/>
                  </a:lnTo>
                  <a:lnTo>
                    <a:pt x="791997" y="395998"/>
                  </a:lnTo>
                  <a:lnTo>
                    <a:pt x="789333" y="349816"/>
                  </a:lnTo>
                  <a:lnTo>
                    <a:pt x="781538" y="305198"/>
                  </a:lnTo>
                  <a:lnTo>
                    <a:pt x="768911" y="262443"/>
                  </a:lnTo>
                  <a:lnTo>
                    <a:pt x="751748" y="221847"/>
                  </a:lnTo>
                  <a:lnTo>
                    <a:pt x="730345" y="183707"/>
                  </a:lnTo>
                  <a:lnTo>
                    <a:pt x="705001" y="148320"/>
                  </a:lnTo>
                  <a:lnTo>
                    <a:pt x="676013" y="115984"/>
                  </a:lnTo>
                  <a:lnTo>
                    <a:pt x="643676" y="86995"/>
                  </a:lnTo>
                  <a:lnTo>
                    <a:pt x="608290" y="61651"/>
                  </a:lnTo>
                  <a:lnTo>
                    <a:pt x="570150" y="40249"/>
                  </a:lnTo>
                  <a:lnTo>
                    <a:pt x="529553" y="23085"/>
                  </a:lnTo>
                  <a:lnTo>
                    <a:pt x="486798" y="10458"/>
                  </a:lnTo>
                  <a:lnTo>
                    <a:pt x="442181" y="2664"/>
                  </a:lnTo>
                  <a:lnTo>
                    <a:pt x="395998" y="0"/>
                  </a:lnTo>
                  <a:close/>
                </a:path>
              </a:pathLst>
            </a:custGeom>
            <a:solidFill>
              <a:schemeClr val="accent3"/>
            </a:solidFill>
            <a:ln>
              <a:noFill/>
            </a:ln>
          </p:spPr>
          <p:txBody>
            <a:bodyPr wrap="square" lIns="0" tIns="0" rIns="0" bIns="0" rtlCol="0"/>
            <a:lstStyle/>
            <a:p>
              <a:endParaRPr sz="1583"/>
            </a:p>
          </p:txBody>
        </p:sp>
        <p:pic>
          <p:nvPicPr>
            <p:cNvPr id="16" name="Picture 15" descr="Paper clip icon">
              <a:extLst>
                <a:ext uri="{FF2B5EF4-FFF2-40B4-BE49-F238E27FC236}">
                  <a16:creationId xmlns:a16="http://schemas.microsoft.com/office/drawing/2014/main" id="{A75EA21E-B763-4530-90A1-2972D42E54A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56942" y="1427302"/>
              <a:ext cx="438478" cy="399723"/>
            </a:xfrm>
            <a:prstGeom prst="rect">
              <a:avLst/>
            </a:prstGeom>
          </p:spPr>
        </p:pic>
      </p:grpSp>
    </p:spTree>
    <p:extLst>
      <p:ext uri="{BB962C8B-B14F-4D97-AF65-F5344CB8AC3E}">
        <p14:creationId xmlns:p14="http://schemas.microsoft.com/office/powerpoint/2010/main" val="17318606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Content (Grey)">
    <p:bg>
      <p:bgPr>
        <a:solidFill>
          <a:srgbClr val="E3E3E3"/>
        </a:solidFill>
        <a:effectLst/>
      </p:bgPr>
    </p:bg>
    <p:spTree>
      <p:nvGrpSpPr>
        <p:cNvPr id="1" name=""/>
        <p:cNvGrpSpPr/>
        <p:nvPr/>
      </p:nvGrpSpPr>
      <p:grpSpPr>
        <a:xfrm>
          <a:off x="0" y="0"/>
          <a:ext cx="0" cy="0"/>
          <a:chOff x="0" y="0"/>
          <a:chExt cx="0" cy="0"/>
        </a:xfrm>
      </p:grpSpPr>
      <p:sp>
        <p:nvSpPr>
          <p:cNvPr id="11" name="Footer Placeholder 10">
            <a:extLst>
              <a:ext uri="{FF2B5EF4-FFF2-40B4-BE49-F238E27FC236}">
                <a16:creationId xmlns:a16="http://schemas.microsoft.com/office/drawing/2014/main" id="{15D62325-35AB-45DC-A12C-2C2E2922BEDB}"/>
              </a:ext>
            </a:extLst>
          </p:cNvPr>
          <p:cNvSpPr>
            <a:spLocks noGrp="1"/>
          </p:cNvSpPr>
          <p:nvPr>
            <p:ph type="ftr" sz="quarter" idx="11"/>
          </p:nvPr>
        </p:nvSpPr>
        <p:spPr/>
        <p:txBody>
          <a:bodyPr/>
          <a:lstStyle/>
          <a:p>
            <a:r>
              <a:rPr lang="en-GB" noProof="0"/>
              <a:t>FRC Presentation to IESBA Board | September 2025</a:t>
            </a:r>
          </a:p>
        </p:txBody>
      </p:sp>
      <p:sp>
        <p:nvSpPr>
          <p:cNvPr id="12" name="Slide Number Placeholder 11">
            <a:extLst>
              <a:ext uri="{FF2B5EF4-FFF2-40B4-BE49-F238E27FC236}">
                <a16:creationId xmlns:a16="http://schemas.microsoft.com/office/drawing/2014/main" id="{5B833F42-0DBD-4066-A0AA-3ECEB495061D}"/>
              </a:ext>
            </a:extLst>
          </p:cNvPr>
          <p:cNvSpPr>
            <a:spLocks noGrp="1"/>
          </p:cNvSpPr>
          <p:nvPr>
            <p:ph type="sldNum" sz="quarter" idx="12"/>
          </p:nvPr>
        </p:nvSpPr>
        <p:spPr/>
        <p:txBody>
          <a:bodyPr/>
          <a:lstStyle/>
          <a:p>
            <a:fld id="{B6F15528-21DE-4FAA-801E-634DDDAF4B2B}" type="slidenum">
              <a:rPr lang="en-GB" noProof="0" smtClean="0"/>
              <a:pPr/>
              <a:t>‹#›</a:t>
            </a:fld>
            <a:endParaRPr lang="en-GB" noProof="0"/>
          </a:p>
        </p:txBody>
      </p:sp>
      <p:sp>
        <p:nvSpPr>
          <p:cNvPr id="9" name="Content Placeholder 3">
            <a:extLst>
              <a:ext uri="{FF2B5EF4-FFF2-40B4-BE49-F238E27FC236}">
                <a16:creationId xmlns:a16="http://schemas.microsoft.com/office/drawing/2014/main" id="{B7B42A29-73FB-467A-B41F-34A86CCE9A5B}"/>
              </a:ext>
            </a:extLst>
          </p:cNvPr>
          <p:cNvSpPr>
            <a:spLocks noGrp="1"/>
          </p:cNvSpPr>
          <p:nvPr>
            <p:ph sz="quarter" idx="13"/>
          </p:nvPr>
        </p:nvSpPr>
        <p:spPr>
          <a:xfrm>
            <a:off x="407360" y="1588238"/>
            <a:ext cx="9755722" cy="5140435"/>
          </a:xfrm>
        </p:spPr>
        <p:txBody>
          <a:bodyPr/>
          <a:lstStyle>
            <a:lvl1pPr>
              <a:defRPr sz="1200"/>
            </a:lvl1pPr>
            <a:lvl2pPr>
              <a:defRPr sz="1200"/>
            </a:lvl2pPr>
            <a:lvl3pPr>
              <a:defRPr sz="1200"/>
            </a:lvl3pPr>
            <a:lvl4pPr>
              <a:defRPr sz="1200"/>
            </a:lvl4pPr>
            <a:lvl5pPr>
              <a:defRPr sz="1200"/>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sp>
        <p:nvSpPr>
          <p:cNvPr id="2" name="Title 1">
            <a:extLst>
              <a:ext uri="{FF2B5EF4-FFF2-40B4-BE49-F238E27FC236}">
                <a16:creationId xmlns:a16="http://schemas.microsoft.com/office/drawing/2014/main" id="{9E3E703A-DD2C-42F6-92BC-39AE6A58826D}"/>
              </a:ext>
            </a:extLst>
          </p:cNvPr>
          <p:cNvSpPr>
            <a:spLocks noGrp="1"/>
          </p:cNvSpPr>
          <p:nvPr>
            <p:ph type="title"/>
          </p:nvPr>
        </p:nvSpPr>
        <p:spPr/>
        <p:txBody>
          <a:bodyPr/>
          <a:lstStyle>
            <a:lvl1pPr>
              <a:defRPr sz="2400"/>
            </a:lvl1pPr>
          </a:lstStyle>
          <a:p>
            <a:r>
              <a:rPr lang="en-GB" noProof="0"/>
              <a:t>Click to edit Master title style</a:t>
            </a:r>
            <a:endParaRPr lang="en-GB" noProof="0" dirty="0"/>
          </a:p>
        </p:txBody>
      </p:sp>
      <p:sp>
        <p:nvSpPr>
          <p:cNvPr id="6" name="Text Placeholder 9">
            <a:extLst>
              <a:ext uri="{FF2B5EF4-FFF2-40B4-BE49-F238E27FC236}">
                <a16:creationId xmlns:a16="http://schemas.microsoft.com/office/drawing/2014/main" id="{98026B2C-E8A8-4213-9D85-6FC3D1F39FBC}"/>
              </a:ext>
            </a:extLst>
          </p:cNvPr>
          <p:cNvSpPr>
            <a:spLocks noGrp="1"/>
          </p:cNvSpPr>
          <p:nvPr>
            <p:ph type="body" sz="quarter" idx="20" hasCustomPrompt="1"/>
          </p:nvPr>
        </p:nvSpPr>
        <p:spPr>
          <a:xfrm>
            <a:off x="5777568" y="7205860"/>
            <a:ext cx="3996000" cy="135959"/>
          </a:xfrm>
          <a:prstGeom prst="rect">
            <a:avLst/>
          </a:prstGeom>
        </p:spPr>
        <p:txBody>
          <a:bodyPr wrap="square" lIns="0" tIns="0" rIns="0" bIns="0">
            <a:noAutofit/>
          </a:bodyPr>
          <a:lstStyle>
            <a:lvl1pPr>
              <a:defRPr lang="en-US" sz="900" b="0" kern="1200" dirty="0">
                <a:solidFill>
                  <a:schemeClr val="accent2"/>
                </a:solidFill>
              </a:defRPr>
            </a:lvl1pPr>
          </a:lstStyle>
          <a:p>
            <a:pPr lvl="0" algn="r" defTabSz="803575" rtl="0" eaLnBrk="1" latinLnBrk="0" hangingPunct="1"/>
            <a:r>
              <a:rPr lang="en-US"/>
              <a:t>Insert section name here (manually repeat on all pages, except covers/dividers)</a:t>
            </a:r>
          </a:p>
        </p:txBody>
      </p:sp>
    </p:spTree>
    <p:extLst>
      <p:ext uri="{BB962C8B-B14F-4D97-AF65-F5344CB8AC3E}">
        <p14:creationId xmlns:p14="http://schemas.microsoft.com/office/powerpoint/2010/main" val="14858041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wo Content (Grey)">
    <p:bg>
      <p:bgPr>
        <a:solidFill>
          <a:srgbClr val="E3E3E3"/>
        </a:solidFill>
        <a:effectLst/>
      </p:bgPr>
    </p:bg>
    <p:spTree>
      <p:nvGrpSpPr>
        <p:cNvPr id="1" name=""/>
        <p:cNvGrpSpPr/>
        <p:nvPr/>
      </p:nvGrpSpPr>
      <p:grpSpPr>
        <a:xfrm>
          <a:off x="0" y="0"/>
          <a:ext cx="0" cy="0"/>
          <a:chOff x="0" y="0"/>
          <a:chExt cx="0" cy="0"/>
        </a:xfrm>
      </p:grpSpPr>
      <p:sp>
        <p:nvSpPr>
          <p:cNvPr id="3" name="Holder 3"/>
          <p:cNvSpPr>
            <a:spLocks noGrp="1"/>
          </p:cNvSpPr>
          <p:nvPr>
            <p:ph sz="half" idx="2"/>
          </p:nvPr>
        </p:nvSpPr>
        <p:spPr>
          <a:xfrm>
            <a:off x="407209" y="1588237"/>
            <a:ext cx="4781027" cy="5139874"/>
          </a:xfrm>
          <a:prstGeom prst="rect">
            <a:avLst/>
          </a:prstGeom>
        </p:spPr>
        <p:txBody>
          <a:bodyPr wrap="square" lIns="0" tIns="0" rIns="0" bIns="0">
            <a:noAutofit/>
          </a:bodyPr>
          <a:lstStyle>
            <a:lvl1pPr>
              <a:defRPr sz="1200"/>
            </a:lvl1pPr>
            <a:lvl2pPr>
              <a:defRPr sz="1200"/>
            </a:lvl2pPr>
            <a:lvl3pPr>
              <a:defRPr sz="1200"/>
            </a:lvl3pPr>
            <a:lvl4pPr>
              <a:defRPr sz="1200"/>
            </a:lvl4pPr>
            <a:lvl5pPr>
              <a:defRPr sz="1200"/>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sp>
        <p:nvSpPr>
          <p:cNvPr id="4" name="Holder 4"/>
          <p:cNvSpPr>
            <a:spLocks noGrp="1"/>
          </p:cNvSpPr>
          <p:nvPr>
            <p:ph sz="half" idx="3"/>
          </p:nvPr>
        </p:nvSpPr>
        <p:spPr>
          <a:xfrm>
            <a:off x="5509159" y="1588237"/>
            <a:ext cx="4653366" cy="5139874"/>
          </a:xfrm>
          <a:prstGeom prst="rect">
            <a:avLst/>
          </a:prstGeom>
        </p:spPr>
        <p:txBody>
          <a:bodyPr wrap="square" lIns="0" tIns="0" rIns="0" bIns="0">
            <a:noAutofit/>
          </a:bodyPr>
          <a:lstStyle>
            <a:lvl1pPr>
              <a:defRPr sz="1200"/>
            </a:lvl1pPr>
            <a:lvl2pPr>
              <a:defRPr sz="1200"/>
            </a:lvl2pPr>
            <a:lvl3pPr>
              <a:defRPr sz="1200"/>
            </a:lvl3pPr>
            <a:lvl4pPr>
              <a:defRPr sz="1200"/>
            </a:lvl4pPr>
            <a:lvl5pPr>
              <a:defRPr sz="1200"/>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sp>
        <p:nvSpPr>
          <p:cNvPr id="11" name="Slide Number Placeholder 11">
            <a:extLst>
              <a:ext uri="{FF2B5EF4-FFF2-40B4-BE49-F238E27FC236}">
                <a16:creationId xmlns:a16="http://schemas.microsoft.com/office/drawing/2014/main" id="{B7D40988-1E22-4058-9F23-1FFB14740818}"/>
              </a:ext>
            </a:extLst>
          </p:cNvPr>
          <p:cNvSpPr>
            <a:spLocks noGrp="1"/>
          </p:cNvSpPr>
          <p:nvPr>
            <p:ph type="sldNum" sz="quarter" idx="12"/>
          </p:nvPr>
        </p:nvSpPr>
        <p:spPr>
          <a:xfrm>
            <a:off x="10130874" y="7209642"/>
            <a:ext cx="168995" cy="135959"/>
          </a:xfrm>
        </p:spPr>
        <p:txBody>
          <a:bodyPr/>
          <a:lstStyle/>
          <a:p>
            <a:fld id="{B6F15528-21DE-4FAA-801E-634DDDAF4B2B}" type="slidenum">
              <a:rPr lang="en-GB" smtClean="0"/>
              <a:pPr/>
              <a:t>‹#›</a:t>
            </a:fld>
            <a:endParaRPr lang="en-GB"/>
          </a:p>
        </p:txBody>
      </p:sp>
      <p:sp>
        <p:nvSpPr>
          <p:cNvPr id="2" name="Footer Placeholder 1">
            <a:extLst>
              <a:ext uri="{FF2B5EF4-FFF2-40B4-BE49-F238E27FC236}">
                <a16:creationId xmlns:a16="http://schemas.microsoft.com/office/drawing/2014/main" id="{E905F105-6900-487A-8790-DBB9D63332A6}"/>
              </a:ext>
            </a:extLst>
          </p:cNvPr>
          <p:cNvSpPr>
            <a:spLocks noGrp="1"/>
          </p:cNvSpPr>
          <p:nvPr>
            <p:ph type="ftr" sz="quarter" idx="13"/>
          </p:nvPr>
        </p:nvSpPr>
        <p:spPr/>
        <p:txBody>
          <a:bodyPr/>
          <a:lstStyle/>
          <a:p>
            <a:r>
              <a:rPr lang="en-GB"/>
              <a:t>FRC Presentation to IESBA Board | September 2025</a:t>
            </a:r>
          </a:p>
        </p:txBody>
      </p:sp>
      <p:sp>
        <p:nvSpPr>
          <p:cNvPr id="5" name="Title 4">
            <a:extLst>
              <a:ext uri="{FF2B5EF4-FFF2-40B4-BE49-F238E27FC236}">
                <a16:creationId xmlns:a16="http://schemas.microsoft.com/office/drawing/2014/main" id="{499DDD32-CA69-4D1B-8820-CAC64469CF64}"/>
              </a:ext>
            </a:extLst>
          </p:cNvPr>
          <p:cNvSpPr>
            <a:spLocks noGrp="1"/>
          </p:cNvSpPr>
          <p:nvPr>
            <p:ph type="title"/>
          </p:nvPr>
        </p:nvSpPr>
        <p:spPr/>
        <p:txBody>
          <a:bodyPr/>
          <a:lstStyle>
            <a:lvl1pPr>
              <a:defRPr sz="2400"/>
            </a:lvl1pPr>
          </a:lstStyle>
          <a:p>
            <a:r>
              <a:rPr lang="en-GB" noProof="0"/>
              <a:t>Click to edit Master title style</a:t>
            </a:r>
            <a:endParaRPr lang="en-GB" noProof="0" dirty="0"/>
          </a:p>
        </p:txBody>
      </p:sp>
      <p:sp>
        <p:nvSpPr>
          <p:cNvPr id="7" name="Text Placeholder 9">
            <a:extLst>
              <a:ext uri="{FF2B5EF4-FFF2-40B4-BE49-F238E27FC236}">
                <a16:creationId xmlns:a16="http://schemas.microsoft.com/office/drawing/2014/main" id="{0CFEF8E1-C4B3-4967-AD1E-3151E9DB73B8}"/>
              </a:ext>
            </a:extLst>
          </p:cNvPr>
          <p:cNvSpPr>
            <a:spLocks noGrp="1"/>
          </p:cNvSpPr>
          <p:nvPr>
            <p:ph type="body" sz="quarter" idx="20" hasCustomPrompt="1"/>
          </p:nvPr>
        </p:nvSpPr>
        <p:spPr>
          <a:xfrm>
            <a:off x="5777568" y="7205860"/>
            <a:ext cx="3996000" cy="135959"/>
          </a:xfrm>
          <a:prstGeom prst="rect">
            <a:avLst/>
          </a:prstGeom>
        </p:spPr>
        <p:txBody>
          <a:bodyPr wrap="square" lIns="0" tIns="0" rIns="0" bIns="0">
            <a:noAutofit/>
          </a:bodyPr>
          <a:lstStyle>
            <a:lvl1pPr>
              <a:defRPr lang="en-US" sz="900" b="0" kern="1200" dirty="0">
                <a:solidFill>
                  <a:schemeClr val="accent2"/>
                </a:solidFill>
              </a:defRPr>
            </a:lvl1pPr>
          </a:lstStyle>
          <a:p>
            <a:pPr lvl="0" algn="r" defTabSz="803575" rtl="0" eaLnBrk="1" latinLnBrk="0" hangingPunct="1"/>
            <a:r>
              <a:rPr lang="en-US"/>
              <a:t>Insert section name here (manually repeat on all pages, except covers/dividers)</a:t>
            </a:r>
          </a:p>
        </p:txBody>
      </p:sp>
    </p:spTree>
    <p:extLst>
      <p:ext uri="{BB962C8B-B14F-4D97-AF65-F5344CB8AC3E}">
        <p14:creationId xmlns:p14="http://schemas.microsoft.com/office/powerpoint/2010/main" val="40841287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5EE9D86-BE04-41E8-B3D6-25D21FFF710A}"/>
              </a:ext>
            </a:extLst>
          </p:cNvPr>
          <p:cNvSpPr>
            <a:spLocks noGrp="1"/>
          </p:cNvSpPr>
          <p:nvPr>
            <p:ph type="pic" sz="quarter" idx="21"/>
          </p:nvPr>
        </p:nvSpPr>
        <p:spPr>
          <a:xfrm>
            <a:off x="2" y="72000"/>
            <a:ext cx="8869852" cy="7415676"/>
          </a:xfrm>
        </p:spPr>
        <p:txBody>
          <a:bodyPr/>
          <a:lstStyle/>
          <a:p>
            <a:r>
              <a:rPr lang="en-GB"/>
              <a:t>Click icon to add picture</a:t>
            </a:r>
          </a:p>
        </p:txBody>
      </p:sp>
      <p:sp>
        <p:nvSpPr>
          <p:cNvPr id="36" name="object 10">
            <a:extLst>
              <a:ext uri="{FF2B5EF4-FFF2-40B4-BE49-F238E27FC236}">
                <a16:creationId xmlns:a16="http://schemas.microsoft.com/office/drawing/2014/main" id="{D7D359A0-0877-4787-BB3F-B58971BA9F1E}"/>
              </a:ext>
            </a:extLst>
          </p:cNvPr>
          <p:cNvSpPr/>
          <p:nvPr userDrawn="1"/>
        </p:nvSpPr>
        <p:spPr>
          <a:xfrm>
            <a:off x="8869651" y="1919443"/>
            <a:ext cx="1823635" cy="5640233"/>
          </a:xfrm>
          <a:custGeom>
            <a:avLst/>
            <a:gdLst/>
            <a:ahLst/>
            <a:cxnLst/>
            <a:rect l="l" t="t" r="r" b="b"/>
            <a:pathLst>
              <a:path w="2075179" h="5005705">
                <a:moveTo>
                  <a:pt x="2074900" y="0"/>
                </a:moveTo>
                <a:lnTo>
                  <a:pt x="0" y="0"/>
                </a:lnTo>
                <a:lnTo>
                  <a:pt x="0" y="5005260"/>
                </a:lnTo>
                <a:lnTo>
                  <a:pt x="2074900" y="5005260"/>
                </a:lnTo>
                <a:lnTo>
                  <a:pt x="2074900" y="0"/>
                </a:lnTo>
                <a:close/>
              </a:path>
            </a:pathLst>
          </a:custGeom>
          <a:solidFill>
            <a:srgbClr val="E6E7E8"/>
          </a:solidFill>
        </p:spPr>
        <p:txBody>
          <a:bodyPr wrap="square" lIns="0" tIns="0" rIns="0" bIns="0" rtlCol="0"/>
          <a:lstStyle/>
          <a:p>
            <a:endParaRPr sz="1583"/>
          </a:p>
        </p:txBody>
      </p:sp>
      <p:sp>
        <p:nvSpPr>
          <p:cNvPr id="25" name="object 9">
            <a:extLst>
              <a:ext uri="{FF2B5EF4-FFF2-40B4-BE49-F238E27FC236}">
                <a16:creationId xmlns:a16="http://schemas.microsoft.com/office/drawing/2014/main" id="{ACC80A42-4761-41F6-9D26-7A66D99D679E}"/>
              </a:ext>
            </a:extLst>
          </p:cNvPr>
          <p:cNvSpPr/>
          <p:nvPr userDrawn="1"/>
        </p:nvSpPr>
        <p:spPr>
          <a:xfrm>
            <a:off x="0" y="7492414"/>
            <a:ext cx="8870020" cy="72000"/>
          </a:xfrm>
          <a:custGeom>
            <a:avLst/>
            <a:gdLst/>
            <a:ahLst/>
            <a:cxnLst/>
            <a:rect l="l" t="t" r="r" b="b"/>
            <a:pathLst>
              <a:path w="10093325" h="97154">
                <a:moveTo>
                  <a:pt x="10093096" y="0"/>
                </a:moveTo>
                <a:lnTo>
                  <a:pt x="0" y="0"/>
                </a:lnTo>
                <a:lnTo>
                  <a:pt x="0" y="96685"/>
                </a:lnTo>
                <a:lnTo>
                  <a:pt x="10093096" y="96685"/>
                </a:lnTo>
                <a:lnTo>
                  <a:pt x="10093096" y="0"/>
                </a:lnTo>
                <a:close/>
              </a:path>
            </a:pathLst>
          </a:custGeom>
          <a:solidFill>
            <a:srgbClr val="669ED0"/>
          </a:solidFill>
        </p:spPr>
        <p:txBody>
          <a:bodyPr wrap="square" lIns="0" tIns="0" rIns="0" bIns="0" rtlCol="0"/>
          <a:lstStyle/>
          <a:p>
            <a:endParaRPr/>
          </a:p>
        </p:txBody>
      </p:sp>
      <p:sp>
        <p:nvSpPr>
          <p:cNvPr id="27" name="object 10">
            <a:extLst>
              <a:ext uri="{FF2B5EF4-FFF2-40B4-BE49-F238E27FC236}">
                <a16:creationId xmlns:a16="http://schemas.microsoft.com/office/drawing/2014/main" id="{523B977A-E3E4-4BFA-A244-5B2FC00AA7D7}"/>
              </a:ext>
            </a:extLst>
          </p:cNvPr>
          <p:cNvSpPr/>
          <p:nvPr userDrawn="1"/>
        </p:nvSpPr>
        <p:spPr>
          <a:xfrm>
            <a:off x="8869819" y="7492414"/>
            <a:ext cx="1405142" cy="72000"/>
          </a:xfrm>
          <a:custGeom>
            <a:avLst/>
            <a:gdLst/>
            <a:ahLst/>
            <a:cxnLst/>
            <a:rect l="l" t="t" r="r" b="b"/>
            <a:pathLst>
              <a:path w="1598929" h="97154">
                <a:moveTo>
                  <a:pt x="1598815" y="0"/>
                </a:moveTo>
                <a:lnTo>
                  <a:pt x="0" y="0"/>
                </a:lnTo>
                <a:lnTo>
                  <a:pt x="0" y="96685"/>
                </a:lnTo>
                <a:lnTo>
                  <a:pt x="1598815" y="96685"/>
                </a:lnTo>
                <a:lnTo>
                  <a:pt x="1598815" y="0"/>
                </a:lnTo>
                <a:close/>
              </a:path>
            </a:pathLst>
          </a:custGeom>
          <a:solidFill>
            <a:srgbClr val="8BB0DC"/>
          </a:solidFill>
        </p:spPr>
        <p:txBody>
          <a:bodyPr wrap="square" lIns="0" tIns="0" rIns="0" bIns="0" rtlCol="0"/>
          <a:lstStyle/>
          <a:p>
            <a:endParaRPr/>
          </a:p>
        </p:txBody>
      </p:sp>
      <p:sp>
        <p:nvSpPr>
          <p:cNvPr id="28" name="object 11">
            <a:extLst>
              <a:ext uri="{FF2B5EF4-FFF2-40B4-BE49-F238E27FC236}">
                <a16:creationId xmlns:a16="http://schemas.microsoft.com/office/drawing/2014/main" id="{D2DE44CC-D4D2-4385-90E1-A99CF9391F54}"/>
              </a:ext>
            </a:extLst>
          </p:cNvPr>
          <p:cNvSpPr/>
          <p:nvPr userDrawn="1"/>
        </p:nvSpPr>
        <p:spPr>
          <a:xfrm>
            <a:off x="10274858" y="7492414"/>
            <a:ext cx="418529" cy="72000"/>
          </a:xfrm>
          <a:custGeom>
            <a:avLst/>
            <a:gdLst/>
            <a:ahLst/>
            <a:cxnLst/>
            <a:rect l="l" t="t" r="r" b="b"/>
            <a:pathLst>
              <a:path w="476250" h="97154">
                <a:moveTo>
                  <a:pt x="476084" y="0"/>
                </a:moveTo>
                <a:lnTo>
                  <a:pt x="0" y="0"/>
                </a:lnTo>
                <a:lnTo>
                  <a:pt x="0" y="96685"/>
                </a:lnTo>
                <a:lnTo>
                  <a:pt x="476084" y="96685"/>
                </a:lnTo>
                <a:lnTo>
                  <a:pt x="476084" y="0"/>
                </a:lnTo>
                <a:close/>
              </a:path>
            </a:pathLst>
          </a:custGeom>
          <a:solidFill>
            <a:srgbClr val="20609F"/>
          </a:solidFill>
        </p:spPr>
        <p:txBody>
          <a:bodyPr wrap="square" lIns="0" tIns="0" rIns="0" bIns="0" rtlCol="0"/>
          <a:lstStyle/>
          <a:p>
            <a:endParaRPr/>
          </a:p>
        </p:txBody>
      </p:sp>
      <p:sp>
        <p:nvSpPr>
          <p:cNvPr id="37" name="object 9">
            <a:extLst>
              <a:ext uri="{FF2B5EF4-FFF2-40B4-BE49-F238E27FC236}">
                <a16:creationId xmlns:a16="http://schemas.microsoft.com/office/drawing/2014/main" id="{FF464883-AD55-4FD1-AA2F-95A52DD2E00D}"/>
              </a:ext>
            </a:extLst>
          </p:cNvPr>
          <p:cNvSpPr/>
          <p:nvPr userDrawn="1"/>
        </p:nvSpPr>
        <p:spPr>
          <a:xfrm>
            <a:off x="0" y="0"/>
            <a:ext cx="8870020" cy="72000"/>
          </a:xfrm>
          <a:custGeom>
            <a:avLst/>
            <a:gdLst/>
            <a:ahLst/>
            <a:cxnLst/>
            <a:rect l="l" t="t" r="r" b="b"/>
            <a:pathLst>
              <a:path w="10093325" h="97154">
                <a:moveTo>
                  <a:pt x="10093096" y="0"/>
                </a:moveTo>
                <a:lnTo>
                  <a:pt x="0" y="0"/>
                </a:lnTo>
                <a:lnTo>
                  <a:pt x="0" y="96685"/>
                </a:lnTo>
                <a:lnTo>
                  <a:pt x="10093096" y="96685"/>
                </a:lnTo>
                <a:lnTo>
                  <a:pt x="10093096" y="0"/>
                </a:lnTo>
                <a:close/>
              </a:path>
            </a:pathLst>
          </a:custGeom>
          <a:solidFill>
            <a:srgbClr val="669ED0"/>
          </a:solidFill>
        </p:spPr>
        <p:txBody>
          <a:bodyPr wrap="square" lIns="0" tIns="0" rIns="0" bIns="0" rtlCol="0"/>
          <a:lstStyle/>
          <a:p>
            <a:endParaRPr/>
          </a:p>
        </p:txBody>
      </p:sp>
      <p:sp>
        <p:nvSpPr>
          <p:cNvPr id="38" name="object 10">
            <a:extLst>
              <a:ext uri="{FF2B5EF4-FFF2-40B4-BE49-F238E27FC236}">
                <a16:creationId xmlns:a16="http://schemas.microsoft.com/office/drawing/2014/main" id="{8CA114F3-72D8-494E-B077-8D00D6443977}"/>
              </a:ext>
            </a:extLst>
          </p:cNvPr>
          <p:cNvSpPr/>
          <p:nvPr userDrawn="1"/>
        </p:nvSpPr>
        <p:spPr>
          <a:xfrm>
            <a:off x="8869819" y="0"/>
            <a:ext cx="1405142" cy="72000"/>
          </a:xfrm>
          <a:custGeom>
            <a:avLst/>
            <a:gdLst/>
            <a:ahLst/>
            <a:cxnLst/>
            <a:rect l="l" t="t" r="r" b="b"/>
            <a:pathLst>
              <a:path w="1598929" h="97154">
                <a:moveTo>
                  <a:pt x="1598815" y="0"/>
                </a:moveTo>
                <a:lnTo>
                  <a:pt x="0" y="0"/>
                </a:lnTo>
                <a:lnTo>
                  <a:pt x="0" y="96685"/>
                </a:lnTo>
                <a:lnTo>
                  <a:pt x="1598815" y="96685"/>
                </a:lnTo>
                <a:lnTo>
                  <a:pt x="1598815" y="0"/>
                </a:lnTo>
                <a:close/>
              </a:path>
            </a:pathLst>
          </a:custGeom>
          <a:solidFill>
            <a:srgbClr val="8BB0DC"/>
          </a:solidFill>
        </p:spPr>
        <p:txBody>
          <a:bodyPr wrap="square" lIns="0" tIns="0" rIns="0" bIns="0" rtlCol="0"/>
          <a:lstStyle/>
          <a:p>
            <a:endParaRPr/>
          </a:p>
        </p:txBody>
      </p:sp>
      <p:sp>
        <p:nvSpPr>
          <p:cNvPr id="39" name="object 11">
            <a:extLst>
              <a:ext uri="{FF2B5EF4-FFF2-40B4-BE49-F238E27FC236}">
                <a16:creationId xmlns:a16="http://schemas.microsoft.com/office/drawing/2014/main" id="{767B69B5-A0E5-4D79-87FC-B95778C6B371}"/>
              </a:ext>
            </a:extLst>
          </p:cNvPr>
          <p:cNvSpPr/>
          <p:nvPr userDrawn="1"/>
        </p:nvSpPr>
        <p:spPr>
          <a:xfrm>
            <a:off x="10274858" y="0"/>
            <a:ext cx="418529" cy="72000"/>
          </a:xfrm>
          <a:custGeom>
            <a:avLst/>
            <a:gdLst/>
            <a:ahLst/>
            <a:cxnLst/>
            <a:rect l="l" t="t" r="r" b="b"/>
            <a:pathLst>
              <a:path w="476250" h="97154">
                <a:moveTo>
                  <a:pt x="476084" y="0"/>
                </a:moveTo>
                <a:lnTo>
                  <a:pt x="0" y="0"/>
                </a:lnTo>
                <a:lnTo>
                  <a:pt x="0" y="96685"/>
                </a:lnTo>
                <a:lnTo>
                  <a:pt x="476084" y="96685"/>
                </a:lnTo>
                <a:lnTo>
                  <a:pt x="476084" y="0"/>
                </a:lnTo>
                <a:close/>
              </a:path>
            </a:pathLst>
          </a:custGeom>
          <a:solidFill>
            <a:srgbClr val="20609F"/>
          </a:solidFill>
        </p:spPr>
        <p:txBody>
          <a:bodyPr wrap="square" lIns="0" tIns="0" rIns="0" bIns="0" rtlCol="0"/>
          <a:lstStyle/>
          <a:p>
            <a:endParaRPr/>
          </a:p>
        </p:txBody>
      </p:sp>
      <p:sp>
        <p:nvSpPr>
          <p:cNvPr id="22" name="Text Placeholder 9">
            <a:extLst>
              <a:ext uri="{FF2B5EF4-FFF2-40B4-BE49-F238E27FC236}">
                <a16:creationId xmlns:a16="http://schemas.microsoft.com/office/drawing/2014/main" id="{76D67986-B7CD-44ED-B794-2DD6308238CA}"/>
              </a:ext>
            </a:extLst>
          </p:cNvPr>
          <p:cNvSpPr>
            <a:spLocks noGrp="1"/>
          </p:cNvSpPr>
          <p:nvPr>
            <p:ph type="body" sz="quarter" idx="20" hasCustomPrompt="1"/>
          </p:nvPr>
        </p:nvSpPr>
        <p:spPr>
          <a:xfrm>
            <a:off x="9121988" y="6802695"/>
            <a:ext cx="1307894" cy="252000"/>
          </a:xfrm>
          <a:prstGeom prst="rect">
            <a:avLst/>
          </a:prstGeom>
        </p:spPr>
        <p:txBody>
          <a:bodyPr anchor="ctr">
            <a:noAutofit/>
          </a:bodyPr>
          <a:lstStyle>
            <a:lvl1pPr>
              <a:defRPr sz="1200" b="0">
                <a:solidFill>
                  <a:schemeClr val="tx1"/>
                </a:solidFill>
                <a:latin typeface="+mn-lt"/>
                <a:cs typeface="Segoe UI" panose="020B0502040204020203" pitchFamily="34" charset="0"/>
              </a:defRPr>
            </a:lvl1pPr>
          </a:lstStyle>
          <a:p>
            <a:pPr lvl="0"/>
            <a:r>
              <a:rPr lang="en-GB" noProof="0"/>
              <a:t>DD MM YYYY</a:t>
            </a:r>
          </a:p>
        </p:txBody>
      </p:sp>
      <p:pic>
        <p:nvPicPr>
          <p:cNvPr id="23" name="Picture 22" descr="FRC logo">
            <a:extLst>
              <a:ext uri="{FF2B5EF4-FFF2-40B4-BE49-F238E27FC236}">
                <a16:creationId xmlns:a16="http://schemas.microsoft.com/office/drawing/2014/main" id="{53557A39-896A-47BE-B3D2-7A4556B54935}"/>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9238081" y="622687"/>
            <a:ext cx="1143630" cy="721916"/>
          </a:xfrm>
          <a:prstGeom prst="rect">
            <a:avLst/>
          </a:prstGeom>
        </p:spPr>
      </p:pic>
      <p:sp>
        <p:nvSpPr>
          <p:cNvPr id="2" name="Holder 3">
            <a:extLst>
              <a:ext uri="{FF2B5EF4-FFF2-40B4-BE49-F238E27FC236}">
                <a16:creationId xmlns:a16="http://schemas.microsoft.com/office/drawing/2014/main" id="{E1B4C1AE-0B74-15DC-D4A9-72343680DD6C}"/>
              </a:ext>
            </a:extLst>
          </p:cNvPr>
          <p:cNvSpPr>
            <a:spLocks noGrp="1"/>
          </p:cNvSpPr>
          <p:nvPr>
            <p:ph type="subTitle" idx="4" hasCustomPrompt="1"/>
          </p:nvPr>
        </p:nvSpPr>
        <p:spPr>
          <a:xfrm>
            <a:off x="3529325" y="2967705"/>
            <a:ext cx="5340326" cy="2016419"/>
          </a:xfrm>
          <a:prstGeom prst="rect">
            <a:avLst/>
          </a:prstGeom>
          <a:solidFill>
            <a:srgbClr val="343433"/>
          </a:solidFill>
        </p:spPr>
        <p:txBody>
          <a:bodyPr wrap="square" lIns="180000" tIns="72000" rIns="108000" bIns="0" anchor="t" anchorCtr="0">
            <a:noAutofit/>
          </a:bodyPr>
          <a:lstStyle>
            <a:lvl1pPr>
              <a:defRPr sz="2000" b="0">
                <a:solidFill>
                  <a:schemeClr val="bg1"/>
                </a:solidFill>
                <a:latin typeface="+mn-lt"/>
              </a:defRPr>
            </a:lvl1pPr>
          </a:lstStyle>
          <a:p>
            <a:r>
              <a:rPr lang="en-GB" noProof="0"/>
              <a:t>Presentation subtitle up to two lines and resize / move this box if required</a:t>
            </a:r>
          </a:p>
        </p:txBody>
      </p:sp>
      <p:sp>
        <p:nvSpPr>
          <p:cNvPr id="4" name="Text Placeholder 9">
            <a:extLst>
              <a:ext uri="{FF2B5EF4-FFF2-40B4-BE49-F238E27FC236}">
                <a16:creationId xmlns:a16="http://schemas.microsoft.com/office/drawing/2014/main" id="{D485B73A-748A-8F6B-A242-CAE3C0B28D92}"/>
              </a:ext>
            </a:extLst>
          </p:cNvPr>
          <p:cNvSpPr>
            <a:spLocks noGrp="1"/>
          </p:cNvSpPr>
          <p:nvPr>
            <p:ph type="body" sz="quarter" idx="10" hasCustomPrompt="1"/>
          </p:nvPr>
        </p:nvSpPr>
        <p:spPr>
          <a:xfrm>
            <a:off x="3754800" y="3891883"/>
            <a:ext cx="2160000" cy="214256"/>
          </a:xfrm>
          <a:prstGeom prst="rect">
            <a:avLst/>
          </a:prstGeom>
        </p:spPr>
        <p:txBody>
          <a:bodyPr>
            <a:noAutofit/>
          </a:bodyPr>
          <a:lstStyle>
            <a:lvl1pPr>
              <a:defRPr sz="1200" b="0">
                <a:solidFill>
                  <a:schemeClr val="bg1"/>
                </a:solidFill>
                <a:latin typeface="+mn-lt"/>
                <a:cs typeface="Segoe UI" panose="020B0502040204020203" pitchFamily="34" charset="0"/>
              </a:defRPr>
            </a:lvl1pPr>
          </a:lstStyle>
          <a:p>
            <a:pPr lvl="0"/>
            <a:r>
              <a:rPr lang="en-GB" noProof="0"/>
              <a:t>Presentation to:</a:t>
            </a:r>
          </a:p>
        </p:txBody>
      </p:sp>
      <p:sp>
        <p:nvSpPr>
          <p:cNvPr id="5" name="Text Placeholder 9">
            <a:extLst>
              <a:ext uri="{FF2B5EF4-FFF2-40B4-BE49-F238E27FC236}">
                <a16:creationId xmlns:a16="http://schemas.microsoft.com/office/drawing/2014/main" id="{7876C08E-081F-7DD5-8999-4C9980005D41}"/>
              </a:ext>
            </a:extLst>
          </p:cNvPr>
          <p:cNvSpPr>
            <a:spLocks noGrp="1"/>
          </p:cNvSpPr>
          <p:nvPr>
            <p:ph type="body" sz="quarter" idx="11" hasCustomPrompt="1"/>
          </p:nvPr>
        </p:nvSpPr>
        <p:spPr>
          <a:xfrm>
            <a:off x="3754800" y="4087559"/>
            <a:ext cx="2160000" cy="214256"/>
          </a:xfrm>
          <a:prstGeom prst="rect">
            <a:avLst/>
          </a:prstGeom>
        </p:spPr>
        <p:txBody>
          <a:bodyPr>
            <a:noAutofit/>
          </a:bodyPr>
          <a:lstStyle>
            <a:lvl1pPr>
              <a:defRPr sz="1200" b="1">
                <a:solidFill>
                  <a:schemeClr val="bg1"/>
                </a:solidFill>
                <a:latin typeface="+mn-lt"/>
                <a:cs typeface="Segoe UI" panose="020B0502040204020203" pitchFamily="34" charset="0"/>
              </a:defRPr>
            </a:lvl1pPr>
          </a:lstStyle>
          <a:p>
            <a:pPr lvl="0"/>
            <a:r>
              <a:rPr lang="en-GB" noProof="0"/>
              <a:t>Name Surname</a:t>
            </a:r>
          </a:p>
        </p:txBody>
      </p:sp>
      <p:sp>
        <p:nvSpPr>
          <p:cNvPr id="6" name="Text Placeholder 9">
            <a:extLst>
              <a:ext uri="{FF2B5EF4-FFF2-40B4-BE49-F238E27FC236}">
                <a16:creationId xmlns:a16="http://schemas.microsoft.com/office/drawing/2014/main" id="{C36BEBFF-18A6-E574-9A1C-2B117451DB88}"/>
              </a:ext>
            </a:extLst>
          </p:cNvPr>
          <p:cNvSpPr>
            <a:spLocks noGrp="1"/>
          </p:cNvSpPr>
          <p:nvPr>
            <p:ph type="body" sz="quarter" idx="14" hasCustomPrompt="1"/>
          </p:nvPr>
        </p:nvSpPr>
        <p:spPr>
          <a:xfrm>
            <a:off x="6165372" y="3891883"/>
            <a:ext cx="2160000" cy="214256"/>
          </a:xfrm>
          <a:prstGeom prst="rect">
            <a:avLst/>
          </a:prstGeom>
        </p:spPr>
        <p:txBody>
          <a:bodyPr>
            <a:noAutofit/>
          </a:bodyPr>
          <a:lstStyle>
            <a:lvl1pPr>
              <a:defRPr sz="1200" b="0">
                <a:solidFill>
                  <a:schemeClr val="bg1"/>
                </a:solidFill>
                <a:latin typeface="+mn-lt"/>
                <a:cs typeface="Segoe UI" panose="020B0502040204020203" pitchFamily="34" charset="0"/>
              </a:defRPr>
            </a:lvl1pPr>
          </a:lstStyle>
          <a:p>
            <a:pPr lvl="0"/>
            <a:r>
              <a:rPr lang="en-GB" noProof="0"/>
              <a:t>Presentation by:</a:t>
            </a:r>
          </a:p>
        </p:txBody>
      </p:sp>
      <p:sp>
        <p:nvSpPr>
          <p:cNvPr id="7" name="Text Placeholder 9">
            <a:extLst>
              <a:ext uri="{FF2B5EF4-FFF2-40B4-BE49-F238E27FC236}">
                <a16:creationId xmlns:a16="http://schemas.microsoft.com/office/drawing/2014/main" id="{38800D0D-43FE-4098-360F-79C9807E91FF}"/>
              </a:ext>
            </a:extLst>
          </p:cNvPr>
          <p:cNvSpPr>
            <a:spLocks noGrp="1"/>
          </p:cNvSpPr>
          <p:nvPr>
            <p:ph type="body" sz="quarter" idx="15" hasCustomPrompt="1"/>
          </p:nvPr>
        </p:nvSpPr>
        <p:spPr>
          <a:xfrm>
            <a:off x="6165372" y="4087559"/>
            <a:ext cx="2160000" cy="214256"/>
          </a:xfrm>
          <a:prstGeom prst="rect">
            <a:avLst/>
          </a:prstGeom>
        </p:spPr>
        <p:txBody>
          <a:bodyPr>
            <a:noAutofit/>
          </a:bodyPr>
          <a:lstStyle>
            <a:lvl1pPr>
              <a:defRPr sz="1200" b="1">
                <a:solidFill>
                  <a:schemeClr val="bg1"/>
                </a:solidFill>
                <a:latin typeface="+mn-lt"/>
                <a:cs typeface="Segoe UI" panose="020B0502040204020203" pitchFamily="34" charset="0"/>
              </a:defRPr>
            </a:lvl1pPr>
          </a:lstStyle>
          <a:p>
            <a:pPr lvl="0"/>
            <a:r>
              <a:rPr lang="en-GB" noProof="0"/>
              <a:t>Name Surname</a:t>
            </a:r>
          </a:p>
        </p:txBody>
      </p:sp>
      <p:sp>
        <p:nvSpPr>
          <p:cNvPr id="8" name="Text Placeholder 9">
            <a:extLst>
              <a:ext uri="{FF2B5EF4-FFF2-40B4-BE49-F238E27FC236}">
                <a16:creationId xmlns:a16="http://schemas.microsoft.com/office/drawing/2014/main" id="{A7FED736-D79B-43F1-A55B-A8024F9A44FF}"/>
              </a:ext>
            </a:extLst>
          </p:cNvPr>
          <p:cNvSpPr>
            <a:spLocks noGrp="1"/>
          </p:cNvSpPr>
          <p:nvPr>
            <p:ph type="body" sz="quarter" idx="16" hasCustomPrompt="1"/>
          </p:nvPr>
        </p:nvSpPr>
        <p:spPr>
          <a:xfrm>
            <a:off x="3754800" y="4289082"/>
            <a:ext cx="2160000" cy="214256"/>
          </a:xfrm>
          <a:prstGeom prst="rect">
            <a:avLst/>
          </a:prstGeom>
        </p:spPr>
        <p:txBody>
          <a:bodyPr>
            <a:noAutofit/>
          </a:bodyPr>
          <a:lstStyle>
            <a:lvl1pPr>
              <a:defRPr sz="1200" b="0">
                <a:solidFill>
                  <a:schemeClr val="bg1"/>
                </a:solidFill>
                <a:latin typeface="+mn-lt"/>
                <a:cs typeface="Segoe UI" panose="020B0502040204020203" pitchFamily="34" charset="0"/>
              </a:defRPr>
            </a:lvl1pPr>
          </a:lstStyle>
          <a:p>
            <a:pPr lvl="0"/>
            <a:r>
              <a:rPr lang="en-GB" noProof="0"/>
              <a:t>Click to edit or leave blank</a:t>
            </a:r>
          </a:p>
        </p:txBody>
      </p:sp>
      <p:sp>
        <p:nvSpPr>
          <p:cNvPr id="9" name="Text Placeholder 9">
            <a:extLst>
              <a:ext uri="{FF2B5EF4-FFF2-40B4-BE49-F238E27FC236}">
                <a16:creationId xmlns:a16="http://schemas.microsoft.com/office/drawing/2014/main" id="{7779C959-767C-E313-6FA2-67342E10E808}"/>
              </a:ext>
            </a:extLst>
          </p:cNvPr>
          <p:cNvSpPr>
            <a:spLocks noGrp="1"/>
          </p:cNvSpPr>
          <p:nvPr>
            <p:ph type="body" sz="quarter" idx="17" hasCustomPrompt="1"/>
          </p:nvPr>
        </p:nvSpPr>
        <p:spPr>
          <a:xfrm>
            <a:off x="3754800" y="4499569"/>
            <a:ext cx="2160000" cy="214256"/>
          </a:xfrm>
          <a:prstGeom prst="rect">
            <a:avLst/>
          </a:prstGeom>
        </p:spPr>
        <p:txBody>
          <a:bodyPr>
            <a:noAutofit/>
          </a:bodyPr>
          <a:lstStyle>
            <a:lvl1pPr>
              <a:defRPr sz="1200" b="0">
                <a:solidFill>
                  <a:schemeClr val="bg1"/>
                </a:solidFill>
                <a:latin typeface="+mn-lt"/>
                <a:cs typeface="Segoe UI" panose="020B0502040204020203" pitchFamily="34" charset="0"/>
              </a:defRPr>
            </a:lvl1pPr>
          </a:lstStyle>
          <a:p>
            <a:pPr lvl="0"/>
            <a:r>
              <a:rPr lang="en-GB" noProof="0"/>
              <a:t>Click to edit or leave blank</a:t>
            </a:r>
          </a:p>
        </p:txBody>
      </p:sp>
      <p:sp>
        <p:nvSpPr>
          <p:cNvPr id="10" name="Text Placeholder 9">
            <a:extLst>
              <a:ext uri="{FF2B5EF4-FFF2-40B4-BE49-F238E27FC236}">
                <a16:creationId xmlns:a16="http://schemas.microsoft.com/office/drawing/2014/main" id="{5925503B-C4F6-708B-D17B-F529073D4B48}"/>
              </a:ext>
            </a:extLst>
          </p:cNvPr>
          <p:cNvSpPr>
            <a:spLocks noGrp="1"/>
          </p:cNvSpPr>
          <p:nvPr>
            <p:ph type="body" sz="quarter" idx="18" hasCustomPrompt="1"/>
          </p:nvPr>
        </p:nvSpPr>
        <p:spPr>
          <a:xfrm>
            <a:off x="6165372" y="4289082"/>
            <a:ext cx="2160000" cy="214256"/>
          </a:xfrm>
          <a:prstGeom prst="rect">
            <a:avLst/>
          </a:prstGeom>
        </p:spPr>
        <p:txBody>
          <a:bodyPr>
            <a:noAutofit/>
          </a:bodyPr>
          <a:lstStyle>
            <a:lvl1pPr>
              <a:defRPr sz="1200" b="0">
                <a:solidFill>
                  <a:schemeClr val="bg1"/>
                </a:solidFill>
                <a:latin typeface="+mn-lt"/>
                <a:cs typeface="Segoe UI" panose="020B0502040204020203" pitchFamily="34" charset="0"/>
              </a:defRPr>
            </a:lvl1pPr>
          </a:lstStyle>
          <a:p>
            <a:pPr lvl="0"/>
            <a:r>
              <a:rPr lang="en-GB" noProof="0"/>
              <a:t>Click to edit or leave blank</a:t>
            </a:r>
          </a:p>
        </p:txBody>
      </p:sp>
      <p:sp>
        <p:nvSpPr>
          <p:cNvPr id="11" name="Text Placeholder 9">
            <a:extLst>
              <a:ext uri="{FF2B5EF4-FFF2-40B4-BE49-F238E27FC236}">
                <a16:creationId xmlns:a16="http://schemas.microsoft.com/office/drawing/2014/main" id="{CF43EC73-4304-60B6-5644-995878F87D93}"/>
              </a:ext>
            </a:extLst>
          </p:cNvPr>
          <p:cNvSpPr>
            <a:spLocks noGrp="1"/>
          </p:cNvSpPr>
          <p:nvPr>
            <p:ph type="body" sz="quarter" idx="19" hasCustomPrompt="1"/>
          </p:nvPr>
        </p:nvSpPr>
        <p:spPr>
          <a:xfrm>
            <a:off x="6165372" y="4499569"/>
            <a:ext cx="2160000" cy="214256"/>
          </a:xfrm>
          <a:prstGeom prst="rect">
            <a:avLst/>
          </a:prstGeom>
        </p:spPr>
        <p:txBody>
          <a:bodyPr>
            <a:noAutofit/>
          </a:bodyPr>
          <a:lstStyle>
            <a:lvl1pPr>
              <a:defRPr sz="1200" b="0">
                <a:solidFill>
                  <a:schemeClr val="bg1"/>
                </a:solidFill>
                <a:latin typeface="+mn-lt"/>
                <a:cs typeface="Segoe UI" panose="020B0502040204020203" pitchFamily="34" charset="0"/>
              </a:defRPr>
            </a:lvl1pPr>
          </a:lstStyle>
          <a:p>
            <a:pPr lvl="0"/>
            <a:r>
              <a:rPr lang="en-GB" noProof="0"/>
              <a:t>Click to edit or leave blank</a:t>
            </a:r>
          </a:p>
        </p:txBody>
      </p:sp>
      <p:sp>
        <p:nvSpPr>
          <p:cNvPr id="12" name="Holder 2">
            <a:extLst>
              <a:ext uri="{FF2B5EF4-FFF2-40B4-BE49-F238E27FC236}">
                <a16:creationId xmlns:a16="http://schemas.microsoft.com/office/drawing/2014/main" id="{AEAC177F-6AC4-83DD-6A27-4FB28AD3FDD0}"/>
              </a:ext>
            </a:extLst>
          </p:cNvPr>
          <p:cNvSpPr>
            <a:spLocks noGrp="1"/>
          </p:cNvSpPr>
          <p:nvPr>
            <p:ph type="ctrTitle" hasCustomPrompt="1"/>
          </p:nvPr>
        </p:nvSpPr>
        <p:spPr>
          <a:xfrm>
            <a:off x="0" y="1919443"/>
            <a:ext cx="6648993" cy="1031306"/>
          </a:xfrm>
          <a:prstGeom prst="rect">
            <a:avLst/>
          </a:prstGeom>
          <a:solidFill>
            <a:schemeClr val="bg1"/>
          </a:solidFill>
        </p:spPr>
        <p:txBody>
          <a:bodyPr wrap="square" lIns="360000" tIns="0" rIns="0" bIns="0" anchor="ctr" anchorCtr="0">
            <a:noAutofit/>
          </a:bodyPr>
          <a:lstStyle>
            <a:lvl1pPr>
              <a:defRPr sz="2800"/>
            </a:lvl1pPr>
          </a:lstStyle>
          <a:p>
            <a:r>
              <a:rPr lang="en-GB" noProof="0" dirty="0"/>
              <a:t>Presentation title up to two lines and resize / move this box if required</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hree Content (Grey)">
    <p:bg>
      <p:bgPr>
        <a:solidFill>
          <a:srgbClr val="E3E3E3"/>
        </a:solidFill>
        <a:effectLst/>
      </p:bgPr>
    </p:bg>
    <p:spTree>
      <p:nvGrpSpPr>
        <p:cNvPr id="1" name=""/>
        <p:cNvGrpSpPr/>
        <p:nvPr/>
      </p:nvGrpSpPr>
      <p:grpSpPr>
        <a:xfrm>
          <a:off x="0" y="0"/>
          <a:ext cx="0" cy="0"/>
          <a:chOff x="0" y="0"/>
          <a:chExt cx="0" cy="0"/>
        </a:xfrm>
      </p:grpSpPr>
      <p:sp>
        <p:nvSpPr>
          <p:cNvPr id="3" name="Holder 3"/>
          <p:cNvSpPr>
            <a:spLocks noGrp="1"/>
          </p:cNvSpPr>
          <p:nvPr>
            <p:ph sz="half" idx="2"/>
          </p:nvPr>
        </p:nvSpPr>
        <p:spPr>
          <a:xfrm>
            <a:off x="407208" y="1588237"/>
            <a:ext cx="3100350" cy="5139874"/>
          </a:xfrm>
          <a:prstGeom prst="rect">
            <a:avLst/>
          </a:prstGeom>
        </p:spPr>
        <p:txBody>
          <a:bodyPr wrap="square" lIns="0" tIns="0" rIns="0" bIns="0">
            <a:noAutofit/>
          </a:bodyPr>
          <a:lstStyle>
            <a:lvl1pPr>
              <a:defRPr sz="1200"/>
            </a:lvl1pPr>
            <a:lvl2pPr>
              <a:defRPr sz="1200"/>
            </a:lvl2pPr>
            <a:lvl3pPr>
              <a:defRPr sz="1200"/>
            </a:lvl3pPr>
            <a:lvl4pPr>
              <a:defRPr sz="1200"/>
            </a:lvl4pPr>
            <a:lvl5pPr>
              <a:defRPr sz="1200"/>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sp>
        <p:nvSpPr>
          <p:cNvPr id="11" name="Slide Number Placeholder 11">
            <a:extLst>
              <a:ext uri="{FF2B5EF4-FFF2-40B4-BE49-F238E27FC236}">
                <a16:creationId xmlns:a16="http://schemas.microsoft.com/office/drawing/2014/main" id="{B7D40988-1E22-4058-9F23-1FFB14740818}"/>
              </a:ext>
            </a:extLst>
          </p:cNvPr>
          <p:cNvSpPr>
            <a:spLocks noGrp="1"/>
          </p:cNvSpPr>
          <p:nvPr>
            <p:ph type="sldNum" sz="quarter" idx="12"/>
          </p:nvPr>
        </p:nvSpPr>
        <p:spPr>
          <a:xfrm>
            <a:off x="10130874" y="7209642"/>
            <a:ext cx="168995" cy="135959"/>
          </a:xfrm>
        </p:spPr>
        <p:txBody>
          <a:bodyPr/>
          <a:lstStyle/>
          <a:p>
            <a:fld id="{B6F15528-21DE-4FAA-801E-634DDDAF4B2B}" type="slidenum">
              <a:rPr lang="en-GB" noProof="0" smtClean="0"/>
              <a:pPr/>
              <a:t>‹#›</a:t>
            </a:fld>
            <a:endParaRPr lang="en-GB" noProof="0"/>
          </a:p>
        </p:txBody>
      </p:sp>
      <p:sp>
        <p:nvSpPr>
          <p:cNvPr id="8" name="Holder 3">
            <a:extLst>
              <a:ext uri="{FF2B5EF4-FFF2-40B4-BE49-F238E27FC236}">
                <a16:creationId xmlns:a16="http://schemas.microsoft.com/office/drawing/2014/main" id="{F05D85A9-5D63-4BEA-835D-BAF4851EE773}"/>
              </a:ext>
            </a:extLst>
          </p:cNvPr>
          <p:cNvSpPr>
            <a:spLocks noGrp="1"/>
          </p:cNvSpPr>
          <p:nvPr>
            <p:ph sz="half" idx="13"/>
          </p:nvPr>
        </p:nvSpPr>
        <p:spPr>
          <a:xfrm>
            <a:off x="7064263" y="1588237"/>
            <a:ext cx="3100350" cy="5139874"/>
          </a:xfrm>
          <a:prstGeom prst="rect">
            <a:avLst/>
          </a:prstGeom>
        </p:spPr>
        <p:txBody>
          <a:bodyPr wrap="square" lIns="0" tIns="0" rIns="0" bIns="0">
            <a:noAutofit/>
          </a:bodyPr>
          <a:lstStyle>
            <a:lvl1pPr>
              <a:defRPr sz="1200"/>
            </a:lvl1pPr>
            <a:lvl2pPr>
              <a:defRPr sz="1200"/>
            </a:lvl2pPr>
            <a:lvl3pPr>
              <a:defRPr sz="1200"/>
            </a:lvl3pPr>
            <a:lvl4pPr>
              <a:defRPr sz="1200"/>
            </a:lvl4pPr>
            <a:lvl5pPr>
              <a:defRPr sz="1200"/>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sp>
        <p:nvSpPr>
          <p:cNvPr id="9" name="Holder 3">
            <a:extLst>
              <a:ext uri="{FF2B5EF4-FFF2-40B4-BE49-F238E27FC236}">
                <a16:creationId xmlns:a16="http://schemas.microsoft.com/office/drawing/2014/main" id="{36505703-B903-4C77-AFFC-D632C0267673}"/>
              </a:ext>
            </a:extLst>
          </p:cNvPr>
          <p:cNvSpPr>
            <a:spLocks noGrp="1"/>
          </p:cNvSpPr>
          <p:nvPr>
            <p:ph sz="half" idx="14"/>
          </p:nvPr>
        </p:nvSpPr>
        <p:spPr>
          <a:xfrm>
            <a:off x="3735736" y="1588237"/>
            <a:ext cx="3100350" cy="5139874"/>
          </a:xfrm>
          <a:prstGeom prst="rect">
            <a:avLst/>
          </a:prstGeom>
        </p:spPr>
        <p:txBody>
          <a:bodyPr wrap="square" lIns="0" tIns="0" rIns="0" bIns="0">
            <a:noAutofit/>
          </a:bodyPr>
          <a:lstStyle>
            <a:lvl1pPr>
              <a:defRPr sz="1200"/>
            </a:lvl1pPr>
            <a:lvl2pPr>
              <a:defRPr sz="1200"/>
            </a:lvl2pPr>
            <a:lvl3pPr>
              <a:defRPr sz="1200"/>
            </a:lvl3pPr>
            <a:lvl4pPr>
              <a:defRPr sz="1200"/>
            </a:lvl4pPr>
            <a:lvl5pPr>
              <a:defRPr sz="1200"/>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sp>
        <p:nvSpPr>
          <p:cNvPr id="2" name="Title 1">
            <a:extLst>
              <a:ext uri="{FF2B5EF4-FFF2-40B4-BE49-F238E27FC236}">
                <a16:creationId xmlns:a16="http://schemas.microsoft.com/office/drawing/2014/main" id="{1779E54A-D0CB-4DB2-9F5D-68FC439265AD}"/>
              </a:ext>
            </a:extLst>
          </p:cNvPr>
          <p:cNvSpPr>
            <a:spLocks noGrp="1"/>
          </p:cNvSpPr>
          <p:nvPr>
            <p:ph type="title"/>
          </p:nvPr>
        </p:nvSpPr>
        <p:spPr/>
        <p:txBody>
          <a:bodyPr/>
          <a:lstStyle>
            <a:lvl1pPr>
              <a:defRPr sz="2400"/>
            </a:lvl1pPr>
          </a:lstStyle>
          <a:p>
            <a:r>
              <a:rPr lang="en-GB" noProof="0"/>
              <a:t>Click to edit Master title style</a:t>
            </a:r>
            <a:endParaRPr lang="en-GB" noProof="0" dirty="0"/>
          </a:p>
        </p:txBody>
      </p:sp>
      <p:sp>
        <p:nvSpPr>
          <p:cNvPr id="4" name="Footer Placeholder 3">
            <a:extLst>
              <a:ext uri="{FF2B5EF4-FFF2-40B4-BE49-F238E27FC236}">
                <a16:creationId xmlns:a16="http://schemas.microsoft.com/office/drawing/2014/main" id="{F9D36F6C-9983-4A95-9C60-D33BFC870D1D}"/>
              </a:ext>
            </a:extLst>
          </p:cNvPr>
          <p:cNvSpPr>
            <a:spLocks noGrp="1"/>
          </p:cNvSpPr>
          <p:nvPr>
            <p:ph type="ftr" sz="quarter" idx="15"/>
          </p:nvPr>
        </p:nvSpPr>
        <p:spPr/>
        <p:txBody>
          <a:bodyPr/>
          <a:lstStyle/>
          <a:p>
            <a:r>
              <a:rPr lang="en-GB" noProof="0"/>
              <a:t>FRC Presentation to IESBA Board | September 2025</a:t>
            </a:r>
          </a:p>
        </p:txBody>
      </p:sp>
      <p:sp>
        <p:nvSpPr>
          <p:cNvPr id="10" name="Text Placeholder 9">
            <a:extLst>
              <a:ext uri="{FF2B5EF4-FFF2-40B4-BE49-F238E27FC236}">
                <a16:creationId xmlns:a16="http://schemas.microsoft.com/office/drawing/2014/main" id="{642933F8-4BB9-417E-AE30-5942CAF8B626}"/>
              </a:ext>
            </a:extLst>
          </p:cNvPr>
          <p:cNvSpPr>
            <a:spLocks noGrp="1"/>
          </p:cNvSpPr>
          <p:nvPr>
            <p:ph type="body" sz="quarter" idx="20" hasCustomPrompt="1"/>
          </p:nvPr>
        </p:nvSpPr>
        <p:spPr>
          <a:xfrm>
            <a:off x="5777568" y="7205860"/>
            <a:ext cx="3996000" cy="135959"/>
          </a:xfrm>
          <a:prstGeom prst="rect">
            <a:avLst/>
          </a:prstGeom>
        </p:spPr>
        <p:txBody>
          <a:bodyPr wrap="square" lIns="0" tIns="0" rIns="0" bIns="0">
            <a:noAutofit/>
          </a:bodyPr>
          <a:lstStyle>
            <a:lvl1pPr>
              <a:defRPr lang="en-US" sz="900" b="0" kern="1200" dirty="0">
                <a:solidFill>
                  <a:schemeClr val="accent2"/>
                </a:solidFill>
              </a:defRPr>
            </a:lvl1pPr>
          </a:lstStyle>
          <a:p>
            <a:pPr lvl="0" algn="r" defTabSz="803575" rtl="0" eaLnBrk="1" latinLnBrk="0" hangingPunct="1"/>
            <a:r>
              <a:rPr lang="en-US"/>
              <a:t>Insert section name here (manually repeat on all pages, except covers/dividers)</a:t>
            </a:r>
          </a:p>
        </p:txBody>
      </p:sp>
    </p:spTree>
    <p:extLst>
      <p:ext uri="{BB962C8B-B14F-4D97-AF65-F5344CB8AC3E}">
        <p14:creationId xmlns:p14="http://schemas.microsoft.com/office/powerpoint/2010/main" val="2159920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Slide Number Placeholder 11">
            <a:extLst>
              <a:ext uri="{FF2B5EF4-FFF2-40B4-BE49-F238E27FC236}">
                <a16:creationId xmlns:a16="http://schemas.microsoft.com/office/drawing/2014/main" id="{E590B31A-871E-4619-9311-50794A47E560}"/>
              </a:ext>
            </a:extLst>
          </p:cNvPr>
          <p:cNvSpPr>
            <a:spLocks noGrp="1"/>
          </p:cNvSpPr>
          <p:nvPr>
            <p:ph type="sldNum" sz="quarter" idx="12"/>
          </p:nvPr>
        </p:nvSpPr>
        <p:spPr>
          <a:xfrm>
            <a:off x="10130874" y="7209642"/>
            <a:ext cx="168995" cy="135959"/>
          </a:xfrm>
        </p:spPr>
        <p:txBody>
          <a:bodyPr/>
          <a:lstStyle/>
          <a:p>
            <a:fld id="{B6F15528-21DE-4FAA-801E-634DDDAF4B2B}" type="slidenum">
              <a:rPr lang="en-GB" smtClean="0"/>
              <a:pPr/>
              <a:t>‹#›</a:t>
            </a:fld>
            <a:endParaRPr lang="en-GB"/>
          </a:p>
        </p:txBody>
      </p:sp>
      <p:sp>
        <p:nvSpPr>
          <p:cNvPr id="2" name="Title 1">
            <a:extLst>
              <a:ext uri="{FF2B5EF4-FFF2-40B4-BE49-F238E27FC236}">
                <a16:creationId xmlns:a16="http://schemas.microsoft.com/office/drawing/2014/main" id="{C33E704F-F71C-48FA-8EDE-76A8C550C4F9}"/>
              </a:ext>
            </a:extLst>
          </p:cNvPr>
          <p:cNvSpPr>
            <a:spLocks noGrp="1"/>
          </p:cNvSpPr>
          <p:nvPr>
            <p:ph type="title"/>
          </p:nvPr>
        </p:nvSpPr>
        <p:spPr/>
        <p:txBody>
          <a:bodyPr/>
          <a:lstStyle>
            <a:lvl1pPr>
              <a:defRPr sz="2400"/>
            </a:lvl1pPr>
          </a:lstStyle>
          <a:p>
            <a:r>
              <a:rPr lang="en-GB" noProof="0"/>
              <a:t>Click to edit Master title style</a:t>
            </a:r>
            <a:endParaRPr lang="en-GB" noProof="0" dirty="0"/>
          </a:p>
        </p:txBody>
      </p:sp>
      <p:sp>
        <p:nvSpPr>
          <p:cNvPr id="3" name="Footer Placeholder 2">
            <a:extLst>
              <a:ext uri="{FF2B5EF4-FFF2-40B4-BE49-F238E27FC236}">
                <a16:creationId xmlns:a16="http://schemas.microsoft.com/office/drawing/2014/main" id="{F4ADA58F-6D2D-470B-9B3E-25D78C1FAB03}"/>
              </a:ext>
            </a:extLst>
          </p:cNvPr>
          <p:cNvSpPr>
            <a:spLocks noGrp="1"/>
          </p:cNvSpPr>
          <p:nvPr>
            <p:ph type="ftr" sz="quarter" idx="13"/>
          </p:nvPr>
        </p:nvSpPr>
        <p:spPr/>
        <p:txBody>
          <a:bodyPr/>
          <a:lstStyle/>
          <a:p>
            <a:r>
              <a:rPr lang="en-GB"/>
              <a:t>FRC Presentation to IESBA Board | September 2025</a:t>
            </a:r>
          </a:p>
        </p:txBody>
      </p:sp>
      <p:sp>
        <p:nvSpPr>
          <p:cNvPr id="5" name="Text Placeholder 9">
            <a:extLst>
              <a:ext uri="{FF2B5EF4-FFF2-40B4-BE49-F238E27FC236}">
                <a16:creationId xmlns:a16="http://schemas.microsoft.com/office/drawing/2014/main" id="{D8C2CA86-464A-4823-94B6-173A40E8C71D}"/>
              </a:ext>
            </a:extLst>
          </p:cNvPr>
          <p:cNvSpPr>
            <a:spLocks noGrp="1"/>
          </p:cNvSpPr>
          <p:nvPr>
            <p:ph type="body" sz="quarter" idx="20" hasCustomPrompt="1"/>
          </p:nvPr>
        </p:nvSpPr>
        <p:spPr>
          <a:xfrm>
            <a:off x="5777568" y="7205860"/>
            <a:ext cx="3996000" cy="135959"/>
          </a:xfrm>
          <a:prstGeom prst="rect">
            <a:avLst/>
          </a:prstGeom>
        </p:spPr>
        <p:txBody>
          <a:bodyPr wrap="square" lIns="0" tIns="0" rIns="0" bIns="0">
            <a:noAutofit/>
          </a:bodyPr>
          <a:lstStyle>
            <a:lvl1pPr>
              <a:defRPr lang="en-US" sz="900" b="0" kern="1200" dirty="0">
                <a:solidFill>
                  <a:schemeClr val="accent2"/>
                </a:solidFill>
              </a:defRPr>
            </a:lvl1pPr>
          </a:lstStyle>
          <a:p>
            <a:pPr lvl="0" algn="r" defTabSz="803575" rtl="0" eaLnBrk="1" latinLnBrk="0" hangingPunct="1"/>
            <a:r>
              <a:rPr lang="en-US"/>
              <a:t>Insert section name here (manually repeat on all pages, except covers/dividers)</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6" name="Slide Number Placeholder 11">
            <a:extLst>
              <a:ext uri="{FF2B5EF4-FFF2-40B4-BE49-F238E27FC236}">
                <a16:creationId xmlns:a16="http://schemas.microsoft.com/office/drawing/2014/main" id="{C7B6CFF8-D096-492B-ACFE-29A25C3CA33D}"/>
              </a:ext>
            </a:extLst>
          </p:cNvPr>
          <p:cNvSpPr>
            <a:spLocks noGrp="1"/>
          </p:cNvSpPr>
          <p:nvPr>
            <p:ph type="sldNum" sz="quarter" idx="12"/>
          </p:nvPr>
        </p:nvSpPr>
        <p:spPr>
          <a:xfrm>
            <a:off x="10130874" y="7209642"/>
            <a:ext cx="168995" cy="135959"/>
          </a:xfrm>
        </p:spPr>
        <p:txBody>
          <a:bodyPr/>
          <a:lstStyle/>
          <a:p>
            <a:fld id="{B6F15528-21DE-4FAA-801E-634DDDAF4B2B}" type="slidenum">
              <a:rPr lang="en-GB" smtClean="0"/>
              <a:pPr/>
              <a:t>‹#›</a:t>
            </a:fld>
            <a:endParaRPr lang="en-GB"/>
          </a:p>
        </p:txBody>
      </p:sp>
      <p:sp>
        <p:nvSpPr>
          <p:cNvPr id="10" name="object 2">
            <a:extLst>
              <a:ext uri="{FF2B5EF4-FFF2-40B4-BE49-F238E27FC236}">
                <a16:creationId xmlns:a16="http://schemas.microsoft.com/office/drawing/2014/main" id="{1B3D2CAE-4151-4587-ABB5-650292D43347}"/>
              </a:ext>
            </a:extLst>
          </p:cNvPr>
          <p:cNvSpPr/>
          <p:nvPr userDrawn="1"/>
        </p:nvSpPr>
        <p:spPr>
          <a:xfrm>
            <a:off x="418372" y="7134055"/>
            <a:ext cx="9856445" cy="0"/>
          </a:xfrm>
          <a:custGeom>
            <a:avLst/>
            <a:gdLst/>
            <a:ahLst/>
            <a:cxnLst/>
            <a:rect l="l" t="t" r="r" b="b"/>
            <a:pathLst>
              <a:path w="11216005">
                <a:moveTo>
                  <a:pt x="0" y="0"/>
                </a:moveTo>
                <a:lnTo>
                  <a:pt x="11215839" y="0"/>
                </a:lnTo>
              </a:path>
            </a:pathLst>
          </a:custGeom>
          <a:ln w="6350">
            <a:solidFill>
              <a:srgbClr val="000000"/>
            </a:solidFill>
          </a:ln>
        </p:spPr>
        <p:txBody>
          <a:bodyPr wrap="square" lIns="0" tIns="0" rIns="0" bIns="0" rtlCol="0"/>
          <a:lstStyle/>
          <a:p>
            <a:endParaRPr sz="1583"/>
          </a:p>
        </p:txBody>
      </p:sp>
      <p:sp>
        <p:nvSpPr>
          <p:cNvPr id="13" name="object 2">
            <a:extLst>
              <a:ext uri="{FF2B5EF4-FFF2-40B4-BE49-F238E27FC236}">
                <a16:creationId xmlns:a16="http://schemas.microsoft.com/office/drawing/2014/main" id="{3D65C919-D508-49D1-BB4A-76949CF5092D}"/>
              </a:ext>
            </a:extLst>
          </p:cNvPr>
          <p:cNvSpPr/>
          <p:nvPr userDrawn="1"/>
        </p:nvSpPr>
        <p:spPr>
          <a:xfrm>
            <a:off x="418372" y="329596"/>
            <a:ext cx="9856445" cy="0"/>
          </a:xfrm>
          <a:custGeom>
            <a:avLst/>
            <a:gdLst/>
            <a:ahLst/>
            <a:cxnLst/>
            <a:rect l="l" t="t" r="r" b="b"/>
            <a:pathLst>
              <a:path w="11216005">
                <a:moveTo>
                  <a:pt x="0" y="0"/>
                </a:moveTo>
                <a:lnTo>
                  <a:pt x="11215839" y="0"/>
                </a:lnTo>
              </a:path>
            </a:pathLst>
          </a:custGeom>
          <a:ln w="6350">
            <a:solidFill>
              <a:srgbClr val="000000"/>
            </a:solidFill>
          </a:ln>
        </p:spPr>
        <p:txBody>
          <a:bodyPr wrap="square" lIns="0" tIns="0" rIns="0" bIns="0" rtlCol="0"/>
          <a:lstStyle/>
          <a:p>
            <a:endParaRPr sz="1583"/>
          </a:p>
        </p:txBody>
      </p:sp>
      <p:sp>
        <p:nvSpPr>
          <p:cNvPr id="11" name="object 9">
            <a:extLst>
              <a:ext uri="{FF2B5EF4-FFF2-40B4-BE49-F238E27FC236}">
                <a16:creationId xmlns:a16="http://schemas.microsoft.com/office/drawing/2014/main" id="{46D1AE94-2671-4E7A-857E-CC9042177F04}"/>
              </a:ext>
            </a:extLst>
          </p:cNvPr>
          <p:cNvSpPr/>
          <p:nvPr userDrawn="1"/>
        </p:nvSpPr>
        <p:spPr>
          <a:xfrm>
            <a:off x="0" y="7492414"/>
            <a:ext cx="8870020" cy="72000"/>
          </a:xfrm>
          <a:custGeom>
            <a:avLst/>
            <a:gdLst/>
            <a:ahLst/>
            <a:cxnLst/>
            <a:rect l="l" t="t" r="r" b="b"/>
            <a:pathLst>
              <a:path w="10093325" h="97154">
                <a:moveTo>
                  <a:pt x="10093096" y="0"/>
                </a:moveTo>
                <a:lnTo>
                  <a:pt x="0" y="0"/>
                </a:lnTo>
                <a:lnTo>
                  <a:pt x="0" y="96685"/>
                </a:lnTo>
                <a:lnTo>
                  <a:pt x="10093096" y="96685"/>
                </a:lnTo>
                <a:lnTo>
                  <a:pt x="10093096" y="0"/>
                </a:lnTo>
                <a:close/>
              </a:path>
            </a:pathLst>
          </a:custGeom>
          <a:solidFill>
            <a:srgbClr val="669ED0"/>
          </a:solidFill>
        </p:spPr>
        <p:txBody>
          <a:bodyPr wrap="square" lIns="0" tIns="0" rIns="0" bIns="0" rtlCol="0"/>
          <a:lstStyle/>
          <a:p>
            <a:endParaRPr/>
          </a:p>
        </p:txBody>
      </p:sp>
      <p:sp>
        <p:nvSpPr>
          <p:cNvPr id="14" name="object 10">
            <a:extLst>
              <a:ext uri="{FF2B5EF4-FFF2-40B4-BE49-F238E27FC236}">
                <a16:creationId xmlns:a16="http://schemas.microsoft.com/office/drawing/2014/main" id="{DCD549D6-D62F-4CAF-B058-4BB24AB15BA4}"/>
              </a:ext>
            </a:extLst>
          </p:cNvPr>
          <p:cNvSpPr/>
          <p:nvPr userDrawn="1"/>
        </p:nvSpPr>
        <p:spPr>
          <a:xfrm>
            <a:off x="8869819" y="7492414"/>
            <a:ext cx="1405142" cy="72000"/>
          </a:xfrm>
          <a:custGeom>
            <a:avLst/>
            <a:gdLst/>
            <a:ahLst/>
            <a:cxnLst/>
            <a:rect l="l" t="t" r="r" b="b"/>
            <a:pathLst>
              <a:path w="1598929" h="97154">
                <a:moveTo>
                  <a:pt x="1598815" y="0"/>
                </a:moveTo>
                <a:lnTo>
                  <a:pt x="0" y="0"/>
                </a:lnTo>
                <a:lnTo>
                  <a:pt x="0" y="96685"/>
                </a:lnTo>
                <a:lnTo>
                  <a:pt x="1598815" y="96685"/>
                </a:lnTo>
                <a:lnTo>
                  <a:pt x="1598815" y="0"/>
                </a:lnTo>
                <a:close/>
              </a:path>
            </a:pathLst>
          </a:custGeom>
          <a:solidFill>
            <a:srgbClr val="8BB0DC"/>
          </a:solidFill>
        </p:spPr>
        <p:txBody>
          <a:bodyPr wrap="square" lIns="0" tIns="0" rIns="0" bIns="0" rtlCol="0"/>
          <a:lstStyle/>
          <a:p>
            <a:endParaRPr/>
          </a:p>
        </p:txBody>
      </p:sp>
      <p:sp>
        <p:nvSpPr>
          <p:cNvPr id="15" name="object 11">
            <a:extLst>
              <a:ext uri="{FF2B5EF4-FFF2-40B4-BE49-F238E27FC236}">
                <a16:creationId xmlns:a16="http://schemas.microsoft.com/office/drawing/2014/main" id="{5D337B84-E32C-452C-A9D5-7B85F089F01F}"/>
              </a:ext>
            </a:extLst>
          </p:cNvPr>
          <p:cNvSpPr/>
          <p:nvPr userDrawn="1"/>
        </p:nvSpPr>
        <p:spPr>
          <a:xfrm>
            <a:off x="10274858" y="7492414"/>
            <a:ext cx="418529" cy="72000"/>
          </a:xfrm>
          <a:custGeom>
            <a:avLst/>
            <a:gdLst/>
            <a:ahLst/>
            <a:cxnLst/>
            <a:rect l="l" t="t" r="r" b="b"/>
            <a:pathLst>
              <a:path w="476250" h="97154">
                <a:moveTo>
                  <a:pt x="476084" y="0"/>
                </a:moveTo>
                <a:lnTo>
                  <a:pt x="0" y="0"/>
                </a:lnTo>
                <a:lnTo>
                  <a:pt x="0" y="96685"/>
                </a:lnTo>
                <a:lnTo>
                  <a:pt x="476084" y="96685"/>
                </a:lnTo>
                <a:lnTo>
                  <a:pt x="476084" y="0"/>
                </a:lnTo>
                <a:close/>
              </a:path>
            </a:pathLst>
          </a:custGeom>
          <a:solidFill>
            <a:srgbClr val="20609F"/>
          </a:solidFill>
        </p:spPr>
        <p:txBody>
          <a:bodyPr wrap="square" lIns="0" tIns="0" rIns="0" bIns="0" rtlCol="0"/>
          <a:lstStyle/>
          <a:p>
            <a:endParaRPr/>
          </a:p>
        </p:txBody>
      </p:sp>
      <p:sp>
        <p:nvSpPr>
          <p:cNvPr id="17" name="Holder 4">
            <a:extLst>
              <a:ext uri="{FF2B5EF4-FFF2-40B4-BE49-F238E27FC236}">
                <a16:creationId xmlns:a16="http://schemas.microsoft.com/office/drawing/2014/main" id="{F1DBA9F2-DE36-4C93-9A99-31934303A864}"/>
              </a:ext>
            </a:extLst>
          </p:cNvPr>
          <p:cNvSpPr txBox="1">
            <a:spLocks/>
          </p:cNvSpPr>
          <p:nvPr userDrawn="1"/>
        </p:nvSpPr>
        <p:spPr>
          <a:xfrm>
            <a:off x="414531" y="7209642"/>
            <a:ext cx="288000" cy="135959"/>
          </a:xfrm>
          <a:prstGeom prst="rect">
            <a:avLst/>
          </a:prstGeom>
        </p:spPr>
        <p:txBody>
          <a:bodyPr wrap="square" lIns="0" tIns="0" rIns="0" bIns="0">
            <a:noAutofit/>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803575" rtl="0" eaLnBrk="1" fontAlgn="auto" latinLnBrk="0" hangingPunct="1">
              <a:lnSpc>
                <a:spcPct val="100000"/>
              </a:lnSpc>
              <a:spcBef>
                <a:spcPts val="0"/>
              </a:spcBef>
              <a:spcAft>
                <a:spcPts val="0"/>
              </a:spcAft>
              <a:buClrTx/>
              <a:buSzTx/>
              <a:buFontTx/>
              <a:buNone/>
              <a:tabLst/>
              <a:defRPr/>
            </a:pPr>
            <a:r>
              <a:rPr lang="en-GB" sz="900" b="1"/>
              <a:t>FRC </a:t>
            </a:r>
            <a:r>
              <a:rPr lang="en-GB" sz="900"/>
              <a:t>|</a:t>
            </a:r>
            <a:r>
              <a:rPr lang="en-GB" sz="900" spc="179"/>
              <a:t> </a:t>
            </a:r>
            <a:endParaRPr lang="en-GB" sz="900" b="1"/>
          </a:p>
        </p:txBody>
      </p:sp>
      <p:sp>
        <p:nvSpPr>
          <p:cNvPr id="12" name="Text Placeholder 9">
            <a:extLst>
              <a:ext uri="{FF2B5EF4-FFF2-40B4-BE49-F238E27FC236}">
                <a16:creationId xmlns:a16="http://schemas.microsoft.com/office/drawing/2014/main" id="{28BDB96B-A613-486B-9A8B-56BCAA00DB3D}"/>
              </a:ext>
            </a:extLst>
          </p:cNvPr>
          <p:cNvSpPr>
            <a:spLocks noGrp="1"/>
          </p:cNvSpPr>
          <p:nvPr>
            <p:ph type="body" sz="quarter" idx="20" hasCustomPrompt="1"/>
          </p:nvPr>
        </p:nvSpPr>
        <p:spPr>
          <a:xfrm>
            <a:off x="5777568" y="7205860"/>
            <a:ext cx="3996000" cy="135959"/>
          </a:xfrm>
          <a:prstGeom prst="rect">
            <a:avLst/>
          </a:prstGeom>
        </p:spPr>
        <p:txBody>
          <a:bodyPr wrap="square" lIns="0" tIns="0" rIns="0" bIns="0">
            <a:noAutofit/>
          </a:bodyPr>
          <a:lstStyle>
            <a:lvl1pPr>
              <a:defRPr lang="en-US" sz="900" b="0" kern="1200" dirty="0">
                <a:solidFill>
                  <a:schemeClr val="accent2"/>
                </a:solidFill>
              </a:defRPr>
            </a:lvl1pPr>
          </a:lstStyle>
          <a:p>
            <a:pPr lvl="0" algn="r" defTabSz="803575" rtl="0" eaLnBrk="1" latinLnBrk="0" hangingPunct="1"/>
            <a:r>
              <a:rPr lang="en-US"/>
              <a:t>Insert section name here (manually repeat on all pages, except covers/dividers)</a:t>
            </a:r>
          </a:p>
        </p:txBody>
      </p:sp>
      <p:sp>
        <p:nvSpPr>
          <p:cNvPr id="2" name="Footer Placeholder 1">
            <a:extLst>
              <a:ext uri="{FF2B5EF4-FFF2-40B4-BE49-F238E27FC236}">
                <a16:creationId xmlns:a16="http://schemas.microsoft.com/office/drawing/2014/main" id="{A849945C-E3B8-8E40-3D26-C5FDF0BC3EED}"/>
              </a:ext>
            </a:extLst>
          </p:cNvPr>
          <p:cNvSpPr>
            <a:spLocks noGrp="1"/>
          </p:cNvSpPr>
          <p:nvPr>
            <p:ph type="ftr" sz="quarter" idx="21"/>
          </p:nvPr>
        </p:nvSpPr>
        <p:spPr/>
        <p:txBody>
          <a:bodyPr/>
          <a:lstStyle/>
          <a:p>
            <a:r>
              <a:rPr lang="en-GB" noProof="0"/>
              <a:t>FRC Presentation to IESBA Board | September 2025</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sp>
        <p:nvSpPr>
          <p:cNvPr id="37" name="object 10">
            <a:extLst>
              <a:ext uri="{FF2B5EF4-FFF2-40B4-BE49-F238E27FC236}">
                <a16:creationId xmlns:a16="http://schemas.microsoft.com/office/drawing/2014/main" id="{083D1649-76C5-4C3B-A974-C8290E5E840D}"/>
              </a:ext>
            </a:extLst>
          </p:cNvPr>
          <p:cNvSpPr/>
          <p:nvPr userDrawn="1"/>
        </p:nvSpPr>
        <p:spPr>
          <a:xfrm>
            <a:off x="8869651" y="1919443"/>
            <a:ext cx="1823635" cy="5640233"/>
          </a:xfrm>
          <a:custGeom>
            <a:avLst/>
            <a:gdLst/>
            <a:ahLst/>
            <a:cxnLst/>
            <a:rect l="l" t="t" r="r" b="b"/>
            <a:pathLst>
              <a:path w="2075179" h="5005705">
                <a:moveTo>
                  <a:pt x="2074900" y="0"/>
                </a:moveTo>
                <a:lnTo>
                  <a:pt x="0" y="0"/>
                </a:lnTo>
                <a:lnTo>
                  <a:pt x="0" y="5005260"/>
                </a:lnTo>
                <a:lnTo>
                  <a:pt x="2074900" y="5005260"/>
                </a:lnTo>
                <a:lnTo>
                  <a:pt x="2074900" y="0"/>
                </a:lnTo>
                <a:close/>
              </a:path>
            </a:pathLst>
          </a:custGeom>
          <a:solidFill>
            <a:srgbClr val="E6E7E8"/>
          </a:solidFill>
        </p:spPr>
        <p:txBody>
          <a:bodyPr wrap="square" lIns="0" tIns="0" rIns="0" bIns="0" rtlCol="0"/>
          <a:lstStyle/>
          <a:p>
            <a:endParaRPr sz="1583"/>
          </a:p>
        </p:txBody>
      </p:sp>
      <p:sp>
        <p:nvSpPr>
          <p:cNvPr id="12" name="Picture Placeholder 2">
            <a:extLst>
              <a:ext uri="{FF2B5EF4-FFF2-40B4-BE49-F238E27FC236}">
                <a16:creationId xmlns:a16="http://schemas.microsoft.com/office/drawing/2014/main" id="{7AA9DDB3-66FE-491C-96CF-F92C88275612}"/>
              </a:ext>
            </a:extLst>
          </p:cNvPr>
          <p:cNvSpPr>
            <a:spLocks noGrp="1"/>
          </p:cNvSpPr>
          <p:nvPr>
            <p:ph type="pic" sz="quarter" idx="21"/>
          </p:nvPr>
        </p:nvSpPr>
        <p:spPr>
          <a:xfrm>
            <a:off x="2" y="62726"/>
            <a:ext cx="8869852" cy="7429688"/>
          </a:xfrm>
          <a:solidFill>
            <a:schemeClr val="accent1"/>
          </a:solidFill>
          <a:ln>
            <a:noFill/>
          </a:ln>
        </p:spPr>
        <p:txBody>
          <a:bodyPr/>
          <a:lstStyle/>
          <a:p>
            <a:r>
              <a:rPr lang="en-GB"/>
              <a:t>Click icon to add picture</a:t>
            </a:r>
          </a:p>
        </p:txBody>
      </p:sp>
      <p:sp>
        <p:nvSpPr>
          <p:cNvPr id="15" name="object 9">
            <a:extLst>
              <a:ext uri="{FF2B5EF4-FFF2-40B4-BE49-F238E27FC236}">
                <a16:creationId xmlns:a16="http://schemas.microsoft.com/office/drawing/2014/main" id="{B441E590-5C4E-4292-8ADC-E12CDA3091F7}"/>
              </a:ext>
            </a:extLst>
          </p:cNvPr>
          <p:cNvSpPr/>
          <p:nvPr userDrawn="1"/>
        </p:nvSpPr>
        <p:spPr>
          <a:xfrm>
            <a:off x="0" y="7492414"/>
            <a:ext cx="8870020" cy="72000"/>
          </a:xfrm>
          <a:custGeom>
            <a:avLst/>
            <a:gdLst/>
            <a:ahLst/>
            <a:cxnLst/>
            <a:rect l="l" t="t" r="r" b="b"/>
            <a:pathLst>
              <a:path w="10093325" h="97154">
                <a:moveTo>
                  <a:pt x="10093096" y="0"/>
                </a:moveTo>
                <a:lnTo>
                  <a:pt x="0" y="0"/>
                </a:lnTo>
                <a:lnTo>
                  <a:pt x="0" y="96685"/>
                </a:lnTo>
                <a:lnTo>
                  <a:pt x="10093096" y="96685"/>
                </a:lnTo>
                <a:lnTo>
                  <a:pt x="10093096" y="0"/>
                </a:lnTo>
                <a:close/>
              </a:path>
            </a:pathLst>
          </a:custGeom>
          <a:solidFill>
            <a:srgbClr val="669ED0"/>
          </a:solidFill>
        </p:spPr>
        <p:txBody>
          <a:bodyPr wrap="square" lIns="0" tIns="0" rIns="0" bIns="0" rtlCol="0"/>
          <a:lstStyle/>
          <a:p>
            <a:endParaRPr/>
          </a:p>
        </p:txBody>
      </p:sp>
      <p:sp>
        <p:nvSpPr>
          <p:cNvPr id="17" name="object 10">
            <a:extLst>
              <a:ext uri="{FF2B5EF4-FFF2-40B4-BE49-F238E27FC236}">
                <a16:creationId xmlns:a16="http://schemas.microsoft.com/office/drawing/2014/main" id="{B7F778CE-DF78-417D-A097-0AE56F9E433B}"/>
              </a:ext>
            </a:extLst>
          </p:cNvPr>
          <p:cNvSpPr/>
          <p:nvPr userDrawn="1"/>
        </p:nvSpPr>
        <p:spPr>
          <a:xfrm>
            <a:off x="8869819" y="7492414"/>
            <a:ext cx="1405142" cy="72000"/>
          </a:xfrm>
          <a:custGeom>
            <a:avLst/>
            <a:gdLst/>
            <a:ahLst/>
            <a:cxnLst/>
            <a:rect l="l" t="t" r="r" b="b"/>
            <a:pathLst>
              <a:path w="1598929" h="97154">
                <a:moveTo>
                  <a:pt x="1598815" y="0"/>
                </a:moveTo>
                <a:lnTo>
                  <a:pt x="0" y="0"/>
                </a:lnTo>
                <a:lnTo>
                  <a:pt x="0" y="96685"/>
                </a:lnTo>
                <a:lnTo>
                  <a:pt x="1598815" y="96685"/>
                </a:lnTo>
                <a:lnTo>
                  <a:pt x="1598815" y="0"/>
                </a:lnTo>
                <a:close/>
              </a:path>
            </a:pathLst>
          </a:custGeom>
          <a:solidFill>
            <a:srgbClr val="8BB0DC"/>
          </a:solidFill>
        </p:spPr>
        <p:txBody>
          <a:bodyPr wrap="square" lIns="0" tIns="0" rIns="0" bIns="0" rtlCol="0"/>
          <a:lstStyle/>
          <a:p>
            <a:endParaRPr/>
          </a:p>
        </p:txBody>
      </p:sp>
      <p:sp>
        <p:nvSpPr>
          <p:cNvPr id="18" name="object 11">
            <a:extLst>
              <a:ext uri="{FF2B5EF4-FFF2-40B4-BE49-F238E27FC236}">
                <a16:creationId xmlns:a16="http://schemas.microsoft.com/office/drawing/2014/main" id="{086FA2E0-40AE-4687-8697-FD2453E65D03}"/>
              </a:ext>
            </a:extLst>
          </p:cNvPr>
          <p:cNvSpPr/>
          <p:nvPr userDrawn="1"/>
        </p:nvSpPr>
        <p:spPr>
          <a:xfrm>
            <a:off x="10274858" y="7492414"/>
            <a:ext cx="418529" cy="72000"/>
          </a:xfrm>
          <a:custGeom>
            <a:avLst/>
            <a:gdLst/>
            <a:ahLst/>
            <a:cxnLst/>
            <a:rect l="l" t="t" r="r" b="b"/>
            <a:pathLst>
              <a:path w="476250" h="97154">
                <a:moveTo>
                  <a:pt x="476084" y="0"/>
                </a:moveTo>
                <a:lnTo>
                  <a:pt x="0" y="0"/>
                </a:lnTo>
                <a:lnTo>
                  <a:pt x="0" y="96685"/>
                </a:lnTo>
                <a:lnTo>
                  <a:pt x="476084" y="96685"/>
                </a:lnTo>
                <a:lnTo>
                  <a:pt x="476084" y="0"/>
                </a:lnTo>
                <a:close/>
              </a:path>
            </a:pathLst>
          </a:custGeom>
          <a:solidFill>
            <a:srgbClr val="20609F"/>
          </a:solidFill>
        </p:spPr>
        <p:txBody>
          <a:bodyPr wrap="square" lIns="0" tIns="0" rIns="0" bIns="0" rtlCol="0"/>
          <a:lstStyle/>
          <a:p>
            <a:endParaRPr/>
          </a:p>
        </p:txBody>
      </p:sp>
      <p:sp>
        <p:nvSpPr>
          <p:cNvPr id="19" name="object 9">
            <a:extLst>
              <a:ext uri="{FF2B5EF4-FFF2-40B4-BE49-F238E27FC236}">
                <a16:creationId xmlns:a16="http://schemas.microsoft.com/office/drawing/2014/main" id="{FE2A29D4-FEEC-45B4-9BF9-3B11511F5BA5}"/>
              </a:ext>
            </a:extLst>
          </p:cNvPr>
          <p:cNvSpPr/>
          <p:nvPr userDrawn="1"/>
        </p:nvSpPr>
        <p:spPr>
          <a:xfrm>
            <a:off x="-1574" y="-9274"/>
            <a:ext cx="8870020" cy="72000"/>
          </a:xfrm>
          <a:custGeom>
            <a:avLst/>
            <a:gdLst/>
            <a:ahLst/>
            <a:cxnLst/>
            <a:rect l="l" t="t" r="r" b="b"/>
            <a:pathLst>
              <a:path w="10093325" h="97154">
                <a:moveTo>
                  <a:pt x="10093096" y="0"/>
                </a:moveTo>
                <a:lnTo>
                  <a:pt x="0" y="0"/>
                </a:lnTo>
                <a:lnTo>
                  <a:pt x="0" y="96685"/>
                </a:lnTo>
                <a:lnTo>
                  <a:pt x="10093096" y="96685"/>
                </a:lnTo>
                <a:lnTo>
                  <a:pt x="10093096" y="0"/>
                </a:lnTo>
                <a:close/>
              </a:path>
            </a:pathLst>
          </a:custGeom>
          <a:solidFill>
            <a:srgbClr val="669ED0"/>
          </a:solidFill>
        </p:spPr>
        <p:txBody>
          <a:bodyPr wrap="square" lIns="0" tIns="0" rIns="0" bIns="0" rtlCol="0"/>
          <a:lstStyle/>
          <a:p>
            <a:endParaRPr/>
          </a:p>
        </p:txBody>
      </p:sp>
      <p:sp>
        <p:nvSpPr>
          <p:cNvPr id="20" name="object 10">
            <a:extLst>
              <a:ext uri="{FF2B5EF4-FFF2-40B4-BE49-F238E27FC236}">
                <a16:creationId xmlns:a16="http://schemas.microsoft.com/office/drawing/2014/main" id="{0DAA13FB-4A1D-4E19-9B7B-DA6BB2939193}"/>
              </a:ext>
            </a:extLst>
          </p:cNvPr>
          <p:cNvSpPr/>
          <p:nvPr userDrawn="1"/>
        </p:nvSpPr>
        <p:spPr>
          <a:xfrm>
            <a:off x="8868245" y="-9274"/>
            <a:ext cx="1405142" cy="72000"/>
          </a:xfrm>
          <a:custGeom>
            <a:avLst/>
            <a:gdLst/>
            <a:ahLst/>
            <a:cxnLst/>
            <a:rect l="l" t="t" r="r" b="b"/>
            <a:pathLst>
              <a:path w="1598929" h="97154">
                <a:moveTo>
                  <a:pt x="1598815" y="0"/>
                </a:moveTo>
                <a:lnTo>
                  <a:pt x="0" y="0"/>
                </a:lnTo>
                <a:lnTo>
                  <a:pt x="0" y="96685"/>
                </a:lnTo>
                <a:lnTo>
                  <a:pt x="1598815" y="96685"/>
                </a:lnTo>
                <a:lnTo>
                  <a:pt x="1598815" y="0"/>
                </a:lnTo>
                <a:close/>
              </a:path>
            </a:pathLst>
          </a:custGeom>
          <a:solidFill>
            <a:srgbClr val="8BB0DC"/>
          </a:solidFill>
        </p:spPr>
        <p:txBody>
          <a:bodyPr wrap="square" lIns="0" tIns="0" rIns="0" bIns="0" rtlCol="0"/>
          <a:lstStyle/>
          <a:p>
            <a:endParaRPr/>
          </a:p>
        </p:txBody>
      </p:sp>
      <p:sp>
        <p:nvSpPr>
          <p:cNvPr id="21" name="object 11">
            <a:extLst>
              <a:ext uri="{FF2B5EF4-FFF2-40B4-BE49-F238E27FC236}">
                <a16:creationId xmlns:a16="http://schemas.microsoft.com/office/drawing/2014/main" id="{19930B56-CE8A-4303-9291-6412C9D6DC28}"/>
              </a:ext>
            </a:extLst>
          </p:cNvPr>
          <p:cNvSpPr/>
          <p:nvPr userDrawn="1"/>
        </p:nvSpPr>
        <p:spPr>
          <a:xfrm>
            <a:off x="10273284" y="-9274"/>
            <a:ext cx="418529" cy="72000"/>
          </a:xfrm>
          <a:custGeom>
            <a:avLst/>
            <a:gdLst/>
            <a:ahLst/>
            <a:cxnLst/>
            <a:rect l="l" t="t" r="r" b="b"/>
            <a:pathLst>
              <a:path w="476250" h="97154">
                <a:moveTo>
                  <a:pt x="476084" y="0"/>
                </a:moveTo>
                <a:lnTo>
                  <a:pt x="0" y="0"/>
                </a:lnTo>
                <a:lnTo>
                  <a:pt x="0" y="96685"/>
                </a:lnTo>
                <a:lnTo>
                  <a:pt x="476084" y="96685"/>
                </a:lnTo>
                <a:lnTo>
                  <a:pt x="476084" y="0"/>
                </a:lnTo>
                <a:close/>
              </a:path>
            </a:pathLst>
          </a:custGeom>
          <a:solidFill>
            <a:srgbClr val="20609F"/>
          </a:solidFill>
        </p:spPr>
        <p:txBody>
          <a:bodyPr wrap="square" lIns="0" tIns="0" rIns="0" bIns="0" rtlCol="0"/>
          <a:lstStyle/>
          <a:p>
            <a:endParaRPr/>
          </a:p>
        </p:txBody>
      </p:sp>
      <p:pic>
        <p:nvPicPr>
          <p:cNvPr id="3" name="Picture 2" descr="FRC logo">
            <a:extLst>
              <a:ext uri="{FF2B5EF4-FFF2-40B4-BE49-F238E27FC236}">
                <a16:creationId xmlns:a16="http://schemas.microsoft.com/office/drawing/2014/main" id="{4525B611-CD32-55C2-B0D1-F466024D854B}"/>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9135433" y="622687"/>
            <a:ext cx="1143630" cy="721916"/>
          </a:xfrm>
          <a:prstGeom prst="rect">
            <a:avLst/>
          </a:prstGeom>
        </p:spPr>
      </p:pic>
    </p:spTree>
    <p:extLst>
      <p:ext uri="{BB962C8B-B14F-4D97-AF65-F5344CB8AC3E}">
        <p14:creationId xmlns:p14="http://schemas.microsoft.com/office/powerpoint/2010/main" val="42730678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2" name="Slide Number Placeholder 11">
            <a:extLst>
              <a:ext uri="{FF2B5EF4-FFF2-40B4-BE49-F238E27FC236}">
                <a16:creationId xmlns:a16="http://schemas.microsoft.com/office/drawing/2014/main" id="{5B833F42-0DBD-4066-A0AA-3ECEB495061D}"/>
              </a:ext>
            </a:extLst>
          </p:cNvPr>
          <p:cNvSpPr>
            <a:spLocks noGrp="1"/>
          </p:cNvSpPr>
          <p:nvPr>
            <p:ph type="sldNum" sz="quarter" idx="12"/>
          </p:nvPr>
        </p:nvSpPr>
        <p:spPr>
          <a:xfrm>
            <a:off x="10130874" y="7205860"/>
            <a:ext cx="168995" cy="135959"/>
          </a:xfrm>
        </p:spPr>
        <p:txBody>
          <a:bodyPr/>
          <a:lstStyle/>
          <a:p>
            <a:fld id="{B6F15528-21DE-4FAA-801E-634DDDAF4B2B}" type="slidenum">
              <a:rPr lang="en-GB" noProof="0" smtClean="0"/>
              <a:pPr/>
              <a:t>‹#›</a:t>
            </a:fld>
            <a:endParaRPr lang="en-GB" noProof="0"/>
          </a:p>
        </p:txBody>
      </p:sp>
      <p:sp>
        <p:nvSpPr>
          <p:cNvPr id="9" name="Content Placeholder 3">
            <a:extLst>
              <a:ext uri="{FF2B5EF4-FFF2-40B4-BE49-F238E27FC236}">
                <a16:creationId xmlns:a16="http://schemas.microsoft.com/office/drawing/2014/main" id="{B7B42A29-73FB-467A-B41F-34A86CCE9A5B}"/>
              </a:ext>
            </a:extLst>
          </p:cNvPr>
          <p:cNvSpPr>
            <a:spLocks noGrp="1"/>
          </p:cNvSpPr>
          <p:nvPr>
            <p:ph sz="quarter" idx="13"/>
          </p:nvPr>
        </p:nvSpPr>
        <p:spPr>
          <a:xfrm>
            <a:off x="407360" y="1590280"/>
            <a:ext cx="9755722" cy="5142051"/>
          </a:xfrm>
        </p:spPr>
        <p:txBody>
          <a:bodyPr/>
          <a:lstStyle>
            <a:lvl1pPr>
              <a:defRPr sz="1200"/>
            </a:lvl1pPr>
            <a:lvl2pPr>
              <a:defRPr sz="1200"/>
            </a:lvl2pPr>
            <a:lvl3pPr>
              <a:defRPr sz="1200"/>
            </a:lvl3pPr>
            <a:lvl4pPr>
              <a:defRPr sz="1200"/>
            </a:lvl4pPr>
            <a:lvl5pPr>
              <a:defRPr sz="1200"/>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sp>
        <p:nvSpPr>
          <p:cNvPr id="13" name="Text Placeholder 9">
            <a:extLst>
              <a:ext uri="{FF2B5EF4-FFF2-40B4-BE49-F238E27FC236}">
                <a16:creationId xmlns:a16="http://schemas.microsoft.com/office/drawing/2014/main" id="{6994B545-3E02-47A9-B6E9-AEA1ED0CE4CB}"/>
              </a:ext>
            </a:extLst>
          </p:cNvPr>
          <p:cNvSpPr>
            <a:spLocks noGrp="1"/>
          </p:cNvSpPr>
          <p:nvPr>
            <p:ph type="body" sz="quarter" idx="20" hasCustomPrompt="1"/>
          </p:nvPr>
        </p:nvSpPr>
        <p:spPr>
          <a:xfrm>
            <a:off x="5777568" y="7205860"/>
            <a:ext cx="3996000" cy="135959"/>
          </a:xfrm>
          <a:prstGeom prst="rect">
            <a:avLst/>
          </a:prstGeom>
        </p:spPr>
        <p:txBody>
          <a:bodyPr wrap="square" lIns="0" tIns="0" rIns="0" bIns="0">
            <a:noAutofit/>
          </a:bodyPr>
          <a:lstStyle>
            <a:lvl1pPr>
              <a:defRPr lang="en-US" sz="900" b="0" kern="1200" dirty="0">
                <a:solidFill>
                  <a:schemeClr val="accent2"/>
                </a:solidFill>
              </a:defRPr>
            </a:lvl1pPr>
          </a:lstStyle>
          <a:p>
            <a:pPr lvl="0" algn="r" defTabSz="803575" rtl="0" eaLnBrk="1" latinLnBrk="0" hangingPunct="1"/>
            <a:r>
              <a:rPr lang="en-GB" noProof="0"/>
              <a:t>Insert section name here (manually repeat on all pages, except covers/dividers)</a:t>
            </a:r>
          </a:p>
        </p:txBody>
      </p:sp>
      <p:sp>
        <p:nvSpPr>
          <p:cNvPr id="2" name="Title 1">
            <a:extLst>
              <a:ext uri="{FF2B5EF4-FFF2-40B4-BE49-F238E27FC236}">
                <a16:creationId xmlns:a16="http://schemas.microsoft.com/office/drawing/2014/main" id="{CC868B7A-5A13-4BE9-87A0-19BB326DA5A5}"/>
              </a:ext>
            </a:extLst>
          </p:cNvPr>
          <p:cNvSpPr>
            <a:spLocks noGrp="1"/>
          </p:cNvSpPr>
          <p:nvPr>
            <p:ph type="title"/>
          </p:nvPr>
        </p:nvSpPr>
        <p:spPr/>
        <p:txBody>
          <a:bodyPr/>
          <a:lstStyle>
            <a:lvl1pPr>
              <a:defRPr sz="2400"/>
            </a:lvl1pPr>
          </a:lstStyle>
          <a:p>
            <a:r>
              <a:rPr lang="en-GB" noProof="0"/>
              <a:t>Click to edit Master title style</a:t>
            </a:r>
            <a:endParaRPr lang="en-GB" noProof="0" dirty="0"/>
          </a:p>
        </p:txBody>
      </p:sp>
      <p:sp>
        <p:nvSpPr>
          <p:cNvPr id="3" name="Footer Placeholder 2">
            <a:extLst>
              <a:ext uri="{FF2B5EF4-FFF2-40B4-BE49-F238E27FC236}">
                <a16:creationId xmlns:a16="http://schemas.microsoft.com/office/drawing/2014/main" id="{14F0ED73-5857-9A84-71F9-642FECB432FD}"/>
              </a:ext>
            </a:extLst>
          </p:cNvPr>
          <p:cNvSpPr>
            <a:spLocks noGrp="1"/>
          </p:cNvSpPr>
          <p:nvPr>
            <p:ph type="ftr" sz="quarter" idx="21"/>
          </p:nvPr>
        </p:nvSpPr>
        <p:spPr/>
        <p:txBody>
          <a:bodyPr/>
          <a:lstStyle/>
          <a:p>
            <a:r>
              <a:rPr lang="en-GB" noProof="0"/>
              <a:t>FRC Presentation to IESBA Board | September 2025</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Grey Bar)">
    <p:spTree>
      <p:nvGrpSpPr>
        <p:cNvPr id="1" name=""/>
        <p:cNvGrpSpPr/>
        <p:nvPr/>
      </p:nvGrpSpPr>
      <p:grpSpPr>
        <a:xfrm>
          <a:off x="0" y="0"/>
          <a:ext cx="0" cy="0"/>
          <a:chOff x="0" y="0"/>
          <a:chExt cx="0" cy="0"/>
        </a:xfrm>
      </p:grpSpPr>
      <p:sp>
        <p:nvSpPr>
          <p:cNvPr id="7" name="bg object 16">
            <a:extLst>
              <a:ext uri="{FF2B5EF4-FFF2-40B4-BE49-F238E27FC236}">
                <a16:creationId xmlns:a16="http://schemas.microsoft.com/office/drawing/2014/main" id="{6BA91052-7EE1-416C-ACB2-A95BBB175332}"/>
              </a:ext>
            </a:extLst>
          </p:cNvPr>
          <p:cNvSpPr/>
          <p:nvPr userDrawn="1"/>
        </p:nvSpPr>
        <p:spPr>
          <a:xfrm>
            <a:off x="8683777" y="381000"/>
            <a:ext cx="1598930" cy="6750000"/>
          </a:xfrm>
          <a:custGeom>
            <a:avLst/>
            <a:gdLst/>
            <a:ahLst/>
            <a:cxnLst/>
            <a:rect l="l" t="t" r="r" b="b"/>
            <a:pathLst>
              <a:path w="1598929" h="6848475">
                <a:moveTo>
                  <a:pt x="1598815" y="0"/>
                </a:moveTo>
                <a:lnTo>
                  <a:pt x="0" y="0"/>
                </a:lnTo>
                <a:lnTo>
                  <a:pt x="0" y="6848017"/>
                </a:lnTo>
                <a:lnTo>
                  <a:pt x="1598815" y="6848017"/>
                </a:lnTo>
                <a:lnTo>
                  <a:pt x="1598815" y="0"/>
                </a:lnTo>
                <a:close/>
              </a:path>
            </a:pathLst>
          </a:custGeom>
          <a:solidFill>
            <a:srgbClr val="F0F0F0"/>
          </a:solidFill>
        </p:spPr>
        <p:txBody>
          <a:bodyPr wrap="square" lIns="0" tIns="0" rIns="0" bIns="0" rtlCol="0"/>
          <a:lstStyle/>
          <a:p>
            <a:endParaRPr/>
          </a:p>
        </p:txBody>
      </p:sp>
      <p:sp>
        <p:nvSpPr>
          <p:cNvPr id="12" name="Slide Number Placeholder 11">
            <a:extLst>
              <a:ext uri="{FF2B5EF4-FFF2-40B4-BE49-F238E27FC236}">
                <a16:creationId xmlns:a16="http://schemas.microsoft.com/office/drawing/2014/main" id="{5B833F42-0DBD-4066-A0AA-3ECEB495061D}"/>
              </a:ext>
            </a:extLst>
          </p:cNvPr>
          <p:cNvSpPr>
            <a:spLocks noGrp="1"/>
          </p:cNvSpPr>
          <p:nvPr>
            <p:ph type="sldNum" sz="quarter" idx="12"/>
          </p:nvPr>
        </p:nvSpPr>
        <p:spPr/>
        <p:txBody>
          <a:bodyPr/>
          <a:lstStyle/>
          <a:p>
            <a:fld id="{B6F15528-21DE-4FAA-801E-634DDDAF4B2B}" type="slidenum">
              <a:rPr lang="en-GB" smtClean="0"/>
              <a:pPr/>
              <a:t>‹#›</a:t>
            </a:fld>
            <a:endParaRPr lang="en-GB"/>
          </a:p>
        </p:txBody>
      </p:sp>
      <p:sp>
        <p:nvSpPr>
          <p:cNvPr id="9" name="Content Placeholder 3">
            <a:extLst>
              <a:ext uri="{FF2B5EF4-FFF2-40B4-BE49-F238E27FC236}">
                <a16:creationId xmlns:a16="http://schemas.microsoft.com/office/drawing/2014/main" id="{B7B42A29-73FB-467A-B41F-34A86CCE9A5B}"/>
              </a:ext>
            </a:extLst>
          </p:cNvPr>
          <p:cNvSpPr>
            <a:spLocks noGrp="1"/>
          </p:cNvSpPr>
          <p:nvPr>
            <p:ph sz="quarter" idx="13"/>
          </p:nvPr>
        </p:nvSpPr>
        <p:spPr>
          <a:xfrm>
            <a:off x="407360" y="1590280"/>
            <a:ext cx="7403140" cy="5142051"/>
          </a:xfrm>
        </p:spPr>
        <p:txBody>
          <a:bodyPr/>
          <a:lstStyle>
            <a:lvl1pPr>
              <a:defRPr sz="1200"/>
            </a:lvl1pPr>
            <a:lvl2pPr>
              <a:defRPr sz="1200"/>
            </a:lvl2pPr>
            <a:lvl3pPr>
              <a:defRPr sz="1200"/>
            </a:lvl3pPr>
            <a:lvl4pPr>
              <a:defRPr sz="1200"/>
            </a:lvl4pPr>
            <a:lvl5pPr>
              <a:defRPr sz="1200"/>
            </a:lvl5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sp>
        <p:nvSpPr>
          <p:cNvPr id="2" name="Title 1">
            <a:extLst>
              <a:ext uri="{FF2B5EF4-FFF2-40B4-BE49-F238E27FC236}">
                <a16:creationId xmlns:a16="http://schemas.microsoft.com/office/drawing/2014/main" id="{CC868B7A-5A13-4BE9-87A0-19BB326DA5A5}"/>
              </a:ext>
            </a:extLst>
          </p:cNvPr>
          <p:cNvSpPr>
            <a:spLocks noGrp="1"/>
          </p:cNvSpPr>
          <p:nvPr>
            <p:ph type="title"/>
          </p:nvPr>
        </p:nvSpPr>
        <p:spPr>
          <a:xfrm>
            <a:off x="407209" y="542114"/>
            <a:ext cx="7487930" cy="699899"/>
          </a:xfrm>
        </p:spPr>
        <p:txBody>
          <a:bodyPr/>
          <a:lstStyle/>
          <a:p>
            <a:r>
              <a:rPr lang="en-GB" noProof="0"/>
              <a:t>Click to edit Master title style</a:t>
            </a:r>
            <a:endParaRPr lang="en-GB" noProof="0" dirty="0"/>
          </a:p>
        </p:txBody>
      </p:sp>
      <p:sp>
        <p:nvSpPr>
          <p:cNvPr id="8" name="Text Placeholder 9">
            <a:extLst>
              <a:ext uri="{FF2B5EF4-FFF2-40B4-BE49-F238E27FC236}">
                <a16:creationId xmlns:a16="http://schemas.microsoft.com/office/drawing/2014/main" id="{756D3C8E-E28E-4452-95A6-E9C38E10C4E7}"/>
              </a:ext>
            </a:extLst>
          </p:cNvPr>
          <p:cNvSpPr>
            <a:spLocks noGrp="1"/>
          </p:cNvSpPr>
          <p:nvPr>
            <p:ph type="body" sz="quarter" idx="20" hasCustomPrompt="1"/>
          </p:nvPr>
        </p:nvSpPr>
        <p:spPr>
          <a:xfrm>
            <a:off x="5777568" y="7205860"/>
            <a:ext cx="3996000" cy="135959"/>
          </a:xfrm>
          <a:prstGeom prst="rect">
            <a:avLst/>
          </a:prstGeom>
        </p:spPr>
        <p:txBody>
          <a:bodyPr wrap="square" lIns="0" tIns="0" rIns="0" bIns="0">
            <a:noAutofit/>
          </a:bodyPr>
          <a:lstStyle>
            <a:lvl1pPr>
              <a:defRPr lang="en-US" sz="900" b="0" kern="1200" dirty="0">
                <a:solidFill>
                  <a:schemeClr val="accent2"/>
                </a:solidFill>
              </a:defRPr>
            </a:lvl1pPr>
          </a:lstStyle>
          <a:p>
            <a:pPr lvl="0" algn="r" defTabSz="803575" rtl="0" eaLnBrk="1" latinLnBrk="0" hangingPunct="1"/>
            <a:r>
              <a:rPr lang="en-GB" noProof="0"/>
              <a:t>Insert section name here (manually repeat on all pages, except covers/dividers)</a:t>
            </a:r>
          </a:p>
        </p:txBody>
      </p:sp>
      <p:sp>
        <p:nvSpPr>
          <p:cNvPr id="3" name="Footer Placeholder 2">
            <a:extLst>
              <a:ext uri="{FF2B5EF4-FFF2-40B4-BE49-F238E27FC236}">
                <a16:creationId xmlns:a16="http://schemas.microsoft.com/office/drawing/2014/main" id="{E46269F4-876F-863F-1448-29008D7FB4F0}"/>
              </a:ext>
            </a:extLst>
          </p:cNvPr>
          <p:cNvSpPr>
            <a:spLocks noGrp="1"/>
          </p:cNvSpPr>
          <p:nvPr>
            <p:ph type="ftr" sz="quarter" idx="21"/>
          </p:nvPr>
        </p:nvSpPr>
        <p:spPr/>
        <p:txBody>
          <a:bodyPr/>
          <a:lstStyle/>
          <a:p>
            <a:r>
              <a:rPr lang="en-GB" noProof="0"/>
              <a:t>FRC Presentation to IESBA Board | September 2025</a:t>
            </a:r>
          </a:p>
        </p:txBody>
      </p:sp>
    </p:spTree>
    <p:extLst>
      <p:ext uri="{BB962C8B-B14F-4D97-AF65-F5344CB8AC3E}">
        <p14:creationId xmlns:p14="http://schemas.microsoft.com/office/powerpoint/2010/main" val="2336669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sclaimer">
    <p:spTree>
      <p:nvGrpSpPr>
        <p:cNvPr id="1" name=""/>
        <p:cNvGrpSpPr/>
        <p:nvPr/>
      </p:nvGrpSpPr>
      <p:grpSpPr>
        <a:xfrm>
          <a:off x="0" y="0"/>
          <a:ext cx="0" cy="0"/>
          <a:chOff x="0" y="0"/>
          <a:chExt cx="0" cy="0"/>
        </a:xfrm>
      </p:grpSpPr>
      <p:sp>
        <p:nvSpPr>
          <p:cNvPr id="10" name="Content Placeholder 3" descr="Text heading (Segoe UI 13pt bold)&#10;&#10;Body text: level two text style (Segoe UI 12pt)&#10;&#10;Bullet: level three text style (Segoe UI 12pt)&#10;&#10;Dash: level four text style (Segoe UI 12pt)&#10;&#10;Chevron: level five text style (Segoe UI 12pt)&#10;">
            <a:extLst>
              <a:ext uri="{FF2B5EF4-FFF2-40B4-BE49-F238E27FC236}">
                <a16:creationId xmlns:a16="http://schemas.microsoft.com/office/drawing/2014/main" id="{DBFB8B1E-F585-4538-B8D9-CEC59005123F}"/>
              </a:ext>
            </a:extLst>
          </p:cNvPr>
          <p:cNvSpPr>
            <a:spLocks noGrp="1"/>
          </p:cNvSpPr>
          <p:nvPr>
            <p:ph sz="quarter" idx="21" hasCustomPrompt="1"/>
          </p:nvPr>
        </p:nvSpPr>
        <p:spPr>
          <a:xfrm>
            <a:off x="407360" y="1590280"/>
            <a:ext cx="7403140" cy="5142051"/>
          </a:xfrm>
        </p:spPr>
        <p:txBody>
          <a:bodyPr anchor="b"/>
          <a:lstStyle>
            <a:lvl2pPr>
              <a:defRPr>
                <a:solidFill>
                  <a:schemeClr val="tx1"/>
                </a:solidFill>
              </a:defRPr>
            </a:lvl2pPr>
          </a:lstStyle>
          <a:p>
            <a:pPr lvl="1"/>
            <a:r>
              <a:rPr lang="en-GB" noProof="0" dirty="0"/>
              <a:t>The FRC does not accept any liability to any party for any loss, damage or costs howsoever arising, whether directly or indirectly, whether in contract, tort or otherwise from any action or decision taken (or not taken) as a result of any person relying on or otherwise using this document or arising from any omission from it.</a:t>
            </a:r>
          </a:p>
          <a:p>
            <a:pPr lvl="1"/>
            <a:endParaRPr lang="en-GB" noProof="0" dirty="0"/>
          </a:p>
          <a:p>
            <a:pPr lvl="1"/>
            <a:r>
              <a:rPr lang="en-GB" noProof="0" dirty="0"/>
              <a:t>© The Financial Reporting Council Limited 2024</a:t>
            </a:r>
          </a:p>
          <a:p>
            <a:pPr lvl="1"/>
            <a:r>
              <a:rPr lang="en-GB" noProof="0" dirty="0"/>
              <a:t>The Financial Reporting Council Limited is a company limited by guarantee.</a:t>
            </a:r>
          </a:p>
          <a:p>
            <a:pPr lvl="1"/>
            <a:r>
              <a:rPr lang="en-GB" noProof="0" dirty="0"/>
              <a:t>Registered in England number 2486368. Registered Office:</a:t>
            </a:r>
          </a:p>
          <a:p>
            <a:pPr lvl="1"/>
            <a:r>
              <a:rPr lang="en-GB" noProof="0" dirty="0"/>
              <a:t>8th Floor, 125 London Wall, London EC2Y 5AS</a:t>
            </a:r>
          </a:p>
        </p:txBody>
      </p:sp>
      <p:sp>
        <p:nvSpPr>
          <p:cNvPr id="7" name="bg object 16">
            <a:extLst>
              <a:ext uri="{FF2B5EF4-FFF2-40B4-BE49-F238E27FC236}">
                <a16:creationId xmlns:a16="http://schemas.microsoft.com/office/drawing/2014/main" id="{6BA91052-7EE1-416C-ACB2-A95BBB175332}"/>
              </a:ext>
            </a:extLst>
          </p:cNvPr>
          <p:cNvSpPr/>
          <p:nvPr userDrawn="1"/>
        </p:nvSpPr>
        <p:spPr>
          <a:xfrm>
            <a:off x="8683777" y="381000"/>
            <a:ext cx="1598930" cy="6750000"/>
          </a:xfrm>
          <a:custGeom>
            <a:avLst/>
            <a:gdLst/>
            <a:ahLst/>
            <a:cxnLst/>
            <a:rect l="l" t="t" r="r" b="b"/>
            <a:pathLst>
              <a:path w="1598929" h="6848475">
                <a:moveTo>
                  <a:pt x="1598815" y="0"/>
                </a:moveTo>
                <a:lnTo>
                  <a:pt x="0" y="0"/>
                </a:lnTo>
                <a:lnTo>
                  <a:pt x="0" y="6848017"/>
                </a:lnTo>
                <a:lnTo>
                  <a:pt x="1598815" y="6848017"/>
                </a:lnTo>
                <a:lnTo>
                  <a:pt x="1598815" y="0"/>
                </a:lnTo>
                <a:close/>
              </a:path>
            </a:pathLst>
          </a:custGeom>
          <a:solidFill>
            <a:srgbClr val="F0F0F0"/>
          </a:solidFill>
        </p:spPr>
        <p:txBody>
          <a:bodyPr wrap="square" lIns="0" tIns="0" rIns="0" bIns="0" rtlCol="0"/>
          <a:lstStyle/>
          <a:p>
            <a:endParaRPr/>
          </a:p>
        </p:txBody>
      </p:sp>
      <p:sp>
        <p:nvSpPr>
          <p:cNvPr id="11" name="Footer Placeholder 10">
            <a:extLst>
              <a:ext uri="{FF2B5EF4-FFF2-40B4-BE49-F238E27FC236}">
                <a16:creationId xmlns:a16="http://schemas.microsoft.com/office/drawing/2014/main" id="{15D62325-35AB-45DC-A12C-2C2E2922BEDB}"/>
              </a:ext>
            </a:extLst>
          </p:cNvPr>
          <p:cNvSpPr>
            <a:spLocks noGrp="1"/>
          </p:cNvSpPr>
          <p:nvPr>
            <p:ph type="ftr" sz="quarter" idx="11"/>
          </p:nvPr>
        </p:nvSpPr>
        <p:spPr/>
        <p:txBody>
          <a:bodyPr/>
          <a:lstStyle/>
          <a:p>
            <a:r>
              <a:rPr lang="en-GB"/>
              <a:t>FRC Presentation to IESBA Board | September 2025</a:t>
            </a:r>
          </a:p>
        </p:txBody>
      </p:sp>
      <p:sp>
        <p:nvSpPr>
          <p:cNvPr id="12" name="Slide Number Placeholder 11">
            <a:extLst>
              <a:ext uri="{FF2B5EF4-FFF2-40B4-BE49-F238E27FC236}">
                <a16:creationId xmlns:a16="http://schemas.microsoft.com/office/drawing/2014/main" id="{5B833F42-0DBD-4066-A0AA-3ECEB495061D}"/>
              </a:ext>
            </a:extLst>
          </p:cNvPr>
          <p:cNvSpPr>
            <a:spLocks noGrp="1"/>
          </p:cNvSpPr>
          <p:nvPr>
            <p:ph type="sldNum" sz="quarter" idx="12"/>
          </p:nvPr>
        </p:nvSpPr>
        <p:spPr/>
        <p:txBody>
          <a:bodyPr/>
          <a:lstStyle/>
          <a:p>
            <a:fld id="{B6F15528-21DE-4FAA-801E-634DDDAF4B2B}" type="slidenum">
              <a:rPr lang="en-GB" smtClean="0"/>
              <a:pPr/>
              <a:t>‹#›</a:t>
            </a:fld>
            <a:endParaRPr lang="en-GB"/>
          </a:p>
        </p:txBody>
      </p:sp>
      <p:sp>
        <p:nvSpPr>
          <p:cNvPr id="2" name="Title 1">
            <a:extLst>
              <a:ext uri="{FF2B5EF4-FFF2-40B4-BE49-F238E27FC236}">
                <a16:creationId xmlns:a16="http://schemas.microsoft.com/office/drawing/2014/main" id="{CC868B7A-5A13-4BE9-87A0-19BB326DA5A5}"/>
              </a:ext>
            </a:extLst>
          </p:cNvPr>
          <p:cNvSpPr>
            <a:spLocks noGrp="1"/>
          </p:cNvSpPr>
          <p:nvPr>
            <p:ph type="title"/>
          </p:nvPr>
        </p:nvSpPr>
        <p:spPr>
          <a:xfrm>
            <a:off x="407209" y="542114"/>
            <a:ext cx="7487930" cy="699899"/>
          </a:xfrm>
        </p:spPr>
        <p:txBody>
          <a:bodyPr/>
          <a:lstStyle/>
          <a:p>
            <a:r>
              <a:rPr lang="en-GB" noProof="0"/>
              <a:t>Click to edit Master title style</a:t>
            </a:r>
          </a:p>
        </p:txBody>
      </p:sp>
      <p:sp>
        <p:nvSpPr>
          <p:cNvPr id="8" name="Text Placeholder 9">
            <a:extLst>
              <a:ext uri="{FF2B5EF4-FFF2-40B4-BE49-F238E27FC236}">
                <a16:creationId xmlns:a16="http://schemas.microsoft.com/office/drawing/2014/main" id="{756D3C8E-E28E-4452-95A6-E9C38E10C4E7}"/>
              </a:ext>
            </a:extLst>
          </p:cNvPr>
          <p:cNvSpPr>
            <a:spLocks noGrp="1"/>
          </p:cNvSpPr>
          <p:nvPr>
            <p:ph type="body" sz="quarter" idx="20" hasCustomPrompt="1"/>
          </p:nvPr>
        </p:nvSpPr>
        <p:spPr>
          <a:xfrm>
            <a:off x="5777568" y="7205860"/>
            <a:ext cx="3996000" cy="135959"/>
          </a:xfrm>
          <a:prstGeom prst="rect">
            <a:avLst/>
          </a:prstGeom>
        </p:spPr>
        <p:txBody>
          <a:bodyPr wrap="square" lIns="0" tIns="0" rIns="0" bIns="0">
            <a:noAutofit/>
          </a:bodyPr>
          <a:lstStyle>
            <a:lvl1pPr>
              <a:defRPr lang="en-US" sz="900" b="0" kern="1200" dirty="0">
                <a:solidFill>
                  <a:schemeClr val="accent2"/>
                </a:solidFill>
              </a:defRPr>
            </a:lvl1pPr>
          </a:lstStyle>
          <a:p>
            <a:pPr lvl="0" algn="r" defTabSz="803575" rtl="0" eaLnBrk="1" latinLnBrk="0" hangingPunct="1"/>
            <a:r>
              <a:rPr lang="en-US"/>
              <a:t>Insert section name here (manually repeat on all pages, except covers/dividers)</a:t>
            </a:r>
          </a:p>
        </p:txBody>
      </p:sp>
    </p:spTree>
    <p:extLst>
      <p:ext uri="{BB962C8B-B14F-4D97-AF65-F5344CB8AC3E}">
        <p14:creationId xmlns:p14="http://schemas.microsoft.com/office/powerpoint/2010/main" val="4089016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Contents">
    <p:bg>
      <p:bgPr>
        <a:solidFill>
          <a:schemeClr val="accent1"/>
        </a:solidFill>
        <a:effectLst/>
      </p:bgPr>
    </p:bg>
    <p:spTree>
      <p:nvGrpSpPr>
        <p:cNvPr id="1" name=""/>
        <p:cNvGrpSpPr/>
        <p:nvPr/>
      </p:nvGrpSpPr>
      <p:grpSpPr>
        <a:xfrm>
          <a:off x="0" y="0"/>
          <a:ext cx="0" cy="0"/>
          <a:chOff x="0" y="0"/>
          <a:chExt cx="0" cy="0"/>
        </a:xfrm>
      </p:grpSpPr>
      <p:sp>
        <p:nvSpPr>
          <p:cNvPr id="28" name="Title 7">
            <a:extLst>
              <a:ext uri="{FF2B5EF4-FFF2-40B4-BE49-F238E27FC236}">
                <a16:creationId xmlns:a16="http://schemas.microsoft.com/office/drawing/2014/main" id="{FA0CEF78-D3E2-43F6-A55D-0B0BAAFE66BF}"/>
              </a:ext>
            </a:extLst>
          </p:cNvPr>
          <p:cNvSpPr>
            <a:spLocks noGrp="1"/>
          </p:cNvSpPr>
          <p:nvPr>
            <p:ph type="title"/>
          </p:nvPr>
        </p:nvSpPr>
        <p:spPr>
          <a:xfrm>
            <a:off x="407209" y="543600"/>
            <a:ext cx="8325599" cy="801198"/>
          </a:xfrm>
        </p:spPr>
        <p:txBody>
          <a:bodyPr tIns="0"/>
          <a:lstStyle>
            <a:lvl1pPr>
              <a:defRPr>
                <a:solidFill>
                  <a:schemeClr val="bg1"/>
                </a:solidFill>
              </a:defRPr>
            </a:lvl1pPr>
          </a:lstStyle>
          <a:p>
            <a:r>
              <a:rPr lang="en-GB" noProof="0"/>
              <a:t>Click to edit Master title style</a:t>
            </a:r>
            <a:endParaRPr lang="en-GB" noProof="0" dirty="0"/>
          </a:p>
        </p:txBody>
      </p:sp>
      <p:sp>
        <p:nvSpPr>
          <p:cNvPr id="4" name="Table Placeholder 3">
            <a:extLst>
              <a:ext uri="{FF2B5EF4-FFF2-40B4-BE49-F238E27FC236}">
                <a16:creationId xmlns:a16="http://schemas.microsoft.com/office/drawing/2014/main" id="{39EE161B-4D6F-4E4C-8F5C-D3BD7DCC9C80}"/>
              </a:ext>
            </a:extLst>
          </p:cNvPr>
          <p:cNvSpPr>
            <a:spLocks noGrp="1"/>
          </p:cNvSpPr>
          <p:nvPr>
            <p:ph type="tbl" sz="quarter" idx="10"/>
          </p:nvPr>
        </p:nvSpPr>
        <p:spPr>
          <a:xfrm>
            <a:off x="407209" y="1590280"/>
            <a:ext cx="8325599" cy="4381160"/>
          </a:xfrm>
        </p:spPr>
        <p:txBody>
          <a:bodyPr/>
          <a:lstStyle>
            <a:lvl1pPr>
              <a:defRPr sz="1200">
                <a:solidFill>
                  <a:schemeClr val="bg1"/>
                </a:solidFill>
              </a:defRPr>
            </a:lvl1pPr>
          </a:lstStyle>
          <a:p>
            <a:r>
              <a:rPr lang="en-GB" noProof="0"/>
              <a:t>Click icon to add table</a:t>
            </a:r>
          </a:p>
        </p:txBody>
      </p:sp>
      <p:sp>
        <p:nvSpPr>
          <p:cNvPr id="7" name="object 9">
            <a:extLst>
              <a:ext uri="{FF2B5EF4-FFF2-40B4-BE49-F238E27FC236}">
                <a16:creationId xmlns:a16="http://schemas.microsoft.com/office/drawing/2014/main" id="{E8FFEFE4-FB5B-48C6-A648-C671A08D09F2}"/>
              </a:ext>
            </a:extLst>
          </p:cNvPr>
          <p:cNvSpPr/>
          <p:nvPr userDrawn="1"/>
        </p:nvSpPr>
        <p:spPr>
          <a:xfrm>
            <a:off x="0" y="7492414"/>
            <a:ext cx="8870020" cy="72000"/>
          </a:xfrm>
          <a:custGeom>
            <a:avLst/>
            <a:gdLst/>
            <a:ahLst/>
            <a:cxnLst/>
            <a:rect l="l" t="t" r="r" b="b"/>
            <a:pathLst>
              <a:path w="10093325" h="97154">
                <a:moveTo>
                  <a:pt x="10093096" y="0"/>
                </a:moveTo>
                <a:lnTo>
                  <a:pt x="0" y="0"/>
                </a:lnTo>
                <a:lnTo>
                  <a:pt x="0" y="96685"/>
                </a:lnTo>
                <a:lnTo>
                  <a:pt x="10093096" y="96685"/>
                </a:lnTo>
                <a:lnTo>
                  <a:pt x="10093096" y="0"/>
                </a:lnTo>
                <a:close/>
              </a:path>
            </a:pathLst>
          </a:custGeom>
          <a:solidFill>
            <a:srgbClr val="669ED0"/>
          </a:solidFill>
        </p:spPr>
        <p:txBody>
          <a:bodyPr wrap="square" lIns="0" tIns="0" rIns="0" bIns="0" rtlCol="0"/>
          <a:lstStyle/>
          <a:p>
            <a:endParaRPr/>
          </a:p>
        </p:txBody>
      </p:sp>
      <p:sp>
        <p:nvSpPr>
          <p:cNvPr id="8" name="object 10">
            <a:extLst>
              <a:ext uri="{FF2B5EF4-FFF2-40B4-BE49-F238E27FC236}">
                <a16:creationId xmlns:a16="http://schemas.microsoft.com/office/drawing/2014/main" id="{AD2DB8B1-5BB2-446B-909F-8076D79EF927}"/>
              </a:ext>
            </a:extLst>
          </p:cNvPr>
          <p:cNvSpPr/>
          <p:nvPr userDrawn="1"/>
        </p:nvSpPr>
        <p:spPr>
          <a:xfrm>
            <a:off x="8869819" y="7492414"/>
            <a:ext cx="1405142" cy="72000"/>
          </a:xfrm>
          <a:custGeom>
            <a:avLst/>
            <a:gdLst/>
            <a:ahLst/>
            <a:cxnLst/>
            <a:rect l="l" t="t" r="r" b="b"/>
            <a:pathLst>
              <a:path w="1598929" h="97154">
                <a:moveTo>
                  <a:pt x="1598815" y="0"/>
                </a:moveTo>
                <a:lnTo>
                  <a:pt x="0" y="0"/>
                </a:lnTo>
                <a:lnTo>
                  <a:pt x="0" y="96685"/>
                </a:lnTo>
                <a:lnTo>
                  <a:pt x="1598815" y="96685"/>
                </a:lnTo>
                <a:lnTo>
                  <a:pt x="1598815" y="0"/>
                </a:lnTo>
                <a:close/>
              </a:path>
            </a:pathLst>
          </a:custGeom>
          <a:solidFill>
            <a:srgbClr val="8BB0DC"/>
          </a:solidFill>
        </p:spPr>
        <p:txBody>
          <a:bodyPr wrap="square" lIns="0" tIns="0" rIns="0" bIns="0" rtlCol="0"/>
          <a:lstStyle/>
          <a:p>
            <a:endParaRPr/>
          </a:p>
        </p:txBody>
      </p:sp>
      <p:sp>
        <p:nvSpPr>
          <p:cNvPr id="9" name="object 11">
            <a:extLst>
              <a:ext uri="{FF2B5EF4-FFF2-40B4-BE49-F238E27FC236}">
                <a16:creationId xmlns:a16="http://schemas.microsoft.com/office/drawing/2014/main" id="{F486727B-B394-46D1-90BD-43A83213ADE7}"/>
              </a:ext>
            </a:extLst>
          </p:cNvPr>
          <p:cNvSpPr/>
          <p:nvPr userDrawn="1"/>
        </p:nvSpPr>
        <p:spPr>
          <a:xfrm>
            <a:off x="10274858" y="7492414"/>
            <a:ext cx="418529" cy="72000"/>
          </a:xfrm>
          <a:custGeom>
            <a:avLst/>
            <a:gdLst/>
            <a:ahLst/>
            <a:cxnLst/>
            <a:rect l="l" t="t" r="r" b="b"/>
            <a:pathLst>
              <a:path w="476250" h="97154">
                <a:moveTo>
                  <a:pt x="476084" y="0"/>
                </a:moveTo>
                <a:lnTo>
                  <a:pt x="0" y="0"/>
                </a:lnTo>
                <a:lnTo>
                  <a:pt x="0" y="96685"/>
                </a:lnTo>
                <a:lnTo>
                  <a:pt x="476084" y="96685"/>
                </a:lnTo>
                <a:lnTo>
                  <a:pt x="476084" y="0"/>
                </a:lnTo>
                <a:close/>
              </a:path>
            </a:pathLst>
          </a:custGeom>
          <a:solidFill>
            <a:srgbClr val="4B68AA"/>
          </a:solidFill>
        </p:spPr>
        <p:txBody>
          <a:bodyPr wrap="square" lIns="0" tIns="0" rIns="0" bIns="0" rtlCol="0"/>
          <a:lstStyle/>
          <a:p>
            <a:endParaRPr/>
          </a:p>
        </p:txBody>
      </p:sp>
    </p:spTree>
    <p:extLst>
      <p:ext uri="{BB962C8B-B14F-4D97-AF65-F5344CB8AC3E}">
        <p14:creationId xmlns:p14="http://schemas.microsoft.com/office/powerpoint/2010/main" val="28867159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p:bg>
      <p:bgPr>
        <a:solidFill>
          <a:schemeClr val="bg1"/>
        </a:solidFill>
        <a:effectLst/>
      </p:bgPr>
    </p:bg>
    <p:spTree>
      <p:nvGrpSpPr>
        <p:cNvPr id="1" name=""/>
        <p:cNvGrpSpPr/>
        <p:nvPr/>
      </p:nvGrpSpPr>
      <p:grpSpPr>
        <a:xfrm>
          <a:off x="0" y="0"/>
          <a:ext cx="0" cy="0"/>
          <a:chOff x="0" y="0"/>
          <a:chExt cx="0" cy="0"/>
        </a:xfrm>
      </p:grpSpPr>
      <p:sp>
        <p:nvSpPr>
          <p:cNvPr id="3" name="Holder 3"/>
          <p:cNvSpPr>
            <a:spLocks noGrp="1"/>
          </p:cNvSpPr>
          <p:nvPr>
            <p:ph sz="half" idx="2"/>
          </p:nvPr>
        </p:nvSpPr>
        <p:spPr>
          <a:xfrm>
            <a:off x="407209" y="1590280"/>
            <a:ext cx="4781027" cy="5141490"/>
          </a:xfrm>
          <a:prstGeom prst="rect">
            <a:avLst/>
          </a:prstGeom>
        </p:spPr>
        <p:txBody>
          <a:bodyPr wrap="square" lIns="0" tIns="0" rIns="0" bIns="0">
            <a:noAutofit/>
          </a:bodyPr>
          <a:lstStyle>
            <a:lvl1pPr>
              <a:defRPr sz="1300"/>
            </a:lvl1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 name="Holder 4"/>
          <p:cNvSpPr>
            <a:spLocks noGrp="1"/>
          </p:cNvSpPr>
          <p:nvPr>
            <p:ph sz="half" idx="3"/>
          </p:nvPr>
        </p:nvSpPr>
        <p:spPr>
          <a:xfrm>
            <a:off x="5509159" y="1590280"/>
            <a:ext cx="4653366" cy="5141490"/>
          </a:xfrm>
          <a:prstGeom prst="rect">
            <a:avLst/>
          </a:prstGeom>
        </p:spPr>
        <p:txBody>
          <a:bodyPr wrap="square" lIns="0" tIns="0" rIns="0" bIns="0">
            <a:noAutofit/>
          </a:bodyPr>
          <a:lstStyle>
            <a:lvl1pPr>
              <a:defRPr sz="1300"/>
            </a:lvl1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1" name="Slide Number Placeholder 11">
            <a:extLst>
              <a:ext uri="{FF2B5EF4-FFF2-40B4-BE49-F238E27FC236}">
                <a16:creationId xmlns:a16="http://schemas.microsoft.com/office/drawing/2014/main" id="{B7D40988-1E22-4058-9F23-1FFB14740818}"/>
              </a:ext>
            </a:extLst>
          </p:cNvPr>
          <p:cNvSpPr>
            <a:spLocks noGrp="1"/>
          </p:cNvSpPr>
          <p:nvPr>
            <p:ph type="sldNum" sz="quarter" idx="12"/>
          </p:nvPr>
        </p:nvSpPr>
        <p:spPr>
          <a:xfrm>
            <a:off x="10130874" y="7209642"/>
            <a:ext cx="168995" cy="135959"/>
          </a:xfrm>
        </p:spPr>
        <p:txBody>
          <a:bodyPr/>
          <a:lstStyle/>
          <a:p>
            <a:fld id="{B6F15528-21DE-4FAA-801E-634DDDAF4B2B}" type="slidenum">
              <a:rPr lang="en-GB" smtClean="0"/>
              <a:pPr/>
              <a:t>‹#›</a:t>
            </a:fld>
            <a:endParaRPr lang="en-GB"/>
          </a:p>
        </p:txBody>
      </p:sp>
      <p:sp>
        <p:nvSpPr>
          <p:cNvPr id="2" name="Title 1">
            <a:extLst>
              <a:ext uri="{FF2B5EF4-FFF2-40B4-BE49-F238E27FC236}">
                <a16:creationId xmlns:a16="http://schemas.microsoft.com/office/drawing/2014/main" id="{06CF9EF1-5DE9-4488-930D-87FF27C5279C}"/>
              </a:ext>
            </a:extLst>
          </p:cNvPr>
          <p:cNvSpPr>
            <a:spLocks noGrp="1"/>
          </p:cNvSpPr>
          <p:nvPr>
            <p:ph type="title"/>
          </p:nvPr>
        </p:nvSpPr>
        <p:spPr/>
        <p:txBody>
          <a:bodyPr/>
          <a:lstStyle/>
          <a:p>
            <a:r>
              <a:rPr lang="en-GB" noProof="0"/>
              <a:t>Click to edit Master title style</a:t>
            </a:r>
          </a:p>
        </p:txBody>
      </p:sp>
      <p:sp>
        <p:nvSpPr>
          <p:cNvPr id="5" name="Footer Placeholder 4">
            <a:extLst>
              <a:ext uri="{FF2B5EF4-FFF2-40B4-BE49-F238E27FC236}">
                <a16:creationId xmlns:a16="http://schemas.microsoft.com/office/drawing/2014/main" id="{D8DD1809-6E06-4CE4-AC15-9AF790335E86}"/>
              </a:ext>
            </a:extLst>
          </p:cNvPr>
          <p:cNvSpPr>
            <a:spLocks noGrp="1"/>
          </p:cNvSpPr>
          <p:nvPr>
            <p:ph type="ftr" sz="quarter" idx="13"/>
          </p:nvPr>
        </p:nvSpPr>
        <p:spPr/>
        <p:txBody>
          <a:bodyPr/>
          <a:lstStyle/>
          <a:p>
            <a:r>
              <a:rPr lang="en-GB"/>
              <a:t>FRC Presentation to IESBA Board | September 2025</a:t>
            </a:r>
          </a:p>
        </p:txBody>
      </p:sp>
      <p:sp>
        <p:nvSpPr>
          <p:cNvPr id="8" name="Text Placeholder 9">
            <a:extLst>
              <a:ext uri="{FF2B5EF4-FFF2-40B4-BE49-F238E27FC236}">
                <a16:creationId xmlns:a16="http://schemas.microsoft.com/office/drawing/2014/main" id="{CB8153F9-4A73-46D7-8149-0506A9517554}"/>
              </a:ext>
            </a:extLst>
          </p:cNvPr>
          <p:cNvSpPr>
            <a:spLocks noGrp="1"/>
          </p:cNvSpPr>
          <p:nvPr>
            <p:ph type="body" sz="quarter" idx="20" hasCustomPrompt="1"/>
          </p:nvPr>
        </p:nvSpPr>
        <p:spPr>
          <a:xfrm>
            <a:off x="5777568" y="7205860"/>
            <a:ext cx="3996000" cy="135959"/>
          </a:xfrm>
          <a:prstGeom prst="rect">
            <a:avLst/>
          </a:prstGeom>
        </p:spPr>
        <p:txBody>
          <a:bodyPr wrap="square" lIns="0" tIns="0" rIns="0" bIns="0">
            <a:noAutofit/>
          </a:bodyPr>
          <a:lstStyle>
            <a:lvl1pPr>
              <a:defRPr lang="en-US" sz="900" b="0" kern="1200" dirty="0">
                <a:solidFill>
                  <a:schemeClr val="accent2"/>
                </a:solidFill>
              </a:defRPr>
            </a:lvl1pPr>
          </a:lstStyle>
          <a:p>
            <a:pPr lvl="0" algn="r" defTabSz="803575" rtl="0" eaLnBrk="1" latinLnBrk="0" hangingPunct="1"/>
            <a:r>
              <a:rPr lang="en-US"/>
              <a:t>Insert section name here (manually repeat on all pages, except covers/dividers)</a:t>
            </a:r>
          </a:p>
        </p:txBody>
      </p:sp>
    </p:spTree>
  </p:cSld>
  <p:clrMapOvr>
    <a:masterClrMapping/>
  </p:clrMapOvr>
  <p:extLst>
    <p:ext uri="{DCECCB84-F9BA-43D5-87BE-67443E8EF086}">
      <p15:sldGuideLst xmlns:p15="http://schemas.microsoft.com/office/powerpoint/2012/main">
        <p15:guide id="1" orient="horz" pos="2381" userDrawn="1">
          <p15:clr>
            <a:srgbClr val="FBAE40"/>
          </p15:clr>
        </p15:guide>
        <p15:guide id="2" pos="3367"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hree Content">
    <p:bg>
      <p:bgPr>
        <a:solidFill>
          <a:schemeClr val="bg1"/>
        </a:solidFill>
        <a:effectLst/>
      </p:bgPr>
    </p:bg>
    <p:spTree>
      <p:nvGrpSpPr>
        <p:cNvPr id="1" name=""/>
        <p:cNvGrpSpPr/>
        <p:nvPr/>
      </p:nvGrpSpPr>
      <p:grpSpPr>
        <a:xfrm>
          <a:off x="0" y="0"/>
          <a:ext cx="0" cy="0"/>
          <a:chOff x="0" y="0"/>
          <a:chExt cx="0" cy="0"/>
        </a:xfrm>
      </p:grpSpPr>
      <p:sp>
        <p:nvSpPr>
          <p:cNvPr id="3" name="Holder 3"/>
          <p:cNvSpPr>
            <a:spLocks noGrp="1"/>
          </p:cNvSpPr>
          <p:nvPr>
            <p:ph sz="half" idx="2"/>
          </p:nvPr>
        </p:nvSpPr>
        <p:spPr>
          <a:xfrm>
            <a:off x="407208" y="1590280"/>
            <a:ext cx="3100350" cy="5141490"/>
          </a:xfrm>
          <a:prstGeom prst="rect">
            <a:avLst/>
          </a:prstGeom>
        </p:spPr>
        <p:txBody>
          <a:bodyPr wrap="square" lIns="0" tIns="0" rIns="0" bIns="0">
            <a:noAutofit/>
          </a:bodyPr>
          <a:lstStyle>
            <a:lvl1pPr>
              <a:defRPr sz="1300"/>
            </a:lvl1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1" name="Slide Number Placeholder 11">
            <a:extLst>
              <a:ext uri="{FF2B5EF4-FFF2-40B4-BE49-F238E27FC236}">
                <a16:creationId xmlns:a16="http://schemas.microsoft.com/office/drawing/2014/main" id="{B7D40988-1E22-4058-9F23-1FFB14740818}"/>
              </a:ext>
            </a:extLst>
          </p:cNvPr>
          <p:cNvSpPr>
            <a:spLocks noGrp="1"/>
          </p:cNvSpPr>
          <p:nvPr>
            <p:ph type="sldNum" sz="quarter" idx="12"/>
          </p:nvPr>
        </p:nvSpPr>
        <p:spPr>
          <a:xfrm>
            <a:off x="10130874" y="7209642"/>
            <a:ext cx="168995" cy="135959"/>
          </a:xfrm>
        </p:spPr>
        <p:txBody>
          <a:bodyPr/>
          <a:lstStyle/>
          <a:p>
            <a:fld id="{B6F15528-21DE-4FAA-801E-634DDDAF4B2B}" type="slidenum">
              <a:rPr lang="en-GB" smtClean="0"/>
              <a:pPr/>
              <a:t>‹#›</a:t>
            </a:fld>
            <a:endParaRPr lang="en-GB"/>
          </a:p>
        </p:txBody>
      </p:sp>
      <p:sp>
        <p:nvSpPr>
          <p:cNvPr id="8" name="Holder 3">
            <a:extLst>
              <a:ext uri="{FF2B5EF4-FFF2-40B4-BE49-F238E27FC236}">
                <a16:creationId xmlns:a16="http://schemas.microsoft.com/office/drawing/2014/main" id="{F05D85A9-5D63-4BEA-835D-BAF4851EE773}"/>
              </a:ext>
            </a:extLst>
          </p:cNvPr>
          <p:cNvSpPr>
            <a:spLocks noGrp="1"/>
          </p:cNvSpPr>
          <p:nvPr>
            <p:ph sz="half" idx="13"/>
          </p:nvPr>
        </p:nvSpPr>
        <p:spPr>
          <a:xfrm>
            <a:off x="7064263" y="1590280"/>
            <a:ext cx="3100350" cy="5141490"/>
          </a:xfrm>
          <a:prstGeom prst="rect">
            <a:avLst/>
          </a:prstGeom>
        </p:spPr>
        <p:txBody>
          <a:bodyPr wrap="square" lIns="0" tIns="0" rIns="0" bIns="0">
            <a:noAutofit/>
          </a:bodyPr>
          <a:lstStyle>
            <a:lvl1pPr>
              <a:defRPr sz="1300"/>
            </a:lvl1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9" name="Holder 3">
            <a:extLst>
              <a:ext uri="{FF2B5EF4-FFF2-40B4-BE49-F238E27FC236}">
                <a16:creationId xmlns:a16="http://schemas.microsoft.com/office/drawing/2014/main" id="{36505703-B903-4C77-AFFC-D632C0267673}"/>
              </a:ext>
            </a:extLst>
          </p:cNvPr>
          <p:cNvSpPr>
            <a:spLocks noGrp="1"/>
          </p:cNvSpPr>
          <p:nvPr>
            <p:ph sz="half" idx="14"/>
          </p:nvPr>
        </p:nvSpPr>
        <p:spPr>
          <a:xfrm>
            <a:off x="3735736" y="1590280"/>
            <a:ext cx="3100350" cy="5141490"/>
          </a:xfrm>
          <a:prstGeom prst="rect">
            <a:avLst/>
          </a:prstGeom>
        </p:spPr>
        <p:txBody>
          <a:bodyPr wrap="square" lIns="0" tIns="0" rIns="0" bIns="0">
            <a:noAutofit/>
          </a:bodyPr>
          <a:lstStyle>
            <a:lvl1pPr>
              <a:defRPr sz="1300"/>
            </a:lvl1p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 name="Title 1">
            <a:extLst>
              <a:ext uri="{FF2B5EF4-FFF2-40B4-BE49-F238E27FC236}">
                <a16:creationId xmlns:a16="http://schemas.microsoft.com/office/drawing/2014/main" id="{4D7FBA13-494A-484E-B436-0A756BC53ECE}"/>
              </a:ext>
            </a:extLst>
          </p:cNvPr>
          <p:cNvSpPr>
            <a:spLocks noGrp="1"/>
          </p:cNvSpPr>
          <p:nvPr>
            <p:ph type="title"/>
          </p:nvPr>
        </p:nvSpPr>
        <p:spPr/>
        <p:txBody>
          <a:bodyPr/>
          <a:lstStyle/>
          <a:p>
            <a:r>
              <a:rPr lang="en-GB" noProof="0"/>
              <a:t>Click to edit Master title style</a:t>
            </a:r>
          </a:p>
        </p:txBody>
      </p:sp>
      <p:sp>
        <p:nvSpPr>
          <p:cNvPr id="4" name="Footer Placeholder 3">
            <a:extLst>
              <a:ext uri="{FF2B5EF4-FFF2-40B4-BE49-F238E27FC236}">
                <a16:creationId xmlns:a16="http://schemas.microsoft.com/office/drawing/2014/main" id="{E4894B73-858D-4F6C-9433-4582D5F957E9}"/>
              </a:ext>
            </a:extLst>
          </p:cNvPr>
          <p:cNvSpPr>
            <a:spLocks noGrp="1"/>
          </p:cNvSpPr>
          <p:nvPr>
            <p:ph type="ftr" sz="quarter" idx="15"/>
          </p:nvPr>
        </p:nvSpPr>
        <p:spPr/>
        <p:txBody>
          <a:bodyPr/>
          <a:lstStyle/>
          <a:p>
            <a:r>
              <a:rPr lang="en-GB"/>
              <a:t>FRC Presentation to IESBA Board | September 2025</a:t>
            </a:r>
          </a:p>
        </p:txBody>
      </p:sp>
      <p:sp>
        <p:nvSpPr>
          <p:cNvPr id="10" name="Text Placeholder 9">
            <a:extLst>
              <a:ext uri="{FF2B5EF4-FFF2-40B4-BE49-F238E27FC236}">
                <a16:creationId xmlns:a16="http://schemas.microsoft.com/office/drawing/2014/main" id="{48F83009-C347-40A0-975F-733584EEB0FB}"/>
              </a:ext>
            </a:extLst>
          </p:cNvPr>
          <p:cNvSpPr>
            <a:spLocks noGrp="1"/>
          </p:cNvSpPr>
          <p:nvPr>
            <p:ph type="body" sz="quarter" idx="20" hasCustomPrompt="1"/>
          </p:nvPr>
        </p:nvSpPr>
        <p:spPr>
          <a:xfrm>
            <a:off x="5777568" y="7205860"/>
            <a:ext cx="3996000" cy="135959"/>
          </a:xfrm>
          <a:prstGeom prst="rect">
            <a:avLst/>
          </a:prstGeom>
        </p:spPr>
        <p:txBody>
          <a:bodyPr wrap="square" lIns="0" tIns="0" rIns="0" bIns="0">
            <a:noAutofit/>
          </a:bodyPr>
          <a:lstStyle>
            <a:lvl1pPr>
              <a:defRPr lang="en-US" sz="900" b="0" kern="1200" dirty="0">
                <a:solidFill>
                  <a:schemeClr val="accent2"/>
                </a:solidFill>
              </a:defRPr>
            </a:lvl1pPr>
          </a:lstStyle>
          <a:p>
            <a:pPr lvl="0" algn="r" defTabSz="803575" rtl="0" eaLnBrk="1" latinLnBrk="0" hangingPunct="1"/>
            <a:r>
              <a:rPr lang="en-US"/>
              <a:t>Insert section name here (manually repeat on all pages, except covers/dividers)</a:t>
            </a:r>
          </a:p>
        </p:txBody>
      </p:sp>
    </p:spTree>
    <p:extLst>
      <p:ext uri="{BB962C8B-B14F-4D97-AF65-F5344CB8AC3E}">
        <p14:creationId xmlns:p14="http://schemas.microsoft.com/office/powerpoint/2010/main" val="39734407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Three Charts">
    <p:spTree>
      <p:nvGrpSpPr>
        <p:cNvPr id="1" name=""/>
        <p:cNvGrpSpPr/>
        <p:nvPr/>
      </p:nvGrpSpPr>
      <p:grpSpPr>
        <a:xfrm>
          <a:off x="0" y="0"/>
          <a:ext cx="0" cy="0"/>
          <a:chOff x="0" y="0"/>
          <a:chExt cx="0" cy="0"/>
        </a:xfrm>
      </p:grpSpPr>
      <p:sp>
        <p:nvSpPr>
          <p:cNvPr id="7" name="Slide Number Placeholder 11">
            <a:extLst>
              <a:ext uri="{FF2B5EF4-FFF2-40B4-BE49-F238E27FC236}">
                <a16:creationId xmlns:a16="http://schemas.microsoft.com/office/drawing/2014/main" id="{E590B31A-871E-4619-9311-50794A47E560}"/>
              </a:ext>
            </a:extLst>
          </p:cNvPr>
          <p:cNvSpPr>
            <a:spLocks noGrp="1"/>
          </p:cNvSpPr>
          <p:nvPr>
            <p:ph type="sldNum" sz="quarter" idx="12"/>
          </p:nvPr>
        </p:nvSpPr>
        <p:spPr>
          <a:xfrm>
            <a:off x="10130874" y="7209642"/>
            <a:ext cx="168995" cy="135959"/>
          </a:xfrm>
        </p:spPr>
        <p:txBody>
          <a:bodyPr/>
          <a:lstStyle/>
          <a:p>
            <a:fld id="{B6F15528-21DE-4FAA-801E-634DDDAF4B2B}" type="slidenum">
              <a:rPr lang="en-GB" smtClean="0"/>
              <a:pPr/>
              <a:t>‹#›</a:t>
            </a:fld>
            <a:endParaRPr lang="en-GB"/>
          </a:p>
        </p:txBody>
      </p:sp>
      <p:sp>
        <p:nvSpPr>
          <p:cNvPr id="85" name="object 85">
            <a:extLst>
              <a:ext uri="{FF2B5EF4-FFF2-40B4-BE49-F238E27FC236}">
                <a16:creationId xmlns:a16="http://schemas.microsoft.com/office/drawing/2014/main" id="{0023C28F-55B6-4458-80AF-EB895E12EC37}"/>
              </a:ext>
            </a:extLst>
          </p:cNvPr>
          <p:cNvSpPr/>
          <p:nvPr userDrawn="1"/>
        </p:nvSpPr>
        <p:spPr>
          <a:xfrm>
            <a:off x="683935" y="2918795"/>
            <a:ext cx="2543491" cy="0"/>
          </a:xfrm>
          <a:custGeom>
            <a:avLst/>
            <a:gdLst/>
            <a:ahLst/>
            <a:cxnLst/>
            <a:rect l="l" t="t" r="r" b="b"/>
            <a:pathLst>
              <a:path w="2894329">
                <a:moveTo>
                  <a:pt x="0" y="0"/>
                </a:moveTo>
                <a:lnTo>
                  <a:pt x="2894203" y="0"/>
                </a:lnTo>
              </a:path>
            </a:pathLst>
          </a:custGeom>
          <a:ln w="6350">
            <a:solidFill>
              <a:srgbClr val="57585B"/>
            </a:solidFill>
          </a:ln>
        </p:spPr>
        <p:txBody>
          <a:bodyPr wrap="square" lIns="0" tIns="0" rIns="0" bIns="0" rtlCol="0"/>
          <a:lstStyle/>
          <a:p>
            <a:endParaRPr lang="en-GB" sz="1583" noProof="0"/>
          </a:p>
        </p:txBody>
      </p:sp>
      <p:sp>
        <p:nvSpPr>
          <p:cNvPr id="86" name="object 86">
            <a:extLst>
              <a:ext uri="{FF2B5EF4-FFF2-40B4-BE49-F238E27FC236}">
                <a16:creationId xmlns:a16="http://schemas.microsoft.com/office/drawing/2014/main" id="{AD3895E2-90EE-4848-8B6B-CCC41B5824AB}"/>
              </a:ext>
            </a:extLst>
          </p:cNvPr>
          <p:cNvSpPr/>
          <p:nvPr userDrawn="1"/>
        </p:nvSpPr>
        <p:spPr>
          <a:xfrm>
            <a:off x="3863071" y="2918795"/>
            <a:ext cx="2543491" cy="0"/>
          </a:xfrm>
          <a:custGeom>
            <a:avLst/>
            <a:gdLst/>
            <a:ahLst/>
            <a:cxnLst/>
            <a:rect l="l" t="t" r="r" b="b"/>
            <a:pathLst>
              <a:path w="2894329">
                <a:moveTo>
                  <a:pt x="0" y="0"/>
                </a:moveTo>
                <a:lnTo>
                  <a:pt x="2894203" y="0"/>
                </a:lnTo>
              </a:path>
            </a:pathLst>
          </a:custGeom>
          <a:ln w="6350">
            <a:solidFill>
              <a:srgbClr val="57585B"/>
            </a:solidFill>
          </a:ln>
        </p:spPr>
        <p:txBody>
          <a:bodyPr wrap="square" lIns="0" tIns="0" rIns="0" bIns="0" rtlCol="0"/>
          <a:lstStyle/>
          <a:p>
            <a:endParaRPr lang="en-GB" sz="1583" noProof="0"/>
          </a:p>
        </p:txBody>
      </p:sp>
      <p:sp>
        <p:nvSpPr>
          <p:cNvPr id="87" name="object 87">
            <a:extLst>
              <a:ext uri="{FF2B5EF4-FFF2-40B4-BE49-F238E27FC236}">
                <a16:creationId xmlns:a16="http://schemas.microsoft.com/office/drawing/2014/main" id="{FF2760B4-39B0-4258-817F-6F8F72455A45}"/>
              </a:ext>
            </a:extLst>
          </p:cNvPr>
          <p:cNvSpPr/>
          <p:nvPr userDrawn="1"/>
        </p:nvSpPr>
        <p:spPr>
          <a:xfrm>
            <a:off x="7000168" y="2929622"/>
            <a:ext cx="2543491" cy="0"/>
          </a:xfrm>
          <a:custGeom>
            <a:avLst/>
            <a:gdLst/>
            <a:ahLst/>
            <a:cxnLst/>
            <a:rect l="l" t="t" r="r" b="b"/>
            <a:pathLst>
              <a:path w="2894329">
                <a:moveTo>
                  <a:pt x="0" y="0"/>
                </a:moveTo>
                <a:lnTo>
                  <a:pt x="2894190" y="0"/>
                </a:lnTo>
              </a:path>
            </a:pathLst>
          </a:custGeom>
          <a:ln w="6350">
            <a:solidFill>
              <a:srgbClr val="57585B"/>
            </a:solidFill>
          </a:ln>
        </p:spPr>
        <p:txBody>
          <a:bodyPr wrap="square" lIns="0" tIns="0" rIns="0" bIns="0" rtlCol="0"/>
          <a:lstStyle/>
          <a:p>
            <a:endParaRPr lang="en-GB" sz="1583" noProof="0"/>
          </a:p>
        </p:txBody>
      </p:sp>
      <p:sp>
        <p:nvSpPr>
          <p:cNvPr id="93" name="Text Placeholder 3">
            <a:extLst>
              <a:ext uri="{FF2B5EF4-FFF2-40B4-BE49-F238E27FC236}">
                <a16:creationId xmlns:a16="http://schemas.microsoft.com/office/drawing/2014/main" id="{2C928B8B-D61C-4F77-9926-C760C7370CAA}"/>
              </a:ext>
            </a:extLst>
          </p:cNvPr>
          <p:cNvSpPr>
            <a:spLocks noGrp="1"/>
          </p:cNvSpPr>
          <p:nvPr>
            <p:ph type="body" sz="quarter" idx="13"/>
          </p:nvPr>
        </p:nvSpPr>
        <p:spPr>
          <a:xfrm>
            <a:off x="672425" y="2995866"/>
            <a:ext cx="2554373" cy="194601"/>
          </a:xfrm>
        </p:spPr>
        <p:txBody>
          <a:bodyPr/>
          <a:lstStyle>
            <a:lvl1pPr>
              <a:defRPr sz="1300"/>
            </a:lvl1pPr>
          </a:lstStyle>
          <a:p>
            <a:pPr lvl="0"/>
            <a:r>
              <a:rPr lang="en-GB" noProof="0"/>
              <a:t>Click to edit Master text styles</a:t>
            </a:r>
          </a:p>
        </p:txBody>
      </p:sp>
      <p:sp>
        <p:nvSpPr>
          <p:cNvPr id="94" name="Text Placeholder 3">
            <a:extLst>
              <a:ext uri="{FF2B5EF4-FFF2-40B4-BE49-F238E27FC236}">
                <a16:creationId xmlns:a16="http://schemas.microsoft.com/office/drawing/2014/main" id="{273E2C7A-41FE-46B3-8C27-4794162AC129}"/>
              </a:ext>
            </a:extLst>
          </p:cNvPr>
          <p:cNvSpPr>
            <a:spLocks noGrp="1"/>
          </p:cNvSpPr>
          <p:nvPr>
            <p:ph type="body" sz="quarter" idx="14"/>
          </p:nvPr>
        </p:nvSpPr>
        <p:spPr>
          <a:xfrm>
            <a:off x="3876321" y="2995866"/>
            <a:ext cx="2554373" cy="194601"/>
          </a:xfrm>
        </p:spPr>
        <p:txBody>
          <a:bodyPr/>
          <a:lstStyle>
            <a:lvl1pPr>
              <a:defRPr sz="1300"/>
            </a:lvl1pPr>
          </a:lstStyle>
          <a:p>
            <a:pPr lvl="0"/>
            <a:r>
              <a:rPr lang="en-GB" noProof="0"/>
              <a:t>Click to edit Master text styles</a:t>
            </a:r>
          </a:p>
        </p:txBody>
      </p:sp>
      <p:sp>
        <p:nvSpPr>
          <p:cNvPr id="95" name="Text Placeholder 3">
            <a:extLst>
              <a:ext uri="{FF2B5EF4-FFF2-40B4-BE49-F238E27FC236}">
                <a16:creationId xmlns:a16="http://schemas.microsoft.com/office/drawing/2014/main" id="{09840598-8F56-4545-8196-82AB4F64DA14}"/>
              </a:ext>
            </a:extLst>
          </p:cNvPr>
          <p:cNvSpPr>
            <a:spLocks noGrp="1"/>
          </p:cNvSpPr>
          <p:nvPr>
            <p:ph type="body" sz="quarter" idx="15"/>
          </p:nvPr>
        </p:nvSpPr>
        <p:spPr>
          <a:xfrm>
            <a:off x="6998773" y="2995866"/>
            <a:ext cx="2554373" cy="194601"/>
          </a:xfrm>
        </p:spPr>
        <p:txBody>
          <a:bodyPr/>
          <a:lstStyle>
            <a:lvl1pPr>
              <a:defRPr sz="1300"/>
            </a:lvl1pPr>
          </a:lstStyle>
          <a:p>
            <a:pPr lvl="0"/>
            <a:r>
              <a:rPr lang="en-GB" noProof="0"/>
              <a:t>Click to edit Master text styles</a:t>
            </a:r>
          </a:p>
        </p:txBody>
      </p:sp>
      <p:sp>
        <p:nvSpPr>
          <p:cNvPr id="99" name="Chart Placeholder 95">
            <a:extLst>
              <a:ext uri="{FF2B5EF4-FFF2-40B4-BE49-F238E27FC236}">
                <a16:creationId xmlns:a16="http://schemas.microsoft.com/office/drawing/2014/main" id="{11BFE803-5AC4-43C1-B31F-DF7F52E64328}"/>
              </a:ext>
            </a:extLst>
          </p:cNvPr>
          <p:cNvSpPr>
            <a:spLocks noGrp="1"/>
          </p:cNvSpPr>
          <p:nvPr>
            <p:ph type="chart" sz="quarter" idx="16"/>
          </p:nvPr>
        </p:nvSpPr>
        <p:spPr>
          <a:xfrm>
            <a:off x="672425" y="3293006"/>
            <a:ext cx="2554373" cy="2107119"/>
          </a:xfrm>
        </p:spPr>
        <p:txBody>
          <a:bodyPr/>
          <a:lstStyle/>
          <a:p>
            <a:r>
              <a:rPr lang="en-GB" noProof="0"/>
              <a:t>Click icon to add chart</a:t>
            </a:r>
          </a:p>
        </p:txBody>
      </p:sp>
      <p:sp>
        <p:nvSpPr>
          <p:cNvPr id="100" name="Chart Placeholder 95">
            <a:extLst>
              <a:ext uri="{FF2B5EF4-FFF2-40B4-BE49-F238E27FC236}">
                <a16:creationId xmlns:a16="http://schemas.microsoft.com/office/drawing/2014/main" id="{C6325BE8-B4AF-45E1-A34F-8B5FDDA0BD86}"/>
              </a:ext>
            </a:extLst>
          </p:cNvPr>
          <p:cNvSpPr>
            <a:spLocks noGrp="1"/>
          </p:cNvSpPr>
          <p:nvPr>
            <p:ph type="chart" sz="quarter" idx="17"/>
          </p:nvPr>
        </p:nvSpPr>
        <p:spPr>
          <a:xfrm>
            <a:off x="3869200" y="3293006"/>
            <a:ext cx="2554373" cy="2107119"/>
          </a:xfrm>
        </p:spPr>
        <p:txBody>
          <a:bodyPr/>
          <a:lstStyle/>
          <a:p>
            <a:r>
              <a:rPr lang="en-GB" noProof="0"/>
              <a:t>Click icon to add chart</a:t>
            </a:r>
          </a:p>
        </p:txBody>
      </p:sp>
      <p:sp>
        <p:nvSpPr>
          <p:cNvPr id="101" name="Chart Placeholder 95">
            <a:extLst>
              <a:ext uri="{FF2B5EF4-FFF2-40B4-BE49-F238E27FC236}">
                <a16:creationId xmlns:a16="http://schemas.microsoft.com/office/drawing/2014/main" id="{0258E50D-459B-404B-83B2-D70DBFC2D2CB}"/>
              </a:ext>
            </a:extLst>
          </p:cNvPr>
          <p:cNvSpPr>
            <a:spLocks noGrp="1"/>
          </p:cNvSpPr>
          <p:nvPr>
            <p:ph type="chart" sz="quarter" idx="18"/>
          </p:nvPr>
        </p:nvSpPr>
        <p:spPr>
          <a:xfrm>
            <a:off x="6994727" y="3293006"/>
            <a:ext cx="2554373" cy="2107119"/>
          </a:xfrm>
        </p:spPr>
        <p:txBody>
          <a:bodyPr/>
          <a:lstStyle/>
          <a:p>
            <a:r>
              <a:rPr lang="en-GB" noProof="0"/>
              <a:t>Click icon to add chart</a:t>
            </a:r>
          </a:p>
        </p:txBody>
      </p:sp>
      <p:sp>
        <p:nvSpPr>
          <p:cNvPr id="102" name="object 90">
            <a:extLst>
              <a:ext uri="{FF2B5EF4-FFF2-40B4-BE49-F238E27FC236}">
                <a16:creationId xmlns:a16="http://schemas.microsoft.com/office/drawing/2014/main" id="{E283E961-88F5-442A-9F7E-543CD1518AB0}"/>
              </a:ext>
            </a:extLst>
          </p:cNvPr>
          <p:cNvSpPr/>
          <p:nvPr userDrawn="1"/>
        </p:nvSpPr>
        <p:spPr>
          <a:xfrm>
            <a:off x="7000168" y="5420332"/>
            <a:ext cx="2543491" cy="0"/>
          </a:xfrm>
          <a:custGeom>
            <a:avLst/>
            <a:gdLst/>
            <a:ahLst/>
            <a:cxnLst/>
            <a:rect l="l" t="t" r="r" b="b"/>
            <a:pathLst>
              <a:path w="2894329">
                <a:moveTo>
                  <a:pt x="0" y="0"/>
                </a:moveTo>
                <a:lnTo>
                  <a:pt x="2894190" y="0"/>
                </a:lnTo>
              </a:path>
            </a:pathLst>
          </a:custGeom>
          <a:ln w="6350">
            <a:solidFill>
              <a:srgbClr val="57585B"/>
            </a:solidFill>
          </a:ln>
        </p:spPr>
        <p:txBody>
          <a:bodyPr wrap="square" lIns="0" tIns="0" rIns="0" bIns="0" rtlCol="0"/>
          <a:lstStyle/>
          <a:p>
            <a:endParaRPr lang="en-GB" sz="1583" noProof="0"/>
          </a:p>
        </p:txBody>
      </p:sp>
      <p:sp>
        <p:nvSpPr>
          <p:cNvPr id="103" name="object 90">
            <a:extLst>
              <a:ext uri="{FF2B5EF4-FFF2-40B4-BE49-F238E27FC236}">
                <a16:creationId xmlns:a16="http://schemas.microsoft.com/office/drawing/2014/main" id="{8748025A-5523-4E97-87E4-3AD88C52272B}"/>
              </a:ext>
            </a:extLst>
          </p:cNvPr>
          <p:cNvSpPr/>
          <p:nvPr userDrawn="1"/>
        </p:nvSpPr>
        <p:spPr>
          <a:xfrm>
            <a:off x="3847309" y="5420332"/>
            <a:ext cx="2543491" cy="0"/>
          </a:xfrm>
          <a:custGeom>
            <a:avLst/>
            <a:gdLst/>
            <a:ahLst/>
            <a:cxnLst/>
            <a:rect l="l" t="t" r="r" b="b"/>
            <a:pathLst>
              <a:path w="2894329">
                <a:moveTo>
                  <a:pt x="0" y="0"/>
                </a:moveTo>
                <a:lnTo>
                  <a:pt x="2894190" y="0"/>
                </a:lnTo>
              </a:path>
            </a:pathLst>
          </a:custGeom>
          <a:ln w="6350">
            <a:solidFill>
              <a:srgbClr val="57585B"/>
            </a:solidFill>
          </a:ln>
        </p:spPr>
        <p:txBody>
          <a:bodyPr wrap="square" lIns="0" tIns="0" rIns="0" bIns="0" rtlCol="0"/>
          <a:lstStyle/>
          <a:p>
            <a:endParaRPr lang="en-GB" sz="1583" noProof="0"/>
          </a:p>
        </p:txBody>
      </p:sp>
      <p:sp>
        <p:nvSpPr>
          <p:cNvPr id="104" name="object 90">
            <a:extLst>
              <a:ext uri="{FF2B5EF4-FFF2-40B4-BE49-F238E27FC236}">
                <a16:creationId xmlns:a16="http://schemas.microsoft.com/office/drawing/2014/main" id="{18A440DC-DFD9-4095-9F37-0D1208D8053F}"/>
              </a:ext>
            </a:extLst>
          </p:cNvPr>
          <p:cNvSpPr/>
          <p:nvPr userDrawn="1"/>
        </p:nvSpPr>
        <p:spPr>
          <a:xfrm>
            <a:off x="666843" y="5420332"/>
            <a:ext cx="2543491" cy="0"/>
          </a:xfrm>
          <a:custGeom>
            <a:avLst/>
            <a:gdLst/>
            <a:ahLst/>
            <a:cxnLst/>
            <a:rect l="l" t="t" r="r" b="b"/>
            <a:pathLst>
              <a:path w="2894329">
                <a:moveTo>
                  <a:pt x="0" y="0"/>
                </a:moveTo>
                <a:lnTo>
                  <a:pt x="2894190" y="0"/>
                </a:lnTo>
              </a:path>
            </a:pathLst>
          </a:custGeom>
          <a:ln w="6350">
            <a:solidFill>
              <a:srgbClr val="57585B"/>
            </a:solidFill>
          </a:ln>
        </p:spPr>
        <p:txBody>
          <a:bodyPr wrap="square" lIns="0" tIns="0" rIns="0" bIns="0" rtlCol="0"/>
          <a:lstStyle/>
          <a:p>
            <a:endParaRPr lang="en-GB" sz="1583" noProof="0"/>
          </a:p>
        </p:txBody>
      </p:sp>
      <p:sp>
        <p:nvSpPr>
          <p:cNvPr id="107" name="Text Placeholder 106">
            <a:extLst>
              <a:ext uri="{FF2B5EF4-FFF2-40B4-BE49-F238E27FC236}">
                <a16:creationId xmlns:a16="http://schemas.microsoft.com/office/drawing/2014/main" id="{415D96FD-B895-412F-99A1-5532BD0D72A5}"/>
              </a:ext>
            </a:extLst>
          </p:cNvPr>
          <p:cNvSpPr>
            <a:spLocks noGrp="1"/>
          </p:cNvSpPr>
          <p:nvPr>
            <p:ph type="body" sz="quarter" idx="20"/>
          </p:nvPr>
        </p:nvSpPr>
        <p:spPr>
          <a:xfrm>
            <a:off x="407360" y="1590278"/>
            <a:ext cx="9755722" cy="988477"/>
          </a:xfrm>
        </p:spPr>
        <p:txBody>
          <a:bodyPr/>
          <a:lstStyle>
            <a:lvl1pPr>
              <a:defRPr sz="1300"/>
            </a:lvl1pPr>
            <a:lvl2pPr>
              <a:defRPr sz="1200"/>
            </a:lvl2pPr>
            <a:lvl3pPr marL="150671" indent="-150671">
              <a:buFont typeface="Arial" panose="020B0604020202020204" pitchFamily="34" charset="0"/>
              <a:buChar char="•"/>
              <a:defRPr sz="1200"/>
            </a:lvl3pPr>
            <a:lvl4pPr>
              <a:defRPr sz="879"/>
            </a:lvl4pPr>
            <a:lvl5pPr>
              <a:defRPr sz="879"/>
            </a:lvl5pPr>
          </a:lstStyle>
          <a:p>
            <a:pPr lvl="0"/>
            <a:r>
              <a:rPr lang="en-GB" noProof="0"/>
              <a:t>Click to edit Master text styles</a:t>
            </a:r>
          </a:p>
          <a:p>
            <a:pPr lvl="1"/>
            <a:r>
              <a:rPr lang="en-GB" noProof="0"/>
              <a:t>Second level</a:t>
            </a:r>
          </a:p>
          <a:p>
            <a:pPr lvl="2"/>
            <a:r>
              <a:rPr lang="en-GB" noProof="0"/>
              <a:t>Third level</a:t>
            </a:r>
          </a:p>
        </p:txBody>
      </p:sp>
      <p:sp>
        <p:nvSpPr>
          <p:cNvPr id="108" name="Text Placeholder 6">
            <a:extLst>
              <a:ext uri="{FF2B5EF4-FFF2-40B4-BE49-F238E27FC236}">
                <a16:creationId xmlns:a16="http://schemas.microsoft.com/office/drawing/2014/main" id="{84FE0915-B3F8-4374-BAE4-5520107417DC}"/>
              </a:ext>
            </a:extLst>
          </p:cNvPr>
          <p:cNvSpPr>
            <a:spLocks noGrp="1"/>
          </p:cNvSpPr>
          <p:nvPr>
            <p:ph type="body" sz="quarter" idx="28" hasCustomPrompt="1"/>
          </p:nvPr>
        </p:nvSpPr>
        <p:spPr>
          <a:xfrm>
            <a:off x="689984" y="5501167"/>
            <a:ext cx="2554373" cy="345375"/>
          </a:xfrm>
        </p:spPr>
        <p:txBody>
          <a:bodyPr/>
          <a:lstStyle>
            <a:lvl1pPr>
              <a:defRPr sz="900" b="0">
                <a:solidFill>
                  <a:schemeClr val="tx1"/>
                </a:solidFill>
              </a:defRPr>
            </a:lvl1pPr>
          </a:lstStyle>
          <a:p>
            <a:pPr lvl="0"/>
            <a:r>
              <a:rPr lang="en-GB" noProof="0"/>
              <a:t>Notes/data source here</a:t>
            </a:r>
          </a:p>
        </p:txBody>
      </p:sp>
      <p:sp>
        <p:nvSpPr>
          <p:cNvPr id="109" name="Text Placeholder 6">
            <a:extLst>
              <a:ext uri="{FF2B5EF4-FFF2-40B4-BE49-F238E27FC236}">
                <a16:creationId xmlns:a16="http://schemas.microsoft.com/office/drawing/2014/main" id="{0E20F55E-33FD-4F1C-AA22-CA34ABC2363F}"/>
              </a:ext>
            </a:extLst>
          </p:cNvPr>
          <p:cNvSpPr>
            <a:spLocks noGrp="1"/>
          </p:cNvSpPr>
          <p:nvPr>
            <p:ph type="body" sz="quarter" idx="29" hasCustomPrompt="1"/>
          </p:nvPr>
        </p:nvSpPr>
        <p:spPr>
          <a:xfrm>
            <a:off x="3876321" y="5501167"/>
            <a:ext cx="2554373" cy="345375"/>
          </a:xfrm>
        </p:spPr>
        <p:txBody>
          <a:bodyPr/>
          <a:lstStyle>
            <a:lvl1pPr>
              <a:defRPr sz="900" b="0">
                <a:solidFill>
                  <a:schemeClr val="tx1"/>
                </a:solidFill>
              </a:defRPr>
            </a:lvl1pPr>
          </a:lstStyle>
          <a:p>
            <a:pPr lvl="0"/>
            <a:r>
              <a:rPr lang="en-GB" noProof="0"/>
              <a:t>Notes/data source here</a:t>
            </a:r>
          </a:p>
        </p:txBody>
      </p:sp>
      <p:sp>
        <p:nvSpPr>
          <p:cNvPr id="110" name="Text Placeholder 6">
            <a:extLst>
              <a:ext uri="{FF2B5EF4-FFF2-40B4-BE49-F238E27FC236}">
                <a16:creationId xmlns:a16="http://schemas.microsoft.com/office/drawing/2014/main" id="{0A9904C8-442A-4BB3-85A8-CF1BEE2E8289}"/>
              </a:ext>
            </a:extLst>
          </p:cNvPr>
          <p:cNvSpPr>
            <a:spLocks noGrp="1"/>
          </p:cNvSpPr>
          <p:nvPr>
            <p:ph type="body" sz="quarter" idx="30" hasCustomPrompt="1"/>
          </p:nvPr>
        </p:nvSpPr>
        <p:spPr>
          <a:xfrm>
            <a:off x="6998773" y="5501167"/>
            <a:ext cx="2554373" cy="345375"/>
          </a:xfrm>
        </p:spPr>
        <p:txBody>
          <a:bodyPr/>
          <a:lstStyle>
            <a:lvl1pPr>
              <a:defRPr sz="900" b="0">
                <a:solidFill>
                  <a:schemeClr val="tx1"/>
                </a:solidFill>
              </a:defRPr>
            </a:lvl1pPr>
          </a:lstStyle>
          <a:p>
            <a:pPr lvl="0"/>
            <a:r>
              <a:rPr lang="en-GB" noProof="0"/>
              <a:t>Notes/data source here</a:t>
            </a:r>
          </a:p>
        </p:txBody>
      </p:sp>
      <p:sp>
        <p:nvSpPr>
          <p:cNvPr id="2" name="Title 1">
            <a:extLst>
              <a:ext uri="{FF2B5EF4-FFF2-40B4-BE49-F238E27FC236}">
                <a16:creationId xmlns:a16="http://schemas.microsoft.com/office/drawing/2014/main" id="{ABB931C3-C2EA-4AF9-8143-4AF82F1E7F21}"/>
              </a:ext>
            </a:extLst>
          </p:cNvPr>
          <p:cNvSpPr>
            <a:spLocks noGrp="1"/>
          </p:cNvSpPr>
          <p:nvPr>
            <p:ph type="title"/>
          </p:nvPr>
        </p:nvSpPr>
        <p:spPr/>
        <p:txBody>
          <a:bodyPr/>
          <a:lstStyle/>
          <a:p>
            <a:r>
              <a:rPr lang="en-GB" noProof="0"/>
              <a:t>Click to edit Master title style</a:t>
            </a:r>
          </a:p>
        </p:txBody>
      </p:sp>
      <p:sp>
        <p:nvSpPr>
          <p:cNvPr id="3" name="Footer Placeholder 2">
            <a:extLst>
              <a:ext uri="{FF2B5EF4-FFF2-40B4-BE49-F238E27FC236}">
                <a16:creationId xmlns:a16="http://schemas.microsoft.com/office/drawing/2014/main" id="{F5653B06-A7D9-4F59-82FE-170B47CCA91D}"/>
              </a:ext>
            </a:extLst>
          </p:cNvPr>
          <p:cNvSpPr>
            <a:spLocks noGrp="1"/>
          </p:cNvSpPr>
          <p:nvPr>
            <p:ph type="ftr" sz="quarter" idx="31"/>
          </p:nvPr>
        </p:nvSpPr>
        <p:spPr/>
        <p:txBody>
          <a:bodyPr/>
          <a:lstStyle/>
          <a:p>
            <a:r>
              <a:rPr lang="en-GB"/>
              <a:t>FRC Presentation to IESBA Board | September 2025</a:t>
            </a:r>
          </a:p>
        </p:txBody>
      </p:sp>
      <p:sp>
        <p:nvSpPr>
          <p:cNvPr id="21" name="Text Placeholder 9">
            <a:extLst>
              <a:ext uri="{FF2B5EF4-FFF2-40B4-BE49-F238E27FC236}">
                <a16:creationId xmlns:a16="http://schemas.microsoft.com/office/drawing/2014/main" id="{50858ED2-4B6E-4452-B17C-B75A36ED0ADE}"/>
              </a:ext>
            </a:extLst>
          </p:cNvPr>
          <p:cNvSpPr>
            <a:spLocks noGrp="1"/>
          </p:cNvSpPr>
          <p:nvPr>
            <p:ph type="body" sz="quarter" idx="32" hasCustomPrompt="1"/>
          </p:nvPr>
        </p:nvSpPr>
        <p:spPr>
          <a:xfrm>
            <a:off x="5777568" y="7205860"/>
            <a:ext cx="3996000" cy="135959"/>
          </a:xfrm>
          <a:prstGeom prst="rect">
            <a:avLst/>
          </a:prstGeom>
        </p:spPr>
        <p:txBody>
          <a:bodyPr wrap="square" lIns="0" tIns="0" rIns="0" bIns="0">
            <a:noAutofit/>
          </a:bodyPr>
          <a:lstStyle>
            <a:lvl1pPr>
              <a:defRPr lang="en-US" sz="900" b="0" kern="1200" dirty="0">
                <a:solidFill>
                  <a:schemeClr val="accent2"/>
                </a:solidFill>
              </a:defRPr>
            </a:lvl1pPr>
          </a:lstStyle>
          <a:p>
            <a:pPr lvl="0" algn="r" defTabSz="803575" rtl="0" eaLnBrk="1" latinLnBrk="0" hangingPunct="1"/>
            <a:r>
              <a:rPr lang="en-US"/>
              <a:t>Insert section name here (manually repeat on all pages, except covers/dividers)</a:t>
            </a:r>
          </a:p>
        </p:txBody>
      </p:sp>
    </p:spTree>
    <p:extLst>
      <p:ext uri="{BB962C8B-B14F-4D97-AF65-F5344CB8AC3E}">
        <p14:creationId xmlns:p14="http://schemas.microsoft.com/office/powerpoint/2010/main" val="22843473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Title Placeholder 7">
            <a:extLst>
              <a:ext uri="{FF2B5EF4-FFF2-40B4-BE49-F238E27FC236}">
                <a16:creationId xmlns:a16="http://schemas.microsoft.com/office/drawing/2014/main" id="{0DB1C446-44B0-411C-95DA-4E7AF79230FE}"/>
              </a:ext>
            </a:extLst>
          </p:cNvPr>
          <p:cNvSpPr>
            <a:spLocks noGrp="1"/>
          </p:cNvSpPr>
          <p:nvPr>
            <p:ph type="title"/>
          </p:nvPr>
        </p:nvSpPr>
        <p:spPr>
          <a:xfrm>
            <a:off x="407208" y="542114"/>
            <a:ext cx="9867457" cy="699899"/>
          </a:xfrm>
          <a:prstGeom prst="rect">
            <a:avLst/>
          </a:prstGeom>
        </p:spPr>
        <p:txBody>
          <a:bodyPr vert="horz" lIns="0" tIns="0" rIns="0" bIns="0" rtlCol="0" anchor="t" anchorCtr="0">
            <a:noAutofit/>
          </a:bodyPr>
          <a:lstStyle/>
          <a:p>
            <a:r>
              <a:rPr lang="en-GB" noProof="0"/>
              <a:t>Click to edit Master title style</a:t>
            </a:r>
            <a:endParaRPr lang="en-GB" noProof="0" dirty="0"/>
          </a:p>
        </p:txBody>
      </p:sp>
      <p:sp>
        <p:nvSpPr>
          <p:cNvPr id="19" name="Text Placeholder 18">
            <a:extLst>
              <a:ext uri="{FF2B5EF4-FFF2-40B4-BE49-F238E27FC236}">
                <a16:creationId xmlns:a16="http://schemas.microsoft.com/office/drawing/2014/main" id="{F1A0005F-5EF2-41DB-BD79-A81BD1467400}"/>
              </a:ext>
            </a:extLst>
          </p:cNvPr>
          <p:cNvSpPr>
            <a:spLocks noGrp="1"/>
          </p:cNvSpPr>
          <p:nvPr>
            <p:ph type="body" idx="1"/>
          </p:nvPr>
        </p:nvSpPr>
        <p:spPr>
          <a:xfrm>
            <a:off x="407209" y="1590280"/>
            <a:ext cx="9867612" cy="5250541"/>
          </a:xfrm>
          <a:prstGeom prst="rect">
            <a:avLst/>
          </a:prstGeom>
        </p:spPr>
        <p:txBody>
          <a:bodyPr vert="horz" lIns="0" tIns="0" rIns="0" bIns="0" rtlCol="0">
            <a:no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sp>
        <p:nvSpPr>
          <p:cNvPr id="22" name="Holder 6">
            <a:extLst>
              <a:ext uri="{FF2B5EF4-FFF2-40B4-BE49-F238E27FC236}">
                <a16:creationId xmlns:a16="http://schemas.microsoft.com/office/drawing/2014/main" id="{D2B029B5-4A1F-4800-9A6C-CCCC90420EC5}"/>
              </a:ext>
            </a:extLst>
          </p:cNvPr>
          <p:cNvSpPr>
            <a:spLocks noGrp="1"/>
          </p:cNvSpPr>
          <p:nvPr>
            <p:ph type="sldNum" sz="quarter" idx="4"/>
          </p:nvPr>
        </p:nvSpPr>
        <p:spPr>
          <a:xfrm>
            <a:off x="10130874" y="7209642"/>
            <a:ext cx="168995" cy="135959"/>
          </a:xfrm>
          <a:prstGeom prst="rect">
            <a:avLst/>
          </a:prstGeom>
        </p:spPr>
        <p:txBody>
          <a:bodyPr wrap="square" lIns="0" tIns="0" rIns="0" bIns="0">
            <a:noAutofit/>
          </a:bodyPr>
          <a:lstStyle>
            <a:lvl1pPr algn="r">
              <a:defRPr sz="900">
                <a:solidFill>
                  <a:schemeClr val="tx1"/>
                </a:solidFill>
              </a:defRPr>
            </a:lvl1pPr>
          </a:lstStyle>
          <a:p>
            <a:fld id="{B6F15528-21DE-4FAA-801E-634DDDAF4B2B}" type="slidenum">
              <a:rPr lang="en-GB" smtClean="0"/>
              <a:pPr/>
              <a:t>‹#›</a:t>
            </a:fld>
            <a:endParaRPr lang="en-GB"/>
          </a:p>
        </p:txBody>
      </p:sp>
      <p:sp>
        <p:nvSpPr>
          <p:cNvPr id="26" name="object 2">
            <a:extLst>
              <a:ext uri="{FF2B5EF4-FFF2-40B4-BE49-F238E27FC236}">
                <a16:creationId xmlns:a16="http://schemas.microsoft.com/office/drawing/2014/main" id="{E830A7CC-125D-4ED6-8BCE-90965ED8A0C0}"/>
              </a:ext>
            </a:extLst>
          </p:cNvPr>
          <p:cNvSpPr/>
          <p:nvPr userDrawn="1"/>
        </p:nvSpPr>
        <p:spPr>
          <a:xfrm>
            <a:off x="418372" y="7134055"/>
            <a:ext cx="9856445" cy="0"/>
          </a:xfrm>
          <a:custGeom>
            <a:avLst/>
            <a:gdLst/>
            <a:ahLst/>
            <a:cxnLst/>
            <a:rect l="l" t="t" r="r" b="b"/>
            <a:pathLst>
              <a:path w="11216005">
                <a:moveTo>
                  <a:pt x="0" y="0"/>
                </a:moveTo>
                <a:lnTo>
                  <a:pt x="11215839" y="0"/>
                </a:lnTo>
              </a:path>
            </a:pathLst>
          </a:custGeom>
          <a:ln w="6350">
            <a:solidFill>
              <a:srgbClr val="000000"/>
            </a:solidFill>
          </a:ln>
        </p:spPr>
        <p:txBody>
          <a:bodyPr wrap="square" lIns="0" tIns="0" rIns="0" bIns="0" rtlCol="0"/>
          <a:lstStyle/>
          <a:p>
            <a:endParaRPr sz="1583"/>
          </a:p>
        </p:txBody>
      </p:sp>
      <p:sp>
        <p:nvSpPr>
          <p:cNvPr id="27" name="Holder 4">
            <a:extLst>
              <a:ext uri="{FF2B5EF4-FFF2-40B4-BE49-F238E27FC236}">
                <a16:creationId xmlns:a16="http://schemas.microsoft.com/office/drawing/2014/main" id="{29C95F6D-236B-4285-9C29-02199BB59E4F}"/>
              </a:ext>
            </a:extLst>
          </p:cNvPr>
          <p:cNvSpPr>
            <a:spLocks noGrp="1"/>
          </p:cNvSpPr>
          <p:nvPr>
            <p:ph type="ftr" sz="quarter" idx="3"/>
          </p:nvPr>
        </p:nvSpPr>
        <p:spPr>
          <a:xfrm>
            <a:off x="724192" y="7209642"/>
            <a:ext cx="5040000" cy="135959"/>
          </a:xfrm>
          <a:prstGeom prst="rect">
            <a:avLst/>
          </a:prstGeom>
        </p:spPr>
        <p:txBody>
          <a:bodyPr wrap="square" lIns="0" tIns="0" rIns="0" bIns="0">
            <a:noAutofit/>
          </a:bodyPr>
          <a:lstStyle>
            <a:lvl1pPr algn="l">
              <a:defRPr sz="900">
                <a:solidFill>
                  <a:schemeClr val="tx1"/>
                </a:solidFill>
              </a:defRPr>
            </a:lvl1pPr>
          </a:lstStyle>
          <a:p>
            <a:r>
              <a:rPr lang="en-GB" noProof="0"/>
              <a:t>FRC Presentation to IESBA Board | September 2025</a:t>
            </a:r>
          </a:p>
        </p:txBody>
      </p:sp>
      <p:sp>
        <p:nvSpPr>
          <p:cNvPr id="28" name="Holder 4">
            <a:extLst>
              <a:ext uri="{FF2B5EF4-FFF2-40B4-BE49-F238E27FC236}">
                <a16:creationId xmlns:a16="http://schemas.microsoft.com/office/drawing/2014/main" id="{F0E6C676-3774-425E-B3EC-A2AEC754BD3E}"/>
              </a:ext>
            </a:extLst>
          </p:cNvPr>
          <p:cNvSpPr txBox="1">
            <a:spLocks/>
          </p:cNvSpPr>
          <p:nvPr userDrawn="1"/>
        </p:nvSpPr>
        <p:spPr>
          <a:xfrm>
            <a:off x="414531" y="7209642"/>
            <a:ext cx="288000" cy="135959"/>
          </a:xfrm>
          <a:prstGeom prst="rect">
            <a:avLst/>
          </a:prstGeom>
        </p:spPr>
        <p:txBody>
          <a:bodyPr wrap="square" lIns="0" tIns="0" rIns="0" bIns="0">
            <a:noAutofit/>
          </a:bodyPr>
          <a:lstStyle>
            <a:defPPr>
              <a:defRPr lang="en-US"/>
            </a:defPPr>
            <a:lvl1pPr marL="0" algn="l" defTabSz="914400" rtl="0" eaLnBrk="1" latinLnBrk="0" hangingPunct="1">
              <a:defRPr sz="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803575" rtl="0" eaLnBrk="1" fontAlgn="auto" latinLnBrk="0" hangingPunct="1">
              <a:lnSpc>
                <a:spcPct val="100000"/>
              </a:lnSpc>
              <a:spcBef>
                <a:spcPts val="0"/>
              </a:spcBef>
              <a:spcAft>
                <a:spcPts val="0"/>
              </a:spcAft>
              <a:buClrTx/>
              <a:buSzTx/>
              <a:buFontTx/>
              <a:buNone/>
              <a:tabLst/>
              <a:defRPr/>
            </a:pPr>
            <a:r>
              <a:rPr lang="en-GB" sz="900" b="1"/>
              <a:t>FRC </a:t>
            </a:r>
            <a:r>
              <a:rPr lang="en-GB" sz="900"/>
              <a:t>|</a:t>
            </a:r>
            <a:r>
              <a:rPr lang="en-GB" sz="900" spc="179"/>
              <a:t> </a:t>
            </a:r>
            <a:endParaRPr lang="en-GB" sz="900" b="1"/>
          </a:p>
        </p:txBody>
      </p:sp>
      <p:sp>
        <p:nvSpPr>
          <p:cNvPr id="13" name="bg object 16">
            <a:extLst>
              <a:ext uri="{FF2B5EF4-FFF2-40B4-BE49-F238E27FC236}">
                <a16:creationId xmlns:a16="http://schemas.microsoft.com/office/drawing/2014/main" id="{E3BE8236-60B4-4642-9332-1A1A9F310906}"/>
              </a:ext>
            </a:extLst>
          </p:cNvPr>
          <p:cNvSpPr/>
          <p:nvPr userDrawn="1"/>
        </p:nvSpPr>
        <p:spPr>
          <a:xfrm>
            <a:off x="431999" y="363180"/>
            <a:ext cx="9832975" cy="0"/>
          </a:xfrm>
          <a:custGeom>
            <a:avLst/>
            <a:gdLst/>
            <a:ahLst/>
            <a:cxnLst/>
            <a:rect l="l" t="t" r="r" b="b"/>
            <a:pathLst>
              <a:path w="9832975">
                <a:moveTo>
                  <a:pt x="0" y="0"/>
                </a:moveTo>
                <a:lnTo>
                  <a:pt x="9832505" y="0"/>
                </a:lnTo>
              </a:path>
            </a:pathLst>
          </a:custGeom>
          <a:ln w="6350">
            <a:solidFill>
              <a:srgbClr val="231F20"/>
            </a:solidFill>
          </a:ln>
        </p:spPr>
        <p:txBody>
          <a:bodyPr wrap="square" lIns="0" tIns="0" rIns="0" bIns="0" rtlCol="0"/>
          <a:lstStyle/>
          <a:p>
            <a:endParaRPr/>
          </a:p>
        </p:txBody>
      </p:sp>
      <p:sp>
        <p:nvSpPr>
          <p:cNvPr id="15" name="object 9">
            <a:extLst>
              <a:ext uri="{FF2B5EF4-FFF2-40B4-BE49-F238E27FC236}">
                <a16:creationId xmlns:a16="http://schemas.microsoft.com/office/drawing/2014/main" id="{E935CF0F-CA1D-407D-B890-CD3C2E3D7B9C}"/>
              </a:ext>
            </a:extLst>
          </p:cNvPr>
          <p:cNvSpPr/>
          <p:nvPr userDrawn="1"/>
        </p:nvSpPr>
        <p:spPr>
          <a:xfrm>
            <a:off x="0" y="7492414"/>
            <a:ext cx="8870020" cy="72000"/>
          </a:xfrm>
          <a:custGeom>
            <a:avLst/>
            <a:gdLst/>
            <a:ahLst/>
            <a:cxnLst/>
            <a:rect l="l" t="t" r="r" b="b"/>
            <a:pathLst>
              <a:path w="10093325" h="97154">
                <a:moveTo>
                  <a:pt x="10093096" y="0"/>
                </a:moveTo>
                <a:lnTo>
                  <a:pt x="0" y="0"/>
                </a:lnTo>
                <a:lnTo>
                  <a:pt x="0" y="96685"/>
                </a:lnTo>
                <a:lnTo>
                  <a:pt x="10093096" y="96685"/>
                </a:lnTo>
                <a:lnTo>
                  <a:pt x="10093096" y="0"/>
                </a:lnTo>
                <a:close/>
              </a:path>
            </a:pathLst>
          </a:custGeom>
          <a:solidFill>
            <a:srgbClr val="669ED0"/>
          </a:solidFill>
        </p:spPr>
        <p:txBody>
          <a:bodyPr wrap="square" lIns="0" tIns="0" rIns="0" bIns="0" rtlCol="0"/>
          <a:lstStyle/>
          <a:p>
            <a:endParaRPr/>
          </a:p>
        </p:txBody>
      </p:sp>
      <p:sp>
        <p:nvSpPr>
          <p:cNvPr id="16" name="object 10">
            <a:extLst>
              <a:ext uri="{FF2B5EF4-FFF2-40B4-BE49-F238E27FC236}">
                <a16:creationId xmlns:a16="http://schemas.microsoft.com/office/drawing/2014/main" id="{BF64FDB1-3F22-4AD7-B63A-C92ECB357348}"/>
              </a:ext>
            </a:extLst>
          </p:cNvPr>
          <p:cNvSpPr/>
          <p:nvPr userDrawn="1"/>
        </p:nvSpPr>
        <p:spPr>
          <a:xfrm>
            <a:off x="8869819" y="7492414"/>
            <a:ext cx="1405142" cy="72000"/>
          </a:xfrm>
          <a:custGeom>
            <a:avLst/>
            <a:gdLst/>
            <a:ahLst/>
            <a:cxnLst/>
            <a:rect l="l" t="t" r="r" b="b"/>
            <a:pathLst>
              <a:path w="1598929" h="97154">
                <a:moveTo>
                  <a:pt x="1598815" y="0"/>
                </a:moveTo>
                <a:lnTo>
                  <a:pt x="0" y="0"/>
                </a:lnTo>
                <a:lnTo>
                  <a:pt x="0" y="96685"/>
                </a:lnTo>
                <a:lnTo>
                  <a:pt x="1598815" y="96685"/>
                </a:lnTo>
                <a:lnTo>
                  <a:pt x="1598815" y="0"/>
                </a:lnTo>
                <a:close/>
              </a:path>
            </a:pathLst>
          </a:custGeom>
          <a:solidFill>
            <a:srgbClr val="8BB0DC"/>
          </a:solidFill>
        </p:spPr>
        <p:txBody>
          <a:bodyPr wrap="square" lIns="0" tIns="0" rIns="0" bIns="0" rtlCol="0"/>
          <a:lstStyle/>
          <a:p>
            <a:endParaRPr/>
          </a:p>
        </p:txBody>
      </p:sp>
      <p:sp>
        <p:nvSpPr>
          <p:cNvPr id="17" name="object 11">
            <a:extLst>
              <a:ext uri="{FF2B5EF4-FFF2-40B4-BE49-F238E27FC236}">
                <a16:creationId xmlns:a16="http://schemas.microsoft.com/office/drawing/2014/main" id="{D05FC6C8-725A-4FC8-AE67-818D323DCB70}"/>
              </a:ext>
            </a:extLst>
          </p:cNvPr>
          <p:cNvSpPr/>
          <p:nvPr userDrawn="1"/>
        </p:nvSpPr>
        <p:spPr>
          <a:xfrm>
            <a:off x="10274858" y="7492414"/>
            <a:ext cx="418529" cy="72000"/>
          </a:xfrm>
          <a:custGeom>
            <a:avLst/>
            <a:gdLst/>
            <a:ahLst/>
            <a:cxnLst/>
            <a:rect l="l" t="t" r="r" b="b"/>
            <a:pathLst>
              <a:path w="476250" h="97154">
                <a:moveTo>
                  <a:pt x="476084" y="0"/>
                </a:moveTo>
                <a:lnTo>
                  <a:pt x="0" y="0"/>
                </a:lnTo>
                <a:lnTo>
                  <a:pt x="0" y="96685"/>
                </a:lnTo>
                <a:lnTo>
                  <a:pt x="476084" y="96685"/>
                </a:lnTo>
                <a:lnTo>
                  <a:pt x="476084" y="0"/>
                </a:lnTo>
                <a:close/>
              </a:path>
            </a:pathLst>
          </a:custGeom>
          <a:solidFill>
            <a:srgbClr val="20609F"/>
          </a:solidFill>
        </p:spPr>
        <p:txBody>
          <a:bodyPr wrap="square" lIns="0" tIns="0" rIns="0" bIns="0" rtlCol="0"/>
          <a:lstStyle/>
          <a:p>
            <a:endParaRPr/>
          </a:p>
        </p:txBody>
      </p:sp>
      <p:sp>
        <p:nvSpPr>
          <p:cNvPr id="3" name="TextBox 2">
            <a:extLst>
              <a:ext uri="{FF2B5EF4-FFF2-40B4-BE49-F238E27FC236}">
                <a16:creationId xmlns:a16="http://schemas.microsoft.com/office/drawing/2014/main" id="{D5B8CE49-775A-B0DA-4ECB-51AF017C5DB9}"/>
              </a:ext>
            </a:extLst>
          </p:cNvPr>
          <p:cNvSpPr txBox="1"/>
          <p:nvPr userDrawn="1">
            <p:extLst>
              <p:ext uri="{1162E1C5-73C7-4A58-AE30-91384D911F3F}">
                <p184:classification xmlns:p184="http://schemas.microsoft.com/office/powerpoint/2018/4/main" val="hdr"/>
              </p:ext>
            </p:extLst>
          </p:nvPr>
        </p:nvSpPr>
        <p:spPr>
          <a:xfrm>
            <a:off x="5091875" y="63500"/>
            <a:ext cx="542925" cy="152400"/>
          </a:xfrm>
          <a:prstGeom prst="rect">
            <a:avLst/>
          </a:prstGeom>
        </p:spPr>
        <p:txBody>
          <a:bodyPr horzOverflow="overflow" lIns="0" tIns="0" rIns="0" bIns="0">
            <a:spAutoFit/>
          </a:bodyPr>
          <a:lstStyle/>
          <a:p>
            <a:pPr algn="l"/>
            <a:r>
              <a:rPr lang="en-GB" sz="1000">
                <a:solidFill>
                  <a:srgbClr val="000000">
                    <a:alpha val="50000"/>
                  </a:srgbClr>
                </a:solidFill>
                <a:latin typeface="Segoe UI" panose="020B0502040204020203" pitchFamily="34" charset="0"/>
                <a:cs typeface="Segoe UI" panose="020B0502040204020203" pitchFamily="34" charset="0"/>
              </a:rPr>
              <a:t>OFFICIAL</a:t>
            </a:r>
          </a:p>
        </p:txBody>
      </p:sp>
    </p:spTree>
  </p:cSld>
  <p:clrMap bg1="lt1" tx1="dk1" bg2="lt2" tx2="dk2" accent1="accent1" accent2="accent2" accent3="accent3" accent4="accent4" accent5="accent5" accent6="accent6" hlink="hlink" folHlink="folHlink"/>
  <p:sldLayoutIdLst>
    <p:sldLayoutId id="2147483694" r:id="rId1"/>
    <p:sldLayoutId id="2147483661" r:id="rId2"/>
    <p:sldLayoutId id="2147483662" r:id="rId3"/>
    <p:sldLayoutId id="2147483696" r:id="rId4"/>
    <p:sldLayoutId id="2147483697" r:id="rId5"/>
    <p:sldLayoutId id="2147483666" r:id="rId6"/>
    <p:sldLayoutId id="2147483663" r:id="rId7"/>
    <p:sldLayoutId id="2147483682" r:id="rId8"/>
    <p:sldLayoutId id="2147483679" r:id="rId9"/>
    <p:sldLayoutId id="2147483680" r:id="rId10"/>
    <p:sldLayoutId id="2147483670" r:id="rId11"/>
    <p:sldLayoutId id="2147483689" r:id="rId12"/>
    <p:sldLayoutId id="2147483690" r:id="rId13"/>
    <p:sldLayoutId id="2147483691" r:id="rId14"/>
    <p:sldLayoutId id="2147483692" r:id="rId15"/>
    <p:sldLayoutId id="2147483693" r:id="rId16"/>
    <p:sldLayoutId id="2147483695" r:id="rId17"/>
    <p:sldLayoutId id="2147483683" r:id="rId18"/>
    <p:sldLayoutId id="2147483684" r:id="rId19"/>
    <p:sldLayoutId id="2147483685" r:id="rId20"/>
    <p:sldLayoutId id="2147483664" r:id="rId21"/>
    <p:sldLayoutId id="2147483665" r:id="rId22"/>
    <p:sldLayoutId id="2147483686" r:id="rId23"/>
  </p:sldLayoutIdLst>
  <p:hf hdr="0" dt="0"/>
  <p:txStyles>
    <p:titleStyle>
      <a:lvl1pPr eaLnBrk="1" hangingPunct="1">
        <a:tabLst>
          <a:tab pos="470147" algn="l"/>
        </a:tabLst>
        <a:defRPr sz="2400" b="1">
          <a:solidFill>
            <a:schemeClr val="tx1"/>
          </a:solidFill>
          <a:latin typeface="+mj-lt"/>
          <a:ea typeface="+mj-ea"/>
          <a:cs typeface="Segoe UI" panose="020B0502040204020203" pitchFamily="34" charset="0"/>
        </a:defRPr>
      </a:lvl1pPr>
    </p:titleStyle>
    <p:bodyStyle>
      <a:lvl1pPr marL="0" eaLnBrk="1" hangingPunct="1">
        <a:lnSpc>
          <a:spcPct val="108000"/>
        </a:lnSpc>
        <a:defRPr sz="1200" b="1">
          <a:solidFill>
            <a:schemeClr val="accent1"/>
          </a:solidFill>
          <a:latin typeface="+mn-lt"/>
          <a:ea typeface="+mn-ea"/>
          <a:cs typeface="+mn-cs"/>
        </a:defRPr>
      </a:lvl1pPr>
      <a:lvl2pPr marL="0" indent="0" eaLnBrk="1" hangingPunct="1">
        <a:lnSpc>
          <a:spcPct val="108000"/>
        </a:lnSpc>
        <a:defRPr sz="1200">
          <a:solidFill>
            <a:srgbClr val="243645"/>
          </a:solidFill>
          <a:latin typeface="+mn-lt"/>
          <a:ea typeface="+mn-ea"/>
          <a:cs typeface="+mn-cs"/>
        </a:defRPr>
      </a:lvl2pPr>
      <a:lvl3pPr marL="159041" indent="-159041" eaLnBrk="1" hangingPunct="1">
        <a:lnSpc>
          <a:spcPct val="108000"/>
        </a:lnSpc>
        <a:buClr>
          <a:schemeClr val="accent2"/>
        </a:buClr>
        <a:buFont typeface="Arial" panose="020B0604020202020204" pitchFamily="34" charset="0"/>
        <a:buChar char="•"/>
        <a:defRPr sz="1200">
          <a:solidFill>
            <a:srgbClr val="243645"/>
          </a:solidFill>
          <a:latin typeface="+mn-lt"/>
          <a:ea typeface="+mn-ea"/>
          <a:cs typeface="+mn-cs"/>
        </a:defRPr>
      </a:lvl3pPr>
      <a:lvl4pPr marL="315292" indent="-156251" eaLnBrk="1" hangingPunct="1">
        <a:lnSpc>
          <a:spcPct val="108000"/>
        </a:lnSpc>
        <a:buClr>
          <a:schemeClr val="accent2"/>
        </a:buClr>
        <a:buFont typeface="Arial" panose="020B0604020202020204" pitchFamily="34" charset="0"/>
        <a:buChar char="–"/>
        <a:defRPr sz="1200">
          <a:solidFill>
            <a:srgbClr val="243645"/>
          </a:solidFill>
          <a:latin typeface="+mn-lt"/>
          <a:ea typeface="+mn-ea"/>
          <a:cs typeface="+mn-cs"/>
        </a:defRPr>
      </a:lvl4pPr>
      <a:lvl5pPr marL="474332" indent="-159041" eaLnBrk="1" hangingPunct="1">
        <a:lnSpc>
          <a:spcPct val="108000"/>
        </a:lnSpc>
        <a:buClr>
          <a:schemeClr val="accent2"/>
        </a:buClr>
        <a:buFont typeface="Arial" panose="020B0604020202020204" pitchFamily="34" charset="0"/>
        <a:buChar char="&gt;"/>
        <a:defRPr sz="1200">
          <a:solidFill>
            <a:srgbClr val="243645"/>
          </a:solidFill>
          <a:latin typeface="+mn-lt"/>
          <a:ea typeface="+mn-ea"/>
          <a:cs typeface="+mn-cs"/>
        </a:defRPr>
      </a:lvl5pPr>
      <a:lvl6pPr marL="0" indent="0" algn="l" eaLnBrk="1" hangingPunct="1">
        <a:lnSpc>
          <a:spcPct val="108000"/>
        </a:lnSpc>
        <a:defRPr sz="1200" b="1">
          <a:solidFill>
            <a:schemeClr val="tx1"/>
          </a:solidFill>
          <a:latin typeface="+mn-lt"/>
          <a:ea typeface="+mn-ea"/>
          <a:cs typeface="+mn-cs"/>
        </a:defRPr>
      </a:lvl6pPr>
      <a:lvl7pPr marL="0" indent="0" eaLnBrk="1" hangingPunct="1">
        <a:lnSpc>
          <a:spcPct val="108000"/>
        </a:lnSpc>
        <a:defRPr sz="1200">
          <a:solidFill>
            <a:schemeClr val="accent1"/>
          </a:solidFill>
          <a:latin typeface="+mn-lt"/>
          <a:ea typeface="+mn-ea"/>
          <a:cs typeface="+mn-cs"/>
        </a:defRPr>
      </a:lvl7pPr>
      <a:lvl8pPr marL="396000" indent="0" eaLnBrk="1" hangingPunct="1">
        <a:lnSpc>
          <a:spcPct val="108000"/>
        </a:lnSpc>
        <a:defRPr sz="1200">
          <a:latin typeface="+mn-lt"/>
          <a:ea typeface="+mn-ea"/>
          <a:cs typeface="+mn-cs"/>
        </a:defRPr>
      </a:lvl8pPr>
      <a:lvl9pPr marL="0" indent="0" eaLnBrk="1" hangingPunct="1">
        <a:lnSpc>
          <a:spcPct val="108000"/>
        </a:lnSpc>
        <a:defRPr sz="1600" b="1">
          <a:latin typeface="Segoe UI Semibold" panose="020B0702040204020203" pitchFamily="34" charset="0"/>
          <a:ea typeface="+mn-ea"/>
          <a:cs typeface="Segoe UI Semibold" panose="020B0702040204020203" pitchFamily="34" charset="0"/>
        </a:defRPr>
      </a:lvl9pPr>
    </p:bodyStyle>
    <p:otherStyle>
      <a:lvl1pPr marL="0" eaLnBrk="1" hangingPunct="1">
        <a:defRPr>
          <a:latin typeface="+mn-lt"/>
          <a:ea typeface="+mn-ea"/>
          <a:cs typeface="+mn-cs"/>
        </a:defRPr>
      </a:lvl1pPr>
      <a:lvl2pPr marL="401787" eaLnBrk="1" hangingPunct="1">
        <a:defRPr>
          <a:latin typeface="+mn-lt"/>
          <a:ea typeface="+mn-ea"/>
          <a:cs typeface="+mn-cs"/>
        </a:defRPr>
      </a:lvl2pPr>
      <a:lvl3pPr marL="803575" eaLnBrk="1" hangingPunct="1">
        <a:defRPr>
          <a:latin typeface="+mn-lt"/>
          <a:ea typeface="+mn-ea"/>
          <a:cs typeface="+mn-cs"/>
        </a:defRPr>
      </a:lvl3pPr>
      <a:lvl4pPr marL="1205363" eaLnBrk="1" hangingPunct="1">
        <a:defRPr>
          <a:latin typeface="+mn-lt"/>
          <a:ea typeface="+mn-ea"/>
          <a:cs typeface="+mn-cs"/>
        </a:defRPr>
      </a:lvl4pPr>
      <a:lvl5pPr marL="1607150" eaLnBrk="1" hangingPunct="1">
        <a:defRPr>
          <a:latin typeface="+mn-lt"/>
          <a:ea typeface="+mn-ea"/>
          <a:cs typeface="+mn-cs"/>
        </a:defRPr>
      </a:lvl5pPr>
      <a:lvl6pPr marL="2008938" eaLnBrk="1" hangingPunct="1">
        <a:defRPr>
          <a:latin typeface="+mn-lt"/>
          <a:ea typeface="+mn-ea"/>
          <a:cs typeface="+mn-cs"/>
        </a:defRPr>
      </a:lvl6pPr>
      <a:lvl7pPr marL="2410725" eaLnBrk="1" hangingPunct="1">
        <a:defRPr>
          <a:latin typeface="+mn-lt"/>
          <a:ea typeface="+mn-ea"/>
          <a:cs typeface="+mn-cs"/>
        </a:defRPr>
      </a:lvl7pPr>
      <a:lvl8pPr marL="2812513" eaLnBrk="1" hangingPunct="1">
        <a:defRPr>
          <a:latin typeface="+mn-lt"/>
          <a:ea typeface="+mn-ea"/>
          <a:cs typeface="+mn-cs"/>
        </a:defRPr>
      </a:lvl8pPr>
      <a:lvl9pPr marL="3214301" eaLnBrk="1" hangingPunct="1">
        <a:defRPr>
          <a:latin typeface="+mn-lt"/>
          <a:ea typeface="+mn-ea"/>
          <a:cs typeface="+mn-cs"/>
        </a:defRPr>
      </a:lvl9pPr>
    </p:otherStyle>
  </p:txStyles>
  <p:extLst>
    <p:ext uri="{27BBF7A9-308A-43DC-89C8-2F10F3537804}">
      <p15:sldGuideLst xmlns:p15="http://schemas.microsoft.com/office/powerpoint/2012/main">
        <p15:guide id="1" orient="horz" pos="2381" userDrawn="1">
          <p15:clr>
            <a:srgbClr val="F26B43"/>
          </p15:clr>
        </p15:guide>
        <p15:guide id="2" pos="3367" userDrawn="1">
          <p15:clr>
            <a:srgbClr val="F26B43"/>
          </p15:clr>
        </p15:guide>
        <p15:guide id="3" pos="260" userDrawn="1">
          <p15:clr>
            <a:srgbClr val="F26B43"/>
          </p15:clr>
        </p15:guide>
        <p15:guide id="4" pos="6475"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3.xml"/><Relationship Id="rId6" Type="http://schemas.openxmlformats.org/officeDocument/2006/relationships/image" Target="../media/image4.png"/><Relationship Id="rId5" Type="http://schemas.openxmlformats.org/officeDocument/2006/relationships/hyperlink" Target="https://www.linkedin.com/company/financial-reporting-council" TargetMode="External"/><Relationship Id="rId4" Type="http://schemas.openxmlformats.org/officeDocument/2006/relationships/hyperlink" Target="http://www.frc.org.uk/"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Placeholder 97" descr="A blue sky with clouds background image">
            <a:extLst>
              <a:ext uri="{FF2B5EF4-FFF2-40B4-BE49-F238E27FC236}">
                <a16:creationId xmlns:a16="http://schemas.microsoft.com/office/drawing/2014/main" id="{43BA124C-B08B-4528-B8A9-1930D25068B9}"/>
              </a:ext>
            </a:extLst>
          </p:cNvPr>
          <p:cNvPicPr>
            <a:picLocks noGrp="1" noChangeAspect="1"/>
          </p:cNvPicPr>
          <p:nvPr>
            <p:ph type="pic" sz="quarter" idx="21"/>
          </p:nvPr>
        </p:nvPicPr>
        <p:blipFill rotWithShape="1">
          <a:blip r:embed="rId3" cstate="print">
            <a:extLst>
              <a:ext uri="{28A0092B-C50C-407E-A947-70E740481C1C}">
                <a14:useLocalDpi xmlns:a14="http://schemas.microsoft.com/office/drawing/2010/main" val="0"/>
              </a:ext>
            </a:extLst>
          </a:blip>
          <a:srcRect l="5162" r="5162"/>
          <a:stretch/>
        </p:blipFill>
        <p:spPr/>
      </p:pic>
      <p:sp>
        <p:nvSpPr>
          <p:cNvPr id="2" name="Text Placeholder 1">
            <a:extLst>
              <a:ext uri="{FF2B5EF4-FFF2-40B4-BE49-F238E27FC236}">
                <a16:creationId xmlns:a16="http://schemas.microsoft.com/office/drawing/2014/main" id="{3C1CF527-20BE-B4B7-0B59-E8C423492CFB}"/>
              </a:ext>
            </a:extLst>
          </p:cNvPr>
          <p:cNvSpPr>
            <a:spLocks noGrp="1"/>
          </p:cNvSpPr>
          <p:nvPr>
            <p:ph type="body" sz="quarter" idx="20"/>
          </p:nvPr>
        </p:nvSpPr>
        <p:spPr/>
        <p:txBody>
          <a:bodyPr/>
          <a:lstStyle/>
          <a:p>
            <a:r>
              <a:rPr lang="en-US" dirty="0"/>
              <a:t>17 09 2025</a:t>
            </a:r>
          </a:p>
        </p:txBody>
      </p:sp>
      <p:sp>
        <p:nvSpPr>
          <p:cNvPr id="24" name="Subtitle 23" descr="Presentation subtitle up to two lines and resize / move this box if required&#10;">
            <a:extLst>
              <a:ext uri="{FF2B5EF4-FFF2-40B4-BE49-F238E27FC236}">
                <a16:creationId xmlns:a16="http://schemas.microsoft.com/office/drawing/2014/main" id="{5BD82FC9-D7D2-4F99-8711-D06B3FEC4993}"/>
              </a:ext>
            </a:extLst>
          </p:cNvPr>
          <p:cNvSpPr>
            <a:spLocks noGrp="1"/>
          </p:cNvSpPr>
          <p:nvPr>
            <p:ph type="subTitle" idx="4"/>
          </p:nvPr>
        </p:nvSpPr>
        <p:spPr/>
        <p:txBody>
          <a:bodyPr/>
          <a:lstStyle/>
          <a:p>
            <a:r>
              <a:rPr lang="en-GB" sz="2200" noProof="0" dirty="0"/>
              <a:t>Presentation to IESBA Board</a:t>
            </a:r>
          </a:p>
        </p:txBody>
      </p:sp>
      <p:sp>
        <p:nvSpPr>
          <p:cNvPr id="46" name="Text Placeholder 45">
            <a:extLst>
              <a:ext uri="{FF2B5EF4-FFF2-40B4-BE49-F238E27FC236}">
                <a16:creationId xmlns:a16="http://schemas.microsoft.com/office/drawing/2014/main" id="{FB9E51C8-6996-466C-98C1-3C5FB83AF670}"/>
              </a:ext>
            </a:extLst>
          </p:cNvPr>
          <p:cNvSpPr>
            <a:spLocks noGrp="1"/>
          </p:cNvSpPr>
          <p:nvPr>
            <p:ph type="body" sz="quarter" idx="10"/>
          </p:nvPr>
        </p:nvSpPr>
        <p:spPr/>
        <p:txBody>
          <a:bodyPr/>
          <a:lstStyle/>
          <a:p>
            <a:r>
              <a:rPr lang="en-GB" noProof="0"/>
              <a:t>Presentation to:</a:t>
            </a:r>
          </a:p>
        </p:txBody>
      </p:sp>
      <p:sp>
        <p:nvSpPr>
          <p:cNvPr id="47" name="Text Placeholder 46">
            <a:extLst>
              <a:ext uri="{FF2B5EF4-FFF2-40B4-BE49-F238E27FC236}">
                <a16:creationId xmlns:a16="http://schemas.microsoft.com/office/drawing/2014/main" id="{17D5B5FA-F4CF-4831-BE58-85713094F769}"/>
              </a:ext>
            </a:extLst>
          </p:cNvPr>
          <p:cNvSpPr>
            <a:spLocks noGrp="1"/>
          </p:cNvSpPr>
          <p:nvPr>
            <p:ph type="body" sz="quarter" idx="11"/>
          </p:nvPr>
        </p:nvSpPr>
        <p:spPr/>
        <p:txBody>
          <a:bodyPr/>
          <a:lstStyle/>
          <a:p>
            <a:r>
              <a:rPr lang="en-GB" noProof="0" dirty="0"/>
              <a:t>IESBA Board</a:t>
            </a:r>
          </a:p>
        </p:txBody>
      </p:sp>
      <p:sp>
        <p:nvSpPr>
          <p:cNvPr id="48" name="Text Placeholder 47">
            <a:extLst>
              <a:ext uri="{FF2B5EF4-FFF2-40B4-BE49-F238E27FC236}">
                <a16:creationId xmlns:a16="http://schemas.microsoft.com/office/drawing/2014/main" id="{C6BC5493-81D3-4EE1-B275-95DD1439F2B8}"/>
              </a:ext>
            </a:extLst>
          </p:cNvPr>
          <p:cNvSpPr>
            <a:spLocks noGrp="1"/>
          </p:cNvSpPr>
          <p:nvPr>
            <p:ph type="body" sz="quarter" idx="14"/>
          </p:nvPr>
        </p:nvSpPr>
        <p:spPr/>
        <p:txBody>
          <a:bodyPr/>
          <a:lstStyle/>
          <a:p>
            <a:r>
              <a:rPr lang="en-GB" noProof="0"/>
              <a:t>Presentation by:</a:t>
            </a:r>
          </a:p>
        </p:txBody>
      </p:sp>
      <p:sp>
        <p:nvSpPr>
          <p:cNvPr id="49" name="Text Placeholder 48">
            <a:extLst>
              <a:ext uri="{FF2B5EF4-FFF2-40B4-BE49-F238E27FC236}">
                <a16:creationId xmlns:a16="http://schemas.microsoft.com/office/drawing/2014/main" id="{935A857A-3916-4FDE-8474-5EB524A66735}"/>
              </a:ext>
            </a:extLst>
          </p:cNvPr>
          <p:cNvSpPr>
            <a:spLocks noGrp="1"/>
          </p:cNvSpPr>
          <p:nvPr>
            <p:ph type="body" sz="quarter" idx="15"/>
          </p:nvPr>
        </p:nvSpPr>
        <p:spPr/>
        <p:txBody>
          <a:bodyPr/>
          <a:lstStyle/>
          <a:p>
            <a:r>
              <a:rPr lang="en-GB" noProof="0" dirty="0"/>
              <a:t>Ramana McConnon</a:t>
            </a:r>
          </a:p>
        </p:txBody>
      </p:sp>
      <p:sp>
        <p:nvSpPr>
          <p:cNvPr id="52" name="Text Placeholder 51">
            <a:extLst>
              <a:ext uri="{FF2B5EF4-FFF2-40B4-BE49-F238E27FC236}">
                <a16:creationId xmlns:a16="http://schemas.microsoft.com/office/drawing/2014/main" id="{66E0B70B-3756-436C-AB6A-FBFEE759A6EC}"/>
              </a:ext>
            </a:extLst>
          </p:cNvPr>
          <p:cNvSpPr>
            <a:spLocks noGrp="1"/>
          </p:cNvSpPr>
          <p:nvPr>
            <p:ph type="body" sz="quarter" idx="18"/>
          </p:nvPr>
        </p:nvSpPr>
        <p:spPr/>
        <p:txBody>
          <a:bodyPr/>
          <a:lstStyle/>
          <a:p>
            <a:r>
              <a:rPr lang="en-GB" noProof="0" dirty="0"/>
              <a:t>Head of Assurance Technology</a:t>
            </a:r>
          </a:p>
        </p:txBody>
      </p:sp>
      <p:sp>
        <p:nvSpPr>
          <p:cNvPr id="53" name="Text Placeholder 52">
            <a:extLst>
              <a:ext uri="{FF2B5EF4-FFF2-40B4-BE49-F238E27FC236}">
                <a16:creationId xmlns:a16="http://schemas.microsoft.com/office/drawing/2014/main" id="{997A130F-7884-4AAE-9FA5-A2121C45C7A5}"/>
              </a:ext>
            </a:extLst>
          </p:cNvPr>
          <p:cNvSpPr>
            <a:spLocks noGrp="1"/>
          </p:cNvSpPr>
          <p:nvPr>
            <p:ph type="body" sz="quarter" idx="19"/>
          </p:nvPr>
        </p:nvSpPr>
        <p:spPr/>
        <p:txBody>
          <a:bodyPr/>
          <a:lstStyle/>
          <a:p>
            <a:r>
              <a:rPr lang="en-GB" noProof="0" dirty="0"/>
              <a:t>FRC</a:t>
            </a:r>
          </a:p>
        </p:txBody>
      </p:sp>
      <p:sp>
        <p:nvSpPr>
          <p:cNvPr id="35" name="Title 34" descr="Presentation title up to two lines and resize / move this box if required">
            <a:extLst>
              <a:ext uri="{FF2B5EF4-FFF2-40B4-BE49-F238E27FC236}">
                <a16:creationId xmlns:a16="http://schemas.microsoft.com/office/drawing/2014/main" id="{A61727BE-BCA7-497C-ABED-8CFA21E125B0}"/>
              </a:ext>
            </a:extLst>
          </p:cNvPr>
          <p:cNvSpPr>
            <a:spLocks noGrp="1"/>
          </p:cNvSpPr>
          <p:nvPr>
            <p:ph type="ctrTitle"/>
          </p:nvPr>
        </p:nvSpPr>
        <p:spPr>
          <a:xfrm>
            <a:off x="0" y="1919443"/>
            <a:ext cx="6747164" cy="1031306"/>
          </a:xfrm>
        </p:spPr>
        <p:txBody>
          <a:bodyPr lIns="360000"/>
          <a:lstStyle/>
          <a:p>
            <a:r>
              <a:rPr lang="en-GB" sz="2800" noProof="0" dirty="0"/>
              <a:t>FRC AI in the Audit Guidance &amp; Thematic Review of ATT Certification</a:t>
            </a:r>
          </a:p>
        </p:txBody>
      </p:sp>
      <p:sp>
        <p:nvSpPr>
          <p:cNvPr id="6" name="Text Placeholder 5">
            <a:extLst>
              <a:ext uri="{FF2B5EF4-FFF2-40B4-BE49-F238E27FC236}">
                <a16:creationId xmlns:a16="http://schemas.microsoft.com/office/drawing/2014/main" id="{5EC8DE9F-B173-3668-5EB3-9B860585B950}"/>
              </a:ext>
            </a:extLst>
          </p:cNvPr>
          <p:cNvSpPr>
            <a:spLocks noGrp="1"/>
          </p:cNvSpPr>
          <p:nvPr>
            <p:ph type="body" sz="quarter" idx="17"/>
          </p:nvPr>
        </p:nvSpPr>
        <p:spPr/>
        <p:txBody>
          <a:bodyPr/>
          <a:lstStyle/>
          <a:p>
            <a:endParaRPr lang="en-GB"/>
          </a:p>
        </p:txBody>
      </p:sp>
      <p:sp>
        <p:nvSpPr>
          <p:cNvPr id="8" name="Text Placeholder 7">
            <a:extLst>
              <a:ext uri="{FF2B5EF4-FFF2-40B4-BE49-F238E27FC236}">
                <a16:creationId xmlns:a16="http://schemas.microsoft.com/office/drawing/2014/main" id="{B55A6CA2-9B00-8A71-6AB3-33C4C176C5AD}"/>
              </a:ext>
            </a:extLst>
          </p:cNvPr>
          <p:cNvSpPr>
            <a:spLocks noGrp="1"/>
          </p:cNvSpPr>
          <p:nvPr>
            <p:ph type="body" sz="quarter" idx="16"/>
          </p:nvPr>
        </p:nvSpPr>
        <p:spPr/>
        <p:txBody>
          <a:bodyPr/>
          <a:lstStyle/>
          <a:p>
            <a:endParaRPr lang="en-GB"/>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6503A79-E9C6-4A2B-8AEC-703174119109}"/>
              </a:ext>
            </a:extLst>
          </p:cNvPr>
          <p:cNvSpPr>
            <a:spLocks noGrp="1"/>
          </p:cNvSpPr>
          <p:nvPr>
            <p:ph type="sldNum" sz="quarter" idx="12"/>
          </p:nvPr>
        </p:nvSpPr>
        <p:spPr/>
        <p:txBody>
          <a:bodyPr/>
          <a:lstStyle/>
          <a:p>
            <a:fld id="{B6F15528-21DE-4FAA-801E-634DDDAF4B2B}" type="slidenum">
              <a:rPr lang="en-GB" smtClean="0"/>
              <a:pPr/>
              <a:t>2</a:t>
            </a:fld>
            <a:endParaRPr lang="en-GB"/>
          </a:p>
        </p:txBody>
      </p:sp>
      <p:sp>
        <p:nvSpPr>
          <p:cNvPr id="4" name="Content Placeholder 3" descr="Text heading (Segoe UI 13pt bold)&#10;&#10;Body text: level two text style (Segoe UI 12pt)&#10;&#10;Bullet: level three text style (Segoe UI 12pt)&#10;&#10;Dash: level four text style (Segoe UI 12pt)&#10;&#10;Chevron: level five text style (Segoe UI 12pt)&#10;">
            <a:extLst>
              <a:ext uri="{FF2B5EF4-FFF2-40B4-BE49-F238E27FC236}">
                <a16:creationId xmlns:a16="http://schemas.microsoft.com/office/drawing/2014/main" id="{A1FA6697-7272-468F-BEC4-39306E9BC103}"/>
              </a:ext>
            </a:extLst>
          </p:cNvPr>
          <p:cNvSpPr>
            <a:spLocks noGrp="1"/>
          </p:cNvSpPr>
          <p:nvPr>
            <p:ph sz="quarter" idx="13"/>
          </p:nvPr>
        </p:nvSpPr>
        <p:spPr/>
        <p:txBody>
          <a:bodyPr anchor="b"/>
          <a:lstStyle/>
          <a:p>
            <a:pPr lvl="1"/>
            <a:r>
              <a:rPr lang="en-GB" noProof="0" dirty="0"/>
              <a:t>The FRC does not accept any liability to any party for any loss, damage or costs howsoever arising, whether directly or indirectly, whether in contract, tort or otherwise from any action or decision taken (or not taken) as a result of any person relying on or otherwise using this document or arising from any omission from it.</a:t>
            </a:r>
          </a:p>
          <a:p>
            <a:pPr lvl="1"/>
            <a:endParaRPr lang="en-GB" noProof="0" dirty="0"/>
          </a:p>
          <a:p>
            <a:pPr lvl="1"/>
            <a:r>
              <a:rPr lang="en-GB" noProof="0" dirty="0"/>
              <a:t>© The Financial Reporting Council Limited 2025</a:t>
            </a:r>
          </a:p>
          <a:p>
            <a:pPr lvl="1"/>
            <a:r>
              <a:rPr lang="en-GB" noProof="0" dirty="0"/>
              <a:t>Financial Reporting Council</a:t>
            </a:r>
          </a:p>
          <a:p>
            <a:pPr lvl="1"/>
            <a:r>
              <a:rPr lang="en-GB" noProof="0" dirty="0"/>
              <a:t>13th Floor</a:t>
            </a:r>
          </a:p>
          <a:p>
            <a:pPr lvl="1"/>
            <a:r>
              <a:rPr lang="en-GB" noProof="0" dirty="0"/>
              <a:t>1 Harbour Exchange Square</a:t>
            </a:r>
          </a:p>
          <a:p>
            <a:pPr lvl="1"/>
            <a:r>
              <a:rPr lang="en-GB" noProof="0" dirty="0"/>
              <a:t>London</a:t>
            </a:r>
          </a:p>
          <a:p>
            <a:pPr lvl="1"/>
            <a:r>
              <a:rPr lang="en-GB" noProof="0" dirty="0"/>
              <a:t>E14 9GE</a:t>
            </a:r>
          </a:p>
        </p:txBody>
      </p:sp>
      <p:sp>
        <p:nvSpPr>
          <p:cNvPr id="2" name="Footer Placeholder 1">
            <a:extLst>
              <a:ext uri="{FF2B5EF4-FFF2-40B4-BE49-F238E27FC236}">
                <a16:creationId xmlns:a16="http://schemas.microsoft.com/office/drawing/2014/main" id="{1F219A8C-3600-4EF0-BC4A-5C953F552D2B}"/>
              </a:ext>
            </a:extLst>
          </p:cNvPr>
          <p:cNvSpPr>
            <a:spLocks noGrp="1"/>
          </p:cNvSpPr>
          <p:nvPr>
            <p:ph type="ftr" sz="quarter" idx="21"/>
          </p:nvPr>
        </p:nvSpPr>
        <p:spPr/>
        <p:txBody>
          <a:bodyPr/>
          <a:lstStyle/>
          <a:p>
            <a:r>
              <a:rPr lang="en-GB"/>
              <a:t>FRC Presentation to IESBA Board | September 2025</a:t>
            </a:r>
          </a:p>
        </p:txBody>
      </p:sp>
    </p:spTree>
    <p:extLst>
      <p:ext uri="{BB962C8B-B14F-4D97-AF65-F5344CB8AC3E}">
        <p14:creationId xmlns:p14="http://schemas.microsoft.com/office/powerpoint/2010/main" val="9725668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08F012D8-6B79-4366-B3B3-97B737796C37}"/>
              </a:ext>
            </a:extLst>
          </p:cNvPr>
          <p:cNvSpPr>
            <a:spLocks noGrp="1"/>
          </p:cNvSpPr>
          <p:nvPr>
            <p:ph type="sldNum" sz="quarter" idx="12"/>
          </p:nvPr>
        </p:nvSpPr>
        <p:spPr/>
        <p:txBody>
          <a:bodyPr/>
          <a:lstStyle/>
          <a:p>
            <a:fld id="{B6F15528-21DE-4FAA-801E-634DDDAF4B2B}" type="slidenum">
              <a:rPr lang="en-GB" smtClean="0"/>
              <a:pPr/>
              <a:t>3</a:t>
            </a:fld>
            <a:endParaRPr lang="en-GB"/>
          </a:p>
        </p:txBody>
      </p:sp>
      <p:sp>
        <p:nvSpPr>
          <p:cNvPr id="2" name="Text Placeholder 1">
            <a:extLst>
              <a:ext uri="{FF2B5EF4-FFF2-40B4-BE49-F238E27FC236}">
                <a16:creationId xmlns:a16="http://schemas.microsoft.com/office/drawing/2014/main" id="{8C32E038-6E90-4F2D-A543-B8DAC3B13654}"/>
              </a:ext>
            </a:extLst>
          </p:cNvPr>
          <p:cNvSpPr>
            <a:spLocks noGrp="1"/>
          </p:cNvSpPr>
          <p:nvPr>
            <p:ph sz="quarter" idx="13"/>
          </p:nvPr>
        </p:nvSpPr>
        <p:spPr/>
        <p:txBody>
          <a:bodyPr/>
          <a:lstStyle/>
          <a:p>
            <a:pPr lvl="1"/>
            <a:endParaRPr lang="en-GB" noProof="0" dirty="0"/>
          </a:p>
          <a:p>
            <a:pPr lvl="2"/>
            <a:r>
              <a:rPr lang="en-GB" noProof="0" dirty="0"/>
              <a:t>Introduction</a:t>
            </a:r>
          </a:p>
          <a:p>
            <a:pPr lvl="2"/>
            <a:endParaRPr lang="en-GB" dirty="0"/>
          </a:p>
          <a:p>
            <a:pPr lvl="2"/>
            <a:r>
              <a:rPr lang="en-GB" noProof="0" dirty="0"/>
              <a:t>AI in the Audit Guidance</a:t>
            </a:r>
          </a:p>
          <a:p>
            <a:pPr lvl="2"/>
            <a:endParaRPr lang="en-GB" dirty="0"/>
          </a:p>
          <a:p>
            <a:pPr lvl="2"/>
            <a:r>
              <a:rPr lang="en-GB" noProof="0" dirty="0"/>
              <a:t>Thematic Review into certification of ATTs</a:t>
            </a:r>
          </a:p>
          <a:p>
            <a:pPr lvl="2"/>
            <a:endParaRPr lang="en-GB" dirty="0"/>
          </a:p>
          <a:p>
            <a:pPr lvl="2"/>
            <a:r>
              <a:rPr lang="en-GB" noProof="0" dirty="0"/>
              <a:t>Key topics relevant to ethical principles</a:t>
            </a:r>
          </a:p>
          <a:p>
            <a:pPr lvl="3"/>
            <a:r>
              <a:rPr lang="en-GB" noProof="0" dirty="0"/>
              <a:t>Professional Competence and Due Care</a:t>
            </a:r>
          </a:p>
          <a:p>
            <a:pPr lvl="3"/>
            <a:r>
              <a:rPr lang="en-GB" dirty="0"/>
              <a:t>Objectivity</a:t>
            </a:r>
          </a:p>
          <a:p>
            <a:pPr lvl="3"/>
            <a:r>
              <a:rPr lang="en-GB" noProof="0" dirty="0"/>
              <a:t>Confidentiality</a:t>
            </a:r>
          </a:p>
          <a:p>
            <a:pPr marL="159041" lvl="3" indent="0">
              <a:buNone/>
            </a:pPr>
            <a:endParaRPr lang="en-GB" noProof="0" dirty="0"/>
          </a:p>
          <a:p>
            <a:pPr lvl="2"/>
            <a:endParaRPr lang="en-GB" dirty="0"/>
          </a:p>
          <a:p>
            <a:pPr lvl="2"/>
            <a:endParaRPr lang="en-GB" noProof="0" dirty="0"/>
          </a:p>
          <a:p>
            <a:pPr lvl="3"/>
            <a:endParaRPr lang="en-GB" noProof="0" dirty="0"/>
          </a:p>
        </p:txBody>
      </p:sp>
      <p:sp>
        <p:nvSpPr>
          <p:cNvPr id="3" name="Title 2">
            <a:extLst>
              <a:ext uri="{FF2B5EF4-FFF2-40B4-BE49-F238E27FC236}">
                <a16:creationId xmlns:a16="http://schemas.microsoft.com/office/drawing/2014/main" id="{3E3B00E5-5A79-454E-BBA2-B1F07F1A0B3C}"/>
              </a:ext>
            </a:extLst>
          </p:cNvPr>
          <p:cNvSpPr>
            <a:spLocks noGrp="1"/>
          </p:cNvSpPr>
          <p:nvPr>
            <p:ph type="title"/>
          </p:nvPr>
        </p:nvSpPr>
        <p:spPr/>
        <p:txBody>
          <a:bodyPr/>
          <a:lstStyle/>
          <a:p>
            <a:r>
              <a:rPr lang="en-GB" sz="2400" noProof="0" dirty="0"/>
              <a:t>Introduction and Agenda</a:t>
            </a:r>
            <a:br>
              <a:rPr lang="en-GB" noProof="0" dirty="0"/>
            </a:br>
            <a:endParaRPr lang="en-GB" b="0" noProof="0" dirty="0">
              <a:solidFill>
                <a:srgbClr val="0097CE"/>
              </a:solidFill>
            </a:endParaRPr>
          </a:p>
        </p:txBody>
      </p:sp>
      <p:sp>
        <p:nvSpPr>
          <p:cNvPr id="5" name="Footer Placeholder 4">
            <a:extLst>
              <a:ext uri="{FF2B5EF4-FFF2-40B4-BE49-F238E27FC236}">
                <a16:creationId xmlns:a16="http://schemas.microsoft.com/office/drawing/2014/main" id="{0EEF2EE1-52B5-44E8-BD6D-ED77D46F6175}"/>
              </a:ext>
            </a:extLst>
          </p:cNvPr>
          <p:cNvSpPr>
            <a:spLocks noGrp="1"/>
          </p:cNvSpPr>
          <p:nvPr>
            <p:ph type="ftr" sz="quarter" idx="21"/>
          </p:nvPr>
        </p:nvSpPr>
        <p:spPr>
          <a:xfrm>
            <a:off x="724192" y="7205860"/>
            <a:ext cx="5040000" cy="135959"/>
          </a:xfrm>
        </p:spPr>
        <p:txBody>
          <a:bodyPr/>
          <a:lstStyle/>
          <a:p>
            <a:r>
              <a:rPr lang="en-GB"/>
              <a:t>FRC Presentation to IESBA Board | September 2025</a:t>
            </a:r>
          </a:p>
        </p:txBody>
      </p:sp>
    </p:spTree>
    <p:extLst>
      <p:ext uri="{BB962C8B-B14F-4D97-AF65-F5344CB8AC3E}">
        <p14:creationId xmlns:p14="http://schemas.microsoft.com/office/powerpoint/2010/main" val="34195899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49A980-C374-B208-39A0-E468038AAE5D}"/>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D009A12-905B-CF37-0195-E4A632873C97}"/>
              </a:ext>
            </a:extLst>
          </p:cNvPr>
          <p:cNvSpPr>
            <a:spLocks noGrp="1"/>
          </p:cNvSpPr>
          <p:nvPr>
            <p:ph type="sldNum" sz="quarter" idx="12"/>
          </p:nvPr>
        </p:nvSpPr>
        <p:spPr/>
        <p:txBody>
          <a:bodyPr/>
          <a:lstStyle/>
          <a:p>
            <a:fld id="{B6F15528-21DE-4FAA-801E-634DDDAF4B2B}" type="slidenum">
              <a:rPr lang="en-GB" smtClean="0"/>
              <a:pPr/>
              <a:t>4</a:t>
            </a:fld>
            <a:endParaRPr lang="en-GB"/>
          </a:p>
        </p:txBody>
      </p:sp>
      <p:sp>
        <p:nvSpPr>
          <p:cNvPr id="2" name="Text Placeholder 1">
            <a:extLst>
              <a:ext uri="{FF2B5EF4-FFF2-40B4-BE49-F238E27FC236}">
                <a16:creationId xmlns:a16="http://schemas.microsoft.com/office/drawing/2014/main" id="{C9536BD1-D300-6DE9-26D9-B1A6C358C58E}"/>
              </a:ext>
            </a:extLst>
          </p:cNvPr>
          <p:cNvSpPr>
            <a:spLocks noGrp="1"/>
          </p:cNvSpPr>
          <p:nvPr>
            <p:ph sz="quarter" idx="13"/>
          </p:nvPr>
        </p:nvSpPr>
        <p:spPr/>
        <p:txBody>
          <a:bodyPr/>
          <a:lstStyle/>
          <a:p>
            <a:r>
              <a:rPr lang="en-GB" noProof="0" dirty="0"/>
              <a:t>Illustrative example</a:t>
            </a:r>
          </a:p>
          <a:p>
            <a:pPr lvl="1"/>
            <a:endParaRPr lang="en-GB" noProof="0" dirty="0"/>
          </a:p>
          <a:p>
            <a:pPr lvl="2"/>
            <a:r>
              <a:rPr lang="en-GB" noProof="0" dirty="0"/>
              <a:t>Shows how AI can enhance a familiar procedure – the identification of potentially fraudulent transactions – by identifying items that are unusual relative to the population</a:t>
            </a:r>
          </a:p>
          <a:p>
            <a:pPr lvl="2"/>
            <a:endParaRPr lang="en-GB" noProof="0" dirty="0"/>
          </a:p>
          <a:p>
            <a:pPr lvl="2"/>
            <a:r>
              <a:rPr lang="en-GB" dirty="0"/>
              <a:t>Covers the development of the tool and methodology, and its use on an audit</a:t>
            </a:r>
          </a:p>
          <a:p>
            <a:pPr marL="0" lvl="2" indent="0">
              <a:buNone/>
            </a:pPr>
            <a:endParaRPr lang="en-GB" noProof="0" dirty="0"/>
          </a:p>
          <a:p>
            <a:pPr lvl="2"/>
            <a:endParaRPr lang="en-GB" dirty="0"/>
          </a:p>
          <a:p>
            <a:pPr lvl="2"/>
            <a:endParaRPr lang="en-GB" noProof="0" dirty="0"/>
          </a:p>
          <a:p>
            <a:pPr marL="0" lvl="2" indent="0">
              <a:buNone/>
            </a:pPr>
            <a:r>
              <a:rPr lang="en-GB" b="1" noProof="0" dirty="0">
                <a:solidFill>
                  <a:schemeClr val="accent1"/>
                </a:solidFill>
              </a:rPr>
              <a:t>Documentation Guidance</a:t>
            </a:r>
          </a:p>
          <a:p>
            <a:pPr marL="0" lvl="2" indent="0">
              <a:buNone/>
            </a:pPr>
            <a:endParaRPr lang="en-GB" noProof="0" dirty="0"/>
          </a:p>
          <a:p>
            <a:pPr lvl="2"/>
            <a:r>
              <a:rPr lang="en-GB" noProof="0" dirty="0"/>
              <a:t>Guidance on what and where it is appropriate to document in relation to tools that use AI</a:t>
            </a:r>
          </a:p>
          <a:p>
            <a:pPr lvl="3"/>
            <a:r>
              <a:rPr lang="en-GB" dirty="0"/>
              <a:t>Centrally versus audit file</a:t>
            </a:r>
          </a:p>
          <a:p>
            <a:pPr lvl="3"/>
            <a:endParaRPr lang="en-GB" dirty="0"/>
          </a:p>
          <a:p>
            <a:pPr lvl="2"/>
            <a:r>
              <a:rPr lang="en-GB" dirty="0"/>
              <a:t>Information about the tool’s function, development and use, as well as the methodology, training and guidance that supports it</a:t>
            </a:r>
          </a:p>
          <a:p>
            <a:pPr lvl="2"/>
            <a:endParaRPr lang="en-GB" dirty="0"/>
          </a:p>
          <a:p>
            <a:pPr lvl="2"/>
            <a:r>
              <a:rPr lang="en-GB" dirty="0"/>
              <a:t>Considerations where the tool is obtained from a third party</a:t>
            </a:r>
          </a:p>
          <a:p>
            <a:pPr lvl="3"/>
            <a:endParaRPr lang="en-GB" noProof="0" dirty="0"/>
          </a:p>
          <a:p>
            <a:pPr lvl="2"/>
            <a:endParaRPr lang="en-GB" noProof="0" dirty="0"/>
          </a:p>
        </p:txBody>
      </p:sp>
      <p:sp>
        <p:nvSpPr>
          <p:cNvPr id="3" name="Title 2">
            <a:extLst>
              <a:ext uri="{FF2B5EF4-FFF2-40B4-BE49-F238E27FC236}">
                <a16:creationId xmlns:a16="http://schemas.microsoft.com/office/drawing/2014/main" id="{EC6D75CD-F38F-BCCE-0B02-52B2DFD71DDB}"/>
              </a:ext>
            </a:extLst>
          </p:cNvPr>
          <p:cNvSpPr>
            <a:spLocks noGrp="1"/>
          </p:cNvSpPr>
          <p:nvPr>
            <p:ph type="title"/>
          </p:nvPr>
        </p:nvSpPr>
        <p:spPr/>
        <p:txBody>
          <a:bodyPr/>
          <a:lstStyle/>
          <a:p>
            <a:r>
              <a:rPr lang="en-GB" sz="2400" noProof="0" dirty="0"/>
              <a:t>AI in the Audit Guidance</a:t>
            </a:r>
            <a:br>
              <a:rPr lang="en-GB" noProof="0" dirty="0"/>
            </a:br>
            <a:endParaRPr lang="en-GB" b="0" noProof="0" dirty="0">
              <a:solidFill>
                <a:srgbClr val="0097CE"/>
              </a:solidFill>
            </a:endParaRPr>
          </a:p>
        </p:txBody>
      </p:sp>
      <p:sp>
        <p:nvSpPr>
          <p:cNvPr id="5" name="Footer Placeholder 4">
            <a:extLst>
              <a:ext uri="{FF2B5EF4-FFF2-40B4-BE49-F238E27FC236}">
                <a16:creationId xmlns:a16="http://schemas.microsoft.com/office/drawing/2014/main" id="{0A54D974-851B-BA73-29F9-290F3CD6D862}"/>
              </a:ext>
            </a:extLst>
          </p:cNvPr>
          <p:cNvSpPr>
            <a:spLocks noGrp="1"/>
          </p:cNvSpPr>
          <p:nvPr>
            <p:ph type="ftr" sz="quarter" idx="21"/>
          </p:nvPr>
        </p:nvSpPr>
        <p:spPr>
          <a:xfrm>
            <a:off x="724192" y="7205860"/>
            <a:ext cx="5040000" cy="135959"/>
          </a:xfrm>
        </p:spPr>
        <p:txBody>
          <a:bodyPr/>
          <a:lstStyle/>
          <a:p>
            <a:r>
              <a:rPr lang="en-GB"/>
              <a:t>FRC Presentation to IESBA Board | September 2025</a:t>
            </a:r>
          </a:p>
        </p:txBody>
      </p:sp>
    </p:spTree>
    <p:extLst>
      <p:ext uri="{BB962C8B-B14F-4D97-AF65-F5344CB8AC3E}">
        <p14:creationId xmlns:p14="http://schemas.microsoft.com/office/powerpoint/2010/main" val="37360129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A93D78-CB88-CFD4-5A6B-06F8722B26DA}"/>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D2F3045D-27A0-4E67-7AB7-5FFD58AABB3A}"/>
              </a:ext>
            </a:extLst>
          </p:cNvPr>
          <p:cNvSpPr>
            <a:spLocks noGrp="1"/>
          </p:cNvSpPr>
          <p:nvPr>
            <p:ph type="sldNum" sz="quarter" idx="12"/>
          </p:nvPr>
        </p:nvSpPr>
        <p:spPr/>
        <p:txBody>
          <a:bodyPr/>
          <a:lstStyle/>
          <a:p>
            <a:fld id="{B6F15528-21DE-4FAA-801E-634DDDAF4B2B}" type="slidenum">
              <a:rPr lang="en-GB" smtClean="0"/>
              <a:pPr/>
              <a:t>5</a:t>
            </a:fld>
            <a:endParaRPr lang="en-GB"/>
          </a:p>
        </p:txBody>
      </p:sp>
      <p:sp>
        <p:nvSpPr>
          <p:cNvPr id="2" name="Text Placeholder 1">
            <a:extLst>
              <a:ext uri="{FF2B5EF4-FFF2-40B4-BE49-F238E27FC236}">
                <a16:creationId xmlns:a16="http://schemas.microsoft.com/office/drawing/2014/main" id="{35419C96-1F8A-8884-D09B-B2C8AC14B522}"/>
              </a:ext>
            </a:extLst>
          </p:cNvPr>
          <p:cNvSpPr>
            <a:spLocks noGrp="1"/>
          </p:cNvSpPr>
          <p:nvPr>
            <p:ph sz="quarter" idx="13"/>
          </p:nvPr>
        </p:nvSpPr>
        <p:spPr/>
        <p:txBody>
          <a:bodyPr/>
          <a:lstStyle/>
          <a:p>
            <a:r>
              <a:rPr lang="en-GB" noProof="0" dirty="0"/>
              <a:t>Thematic review</a:t>
            </a:r>
          </a:p>
          <a:p>
            <a:pPr lvl="1"/>
            <a:endParaRPr lang="en-GB" noProof="0" dirty="0"/>
          </a:p>
          <a:p>
            <a:pPr lvl="2"/>
            <a:r>
              <a:rPr lang="en-GB" noProof="0" dirty="0"/>
              <a:t>Scope</a:t>
            </a:r>
          </a:p>
          <a:p>
            <a:pPr lvl="3"/>
            <a:r>
              <a:rPr lang="en-GB" dirty="0"/>
              <a:t>Certification of ATTs at 6 largest firms</a:t>
            </a:r>
          </a:p>
          <a:p>
            <a:pPr lvl="3"/>
            <a:r>
              <a:rPr lang="en-GB" noProof="0" dirty="0"/>
              <a:t>Most tools did not use AI</a:t>
            </a:r>
          </a:p>
          <a:p>
            <a:pPr lvl="3"/>
            <a:endParaRPr lang="en-GB" dirty="0"/>
          </a:p>
          <a:p>
            <a:pPr lvl="2"/>
            <a:r>
              <a:rPr lang="en-GB" noProof="0" dirty="0"/>
              <a:t>The review looked at processes around</a:t>
            </a:r>
          </a:p>
          <a:p>
            <a:pPr lvl="3"/>
            <a:r>
              <a:rPr lang="en-GB" dirty="0"/>
              <a:t>The identification of opportunities</a:t>
            </a:r>
          </a:p>
          <a:p>
            <a:pPr lvl="3"/>
            <a:r>
              <a:rPr lang="en-GB" noProof="0" dirty="0"/>
              <a:t>The choice as to whether to build or buy the tool</a:t>
            </a:r>
          </a:p>
          <a:p>
            <a:pPr lvl="3"/>
            <a:r>
              <a:rPr lang="en-GB" dirty="0"/>
              <a:t>The certification of the tool</a:t>
            </a:r>
          </a:p>
          <a:p>
            <a:pPr lvl="3"/>
            <a:r>
              <a:rPr lang="en-GB" noProof="0" dirty="0"/>
              <a:t>Ongoing assessment</a:t>
            </a:r>
          </a:p>
          <a:p>
            <a:pPr lvl="3"/>
            <a:endParaRPr lang="en-GB" dirty="0"/>
          </a:p>
          <a:p>
            <a:pPr lvl="2"/>
            <a:r>
              <a:rPr lang="en-GB" noProof="0" dirty="0"/>
              <a:t>The review is primarily just a report of what we saw, without including FRC views on each process. However, some areas of good practice or potential improvement </a:t>
            </a:r>
            <a:r>
              <a:rPr lang="en-GB" noProof="0"/>
              <a:t>are mentioned.</a:t>
            </a:r>
            <a:endParaRPr lang="en-GB" noProof="0" dirty="0"/>
          </a:p>
          <a:p>
            <a:pPr lvl="2"/>
            <a:endParaRPr lang="en-GB" noProof="0" dirty="0"/>
          </a:p>
          <a:p>
            <a:pPr lvl="2"/>
            <a:endParaRPr lang="en-GB" noProof="0" dirty="0"/>
          </a:p>
          <a:p>
            <a:pPr lvl="3"/>
            <a:endParaRPr lang="en-GB" noProof="0" dirty="0"/>
          </a:p>
        </p:txBody>
      </p:sp>
      <p:sp>
        <p:nvSpPr>
          <p:cNvPr id="3" name="Title 2">
            <a:extLst>
              <a:ext uri="{FF2B5EF4-FFF2-40B4-BE49-F238E27FC236}">
                <a16:creationId xmlns:a16="http://schemas.microsoft.com/office/drawing/2014/main" id="{700AA1DF-A675-867C-B7C7-931EF862A20E}"/>
              </a:ext>
            </a:extLst>
          </p:cNvPr>
          <p:cNvSpPr>
            <a:spLocks noGrp="1"/>
          </p:cNvSpPr>
          <p:nvPr>
            <p:ph type="title"/>
          </p:nvPr>
        </p:nvSpPr>
        <p:spPr/>
        <p:txBody>
          <a:bodyPr/>
          <a:lstStyle/>
          <a:p>
            <a:r>
              <a:rPr lang="en-GB" sz="2400" noProof="0" dirty="0"/>
              <a:t>Thematic Review into certification of ATTs</a:t>
            </a:r>
            <a:br>
              <a:rPr lang="en-GB" noProof="0" dirty="0"/>
            </a:br>
            <a:endParaRPr lang="en-GB" b="0" noProof="0" dirty="0">
              <a:solidFill>
                <a:srgbClr val="0097CE"/>
              </a:solidFill>
            </a:endParaRPr>
          </a:p>
        </p:txBody>
      </p:sp>
      <p:sp>
        <p:nvSpPr>
          <p:cNvPr id="5" name="Footer Placeholder 4">
            <a:extLst>
              <a:ext uri="{FF2B5EF4-FFF2-40B4-BE49-F238E27FC236}">
                <a16:creationId xmlns:a16="http://schemas.microsoft.com/office/drawing/2014/main" id="{2695122E-67E8-6AB6-AA2C-80245E0164C8}"/>
              </a:ext>
            </a:extLst>
          </p:cNvPr>
          <p:cNvSpPr>
            <a:spLocks noGrp="1"/>
          </p:cNvSpPr>
          <p:nvPr>
            <p:ph type="ftr" sz="quarter" idx="21"/>
          </p:nvPr>
        </p:nvSpPr>
        <p:spPr>
          <a:xfrm>
            <a:off x="724192" y="7205860"/>
            <a:ext cx="5040000" cy="135959"/>
          </a:xfrm>
        </p:spPr>
        <p:txBody>
          <a:bodyPr/>
          <a:lstStyle/>
          <a:p>
            <a:r>
              <a:rPr lang="en-GB"/>
              <a:t>FRC Presentation to IESBA Board | September 2025</a:t>
            </a:r>
          </a:p>
        </p:txBody>
      </p:sp>
    </p:spTree>
    <p:extLst>
      <p:ext uri="{BB962C8B-B14F-4D97-AF65-F5344CB8AC3E}">
        <p14:creationId xmlns:p14="http://schemas.microsoft.com/office/powerpoint/2010/main" val="7662197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2385EE-38C9-064E-1135-447D8702B774}"/>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94EF4B89-F8E8-ADA2-165F-11D9AE5A3002}"/>
              </a:ext>
            </a:extLst>
          </p:cNvPr>
          <p:cNvSpPr>
            <a:spLocks noGrp="1"/>
          </p:cNvSpPr>
          <p:nvPr>
            <p:ph type="sldNum" sz="quarter" idx="12"/>
          </p:nvPr>
        </p:nvSpPr>
        <p:spPr/>
        <p:txBody>
          <a:bodyPr/>
          <a:lstStyle/>
          <a:p>
            <a:fld id="{B6F15528-21DE-4FAA-801E-634DDDAF4B2B}" type="slidenum">
              <a:rPr lang="en-GB" smtClean="0"/>
              <a:pPr/>
              <a:t>6</a:t>
            </a:fld>
            <a:endParaRPr lang="en-GB"/>
          </a:p>
        </p:txBody>
      </p:sp>
      <p:sp>
        <p:nvSpPr>
          <p:cNvPr id="2" name="Text Placeholder 1">
            <a:extLst>
              <a:ext uri="{FF2B5EF4-FFF2-40B4-BE49-F238E27FC236}">
                <a16:creationId xmlns:a16="http://schemas.microsoft.com/office/drawing/2014/main" id="{165DD8D8-1619-8DC1-9344-C09D8FF0AD54}"/>
              </a:ext>
            </a:extLst>
          </p:cNvPr>
          <p:cNvSpPr>
            <a:spLocks noGrp="1"/>
          </p:cNvSpPr>
          <p:nvPr>
            <p:ph sz="quarter" idx="13"/>
          </p:nvPr>
        </p:nvSpPr>
        <p:spPr/>
        <p:txBody>
          <a:bodyPr/>
          <a:lstStyle/>
          <a:p>
            <a:r>
              <a:rPr lang="en-GB" noProof="0" dirty="0"/>
              <a:t>Professional competence and due care</a:t>
            </a:r>
          </a:p>
          <a:p>
            <a:endParaRPr lang="en-GB" noProof="0" dirty="0"/>
          </a:p>
          <a:p>
            <a:pPr lvl="1"/>
            <a:r>
              <a:rPr lang="en-GB" noProof="0" dirty="0"/>
              <a:t>This principle requires the auditor to meet professional requirements. They may use technology in the course of meeting these requirements, but if the technology is faulty in some way, or they lack the requisite knowledge to use it, they may in fact fail to meet them.</a:t>
            </a:r>
          </a:p>
          <a:p>
            <a:pPr lvl="1"/>
            <a:endParaRPr lang="en-GB" dirty="0"/>
          </a:p>
          <a:p>
            <a:pPr lvl="1"/>
            <a:r>
              <a:rPr lang="en-GB" noProof="0" dirty="0"/>
              <a:t>This might happen in 3 main ways</a:t>
            </a:r>
          </a:p>
          <a:p>
            <a:pPr lvl="2"/>
            <a:r>
              <a:rPr lang="en-GB" noProof="0" dirty="0"/>
              <a:t>The tool does not work as intended</a:t>
            </a:r>
            <a:endParaRPr lang="en-GB" dirty="0"/>
          </a:p>
          <a:p>
            <a:pPr lvl="2"/>
            <a:r>
              <a:rPr lang="en-GB" noProof="0" dirty="0"/>
              <a:t>The tool works, but it is not used in the right way, or in the right circumstances</a:t>
            </a:r>
            <a:endParaRPr lang="en-GB" dirty="0"/>
          </a:p>
          <a:p>
            <a:pPr lvl="2"/>
            <a:r>
              <a:rPr lang="en-GB" noProof="0" dirty="0"/>
              <a:t>The tool works, and is used in the right way and in the right circumstances, but the auditor misinterprets the output</a:t>
            </a:r>
          </a:p>
          <a:p>
            <a:pPr lvl="2"/>
            <a:endParaRPr lang="en-GB" dirty="0"/>
          </a:p>
          <a:p>
            <a:pPr marL="0" lvl="2" indent="0">
              <a:buNone/>
            </a:pPr>
            <a:r>
              <a:rPr lang="en-GB" noProof="0" dirty="0"/>
              <a:t>Our publications include material that covers each of these. For example, we discuss how tools are certified, and how</a:t>
            </a:r>
            <a:r>
              <a:rPr lang="en-GB" dirty="0"/>
              <a:t> methodology, training and guidance can support appropriate use of technology.</a:t>
            </a:r>
          </a:p>
          <a:p>
            <a:pPr marL="0" lvl="2" indent="0">
              <a:buNone/>
            </a:pPr>
            <a:endParaRPr lang="en-GB" noProof="0" dirty="0"/>
          </a:p>
          <a:p>
            <a:pPr marL="0" lvl="2" indent="0">
              <a:buNone/>
            </a:pPr>
            <a:r>
              <a:rPr lang="en-GB" dirty="0"/>
              <a:t>I want to talk about 2 topics in particular</a:t>
            </a:r>
          </a:p>
          <a:p>
            <a:pPr marL="0" lvl="2" indent="0">
              <a:buNone/>
            </a:pPr>
            <a:endParaRPr lang="en-GB" dirty="0"/>
          </a:p>
          <a:p>
            <a:pPr lvl="2"/>
            <a:r>
              <a:rPr lang="en-GB" dirty="0"/>
              <a:t>Explainability</a:t>
            </a:r>
          </a:p>
          <a:p>
            <a:pPr lvl="2"/>
            <a:endParaRPr lang="en-GB" dirty="0"/>
          </a:p>
          <a:p>
            <a:pPr lvl="2"/>
            <a:r>
              <a:rPr lang="en-GB" dirty="0"/>
              <a:t>Third party technology</a:t>
            </a:r>
          </a:p>
          <a:p>
            <a:pPr marL="0" lvl="2" indent="0">
              <a:buNone/>
            </a:pPr>
            <a:endParaRPr lang="en-GB" noProof="0" dirty="0"/>
          </a:p>
          <a:p>
            <a:pPr marL="0" lvl="2" indent="0">
              <a:buNone/>
            </a:pPr>
            <a:endParaRPr lang="en-GB" dirty="0"/>
          </a:p>
        </p:txBody>
      </p:sp>
      <p:sp>
        <p:nvSpPr>
          <p:cNvPr id="3" name="Title 2">
            <a:extLst>
              <a:ext uri="{FF2B5EF4-FFF2-40B4-BE49-F238E27FC236}">
                <a16:creationId xmlns:a16="http://schemas.microsoft.com/office/drawing/2014/main" id="{D1CE3610-2757-3A2B-60DF-09790416D8DC}"/>
              </a:ext>
            </a:extLst>
          </p:cNvPr>
          <p:cNvSpPr>
            <a:spLocks noGrp="1"/>
          </p:cNvSpPr>
          <p:nvPr>
            <p:ph type="title"/>
          </p:nvPr>
        </p:nvSpPr>
        <p:spPr/>
        <p:txBody>
          <a:bodyPr/>
          <a:lstStyle/>
          <a:p>
            <a:r>
              <a:rPr lang="en-GB" sz="2400" noProof="0" dirty="0"/>
              <a:t>Key topics relevant to ethical principles</a:t>
            </a:r>
            <a:br>
              <a:rPr lang="en-GB" noProof="0" dirty="0"/>
            </a:br>
            <a:endParaRPr lang="en-GB" b="0" noProof="0" dirty="0">
              <a:solidFill>
                <a:srgbClr val="0097CE"/>
              </a:solidFill>
            </a:endParaRPr>
          </a:p>
        </p:txBody>
      </p:sp>
      <p:sp>
        <p:nvSpPr>
          <p:cNvPr id="5" name="Footer Placeholder 4">
            <a:extLst>
              <a:ext uri="{FF2B5EF4-FFF2-40B4-BE49-F238E27FC236}">
                <a16:creationId xmlns:a16="http://schemas.microsoft.com/office/drawing/2014/main" id="{8CD03DAC-D6D3-5BD4-688A-BC3647C214C7}"/>
              </a:ext>
            </a:extLst>
          </p:cNvPr>
          <p:cNvSpPr>
            <a:spLocks noGrp="1"/>
          </p:cNvSpPr>
          <p:nvPr>
            <p:ph type="ftr" sz="quarter" idx="21"/>
          </p:nvPr>
        </p:nvSpPr>
        <p:spPr>
          <a:xfrm>
            <a:off x="724192" y="7205860"/>
            <a:ext cx="5040000" cy="135959"/>
          </a:xfrm>
        </p:spPr>
        <p:txBody>
          <a:bodyPr/>
          <a:lstStyle/>
          <a:p>
            <a:r>
              <a:rPr lang="en-GB"/>
              <a:t>FRC Presentation to IESBA Board | September 2025</a:t>
            </a:r>
          </a:p>
        </p:txBody>
      </p:sp>
    </p:spTree>
    <p:extLst>
      <p:ext uri="{BB962C8B-B14F-4D97-AF65-F5344CB8AC3E}">
        <p14:creationId xmlns:p14="http://schemas.microsoft.com/office/powerpoint/2010/main" val="38052960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26B891-80D5-365B-E914-B0F5BE36D909}"/>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FC2E4B7-2A3A-0E40-BA72-EE2E76F8716C}"/>
              </a:ext>
            </a:extLst>
          </p:cNvPr>
          <p:cNvSpPr>
            <a:spLocks noGrp="1"/>
          </p:cNvSpPr>
          <p:nvPr>
            <p:ph type="sldNum" sz="quarter" idx="12"/>
          </p:nvPr>
        </p:nvSpPr>
        <p:spPr/>
        <p:txBody>
          <a:bodyPr/>
          <a:lstStyle/>
          <a:p>
            <a:fld id="{B6F15528-21DE-4FAA-801E-634DDDAF4B2B}" type="slidenum">
              <a:rPr lang="en-GB" smtClean="0"/>
              <a:pPr/>
              <a:t>7</a:t>
            </a:fld>
            <a:endParaRPr lang="en-GB"/>
          </a:p>
        </p:txBody>
      </p:sp>
      <p:sp>
        <p:nvSpPr>
          <p:cNvPr id="2" name="Text Placeholder 1">
            <a:extLst>
              <a:ext uri="{FF2B5EF4-FFF2-40B4-BE49-F238E27FC236}">
                <a16:creationId xmlns:a16="http://schemas.microsoft.com/office/drawing/2014/main" id="{65322897-900B-E201-0B30-54AAA6DFE128}"/>
              </a:ext>
            </a:extLst>
          </p:cNvPr>
          <p:cNvSpPr>
            <a:spLocks noGrp="1"/>
          </p:cNvSpPr>
          <p:nvPr>
            <p:ph sz="quarter" idx="13"/>
          </p:nvPr>
        </p:nvSpPr>
        <p:spPr/>
        <p:txBody>
          <a:bodyPr/>
          <a:lstStyle/>
          <a:p>
            <a:r>
              <a:rPr lang="en-GB" noProof="0" dirty="0"/>
              <a:t>Objectivity</a:t>
            </a:r>
          </a:p>
          <a:p>
            <a:endParaRPr lang="en-GB" noProof="0" dirty="0"/>
          </a:p>
          <a:p>
            <a:pPr lvl="1"/>
            <a:r>
              <a:rPr lang="en-GB" noProof="0" dirty="0"/>
              <a:t>The auditor must avoid bias – if they rely on a biased tool, they may not meet this fundamental principle.</a:t>
            </a:r>
          </a:p>
          <a:p>
            <a:pPr lvl="1"/>
            <a:endParaRPr lang="en-GB" dirty="0"/>
          </a:p>
          <a:p>
            <a:pPr lvl="1"/>
            <a:r>
              <a:rPr lang="en-GB" dirty="0"/>
              <a:t>Our AI in the Audit guidance prompts audit firms to document how they have mitigated bias in the development of tools that use AI, and how the material available to teams supports them in avoiding automation bias when interpreting the outputs of the tool.</a:t>
            </a:r>
          </a:p>
          <a:p>
            <a:pPr lvl="1"/>
            <a:endParaRPr lang="en-GB" dirty="0"/>
          </a:p>
          <a:p>
            <a:pPr lvl="1"/>
            <a:r>
              <a:rPr lang="en-GB" dirty="0"/>
              <a:t>Further, our illustrative example shows that the firm tests their model for whether it displays bias.</a:t>
            </a:r>
          </a:p>
          <a:p>
            <a:pPr lvl="1"/>
            <a:endParaRPr lang="en-GB" dirty="0"/>
          </a:p>
          <a:p>
            <a:pPr lvl="1"/>
            <a:r>
              <a:rPr lang="en-GB" dirty="0"/>
              <a:t> </a:t>
            </a:r>
          </a:p>
          <a:p>
            <a:pPr marL="0" lvl="2" indent="0">
              <a:buNone/>
            </a:pPr>
            <a:endParaRPr lang="en-GB" noProof="0" dirty="0"/>
          </a:p>
          <a:p>
            <a:pPr marL="0" lvl="2" indent="0">
              <a:buNone/>
            </a:pPr>
            <a:endParaRPr lang="en-GB" dirty="0"/>
          </a:p>
        </p:txBody>
      </p:sp>
      <p:sp>
        <p:nvSpPr>
          <p:cNvPr id="3" name="Title 2">
            <a:extLst>
              <a:ext uri="{FF2B5EF4-FFF2-40B4-BE49-F238E27FC236}">
                <a16:creationId xmlns:a16="http://schemas.microsoft.com/office/drawing/2014/main" id="{8459454F-63D7-2C00-800F-22BD847422B0}"/>
              </a:ext>
            </a:extLst>
          </p:cNvPr>
          <p:cNvSpPr>
            <a:spLocks noGrp="1"/>
          </p:cNvSpPr>
          <p:nvPr>
            <p:ph type="title"/>
          </p:nvPr>
        </p:nvSpPr>
        <p:spPr/>
        <p:txBody>
          <a:bodyPr/>
          <a:lstStyle/>
          <a:p>
            <a:r>
              <a:rPr lang="en-GB" sz="2400" noProof="0" dirty="0"/>
              <a:t>Key topics relevant to ethical principles</a:t>
            </a:r>
            <a:br>
              <a:rPr lang="en-GB" noProof="0" dirty="0"/>
            </a:br>
            <a:endParaRPr lang="en-GB" b="0" noProof="0" dirty="0">
              <a:solidFill>
                <a:srgbClr val="0097CE"/>
              </a:solidFill>
            </a:endParaRPr>
          </a:p>
        </p:txBody>
      </p:sp>
      <p:sp>
        <p:nvSpPr>
          <p:cNvPr id="5" name="Footer Placeholder 4">
            <a:extLst>
              <a:ext uri="{FF2B5EF4-FFF2-40B4-BE49-F238E27FC236}">
                <a16:creationId xmlns:a16="http://schemas.microsoft.com/office/drawing/2014/main" id="{DFBA7D3E-C268-5B93-9DAF-C0005FC5FA8C}"/>
              </a:ext>
            </a:extLst>
          </p:cNvPr>
          <p:cNvSpPr>
            <a:spLocks noGrp="1"/>
          </p:cNvSpPr>
          <p:nvPr>
            <p:ph type="ftr" sz="quarter" idx="21"/>
          </p:nvPr>
        </p:nvSpPr>
        <p:spPr>
          <a:xfrm>
            <a:off x="724192" y="7205860"/>
            <a:ext cx="5040000" cy="135959"/>
          </a:xfrm>
        </p:spPr>
        <p:txBody>
          <a:bodyPr/>
          <a:lstStyle/>
          <a:p>
            <a:r>
              <a:rPr lang="en-GB"/>
              <a:t>FRC Presentation to IESBA Board | September 2025</a:t>
            </a:r>
          </a:p>
        </p:txBody>
      </p:sp>
    </p:spTree>
    <p:extLst>
      <p:ext uri="{BB962C8B-B14F-4D97-AF65-F5344CB8AC3E}">
        <p14:creationId xmlns:p14="http://schemas.microsoft.com/office/powerpoint/2010/main" val="39643335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7377EC-43D2-8B61-19B4-F4F865F67BBA}"/>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9ED3D838-CD22-4484-398A-78FBCC845330}"/>
              </a:ext>
            </a:extLst>
          </p:cNvPr>
          <p:cNvSpPr>
            <a:spLocks noGrp="1"/>
          </p:cNvSpPr>
          <p:nvPr>
            <p:ph type="sldNum" sz="quarter" idx="12"/>
          </p:nvPr>
        </p:nvSpPr>
        <p:spPr/>
        <p:txBody>
          <a:bodyPr/>
          <a:lstStyle/>
          <a:p>
            <a:fld id="{B6F15528-21DE-4FAA-801E-634DDDAF4B2B}" type="slidenum">
              <a:rPr lang="en-GB" smtClean="0"/>
              <a:pPr/>
              <a:t>8</a:t>
            </a:fld>
            <a:endParaRPr lang="en-GB"/>
          </a:p>
        </p:txBody>
      </p:sp>
      <p:sp>
        <p:nvSpPr>
          <p:cNvPr id="2" name="Text Placeholder 1">
            <a:extLst>
              <a:ext uri="{FF2B5EF4-FFF2-40B4-BE49-F238E27FC236}">
                <a16:creationId xmlns:a16="http://schemas.microsoft.com/office/drawing/2014/main" id="{554C9904-AD32-4DEB-3371-CB397D7BB935}"/>
              </a:ext>
            </a:extLst>
          </p:cNvPr>
          <p:cNvSpPr>
            <a:spLocks noGrp="1"/>
          </p:cNvSpPr>
          <p:nvPr>
            <p:ph sz="quarter" idx="13"/>
          </p:nvPr>
        </p:nvSpPr>
        <p:spPr/>
        <p:txBody>
          <a:bodyPr/>
          <a:lstStyle/>
          <a:p>
            <a:r>
              <a:rPr lang="en-GB" noProof="0" dirty="0"/>
              <a:t>Confidentiality</a:t>
            </a:r>
          </a:p>
          <a:p>
            <a:endParaRPr lang="en-GB" noProof="0" dirty="0"/>
          </a:p>
          <a:p>
            <a:pPr lvl="1"/>
            <a:r>
              <a:rPr lang="en-GB" noProof="0" dirty="0"/>
              <a:t>Auditors obtain large quantities of confidential data from the entities they audit, and may wish to use this data to train or test technological resources. The IESBA Code is clear that this is only permitted if the auditor has obtained authorisation from the entity.</a:t>
            </a:r>
          </a:p>
          <a:p>
            <a:pPr lvl="1"/>
            <a:endParaRPr lang="en-GB" dirty="0"/>
          </a:p>
          <a:p>
            <a:pPr lvl="1"/>
            <a:r>
              <a:rPr lang="en-GB" dirty="0"/>
              <a:t>Our AI guidance clarifies that the FRC expects an audit firm to document the source of any data they use to train or test the tool, and why this is permitted by professional standards.</a:t>
            </a:r>
          </a:p>
          <a:p>
            <a:pPr lvl="1"/>
            <a:endParaRPr lang="en-GB" dirty="0"/>
          </a:p>
          <a:p>
            <a:pPr lvl="1"/>
            <a:r>
              <a:rPr lang="en-GB" dirty="0"/>
              <a:t>In the minutes of our February 2025 Technical Advisory Group meeting, the FRC noted that the provisions of the IESBA Code require authorisation from the entity before confidential information is used in the development of technology, and that this includes the use of confidential information as the basis of synthetic or derived information.</a:t>
            </a:r>
          </a:p>
          <a:p>
            <a:pPr marL="0" lvl="2" indent="0">
              <a:buNone/>
            </a:pPr>
            <a:endParaRPr lang="en-GB" noProof="0" dirty="0"/>
          </a:p>
          <a:p>
            <a:pPr marL="0" lvl="2" indent="0">
              <a:buNone/>
            </a:pPr>
            <a:endParaRPr lang="en-GB" dirty="0"/>
          </a:p>
        </p:txBody>
      </p:sp>
      <p:sp>
        <p:nvSpPr>
          <p:cNvPr id="3" name="Title 2">
            <a:extLst>
              <a:ext uri="{FF2B5EF4-FFF2-40B4-BE49-F238E27FC236}">
                <a16:creationId xmlns:a16="http://schemas.microsoft.com/office/drawing/2014/main" id="{0284FEA4-F447-AF07-10BA-58269F51565B}"/>
              </a:ext>
            </a:extLst>
          </p:cNvPr>
          <p:cNvSpPr>
            <a:spLocks noGrp="1"/>
          </p:cNvSpPr>
          <p:nvPr>
            <p:ph type="title"/>
          </p:nvPr>
        </p:nvSpPr>
        <p:spPr/>
        <p:txBody>
          <a:bodyPr/>
          <a:lstStyle/>
          <a:p>
            <a:r>
              <a:rPr lang="en-GB" sz="2400" noProof="0" dirty="0"/>
              <a:t>Key topics relevant to ethical principles</a:t>
            </a:r>
            <a:br>
              <a:rPr lang="en-GB" noProof="0" dirty="0"/>
            </a:br>
            <a:endParaRPr lang="en-GB" b="0" noProof="0" dirty="0">
              <a:solidFill>
                <a:srgbClr val="0097CE"/>
              </a:solidFill>
            </a:endParaRPr>
          </a:p>
        </p:txBody>
      </p:sp>
      <p:sp>
        <p:nvSpPr>
          <p:cNvPr id="5" name="Footer Placeholder 4">
            <a:extLst>
              <a:ext uri="{FF2B5EF4-FFF2-40B4-BE49-F238E27FC236}">
                <a16:creationId xmlns:a16="http://schemas.microsoft.com/office/drawing/2014/main" id="{9B54CD44-6B08-4882-C094-0555A94AC7EF}"/>
              </a:ext>
            </a:extLst>
          </p:cNvPr>
          <p:cNvSpPr>
            <a:spLocks noGrp="1"/>
          </p:cNvSpPr>
          <p:nvPr>
            <p:ph type="ftr" sz="quarter" idx="21"/>
          </p:nvPr>
        </p:nvSpPr>
        <p:spPr>
          <a:xfrm>
            <a:off x="724192" y="7205860"/>
            <a:ext cx="5040000" cy="135959"/>
          </a:xfrm>
        </p:spPr>
        <p:txBody>
          <a:bodyPr/>
          <a:lstStyle/>
          <a:p>
            <a:r>
              <a:rPr lang="en-GB"/>
              <a:t>FRC Presentation to IESBA Board | September 2025</a:t>
            </a:r>
          </a:p>
        </p:txBody>
      </p:sp>
    </p:spTree>
    <p:extLst>
      <p:ext uri="{BB962C8B-B14F-4D97-AF65-F5344CB8AC3E}">
        <p14:creationId xmlns:p14="http://schemas.microsoft.com/office/powerpoint/2010/main" val="36602122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Placeholder 5" descr="A blue sky with clouds background image">
            <a:extLst>
              <a:ext uri="{FF2B5EF4-FFF2-40B4-BE49-F238E27FC236}">
                <a16:creationId xmlns:a16="http://schemas.microsoft.com/office/drawing/2014/main" id="{3D77093E-1C96-446B-836E-DDDC87ED73FA}"/>
              </a:ext>
            </a:extLst>
          </p:cNvPr>
          <p:cNvPicPr>
            <a:picLocks noGrp="1" noChangeAspect="1"/>
          </p:cNvPicPr>
          <p:nvPr>
            <p:ph type="pic" sz="quarter" idx="21"/>
          </p:nvPr>
        </p:nvPicPr>
        <p:blipFill rotWithShape="1">
          <a:blip r:embed="rId3" cstate="print">
            <a:extLst>
              <a:ext uri="{28A0092B-C50C-407E-A947-70E740481C1C}">
                <a14:useLocalDpi xmlns:a14="http://schemas.microsoft.com/office/drawing/2010/main" val="0"/>
              </a:ext>
            </a:extLst>
          </a:blip>
          <a:srcRect l="5239" r="5239"/>
          <a:stretch/>
        </p:blipFill>
        <p:spPr/>
      </p:pic>
      <p:sp>
        <p:nvSpPr>
          <p:cNvPr id="3" name="Text Box 20">
            <a:extLst>
              <a:ext uri="{FF2B5EF4-FFF2-40B4-BE49-F238E27FC236}">
                <a16:creationId xmlns:a16="http://schemas.microsoft.com/office/drawing/2014/main" id="{0B4B62C1-8D9C-411A-CDA4-F5344BC6CBDE}"/>
              </a:ext>
            </a:extLst>
          </p:cNvPr>
          <p:cNvSpPr txBox="1"/>
          <p:nvPr/>
        </p:nvSpPr>
        <p:spPr>
          <a:xfrm>
            <a:off x="9079360" y="2754775"/>
            <a:ext cx="1526540" cy="4298581"/>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noAutofit/>
          </a:bodyPr>
          <a:lstStyle/>
          <a:p>
            <a:pPr>
              <a:lnSpc>
                <a:spcPct val="100000"/>
              </a:lnSpc>
              <a:spcBef>
                <a:spcPts val="0"/>
              </a:spcBef>
              <a:spcAft>
                <a:spcPts val="0"/>
              </a:spcAft>
            </a:pPr>
            <a:r>
              <a:rPr lang="en-GB" sz="1200" b="1" dirty="0">
                <a:solidFill>
                  <a:srgbClr val="231F20"/>
                </a:solidFill>
                <a:effectLst/>
                <a:latin typeface="Segoe UI" panose="020B0502040204020203" pitchFamily="34" charset="0"/>
                <a:ea typeface="Segoe UI" panose="020B0502040204020203" pitchFamily="34" charset="0"/>
                <a:cs typeface="Segoe UI" panose="020B0502040204020203" pitchFamily="34" charset="0"/>
              </a:rPr>
              <a:t>Financial </a:t>
            </a:r>
            <a:br>
              <a:rPr lang="en-GB" sz="1200" b="1" dirty="0">
                <a:solidFill>
                  <a:srgbClr val="231F20"/>
                </a:solidFill>
                <a:effectLst/>
                <a:latin typeface="Segoe UI" panose="020B0502040204020203" pitchFamily="34" charset="0"/>
                <a:ea typeface="Segoe UI" panose="020B0502040204020203" pitchFamily="34" charset="0"/>
                <a:cs typeface="Segoe UI" panose="020B0502040204020203" pitchFamily="34" charset="0"/>
              </a:rPr>
            </a:br>
            <a:r>
              <a:rPr lang="en-GB" sz="1200" b="1" dirty="0">
                <a:solidFill>
                  <a:srgbClr val="231F20"/>
                </a:solidFill>
                <a:effectLst/>
                <a:latin typeface="Segoe UI" panose="020B0502040204020203" pitchFamily="34" charset="0"/>
                <a:ea typeface="Segoe UI" panose="020B0502040204020203" pitchFamily="34" charset="0"/>
                <a:cs typeface="Segoe UI" panose="020B0502040204020203" pitchFamily="34" charset="0"/>
              </a:rPr>
              <a:t>Reporting Council </a:t>
            </a:r>
          </a:p>
          <a:p>
            <a:pPr>
              <a:lnSpc>
                <a:spcPct val="100000"/>
              </a:lnSpc>
              <a:spcBef>
                <a:spcPts val="0"/>
              </a:spcBef>
              <a:spcAft>
                <a:spcPts val="0"/>
              </a:spcAft>
            </a:pPr>
            <a:endParaRPr lang="en-GB" sz="1200" dirty="0">
              <a:effectLst/>
              <a:latin typeface="Segoe UI" panose="020B0502040204020203" pitchFamily="34" charset="0"/>
              <a:ea typeface="Segoe UI" panose="020B0502040204020203" pitchFamily="34" charset="0"/>
              <a:cs typeface="Times New Roman" panose="02020603050405020304" pitchFamily="18" charset="0"/>
            </a:endParaRPr>
          </a:p>
          <a:p>
            <a:pPr>
              <a:lnSpc>
                <a:spcPts val="1600"/>
              </a:lnSpc>
              <a:spcAft>
                <a:spcPts val="1200"/>
              </a:spcAft>
            </a:pPr>
            <a:r>
              <a:rPr lang="en-GB" sz="1200" b="1" dirty="0">
                <a:solidFill>
                  <a:srgbClr val="231F20"/>
                </a:solidFill>
                <a:effectLst/>
                <a:latin typeface="+mj-lt"/>
                <a:ea typeface="Segoe UI" panose="020B0502040204020203" pitchFamily="34" charset="0"/>
                <a:cs typeface="Times New Roman" panose="02020603050405020304" pitchFamily="18" charset="0"/>
              </a:rPr>
              <a:t>London office:</a:t>
            </a:r>
            <a:r>
              <a:rPr lang="en-GB" sz="1200" b="1" dirty="0">
                <a:solidFill>
                  <a:srgbClr val="231F20"/>
                </a:solidFill>
                <a:effectLst/>
                <a:latin typeface="+mj-lt"/>
                <a:ea typeface="Segoe UI" panose="020B0502040204020203" pitchFamily="34" charset="0"/>
                <a:cs typeface="Segoe UI" panose="020B0502040204020203" pitchFamily="34" charset="0"/>
              </a:rPr>
              <a:t> </a:t>
            </a:r>
            <a:br>
              <a:rPr lang="en-GB" sz="1200" dirty="0">
                <a:solidFill>
                  <a:srgbClr val="231F20"/>
                </a:solidFill>
                <a:effectLst/>
                <a:latin typeface="Segoe UI" panose="020B0502040204020203" pitchFamily="34" charset="0"/>
                <a:ea typeface="Segoe UI" panose="020B0502040204020203" pitchFamily="34" charset="0"/>
                <a:cs typeface="Segoe UI" panose="020B0502040204020203" pitchFamily="34" charset="0"/>
              </a:rPr>
            </a:br>
            <a:r>
              <a:rPr lang="en-GB" sz="1200" dirty="0">
                <a:solidFill>
                  <a:srgbClr val="231F20"/>
                </a:solidFill>
                <a:effectLst/>
                <a:latin typeface="Segoe UI" panose="020B0502040204020203" pitchFamily="34" charset="0"/>
                <a:ea typeface="Segoe UI" panose="020B0502040204020203" pitchFamily="34" charset="0"/>
                <a:cs typeface="Segoe UI" panose="020B0502040204020203" pitchFamily="34" charset="0"/>
              </a:rPr>
              <a:t>13th Floor, 1 Harbour Exchange Square, London, E14 9GE</a:t>
            </a:r>
            <a:endParaRPr lang="en-GB" sz="1200" dirty="0">
              <a:effectLst/>
              <a:latin typeface="Segoe UI" panose="020B0502040204020203" pitchFamily="34" charset="0"/>
              <a:ea typeface="Segoe UI" panose="020B0502040204020203" pitchFamily="34" charset="0"/>
              <a:cs typeface="Times New Roman" panose="02020603050405020304" pitchFamily="18" charset="0"/>
            </a:endParaRPr>
          </a:p>
          <a:p>
            <a:pPr>
              <a:lnSpc>
                <a:spcPts val="1600"/>
              </a:lnSpc>
              <a:spcAft>
                <a:spcPts val="1200"/>
              </a:spcAft>
            </a:pPr>
            <a:r>
              <a:rPr lang="en-GB" sz="1200" dirty="0">
                <a:solidFill>
                  <a:srgbClr val="231F20"/>
                </a:solidFill>
                <a:effectLst/>
                <a:latin typeface="Segoe UI" panose="020B0502040204020203" pitchFamily="34" charset="0"/>
                <a:ea typeface="Segoe UI" panose="020B0502040204020203" pitchFamily="34" charset="0"/>
                <a:cs typeface="Segoe UI" panose="020B0502040204020203" pitchFamily="34" charset="0"/>
              </a:rPr>
              <a:t> </a:t>
            </a:r>
            <a:endParaRPr lang="en-GB" sz="1200" dirty="0">
              <a:effectLst/>
              <a:latin typeface="Segoe UI" panose="020B0502040204020203" pitchFamily="34" charset="0"/>
              <a:ea typeface="Segoe UI" panose="020B0502040204020203" pitchFamily="34" charset="0"/>
              <a:cs typeface="Times New Roman" panose="02020603050405020304" pitchFamily="18" charset="0"/>
            </a:endParaRPr>
          </a:p>
          <a:p>
            <a:pPr>
              <a:lnSpc>
                <a:spcPts val="1600"/>
              </a:lnSpc>
            </a:pPr>
            <a:r>
              <a:rPr lang="en-GB" sz="1200" b="1" dirty="0">
                <a:solidFill>
                  <a:srgbClr val="231F20"/>
                </a:solidFill>
                <a:effectLst/>
                <a:latin typeface="+mj-lt"/>
                <a:ea typeface="Segoe UI" panose="020B0502040204020203" pitchFamily="34" charset="0"/>
                <a:cs typeface="Times New Roman" panose="02020603050405020304" pitchFamily="18" charset="0"/>
              </a:rPr>
              <a:t>Birmingham office:</a:t>
            </a:r>
            <a:endParaRPr lang="en-GB" sz="1200" b="1" dirty="0">
              <a:effectLst/>
              <a:latin typeface="+mj-lt"/>
              <a:ea typeface="Segoe UI" panose="020B0502040204020203" pitchFamily="34" charset="0"/>
              <a:cs typeface="Times New Roman" panose="02020603050405020304" pitchFamily="18" charset="0"/>
            </a:endParaRPr>
          </a:p>
          <a:p>
            <a:pPr>
              <a:lnSpc>
                <a:spcPts val="1600"/>
              </a:lnSpc>
            </a:pPr>
            <a:r>
              <a:rPr lang="en-GB" sz="1200" dirty="0">
                <a:solidFill>
                  <a:srgbClr val="231F20"/>
                </a:solidFill>
                <a:effectLst/>
                <a:latin typeface="Segoe UI" panose="020B0502040204020203" pitchFamily="34" charset="0"/>
                <a:ea typeface="Segoe UI" panose="020B0502040204020203" pitchFamily="34" charset="0"/>
                <a:cs typeface="Segoe UI" panose="020B0502040204020203" pitchFamily="34" charset="0"/>
              </a:rPr>
              <a:t>5th Floor, 3 Arena Central, Bridge Street, Birmingham, B1 2AX</a:t>
            </a:r>
            <a:endParaRPr lang="en-GB" sz="1200" dirty="0">
              <a:effectLst/>
              <a:latin typeface="Segoe UI" panose="020B0502040204020203" pitchFamily="34" charset="0"/>
              <a:ea typeface="Segoe UI" panose="020B0502040204020203" pitchFamily="34" charset="0"/>
              <a:cs typeface="Times New Roman" panose="02020603050405020304" pitchFamily="18" charset="0"/>
            </a:endParaRPr>
          </a:p>
          <a:p>
            <a:pPr>
              <a:lnSpc>
                <a:spcPts val="1600"/>
              </a:lnSpc>
              <a:spcBef>
                <a:spcPts val="660"/>
              </a:spcBef>
              <a:spcAft>
                <a:spcPts val="1200"/>
              </a:spcAft>
            </a:pPr>
            <a:r>
              <a:rPr lang="en-GB" sz="1200" dirty="0">
                <a:solidFill>
                  <a:srgbClr val="231F20"/>
                </a:solidFill>
                <a:effectLst/>
                <a:latin typeface="Segoe UI" panose="020B0502040204020203" pitchFamily="34" charset="0"/>
                <a:ea typeface="Segoe UI" panose="020B0502040204020203" pitchFamily="34" charset="0"/>
                <a:cs typeface="Times New Roman" panose="02020603050405020304" pitchFamily="18" charset="0"/>
              </a:rPr>
              <a:t>+44 (0)20 7492 2300</a:t>
            </a:r>
            <a:endParaRPr lang="en-GB" sz="1200" dirty="0">
              <a:effectLst/>
              <a:latin typeface="Segoe UI" panose="020B0502040204020203" pitchFamily="34" charset="0"/>
              <a:ea typeface="Segoe UI" panose="020B0502040204020203" pitchFamily="34" charset="0"/>
              <a:cs typeface="Times New Roman" panose="02020603050405020304" pitchFamily="18" charset="0"/>
            </a:endParaRPr>
          </a:p>
          <a:p>
            <a:pPr>
              <a:lnSpc>
                <a:spcPts val="1600"/>
              </a:lnSpc>
              <a:spcBef>
                <a:spcPts val="660"/>
              </a:spcBef>
              <a:spcAft>
                <a:spcPts val="1200"/>
              </a:spcAft>
            </a:pPr>
            <a:r>
              <a:rPr lang="en-GB" sz="1200" u="sng" dirty="0">
                <a:solidFill>
                  <a:srgbClr val="0097CE"/>
                </a:solidFill>
                <a:effectLst/>
                <a:latin typeface="Segoe UI" panose="020B0502040204020203" pitchFamily="34" charset="0"/>
                <a:ea typeface="Segoe UI" panose="020B0502040204020203" pitchFamily="34" charset="0"/>
                <a:cs typeface="Segoe UI Semibold" panose="020B0702040204020203" pitchFamily="34" charset="0"/>
                <a:hlinkClick r:id="rId4">
                  <a:extLst>
                    <a:ext uri="{A12FA001-AC4F-418D-AE19-62706E023703}">
                      <ahyp:hlinkClr xmlns:ahyp="http://schemas.microsoft.com/office/drawing/2018/hyperlinkcolor" val="tx"/>
                    </a:ext>
                  </a:extLst>
                </a:hlinkClick>
              </a:rPr>
              <a:t>www.frc.org.uk</a:t>
            </a:r>
            <a:endParaRPr lang="en-GB" sz="1200" dirty="0">
              <a:solidFill>
                <a:srgbClr val="0097CE"/>
              </a:solidFill>
              <a:effectLst/>
              <a:latin typeface="Segoe UI" panose="020B0502040204020203" pitchFamily="34" charset="0"/>
              <a:ea typeface="Segoe UI" panose="020B0502040204020203" pitchFamily="34" charset="0"/>
              <a:cs typeface="Times New Roman" panose="02020603050405020304" pitchFamily="18" charset="0"/>
            </a:endParaRPr>
          </a:p>
          <a:p>
            <a:pPr>
              <a:lnSpc>
                <a:spcPts val="1600"/>
              </a:lnSpc>
              <a:spcAft>
                <a:spcPts val="1200"/>
              </a:spcAft>
            </a:pPr>
            <a:r>
              <a:rPr lang="en-GB" sz="1200" dirty="0">
                <a:solidFill>
                  <a:srgbClr val="231F20"/>
                </a:solidFill>
                <a:effectLst/>
                <a:latin typeface="Segoe UI" panose="020B0502040204020203" pitchFamily="34" charset="0"/>
                <a:ea typeface="Segoe UI" panose="020B0502040204020203" pitchFamily="34" charset="0"/>
                <a:cs typeface="Segoe UI" panose="020B0502040204020203" pitchFamily="34" charset="0"/>
              </a:rPr>
              <a:t>Follow us on</a:t>
            </a:r>
            <a:endParaRPr lang="en-GB" sz="1200" dirty="0">
              <a:effectLst/>
              <a:latin typeface="Segoe UI" panose="020B0502040204020203" pitchFamily="34" charset="0"/>
              <a:ea typeface="Segoe UI" panose="020B0502040204020203" pitchFamily="34" charset="0"/>
              <a:cs typeface="Times New Roman" panose="02020603050405020304" pitchFamily="18" charset="0"/>
            </a:endParaRPr>
          </a:p>
          <a:p>
            <a:pPr>
              <a:lnSpc>
                <a:spcPts val="1600"/>
              </a:lnSpc>
              <a:spcAft>
                <a:spcPts val="1200"/>
              </a:spcAft>
            </a:pPr>
            <a:r>
              <a:rPr lang="en-GB" sz="1800" dirty="0">
                <a:solidFill>
                  <a:srgbClr val="231F20"/>
                </a:solidFill>
                <a:effectLst/>
                <a:latin typeface="Segoe UI" panose="020B0502040204020203" pitchFamily="34" charset="0"/>
                <a:ea typeface="Segoe UI" panose="020B0502040204020203" pitchFamily="34" charset="0"/>
                <a:cs typeface="Segoe UI" panose="020B0502040204020203" pitchFamily="34" charset="0"/>
              </a:rPr>
              <a:t> </a:t>
            </a:r>
            <a:endParaRPr lang="en-GB" sz="1800" dirty="0">
              <a:effectLst/>
              <a:latin typeface="Segoe UI" panose="020B0502040204020203" pitchFamily="34" charset="0"/>
              <a:ea typeface="Segoe UI" panose="020B0502040204020203" pitchFamily="34" charset="0"/>
              <a:cs typeface="Times New Roman" panose="02020603050405020304" pitchFamily="18" charset="0"/>
            </a:endParaRPr>
          </a:p>
        </p:txBody>
      </p:sp>
      <p:pic>
        <p:nvPicPr>
          <p:cNvPr id="4" name="Picture 3" descr="Logo, company name&#10;&#10;Description automatically generated">
            <a:hlinkClick r:id="rId5"/>
            <a:extLst>
              <a:ext uri="{FF2B5EF4-FFF2-40B4-BE49-F238E27FC236}">
                <a16:creationId xmlns:a16="http://schemas.microsoft.com/office/drawing/2014/main" id="{73E9AA8A-A108-BC71-64D0-88EC69F8790C}"/>
              </a:ext>
            </a:extLst>
          </p:cNvPr>
          <p:cNvPicPr>
            <a:picLocks noChangeAspect="1"/>
          </p:cNvPicPr>
          <p:nvPr/>
        </p:nvPicPr>
        <p:blipFill>
          <a:blip r:embed="rId6"/>
          <a:stretch>
            <a:fillRect/>
          </a:stretch>
        </p:blipFill>
        <p:spPr>
          <a:xfrm>
            <a:off x="9086630" y="6668266"/>
            <a:ext cx="756000" cy="190951"/>
          </a:xfrm>
          <a:prstGeom prst="rect">
            <a:avLst/>
          </a:prstGeom>
        </p:spPr>
      </p:pic>
    </p:spTree>
    <p:extLst>
      <p:ext uri="{BB962C8B-B14F-4D97-AF65-F5344CB8AC3E}">
        <p14:creationId xmlns:p14="http://schemas.microsoft.com/office/powerpoint/2010/main" val="3535544560"/>
      </p:ext>
    </p:extLst>
  </p:cSld>
  <p:clrMapOvr>
    <a:masterClrMapping/>
  </p:clrMapOvr>
</p:sld>
</file>

<file path=ppt/theme/theme1.xml><?xml version="1.0" encoding="utf-8"?>
<a:theme xmlns:a="http://schemas.openxmlformats.org/drawingml/2006/main" name="Office Theme">
  <a:themeElements>
    <a:clrScheme name="FRC interim">
      <a:dk1>
        <a:sysClr val="windowText" lastClr="000000"/>
      </a:dk1>
      <a:lt1>
        <a:sysClr val="window" lastClr="FFFFFF"/>
      </a:lt1>
      <a:dk2>
        <a:srgbClr val="DAA900"/>
      </a:dk2>
      <a:lt2>
        <a:srgbClr val="6ABF4B"/>
      </a:lt2>
      <a:accent1>
        <a:srgbClr val="1E60A1"/>
      </a:accent1>
      <a:accent2>
        <a:srgbClr val="0097CE"/>
      </a:accent2>
      <a:accent3>
        <a:srgbClr val="87B3F4"/>
      </a:accent3>
      <a:accent4>
        <a:srgbClr val="5BA4AF"/>
      </a:accent4>
      <a:accent5>
        <a:srgbClr val="00827E"/>
      </a:accent5>
      <a:accent6>
        <a:srgbClr val="1ECAD3"/>
      </a:accent6>
      <a:hlink>
        <a:srgbClr val="6ABF4B"/>
      </a:hlink>
      <a:folHlink>
        <a:srgbClr val="DAA900"/>
      </a:folHlink>
    </a:clrScheme>
    <a:fontScheme name="FRC">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lgn="l">
          <a:defRPr sz="1200" dirty="0" err="1" smtClean="0"/>
        </a:defPPr>
      </a:lstStyle>
    </a:txDef>
  </a:objectDefaults>
  <a:extraClrSchemeLst/>
  <a:extLst>
    <a:ext uri="{05A4C25C-085E-4340-85A3-A5531E510DB2}">
      <thm15:themeFamily xmlns:thm15="http://schemas.microsoft.com/office/thememl/2012/main" name="FRC Standard Report Template Mar 2025" id="{1EED5621-1CDD-4784-9FDE-50C6B0DED177}" vid="{91F72CB4-50B6-45F9-80B0-3221B543D8C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030908494E2EA4CB83BEC929BF25D45" ma:contentTypeVersion="4" ma:contentTypeDescription="Create a new document." ma:contentTypeScope="" ma:versionID="f260b63a121ec9166e52c59fc1aed4b7">
  <xsd:schema xmlns:xsd="http://www.w3.org/2001/XMLSchema" xmlns:xs="http://www.w3.org/2001/XMLSchema" xmlns:p="http://schemas.microsoft.com/office/2006/metadata/properties" xmlns:ns2="b7df1c9a-2f25-46d3-a0e9-2ca6be46d30b" targetNamespace="http://schemas.microsoft.com/office/2006/metadata/properties" ma:root="true" ma:fieldsID="774ccb289a3e42a1ee07a5b8830c096d" ns2:_="">
    <xsd:import namespace="b7df1c9a-2f25-46d3-a0e9-2ca6be46d30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7df1c9a-2f25-46d3-a0e9-2ca6be46d30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15EFA99-137C-4EC2-9AD9-9E35B0CB000F}">
  <ds:schemaRefs>
    <ds:schemaRef ds:uri="http://purl.org/dc/dcmitype/"/>
    <ds:schemaRef ds:uri="http://schemas.microsoft.com/office/2006/documentManagement/types"/>
    <ds:schemaRef ds:uri="http://purl.org/dc/elements/1.1/"/>
    <ds:schemaRef ds:uri="http://schemas.openxmlformats.org/package/2006/metadata/core-properties"/>
    <ds:schemaRef ds:uri="http://schemas.microsoft.com/office/infopath/2007/PartnerControls"/>
    <ds:schemaRef ds:uri="b03487ff-7543-421c-8fec-a5af092f512b"/>
    <ds:schemaRef ds:uri="30164d4e-366f-43d7-b3ba-504dd9ba6bd2"/>
    <ds:schemaRef ds:uri="http://schemas.microsoft.com/office/2006/metadata/properties"/>
    <ds:schemaRef ds:uri="http://www.w3.org/XML/1998/namespace"/>
    <ds:schemaRef ds:uri="http://purl.org/dc/terms/"/>
  </ds:schemaRefs>
</ds:datastoreItem>
</file>

<file path=customXml/itemProps2.xml><?xml version="1.0" encoding="utf-8"?>
<ds:datastoreItem xmlns:ds="http://schemas.openxmlformats.org/officeDocument/2006/customXml" ds:itemID="{BAFC8A5B-A0D3-480B-A033-1C8B4B9EA63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7df1c9a-2f25-46d3-a0e9-2ca6be46d30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47A3771-B4D8-4791-9609-4D21C02386A7}">
  <ds:schemaRefs>
    <ds:schemaRef ds:uri="http://schemas.microsoft.com/sharepoint/v3/contenttype/forms"/>
  </ds:schemaRefs>
</ds:datastoreItem>
</file>

<file path=docMetadata/LabelInfo.xml><?xml version="1.0" encoding="utf-8"?>
<clbl:labelList xmlns:clbl="http://schemas.microsoft.com/office/2020/mipLabelMetadata">
  <clbl:label id="{fa68e2aa-b007-4bd1-a2d1-96270dbc4b37}" enabled="1" method="Privileged" siteId="{088c8654-1a5a-4d83-9114-966713172dd7}" removed="0"/>
</clbl:labelList>
</file>

<file path=docProps/app.xml><?xml version="1.0" encoding="utf-8"?>
<Properties xmlns="http://schemas.openxmlformats.org/officeDocument/2006/extended-properties" xmlns:vt="http://schemas.openxmlformats.org/officeDocument/2006/docPropsVTypes">
  <Template>FRC Standard Report Template Mar 2025</Template>
  <TotalTime>243</TotalTime>
  <Words>925</Words>
  <Application>Microsoft Office PowerPoint</Application>
  <PresentationFormat>Custom</PresentationFormat>
  <Paragraphs>128</Paragraphs>
  <Slides>9</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Segoe UI</vt:lpstr>
      <vt:lpstr>Segoe UI Semibold</vt:lpstr>
      <vt:lpstr>Office Theme</vt:lpstr>
      <vt:lpstr>FRC AI in the Audit Guidance &amp; Thematic Review of ATT Certification</vt:lpstr>
      <vt:lpstr>PowerPoint Presentation</vt:lpstr>
      <vt:lpstr>Introduction and Agenda </vt:lpstr>
      <vt:lpstr>AI in the Audit Guidance </vt:lpstr>
      <vt:lpstr>Thematic Review into certification of ATTs </vt:lpstr>
      <vt:lpstr>Key topics relevant to ethical principles </vt:lpstr>
      <vt:lpstr>Key topics relevant to ethical principles </vt:lpstr>
      <vt:lpstr>Key topics relevant to ethical principles </vt:lpstr>
      <vt:lpstr>PowerPoint Presentation</vt:lpstr>
    </vt:vector>
  </TitlesOfParts>
  <Company>Financial Reporting Council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Ramana McConnon</dc:creator>
  <cp:lastModifiedBy>Ramana McConnon</cp:lastModifiedBy>
  <cp:revision>1</cp:revision>
  <dcterms:created xsi:type="dcterms:W3CDTF">2025-08-26T13:30:53Z</dcterms:created>
  <dcterms:modified xsi:type="dcterms:W3CDTF">2025-08-29T15:57:12Z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2021-03-08T00:00:00Z</vt:filetime>
  </property>
  <property fmtid="{D5CDD505-2E9C-101B-9397-08002B2CF9AE}" pid="3" name="Creator">
    <vt:lpwstr>Adobe Illustrator 25.2 (Macintosh)</vt:lpwstr>
  </property>
  <property fmtid="{D5CDD505-2E9C-101B-9397-08002B2CF9AE}" pid="4" name="LastSaved">
    <vt:filetime>2021-03-09T00:00:00Z</vt:filetime>
  </property>
  <property fmtid="{D5CDD505-2E9C-101B-9397-08002B2CF9AE}" pid="5" name="NXPowerLiteLastOptimized">
    <vt:lpwstr>2270643</vt:lpwstr>
  </property>
  <property fmtid="{D5CDD505-2E9C-101B-9397-08002B2CF9AE}" pid="6" name="NXPowerLiteSettings">
    <vt:lpwstr>874006B004C800</vt:lpwstr>
  </property>
  <property fmtid="{D5CDD505-2E9C-101B-9397-08002B2CF9AE}" pid="7" name="NXPowerLiteVersion">
    <vt:lpwstr>D7.1.14</vt:lpwstr>
  </property>
  <property fmtid="{D5CDD505-2E9C-101B-9397-08002B2CF9AE}" pid="8" name="ContentTypeId">
    <vt:lpwstr>0x0101008030908494E2EA4CB83BEC929BF25D45</vt:lpwstr>
  </property>
  <property fmtid="{D5CDD505-2E9C-101B-9397-08002B2CF9AE}" pid="9" name="MediaServiceImageTags">
    <vt:lpwstr/>
  </property>
  <property fmtid="{D5CDD505-2E9C-101B-9397-08002B2CF9AE}" pid="10" name="ClassificationContentMarkingHeaderLocations">
    <vt:lpwstr>Office Theme:3</vt:lpwstr>
  </property>
  <property fmtid="{D5CDD505-2E9C-101B-9397-08002B2CF9AE}" pid="11" name="ClassificationContentMarkingHeaderText">
    <vt:lpwstr>OFFICIAL</vt:lpwstr>
  </property>
</Properties>
</file>