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6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8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9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0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  <p:sldMasterId id="2147483789" r:id="rId13"/>
    <p:sldMasterId id="2147483799" r:id="rId14"/>
  </p:sldMasterIdLst>
  <p:notesMasterIdLst>
    <p:notesMasterId r:id="rId38"/>
  </p:notesMasterIdLst>
  <p:sldIdLst>
    <p:sldId id="268" r:id="rId15"/>
    <p:sldId id="2147472289" r:id="rId16"/>
    <p:sldId id="2147472293" r:id="rId17"/>
    <p:sldId id="2147472300" r:id="rId18"/>
    <p:sldId id="2147472303" r:id="rId19"/>
    <p:sldId id="2147472302" r:id="rId20"/>
    <p:sldId id="2147472375" r:id="rId21"/>
    <p:sldId id="2147472373" r:id="rId22"/>
    <p:sldId id="2147472083" r:id="rId23"/>
    <p:sldId id="2147472377" r:id="rId24"/>
    <p:sldId id="2147472366" r:id="rId25"/>
    <p:sldId id="2147472367" r:id="rId26"/>
    <p:sldId id="2147472371" r:id="rId27"/>
    <p:sldId id="2147472368" r:id="rId28"/>
    <p:sldId id="2147472365" r:id="rId29"/>
    <p:sldId id="2147472376" r:id="rId30"/>
    <p:sldId id="2147472307" r:id="rId31"/>
    <p:sldId id="2147472374" r:id="rId32"/>
    <p:sldId id="314" r:id="rId33"/>
    <p:sldId id="316" r:id="rId34"/>
    <p:sldId id="318" r:id="rId35"/>
    <p:sldId id="2147472281" r:id="rId36"/>
    <p:sldId id="2147472292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D50358CB-1FFA-CEF1-E863-50000848AB5B}" name="Szilvia Sramko" initials="SS" userId="S::szilviasramko@ethicsboard.org::ea6f34b9-fe87-46d6-b158-703cc6b3cc9d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D68"/>
    <a:srgbClr val="D1B886"/>
    <a:srgbClr val="637C79"/>
    <a:srgbClr val="999DA2"/>
    <a:srgbClr val="6A7D8A"/>
    <a:srgbClr val="465A6D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D13631-2498-45C1-9464-FD4C31E0167C}" v="1" dt="2025-09-17T10:28:50.188"/>
    <p1510:client id="{A42E10BA-2743-4C67-A21D-6504670EBD1C}" v="3" dt="2025-09-17T10:54:05.3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presProps" Target="presProps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microsoft.com/office/2016/11/relationships/changesInfo" Target="changesInfos/changesInfo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 Reid" userId="S::jonreid@ethicsboard.org::d20ac94e-951d-486b-b95e-024d48430245" providerId="AD" clId="Web-{50549EBB-9B5A-C298-17E3-35802B08EF5B}"/>
    <pc:docChg chg="addSld">
      <pc:chgData name="Jon Reid" userId="S::jonreid@ethicsboard.org::d20ac94e-951d-486b-b95e-024d48430245" providerId="AD" clId="Web-{50549EBB-9B5A-C298-17E3-35802B08EF5B}" dt="2025-09-02T13:27:35.231" v="1"/>
      <pc:docMkLst>
        <pc:docMk/>
      </pc:docMkLst>
      <pc:sldChg chg="add">
        <pc:chgData name="Jon Reid" userId="S::jonreid@ethicsboard.org::d20ac94e-951d-486b-b95e-024d48430245" providerId="AD" clId="Web-{50549EBB-9B5A-C298-17E3-35802B08EF5B}" dt="2025-09-02T13:27:35.231" v="1"/>
        <pc:sldMkLst>
          <pc:docMk/>
          <pc:sldMk cId="1701668658" sldId="2147472081"/>
        </pc:sldMkLst>
      </pc:sldChg>
      <pc:sldChg chg="add">
        <pc:chgData name="Jon Reid" userId="S::jonreid@ethicsboard.org::d20ac94e-951d-486b-b95e-024d48430245" providerId="AD" clId="Web-{50549EBB-9B5A-C298-17E3-35802B08EF5B}" dt="2025-09-02T13:27:35.074" v="0"/>
        <pc:sldMkLst>
          <pc:docMk/>
          <pc:sldMk cId="20466452" sldId="2147472373"/>
        </pc:sldMkLst>
      </pc:sldChg>
      <pc:sldMasterChg chg="addSldLayout">
        <pc:chgData name="Jon Reid" userId="S::jonreid@ethicsboard.org::d20ac94e-951d-486b-b95e-024d48430245" providerId="AD" clId="Web-{50549EBB-9B5A-C298-17E3-35802B08EF5B}" dt="2025-09-02T13:27:35.074" v="0"/>
        <pc:sldMasterMkLst>
          <pc:docMk/>
          <pc:sldMasterMk cId="3847642439" sldId="2147483685"/>
        </pc:sldMasterMkLst>
        <pc:sldLayoutChg chg="add replId">
          <pc:chgData name="Jon Reid" userId="S::jonreid@ethicsboard.org::d20ac94e-951d-486b-b95e-024d48430245" providerId="AD" clId="Web-{50549EBB-9B5A-C298-17E3-35802B08EF5B}" dt="2025-09-02T13:27:35.074" v="0"/>
          <pc:sldLayoutMkLst>
            <pc:docMk/>
            <pc:sldMasterMk cId="3847642439" sldId="2147483685"/>
            <pc:sldLayoutMk cId="2425389942" sldId="2147483787"/>
          </pc:sldLayoutMkLst>
        </pc:sldLayoutChg>
      </pc:sldMasterChg>
    </pc:docChg>
  </pc:docChgLst>
  <pc:docChgLst>
    <pc:chgData name="Szilvia Sramko" userId="S::szilviasramko@ethicsboard.org::ea6f34b9-fe87-46d6-b158-703cc6b3cc9d" providerId="AD" clId="Web-{B8BF9B40-DC1A-CC5E-904C-9B6C5105A69D}"/>
    <pc:docChg chg="mod">
      <pc:chgData name="Szilvia Sramko" userId="S::szilviasramko@ethicsboard.org::ea6f34b9-fe87-46d6-b158-703cc6b3cc9d" providerId="AD" clId="Web-{B8BF9B40-DC1A-CC5E-904C-9B6C5105A69D}" dt="2025-05-30T08:33:16.299" v="0"/>
      <pc:docMkLst>
        <pc:docMk/>
      </pc:docMkLst>
    </pc:docChg>
  </pc:docChgLst>
  <pc:docChgLst>
    <pc:chgData name="Jon Reid" userId="d20ac94e-951d-486b-b95e-024d48430245" providerId="ADAL" clId="{2F2605D2-ED1F-49C8-9782-0D545FAD6A9C}"/>
    <pc:docChg chg="undo custSel modSld sldOrd">
      <pc:chgData name="Jon Reid" userId="d20ac94e-951d-486b-b95e-024d48430245" providerId="ADAL" clId="{2F2605D2-ED1F-49C8-9782-0D545FAD6A9C}" dt="2025-09-10T14:00:16.806" v="474" actId="20577"/>
      <pc:docMkLst>
        <pc:docMk/>
      </pc:docMkLst>
      <pc:sldChg chg="modSp mod modCm">
        <pc:chgData name="Jon Reid" userId="d20ac94e-951d-486b-b95e-024d48430245" providerId="ADAL" clId="{2F2605D2-ED1F-49C8-9782-0D545FAD6A9C}" dt="2025-09-10T12:25:27.519" v="445" actId="6549"/>
        <pc:sldMkLst>
          <pc:docMk/>
          <pc:sldMk cId="3552068023" sldId="268"/>
        </pc:sldMkLst>
        <pc:spChg chg="mod">
          <ac:chgData name="Jon Reid" userId="d20ac94e-951d-486b-b95e-024d48430245" providerId="ADAL" clId="{2F2605D2-ED1F-49C8-9782-0D545FAD6A9C}" dt="2025-09-10T12:25:27.519" v="445" actId="6549"/>
          <ac:spMkLst>
            <pc:docMk/>
            <pc:sldMk cId="3552068023" sldId="268"/>
            <ac:spMk id="3" creationId="{CA14BD7B-E75A-40B9-42B5-3FAB786F55C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n Reid" userId="d20ac94e-951d-486b-b95e-024d48430245" providerId="ADAL" clId="{2F2605D2-ED1F-49C8-9782-0D545FAD6A9C}" dt="2025-09-10T12:25:27.519" v="445" actId="6549"/>
              <pc2:cmMkLst xmlns:pc2="http://schemas.microsoft.com/office/powerpoint/2019/9/main/command">
                <pc:docMk/>
                <pc:sldMk cId="3552068023" sldId="268"/>
                <pc2:cmMk id="{960A19CD-88DA-4D23-8C06-1F3984A40BF4}"/>
              </pc2:cmMkLst>
            </pc226:cmChg>
          </p:ext>
        </pc:extLst>
      </pc:sldChg>
      <pc:sldChg chg="ord">
        <pc:chgData name="Jon Reid" userId="d20ac94e-951d-486b-b95e-024d48430245" providerId="ADAL" clId="{2F2605D2-ED1F-49C8-9782-0D545FAD6A9C}" dt="2025-09-10T12:09:54.617" v="416"/>
        <pc:sldMkLst>
          <pc:docMk/>
          <pc:sldMk cId="1701668658" sldId="2147472081"/>
        </pc:sldMkLst>
      </pc:sldChg>
      <pc:sldChg chg="modSp mod">
        <pc:chgData name="Jon Reid" userId="d20ac94e-951d-486b-b95e-024d48430245" providerId="ADAL" clId="{2F2605D2-ED1F-49C8-9782-0D545FAD6A9C}" dt="2025-09-10T12:12:31.178" v="430" actId="20577"/>
        <pc:sldMkLst>
          <pc:docMk/>
          <pc:sldMk cId="1619393657" sldId="2147472289"/>
        </pc:sldMkLst>
        <pc:spChg chg="mod">
          <ac:chgData name="Jon Reid" userId="d20ac94e-951d-486b-b95e-024d48430245" providerId="ADAL" clId="{2F2605D2-ED1F-49C8-9782-0D545FAD6A9C}" dt="2025-09-10T12:12:31.178" v="430" actId="20577"/>
          <ac:spMkLst>
            <pc:docMk/>
            <pc:sldMk cId="1619393657" sldId="2147472289"/>
            <ac:spMk id="12" creationId="{6A1BCC1E-2F6B-0F10-F6A4-E7185DC42B88}"/>
          </ac:spMkLst>
        </pc:spChg>
      </pc:sldChg>
      <pc:sldChg chg="modSp">
        <pc:chgData name="Jon Reid" userId="d20ac94e-951d-486b-b95e-024d48430245" providerId="ADAL" clId="{2F2605D2-ED1F-49C8-9782-0D545FAD6A9C}" dt="2025-09-10T11:49:41.094" v="200" actId="20577"/>
        <pc:sldMkLst>
          <pc:docMk/>
          <pc:sldMk cId="3732475890" sldId="2147472293"/>
        </pc:sldMkLst>
        <pc:graphicFrameChg chg="mod">
          <ac:chgData name="Jon Reid" userId="d20ac94e-951d-486b-b95e-024d48430245" providerId="ADAL" clId="{2F2605D2-ED1F-49C8-9782-0D545FAD6A9C}" dt="2025-09-10T11:49:41.094" v="200" actId="20577"/>
          <ac:graphicFrameMkLst>
            <pc:docMk/>
            <pc:sldMk cId="3732475890" sldId="2147472293"/>
            <ac:graphicFrameMk id="14" creationId="{A1D5481D-F463-8304-23CC-931CD20C623C}"/>
          </ac:graphicFrameMkLst>
        </pc:graphicFrameChg>
      </pc:sldChg>
      <pc:sldChg chg="modSp mod">
        <pc:chgData name="Jon Reid" userId="d20ac94e-951d-486b-b95e-024d48430245" providerId="ADAL" clId="{2F2605D2-ED1F-49C8-9782-0D545FAD6A9C}" dt="2025-09-10T11:50:06.844" v="221" actId="20577"/>
        <pc:sldMkLst>
          <pc:docMk/>
          <pc:sldMk cId="492311841" sldId="2147472300"/>
        </pc:sldMkLst>
        <pc:spChg chg="mod">
          <ac:chgData name="Jon Reid" userId="d20ac94e-951d-486b-b95e-024d48430245" providerId="ADAL" clId="{2F2605D2-ED1F-49C8-9782-0D545FAD6A9C}" dt="2025-09-10T11:42:47.708" v="111" actId="21"/>
          <ac:spMkLst>
            <pc:docMk/>
            <pc:sldMk cId="492311841" sldId="2147472300"/>
            <ac:spMk id="2" creationId="{BD30A820-4CAE-970A-F6D3-D8C14253A944}"/>
          </ac:spMkLst>
        </pc:spChg>
        <pc:spChg chg="mod">
          <ac:chgData name="Jon Reid" userId="d20ac94e-951d-486b-b95e-024d48430245" providerId="ADAL" clId="{2F2605D2-ED1F-49C8-9782-0D545FAD6A9C}" dt="2025-09-10T11:41:57.335" v="108" actId="20577"/>
          <ac:spMkLst>
            <pc:docMk/>
            <pc:sldMk cId="492311841" sldId="2147472300"/>
            <ac:spMk id="5" creationId="{08F36F71-8D76-F114-5F95-BC6B18C40CBB}"/>
          </ac:spMkLst>
        </pc:spChg>
        <pc:spChg chg="mod">
          <ac:chgData name="Jon Reid" userId="d20ac94e-951d-486b-b95e-024d48430245" providerId="ADAL" clId="{2F2605D2-ED1F-49C8-9782-0D545FAD6A9C}" dt="2025-09-10T11:46:08.391" v="138" actId="20577"/>
          <ac:spMkLst>
            <pc:docMk/>
            <pc:sldMk cId="492311841" sldId="2147472300"/>
            <ac:spMk id="6" creationId="{DE4C5BBE-85D2-701C-8375-4B1212D79FBE}"/>
          </ac:spMkLst>
        </pc:spChg>
        <pc:spChg chg="mod">
          <ac:chgData name="Jon Reid" userId="d20ac94e-951d-486b-b95e-024d48430245" providerId="ADAL" clId="{2F2605D2-ED1F-49C8-9782-0D545FAD6A9C}" dt="2025-09-10T11:50:06.844" v="221" actId="20577"/>
          <ac:spMkLst>
            <pc:docMk/>
            <pc:sldMk cId="492311841" sldId="2147472300"/>
            <ac:spMk id="9" creationId="{9B3B3119-620C-8A24-4138-E81BE01F603A}"/>
          </ac:spMkLst>
        </pc:spChg>
        <pc:spChg chg="mod">
          <ac:chgData name="Jon Reid" userId="d20ac94e-951d-486b-b95e-024d48430245" providerId="ADAL" clId="{2F2605D2-ED1F-49C8-9782-0D545FAD6A9C}" dt="2025-09-10T11:42:29.472" v="110" actId="20577"/>
          <ac:spMkLst>
            <pc:docMk/>
            <pc:sldMk cId="492311841" sldId="2147472300"/>
            <ac:spMk id="39" creationId="{622F652C-5454-BA19-1A22-0ABE4C647DC9}"/>
          </ac:spMkLst>
        </pc:spChg>
      </pc:sldChg>
      <pc:sldChg chg="modSp mod">
        <pc:chgData name="Jon Reid" userId="d20ac94e-951d-486b-b95e-024d48430245" providerId="ADAL" clId="{2F2605D2-ED1F-49C8-9782-0D545FAD6A9C}" dt="2025-09-10T14:00:16.806" v="474" actId="20577"/>
        <pc:sldMkLst>
          <pc:docMk/>
          <pc:sldMk cId="2779575014" sldId="2147472302"/>
        </pc:sldMkLst>
        <pc:spChg chg="mod">
          <ac:chgData name="Jon Reid" userId="d20ac94e-951d-486b-b95e-024d48430245" providerId="ADAL" clId="{2F2605D2-ED1F-49C8-9782-0D545FAD6A9C}" dt="2025-09-10T14:00:16.806" v="474" actId="20577"/>
          <ac:spMkLst>
            <pc:docMk/>
            <pc:sldMk cId="2779575014" sldId="2147472302"/>
            <ac:spMk id="2" creationId="{F367A6DD-2C4B-F5AB-A33A-C9DDB0329312}"/>
          </ac:spMkLst>
        </pc:spChg>
        <pc:graphicFrameChg chg="mod">
          <ac:chgData name="Jon Reid" userId="d20ac94e-951d-486b-b95e-024d48430245" providerId="ADAL" clId="{2F2605D2-ED1F-49C8-9782-0D545FAD6A9C}" dt="2025-09-10T12:00:06.879" v="393" actId="255"/>
          <ac:graphicFrameMkLst>
            <pc:docMk/>
            <pc:sldMk cId="2779575014" sldId="2147472302"/>
            <ac:graphicFrameMk id="7" creationId="{018243EE-1491-9678-459A-AB0125CA5330}"/>
          </ac:graphicFrameMkLst>
        </pc:graphicFrameChg>
        <pc:graphicFrameChg chg="mod">
          <ac:chgData name="Jon Reid" userId="d20ac94e-951d-486b-b95e-024d48430245" providerId="ADAL" clId="{2F2605D2-ED1F-49C8-9782-0D545FAD6A9C}" dt="2025-09-10T12:01:57.587" v="412"/>
          <ac:graphicFrameMkLst>
            <pc:docMk/>
            <pc:sldMk cId="2779575014" sldId="2147472302"/>
            <ac:graphicFrameMk id="14" creationId="{2B79CE9E-1CB8-FB83-F21F-42E7FA408EB6}"/>
          </ac:graphicFrameMkLst>
        </pc:graphicFrameChg>
      </pc:sldChg>
      <pc:sldChg chg="modSp mod">
        <pc:chgData name="Jon Reid" userId="d20ac94e-951d-486b-b95e-024d48430245" providerId="ADAL" clId="{2F2605D2-ED1F-49C8-9782-0D545FAD6A9C}" dt="2025-09-10T13:58:51.400" v="453" actId="20577"/>
        <pc:sldMkLst>
          <pc:docMk/>
          <pc:sldMk cId="1783637710" sldId="2147472303"/>
        </pc:sldMkLst>
        <pc:spChg chg="mod">
          <ac:chgData name="Jon Reid" userId="d20ac94e-951d-486b-b95e-024d48430245" providerId="ADAL" clId="{2F2605D2-ED1F-49C8-9782-0D545FAD6A9C}" dt="2025-09-10T13:58:51.400" v="453" actId="20577"/>
          <ac:spMkLst>
            <pc:docMk/>
            <pc:sldMk cId="1783637710" sldId="2147472303"/>
            <ac:spMk id="2" creationId="{C0DC289B-6A2E-7612-F7D3-989E2D7FCD89}"/>
          </ac:spMkLst>
        </pc:spChg>
      </pc:sldChg>
      <pc:sldChg chg="ord">
        <pc:chgData name="Jon Reid" userId="d20ac94e-951d-486b-b95e-024d48430245" providerId="ADAL" clId="{2F2605D2-ED1F-49C8-9782-0D545FAD6A9C}" dt="2025-09-10T12:10:06.067" v="420"/>
        <pc:sldMkLst>
          <pc:docMk/>
          <pc:sldMk cId="1000124106" sldId="2147472307"/>
        </pc:sldMkLst>
      </pc:sldChg>
      <pc:sldChg chg="modSp mod ord">
        <pc:chgData name="Jon Reid" userId="d20ac94e-951d-486b-b95e-024d48430245" providerId="ADAL" clId="{2F2605D2-ED1F-49C8-9782-0D545FAD6A9C}" dt="2025-09-10T12:11:47.992" v="425" actId="20577"/>
        <pc:sldMkLst>
          <pc:docMk/>
          <pc:sldMk cId="20466452" sldId="2147472373"/>
        </pc:sldMkLst>
        <pc:spChg chg="mod">
          <ac:chgData name="Jon Reid" userId="d20ac94e-951d-486b-b95e-024d48430245" providerId="ADAL" clId="{2F2605D2-ED1F-49C8-9782-0D545FAD6A9C}" dt="2025-09-10T12:11:47.992" v="425" actId="20577"/>
          <ac:spMkLst>
            <pc:docMk/>
            <pc:sldMk cId="20466452" sldId="2147472373"/>
            <ac:spMk id="2" creationId="{4269B166-16FC-1EC4-03FD-0B8C2447E39F}"/>
          </ac:spMkLst>
        </pc:spChg>
      </pc:sldChg>
      <pc:sldChg chg="modSp mod">
        <pc:chgData name="Jon Reid" userId="d20ac94e-951d-486b-b95e-024d48430245" providerId="ADAL" clId="{2F2605D2-ED1F-49C8-9782-0D545FAD6A9C}" dt="2025-09-10T11:57:00.857" v="365" actId="20577"/>
        <pc:sldMkLst>
          <pc:docMk/>
          <pc:sldMk cId="836070211" sldId="2147472374"/>
        </pc:sldMkLst>
        <pc:spChg chg="mod">
          <ac:chgData name="Jon Reid" userId="d20ac94e-951d-486b-b95e-024d48430245" providerId="ADAL" clId="{2F2605D2-ED1F-49C8-9782-0D545FAD6A9C}" dt="2025-09-10T11:57:00.857" v="365" actId="20577"/>
          <ac:spMkLst>
            <pc:docMk/>
            <pc:sldMk cId="836070211" sldId="2147472374"/>
            <ac:spMk id="3" creationId="{745EC659-2706-28F8-DB61-D8FC10F433DB}"/>
          </ac:spMkLst>
        </pc:spChg>
      </pc:sldChg>
      <pc:sldChg chg="modSp mod">
        <pc:chgData name="Jon Reid" userId="d20ac94e-951d-486b-b95e-024d48430245" providerId="ADAL" clId="{2F2605D2-ED1F-49C8-9782-0D545FAD6A9C}" dt="2025-09-10T11:55:10.758" v="324" actId="14100"/>
        <pc:sldMkLst>
          <pc:docMk/>
          <pc:sldMk cId="565240887" sldId="2147472375"/>
        </pc:sldMkLst>
        <pc:spChg chg="mod">
          <ac:chgData name="Jon Reid" userId="d20ac94e-951d-486b-b95e-024d48430245" providerId="ADAL" clId="{2F2605D2-ED1F-49C8-9782-0D545FAD6A9C}" dt="2025-09-10T11:55:10.758" v="324" actId="14100"/>
          <ac:spMkLst>
            <pc:docMk/>
            <pc:sldMk cId="565240887" sldId="2147472375"/>
            <ac:spMk id="11" creationId="{68746A62-F0A8-C738-823F-3E6EC1C29FCB}"/>
          </ac:spMkLst>
        </pc:spChg>
      </pc:sldChg>
      <pc:sldChg chg="modSp ord">
        <pc:chgData name="Jon Reid" userId="d20ac94e-951d-486b-b95e-024d48430245" providerId="ADAL" clId="{2F2605D2-ED1F-49C8-9782-0D545FAD6A9C}" dt="2025-09-10T12:11:18.722" v="421" actId="20577"/>
        <pc:sldMkLst>
          <pc:docMk/>
          <pc:sldMk cId="2118816769" sldId="2147472376"/>
        </pc:sldMkLst>
        <pc:graphicFrameChg chg="mod">
          <ac:chgData name="Jon Reid" userId="d20ac94e-951d-486b-b95e-024d48430245" providerId="ADAL" clId="{2F2605D2-ED1F-49C8-9782-0D545FAD6A9C}" dt="2025-09-10T12:11:18.722" v="421" actId="20577"/>
          <ac:graphicFrameMkLst>
            <pc:docMk/>
            <pc:sldMk cId="2118816769" sldId="2147472376"/>
            <ac:graphicFrameMk id="6" creationId="{CF41E435-2ACE-FD05-46BF-073F159B376A}"/>
          </ac:graphicFrameMkLst>
        </pc:graphicFrameChg>
      </pc:sldChg>
    </pc:docChg>
  </pc:docChgLst>
  <pc:docChgLst>
    <pc:chgData name="Jon Reid" userId="S::jonreid@ethicsboard.org::d20ac94e-951d-486b-b95e-024d48430245" providerId="AD" clId="Web-{E4EE803F-3940-0C14-3AA3-AD32A76CA755}"/>
    <pc:docChg chg="modSld">
      <pc:chgData name="Jon Reid" userId="S::jonreid@ethicsboard.org::d20ac94e-951d-486b-b95e-024d48430245" providerId="AD" clId="Web-{E4EE803F-3940-0C14-3AA3-AD32A76CA755}" dt="2025-06-06T19:39:32.309" v="1" actId="1076"/>
      <pc:docMkLst>
        <pc:docMk/>
      </pc:docMkLst>
      <pc:sldChg chg="modSp">
        <pc:chgData name="Jon Reid" userId="S::jonreid@ethicsboard.org::d20ac94e-951d-486b-b95e-024d48430245" providerId="AD" clId="Web-{E4EE803F-3940-0C14-3AA3-AD32A76CA755}" dt="2025-06-06T19:39:32.309" v="1" actId="1076"/>
        <pc:sldMkLst>
          <pc:docMk/>
          <pc:sldMk cId="277375368" sldId="2147472310"/>
        </pc:sldMkLst>
      </pc:sldChg>
    </pc:docChg>
  </pc:docChgLst>
  <pc:docChgLst>
    <pc:chgData name="Elaine Cahoon" userId="5a6a4608-5744-417c-b33b-bb6f88acc572" providerId="ADAL" clId="{5337C705-A694-425D-A937-F7A80BD1D6B0}"/>
    <pc:docChg chg="undo custSel addSld delSld modSld sldOrd modMainMaster">
      <pc:chgData name="Elaine Cahoon" userId="5a6a4608-5744-417c-b33b-bb6f88acc572" providerId="ADAL" clId="{5337C705-A694-425D-A937-F7A80BD1D6B0}" dt="2025-09-09T02:37:14.787" v="1680" actId="1076"/>
      <pc:docMkLst>
        <pc:docMk/>
      </pc:docMkLst>
      <pc:sldChg chg="modSp mod">
        <pc:chgData name="Elaine Cahoon" userId="5a6a4608-5744-417c-b33b-bb6f88acc572" providerId="ADAL" clId="{5337C705-A694-425D-A937-F7A80BD1D6B0}" dt="2025-09-09T01:11:13.941" v="133" actId="20577"/>
        <pc:sldMkLst>
          <pc:docMk/>
          <pc:sldMk cId="3552068023" sldId="268"/>
        </pc:sldMkLst>
        <pc:spChg chg="mod">
          <ac:chgData name="Elaine Cahoon" userId="5a6a4608-5744-417c-b33b-bb6f88acc572" providerId="ADAL" clId="{5337C705-A694-425D-A937-F7A80BD1D6B0}" dt="2025-09-09T01:11:13.941" v="133" actId="20577"/>
          <ac:spMkLst>
            <pc:docMk/>
            <pc:sldMk cId="3552068023" sldId="268"/>
            <ac:spMk id="3" creationId="{CA14BD7B-E75A-40B9-42B5-3FAB786F55C9}"/>
          </ac:spMkLst>
        </pc:spChg>
        <pc:spChg chg="mod">
          <ac:chgData name="Elaine Cahoon" userId="5a6a4608-5744-417c-b33b-bb6f88acc572" providerId="ADAL" clId="{5337C705-A694-425D-A937-F7A80BD1D6B0}" dt="2025-09-09T01:08:08.356" v="68" actId="20577"/>
          <ac:spMkLst>
            <pc:docMk/>
            <pc:sldMk cId="3552068023" sldId="268"/>
            <ac:spMk id="4" creationId="{AF510920-E34D-0155-F62D-93F157BD0A0E}"/>
          </ac:spMkLst>
        </pc:spChg>
      </pc:sldChg>
      <pc:sldChg chg="modSp mod">
        <pc:chgData name="Elaine Cahoon" userId="5a6a4608-5744-417c-b33b-bb6f88acc572" providerId="ADAL" clId="{5337C705-A694-425D-A937-F7A80BD1D6B0}" dt="2025-09-09T02:15:11.565" v="1447" actId="20577"/>
        <pc:sldMkLst>
          <pc:docMk/>
          <pc:sldMk cId="834981575" sldId="2147472281"/>
        </pc:sldMkLst>
        <pc:spChg chg="mod">
          <ac:chgData name="Elaine Cahoon" userId="5a6a4608-5744-417c-b33b-bb6f88acc572" providerId="ADAL" clId="{5337C705-A694-425D-A937-F7A80BD1D6B0}" dt="2025-09-09T02:15:11.565" v="1447" actId="20577"/>
          <ac:spMkLst>
            <pc:docMk/>
            <pc:sldMk cId="834981575" sldId="2147472281"/>
            <ac:spMk id="2" creationId="{3C40B829-5BFB-FCA4-9E08-666AAC47D455}"/>
          </ac:spMkLst>
        </pc:spChg>
      </pc:sldChg>
      <pc:sldChg chg="modSp mod">
        <pc:chgData name="Elaine Cahoon" userId="5a6a4608-5744-417c-b33b-bb6f88acc572" providerId="ADAL" clId="{5337C705-A694-425D-A937-F7A80BD1D6B0}" dt="2025-09-09T01:16:26.436" v="188" actId="20577"/>
        <pc:sldMkLst>
          <pc:docMk/>
          <pc:sldMk cId="1619393657" sldId="2147472289"/>
        </pc:sldMkLst>
        <pc:spChg chg="mod">
          <ac:chgData name="Elaine Cahoon" userId="5a6a4608-5744-417c-b33b-bb6f88acc572" providerId="ADAL" clId="{5337C705-A694-425D-A937-F7A80BD1D6B0}" dt="2025-09-09T01:16:26.436" v="188" actId="20577"/>
          <ac:spMkLst>
            <pc:docMk/>
            <pc:sldMk cId="1619393657" sldId="2147472289"/>
            <ac:spMk id="12" creationId="{6A1BCC1E-2F6B-0F10-F6A4-E7185DC42B88}"/>
          </ac:spMkLst>
        </pc:spChg>
      </pc:sldChg>
      <pc:sldChg chg="modSp mod">
        <pc:chgData name="Elaine Cahoon" userId="5a6a4608-5744-417c-b33b-bb6f88acc572" providerId="ADAL" clId="{5337C705-A694-425D-A937-F7A80BD1D6B0}" dt="2025-09-09T01:28:28.601" v="565" actId="20577"/>
        <pc:sldMkLst>
          <pc:docMk/>
          <pc:sldMk cId="3732475890" sldId="2147472293"/>
        </pc:sldMkLst>
        <pc:spChg chg="mod">
          <ac:chgData name="Elaine Cahoon" userId="5a6a4608-5744-417c-b33b-bb6f88acc572" providerId="ADAL" clId="{5337C705-A694-425D-A937-F7A80BD1D6B0}" dt="2025-09-09T01:28:07.720" v="562" actId="14100"/>
          <ac:spMkLst>
            <pc:docMk/>
            <pc:sldMk cId="3732475890" sldId="2147472293"/>
            <ac:spMk id="2" creationId="{94864B20-3C24-830C-4699-9D046A218695}"/>
          </ac:spMkLst>
        </pc:spChg>
        <pc:spChg chg="mod">
          <ac:chgData name="Elaine Cahoon" userId="5a6a4608-5744-417c-b33b-bb6f88acc572" providerId="ADAL" clId="{5337C705-A694-425D-A937-F7A80BD1D6B0}" dt="2025-09-09T01:28:09.674" v="563" actId="14100"/>
          <ac:spMkLst>
            <pc:docMk/>
            <pc:sldMk cId="3732475890" sldId="2147472293"/>
            <ac:spMk id="4" creationId="{9574A67D-7113-55DA-467E-02A7961FB750}"/>
          </ac:spMkLst>
        </pc:spChg>
        <pc:spChg chg="mod">
          <ac:chgData name="Elaine Cahoon" userId="5a6a4608-5744-417c-b33b-bb6f88acc572" providerId="ADAL" clId="{5337C705-A694-425D-A937-F7A80BD1D6B0}" dt="2025-09-09T01:28:11.614" v="564" actId="14100"/>
          <ac:spMkLst>
            <pc:docMk/>
            <pc:sldMk cId="3732475890" sldId="2147472293"/>
            <ac:spMk id="5" creationId="{E9214AB6-E85F-F52A-4942-30E9F763643A}"/>
          </ac:spMkLst>
        </pc:spChg>
        <pc:spChg chg="mod">
          <ac:chgData name="Elaine Cahoon" userId="5a6a4608-5744-417c-b33b-bb6f88acc572" providerId="ADAL" clId="{5337C705-A694-425D-A937-F7A80BD1D6B0}" dt="2025-09-09T01:28:28.601" v="565" actId="20577"/>
          <ac:spMkLst>
            <pc:docMk/>
            <pc:sldMk cId="3732475890" sldId="2147472293"/>
            <ac:spMk id="8" creationId="{4679688E-1181-F5A9-9407-99F2935DA7D4}"/>
          </ac:spMkLst>
        </pc:spChg>
        <pc:graphicFrameChg chg="mod">
          <ac:chgData name="Elaine Cahoon" userId="5a6a4608-5744-417c-b33b-bb6f88acc572" providerId="ADAL" clId="{5337C705-A694-425D-A937-F7A80BD1D6B0}" dt="2025-09-09T01:26:22.461" v="543"/>
          <ac:graphicFrameMkLst>
            <pc:docMk/>
            <pc:sldMk cId="3732475890" sldId="2147472293"/>
            <ac:graphicFrameMk id="14" creationId="{A1D5481D-F463-8304-23CC-931CD20C623C}"/>
          </ac:graphicFrameMkLst>
        </pc:graphicFrameChg>
      </pc:sldChg>
      <pc:sldChg chg="addSp modSp mod">
        <pc:chgData name="Elaine Cahoon" userId="5a6a4608-5744-417c-b33b-bb6f88acc572" providerId="ADAL" clId="{5337C705-A694-425D-A937-F7A80BD1D6B0}" dt="2025-09-09T01:46:39.457" v="977" actId="20577"/>
        <pc:sldMkLst>
          <pc:docMk/>
          <pc:sldMk cId="492311841" sldId="2147472300"/>
        </pc:sldMkLst>
        <pc:spChg chg="mod">
          <ac:chgData name="Elaine Cahoon" userId="5a6a4608-5744-417c-b33b-bb6f88acc572" providerId="ADAL" clId="{5337C705-A694-425D-A937-F7A80BD1D6B0}" dt="2025-09-09T01:40:13.852" v="806" actId="6549"/>
          <ac:spMkLst>
            <pc:docMk/>
            <pc:sldMk cId="492311841" sldId="2147472300"/>
            <ac:spMk id="5" creationId="{08F36F71-8D76-F114-5F95-BC6B18C40CBB}"/>
          </ac:spMkLst>
        </pc:spChg>
        <pc:spChg chg="add mod">
          <ac:chgData name="Elaine Cahoon" userId="5a6a4608-5744-417c-b33b-bb6f88acc572" providerId="ADAL" clId="{5337C705-A694-425D-A937-F7A80BD1D6B0}" dt="2025-09-09T01:45:25.472" v="891" actId="5793"/>
          <ac:spMkLst>
            <pc:docMk/>
            <pc:sldMk cId="492311841" sldId="2147472300"/>
            <ac:spMk id="6" creationId="{DE4C5BBE-85D2-701C-8375-4B1212D79FBE}"/>
          </ac:spMkLst>
        </pc:spChg>
        <pc:spChg chg="add mod">
          <ac:chgData name="Elaine Cahoon" userId="5a6a4608-5744-417c-b33b-bb6f88acc572" providerId="ADAL" clId="{5337C705-A694-425D-A937-F7A80BD1D6B0}" dt="2025-09-09T01:46:39.457" v="977" actId="20577"/>
          <ac:spMkLst>
            <pc:docMk/>
            <pc:sldMk cId="492311841" sldId="2147472300"/>
            <ac:spMk id="7" creationId="{8375238B-94F1-AEB5-09DA-CBE89AB77A4E}"/>
          </ac:spMkLst>
        </pc:spChg>
        <pc:spChg chg="add mod">
          <ac:chgData name="Elaine Cahoon" userId="5a6a4608-5744-417c-b33b-bb6f88acc572" providerId="ADAL" clId="{5337C705-A694-425D-A937-F7A80BD1D6B0}" dt="2025-09-09T01:45:16.981" v="886" actId="1076"/>
          <ac:spMkLst>
            <pc:docMk/>
            <pc:sldMk cId="492311841" sldId="2147472300"/>
            <ac:spMk id="9" creationId="{9B3B3119-620C-8A24-4138-E81BE01F603A}"/>
          </ac:spMkLst>
        </pc:spChg>
        <pc:spChg chg="mod">
          <ac:chgData name="Elaine Cahoon" userId="5a6a4608-5744-417c-b33b-bb6f88acc572" providerId="ADAL" clId="{5337C705-A694-425D-A937-F7A80BD1D6B0}" dt="2025-09-09T01:30:24.973" v="566" actId="20577"/>
          <ac:spMkLst>
            <pc:docMk/>
            <pc:sldMk cId="492311841" sldId="2147472300"/>
            <ac:spMk id="18" creationId="{2E24A194-BA7F-11D6-42A1-9EC9497FA0AD}"/>
          </ac:spMkLst>
        </pc:spChg>
        <pc:spChg chg="mod">
          <ac:chgData name="Elaine Cahoon" userId="5a6a4608-5744-417c-b33b-bb6f88acc572" providerId="ADAL" clId="{5337C705-A694-425D-A937-F7A80BD1D6B0}" dt="2025-09-09T01:30:37.516" v="569" actId="20578"/>
          <ac:spMkLst>
            <pc:docMk/>
            <pc:sldMk cId="492311841" sldId="2147472300"/>
            <ac:spMk id="19" creationId="{C9033FF5-8D0A-C08E-86D6-FA3C274C8683}"/>
          </ac:spMkLst>
        </pc:spChg>
        <pc:spChg chg="mod ord">
          <ac:chgData name="Elaine Cahoon" userId="5a6a4608-5744-417c-b33b-bb6f88acc572" providerId="ADAL" clId="{5337C705-A694-425D-A937-F7A80BD1D6B0}" dt="2025-09-09T01:41:50.632" v="829" actId="1076"/>
          <ac:spMkLst>
            <pc:docMk/>
            <pc:sldMk cId="492311841" sldId="2147472300"/>
            <ac:spMk id="23" creationId="{3B539BA8-6711-851F-5D10-594F22830C42}"/>
          </ac:spMkLst>
        </pc:spChg>
        <pc:spChg chg="mod">
          <ac:chgData name="Elaine Cahoon" userId="5a6a4608-5744-417c-b33b-bb6f88acc572" providerId="ADAL" clId="{5337C705-A694-425D-A937-F7A80BD1D6B0}" dt="2025-09-09T01:30:27.449" v="568" actId="1076"/>
          <ac:spMkLst>
            <pc:docMk/>
            <pc:sldMk cId="492311841" sldId="2147472300"/>
            <ac:spMk id="25" creationId="{EA2EBCFE-B9A0-8AD0-92D8-3EB5B4F80E8C}"/>
          </ac:spMkLst>
        </pc:spChg>
        <pc:spChg chg="mod">
          <ac:chgData name="Elaine Cahoon" userId="5a6a4608-5744-417c-b33b-bb6f88acc572" providerId="ADAL" clId="{5337C705-A694-425D-A937-F7A80BD1D6B0}" dt="2025-09-09T01:37:48.334" v="776" actId="21"/>
          <ac:spMkLst>
            <pc:docMk/>
            <pc:sldMk cId="492311841" sldId="2147472300"/>
            <ac:spMk id="26" creationId="{09961A1F-2D60-AAEA-9232-18473DB5CC3D}"/>
          </ac:spMkLst>
        </pc:spChg>
        <pc:spChg chg="mod">
          <ac:chgData name="Elaine Cahoon" userId="5a6a4608-5744-417c-b33b-bb6f88acc572" providerId="ADAL" clId="{5337C705-A694-425D-A937-F7A80BD1D6B0}" dt="2025-09-09T01:44:51.031" v="847" actId="20577"/>
          <ac:spMkLst>
            <pc:docMk/>
            <pc:sldMk cId="492311841" sldId="2147472300"/>
            <ac:spMk id="36" creationId="{EEC7980A-B654-972E-39C5-7C7303FBF513}"/>
          </ac:spMkLst>
        </pc:spChg>
        <pc:spChg chg="mod">
          <ac:chgData name="Elaine Cahoon" userId="5a6a4608-5744-417c-b33b-bb6f88acc572" providerId="ADAL" clId="{5337C705-A694-425D-A937-F7A80BD1D6B0}" dt="2025-09-09T01:41:04.007" v="824" actId="20577"/>
          <ac:spMkLst>
            <pc:docMk/>
            <pc:sldMk cId="492311841" sldId="2147472300"/>
            <ac:spMk id="39" creationId="{622F652C-5454-BA19-1A22-0ABE4C647DC9}"/>
          </ac:spMkLst>
        </pc:spChg>
      </pc:sldChg>
      <pc:sldChg chg="delSp modSp mod">
        <pc:chgData name="Elaine Cahoon" userId="5a6a4608-5744-417c-b33b-bb6f88acc572" providerId="ADAL" clId="{5337C705-A694-425D-A937-F7A80BD1D6B0}" dt="2025-09-09T02:07:00.262" v="1165" actId="207"/>
        <pc:sldMkLst>
          <pc:docMk/>
          <pc:sldMk cId="2779575014" sldId="2147472302"/>
        </pc:sldMkLst>
        <pc:spChg chg="mod">
          <ac:chgData name="Elaine Cahoon" userId="5a6a4608-5744-417c-b33b-bb6f88acc572" providerId="ADAL" clId="{5337C705-A694-425D-A937-F7A80BD1D6B0}" dt="2025-09-09T01:58:04.026" v="1158" actId="20577"/>
          <ac:spMkLst>
            <pc:docMk/>
            <pc:sldMk cId="2779575014" sldId="2147472302"/>
            <ac:spMk id="2" creationId="{F367A6DD-2C4B-F5AB-A33A-C9DDB0329312}"/>
          </ac:spMkLst>
        </pc:spChg>
        <pc:graphicFrameChg chg="mod modGraphic">
          <ac:chgData name="Elaine Cahoon" userId="5a6a4608-5744-417c-b33b-bb6f88acc572" providerId="ADAL" clId="{5337C705-A694-425D-A937-F7A80BD1D6B0}" dt="2025-09-09T02:07:00.262" v="1165" actId="207"/>
          <ac:graphicFrameMkLst>
            <pc:docMk/>
            <pc:sldMk cId="2779575014" sldId="2147472302"/>
            <ac:graphicFrameMk id="7" creationId="{018243EE-1491-9678-459A-AB0125CA5330}"/>
          </ac:graphicFrameMkLst>
        </pc:graphicFrameChg>
        <pc:graphicFrameChg chg="mod modGraphic">
          <ac:chgData name="Elaine Cahoon" userId="5a6a4608-5744-417c-b33b-bb6f88acc572" providerId="ADAL" clId="{5337C705-A694-425D-A937-F7A80BD1D6B0}" dt="2025-09-09T01:58:25.065" v="1159" actId="14100"/>
          <ac:graphicFrameMkLst>
            <pc:docMk/>
            <pc:sldMk cId="2779575014" sldId="2147472302"/>
            <ac:graphicFrameMk id="14" creationId="{2B79CE9E-1CB8-FB83-F21F-42E7FA408EB6}"/>
          </ac:graphicFrameMkLst>
        </pc:graphicFrameChg>
      </pc:sldChg>
      <pc:sldChg chg="ord">
        <pc:chgData name="Elaine Cahoon" userId="5a6a4608-5744-417c-b33b-bb6f88acc572" providerId="ADAL" clId="{5337C705-A694-425D-A937-F7A80BD1D6B0}" dt="2025-09-09T01:59:03.232" v="1161"/>
        <pc:sldMkLst>
          <pc:docMk/>
          <pc:sldMk cId="1783637710" sldId="2147472303"/>
        </pc:sldMkLst>
      </pc:sldChg>
      <pc:sldChg chg="del">
        <pc:chgData name="Elaine Cahoon" userId="5a6a4608-5744-417c-b33b-bb6f88acc572" providerId="ADAL" clId="{5337C705-A694-425D-A937-F7A80BD1D6B0}" dt="2025-09-09T01:47:26.395" v="978" actId="47"/>
        <pc:sldMkLst>
          <pc:docMk/>
          <pc:sldMk cId="2135491530" sldId="2147472306"/>
        </pc:sldMkLst>
      </pc:sldChg>
      <pc:sldChg chg="modSp mod ord">
        <pc:chgData name="Elaine Cahoon" userId="5a6a4608-5744-417c-b33b-bb6f88acc572" providerId="ADAL" clId="{5337C705-A694-425D-A937-F7A80BD1D6B0}" dt="2025-09-09T02:35:29.292" v="1675"/>
        <pc:sldMkLst>
          <pc:docMk/>
          <pc:sldMk cId="1000124106" sldId="2147472307"/>
        </pc:sldMkLst>
        <pc:spChg chg="mod">
          <ac:chgData name="Elaine Cahoon" userId="5a6a4608-5744-417c-b33b-bb6f88acc572" providerId="ADAL" clId="{5337C705-A694-425D-A937-F7A80BD1D6B0}" dt="2025-09-09T02:14:37.465" v="1442" actId="20577"/>
          <ac:spMkLst>
            <pc:docMk/>
            <pc:sldMk cId="1000124106" sldId="2147472307"/>
            <ac:spMk id="2" creationId="{8291F756-7DF9-75A5-D21D-6B9F5CDAC026}"/>
          </ac:spMkLst>
        </pc:spChg>
      </pc:sldChg>
      <pc:sldChg chg="del ord">
        <pc:chgData name="Elaine Cahoon" userId="5a6a4608-5744-417c-b33b-bb6f88acc572" providerId="ADAL" clId="{5337C705-A694-425D-A937-F7A80BD1D6B0}" dt="2025-09-09T02:13:51.007" v="1381" actId="47"/>
        <pc:sldMkLst>
          <pc:docMk/>
          <pc:sldMk cId="541963812" sldId="2147472313"/>
        </pc:sldMkLst>
      </pc:sldChg>
      <pc:sldChg chg="modSp mod">
        <pc:chgData name="Elaine Cahoon" userId="5a6a4608-5744-417c-b33b-bb6f88acc572" providerId="ADAL" clId="{5337C705-A694-425D-A937-F7A80BD1D6B0}" dt="2025-09-09T01:15:00.953" v="164" actId="20577"/>
        <pc:sldMkLst>
          <pc:docMk/>
          <pc:sldMk cId="20466452" sldId="2147472373"/>
        </pc:sldMkLst>
        <pc:spChg chg="mod">
          <ac:chgData name="Elaine Cahoon" userId="5a6a4608-5744-417c-b33b-bb6f88acc572" providerId="ADAL" clId="{5337C705-A694-425D-A937-F7A80BD1D6B0}" dt="2025-09-09T01:15:00.953" v="164" actId="20577"/>
          <ac:spMkLst>
            <pc:docMk/>
            <pc:sldMk cId="20466452" sldId="2147472373"/>
            <ac:spMk id="3" creationId="{14B4E45A-F387-FD61-C421-1927846BD1E9}"/>
          </ac:spMkLst>
        </pc:spChg>
      </pc:sldChg>
      <pc:sldChg chg="modSp add mod">
        <pc:chgData name="Elaine Cahoon" userId="5a6a4608-5744-417c-b33b-bb6f88acc572" providerId="ADAL" clId="{5337C705-A694-425D-A937-F7A80BD1D6B0}" dt="2025-09-09T01:14:52.541" v="160" actId="20577"/>
        <pc:sldMkLst>
          <pc:docMk/>
          <pc:sldMk cId="836070211" sldId="2147472374"/>
        </pc:sldMkLst>
        <pc:spChg chg="mod">
          <ac:chgData name="Elaine Cahoon" userId="5a6a4608-5744-417c-b33b-bb6f88acc572" providerId="ADAL" clId="{5337C705-A694-425D-A937-F7A80BD1D6B0}" dt="2025-09-09T01:14:01.016" v="139" actId="27636"/>
          <ac:spMkLst>
            <pc:docMk/>
            <pc:sldMk cId="836070211" sldId="2147472374"/>
            <ac:spMk id="2" creationId="{AC2421E7-E2B2-2292-F2B0-F4D8B9FD8C48}"/>
          </ac:spMkLst>
        </pc:spChg>
        <pc:spChg chg="mod">
          <ac:chgData name="Elaine Cahoon" userId="5a6a4608-5744-417c-b33b-bb6f88acc572" providerId="ADAL" clId="{5337C705-A694-425D-A937-F7A80BD1D6B0}" dt="2025-09-09T01:14:52.541" v="160" actId="20577"/>
          <ac:spMkLst>
            <pc:docMk/>
            <pc:sldMk cId="836070211" sldId="2147472374"/>
            <ac:spMk id="3" creationId="{745EC659-2706-28F8-DB61-D8FC10F433DB}"/>
          </ac:spMkLst>
        </pc:spChg>
      </pc:sldChg>
      <pc:sldChg chg="addSp delSp modSp new mod modClrScheme chgLayout">
        <pc:chgData name="Elaine Cahoon" userId="5a6a4608-5744-417c-b33b-bb6f88acc572" providerId="ADAL" clId="{5337C705-A694-425D-A937-F7A80BD1D6B0}" dt="2025-09-09T02:37:14.787" v="1680" actId="1076"/>
        <pc:sldMkLst>
          <pc:docMk/>
          <pc:sldMk cId="565240887" sldId="2147472375"/>
        </pc:sldMkLst>
        <pc:spChg chg="mod ord">
          <ac:chgData name="Elaine Cahoon" userId="5a6a4608-5744-417c-b33b-bb6f88acc572" providerId="ADAL" clId="{5337C705-A694-425D-A937-F7A80BD1D6B0}" dt="2025-09-09T02:19:49.022" v="1466" actId="700"/>
          <ac:spMkLst>
            <pc:docMk/>
            <pc:sldMk cId="565240887" sldId="2147472375"/>
            <ac:spMk id="3" creationId="{1F341B40-E204-4B0F-FBE6-B225830368C7}"/>
          </ac:spMkLst>
        </pc:spChg>
        <pc:spChg chg="add mod ord">
          <ac:chgData name="Elaine Cahoon" userId="5a6a4608-5744-417c-b33b-bb6f88acc572" providerId="ADAL" clId="{5337C705-A694-425D-A937-F7A80BD1D6B0}" dt="2025-09-09T02:37:14.787" v="1680" actId="1076"/>
          <ac:spMkLst>
            <pc:docMk/>
            <pc:sldMk cId="565240887" sldId="2147472375"/>
            <ac:spMk id="6" creationId="{AAC5F799-9FE6-A5B6-0C79-5945172EE02A}"/>
          </ac:spMkLst>
        </pc:spChg>
        <pc:spChg chg="add mod ord">
          <ac:chgData name="Elaine Cahoon" userId="5a6a4608-5744-417c-b33b-bb6f88acc572" providerId="ADAL" clId="{5337C705-A694-425D-A937-F7A80BD1D6B0}" dt="2025-09-09T02:20:02.834" v="1473" actId="1076"/>
          <ac:spMkLst>
            <pc:docMk/>
            <pc:sldMk cId="565240887" sldId="2147472375"/>
            <ac:spMk id="11" creationId="{68746A62-F0A8-C738-823F-3E6EC1C29FCB}"/>
          </ac:spMkLst>
        </pc:spChg>
        <pc:picChg chg="add mod ord">
          <ac:chgData name="Elaine Cahoon" userId="5a6a4608-5744-417c-b33b-bb6f88acc572" providerId="ADAL" clId="{5337C705-A694-425D-A937-F7A80BD1D6B0}" dt="2025-09-09T02:20:10.048" v="1475" actId="1076"/>
          <ac:picMkLst>
            <pc:docMk/>
            <pc:sldMk cId="565240887" sldId="2147472375"/>
            <ac:picMk id="1026" creationId="{0CE592BB-05EE-C630-67FB-3461833A74B8}"/>
          </ac:picMkLst>
        </pc:picChg>
      </pc:sldChg>
      <pc:sldChg chg="addSp delSp modSp new mod ord modClrScheme chgLayout">
        <pc:chgData name="Elaine Cahoon" userId="5a6a4608-5744-417c-b33b-bb6f88acc572" providerId="ADAL" clId="{5337C705-A694-425D-A937-F7A80BD1D6B0}" dt="2025-09-09T02:35:32.592" v="1677"/>
        <pc:sldMkLst>
          <pc:docMk/>
          <pc:sldMk cId="2118816769" sldId="2147472376"/>
        </pc:sldMkLst>
        <pc:spChg chg="mod ord">
          <ac:chgData name="Elaine Cahoon" userId="5a6a4608-5744-417c-b33b-bb6f88acc572" providerId="ADAL" clId="{5337C705-A694-425D-A937-F7A80BD1D6B0}" dt="2025-09-09T02:28:36.741" v="1637" actId="700"/>
          <ac:spMkLst>
            <pc:docMk/>
            <pc:sldMk cId="2118816769" sldId="2147472376"/>
            <ac:spMk id="2" creationId="{5C1F3073-D77C-9E2F-26C3-F222456ACDD5}"/>
          </ac:spMkLst>
        </pc:spChg>
        <pc:spChg chg="add mod ord">
          <ac:chgData name="Elaine Cahoon" userId="5a6a4608-5744-417c-b33b-bb6f88acc572" providerId="ADAL" clId="{5337C705-A694-425D-A937-F7A80BD1D6B0}" dt="2025-09-09T02:30:11.565" v="1669" actId="20577"/>
          <ac:spMkLst>
            <pc:docMk/>
            <pc:sldMk cId="2118816769" sldId="2147472376"/>
            <ac:spMk id="7" creationId="{2D7D18C1-305F-AF27-CA13-D44631F053F9}"/>
          </ac:spMkLst>
        </pc:spChg>
        <pc:graphicFrameChg chg="add mod modGraphic">
          <ac:chgData name="Elaine Cahoon" userId="5a6a4608-5744-417c-b33b-bb6f88acc572" providerId="ADAL" clId="{5337C705-A694-425D-A937-F7A80BD1D6B0}" dt="2025-09-09T02:30:29.828" v="1671" actId="113"/>
          <ac:graphicFrameMkLst>
            <pc:docMk/>
            <pc:sldMk cId="2118816769" sldId="2147472376"/>
            <ac:graphicFrameMk id="6" creationId="{CF41E435-2ACE-FD05-46BF-073F159B376A}"/>
          </ac:graphicFrameMkLst>
        </pc:graphicFrameChg>
      </pc:sldChg>
      <pc:sldMasterChg chg="addSldLayout modSldLayout">
        <pc:chgData name="Elaine Cahoon" userId="5a6a4608-5744-417c-b33b-bb6f88acc572" providerId="ADAL" clId="{5337C705-A694-425D-A937-F7A80BD1D6B0}" dt="2025-09-09T02:28:19.463" v="1636" actId="1076"/>
        <pc:sldMasterMkLst>
          <pc:docMk/>
          <pc:sldMasterMk cId="3847642439" sldId="2147483685"/>
        </pc:sldMasterMkLst>
        <pc:sldLayoutChg chg="addSp delSp mod">
          <pc:chgData name="Elaine Cahoon" userId="5a6a4608-5744-417c-b33b-bb6f88acc572" providerId="ADAL" clId="{5337C705-A694-425D-A937-F7A80BD1D6B0}" dt="2025-09-09T02:27:05.010" v="1628" actId="22"/>
          <pc:sldLayoutMkLst>
            <pc:docMk/>
            <pc:sldMasterMk cId="3847642439" sldId="2147483685"/>
            <pc:sldLayoutMk cId="958251243" sldId="2147483768"/>
          </pc:sldLayoutMkLst>
        </pc:sldLayoutChg>
        <pc:sldLayoutChg chg="modSp add mod modTransition">
          <pc:chgData name="Elaine Cahoon" userId="5a6a4608-5744-417c-b33b-bb6f88acc572" providerId="ADAL" clId="{5337C705-A694-425D-A937-F7A80BD1D6B0}" dt="2025-09-09T02:28:19.463" v="1636" actId="1076"/>
          <pc:sldLayoutMkLst>
            <pc:docMk/>
            <pc:sldMasterMk cId="3847642439" sldId="2147483685"/>
            <pc:sldLayoutMk cId="2660267044" sldId="2147483788"/>
          </pc:sldLayoutMkLst>
          <pc:spChg chg="mod">
            <ac:chgData name="Elaine Cahoon" userId="5a6a4608-5744-417c-b33b-bb6f88acc572" providerId="ADAL" clId="{5337C705-A694-425D-A937-F7A80BD1D6B0}" dt="2025-09-09T02:28:19.463" v="1636" actId="1076"/>
            <ac:spMkLst>
              <pc:docMk/>
              <pc:sldMasterMk cId="3847642439" sldId="2147483685"/>
              <pc:sldLayoutMk cId="2660267044" sldId="2147483788"/>
              <ac:spMk id="5" creationId="{B4B51C0B-D3A2-1F69-0EE7-B776BD6DFE65}"/>
            </ac:spMkLst>
          </pc:spChg>
        </pc:sldLayoutChg>
      </pc:sldMasterChg>
    </pc:docChg>
  </pc:docChgLst>
  <pc:docChgLst>
    <pc:chgData name="Szilvia Sramko" userId="S::szilviasramko@ethicsboard.org::ea6f34b9-fe87-46d6-b158-703cc6b3cc9d" providerId="AD" clId="Web-{9F1D5323-7638-CAFD-27C6-4D37F7094FF4}"/>
    <pc:docChg chg="delSld">
      <pc:chgData name="Szilvia Sramko" userId="S::szilviasramko@ethicsboard.org::ea6f34b9-fe87-46d6-b158-703cc6b3cc9d" providerId="AD" clId="Web-{9F1D5323-7638-CAFD-27C6-4D37F7094FF4}" dt="2025-09-10T12:06:08.196" v="3"/>
      <pc:docMkLst>
        <pc:docMk/>
      </pc:docMkLst>
      <pc:sldChg chg="del">
        <pc:chgData name="Szilvia Sramko" userId="S::szilviasramko@ethicsboard.org::ea6f34b9-fe87-46d6-b158-703cc6b3cc9d" providerId="AD" clId="Web-{9F1D5323-7638-CAFD-27C6-4D37F7094FF4}" dt="2025-09-10T12:06:08.196" v="3"/>
        <pc:sldMkLst>
          <pc:docMk/>
          <pc:sldMk cId="3609850259" sldId="2147472308"/>
        </pc:sldMkLst>
      </pc:sldChg>
      <pc:sldChg chg="del">
        <pc:chgData name="Szilvia Sramko" userId="S::szilviasramko@ethicsboard.org::ea6f34b9-fe87-46d6-b158-703cc6b3cc9d" providerId="AD" clId="Web-{9F1D5323-7638-CAFD-27C6-4D37F7094FF4}" dt="2025-09-10T12:06:04.586" v="0"/>
        <pc:sldMkLst>
          <pc:docMk/>
          <pc:sldMk cId="277375368" sldId="2147472310"/>
        </pc:sldMkLst>
      </pc:sldChg>
      <pc:sldChg chg="del">
        <pc:chgData name="Szilvia Sramko" userId="S::szilviasramko@ethicsboard.org::ea6f34b9-fe87-46d6-b158-703cc6b3cc9d" providerId="AD" clId="Web-{9F1D5323-7638-CAFD-27C6-4D37F7094FF4}" dt="2025-09-10T12:06:06.321" v="1"/>
        <pc:sldMkLst>
          <pc:docMk/>
          <pc:sldMk cId="2910081302" sldId="2147472311"/>
        </pc:sldMkLst>
      </pc:sldChg>
      <pc:sldChg chg="del">
        <pc:chgData name="Szilvia Sramko" userId="S::szilviasramko@ethicsboard.org::ea6f34b9-fe87-46d6-b158-703cc6b3cc9d" providerId="AD" clId="Web-{9F1D5323-7638-CAFD-27C6-4D37F7094FF4}" dt="2025-09-10T12:06:07.602" v="2"/>
        <pc:sldMkLst>
          <pc:docMk/>
          <pc:sldMk cId="639465164" sldId="2147472312"/>
        </pc:sldMkLst>
      </pc:sldChg>
    </pc:docChg>
  </pc:docChgLst>
  <pc:docChgLst>
    <pc:chgData name="Elaine Cahoon" userId="S::elainecahoon@ethicsboard.org::5a6a4608-5744-417c-b33b-bb6f88acc572" providerId="AD" clId="Web-{B8AC20B2-2EFF-BC0E-D300-6E0A8998E244}"/>
    <pc:docChg chg="modSld">
      <pc:chgData name="Elaine Cahoon" userId="S::elainecahoon@ethicsboard.org::5a6a4608-5744-417c-b33b-bb6f88acc572" providerId="AD" clId="Web-{B8AC20B2-2EFF-BC0E-D300-6E0A8998E244}" dt="2025-09-08T13:55:58.144" v="14" actId="20577"/>
      <pc:docMkLst>
        <pc:docMk/>
      </pc:docMkLst>
      <pc:sldChg chg="modSp">
        <pc:chgData name="Elaine Cahoon" userId="S::elainecahoon@ethicsboard.org::5a6a4608-5744-417c-b33b-bb6f88acc572" providerId="AD" clId="Web-{B8AC20B2-2EFF-BC0E-D300-6E0A8998E244}" dt="2025-09-08T13:55:58.144" v="14" actId="20577"/>
        <pc:sldMkLst>
          <pc:docMk/>
          <pc:sldMk cId="3552068023" sldId="268"/>
        </pc:sldMkLst>
        <pc:spChg chg="mod">
          <ac:chgData name="Elaine Cahoon" userId="S::elainecahoon@ethicsboard.org::5a6a4608-5744-417c-b33b-bb6f88acc572" providerId="AD" clId="Web-{B8AC20B2-2EFF-BC0E-D300-6E0A8998E244}" dt="2025-09-08T13:55:58.144" v="14" actId="20577"/>
          <ac:spMkLst>
            <pc:docMk/>
            <pc:sldMk cId="3552068023" sldId="268"/>
            <ac:spMk id="3" creationId="{CA14BD7B-E75A-40B9-42B5-3FAB786F55C9}"/>
          </ac:spMkLst>
        </pc:spChg>
      </pc:sldChg>
    </pc:docChg>
  </pc:docChgLst>
  <pc:docChgLst>
    <pc:chgData name="Jon Reid" userId="d20ac94e-951d-486b-b95e-024d48430245" providerId="ADAL" clId="{08D13631-2498-45C1-9464-FD4C31E0167C}"/>
    <pc:docChg chg="modSld">
      <pc:chgData name="Jon Reid" userId="d20ac94e-951d-486b-b95e-024d48430245" providerId="ADAL" clId="{08D13631-2498-45C1-9464-FD4C31E0167C}" dt="2025-09-17T10:28:50.188" v="0" actId="6549"/>
      <pc:docMkLst>
        <pc:docMk/>
      </pc:docMkLst>
      <pc:sldChg chg="modSp mod">
        <pc:chgData name="Jon Reid" userId="d20ac94e-951d-486b-b95e-024d48430245" providerId="ADAL" clId="{08D13631-2498-45C1-9464-FD4C31E0167C}" dt="2025-09-17T10:28:50.188" v="0" actId="6549"/>
        <pc:sldMkLst>
          <pc:docMk/>
          <pc:sldMk cId="74939512" sldId="316"/>
        </pc:sldMkLst>
        <pc:spChg chg="mod">
          <ac:chgData name="Jon Reid" userId="d20ac94e-951d-486b-b95e-024d48430245" providerId="ADAL" clId="{08D13631-2498-45C1-9464-FD4C31E0167C}" dt="2025-09-17T10:28:50.188" v="0" actId="6549"/>
          <ac:spMkLst>
            <pc:docMk/>
            <pc:sldMk cId="74939512" sldId="316"/>
            <ac:spMk id="5" creationId="{EA12D84D-2664-83A8-609D-A1EF0BF3FA9D}"/>
          </ac:spMkLst>
        </pc:spChg>
      </pc:sldChg>
    </pc:docChg>
  </pc:docChgLst>
  <pc:docChgLst>
    <pc:chgData name="Jon Reid" userId="d20ac94e-951d-486b-b95e-024d48430245" providerId="ADAL" clId="{EE9EC998-CCA5-4FCF-9233-F3F1C5BAB651}"/>
    <pc:docChg chg="undo custSel modSld">
      <pc:chgData name="Jon Reid" userId="d20ac94e-951d-486b-b95e-024d48430245" providerId="ADAL" clId="{EE9EC998-CCA5-4FCF-9233-F3F1C5BAB651}" dt="2025-06-05T22:09:07.352" v="138" actId="14100"/>
      <pc:docMkLst>
        <pc:docMk/>
      </pc:docMkLst>
      <pc:sldChg chg="modSp mod">
        <pc:chgData name="Jon Reid" userId="d20ac94e-951d-486b-b95e-024d48430245" providerId="ADAL" clId="{EE9EC998-CCA5-4FCF-9233-F3F1C5BAB651}" dt="2025-06-05T22:09:07.352" v="138" actId="14100"/>
        <pc:sldMkLst>
          <pc:docMk/>
          <pc:sldMk cId="3552068023" sldId="268"/>
        </pc:sldMkLst>
      </pc:sldChg>
      <pc:sldChg chg="modSp mod">
        <pc:chgData name="Jon Reid" userId="d20ac94e-951d-486b-b95e-024d48430245" providerId="ADAL" clId="{EE9EC998-CCA5-4FCF-9233-F3F1C5BAB651}" dt="2025-06-05T21:59:33.386" v="134" actId="20577"/>
        <pc:sldMkLst>
          <pc:docMk/>
          <pc:sldMk cId="492311841" sldId="2147472300"/>
        </pc:sldMkLst>
      </pc:sldChg>
      <pc:sldChg chg="addSp delSp modSp mod">
        <pc:chgData name="Jon Reid" userId="d20ac94e-951d-486b-b95e-024d48430245" providerId="ADAL" clId="{EE9EC998-CCA5-4FCF-9233-F3F1C5BAB651}" dt="2025-06-05T21:57:52.803" v="130" actId="1076"/>
        <pc:sldMkLst>
          <pc:docMk/>
          <pc:sldMk cId="2135491530" sldId="2147472306"/>
        </pc:sldMkLst>
      </pc:sldChg>
      <pc:sldChg chg="addSp delSp modSp mod">
        <pc:chgData name="Jon Reid" userId="d20ac94e-951d-486b-b95e-024d48430245" providerId="ADAL" clId="{EE9EC998-CCA5-4FCF-9233-F3F1C5BAB651}" dt="2025-06-05T21:57:39.330" v="128" actId="1076"/>
        <pc:sldMkLst>
          <pc:docMk/>
          <pc:sldMk cId="541963812" sldId="2147472313"/>
        </pc:sldMkLst>
      </pc:sldChg>
    </pc:docChg>
  </pc:docChgLst>
  <pc:docChgLst>
    <pc:chgData name="Szilvia Sramko" userId="ea6f34b9-fe87-46d6-b158-703cc6b3cc9d" providerId="ADAL" clId="{23149E15-E845-4338-AFAC-D1404BD4B795}"/>
    <pc:docChg chg="addSld delSld modSld">
      <pc:chgData name="Szilvia Sramko" userId="ea6f34b9-fe87-46d6-b158-703cc6b3cc9d" providerId="ADAL" clId="{23149E15-E845-4338-AFAC-D1404BD4B795}" dt="2025-06-05T18:21:47.210" v="2" actId="47"/>
      <pc:docMkLst>
        <pc:docMk/>
      </pc:docMkLst>
      <pc:sldChg chg="del">
        <pc:chgData name="Szilvia Sramko" userId="ea6f34b9-fe87-46d6-b158-703cc6b3cc9d" providerId="ADAL" clId="{23149E15-E845-4338-AFAC-D1404BD4B795}" dt="2025-06-05T18:21:16.835" v="0" actId="47"/>
        <pc:sldMkLst>
          <pc:docMk/>
          <pc:sldMk cId="483235779" sldId="2147472305"/>
        </pc:sldMkLst>
      </pc:sldChg>
      <pc:sldChg chg="add">
        <pc:chgData name="Szilvia Sramko" userId="ea6f34b9-fe87-46d6-b158-703cc6b3cc9d" providerId="ADAL" clId="{23149E15-E845-4338-AFAC-D1404BD4B795}" dt="2025-06-05T18:21:19.278" v="1"/>
        <pc:sldMkLst>
          <pc:docMk/>
          <pc:sldMk cId="3609850259" sldId="2147472308"/>
        </pc:sldMkLst>
      </pc:sldChg>
      <pc:sldChg chg="add del">
        <pc:chgData name="Szilvia Sramko" userId="ea6f34b9-fe87-46d6-b158-703cc6b3cc9d" providerId="ADAL" clId="{23149E15-E845-4338-AFAC-D1404BD4B795}" dt="2025-06-05T18:21:47.210" v="2" actId="47"/>
        <pc:sldMkLst>
          <pc:docMk/>
          <pc:sldMk cId="2207029562" sldId="2147472309"/>
        </pc:sldMkLst>
      </pc:sldChg>
      <pc:sldChg chg="add">
        <pc:chgData name="Szilvia Sramko" userId="ea6f34b9-fe87-46d6-b158-703cc6b3cc9d" providerId="ADAL" clId="{23149E15-E845-4338-AFAC-D1404BD4B795}" dt="2025-06-05T18:21:19.278" v="1"/>
        <pc:sldMkLst>
          <pc:docMk/>
          <pc:sldMk cId="277375368" sldId="2147472310"/>
        </pc:sldMkLst>
      </pc:sldChg>
      <pc:sldChg chg="add">
        <pc:chgData name="Szilvia Sramko" userId="ea6f34b9-fe87-46d6-b158-703cc6b3cc9d" providerId="ADAL" clId="{23149E15-E845-4338-AFAC-D1404BD4B795}" dt="2025-06-05T18:21:19.278" v="1"/>
        <pc:sldMkLst>
          <pc:docMk/>
          <pc:sldMk cId="2910081302" sldId="2147472311"/>
        </pc:sldMkLst>
      </pc:sldChg>
      <pc:sldChg chg="add">
        <pc:chgData name="Szilvia Sramko" userId="ea6f34b9-fe87-46d6-b158-703cc6b3cc9d" providerId="ADAL" clId="{23149E15-E845-4338-AFAC-D1404BD4B795}" dt="2025-06-05T18:21:19.278" v="1"/>
        <pc:sldMkLst>
          <pc:docMk/>
          <pc:sldMk cId="639465164" sldId="2147472312"/>
        </pc:sldMkLst>
      </pc:sldChg>
    </pc:docChg>
  </pc:docChgLst>
  <pc:docChgLst>
    <pc:chgData name="Jon Reid" userId="S::jonreid@ethicsboard.org::d20ac94e-951d-486b-b95e-024d48430245" providerId="AD" clId="Web-{17195DBF-98D4-5DCC-4231-87A3D07D3C84}"/>
    <pc:docChg chg="addSld modSld">
      <pc:chgData name="Jon Reid" userId="S::jonreid@ethicsboard.org::d20ac94e-951d-486b-b95e-024d48430245" providerId="AD" clId="Web-{17195DBF-98D4-5DCC-4231-87A3D07D3C84}" dt="2025-06-05T21:40:34.878" v="14" actId="14100"/>
      <pc:docMkLst>
        <pc:docMk/>
      </pc:docMkLst>
      <pc:sldChg chg="addSp delSp modSp">
        <pc:chgData name="Jon Reid" userId="S::jonreid@ethicsboard.org::d20ac94e-951d-486b-b95e-024d48430245" providerId="AD" clId="Web-{17195DBF-98D4-5DCC-4231-87A3D07D3C84}" dt="2025-06-05T21:40:34.878" v="14" actId="14100"/>
        <pc:sldMkLst>
          <pc:docMk/>
          <pc:sldMk cId="2135491530" sldId="2147472306"/>
        </pc:sldMkLst>
      </pc:sldChg>
      <pc:sldChg chg="modSp add replId">
        <pc:chgData name="Jon Reid" userId="S::jonreid@ethicsboard.org::d20ac94e-951d-486b-b95e-024d48430245" providerId="AD" clId="Web-{17195DBF-98D4-5DCC-4231-87A3D07D3C84}" dt="2025-06-05T21:39:44.455" v="3" actId="20577"/>
        <pc:sldMkLst>
          <pc:docMk/>
          <pc:sldMk cId="541963812" sldId="2147472313"/>
        </pc:sldMkLst>
      </pc:sldChg>
    </pc:docChg>
  </pc:docChgLst>
  <pc:docChgLst>
    <pc:chgData name="Jon Reid" userId="d20ac94e-951d-486b-b95e-024d48430245" providerId="ADAL" clId="{A9C9B55F-A08A-4EDA-80C6-CCE990E07052}"/>
    <pc:docChg chg="undo custSel modSld sldOrd">
      <pc:chgData name="Jon Reid" userId="d20ac94e-951d-486b-b95e-024d48430245" providerId="ADAL" clId="{A9C9B55F-A08A-4EDA-80C6-CCE990E07052}" dt="2025-05-30T18:30:54.226" v="1272" actId="1076"/>
      <pc:docMkLst>
        <pc:docMk/>
      </pc:docMkLst>
      <pc:sldChg chg="modSp mod">
        <pc:chgData name="Jon Reid" userId="d20ac94e-951d-486b-b95e-024d48430245" providerId="ADAL" clId="{A9C9B55F-A08A-4EDA-80C6-CCE990E07052}" dt="2025-05-30T12:57:39.700" v="1094" actId="20577"/>
        <pc:sldMkLst>
          <pc:docMk/>
          <pc:sldMk cId="3552068023" sldId="268"/>
        </pc:sldMkLst>
      </pc:sldChg>
      <pc:sldChg chg="modSp mod">
        <pc:chgData name="Jon Reid" userId="d20ac94e-951d-486b-b95e-024d48430245" providerId="ADAL" clId="{A9C9B55F-A08A-4EDA-80C6-CCE990E07052}" dt="2025-05-30T12:56:11.510" v="1056" actId="1076"/>
        <pc:sldMkLst>
          <pc:docMk/>
          <pc:sldMk cId="1619393657" sldId="2147472289"/>
        </pc:sldMkLst>
      </pc:sldChg>
      <pc:sldChg chg="modSp mod">
        <pc:chgData name="Jon Reid" userId="d20ac94e-951d-486b-b95e-024d48430245" providerId="ADAL" clId="{A9C9B55F-A08A-4EDA-80C6-CCE990E07052}" dt="2025-05-30T12:07:08.323" v="253" actId="20577"/>
        <pc:sldMkLst>
          <pc:docMk/>
          <pc:sldMk cId="3732475890" sldId="2147472293"/>
        </pc:sldMkLst>
      </pc:sldChg>
      <pc:sldChg chg="modSp mod modCm">
        <pc:chgData name="Jon Reid" userId="d20ac94e-951d-486b-b95e-024d48430245" providerId="ADAL" clId="{A9C9B55F-A08A-4EDA-80C6-CCE990E07052}" dt="2025-05-30T12:18:53.387" v="392" actId="20577"/>
        <pc:sldMkLst>
          <pc:docMk/>
          <pc:sldMk cId="492311841" sldId="214747230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n Reid" userId="d20ac94e-951d-486b-b95e-024d48430245" providerId="ADAL" clId="{A9C9B55F-A08A-4EDA-80C6-CCE990E07052}" dt="2025-05-30T12:10:51.421" v="300" actId="6549"/>
              <pc2:cmMkLst xmlns:pc2="http://schemas.microsoft.com/office/powerpoint/2019/9/main/command">
                <pc:docMk/>
                <pc:sldMk cId="492311841" sldId="2147472300"/>
                <pc2:cmMk id="{064012C7-771F-4B1E-A126-B3CCEBB79756}"/>
              </pc2:cmMkLst>
            </pc226:cmChg>
          </p:ext>
        </pc:extLst>
      </pc:sldChg>
      <pc:sldChg chg="addSp delSp modSp mod">
        <pc:chgData name="Jon Reid" userId="d20ac94e-951d-486b-b95e-024d48430245" providerId="ADAL" clId="{A9C9B55F-A08A-4EDA-80C6-CCE990E07052}" dt="2025-05-30T12:53:12.091" v="1030" actId="20577"/>
        <pc:sldMkLst>
          <pc:docMk/>
          <pc:sldMk cId="2779575014" sldId="2147472302"/>
        </pc:sldMkLst>
      </pc:sldChg>
      <pc:sldChg chg="addSp delSp modSp mod ord">
        <pc:chgData name="Jon Reid" userId="d20ac94e-951d-486b-b95e-024d48430245" providerId="ADAL" clId="{A9C9B55F-A08A-4EDA-80C6-CCE990E07052}" dt="2025-05-30T18:30:54.226" v="1272" actId="1076"/>
        <pc:sldMkLst>
          <pc:docMk/>
          <pc:sldMk cId="1783637710" sldId="2147472303"/>
        </pc:sldMkLst>
      </pc:sldChg>
      <pc:sldChg chg="modSp mod modCm">
        <pc:chgData name="Jon Reid" userId="d20ac94e-951d-486b-b95e-024d48430245" providerId="ADAL" clId="{A9C9B55F-A08A-4EDA-80C6-CCE990E07052}" dt="2025-05-30T12:39:05.876" v="573" actId="6549"/>
        <pc:sldMkLst>
          <pc:docMk/>
          <pc:sldMk cId="2135491530" sldId="214747230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n Reid" userId="d20ac94e-951d-486b-b95e-024d48430245" providerId="ADAL" clId="{A9C9B55F-A08A-4EDA-80C6-CCE990E07052}" dt="2025-05-30T12:35:11.931" v="477" actId="6549"/>
              <pc2:cmMkLst xmlns:pc2="http://schemas.microsoft.com/office/powerpoint/2019/9/main/command">
                <pc:docMk/>
                <pc:sldMk cId="2135491530" sldId="2147472306"/>
                <pc2:cmMk id="{D314941D-A1A8-4DD4-A48B-90EF0BB44109}"/>
              </pc2:cmMkLst>
            </pc226:cmChg>
          </p:ext>
        </pc:extLst>
      </pc:sldChg>
    </pc:docChg>
  </pc:docChgLst>
  <pc:docChgLst>
    <pc:chgData name="Elaine Cahoon" userId="5a6a4608-5744-417c-b33b-bb6f88acc572" providerId="ADAL" clId="{A3995D81-555C-4555-BA1E-96B14743BAB1}"/>
    <pc:docChg chg="undo custSel addSld delSld modSld modMainMaster">
      <pc:chgData name="Elaine Cahoon" userId="5a6a4608-5744-417c-b33b-bb6f88acc572" providerId="ADAL" clId="{A3995D81-555C-4555-BA1E-96B14743BAB1}" dt="2025-05-30T01:31:01.173" v="1279" actId="255"/>
      <pc:docMkLst>
        <pc:docMk/>
      </pc:docMkLst>
      <pc:sldChg chg="modSp mod">
        <pc:chgData name="Elaine Cahoon" userId="5a6a4608-5744-417c-b33b-bb6f88acc572" providerId="ADAL" clId="{A3995D81-555C-4555-BA1E-96B14743BAB1}" dt="2025-05-29T18:59:49.808" v="12" actId="20577"/>
        <pc:sldMkLst>
          <pc:docMk/>
          <pc:sldMk cId="3552068023" sldId="268"/>
        </pc:sldMkLst>
      </pc:sldChg>
      <pc:sldChg chg="del">
        <pc:chgData name="Elaine Cahoon" userId="5a6a4608-5744-417c-b33b-bb6f88acc572" providerId="ADAL" clId="{A3995D81-555C-4555-BA1E-96B14743BAB1}" dt="2025-05-29T19:06:26.478" v="73" actId="47"/>
        <pc:sldMkLst>
          <pc:docMk/>
          <pc:sldMk cId="3683400937" sldId="2147472252"/>
        </pc:sldMkLst>
      </pc:sldChg>
      <pc:sldChg chg="modSp mod">
        <pc:chgData name="Elaine Cahoon" userId="5a6a4608-5744-417c-b33b-bb6f88acc572" providerId="ADAL" clId="{A3995D81-555C-4555-BA1E-96B14743BAB1}" dt="2025-05-29T19:04:11.528" v="71" actId="6549"/>
        <pc:sldMkLst>
          <pc:docMk/>
          <pc:sldMk cId="834981575" sldId="2147472281"/>
        </pc:sldMkLst>
      </pc:sldChg>
      <pc:sldChg chg="modSp mod">
        <pc:chgData name="Elaine Cahoon" userId="5a6a4608-5744-417c-b33b-bb6f88acc572" providerId="ADAL" clId="{A3995D81-555C-4555-BA1E-96B14743BAB1}" dt="2025-05-30T01:01:01.696" v="692" actId="20577"/>
        <pc:sldMkLst>
          <pc:docMk/>
          <pc:sldMk cId="1619393657" sldId="2147472289"/>
        </pc:sldMkLst>
      </pc:sldChg>
      <pc:sldChg chg="del">
        <pc:chgData name="Elaine Cahoon" userId="5a6a4608-5744-417c-b33b-bb6f88acc572" providerId="ADAL" clId="{A3995D81-555C-4555-BA1E-96B14743BAB1}" dt="2025-05-29T19:06:25.194" v="72" actId="47"/>
        <pc:sldMkLst>
          <pc:docMk/>
          <pc:sldMk cId="3832694281" sldId="2147472290"/>
        </pc:sldMkLst>
      </pc:sldChg>
      <pc:sldChg chg="modSp mod">
        <pc:chgData name="Elaine Cahoon" userId="5a6a4608-5744-417c-b33b-bb6f88acc572" providerId="ADAL" clId="{A3995D81-555C-4555-BA1E-96B14743BAB1}" dt="2025-05-30T01:11:25.223" v="714" actId="20577"/>
        <pc:sldMkLst>
          <pc:docMk/>
          <pc:sldMk cId="3732475890" sldId="2147472293"/>
        </pc:sldMkLst>
      </pc:sldChg>
      <pc:sldChg chg="addSp delSp modSp mod">
        <pc:chgData name="Elaine Cahoon" userId="5a6a4608-5744-417c-b33b-bb6f88acc572" providerId="ADAL" clId="{A3995D81-555C-4555-BA1E-96B14743BAB1}" dt="2025-05-30T01:25:11.880" v="1212" actId="14100"/>
        <pc:sldMkLst>
          <pc:docMk/>
          <pc:sldMk cId="492311841" sldId="2147472300"/>
        </pc:sldMkLst>
      </pc:sldChg>
      <pc:sldChg chg="addSp delSp modSp mod">
        <pc:chgData name="Elaine Cahoon" userId="5a6a4608-5744-417c-b33b-bb6f88acc572" providerId="ADAL" clId="{A3995D81-555C-4555-BA1E-96B14743BAB1}" dt="2025-05-30T00:48:49.039" v="461" actId="1076"/>
        <pc:sldMkLst>
          <pc:docMk/>
          <pc:sldMk cId="2779575014" sldId="2147472302"/>
        </pc:sldMkLst>
      </pc:sldChg>
      <pc:sldChg chg="modSp new mod">
        <pc:chgData name="Elaine Cahoon" userId="5a6a4608-5744-417c-b33b-bb6f88acc572" providerId="ADAL" clId="{A3995D81-555C-4555-BA1E-96B14743BAB1}" dt="2025-05-29T20:37:48.086" v="459" actId="20577"/>
        <pc:sldMkLst>
          <pc:docMk/>
          <pc:sldMk cId="1783637710" sldId="2147472303"/>
        </pc:sldMkLst>
      </pc:sldChg>
      <pc:sldChg chg="del">
        <pc:chgData name="Elaine Cahoon" userId="5a6a4608-5744-417c-b33b-bb6f88acc572" providerId="ADAL" clId="{A3995D81-555C-4555-BA1E-96B14743BAB1}" dt="2025-05-29T19:19:26.662" v="286" actId="47"/>
        <pc:sldMkLst>
          <pc:docMk/>
          <pc:sldMk cId="3787062434" sldId="2147472303"/>
        </pc:sldMkLst>
      </pc:sldChg>
      <pc:sldChg chg="addSp delSp modSp new mod">
        <pc:chgData name="Elaine Cahoon" userId="5a6a4608-5744-417c-b33b-bb6f88acc572" providerId="ADAL" clId="{A3995D81-555C-4555-BA1E-96B14743BAB1}" dt="2025-05-30T00:56:41.721" v="600" actId="14734"/>
        <pc:sldMkLst>
          <pc:docMk/>
          <pc:sldMk cId="671893029" sldId="2147472304"/>
        </pc:sldMkLst>
      </pc:sldChg>
      <pc:sldChg chg="del">
        <pc:chgData name="Elaine Cahoon" userId="5a6a4608-5744-417c-b33b-bb6f88acc572" providerId="ADAL" clId="{A3995D81-555C-4555-BA1E-96B14743BAB1}" dt="2025-05-29T20:35:36.051" v="439" actId="47"/>
        <pc:sldMkLst>
          <pc:docMk/>
          <pc:sldMk cId="1562251292" sldId="2147472304"/>
        </pc:sldMkLst>
      </pc:sldChg>
      <pc:sldChg chg="modSp new mod">
        <pc:chgData name="Elaine Cahoon" userId="5a6a4608-5744-417c-b33b-bb6f88acc572" providerId="ADAL" clId="{A3995D81-555C-4555-BA1E-96B14743BAB1}" dt="2025-05-30T00:56:53.942" v="606" actId="20577"/>
        <pc:sldMkLst>
          <pc:docMk/>
          <pc:sldMk cId="483235779" sldId="2147472305"/>
        </pc:sldMkLst>
      </pc:sldChg>
      <pc:sldChg chg="del">
        <pc:chgData name="Elaine Cahoon" userId="5a6a4608-5744-417c-b33b-bb6f88acc572" providerId="ADAL" clId="{A3995D81-555C-4555-BA1E-96B14743BAB1}" dt="2025-05-29T19:06:27.538" v="74" actId="47"/>
        <pc:sldMkLst>
          <pc:docMk/>
          <pc:sldMk cId="907200217" sldId="2147472305"/>
        </pc:sldMkLst>
      </pc:sldChg>
      <pc:sldChg chg="addSp delSp modSp new mod modClrScheme chgLayout">
        <pc:chgData name="Elaine Cahoon" userId="5a6a4608-5744-417c-b33b-bb6f88acc572" providerId="ADAL" clId="{A3995D81-555C-4555-BA1E-96B14743BAB1}" dt="2025-05-30T01:31:01.173" v="1279" actId="255"/>
        <pc:sldMkLst>
          <pc:docMk/>
          <pc:sldMk cId="2135491530" sldId="2147472306"/>
        </pc:sldMkLst>
      </pc:sldChg>
      <pc:sldChg chg="del">
        <pc:chgData name="Elaine Cahoon" userId="5a6a4608-5744-417c-b33b-bb6f88acc572" providerId="ADAL" clId="{A3995D81-555C-4555-BA1E-96B14743BAB1}" dt="2025-05-29T19:06:28.627" v="75" actId="47"/>
        <pc:sldMkLst>
          <pc:docMk/>
          <pc:sldMk cId="2726897336" sldId="2147472306"/>
        </pc:sldMkLst>
      </pc:sldChg>
      <pc:sldChg chg="del">
        <pc:chgData name="Elaine Cahoon" userId="5a6a4608-5744-417c-b33b-bb6f88acc572" providerId="ADAL" clId="{A3995D81-555C-4555-BA1E-96B14743BAB1}" dt="2025-05-29T19:06:31.357" v="76" actId="47"/>
        <pc:sldMkLst>
          <pc:docMk/>
          <pc:sldMk cId="325600487" sldId="2147472307"/>
        </pc:sldMkLst>
      </pc:sldChg>
      <pc:sldMasterChg chg="modSldLayout">
        <pc:chgData name="Elaine Cahoon" userId="5a6a4608-5744-417c-b33b-bb6f88acc572" providerId="ADAL" clId="{A3995D81-555C-4555-BA1E-96B14743BAB1}" dt="2025-05-30T01:00:45.272" v="688" actId="14100"/>
        <pc:sldMasterMkLst>
          <pc:docMk/>
          <pc:sldMasterMk cId="2743893741" sldId="2147483772"/>
        </pc:sldMasterMkLst>
        <pc:sldLayoutChg chg="modSp mod">
          <pc:chgData name="Elaine Cahoon" userId="5a6a4608-5744-417c-b33b-bb6f88acc572" providerId="ADAL" clId="{A3995D81-555C-4555-BA1E-96B14743BAB1}" dt="2025-05-30T01:00:45.272" v="688" actId="14100"/>
          <pc:sldLayoutMkLst>
            <pc:docMk/>
            <pc:sldMasterMk cId="2743893741" sldId="2147483772"/>
            <pc:sldLayoutMk cId="1957108435" sldId="2147483782"/>
          </pc:sldLayoutMkLst>
        </pc:sldLayoutChg>
      </pc:sldMasterChg>
    </pc:docChg>
  </pc:docChgLst>
  <pc:docChgLst>
    <pc:chgData name="Carla Vijian" userId="c8cf1b78-ca9a-4696-87d3-45e7c13ef4bf" providerId="ADAL" clId="{A42E10BA-2743-4C67-A21D-6504670EBD1C}"/>
    <pc:docChg chg="undo custSel addSld delSld modSld">
      <pc:chgData name="Carla Vijian" userId="c8cf1b78-ca9a-4696-87d3-45e7c13ef4bf" providerId="ADAL" clId="{A42E10BA-2743-4C67-A21D-6504670EBD1C}" dt="2025-09-17T10:54:05.385" v="15" actId="478"/>
      <pc:docMkLst>
        <pc:docMk/>
      </pc:docMkLst>
      <pc:sldChg chg="delSp del mod delAnim">
        <pc:chgData name="Carla Vijian" userId="c8cf1b78-ca9a-4696-87d3-45e7c13ef4bf" providerId="ADAL" clId="{A42E10BA-2743-4C67-A21D-6504670EBD1C}" dt="2025-09-16T20:25:35.351" v="2" actId="2696"/>
        <pc:sldMkLst>
          <pc:docMk/>
          <pc:sldMk cId="1701668658" sldId="2147472081"/>
        </pc:sldMkLst>
        <pc:picChg chg="del">
          <ac:chgData name="Carla Vijian" userId="c8cf1b78-ca9a-4696-87d3-45e7c13ef4bf" providerId="ADAL" clId="{A42E10BA-2743-4C67-A21D-6504670EBD1C}" dt="2025-09-16T18:08:50.394" v="0" actId="478"/>
          <ac:picMkLst>
            <pc:docMk/>
            <pc:sldMk cId="1701668658" sldId="2147472081"/>
            <ac:picMk id="4" creationId="{B903E404-FB4F-C028-1BC1-5AB8E3ED014E}"/>
          </ac:picMkLst>
        </pc:picChg>
      </pc:sldChg>
      <pc:sldChg chg="add modNotesTx">
        <pc:chgData name="Carla Vijian" userId="c8cf1b78-ca9a-4696-87d3-45e7c13ef4bf" providerId="ADAL" clId="{A42E10BA-2743-4C67-A21D-6504670EBD1C}" dt="2025-09-16T20:25:40.179" v="3" actId="6549"/>
        <pc:sldMkLst>
          <pc:docMk/>
          <pc:sldMk cId="1911182901" sldId="2147472083"/>
        </pc:sldMkLst>
      </pc:sldChg>
      <pc:sldChg chg="add modNotesTx">
        <pc:chgData name="Carla Vijian" userId="c8cf1b78-ca9a-4696-87d3-45e7c13ef4bf" providerId="ADAL" clId="{A42E10BA-2743-4C67-A21D-6504670EBD1C}" dt="2025-09-16T20:26:53.661" v="10" actId="6549"/>
        <pc:sldMkLst>
          <pc:docMk/>
          <pc:sldMk cId="2216670137" sldId="2147472365"/>
        </pc:sldMkLst>
      </pc:sldChg>
      <pc:sldChg chg="modSp add mod modNotesTx">
        <pc:chgData name="Carla Vijian" userId="c8cf1b78-ca9a-4696-87d3-45e7c13ef4bf" providerId="ADAL" clId="{A42E10BA-2743-4C67-A21D-6504670EBD1C}" dt="2025-09-16T20:27:34.178" v="12" actId="1076"/>
        <pc:sldMkLst>
          <pc:docMk/>
          <pc:sldMk cId="826112871" sldId="2147472366"/>
        </pc:sldMkLst>
        <pc:spChg chg="mod">
          <ac:chgData name="Carla Vijian" userId="c8cf1b78-ca9a-4696-87d3-45e7c13ef4bf" providerId="ADAL" clId="{A42E10BA-2743-4C67-A21D-6504670EBD1C}" dt="2025-09-16T20:27:34.178" v="12" actId="1076"/>
          <ac:spMkLst>
            <pc:docMk/>
            <pc:sldMk cId="826112871" sldId="2147472366"/>
            <ac:spMk id="5" creationId="{E28FEC32-BD99-97B6-C196-584160858BFE}"/>
          </ac:spMkLst>
        </pc:spChg>
        <pc:picChg chg="mod">
          <ac:chgData name="Carla Vijian" userId="c8cf1b78-ca9a-4696-87d3-45e7c13ef4bf" providerId="ADAL" clId="{A42E10BA-2743-4C67-A21D-6504670EBD1C}" dt="2025-09-16T20:27:24.161" v="11" actId="14100"/>
          <ac:picMkLst>
            <pc:docMk/>
            <pc:sldMk cId="826112871" sldId="2147472366"/>
            <ac:picMk id="6" creationId="{A64AE68C-4666-4DFA-6A93-CFFD5FD966A1}"/>
          </ac:picMkLst>
        </pc:picChg>
      </pc:sldChg>
      <pc:sldChg chg="modSp add mod modNotesTx">
        <pc:chgData name="Carla Vijian" userId="c8cf1b78-ca9a-4696-87d3-45e7c13ef4bf" providerId="ADAL" clId="{A42E10BA-2743-4C67-A21D-6504670EBD1C}" dt="2025-09-16T20:26:32.258" v="7" actId="1440"/>
        <pc:sldMkLst>
          <pc:docMk/>
          <pc:sldMk cId="3621007337" sldId="2147472367"/>
        </pc:sldMkLst>
        <pc:picChg chg="mod">
          <ac:chgData name="Carla Vijian" userId="c8cf1b78-ca9a-4696-87d3-45e7c13ef4bf" providerId="ADAL" clId="{A42E10BA-2743-4C67-A21D-6504670EBD1C}" dt="2025-09-16T20:26:32.258" v="7" actId="1440"/>
          <ac:picMkLst>
            <pc:docMk/>
            <pc:sldMk cId="3621007337" sldId="2147472367"/>
            <ac:picMk id="11" creationId="{C0EF6701-51B7-49A7-9366-F7C98606DF77}"/>
          </ac:picMkLst>
        </pc:picChg>
      </pc:sldChg>
      <pc:sldChg chg="addSp delSp add mod modNotesTx">
        <pc:chgData name="Carla Vijian" userId="c8cf1b78-ca9a-4696-87d3-45e7c13ef4bf" providerId="ADAL" clId="{A42E10BA-2743-4C67-A21D-6504670EBD1C}" dt="2025-09-17T10:54:05.385" v="15" actId="478"/>
        <pc:sldMkLst>
          <pc:docMk/>
          <pc:sldMk cId="4245448651" sldId="2147472368"/>
        </pc:sldMkLst>
        <pc:picChg chg="add del">
          <ac:chgData name="Carla Vijian" userId="c8cf1b78-ca9a-4696-87d3-45e7c13ef4bf" providerId="ADAL" clId="{A42E10BA-2743-4C67-A21D-6504670EBD1C}" dt="2025-09-17T10:54:05.385" v="15" actId="478"/>
          <ac:picMkLst>
            <pc:docMk/>
            <pc:sldMk cId="4245448651" sldId="2147472368"/>
            <ac:picMk id="5" creationId="{CEFB92C0-DF66-F38B-E209-107CD562096B}"/>
          </ac:picMkLst>
        </pc:picChg>
      </pc:sldChg>
      <pc:sldChg chg="add modNotesTx">
        <pc:chgData name="Carla Vijian" userId="c8cf1b78-ca9a-4696-87d3-45e7c13ef4bf" providerId="ADAL" clId="{A42E10BA-2743-4C67-A21D-6504670EBD1C}" dt="2025-09-16T20:26:45.072" v="8" actId="6549"/>
        <pc:sldMkLst>
          <pc:docMk/>
          <pc:sldMk cId="2011889192" sldId="2147472371"/>
        </pc:sldMkLst>
      </pc:sldChg>
      <pc:sldChg chg="modSp add mod modNotesTx">
        <pc:chgData name="Carla Vijian" userId="c8cf1b78-ca9a-4696-87d3-45e7c13ef4bf" providerId="ADAL" clId="{A42E10BA-2743-4C67-A21D-6504670EBD1C}" dt="2025-09-16T20:27:44.282" v="13" actId="14100"/>
        <pc:sldMkLst>
          <pc:docMk/>
          <pc:sldMk cId="3310134404" sldId="2147472377"/>
        </pc:sldMkLst>
        <pc:picChg chg="mod">
          <ac:chgData name="Carla Vijian" userId="c8cf1b78-ca9a-4696-87d3-45e7c13ef4bf" providerId="ADAL" clId="{A42E10BA-2743-4C67-A21D-6504670EBD1C}" dt="2025-09-16T20:27:44.282" v="13" actId="14100"/>
          <ac:picMkLst>
            <pc:docMk/>
            <pc:sldMk cId="3310134404" sldId="2147472377"/>
            <ac:picMk id="6" creationId="{78531A0A-4BBD-ECF3-3D24-D673B1E57D79}"/>
          </ac:picMkLst>
        </pc:picChg>
      </pc:sldChg>
    </pc:docChg>
  </pc:docChgLst>
  <pc:docChgLst>
    <pc:chgData name="Szilvia Sramko" userId="ea6f34b9-fe87-46d6-b158-703cc6b3cc9d" providerId="ADAL" clId="{CF25A995-4F56-4F8C-AADE-E69D5E5862C9}"/>
    <pc:docChg chg="undo custSel addSld modSld sldOrd">
      <pc:chgData name="Szilvia Sramko" userId="ea6f34b9-fe87-46d6-b158-703cc6b3cc9d" providerId="ADAL" clId="{CF25A995-4F56-4F8C-AADE-E69D5E5862C9}" dt="2025-09-10T12:17:34.204" v="87" actId="20577"/>
      <pc:docMkLst>
        <pc:docMk/>
      </pc:docMkLst>
      <pc:sldChg chg="modSp mod">
        <pc:chgData name="Szilvia Sramko" userId="ea6f34b9-fe87-46d6-b158-703cc6b3cc9d" providerId="ADAL" clId="{CF25A995-4F56-4F8C-AADE-E69D5E5862C9}" dt="2025-09-10T12:17:34.204" v="87" actId="20577"/>
        <pc:sldMkLst>
          <pc:docMk/>
          <pc:sldMk cId="3552068023" sldId="268"/>
        </pc:sldMkLst>
        <pc:spChg chg="mod">
          <ac:chgData name="Szilvia Sramko" userId="ea6f34b9-fe87-46d6-b158-703cc6b3cc9d" providerId="ADAL" clId="{CF25A995-4F56-4F8C-AADE-E69D5E5862C9}" dt="2025-09-10T12:17:34.204" v="87" actId="20577"/>
          <ac:spMkLst>
            <pc:docMk/>
            <pc:sldMk cId="3552068023" sldId="268"/>
            <ac:spMk id="3" creationId="{CA14BD7B-E75A-40B9-42B5-3FAB786F55C9}"/>
          </ac:spMkLst>
        </pc:spChg>
      </pc:sldChg>
      <pc:sldChg chg="modSp add mod modNotesTx">
        <pc:chgData name="Szilvia Sramko" userId="ea6f34b9-fe87-46d6-b158-703cc6b3cc9d" providerId="ADAL" clId="{CF25A995-4F56-4F8C-AADE-E69D5E5862C9}" dt="2025-09-10T12:13:14.315" v="39" actId="20577"/>
        <pc:sldMkLst>
          <pc:docMk/>
          <pc:sldMk cId="327084705" sldId="314"/>
        </pc:sldMkLst>
        <pc:graphicFrameChg chg="modGraphic">
          <ac:chgData name="Szilvia Sramko" userId="ea6f34b9-fe87-46d6-b158-703cc6b3cc9d" providerId="ADAL" clId="{CF25A995-4F56-4F8C-AADE-E69D5E5862C9}" dt="2025-09-10T12:13:14.315" v="39" actId="20577"/>
          <ac:graphicFrameMkLst>
            <pc:docMk/>
            <pc:sldMk cId="327084705" sldId="314"/>
            <ac:graphicFrameMk id="6" creationId="{C03DF4B1-7EB9-ED3C-FB9D-A46D027AF9F6}"/>
          </ac:graphicFrameMkLst>
        </pc:graphicFrameChg>
      </pc:sldChg>
      <pc:sldChg chg="add ord modNotesTx">
        <pc:chgData name="Szilvia Sramko" userId="ea6f34b9-fe87-46d6-b158-703cc6b3cc9d" providerId="ADAL" clId="{CF25A995-4F56-4F8C-AADE-E69D5E5862C9}" dt="2025-09-10T12:10:43.014" v="5" actId="20577"/>
        <pc:sldMkLst>
          <pc:docMk/>
          <pc:sldMk cId="74939512" sldId="316"/>
        </pc:sldMkLst>
      </pc:sldChg>
      <pc:sldChg chg="add">
        <pc:chgData name="Szilvia Sramko" userId="ea6f34b9-fe87-46d6-b158-703cc6b3cc9d" providerId="ADAL" clId="{CF25A995-4F56-4F8C-AADE-E69D5E5862C9}" dt="2025-09-10T12:10:34.515" v="1"/>
        <pc:sldMkLst>
          <pc:docMk/>
          <pc:sldMk cId="4140641907" sldId="318"/>
        </pc:sldMkLst>
      </pc:sldChg>
      <pc:sldChg chg="modSp mod">
        <pc:chgData name="Szilvia Sramko" userId="ea6f34b9-fe87-46d6-b158-703cc6b3cc9d" providerId="ADAL" clId="{CF25A995-4F56-4F8C-AADE-E69D5E5862C9}" dt="2025-09-10T12:10:13.128" v="0" actId="20577"/>
        <pc:sldMkLst>
          <pc:docMk/>
          <pc:sldMk cId="836070211" sldId="2147472374"/>
        </pc:sldMkLst>
        <pc:spChg chg="mod">
          <ac:chgData name="Szilvia Sramko" userId="ea6f34b9-fe87-46d6-b158-703cc6b3cc9d" providerId="ADAL" clId="{CF25A995-4F56-4F8C-AADE-E69D5E5862C9}" dt="2025-09-10T12:10:13.128" v="0" actId="20577"/>
          <ac:spMkLst>
            <pc:docMk/>
            <pc:sldMk cId="836070211" sldId="2147472374"/>
            <ac:spMk id="2" creationId="{AC2421E7-E2B2-2292-F2B0-F4D8B9FD8C48}"/>
          </ac:spMkLst>
        </pc:spChg>
      </pc:sldChg>
    </pc:docChg>
  </pc:docChgLst>
  <pc:docChgLst>
    <pc:chgData name="Jon Reid" userId="d20ac94e-951d-486b-b95e-024d48430245" providerId="ADAL" clId="{4C71A442-5458-4E30-9F22-5042A6A7F745}"/>
    <pc:docChg chg="custSel delSld modSld">
      <pc:chgData name="Jon Reid" userId="d20ac94e-951d-486b-b95e-024d48430245" providerId="ADAL" clId="{4C71A442-5458-4E30-9F22-5042A6A7F745}" dt="2025-06-10T20:01:11.525" v="68" actId="20577"/>
      <pc:docMkLst>
        <pc:docMk/>
      </pc:docMkLst>
      <pc:sldChg chg="modSp mod">
        <pc:chgData name="Jon Reid" userId="d20ac94e-951d-486b-b95e-024d48430245" providerId="ADAL" clId="{4C71A442-5458-4E30-9F22-5042A6A7F745}" dt="2025-06-10T19:11:24.435" v="55" actId="6549"/>
        <pc:sldMkLst>
          <pc:docMk/>
          <pc:sldMk cId="3552068023" sldId="268"/>
        </pc:sldMkLst>
      </pc:sldChg>
      <pc:sldChg chg="modSp mod">
        <pc:chgData name="Jon Reid" userId="d20ac94e-951d-486b-b95e-024d48430245" providerId="ADAL" clId="{4C71A442-5458-4E30-9F22-5042A6A7F745}" dt="2025-06-09T17:43:17.470" v="0" actId="6549"/>
        <pc:sldMkLst>
          <pc:docMk/>
          <pc:sldMk cId="1619393657" sldId="2147472289"/>
        </pc:sldMkLst>
      </pc:sldChg>
      <pc:sldChg chg="modSp mod">
        <pc:chgData name="Jon Reid" userId="d20ac94e-951d-486b-b95e-024d48430245" providerId="ADAL" clId="{4C71A442-5458-4E30-9F22-5042A6A7F745}" dt="2025-06-10T18:13:37.706" v="54" actId="20577"/>
        <pc:sldMkLst>
          <pc:docMk/>
          <pc:sldMk cId="492311841" sldId="2147472300"/>
        </pc:sldMkLst>
      </pc:sldChg>
      <pc:sldChg chg="del">
        <pc:chgData name="Jon Reid" userId="d20ac94e-951d-486b-b95e-024d48430245" providerId="ADAL" clId="{4C71A442-5458-4E30-9F22-5042A6A7F745}" dt="2025-06-09T17:43:53.252" v="1" actId="2696"/>
        <pc:sldMkLst>
          <pc:docMk/>
          <pc:sldMk cId="671893029" sldId="2147472304"/>
        </pc:sldMkLst>
      </pc:sldChg>
      <pc:sldChg chg="modSp mod">
        <pc:chgData name="Jon Reid" userId="d20ac94e-951d-486b-b95e-024d48430245" providerId="ADAL" clId="{4C71A442-5458-4E30-9F22-5042A6A7F745}" dt="2025-06-10T20:01:11.525" v="68" actId="20577"/>
        <pc:sldMkLst>
          <pc:docMk/>
          <pc:sldMk cId="1000124106" sldId="2147472307"/>
        </pc:sldMkLst>
      </pc:sldChg>
    </pc:docChg>
  </pc:docChgLst>
  <pc:docChgLst>
    <pc:chgData name="Jon Reid" userId="d20ac94e-951d-486b-b95e-024d48430245" providerId="ADAL" clId="{A31EC115-0D0F-44C5-B271-4D574BC214E5}"/>
    <pc:docChg chg="custSel modSld">
      <pc:chgData name="Jon Reid" userId="d20ac94e-951d-486b-b95e-024d48430245" providerId="ADAL" clId="{A31EC115-0D0F-44C5-B271-4D574BC214E5}" dt="2025-09-10T15:48:21.225" v="6" actId="313"/>
      <pc:docMkLst>
        <pc:docMk/>
      </pc:docMkLst>
      <pc:sldChg chg="modSp mod">
        <pc:chgData name="Jon Reid" userId="d20ac94e-951d-486b-b95e-024d48430245" providerId="ADAL" clId="{A31EC115-0D0F-44C5-B271-4D574BC214E5}" dt="2025-09-10T15:44:29.802" v="5" actId="20577"/>
        <pc:sldMkLst>
          <pc:docMk/>
          <pc:sldMk cId="3552068023" sldId="268"/>
        </pc:sldMkLst>
        <pc:spChg chg="mod">
          <ac:chgData name="Jon Reid" userId="d20ac94e-951d-486b-b95e-024d48430245" providerId="ADAL" clId="{A31EC115-0D0F-44C5-B271-4D574BC214E5}" dt="2025-09-10T15:44:29.802" v="5" actId="20577"/>
          <ac:spMkLst>
            <pc:docMk/>
            <pc:sldMk cId="3552068023" sldId="268"/>
            <ac:spMk id="3" creationId="{CA14BD7B-E75A-40B9-42B5-3FAB786F55C9}"/>
          </ac:spMkLst>
        </pc:spChg>
      </pc:sldChg>
      <pc:sldChg chg="modSp mod">
        <pc:chgData name="Jon Reid" userId="d20ac94e-951d-486b-b95e-024d48430245" providerId="ADAL" clId="{A31EC115-0D0F-44C5-B271-4D574BC214E5}" dt="2025-09-10T15:07:42.035" v="3" actId="20577"/>
        <pc:sldMkLst>
          <pc:docMk/>
          <pc:sldMk cId="1000124106" sldId="2147472307"/>
        </pc:sldMkLst>
        <pc:spChg chg="mod">
          <ac:chgData name="Jon Reid" userId="d20ac94e-951d-486b-b95e-024d48430245" providerId="ADAL" clId="{A31EC115-0D0F-44C5-B271-4D574BC214E5}" dt="2025-09-10T15:07:42.035" v="3" actId="20577"/>
          <ac:spMkLst>
            <pc:docMk/>
            <pc:sldMk cId="1000124106" sldId="2147472307"/>
            <ac:spMk id="2" creationId="{8291F756-7DF9-75A5-D21D-6B9F5CDAC026}"/>
          </ac:spMkLst>
        </pc:spChg>
      </pc:sldChg>
      <pc:sldChg chg="modSp mod">
        <pc:chgData name="Jon Reid" userId="d20ac94e-951d-486b-b95e-024d48430245" providerId="ADAL" clId="{A31EC115-0D0F-44C5-B271-4D574BC214E5}" dt="2025-09-10T15:48:21.225" v="6" actId="313"/>
        <pc:sldMkLst>
          <pc:docMk/>
          <pc:sldMk cId="836070211" sldId="2147472374"/>
        </pc:sldMkLst>
        <pc:spChg chg="mod">
          <ac:chgData name="Jon Reid" userId="d20ac94e-951d-486b-b95e-024d48430245" providerId="ADAL" clId="{A31EC115-0D0F-44C5-B271-4D574BC214E5}" dt="2025-09-10T15:48:21.225" v="6" actId="313"/>
          <ac:spMkLst>
            <pc:docMk/>
            <pc:sldMk cId="836070211" sldId="2147472374"/>
            <ac:spMk id="3" creationId="{745EC659-2706-28F8-DB61-D8FC10F433DB}"/>
          </ac:spMkLst>
        </pc:spChg>
      </pc:sldChg>
    </pc:docChg>
  </pc:docChgLst>
  <pc:docChgLst>
    <pc:chgData name="Jon Reid" userId="d20ac94e-951d-486b-b95e-024d48430245" providerId="ADAL" clId="{A9502F60-9946-4670-B6FF-2DD43F262743}"/>
    <pc:docChg chg="undo custSel addSld modSld">
      <pc:chgData name="Jon Reid" userId="d20ac94e-951d-486b-b95e-024d48430245" providerId="ADAL" clId="{A9502F60-9946-4670-B6FF-2DD43F262743}" dt="2025-06-02T17:41:43.898" v="119" actId="1038"/>
      <pc:docMkLst>
        <pc:docMk/>
      </pc:docMkLst>
      <pc:sldChg chg="modSp mod">
        <pc:chgData name="Jon Reid" userId="d20ac94e-951d-486b-b95e-024d48430245" providerId="ADAL" clId="{A9502F60-9946-4670-B6FF-2DD43F262743}" dt="2025-06-02T17:28:23.234" v="26" actId="255"/>
        <pc:sldMkLst>
          <pc:docMk/>
          <pc:sldMk cId="834981575" sldId="2147472281"/>
        </pc:sldMkLst>
      </pc:sldChg>
      <pc:sldChg chg="modSp">
        <pc:chgData name="Jon Reid" userId="d20ac94e-951d-486b-b95e-024d48430245" providerId="ADAL" clId="{A9502F60-9946-4670-B6FF-2DD43F262743}" dt="2025-06-02T17:29:21.285" v="30" actId="20577"/>
        <pc:sldMkLst>
          <pc:docMk/>
          <pc:sldMk cId="3732475890" sldId="2147472293"/>
        </pc:sldMkLst>
      </pc:sldChg>
      <pc:sldChg chg="modSp mod">
        <pc:chgData name="Jon Reid" userId="d20ac94e-951d-486b-b95e-024d48430245" providerId="ADAL" clId="{A9502F60-9946-4670-B6FF-2DD43F262743}" dt="2025-06-02T17:33:11.892" v="34" actId="20577"/>
        <pc:sldMkLst>
          <pc:docMk/>
          <pc:sldMk cId="492311841" sldId="2147472300"/>
        </pc:sldMkLst>
      </pc:sldChg>
      <pc:sldChg chg="addSp delSp modSp mod">
        <pc:chgData name="Jon Reid" userId="d20ac94e-951d-486b-b95e-024d48430245" providerId="ADAL" clId="{A9502F60-9946-4670-B6FF-2DD43F262743}" dt="2025-06-02T17:41:43.898" v="119" actId="1038"/>
        <pc:sldMkLst>
          <pc:docMk/>
          <pc:sldMk cId="1783637710" sldId="2147472303"/>
        </pc:sldMkLst>
      </pc:sldChg>
      <pc:sldChg chg="modSp add mod">
        <pc:chgData name="Jon Reid" userId="d20ac94e-951d-486b-b95e-024d48430245" providerId="ADAL" clId="{A9502F60-9946-4670-B6FF-2DD43F262743}" dt="2025-06-02T17:28:34.344" v="28" actId="5793"/>
        <pc:sldMkLst>
          <pc:docMk/>
          <pc:sldMk cId="1000124106" sldId="2147472307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C9CEB9-1932-4CDF-B21E-684DD750600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5EDED7-9517-4586-9260-050D7ED886DE}">
      <dgm:prSet phldrT="[Text]"/>
      <dgm:spPr/>
      <dgm:t>
        <a:bodyPr/>
        <a:lstStyle/>
        <a:p>
          <a:r>
            <a:rPr lang="en-US"/>
            <a:t>- Summary of Prohibitions in the IESSA</a:t>
          </a:r>
        </a:p>
        <a:p>
          <a:r>
            <a:rPr lang="en-US"/>
            <a:t>- Key Differences Between the IESSA and Part 4A</a:t>
          </a:r>
        </a:p>
        <a:p>
          <a:r>
            <a:rPr lang="en-US"/>
            <a:t>- Sustainability Video Series</a:t>
          </a:r>
        </a:p>
        <a:p>
          <a:r>
            <a:rPr lang="en-US"/>
            <a:t>- IESBA Staff Q&amp;As on Experts</a:t>
          </a:r>
        </a:p>
        <a:p>
          <a:r>
            <a:rPr lang="en-US"/>
            <a:t>- Proportionality of IESSA (NEW)</a:t>
          </a:r>
        </a:p>
      </dgm:t>
    </dgm:pt>
    <dgm:pt modelId="{AF749B52-B21B-426B-B2E5-9C399CC8FB6A}" type="parTrans" cxnId="{21E8EA01-76D3-4FFD-964D-57520F620642}">
      <dgm:prSet/>
      <dgm:spPr/>
      <dgm:t>
        <a:bodyPr/>
        <a:lstStyle/>
        <a:p>
          <a:endParaRPr lang="en-US"/>
        </a:p>
      </dgm:t>
    </dgm:pt>
    <dgm:pt modelId="{49D17D30-56BB-4C2C-BF78-4A0CC83ACA8D}" type="sibTrans" cxnId="{21E8EA01-76D3-4FFD-964D-57520F620642}">
      <dgm:prSet/>
      <dgm:spPr/>
      <dgm:t>
        <a:bodyPr/>
        <a:lstStyle/>
        <a:p>
          <a:endParaRPr lang="en-US"/>
        </a:p>
      </dgm:t>
    </dgm:pt>
    <dgm:pt modelId="{EF32F0F8-A367-48F0-B4AA-A979F5EFB413}">
      <dgm:prSet phldrT="[Text]"/>
      <dgm:spPr>
        <a:solidFill>
          <a:schemeClr val="accent3"/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None/>
            <a:tabLst/>
            <a:defRPr/>
          </a:pPr>
          <a:r>
            <a:rPr lang="en-US" b="0" i="0"/>
            <a:t>IESBA Staff Case Studies applying the sustainability reporting revisions in the Code (replaces planned Q&amp;As)</a:t>
          </a:r>
        </a:p>
      </dgm:t>
    </dgm:pt>
    <dgm:pt modelId="{2468167E-11F1-4FA6-8570-AD17831793FB}" type="parTrans" cxnId="{19DB5515-EDF5-4FC9-8371-7D38C20778AC}">
      <dgm:prSet/>
      <dgm:spPr/>
      <dgm:t>
        <a:bodyPr/>
        <a:lstStyle/>
        <a:p>
          <a:endParaRPr lang="en-US"/>
        </a:p>
      </dgm:t>
    </dgm:pt>
    <dgm:pt modelId="{E7BFEBBB-D3B4-4137-A7FE-C46ED2DE5737}" type="sibTrans" cxnId="{19DB5515-EDF5-4FC9-8371-7D38C20778AC}">
      <dgm:prSet/>
      <dgm:spPr/>
      <dgm:t>
        <a:bodyPr/>
        <a:lstStyle/>
        <a:p>
          <a:endParaRPr lang="en-US"/>
        </a:p>
      </dgm:t>
    </dgm:pt>
    <dgm:pt modelId="{19DCDF0D-49D5-451E-884C-8749F3FF2CBE}">
      <dgm:prSet phldrT="[Text]"/>
      <dgm:spPr>
        <a:solidFill>
          <a:schemeClr val="accent4"/>
        </a:solidFill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b="0" i="0"/>
            <a:t>Guidance for investors and TCWG demonstrating the impacts and benefits of the IESSA and sustainability reporting revisions</a:t>
          </a:r>
          <a:endParaRPr lang="en-US" b="0"/>
        </a:p>
      </dgm:t>
    </dgm:pt>
    <dgm:pt modelId="{EF0AA5F3-FA36-4448-B5A6-AED6151700C3}" type="parTrans" cxnId="{33F74777-A424-4387-8448-5435B9768F60}">
      <dgm:prSet/>
      <dgm:spPr/>
      <dgm:t>
        <a:bodyPr/>
        <a:lstStyle/>
        <a:p>
          <a:endParaRPr lang="en-US"/>
        </a:p>
      </dgm:t>
    </dgm:pt>
    <dgm:pt modelId="{E9E1138B-0DB5-41D3-B463-AED3ED5577A3}" type="sibTrans" cxnId="{33F74777-A424-4387-8448-5435B9768F60}">
      <dgm:prSet/>
      <dgm:spPr/>
      <dgm:t>
        <a:bodyPr/>
        <a:lstStyle/>
        <a:p>
          <a:endParaRPr lang="en-US"/>
        </a:p>
      </dgm:t>
    </dgm:pt>
    <dgm:pt modelId="{3D9FCECE-7241-4EFC-AAA6-C2A58C381255}" type="pres">
      <dgm:prSet presAssocID="{E9C9CEB9-1932-4CDF-B21E-684DD7506008}" presName="linear" presStyleCnt="0">
        <dgm:presLayoutVars>
          <dgm:dir/>
          <dgm:resizeHandles val="exact"/>
        </dgm:presLayoutVars>
      </dgm:prSet>
      <dgm:spPr/>
    </dgm:pt>
    <dgm:pt modelId="{36F2B1A1-1460-4E2F-B196-3923DAB2D5A0}" type="pres">
      <dgm:prSet presAssocID="{D55EDED7-9517-4586-9260-050D7ED886DE}" presName="comp" presStyleCnt="0"/>
      <dgm:spPr/>
    </dgm:pt>
    <dgm:pt modelId="{EE6C5694-7EBA-4169-9A47-0A45F3C2C99C}" type="pres">
      <dgm:prSet presAssocID="{D55EDED7-9517-4586-9260-050D7ED886DE}" presName="box" presStyleLbl="node1" presStyleIdx="0" presStyleCnt="3" custScaleY="127138"/>
      <dgm:spPr/>
    </dgm:pt>
    <dgm:pt modelId="{CBB3F006-D9A1-4ADE-9A45-9913D37B3C37}" type="pres">
      <dgm:prSet presAssocID="{D55EDED7-9517-4586-9260-050D7ED886DE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0000" b="-10000"/>
          </a:stretch>
        </a:blipFill>
      </dgm:spPr>
      <dgm:extLst>
        <a:ext uri="{E40237B7-FDA0-4F09-8148-C483321AD2D9}">
          <dgm14:cNvPr xmlns:dgm14="http://schemas.microsoft.com/office/drawing/2010/diagram" id="0" name="" descr="Flowchart with solid fill"/>
        </a:ext>
      </dgm:extLst>
    </dgm:pt>
    <dgm:pt modelId="{F0F66B25-B442-4B7E-9795-1EC72182C873}" type="pres">
      <dgm:prSet presAssocID="{D55EDED7-9517-4586-9260-050D7ED886DE}" presName="text" presStyleLbl="node1" presStyleIdx="0" presStyleCnt="3">
        <dgm:presLayoutVars>
          <dgm:bulletEnabled val="1"/>
        </dgm:presLayoutVars>
      </dgm:prSet>
      <dgm:spPr/>
    </dgm:pt>
    <dgm:pt modelId="{897548AB-6582-468A-B040-734F4677209E}" type="pres">
      <dgm:prSet presAssocID="{49D17D30-56BB-4C2C-BF78-4A0CC83ACA8D}" presName="spacer" presStyleCnt="0"/>
      <dgm:spPr/>
    </dgm:pt>
    <dgm:pt modelId="{FA43BEE4-860B-41B4-A4BC-918EF22CF719}" type="pres">
      <dgm:prSet presAssocID="{EF32F0F8-A367-48F0-B4AA-A979F5EFB413}" presName="comp" presStyleCnt="0"/>
      <dgm:spPr/>
    </dgm:pt>
    <dgm:pt modelId="{842A3B55-F4D1-4C0E-B61E-59C502CE743B}" type="pres">
      <dgm:prSet presAssocID="{EF32F0F8-A367-48F0-B4AA-A979F5EFB413}" presName="box" presStyleLbl="node1" presStyleIdx="1" presStyleCnt="3" custScaleY="85874"/>
      <dgm:spPr/>
    </dgm:pt>
    <dgm:pt modelId="{A2B0534F-9CC0-4452-95DA-ED5142855299}" type="pres">
      <dgm:prSet presAssocID="{EF32F0F8-A367-48F0-B4AA-A979F5EFB413}" presName="img" presStyleLbl="fgImgPlac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0000" b="-10000"/>
          </a:stretch>
        </a:blipFill>
      </dgm:spPr>
      <dgm:extLst>
        <a:ext uri="{E40237B7-FDA0-4F09-8148-C483321AD2D9}">
          <dgm14:cNvPr xmlns:dgm14="http://schemas.microsoft.com/office/drawing/2010/diagram" id="0" name="" descr="Judge male outline"/>
        </a:ext>
      </dgm:extLst>
    </dgm:pt>
    <dgm:pt modelId="{98D3B9CE-6CA2-417C-83A6-D5A6744BE41F}" type="pres">
      <dgm:prSet presAssocID="{EF32F0F8-A367-48F0-B4AA-A979F5EFB413}" presName="text" presStyleLbl="node1" presStyleIdx="1" presStyleCnt="3">
        <dgm:presLayoutVars>
          <dgm:bulletEnabled val="1"/>
        </dgm:presLayoutVars>
      </dgm:prSet>
      <dgm:spPr/>
    </dgm:pt>
    <dgm:pt modelId="{58BFC1CB-D56D-4E81-8295-87C71E957770}" type="pres">
      <dgm:prSet presAssocID="{E7BFEBBB-D3B4-4137-A7FE-C46ED2DE5737}" presName="spacer" presStyleCnt="0"/>
      <dgm:spPr/>
    </dgm:pt>
    <dgm:pt modelId="{5EF8666F-8C3D-4731-9A73-869B41B50C2E}" type="pres">
      <dgm:prSet presAssocID="{19DCDF0D-49D5-451E-884C-8749F3FF2CBE}" presName="comp" presStyleCnt="0"/>
      <dgm:spPr/>
    </dgm:pt>
    <dgm:pt modelId="{2CD804B8-496A-4366-A904-5454D48056A6}" type="pres">
      <dgm:prSet presAssocID="{19DCDF0D-49D5-451E-884C-8749F3FF2CBE}" presName="box" presStyleLbl="node1" presStyleIdx="2" presStyleCnt="3" custScaleY="85417"/>
      <dgm:spPr/>
    </dgm:pt>
    <dgm:pt modelId="{57672ECD-915F-4162-89BD-CDDCD790E56D}" type="pres">
      <dgm:prSet presAssocID="{19DCDF0D-49D5-451E-884C-8749F3FF2CBE}" presName="img" presStyleLbl="fgImgPlac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0" b="-10000"/>
          </a:stretch>
        </a:blipFill>
      </dgm:spPr>
      <dgm:extLst>
        <a:ext uri="{E40237B7-FDA0-4F09-8148-C483321AD2D9}">
          <dgm14:cNvPr xmlns:dgm14="http://schemas.microsoft.com/office/drawing/2010/diagram" id="0" name="" descr="Business Growth with solid fill"/>
        </a:ext>
      </dgm:extLst>
    </dgm:pt>
    <dgm:pt modelId="{9563F557-383F-4D76-8BC8-BBF65241128E}" type="pres">
      <dgm:prSet presAssocID="{19DCDF0D-49D5-451E-884C-8749F3FF2CBE}" presName="text" presStyleLbl="node1" presStyleIdx="2" presStyleCnt="3">
        <dgm:presLayoutVars>
          <dgm:bulletEnabled val="1"/>
        </dgm:presLayoutVars>
      </dgm:prSet>
      <dgm:spPr/>
    </dgm:pt>
  </dgm:ptLst>
  <dgm:cxnLst>
    <dgm:cxn modelId="{21E8EA01-76D3-4FFD-964D-57520F620642}" srcId="{E9C9CEB9-1932-4CDF-B21E-684DD7506008}" destId="{D55EDED7-9517-4586-9260-050D7ED886DE}" srcOrd="0" destOrd="0" parTransId="{AF749B52-B21B-426B-B2E5-9C399CC8FB6A}" sibTransId="{49D17D30-56BB-4C2C-BF78-4A0CC83ACA8D}"/>
    <dgm:cxn modelId="{19DB5515-EDF5-4FC9-8371-7D38C20778AC}" srcId="{E9C9CEB9-1932-4CDF-B21E-684DD7506008}" destId="{EF32F0F8-A367-48F0-B4AA-A979F5EFB413}" srcOrd="1" destOrd="0" parTransId="{2468167E-11F1-4FA6-8570-AD17831793FB}" sibTransId="{E7BFEBBB-D3B4-4137-A7FE-C46ED2DE5737}"/>
    <dgm:cxn modelId="{81618B2E-49B1-49EB-A6C6-138093022540}" type="presOf" srcId="{EF32F0F8-A367-48F0-B4AA-A979F5EFB413}" destId="{842A3B55-F4D1-4C0E-B61E-59C502CE743B}" srcOrd="0" destOrd="0" presId="urn:microsoft.com/office/officeart/2005/8/layout/vList4"/>
    <dgm:cxn modelId="{5FA61A2F-F9FD-4CED-8590-421BE20CD8B3}" type="presOf" srcId="{19DCDF0D-49D5-451E-884C-8749F3FF2CBE}" destId="{9563F557-383F-4D76-8BC8-BBF65241128E}" srcOrd="1" destOrd="0" presId="urn:microsoft.com/office/officeart/2005/8/layout/vList4"/>
    <dgm:cxn modelId="{4BD95855-C3CE-44BA-838C-28F15895539B}" type="presOf" srcId="{E9C9CEB9-1932-4CDF-B21E-684DD7506008}" destId="{3D9FCECE-7241-4EFC-AAA6-C2A58C381255}" srcOrd="0" destOrd="0" presId="urn:microsoft.com/office/officeart/2005/8/layout/vList4"/>
    <dgm:cxn modelId="{33F74777-A424-4387-8448-5435B9768F60}" srcId="{E9C9CEB9-1932-4CDF-B21E-684DD7506008}" destId="{19DCDF0D-49D5-451E-884C-8749F3FF2CBE}" srcOrd="2" destOrd="0" parTransId="{EF0AA5F3-FA36-4448-B5A6-AED6151700C3}" sibTransId="{E9E1138B-0DB5-41D3-B463-AED3ED5577A3}"/>
    <dgm:cxn modelId="{00EDDC59-4BC5-4388-BCB1-BFA1FD42448E}" type="presOf" srcId="{19DCDF0D-49D5-451E-884C-8749F3FF2CBE}" destId="{2CD804B8-496A-4366-A904-5454D48056A6}" srcOrd="0" destOrd="0" presId="urn:microsoft.com/office/officeart/2005/8/layout/vList4"/>
    <dgm:cxn modelId="{31F9CF9F-F332-43C0-9CC3-EE4F4196649B}" type="presOf" srcId="{D55EDED7-9517-4586-9260-050D7ED886DE}" destId="{F0F66B25-B442-4B7E-9795-1EC72182C873}" srcOrd="1" destOrd="0" presId="urn:microsoft.com/office/officeart/2005/8/layout/vList4"/>
    <dgm:cxn modelId="{70017DAE-6A7A-4C72-A623-D24877E143D6}" type="presOf" srcId="{D55EDED7-9517-4586-9260-050D7ED886DE}" destId="{EE6C5694-7EBA-4169-9A47-0A45F3C2C99C}" srcOrd="0" destOrd="0" presId="urn:microsoft.com/office/officeart/2005/8/layout/vList4"/>
    <dgm:cxn modelId="{7A90A6E1-905E-4D31-9180-A0834C53A8B2}" type="presOf" srcId="{EF32F0F8-A367-48F0-B4AA-A979F5EFB413}" destId="{98D3B9CE-6CA2-417C-83A6-D5A6744BE41F}" srcOrd="1" destOrd="0" presId="urn:microsoft.com/office/officeart/2005/8/layout/vList4"/>
    <dgm:cxn modelId="{8DCC4D54-976E-4732-94A0-45855397288A}" type="presParOf" srcId="{3D9FCECE-7241-4EFC-AAA6-C2A58C381255}" destId="{36F2B1A1-1460-4E2F-B196-3923DAB2D5A0}" srcOrd="0" destOrd="0" presId="urn:microsoft.com/office/officeart/2005/8/layout/vList4"/>
    <dgm:cxn modelId="{B7BF5D30-F1B8-4DC7-895E-91BE45B08A44}" type="presParOf" srcId="{36F2B1A1-1460-4E2F-B196-3923DAB2D5A0}" destId="{EE6C5694-7EBA-4169-9A47-0A45F3C2C99C}" srcOrd="0" destOrd="0" presId="urn:microsoft.com/office/officeart/2005/8/layout/vList4"/>
    <dgm:cxn modelId="{3A4FFD2D-63CA-4C85-B06E-EFA20D1142BC}" type="presParOf" srcId="{36F2B1A1-1460-4E2F-B196-3923DAB2D5A0}" destId="{CBB3F006-D9A1-4ADE-9A45-9913D37B3C37}" srcOrd="1" destOrd="0" presId="urn:microsoft.com/office/officeart/2005/8/layout/vList4"/>
    <dgm:cxn modelId="{31571390-E913-4796-878C-B257D7826863}" type="presParOf" srcId="{36F2B1A1-1460-4E2F-B196-3923DAB2D5A0}" destId="{F0F66B25-B442-4B7E-9795-1EC72182C873}" srcOrd="2" destOrd="0" presId="urn:microsoft.com/office/officeart/2005/8/layout/vList4"/>
    <dgm:cxn modelId="{E5890ED2-B12A-498E-89DF-1B9AFE88B440}" type="presParOf" srcId="{3D9FCECE-7241-4EFC-AAA6-C2A58C381255}" destId="{897548AB-6582-468A-B040-734F4677209E}" srcOrd="1" destOrd="0" presId="urn:microsoft.com/office/officeart/2005/8/layout/vList4"/>
    <dgm:cxn modelId="{A323E886-D3A1-4377-9FA9-59C31280A63C}" type="presParOf" srcId="{3D9FCECE-7241-4EFC-AAA6-C2A58C381255}" destId="{FA43BEE4-860B-41B4-A4BC-918EF22CF719}" srcOrd="2" destOrd="0" presId="urn:microsoft.com/office/officeart/2005/8/layout/vList4"/>
    <dgm:cxn modelId="{90CA32E5-035C-4028-B30F-C71A62CC7F4D}" type="presParOf" srcId="{FA43BEE4-860B-41B4-A4BC-918EF22CF719}" destId="{842A3B55-F4D1-4C0E-B61E-59C502CE743B}" srcOrd="0" destOrd="0" presId="urn:microsoft.com/office/officeart/2005/8/layout/vList4"/>
    <dgm:cxn modelId="{F1FCD080-90F8-45EF-858C-E0F976F7121E}" type="presParOf" srcId="{FA43BEE4-860B-41B4-A4BC-918EF22CF719}" destId="{A2B0534F-9CC0-4452-95DA-ED5142855299}" srcOrd="1" destOrd="0" presId="urn:microsoft.com/office/officeart/2005/8/layout/vList4"/>
    <dgm:cxn modelId="{1E28B46E-CCC2-48A3-9AE6-22CE49D82A21}" type="presParOf" srcId="{FA43BEE4-860B-41B4-A4BC-918EF22CF719}" destId="{98D3B9CE-6CA2-417C-83A6-D5A6744BE41F}" srcOrd="2" destOrd="0" presId="urn:microsoft.com/office/officeart/2005/8/layout/vList4"/>
    <dgm:cxn modelId="{CD581043-AB15-4DE8-8C78-A4E58A374ECB}" type="presParOf" srcId="{3D9FCECE-7241-4EFC-AAA6-C2A58C381255}" destId="{58BFC1CB-D56D-4E81-8295-87C71E957770}" srcOrd="3" destOrd="0" presId="urn:microsoft.com/office/officeart/2005/8/layout/vList4"/>
    <dgm:cxn modelId="{8AC5F0C7-AFB2-4F1F-A68D-6A9DA6931F79}" type="presParOf" srcId="{3D9FCECE-7241-4EFC-AAA6-C2A58C381255}" destId="{5EF8666F-8C3D-4731-9A73-869B41B50C2E}" srcOrd="4" destOrd="0" presId="urn:microsoft.com/office/officeart/2005/8/layout/vList4"/>
    <dgm:cxn modelId="{01AAC07A-05E9-4539-8344-074C2A6DB9F8}" type="presParOf" srcId="{5EF8666F-8C3D-4731-9A73-869B41B50C2E}" destId="{2CD804B8-496A-4366-A904-5454D48056A6}" srcOrd="0" destOrd="0" presId="urn:microsoft.com/office/officeart/2005/8/layout/vList4"/>
    <dgm:cxn modelId="{70408364-63D6-479C-ABC5-7455469ACC46}" type="presParOf" srcId="{5EF8666F-8C3D-4731-9A73-869B41B50C2E}" destId="{57672ECD-915F-4162-89BD-CDDCD790E56D}" srcOrd="1" destOrd="0" presId="urn:microsoft.com/office/officeart/2005/8/layout/vList4"/>
    <dgm:cxn modelId="{3EC51F57-8434-4948-B374-1800E8248309}" type="presParOf" srcId="{5EF8666F-8C3D-4731-9A73-869B41B50C2E}" destId="{9563F557-383F-4D76-8BC8-BBF65241128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EFF374-581C-444B-B103-248F501B2A3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CF123E-B293-4275-97F3-0D7817CCA1A1}">
      <dgm:prSet phldrT="[Text]"/>
      <dgm:spPr/>
      <dgm:t>
        <a:bodyPr/>
        <a:lstStyle/>
        <a:p>
          <a:r>
            <a:rPr lang="en-US"/>
            <a:t>Jurisdictional Prioritization</a:t>
          </a:r>
        </a:p>
      </dgm:t>
    </dgm:pt>
    <dgm:pt modelId="{49AB38FE-0E73-4DFF-B7CA-40BE0C43863B}" type="parTrans" cxnId="{3ECC782A-278C-4200-BB01-581BF27B2F33}">
      <dgm:prSet/>
      <dgm:spPr/>
      <dgm:t>
        <a:bodyPr/>
        <a:lstStyle/>
        <a:p>
          <a:endParaRPr lang="en-US"/>
        </a:p>
      </dgm:t>
    </dgm:pt>
    <dgm:pt modelId="{3CA9590D-DD31-4FFC-9B13-780600E56B29}" type="sibTrans" cxnId="{3ECC782A-278C-4200-BB01-581BF27B2F33}">
      <dgm:prSet/>
      <dgm:spPr/>
      <dgm:t>
        <a:bodyPr/>
        <a:lstStyle/>
        <a:p>
          <a:endParaRPr lang="en-US"/>
        </a:p>
      </dgm:t>
    </dgm:pt>
    <dgm:pt modelId="{29769556-A7AB-4718-910B-F3E9A04789C8}">
      <dgm:prSet phldrT="[Text]"/>
      <dgm:spPr>
        <a:solidFill>
          <a:schemeClr val="accent5"/>
        </a:solidFill>
      </dgm:spPr>
      <dgm:t>
        <a:bodyPr/>
        <a:lstStyle/>
        <a:p>
          <a:r>
            <a:rPr lang="en-US"/>
            <a:t>Jurisdictional Profiles</a:t>
          </a:r>
        </a:p>
      </dgm:t>
    </dgm:pt>
    <dgm:pt modelId="{A3DA9FE7-E812-4FFB-9260-93728C564890}" type="parTrans" cxnId="{4BE20061-63F5-4FA1-9ADD-E0EE0E2A98F1}">
      <dgm:prSet/>
      <dgm:spPr/>
      <dgm:t>
        <a:bodyPr/>
        <a:lstStyle/>
        <a:p>
          <a:endParaRPr lang="en-US"/>
        </a:p>
      </dgm:t>
    </dgm:pt>
    <dgm:pt modelId="{685C4D30-3919-46A4-922C-F06AF66380B2}" type="sibTrans" cxnId="{4BE20061-63F5-4FA1-9ADD-E0EE0E2A98F1}">
      <dgm:prSet/>
      <dgm:spPr/>
      <dgm:t>
        <a:bodyPr/>
        <a:lstStyle/>
        <a:p>
          <a:endParaRPr lang="en-US"/>
        </a:p>
      </dgm:t>
    </dgm:pt>
    <dgm:pt modelId="{6FBE8CE5-EA27-4E79-A1D7-03AE84B90CDF}">
      <dgm:prSet phldrT="[Text]"/>
      <dgm:spPr>
        <a:solidFill>
          <a:schemeClr val="accent4"/>
        </a:solidFill>
      </dgm:spPr>
      <dgm:t>
        <a:bodyPr/>
        <a:lstStyle/>
        <a:p>
          <a:r>
            <a:rPr lang="en-US"/>
            <a:t>Coordination with IFAC, IAASB, &amp; ISSB</a:t>
          </a:r>
        </a:p>
      </dgm:t>
    </dgm:pt>
    <dgm:pt modelId="{CAE3CA6B-5322-44B9-8342-3DF834DE17C2}" type="parTrans" cxnId="{B111EB97-5AAA-4AF0-AF2B-D7053A0D523E}">
      <dgm:prSet/>
      <dgm:spPr/>
      <dgm:t>
        <a:bodyPr/>
        <a:lstStyle/>
        <a:p>
          <a:endParaRPr lang="en-US"/>
        </a:p>
      </dgm:t>
    </dgm:pt>
    <dgm:pt modelId="{A7687744-7C19-4138-9190-972A80F516DD}" type="sibTrans" cxnId="{B111EB97-5AAA-4AF0-AF2B-D7053A0D523E}">
      <dgm:prSet/>
      <dgm:spPr/>
      <dgm:t>
        <a:bodyPr/>
        <a:lstStyle/>
        <a:p>
          <a:endParaRPr lang="en-US"/>
        </a:p>
      </dgm:t>
    </dgm:pt>
    <dgm:pt modelId="{16E497CD-0D38-4EB7-9107-D123FD35DB76}">
      <dgm:prSet phldrT="[Text]"/>
      <dgm:spPr>
        <a:solidFill>
          <a:schemeClr val="accent3"/>
        </a:solidFill>
      </dgm:spPr>
      <dgm:t>
        <a:bodyPr/>
        <a:lstStyle/>
        <a:p>
          <a:r>
            <a:rPr lang="en-US"/>
            <a:t>Timeline and Proposed Approach</a:t>
          </a:r>
        </a:p>
      </dgm:t>
    </dgm:pt>
    <dgm:pt modelId="{BC1BC4A4-70BC-46F6-B09B-8D84441B41F3}" type="parTrans" cxnId="{A2FB5FA3-1000-41DF-BAA2-3398D60A643B}">
      <dgm:prSet/>
      <dgm:spPr/>
      <dgm:t>
        <a:bodyPr/>
        <a:lstStyle/>
        <a:p>
          <a:endParaRPr lang="en-US"/>
        </a:p>
      </dgm:t>
    </dgm:pt>
    <dgm:pt modelId="{1D8D14CF-9962-4CDC-918B-920AFAB775D5}" type="sibTrans" cxnId="{A2FB5FA3-1000-41DF-BAA2-3398D60A643B}">
      <dgm:prSet/>
      <dgm:spPr/>
      <dgm:t>
        <a:bodyPr/>
        <a:lstStyle/>
        <a:p>
          <a:endParaRPr lang="en-US"/>
        </a:p>
      </dgm:t>
    </dgm:pt>
    <dgm:pt modelId="{6553B779-1A05-4604-8DE0-1243834507E3}">
      <dgm:prSet phldrT="[Text]"/>
      <dgm:spPr>
        <a:solidFill>
          <a:schemeClr val="accent6">
            <a:lumMod val="90000"/>
          </a:schemeClr>
        </a:solidFill>
      </dgm:spPr>
      <dgm:t>
        <a:bodyPr/>
        <a:lstStyle/>
        <a:p>
          <a:r>
            <a:rPr lang="en-US"/>
            <a:t>Engagement with IESBA Members</a:t>
          </a:r>
        </a:p>
      </dgm:t>
    </dgm:pt>
    <dgm:pt modelId="{C3AA1F2F-C196-4665-B197-19BA28EA25C5}" type="parTrans" cxnId="{4F01F2C5-F509-43DF-878D-30A23DB557C3}">
      <dgm:prSet/>
      <dgm:spPr/>
      <dgm:t>
        <a:bodyPr/>
        <a:lstStyle/>
        <a:p>
          <a:endParaRPr lang="en-US"/>
        </a:p>
      </dgm:t>
    </dgm:pt>
    <dgm:pt modelId="{F5DF6679-6A2A-4A87-ACDA-B8A080FC90BD}" type="sibTrans" cxnId="{4F01F2C5-F509-43DF-878D-30A23DB557C3}">
      <dgm:prSet/>
      <dgm:spPr/>
      <dgm:t>
        <a:bodyPr/>
        <a:lstStyle/>
        <a:p>
          <a:endParaRPr lang="en-US"/>
        </a:p>
      </dgm:t>
    </dgm:pt>
    <dgm:pt modelId="{87CF5877-68F6-484F-B756-2F0F27DF2516}" type="pres">
      <dgm:prSet presAssocID="{B6EFF374-581C-444B-B103-248F501B2A35}" presName="Name0" presStyleCnt="0">
        <dgm:presLayoutVars>
          <dgm:chMax val="7"/>
          <dgm:chPref val="7"/>
          <dgm:dir/>
        </dgm:presLayoutVars>
      </dgm:prSet>
      <dgm:spPr/>
    </dgm:pt>
    <dgm:pt modelId="{203D7332-6D22-4B24-826C-EFF1AD63CB32}" type="pres">
      <dgm:prSet presAssocID="{B6EFF374-581C-444B-B103-248F501B2A35}" presName="Name1" presStyleCnt="0"/>
      <dgm:spPr/>
    </dgm:pt>
    <dgm:pt modelId="{F6646792-3AD9-4667-85E6-4F84956502D1}" type="pres">
      <dgm:prSet presAssocID="{B6EFF374-581C-444B-B103-248F501B2A35}" presName="cycle" presStyleCnt="0"/>
      <dgm:spPr/>
    </dgm:pt>
    <dgm:pt modelId="{20BC0954-E6FE-403B-9107-22901B9C7A83}" type="pres">
      <dgm:prSet presAssocID="{B6EFF374-581C-444B-B103-248F501B2A35}" presName="srcNode" presStyleLbl="node1" presStyleIdx="0" presStyleCnt="5"/>
      <dgm:spPr/>
    </dgm:pt>
    <dgm:pt modelId="{B5036176-A001-4AC1-8ABF-4171B7947AC0}" type="pres">
      <dgm:prSet presAssocID="{B6EFF374-581C-444B-B103-248F501B2A35}" presName="conn" presStyleLbl="parChTrans1D2" presStyleIdx="0" presStyleCnt="1"/>
      <dgm:spPr/>
    </dgm:pt>
    <dgm:pt modelId="{B627645D-B4EC-47AA-8C85-6F1BF6525098}" type="pres">
      <dgm:prSet presAssocID="{B6EFF374-581C-444B-B103-248F501B2A35}" presName="extraNode" presStyleLbl="node1" presStyleIdx="0" presStyleCnt="5"/>
      <dgm:spPr/>
    </dgm:pt>
    <dgm:pt modelId="{9EEEB572-5D80-475F-BD8E-E0E5B30C02B1}" type="pres">
      <dgm:prSet presAssocID="{B6EFF374-581C-444B-B103-248F501B2A35}" presName="dstNode" presStyleLbl="node1" presStyleIdx="0" presStyleCnt="5"/>
      <dgm:spPr/>
    </dgm:pt>
    <dgm:pt modelId="{DD2D2C42-3A11-489D-9402-61516D1AF203}" type="pres">
      <dgm:prSet presAssocID="{03CF123E-B293-4275-97F3-0D7817CCA1A1}" presName="text_1" presStyleLbl="node1" presStyleIdx="0" presStyleCnt="5">
        <dgm:presLayoutVars>
          <dgm:bulletEnabled val="1"/>
        </dgm:presLayoutVars>
      </dgm:prSet>
      <dgm:spPr/>
    </dgm:pt>
    <dgm:pt modelId="{7AC3A184-2162-45CE-81F8-D24334BDC43F}" type="pres">
      <dgm:prSet presAssocID="{03CF123E-B293-4275-97F3-0D7817CCA1A1}" presName="accent_1" presStyleCnt="0"/>
      <dgm:spPr/>
    </dgm:pt>
    <dgm:pt modelId="{66C5D179-4ACA-4248-8E06-BC3545CAE8B1}" type="pres">
      <dgm:prSet presAssocID="{03CF123E-B293-4275-97F3-0D7817CCA1A1}" presName="accentRepeatNode" presStyleLbl="solidFgAcc1" presStyleIdx="0" presStyleCnt="5"/>
      <dgm:spPr/>
    </dgm:pt>
    <dgm:pt modelId="{01D726FA-28E0-4D30-B4B6-77D6B970AD83}" type="pres">
      <dgm:prSet presAssocID="{29769556-A7AB-4718-910B-F3E9A04789C8}" presName="text_2" presStyleLbl="node1" presStyleIdx="1" presStyleCnt="5">
        <dgm:presLayoutVars>
          <dgm:bulletEnabled val="1"/>
        </dgm:presLayoutVars>
      </dgm:prSet>
      <dgm:spPr/>
    </dgm:pt>
    <dgm:pt modelId="{55FFE7AE-DA94-4744-AC6A-3890F948C141}" type="pres">
      <dgm:prSet presAssocID="{29769556-A7AB-4718-910B-F3E9A04789C8}" presName="accent_2" presStyleCnt="0"/>
      <dgm:spPr/>
    </dgm:pt>
    <dgm:pt modelId="{A0D5C7E2-26D5-43C5-9CFE-D6F9F9AD0EE9}" type="pres">
      <dgm:prSet presAssocID="{29769556-A7AB-4718-910B-F3E9A04789C8}" presName="accentRepeatNode" presStyleLbl="solidFgAcc1" presStyleIdx="1" presStyleCnt="5"/>
      <dgm:spPr/>
    </dgm:pt>
    <dgm:pt modelId="{DBAC711D-5AB4-440D-BC13-85389CAA908F}" type="pres">
      <dgm:prSet presAssocID="{6FBE8CE5-EA27-4E79-A1D7-03AE84B90CDF}" presName="text_3" presStyleLbl="node1" presStyleIdx="2" presStyleCnt="5">
        <dgm:presLayoutVars>
          <dgm:bulletEnabled val="1"/>
        </dgm:presLayoutVars>
      </dgm:prSet>
      <dgm:spPr/>
    </dgm:pt>
    <dgm:pt modelId="{FB709F9F-1256-491B-8C8B-04CB411035B1}" type="pres">
      <dgm:prSet presAssocID="{6FBE8CE5-EA27-4E79-A1D7-03AE84B90CDF}" presName="accent_3" presStyleCnt="0"/>
      <dgm:spPr/>
    </dgm:pt>
    <dgm:pt modelId="{B97B04BD-2BC7-45B5-A38D-840297D6E330}" type="pres">
      <dgm:prSet presAssocID="{6FBE8CE5-EA27-4E79-A1D7-03AE84B90CDF}" presName="accentRepeatNode" presStyleLbl="solidFgAcc1" presStyleIdx="2" presStyleCnt="5"/>
      <dgm:spPr/>
    </dgm:pt>
    <dgm:pt modelId="{C75E0A8A-38FD-476E-8D5F-F0B2A15C52F8}" type="pres">
      <dgm:prSet presAssocID="{16E497CD-0D38-4EB7-9107-D123FD35DB76}" presName="text_4" presStyleLbl="node1" presStyleIdx="3" presStyleCnt="5">
        <dgm:presLayoutVars>
          <dgm:bulletEnabled val="1"/>
        </dgm:presLayoutVars>
      </dgm:prSet>
      <dgm:spPr/>
    </dgm:pt>
    <dgm:pt modelId="{D89FB105-50AD-4B14-9924-C39979886F1C}" type="pres">
      <dgm:prSet presAssocID="{16E497CD-0D38-4EB7-9107-D123FD35DB76}" presName="accent_4" presStyleCnt="0"/>
      <dgm:spPr/>
    </dgm:pt>
    <dgm:pt modelId="{3AF7F2E8-66D1-450F-8DE9-1C7553F5C868}" type="pres">
      <dgm:prSet presAssocID="{16E497CD-0D38-4EB7-9107-D123FD35DB76}" presName="accentRepeatNode" presStyleLbl="solidFgAcc1" presStyleIdx="3" presStyleCnt="5"/>
      <dgm:spPr/>
    </dgm:pt>
    <dgm:pt modelId="{3384BE9B-EF91-4C9D-8970-A6AC76C7E7DB}" type="pres">
      <dgm:prSet presAssocID="{6553B779-1A05-4604-8DE0-1243834507E3}" presName="text_5" presStyleLbl="node1" presStyleIdx="4" presStyleCnt="5">
        <dgm:presLayoutVars>
          <dgm:bulletEnabled val="1"/>
        </dgm:presLayoutVars>
      </dgm:prSet>
      <dgm:spPr/>
    </dgm:pt>
    <dgm:pt modelId="{6A1E56C3-3148-4EBC-85B9-849BAC74A286}" type="pres">
      <dgm:prSet presAssocID="{6553B779-1A05-4604-8DE0-1243834507E3}" presName="accent_5" presStyleCnt="0"/>
      <dgm:spPr/>
    </dgm:pt>
    <dgm:pt modelId="{877BE4EF-FD03-48CC-A5A7-C4E26BE6A733}" type="pres">
      <dgm:prSet presAssocID="{6553B779-1A05-4604-8DE0-1243834507E3}" presName="accentRepeatNode" presStyleLbl="solidFgAcc1" presStyleIdx="4" presStyleCnt="5"/>
      <dgm:spPr/>
    </dgm:pt>
  </dgm:ptLst>
  <dgm:cxnLst>
    <dgm:cxn modelId="{28993601-01EC-43D4-ACDD-49A1CF26A39D}" type="presOf" srcId="{6553B779-1A05-4604-8DE0-1243834507E3}" destId="{3384BE9B-EF91-4C9D-8970-A6AC76C7E7DB}" srcOrd="0" destOrd="0" presId="urn:microsoft.com/office/officeart/2008/layout/VerticalCurvedList"/>
    <dgm:cxn modelId="{3ECC782A-278C-4200-BB01-581BF27B2F33}" srcId="{B6EFF374-581C-444B-B103-248F501B2A35}" destId="{03CF123E-B293-4275-97F3-0D7817CCA1A1}" srcOrd="0" destOrd="0" parTransId="{49AB38FE-0E73-4DFF-B7CA-40BE0C43863B}" sibTransId="{3CA9590D-DD31-4FFC-9B13-780600E56B29}"/>
    <dgm:cxn modelId="{89AAD02E-EAB2-4428-A51D-04B4DA411FD5}" type="presOf" srcId="{29769556-A7AB-4718-910B-F3E9A04789C8}" destId="{01D726FA-28E0-4D30-B4B6-77D6B970AD83}" srcOrd="0" destOrd="0" presId="urn:microsoft.com/office/officeart/2008/layout/VerticalCurvedList"/>
    <dgm:cxn modelId="{4BE20061-63F5-4FA1-9ADD-E0EE0E2A98F1}" srcId="{B6EFF374-581C-444B-B103-248F501B2A35}" destId="{29769556-A7AB-4718-910B-F3E9A04789C8}" srcOrd="1" destOrd="0" parTransId="{A3DA9FE7-E812-4FFB-9260-93728C564890}" sibTransId="{685C4D30-3919-46A4-922C-F06AF66380B2}"/>
    <dgm:cxn modelId="{EF71A297-9A97-4EDB-82B3-A7320D732062}" type="presOf" srcId="{6FBE8CE5-EA27-4E79-A1D7-03AE84B90CDF}" destId="{DBAC711D-5AB4-440D-BC13-85389CAA908F}" srcOrd="0" destOrd="0" presId="urn:microsoft.com/office/officeart/2008/layout/VerticalCurvedList"/>
    <dgm:cxn modelId="{B111EB97-5AAA-4AF0-AF2B-D7053A0D523E}" srcId="{B6EFF374-581C-444B-B103-248F501B2A35}" destId="{6FBE8CE5-EA27-4E79-A1D7-03AE84B90CDF}" srcOrd="2" destOrd="0" parTransId="{CAE3CA6B-5322-44B9-8342-3DF834DE17C2}" sibTransId="{A7687744-7C19-4138-9190-972A80F516DD}"/>
    <dgm:cxn modelId="{A2FB5FA3-1000-41DF-BAA2-3398D60A643B}" srcId="{B6EFF374-581C-444B-B103-248F501B2A35}" destId="{16E497CD-0D38-4EB7-9107-D123FD35DB76}" srcOrd="3" destOrd="0" parTransId="{BC1BC4A4-70BC-46F6-B09B-8D84441B41F3}" sibTransId="{1D8D14CF-9962-4CDC-918B-920AFAB775D5}"/>
    <dgm:cxn modelId="{5BADC6B4-134F-4C13-BCAC-91430B64D1D2}" type="presOf" srcId="{16E497CD-0D38-4EB7-9107-D123FD35DB76}" destId="{C75E0A8A-38FD-476E-8D5F-F0B2A15C52F8}" srcOrd="0" destOrd="0" presId="urn:microsoft.com/office/officeart/2008/layout/VerticalCurvedList"/>
    <dgm:cxn modelId="{4F01F2C5-F509-43DF-878D-30A23DB557C3}" srcId="{B6EFF374-581C-444B-B103-248F501B2A35}" destId="{6553B779-1A05-4604-8DE0-1243834507E3}" srcOrd="4" destOrd="0" parTransId="{C3AA1F2F-C196-4665-B197-19BA28EA25C5}" sibTransId="{F5DF6679-6A2A-4A87-ACDA-B8A080FC90BD}"/>
    <dgm:cxn modelId="{D4B4C9CD-9155-42A2-84F0-A0AA7FF51ACA}" type="presOf" srcId="{B6EFF374-581C-444B-B103-248F501B2A35}" destId="{87CF5877-68F6-484F-B756-2F0F27DF2516}" srcOrd="0" destOrd="0" presId="urn:microsoft.com/office/officeart/2008/layout/VerticalCurvedList"/>
    <dgm:cxn modelId="{FB65E9DB-BBDD-47C1-BCC1-B9D685BC3EEE}" type="presOf" srcId="{3CA9590D-DD31-4FFC-9B13-780600E56B29}" destId="{B5036176-A001-4AC1-8ABF-4171B7947AC0}" srcOrd="0" destOrd="0" presId="urn:microsoft.com/office/officeart/2008/layout/VerticalCurvedList"/>
    <dgm:cxn modelId="{EF0B8EE9-DD7B-46FE-884F-6E562DA53C47}" type="presOf" srcId="{03CF123E-B293-4275-97F3-0D7817CCA1A1}" destId="{DD2D2C42-3A11-489D-9402-61516D1AF203}" srcOrd="0" destOrd="0" presId="urn:microsoft.com/office/officeart/2008/layout/VerticalCurvedList"/>
    <dgm:cxn modelId="{9F682A01-E9B2-4061-94FB-27670AE557AF}" type="presParOf" srcId="{87CF5877-68F6-484F-B756-2F0F27DF2516}" destId="{203D7332-6D22-4B24-826C-EFF1AD63CB32}" srcOrd="0" destOrd="0" presId="urn:microsoft.com/office/officeart/2008/layout/VerticalCurvedList"/>
    <dgm:cxn modelId="{56D7687E-889A-4780-83D3-22D69297F4CA}" type="presParOf" srcId="{203D7332-6D22-4B24-826C-EFF1AD63CB32}" destId="{F6646792-3AD9-4667-85E6-4F84956502D1}" srcOrd="0" destOrd="0" presId="urn:microsoft.com/office/officeart/2008/layout/VerticalCurvedList"/>
    <dgm:cxn modelId="{6F267808-55AB-4B23-A3E0-75BC09C6791B}" type="presParOf" srcId="{F6646792-3AD9-4667-85E6-4F84956502D1}" destId="{20BC0954-E6FE-403B-9107-22901B9C7A83}" srcOrd="0" destOrd="0" presId="urn:microsoft.com/office/officeart/2008/layout/VerticalCurvedList"/>
    <dgm:cxn modelId="{04E81383-8B4F-40DC-AD39-073A1B646F9C}" type="presParOf" srcId="{F6646792-3AD9-4667-85E6-4F84956502D1}" destId="{B5036176-A001-4AC1-8ABF-4171B7947AC0}" srcOrd="1" destOrd="0" presId="urn:microsoft.com/office/officeart/2008/layout/VerticalCurvedList"/>
    <dgm:cxn modelId="{78575A7A-6F4F-4017-A5C9-DEF4CE631999}" type="presParOf" srcId="{F6646792-3AD9-4667-85E6-4F84956502D1}" destId="{B627645D-B4EC-47AA-8C85-6F1BF6525098}" srcOrd="2" destOrd="0" presId="urn:microsoft.com/office/officeart/2008/layout/VerticalCurvedList"/>
    <dgm:cxn modelId="{D632EE95-AC3F-412C-A5C2-6FCAF4961195}" type="presParOf" srcId="{F6646792-3AD9-4667-85E6-4F84956502D1}" destId="{9EEEB572-5D80-475F-BD8E-E0E5B30C02B1}" srcOrd="3" destOrd="0" presId="urn:microsoft.com/office/officeart/2008/layout/VerticalCurvedList"/>
    <dgm:cxn modelId="{5C9D9863-BBA3-4592-9A94-F8BDE3D60C85}" type="presParOf" srcId="{203D7332-6D22-4B24-826C-EFF1AD63CB32}" destId="{DD2D2C42-3A11-489D-9402-61516D1AF203}" srcOrd="1" destOrd="0" presId="urn:microsoft.com/office/officeart/2008/layout/VerticalCurvedList"/>
    <dgm:cxn modelId="{A0EB9C3F-D340-45A0-92FC-B5188B77F56C}" type="presParOf" srcId="{203D7332-6D22-4B24-826C-EFF1AD63CB32}" destId="{7AC3A184-2162-45CE-81F8-D24334BDC43F}" srcOrd="2" destOrd="0" presId="urn:microsoft.com/office/officeart/2008/layout/VerticalCurvedList"/>
    <dgm:cxn modelId="{1D72D90A-10F3-4A8C-989B-FDF0E66D5880}" type="presParOf" srcId="{7AC3A184-2162-45CE-81F8-D24334BDC43F}" destId="{66C5D179-4ACA-4248-8E06-BC3545CAE8B1}" srcOrd="0" destOrd="0" presId="urn:microsoft.com/office/officeart/2008/layout/VerticalCurvedList"/>
    <dgm:cxn modelId="{749893E9-8F57-42E0-B598-E09C4223EFF7}" type="presParOf" srcId="{203D7332-6D22-4B24-826C-EFF1AD63CB32}" destId="{01D726FA-28E0-4D30-B4B6-77D6B970AD83}" srcOrd="3" destOrd="0" presId="urn:microsoft.com/office/officeart/2008/layout/VerticalCurvedList"/>
    <dgm:cxn modelId="{FC36B756-30F7-4DD3-9E4B-623B49EBAD54}" type="presParOf" srcId="{203D7332-6D22-4B24-826C-EFF1AD63CB32}" destId="{55FFE7AE-DA94-4744-AC6A-3890F948C141}" srcOrd="4" destOrd="0" presId="urn:microsoft.com/office/officeart/2008/layout/VerticalCurvedList"/>
    <dgm:cxn modelId="{6C33D5A6-89A8-49C2-BBAB-BA080868EDC3}" type="presParOf" srcId="{55FFE7AE-DA94-4744-AC6A-3890F948C141}" destId="{A0D5C7E2-26D5-43C5-9CFE-D6F9F9AD0EE9}" srcOrd="0" destOrd="0" presId="urn:microsoft.com/office/officeart/2008/layout/VerticalCurvedList"/>
    <dgm:cxn modelId="{D607DB60-DE11-4106-BEB4-342473B3ACDC}" type="presParOf" srcId="{203D7332-6D22-4B24-826C-EFF1AD63CB32}" destId="{DBAC711D-5AB4-440D-BC13-85389CAA908F}" srcOrd="5" destOrd="0" presId="urn:microsoft.com/office/officeart/2008/layout/VerticalCurvedList"/>
    <dgm:cxn modelId="{5C4AF302-B6D7-4395-A15C-79D6C1423EE6}" type="presParOf" srcId="{203D7332-6D22-4B24-826C-EFF1AD63CB32}" destId="{FB709F9F-1256-491B-8C8B-04CB411035B1}" srcOrd="6" destOrd="0" presId="urn:microsoft.com/office/officeart/2008/layout/VerticalCurvedList"/>
    <dgm:cxn modelId="{54FC77D8-5AAA-442D-BAA7-FA0F20F3E10B}" type="presParOf" srcId="{FB709F9F-1256-491B-8C8B-04CB411035B1}" destId="{B97B04BD-2BC7-45B5-A38D-840297D6E330}" srcOrd="0" destOrd="0" presId="urn:microsoft.com/office/officeart/2008/layout/VerticalCurvedList"/>
    <dgm:cxn modelId="{39EB8B7E-8948-4706-B4FF-6FE29DCF4899}" type="presParOf" srcId="{203D7332-6D22-4B24-826C-EFF1AD63CB32}" destId="{C75E0A8A-38FD-476E-8D5F-F0B2A15C52F8}" srcOrd="7" destOrd="0" presId="urn:microsoft.com/office/officeart/2008/layout/VerticalCurvedList"/>
    <dgm:cxn modelId="{0C90E384-2CB8-431F-AE79-8944ADD410EB}" type="presParOf" srcId="{203D7332-6D22-4B24-826C-EFF1AD63CB32}" destId="{D89FB105-50AD-4B14-9924-C39979886F1C}" srcOrd="8" destOrd="0" presId="urn:microsoft.com/office/officeart/2008/layout/VerticalCurvedList"/>
    <dgm:cxn modelId="{3D4F5A2B-2EB1-4EFF-A080-1531CB0E4E33}" type="presParOf" srcId="{D89FB105-50AD-4B14-9924-C39979886F1C}" destId="{3AF7F2E8-66D1-450F-8DE9-1C7553F5C868}" srcOrd="0" destOrd="0" presId="urn:microsoft.com/office/officeart/2008/layout/VerticalCurvedList"/>
    <dgm:cxn modelId="{5F7C1E5B-9473-465C-B90A-F14C340A91FC}" type="presParOf" srcId="{203D7332-6D22-4B24-826C-EFF1AD63CB32}" destId="{3384BE9B-EF91-4C9D-8970-A6AC76C7E7DB}" srcOrd="9" destOrd="0" presId="urn:microsoft.com/office/officeart/2008/layout/VerticalCurvedList"/>
    <dgm:cxn modelId="{DD213306-666A-4B73-A5BD-CBFF2B265B68}" type="presParOf" srcId="{203D7332-6D22-4B24-826C-EFF1AD63CB32}" destId="{6A1E56C3-3148-4EBC-85B9-849BAC74A286}" srcOrd="10" destOrd="0" presId="urn:microsoft.com/office/officeart/2008/layout/VerticalCurvedList"/>
    <dgm:cxn modelId="{00F9E741-1574-422E-8E79-69A6B821A3AF}" type="presParOf" srcId="{6A1E56C3-3148-4EBC-85B9-849BAC74A286}" destId="{877BE4EF-FD03-48CC-A5A7-C4E26BE6A73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4C80597-96CF-486B-9001-02B3C6331A2E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CB42B7F-6386-45D8-A937-3D0F7E92DC06}">
      <dgm:prSet phldrT="[Text]" custT="1"/>
      <dgm:spPr>
        <a:solidFill>
          <a:schemeClr val="accent3"/>
        </a:solidFill>
      </dgm:spPr>
      <dgm:t>
        <a:bodyPr/>
        <a:lstStyle/>
        <a:p>
          <a:pPr>
            <a:buNone/>
          </a:pPr>
          <a:r>
            <a:rPr lang="en-US" sz="2200">
              <a:solidFill>
                <a:srgbClr val="475D68"/>
              </a:solidFill>
              <a:latin typeface="+mj-lt"/>
            </a:rPr>
            <a:t>Australia</a:t>
          </a:r>
        </a:p>
      </dgm:t>
    </dgm:pt>
    <dgm:pt modelId="{0A11B9D9-9DA0-4919-8B52-7457505998E9}" type="par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A19BB24C-C23B-4811-874D-ED8AB551EA26}" type="sib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F9AA90A-1B19-4AAF-8DB0-FE4232479C3C}">
      <dgm:prSet phldrT="[Text]" custT="1"/>
      <dgm:spPr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  <a:ea typeface="+mn-ea"/>
              <a:cs typeface="+mn-cs"/>
            </a:rPr>
            <a:t>France</a:t>
          </a:r>
        </a:p>
      </dgm:t>
    </dgm:pt>
    <dgm:pt modelId="{F109C3DD-54DE-4B37-95E1-1BC648142E7F}" type="parTrans" cxnId="{D149046F-9750-4EB7-9818-8DD8FABB781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EF78F38-7661-49DE-AC74-E50A7A9AA334}" type="sibTrans" cxnId="{D149046F-9750-4EB7-9818-8DD8FABB781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0DA49243-C717-4C3B-A965-F2B1E6304A2F}">
      <dgm:prSet custT="1"/>
      <dgm:spPr/>
      <dgm:t>
        <a:bodyPr/>
        <a:lstStyle/>
        <a:p>
          <a:r>
            <a:rPr lang="en-US" sz="2200">
              <a:latin typeface="+mj-lt"/>
            </a:rPr>
            <a:t>Italy</a:t>
          </a:r>
        </a:p>
      </dgm:t>
    </dgm:pt>
    <dgm:pt modelId="{8BB95750-C833-4272-8E66-A5666FDEB22A}" type="parTrans" cxnId="{7C9849DF-2D8C-40CB-AD97-59B0CAA2538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16986033-BABC-4E9E-8A08-082110D0C82D}" type="sibTrans" cxnId="{7C9849DF-2D8C-40CB-AD97-59B0CAA2538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90F7409A-35FA-44AA-8AA3-D12CF91977A2}">
      <dgm:prSet custT="1"/>
      <dgm:spPr/>
      <dgm:t>
        <a:bodyPr/>
        <a:lstStyle/>
        <a:p>
          <a:r>
            <a:rPr lang="en-US" sz="2200">
              <a:latin typeface="+mj-lt"/>
            </a:rPr>
            <a:t>Japan</a:t>
          </a:r>
        </a:p>
      </dgm:t>
    </dgm:pt>
    <dgm:pt modelId="{18F38DEA-B684-4C8F-BDB6-657C3457125A}" type="parTrans" cxnId="{5679A333-3925-4823-AA5C-EF93F56A2D0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7F5023FE-5678-4D6D-8DE6-0C766E75453D}" type="sibTrans" cxnId="{5679A333-3925-4823-AA5C-EF93F56A2D0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C406AE94-3A4E-4E4E-89A1-6B980ED75468}">
      <dgm:prSet custT="1"/>
      <dgm:spPr/>
      <dgm:t>
        <a:bodyPr/>
        <a:lstStyle/>
        <a:p>
          <a:r>
            <a:rPr lang="en-US" sz="2200">
              <a:latin typeface="+mj-lt"/>
            </a:rPr>
            <a:t>Kenya</a:t>
          </a:r>
        </a:p>
      </dgm:t>
    </dgm:pt>
    <dgm:pt modelId="{6B398431-EC59-44EE-A25C-6BAF9D38BBFA}" type="parTrans" cxnId="{C94EB535-D477-49D7-B60C-1AC8D305433D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B1330A1C-DBD6-44CD-BEC3-161DB2824289}" type="sibTrans" cxnId="{C94EB535-D477-49D7-B60C-1AC8D305433D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F4D653E8-6E82-4A97-B41C-D69C315B29AD}">
      <dgm:prSet custT="1"/>
      <dgm:spPr/>
      <dgm:t>
        <a:bodyPr/>
        <a:lstStyle/>
        <a:p>
          <a:r>
            <a:rPr lang="en-US" sz="2200">
              <a:latin typeface="+mj-lt"/>
            </a:rPr>
            <a:t>Korea, Rep.</a:t>
          </a:r>
        </a:p>
      </dgm:t>
    </dgm:pt>
    <dgm:pt modelId="{A370D115-C262-49D9-9521-7AB5484BB45F}" type="parTrans" cxnId="{9E41395A-073A-49B3-8636-2203AE301B3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A7217C8B-E660-4AC4-B09F-14AD3EE82475}" type="sibTrans" cxnId="{9E41395A-073A-49B3-8636-2203AE301B3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9E7F0752-C9DF-4CE7-9DBF-239670320B33}">
      <dgm:prSet custT="1"/>
      <dgm:spPr/>
      <dgm:t>
        <a:bodyPr/>
        <a:lstStyle/>
        <a:p>
          <a:r>
            <a:rPr lang="en-US" sz="2200">
              <a:latin typeface="+mj-lt"/>
            </a:rPr>
            <a:t>Malaysia</a:t>
          </a:r>
        </a:p>
      </dgm:t>
    </dgm:pt>
    <dgm:pt modelId="{B2DB219E-217E-4479-A5AD-0D42FDCB2600}" type="parTrans" cxnId="{AF46263D-F65E-4294-9762-F5A3EB0B3C8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B189DEC3-BF58-4C9C-A106-D21271359432}" type="sibTrans" cxnId="{AF46263D-F65E-4294-9762-F5A3EB0B3C8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2193649D-82AC-4644-BF25-E5AD7FE78898}">
      <dgm:prSet custT="1"/>
      <dgm:spPr/>
      <dgm:t>
        <a:bodyPr/>
        <a:lstStyle/>
        <a:p>
          <a:r>
            <a:rPr lang="en-US" sz="2200">
              <a:latin typeface="+mj-lt"/>
            </a:rPr>
            <a:t>Nigeria</a:t>
          </a:r>
        </a:p>
      </dgm:t>
    </dgm:pt>
    <dgm:pt modelId="{0AD59BD0-2A6D-4A4D-809E-0E12D3C95427}" type="parTrans" cxnId="{D55EC9B7-BB8F-4A4C-AAB0-F6823B63F75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684DB1F-D929-401D-B622-01A9FA802D53}" type="sibTrans" cxnId="{D55EC9B7-BB8F-4A4C-AAB0-F6823B63F75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82A29ABE-038F-4A88-8650-4CD3742E7CE3}">
      <dgm:prSet custT="1"/>
      <dgm:spPr/>
      <dgm:t>
        <a:bodyPr/>
        <a:lstStyle/>
        <a:p>
          <a:r>
            <a:rPr lang="en-US" sz="2200">
              <a:latin typeface="+mj-lt"/>
            </a:rPr>
            <a:t>Singapore</a:t>
          </a:r>
        </a:p>
      </dgm:t>
    </dgm:pt>
    <dgm:pt modelId="{F829AE7E-BA70-4E37-BE73-EF3D82CAC609}" type="parTrans" cxnId="{89A27047-1BE9-4121-8295-D87198FD1731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461920D1-09E5-4EF5-AE0A-5AE0DF18AAD6}" type="sibTrans" cxnId="{89A27047-1BE9-4121-8295-D87198FD1731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BD2D9A77-8EE2-41B5-9852-983649C19592}">
      <dgm:prSet phldrT="[Text]" custT="1"/>
      <dgm:spPr>
        <a:solidFill>
          <a:schemeClr val="accent3"/>
        </a:solidFill>
      </dgm:spPr>
      <dgm:t>
        <a:bodyPr/>
        <a:lstStyle/>
        <a:p>
          <a:pPr>
            <a:buNone/>
          </a:pPr>
          <a:r>
            <a:rPr lang="en-US" sz="2200">
              <a:solidFill>
                <a:srgbClr val="475D68"/>
              </a:solidFill>
              <a:latin typeface="+mj-lt"/>
            </a:rPr>
            <a:t>New Zealand</a:t>
          </a:r>
        </a:p>
      </dgm:t>
    </dgm:pt>
    <dgm:pt modelId="{D02A72DD-3668-4F7A-BB19-4160533114AA}" type="parTrans" cxnId="{7DC6E9D7-2C31-4671-880F-6CF7E6429C3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0D88A9C-16B3-433F-B481-BE3E07BB3F8B}" type="sibTrans" cxnId="{7DC6E9D7-2C31-4671-880F-6CF7E6429C3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1D65FD38-D743-43B5-965A-2D284666F7C4}">
      <dgm:prSet phldrT="[Text]" custT="1"/>
      <dgm:spPr>
        <a:solidFill>
          <a:schemeClr val="accent3"/>
        </a:solidFill>
      </dgm:spPr>
      <dgm:t>
        <a:bodyPr/>
        <a:lstStyle/>
        <a:p>
          <a:pPr>
            <a:buNone/>
          </a:pPr>
          <a:r>
            <a:rPr lang="en-US" sz="2200">
              <a:solidFill>
                <a:srgbClr val="475D68"/>
              </a:solidFill>
              <a:latin typeface="+mj-lt"/>
            </a:rPr>
            <a:t>United Kingdom</a:t>
          </a:r>
        </a:p>
      </dgm:t>
    </dgm:pt>
    <dgm:pt modelId="{953F595A-0E56-44DF-9367-9B4EF1164490}" type="parTrans" cxnId="{77DFCDB1-93E5-4E7A-8C67-CE09EAD9A32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5DE46E46-898D-4F17-BF1B-11E4D8209C90}" type="sibTrans" cxnId="{77DFCDB1-93E5-4E7A-8C67-CE09EAD9A32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1FA2F05B-0A66-4D25-9DA4-13CE581B3DC5}">
      <dgm:prSet custT="1"/>
      <dgm:spPr/>
      <dgm:t>
        <a:bodyPr/>
        <a:lstStyle/>
        <a:p>
          <a:r>
            <a:rPr lang="en-US" sz="2200">
              <a:latin typeface="+mj-lt"/>
            </a:rPr>
            <a:t>South Africa</a:t>
          </a:r>
        </a:p>
      </dgm:t>
    </dgm:pt>
    <dgm:pt modelId="{D0C88289-84D3-48BD-9EB5-87E336342BFE}" type="parTrans" cxnId="{4DFDB6FC-FEE6-4BE1-92F3-6CA2FF544C77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2E39AE7B-4FC1-4356-9F37-B05183305F5A}" type="sibTrans" cxnId="{4DFDB6FC-FEE6-4BE1-92F3-6CA2FF544C77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FB7D7864-0F6A-492A-9BAE-07A2B394448C}">
      <dgm:prSet custT="1"/>
      <dgm:spPr>
        <a:solidFill>
          <a:srgbClr val="D1B886"/>
        </a:solidFill>
      </dgm:spPr>
      <dgm:t>
        <a:bodyPr/>
        <a:lstStyle/>
        <a:p>
          <a:r>
            <a:rPr lang="en-US" sz="2200">
              <a:solidFill>
                <a:srgbClr val="475D68"/>
              </a:solidFill>
              <a:latin typeface="+mj-lt"/>
            </a:rPr>
            <a:t>Brazil</a:t>
          </a:r>
          <a:r>
            <a:rPr lang="en-US" sz="2200">
              <a:latin typeface="+mj-lt"/>
            </a:rPr>
            <a:t> </a:t>
          </a:r>
        </a:p>
      </dgm:t>
    </dgm:pt>
    <dgm:pt modelId="{3FAE9C44-BB6F-4849-BED1-03BC42E4AEC7}" type="parTrans" cxnId="{E1BD1BEB-2527-4849-8074-CB119AF8CF3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5F432FCF-ED40-4658-812C-71EBC66D7095}" type="sibTrans" cxnId="{E1BD1BEB-2527-4849-8074-CB119AF8CF3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6965A2ED-8BD9-4072-8F5B-8FF65C18874E}">
      <dgm:prSet custT="1"/>
      <dgm:spPr>
        <a:solidFill>
          <a:srgbClr val="D1B886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95250" tIns="95250" rIns="95250" bIns="95250" numCol="1" spcCol="1270" anchor="ctr" anchorCtr="0"/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  <a:ea typeface="+mn-ea"/>
              <a:cs typeface="+mn-cs"/>
            </a:rPr>
            <a:t>India</a:t>
          </a:r>
        </a:p>
      </dgm:t>
    </dgm:pt>
    <dgm:pt modelId="{092C8D34-9440-42F8-818C-CF5B91D73BBC}" type="parTrans" cxnId="{5B356A15-5BAE-463D-A518-E07CD5C009CB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CB4702C5-C2E5-4751-9C01-62C929D362EB}" type="sibTrans" cxnId="{5B356A15-5BAE-463D-A518-E07CD5C009CB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9B501BB6-68B1-4793-A710-3A1A61B0BA7C}">
      <dgm:prSet custT="1"/>
      <dgm:spPr>
        <a:solidFill>
          <a:srgbClr val="D1B886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>
              <a:solidFill>
                <a:srgbClr val="475D68"/>
              </a:solidFill>
              <a:latin typeface="+mj-lt"/>
              <a:ea typeface="+mn-ea"/>
              <a:cs typeface="+mn-cs"/>
            </a:rPr>
            <a:t>Qatar, Saudia Arabia, United Arab Emirates</a:t>
          </a:r>
          <a:endParaRPr lang="en-US" sz="1800" kern="1200">
            <a:solidFill>
              <a:srgbClr val="475D68"/>
            </a:solidFill>
            <a:latin typeface="+mj-lt"/>
            <a:ea typeface="+mn-ea"/>
            <a:cs typeface="+mn-cs"/>
          </a:endParaRPr>
        </a:p>
      </dgm:t>
    </dgm:pt>
    <dgm:pt modelId="{4FAAE371-A803-4F3F-995A-13EB3CBA7D51}" type="parTrans" cxnId="{DE66CEB7-9A30-4783-A9FA-D6CEC5EDFFD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C9C21CB6-D420-4AD0-A30A-6B0541673AF3}" type="sibTrans" cxnId="{DE66CEB7-9A30-4783-A9FA-D6CEC5EDFFD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C27834E0-F9FC-4889-81B3-6E2A6275F8EE}" type="pres">
      <dgm:prSet presAssocID="{E4C80597-96CF-486B-9001-02B3C6331A2E}" presName="diagram" presStyleCnt="0">
        <dgm:presLayoutVars>
          <dgm:dir/>
          <dgm:resizeHandles val="exact"/>
        </dgm:presLayoutVars>
      </dgm:prSet>
      <dgm:spPr/>
    </dgm:pt>
    <dgm:pt modelId="{A2369754-FA6C-4674-9457-737CC6E39EDC}" type="pres">
      <dgm:prSet presAssocID="{2CB42B7F-6386-45D8-A937-3D0F7E92DC06}" presName="node" presStyleLbl="node1" presStyleIdx="0" presStyleCnt="15">
        <dgm:presLayoutVars>
          <dgm:bulletEnabled val="1"/>
        </dgm:presLayoutVars>
      </dgm:prSet>
      <dgm:spPr/>
    </dgm:pt>
    <dgm:pt modelId="{83D3F48F-3D9B-4714-B10A-087A99298A37}" type="pres">
      <dgm:prSet presAssocID="{A19BB24C-C23B-4811-874D-ED8AB551EA26}" presName="sibTrans" presStyleCnt="0"/>
      <dgm:spPr/>
    </dgm:pt>
    <dgm:pt modelId="{25C78FCD-6453-4C68-A42B-D4B4DB72141F}" type="pres">
      <dgm:prSet presAssocID="{BD2D9A77-8EE2-41B5-9852-983649C19592}" presName="node" presStyleLbl="node1" presStyleIdx="1" presStyleCnt="15">
        <dgm:presLayoutVars>
          <dgm:bulletEnabled val="1"/>
        </dgm:presLayoutVars>
      </dgm:prSet>
      <dgm:spPr/>
    </dgm:pt>
    <dgm:pt modelId="{619E6FF6-098A-494B-BE1F-217D75075A89}" type="pres">
      <dgm:prSet presAssocID="{30D88A9C-16B3-433F-B481-BE3E07BB3F8B}" presName="sibTrans" presStyleCnt="0"/>
      <dgm:spPr/>
    </dgm:pt>
    <dgm:pt modelId="{C57904D7-8B8B-4C46-93AD-85D48928C8C6}" type="pres">
      <dgm:prSet presAssocID="{1D65FD38-D743-43B5-965A-2D284666F7C4}" presName="node" presStyleLbl="node1" presStyleIdx="2" presStyleCnt="15">
        <dgm:presLayoutVars>
          <dgm:bulletEnabled val="1"/>
        </dgm:presLayoutVars>
      </dgm:prSet>
      <dgm:spPr/>
    </dgm:pt>
    <dgm:pt modelId="{FDA34EED-88B7-4F47-A093-046CA3BF2487}" type="pres">
      <dgm:prSet presAssocID="{5DE46E46-898D-4F17-BF1B-11E4D8209C90}" presName="sibTrans" presStyleCnt="0"/>
      <dgm:spPr/>
    </dgm:pt>
    <dgm:pt modelId="{1F9395B5-700F-4163-8384-292B7369E2DD}" type="pres">
      <dgm:prSet presAssocID="{3F9AA90A-1B19-4AAF-8DB0-FE4232479C3C}" presName="node" presStyleLbl="node1" presStyleIdx="3" presStyleCnt="15">
        <dgm:presLayoutVars>
          <dgm:bulletEnabled val="1"/>
        </dgm:presLayoutVars>
      </dgm:prSet>
      <dgm:spPr>
        <a:xfrm>
          <a:off x="5608780" y="832"/>
          <a:ext cx="1529957" cy="917974"/>
        </a:xfrm>
        <a:prstGeom prst="rect">
          <a:avLst/>
        </a:prstGeom>
      </dgm:spPr>
    </dgm:pt>
    <dgm:pt modelId="{9939D7B8-0D99-47BA-8527-CF4FF3A11DB1}" type="pres">
      <dgm:prSet presAssocID="{3EF78F38-7661-49DE-AC74-E50A7A9AA334}" presName="sibTrans" presStyleCnt="0"/>
      <dgm:spPr/>
    </dgm:pt>
    <dgm:pt modelId="{1C2041B4-E9C4-4FA7-8D73-DA8082F60A21}" type="pres">
      <dgm:prSet presAssocID="{0DA49243-C717-4C3B-A965-F2B1E6304A2F}" presName="node" presStyleLbl="node1" presStyleIdx="4" presStyleCnt="15">
        <dgm:presLayoutVars>
          <dgm:bulletEnabled val="1"/>
        </dgm:presLayoutVars>
      </dgm:prSet>
      <dgm:spPr/>
    </dgm:pt>
    <dgm:pt modelId="{04926A08-BF3F-44EE-8621-136083A4CD4A}" type="pres">
      <dgm:prSet presAssocID="{16986033-BABC-4E9E-8A08-082110D0C82D}" presName="sibTrans" presStyleCnt="0"/>
      <dgm:spPr/>
    </dgm:pt>
    <dgm:pt modelId="{3DE0F30A-01EB-4F9D-89F6-9CCC3CD3FF76}" type="pres">
      <dgm:prSet presAssocID="{90F7409A-35FA-44AA-8AA3-D12CF91977A2}" presName="node" presStyleLbl="node1" presStyleIdx="5" presStyleCnt="15">
        <dgm:presLayoutVars>
          <dgm:bulletEnabled val="1"/>
        </dgm:presLayoutVars>
      </dgm:prSet>
      <dgm:spPr/>
    </dgm:pt>
    <dgm:pt modelId="{7E6E35B6-4EFE-446D-AAA7-1A6941334599}" type="pres">
      <dgm:prSet presAssocID="{7F5023FE-5678-4D6D-8DE6-0C766E75453D}" presName="sibTrans" presStyleCnt="0"/>
      <dgm:spPr/>
    </dgm:pt>
    <dgm:pt modelId="{AA3FE8E4-99BE-4FE9-8B38-9129E3F7F9E9}" type="pres">
      <dgm:prSet presAssocID="{C406AE94-3A4E-4E4E-89A1-6B980ED75468}" presName="node" presStyleLbl="node1" presStyleIdx="6" presStyleCnt="15">
        <dgm:presLayoutVars>
          <dgm:bulletEnabled val="1"/>
        </dgm:presLayoutVars>
      </dgm:prSet>
      <dgm:spPr/>
    </dgm:pt>
    <dgm:pt modelId="{13C11CBD-4EC3-4A1C-A3AF-24AA4CCB9095}" type="pres">
      <dgm:prSet presAssocID="{B1330A1C-DBD6-44CD-BEC3-161DB2824289}" presName="sibTrans" presStyleCnt="0"/>
      <dgm:spPr/>
    </dgm:pt>
    <dgm:pt modelId="{AF4FFB64-2E2B-4136-80C0-5A6E5CE52DCA}" type="pres">
      <dgm:prSet presAssocID="{F4D653E8-6E82-4A97-B41C-D69C315B29AD}" presName="node" presStyleLbl="node1" presStyleIdx="7" presStyleCnt="15">
        <dgm:presLayoutVars>
          <dgm:bulletEnabled val="1"/>
        </dgm:presLayoutVars>
      </dgm:prSet>
      <dgm:spPr/>
    </dgm:pt>
    <dgm:pt modelId="{B91E3522-0CBA-41E6-B4B2-57F9EF5CE8CC}" type="pres">
      <dgm:prSet presAssocID="{A7217C8B-E660-4AC4-B09F-14AD3EE82475}" presName="sibTrans" presStyleCnt="0"/>
      <dgm:spPr/>
    </dgm:pt>
    <dgm:pt modelId="{D6285FEC-9527-40D2-A1B4-2B0D0A742ACB}" type="pres">
      <dgm:prSet presAssocID="{9E7F0752-C9DF-4CE7-9DBF-239670320B33}" presName="node" presStyleLbl="node1" presStyleIdx="8" presStyleCnt="15">
        <dgm:presLayoutVars>
          <dgm:bulletEnabled val="1"/>
        </dgm:presLayoutVars>
      </dgm:prSet>
      <dgm:spPr/>
    </dgm:pt>
    <dgm:pt modelId="{4399FD71-1EB0-495E-B3A3-D911BA8F0A6F}" type="pres">
      <dgm:prSet presAssocID="{B189DEC3-BF58-4C9C-A106-D21271359432}" presName="sibTrans" presStyleCnt="0"/>
      <dgm:spPr/>
    </dgm:pt>
    <dgm:pt modelId="{A08E3C07-6143-4D50-A280-F1B2B0B6768D}" type="pres">
      <dgm:prSet presAssocID="{2193649D-82AC-4644-BF25-E5AD7FE78898}" presName="node" presStyleLbl="node1" presStyleIdx="9" presStyleCnt="15">
        <dgm:presLayoutVars>
          <dgm:bulletEnabled val="1"/>
        </dgm:presLayoutVars>
      </dgm:prSet>
      <dgm:spPr/>
    </dgm:pt>
    <dgm:pt modelId="{B377C5FA-C102-40A3-AA0E-A50FE4D31C1F}" type="pres">
      <dgm:prSet presAssocID="{3684DB1F-D929-401D-B622-01A9FA802D53}" presName="sibTrans" presStyleCnt="0"/>
      <dgm:spPr/>
    </dgm:pt>
    <dgm:pt modelId="{285171B5-18C0-4F64-829F-2F86F05170AB}" type="pres">
      <dgm:prSet presAssocID="{82A29ABE-038F-4A88-8650-4CD3742E7CE3}" presName="node" presStyleLbl="node1" presStyleIdx="10" presStyleCnt="15">
        <dgm:presLayoutVars>
          <dgm:bulletEnabled val="1"/>
        </dgm:presLayoutVars>
      </dgm:prSet>
      <dgm:spPr/>
    </dgm:pt>
    <dgm:pt modelId="{DA2BB1C2-651A-4EBD-B0AE-BE66B3775131}" type="pres">
      <dgm:prSet presAssocID="{461920D1-09E5-4EF5-AE0A-5AE0DF18AAD6}" presName="sibTrans" presStyleCnt="0"/>
      <dgm:spPr/>
    </dgm:pt>
    <dgm:pt modelId="{5DBC1628-D70A-4ED7-8110-0FE280017B89}" type="pres">
      <dgm:prSet presAssocID="{1FA2F05B-0A66-4D25-9DA4-13CE581B3DC5}" presName="node" presStyleLbl="node1" presStyleIdx="11" presStyleCnt="15">
        <dgm:presLayoutVars>
          <dgm:bulletEnabled val="1"/>
        </dgm:presLayoutVars>
      </dgm:prSet>
      <dgm:spPr/>
    </dgm:pt>
    <dgm:pt modelId="{444FAA4C-BFEE-494C-BF42-FD2BF5023DD3}" type="pres">
      <dgm:prSet presAssocID="{2E39AE7B-4FC1-4356-9F37-B05183305F5A}" presName="sibTrans" presStyleCnt="0"/>
      <dgm:spPr/>
    </dgm:pt>
    <dgm:pt modelId="{EE54A477-5BB3-4F08-8B2B-C94FE9772996}" type="pres">
      <dgm:prSet presAssocID="{FB7D7864-0F6A-492A-9BAE-07A2B394448C}" presName="node" presStyleLbl="node1" presStyleIdx="12" presStyleCnt="15">
        <dgm:presLayoutVars>
          <dgm:bulletEnabled val="1"/>
        </dgm:presLayoutVars>
      </dgm:prSet>
      <dgm:spPr/>
    </dgm:pt>
    <dgm:pt modelId="{2B7E0637-10B1-4F16-B6AE-40C73D0E8434}" type="pres">
      <dgm:prSet presAssocID="{5F432FCF-ED40-4658-812C-71EBC66D7095}" presName="sibTrans" presStyleCnt="0"/>
      <dgm:spPr/>
    </dgm:pt>
    <dgm:pt modelId="{FEF5F309-930A-4847-BB6F-BFB211DB0FC3}" type="pres">
      <dgm:prSet presAssocID="{6965A2ED-8BD9-4072-8F5B-8FF65C18874E}" presName="node" presStyleLbl="node1" presStyleIdx="13" presStyleCnt="15">
        <dgm:presLayoutVars>
          <dgm:bulletEnabled val="1"/>
        </dgm:presLayoutVars>
      </dgm:prSet>
      <dgm:spPr>
        <a:xfrm>
          <a:off x="3084350" y="3213744"/>
          <a:ext cx="1529957" cy="917974"/>
        </a:xfrm>
        <a:prstGeom prst="rect">
          <a:avLst/>
        </a:prstGeom>
      </dgm:spPr>
    </dgm:pt>
    <dgm:pt modelId="{994C235B-ECE9-42C3-B95C-0942D674CDFA}" type="pres">
      <dgm:prSet presAssocID="{CB4702C5-C2E5-4751-9C01-62C929D362EB}" presName="sibTrans" presStyleCnt="0"/>
      <dgm:spPr/>
    </dgm:pt>
    <dgm:pt modelId="{A3C4981E-8E73-430B-8BBB-4A13BFF900C6}" type="pres">
      <dgm:prSet presAssocID="{9B501BB6-68B1-4793-A710-3A1A61B0BA7C}" presName="node" presStyleLbl="node1" presStyleIdx="14" presStyleCnt="15">
        <dgm:presLayoutVars>
          <dgm:bulletEnabled val="1"/>
        </dgm:presLayoutVars>
      </dgm:prSet>
      <dgm:spPr>
        <a:xfrm>
          <a:off x="4767303" y="3213744"/>
          <a:ext cx="1529957" cy="917974"/>
        </a:xfrm>
        <a:prstGeom prst="rect">
          <a:avLst/>
        </a:prstGeom>
      </dgm:spPr>
    </dgm:pt>
  </dgm:ptLst>
  <dgm:cxnLst>
    <dgm:cxn modelId="{65DFB006-8BED-4F99-BDAD-33FD29B39A1E}" type="presOf" srcId="{90F7409A-35FA-44AA-8AA3-D12CF91977A2}" destId="{3DE0F30A-01EB-4F9D-89F6-9CCC3CD3FF76}" srcOrd="0" destOrd="0" presId="urn:microsoft.com/office/officeart/2005/8/layout/default"/>
    <dgm:cxn modelId="{A973FA08-7387-44F6-9D20-4E796C198B6F}" type="presOf" srcId="{1D65FD38-D743-43B5-965A-2D284666F7C4}" destId="{C57904D7-8B8B-4C46-93AD-85D48928C8C6}" srcOrd="0" destOrd="0" presId="urn:microsoft.com/office/officeart/2005/8/layout/default"/>
    <dgm:cxn modelId="{9DC5FD14-BD32-4E13-BFFD-3DC4621B59C2}" type="presOf" srcId="{FB7D7864-0F6A-492A-9BAE-07A2B394448C}" destId="{EE54A477-5BB3-4F08-8B2B-C94FE9772996}" srcOrd="0" destOrd="0" presId="urn:microsoft.com/office/officeart/2005/8/layout/default"/>
    <dgm:cxn modelId="{5B356A15-5BAE-463D-A518-E07CD5C009CB}" srcId="{E4C80597-96CF-486B-9001-02B3C6331A2E}" destId="{6965A2ED-8BD9-4072-8F5B-8FF65C18874E}" srcOrd="13" destOrd="0" parTransId="{092C8D34-9440-42F8-818C-CF5B91D73BBC}" sibTransId="{CB4702C5-C2E5-4751-9C01-62C929D362EB}"/>
    <dgm:cxn modelId="{0E6A2C1F-C29A-4C16-90D0-008E2D88EF7E}" type="presOf" srcId="{E4C80597-96CF-486B-9001-02B3C6331A2E}" destId="{C27834E0-F9FC-4889-81B3-6E2A6275F8EE}" srcOrd="0" destOrd="0" presId="urn:microsoft.com/office/officeart/2005/8/layout/default"/>
    <dgm:cxn modelId="{D6081C23-A6E7-4AB2-9760-4852B0FD0266}" srcId="{E4C80597-96CF-486B-9001-02B3C6331A2E}" destId="{2CB42B7F-6386-45D8-A937-3D0F7E92DC06}" srcOrd="0" destOrd="0" parTransId="{0A11B9D9-9DA0-4919-8B52-7457505998E9}" sibTransId="{A19BB24C-C23B-4811-874D-ED8AB551EA26}"/>
    <dgm:cxn modelId="{5679A333-3925-4823-AA5C-EF93F56A2D00}" srcId="{E4C80597-96CF-486B-9001-02B3C6331A2E}" destId="{90F7409A-35FA-44AA-8AA3-D12CF91977A2}" srcOrd="5" destOrd="0" parTransId="{18F38DEA-B684-4C8F-BDB6-657C3457125A}" sibTransId="{7F5023FE-5678-4D6D-8DE6-0C766E75453D}"/>
    <dgm:cxn modelId="{C94EB535-D477-49D7-B60C-1AC8D305433D}" srcId="{E4C80597-96CF-486B-9001-02B3C6331A2E}" destId="{C406AE94-3A4E-4E4E-89A1-6B980ED75468}" srcOrd="6" destOrd="0" parTransId="{6B398431-EC59-44EE-A25C-6BAF9D38BBFA}" sibTransId="{B1330A1C-DBD6-44CD-BEC3-161DB2824289}"/>
    <dgm:cxn modelId="{C0B28F3A-0C29-449A-A853-7309AB6B7D8C}" type="presOf" srcId="{2CB42B7F-6386-45D8-A937-3D0F7E92DC06}" destId="{A2369754-FA6C-4674-9457-737CC6E39EDC}" srcOrd="0" destOrd="0" presId="urn:microsoft.com/office/officeart/2005/8/layout/default"/>
    <dgm:cxn modelId="{492E613B-BDFF-4B59-B9B5-3D16C85C707C}" type="presOf" srcId="{1FA2F05B-0A66-4D25-9DA4-13CE581B3DC5}" destId="{5DBC1628-D70A-4ED7-8110-0FE280017B89}" srcOrd="0" destOrd="0" presId="urn:microsoft.com/office/officeart/2005/8/layout/default"/>
    <dgm:cxn modelId="{AF46263D-F65E-4294-9762-F5A3EB0B3C80}" srcId="{E4C80597-96CF-486B-9001-02B3C6331A2E}" destId="{9E7F0752-C9DF-4CE7-9DBF-239670320B33}" srcOrd="8" destOrd="0" parTransId="{B2DB219E-217E-4479-A5AD-0D42FDCB2600}" sibTransId="{B189DEC3-BF58-4C9C-A106-D21271359432}"/>
    <dgm:cxn modelId="{2CB1EC45-85E8-45F4-A4A1-76616902F0BD}" type="presOf" srcId="{2193649D-82AC-4644-BF25-E5AD7FE78898}" destId="{A08E3C07-6143-4D50-A280-F1B2B0B6768D}" srcOrd="0" destOrd="0" presId="urn:microsoft.com/office/officeart/2005/8/layout/default"/>
    <dgm:cxn modelId="{6D294A67-4A7B-4FC5-B8C1-F5B2133A1EB2}" type="presOf" srcId="{9E7F0752-C9DF-4CE7-9DBF-239670320B33}" destId="{D6285FEC-9527-40D2-A1B4-2B0D0A742ACB}" srcOrd="0" destOrd="0" presId="urn:microsoft.com/office/officeart/2005/8/layout/default"/>
    <dgm:cxn modelId="{89A27047-1BE9-4121-8295-D87198FD1731}" srcId="{E4C80597-96CF-486B-9001-02B3C6331A2E}" destId="{82A29ABE-038F-4A88-8650-4CD3742E7CE3}" srcOrd="10" destOrd="0" parTransId="{F829AE7E-BA70-4E37-BE73-EF3D82CAC609}" sibTransId="{461920D1-09E5-4EF5-AE0A-5AE0DF18AAD6}"/>
    <dgm:cxn modelId="{102E0B4B-C8A8-480F-9B7C-E0EB92AC3331}" type="presOf" srcId="{0DA49243-C717-4C3B-A965-F2B1E6304A2F}" destId="{1C2041B4-E9C4-4FA7-8D73-DA8082F60A21}" srcOrd="0" destOrd="0" presId="urn:microsoft.com/office/officeart/2005/8/layout/default"/>
    <dgm:cxn modelId="{D149046F-9750-4EB7-9818-8DD8FABB781F}" srcId="{E4C80597-96CF-486B-9001-02B3C6331A2E}" destId="{3F9AA90A-1B19-4AAF-8DB0-FE4232479C3C}" srcOrd="3" destOrd="0" parTransId="{F109C3DD-54DE-4B37-95E1-1BC648142E7F}" sibTransId="{3EF78F38-7661-49DE-AC74-E50A7A9AA334}"/>
    <dgm:cxn modelId="{9E41395A-073A-49B3-8636-2203AE301B35}" srcId="{E4C80597-96CF-486B-9001-02B3C6331A2E}" destId="{F4D653E8-6E82-4A97-B41C-D69C315B29AD}" srcOrd="7" destOrd="0" parTransId="{A370D115-C262-49D9-9521-7AB5484BB45F}" sibTransId="{A7217C8B-E660-4AC4-B09F-14AD3EE82475}"/>
    <dgm:cxn modelId="{99808C8C-00D9-4E5F-BDFA-392E371BC82C}" type="presOf" srcId="{9B501BB6-68B1-4793-A710-3A1A61B0BA7C}" destId="{A3C4981E-8E73-430B-8BBB-4A13BFF900C6}" srcOrd="0" destOrd="0" presId="urn:microsoft.com/office/officeart/2005/8/layout/default"/>
    <dgm:cxn modelId="{B6D8DE8D-DC55-4A80-8BCE-F1E9A85656A4}" type="presOf" srcId="{82A29ABE-038F-4A88-8650-4CD3742E7CE3}" destId="{285171B5-18C0-4F64-829F-2F86F05170AB}" srcOrd="0" destOrd="0" presId="urn:microsoft.com/office/officeart/2005/8/layout/default"/>
    <dgm:cxn modelId="{4C9BD68E-E219-405C-B716-4D25EF005179}" type="presOf" srcId="{BD2D9A77-8EE2-41B5-9852-983649C19592}" destId="{25C78FCD-6453-4C68-A42B-D4B4DB72141F}" srcOrd="0" destOrd="0" presId="urn:microsoft.com/office/officeart/2005/8/layout/default"/>
    <dgm:cxn modelId="{17B9189A-480F-4D05-89DF-14DABE5F7AD8}" type="presOf" srcId="{F4D653E8-6E82-4A97-B41C-D69C315B29AD}" destId="{AF4FFB64-2E2B-4136-80C0-5A6E5CE52DCA}" srcOrd="0" destOrd="0" presId="urn:microsoft.com/office/officeart/2005/8/layout/default"/>
    <dgm:cxn modelId="{77DFCDB1-93E5-4E7A-8C67-CE09EAD9A325}" srcId="{E4C80597-96CF-486B-9001-02B3C6331A2E}" destId="{1D65FD38-D743-43B5-965A-2D284666F7C4}" srcOrd="2" destOrd="0" parTransId="{953F595A-0E56-44DF-9367-9B4EF1164490}" sibTransId="{5DE46E46-898D-4F17-BF1B-11E4D8209C90}"/>
    <dgm:cxn modelId="{D1EA55B2-68D7-4688-8A0C-36F69402E9F9}" type="presOf" srcId="{C406AE94-3A4E-4E4E-89A1-6B980ED75468}" destId="{AA3FE8E4-99BE-4FE9-8B38-9129E3F7F9E9}" srcOrd="0" destOrd="0" presId="urn:microsoft.com/office/officeart/2005/8/layout/default"/>
    <dgm:cxn modelId="{1FF848B6-B93A-44B4-9CDD-45F1573C34DA}" type="presOf" srcId="{6965A2ED-8BD9-4072-8F5B-8FF65C18874E}" destId="{FEF5F309-930A-4847-BB6F-BFB211DB0FC3}" srcOrd="0" destOrd="0" presId="urn:microsoft.com/office/officeart/2005/8/layout/default"/>
    <dgm:cxn modelId="{D55EC9B7-BB8F-4A4C-AAB0-F6823B63F750}" srcId="{E4C80597-96CF-486B-9001-02B3C6331A2E}" destId="{2193649D-82AC-4644-BF25-E5AD7FE78898}" srcOrd="9" destOrd="0" parTransId="{0AD59BD0-2A6D-4A4D-809E-0E12D3C95427}" sibTransId="{3684DB1F-D929-401D-B622-01A9FA802D53}"/>
    <dgm:cxn modelId="{DE66CEB7-9A30-4783-A9FA-D6CEC5EDFFD6}" srcId="{E4C80597-96CF-486B-9001-02B3C6331A2E}" destId="{9B501BB6-68B1-4793-A710-3A1A61B0BA7C}" srcOrd="14" destOrd="0" parTransId="{4FAAE371-A803-4F3F-995A-13EB3CBA7D51}" sibTransId="{C9C21CB6-D420-4AD0-A30A-6B0541673AF3}"/>
    <dgm:cxn modelId="{7DC6E9D7-2C31-4671-880F-6CF7E6429C30}" srcId="{E4C80597-96CF-486B-9001-02B3C6331A2E}" destId="{BD2D9A77-8EE2-41B5-9852-983649C19592}" srcOrd="1" destOrd="0" parTransId="{D02A72DD-3668-4F7A-BB19-4160533114AA}" sibTransId="{30D88A9C-16B3-433F-B481-BE3E07BB3F8B}"/>
    <dgm:cxn modelId="{7C9849DF-2D8C-40CB-AD97-59B0CAA25385}" srcId="{E4C80597-96CF-486B-9001-02B3C6331A2E}" destId="{0DA49243-C717-4C3B-A965-F2B1E6304A2F}" srcOrd="4" destOrd="0" parTransId="{8BB95750-C833-4272-8E66-A5666FDEB22A}" sibTransId="{16986033-BABC-4E9E-8A08-082110D0C82D}"/>
    <dgm:cxn modelId="{E1BD1BEB-2527-4849-8074-CB119AF8CF3F}" srcId="{E4C80597-96CF-486B-9001-02B3C6331A2E}" destId="{FB7D7864-0F6A-492A-9BAE-07A2B394448C}" srcOrd="12" destOrd="0" parTransId="{3FAE9C44-BB6F-4849-BED1-03BC42E4AEC7}" sibTransId="{5F432FCF-ED40-4658-812C-71EBC66D7095}"/>
    <dgm:cxn modelId="{B19CF3EC-3C70-4EA4-8233-97AEC2C51AA9}" type="presOf" srcId="{3F9AA90A-1B19-4AAF-8DB0-FE4232479C3C}" destId="{1F9395B5-700F-4163-8384-292B7369E2DD}" srcOrd="0" destOrd="0" presId="urn:microsoft.com/office/officeart/2005/8/layout/default"/>
    <dgm:cxn modelId="{4DFDB6FC-FEE6-4BE1-92F3-6CA2FF544C77}" srcId="{E4C80597-96CF-486B-9001-02B3C6331A2E}" destId="{1FA2F05B-0A66-4D25-9DA4-13CE581B3DC5}" srcOrd="11" destOrd="0" parTransId="{D0C88289-84D3-48BD-9EB5-87E336342BFE}" sibTransId="{2E39AE7B-4FC1-4356-9F37-B05183305F5A}"/>
    <dgm:cxn modelId="{474BB433-2419-496E-B0E8-BEF5B8713787}" type="presParOf" srcId="{C27834E0-F9FC-4889-81B3-6E2A6275F8EE}" destId="{A2369754-FA6C-4674-9457-737CC6E39EDC}" srcOrd="0" destOrd="0" presId="urn:microsoft.com/office/officeart/2005/8/layout/default"/>
    <dgm:cxn modelId="{9001B3AD-9FB8-4179-8DD5-E0FDAE55EC86}" type="presParOf" srcId="{C27834E0-F9FC-4889-81B3-6E2A6275F8EE}" destId="{83D3F48F-3D9B-4714-B10A-087A99298A37}" srcOrd="1" destOrd="0" presId="urn:microsoft.com/office/officeart/2005/8/layout/default"/>
    <dgm:cxn modelId="{C9C86DF2-5287-4B04-B749-93C20BD94B6E}" type="presParOf" srcId="{C27834E0-F9FC-4889-81B3-6E2A6275F8EE}" destId="{25C78FCD-6453-4C68-A42B-D4B4DB72141F}" srcOrd="2" destOrd="0" presId="urn:microsoft.com/office/officeart/2005/8/layout/default"/>
    <dgm:cxn modelId="{8293F0E3-DAE7-41E0-9081-FC1FF1589745}" type="presParOf" srcId="{C27834E0-F9FC-4889-81B3-6E2A6275F8EE}" destId="{619E6FF6-098A-494B-BE1F-217D75075A89}" srcOrd="3" destOrd="0" presId="urn:microsoft.com/office/officeart/2005/8/layout/default"/>
    <dgm:cxn modelId="{9F86B2C1-B17C-44E5-8A00-59B0AF91444D}" type="presParOf" srcId="{C27834E0-F9FC-4889-81B3-6E2A6275F8EE}" destId="{C57904D7-8B8B-4C46-93AD-85D48928C8C6}" srcOrd="4" destOrd="0" presId="urn:microsoft.com/office/officeart/2005/8/layout/default"/>
    <dgm:cxn modelId="{7A363128-87FE-47EC-8936-634F56E8C684}" type="presParOf" srcId="{C27834E0-F9FC-4889-81B3-6E2A6275F8EE}" destId="{FDA34EED-88B7-4F47-A093-046CA3BF2487}" srcOrd="5" destOrd="0" presId="urn:microsoft.com/office/officeart/2005/8/layout/default"/>
    <dgm:cxn modelId="{FB3C4D7E-B544-4CAB-9B27-24BDEA426FE4}" type="presParOf" srcId="{C27834E0-F9FC-4889-81B3-6E2A6275F8EE}" destId="{1F9395B5-700F-4163-8384-292B7369E2DD}" srcOrd="6" destOrd="0" presId="urn:microsoft.com/office/officeart/2005/8/layout/default"/>
    <dgm:cxn modelId="{F6B6F8D3-B120-40BF-8F28-B260F976E990}" type="presParOf" srcId="{C27834E0-F9FC-4889-81B3-6E2A6275F8EE}" destId="{9939D7B8-0D99-47BA-8527-CF4FF3A11DB1}" srcOrd="7" destOrd="0" presId="urn:microsoft.com/office/officeart/2005/8/layout/default"/>
    <dgm:cxn modelId="{3C6B0BA5-2974-4EE9-BA24-82AE8F01EEF7}" type="presParOf" srcId="{C27834E0-F9FC-4889-81B3-6E2A6275F8EE}" destId="{1C2041B4-E9C4-4FA7-8D73-DA8082F60A21}" srcOrd="8" destOrd="0" presId="urn:microsoft.com/office/officeart/2005/8/layout/default"/>
    <dgm:cxn modelId="{EDE4B0C7-4B96-4A62-9BE4-DB846406E65D}" type="presParOf" srcId="{C27834E0-F9FC-4889-81B3-6E2A6275F8EE}" destId="{04926A08-BF3F-44EE-8621-136083A4CD4A}" srcOrd="9" destOrd="0" presId="urn:microsoft.com/office/officeart/2005/8/layout/default"/>
    <dgm:cxn modelId="{28A73446-3085-43A9-AE40-BD416BB2E8BB}" type="presParOf" srcId="{C27834E0-F9FC-4889-81B3-6E2A6275F8EE}" destId="{3DE0F30A-01EB-4F9D-89F6-9CCC3CD3FF76}" srcOrd="10" destOrd="0" presId="urn:microsoft.com/office/officeart/2005/8/layout/default"/>
    <dgm:cxn modelId="{B6FF6046-A8C3-4804-8A80-D50F898AE6DB}" type="presParOf" srcId="{C27834E0-F9FC-4889-81B3-6E2A6275F8EE}" destId="{7E6E35B6-4EFE-446D-AAA7-1A6941334599}" srcOrd="11" destOrd="0" presId="urn:microsoft.com/office/officeart/2005/8/layout/default"/>
    <dgm:cxn modelId="{120DD22F-830D-4BB2-B832-904EE7B20BB3}" type="presParOf" srcId="{C27834E0-F9FC-4889-81B3-6E2A6275F8EE}" destId="{AA3FE8E4-99BE-4FE9-8B38-9129E3F7F9E9}" srcOrd="12" destOrd="0" presId="urn:microsoft.com/office/officeart/2005/8/layout/default"/>
    <dgm:cxn modelId="{C6344BD1-39E8-488F-B358-61B6A0862A63}" type="presParOf" srcId="{C27834E0-F9FC-4889-81B3-6E2A6275F8EE}" destId="{13C11CBD-4EC3-4A1C-A3AF-24AA4CCB9095}" srcOrd="13" destOrd="0" presId="urn:microsoft.com/office/officeart/2005/8/layout/default"/>
    <dgm:cxn modelId="{39F32FD2-610D-4148-B0A4-6612918497AA}" type="presParOf" srcId="{C27834E0-F9FC-4889-81B3-6E2A6275F8EE}" destId="{AF4FFB64-2E2B-4136-80C0-5A6E5CE52DCA}" srcOrd="14" destOrd="0" presId="urn:microsoft.com/office/officeart/2005/8/layout/default"/>
    <dgm:cxn modelId="{7126C2D8-A3AE-4B0A-86AE-544E8103C3CA}" type="presParOf" srcId="{C27834E0-F9FC-4889-81B3-6E2A6275F8EE}" destId="{B91E3522-0CBA-41E6-B4B2-57F9EF5CE8CC}" srcOrd="15" destOrd="0" presId="urn:microsoft.com/office/officeart/2005/8/layout/default"/>
    <dgm:cxn modelId="{95C17351-30CF-40FD-875B-93731673CF88}" type="presParOf" srcId="{C27834E0-F9FC-4889-81B3-6E2A6275F8EE}" destId="{D6285FEC-9527-40D2-A1B4-2B0D0A742ACB}" srcOrd="16" destOrd="0" presId="urn:microsoft.com/office/officeart/2005/8/layout/default"/>
    <dgm:cxn modelId="{BB139BAE-4539-4920-9525-1C952827AEED}" type="presParOf" srcId="{C27834E0-F9FC-4889-81B3-6E2A6275F8EE}" destId="{4399FD71-1EB0-495E-B3A3-D911BA8F0A6F}" srcOrd="17" destOrd="0" presId="urn:microsoft.com/office/officeart/2005/8/layout/default"/>
    <dgm:cxn modelId="{0DC5F3F0-C68A-4538-A75D-166CF1A1E1DA}" type="presParOf" srcId="{C27834E0-F9FC-4889-81B3-6E2A6275F8EE}" destId="{A08E3C07-6143-4D50-A280-F1B2B0B6768D}" srcOrd="18" destOrd="0" presId="urn:microsoft.com/office/officeart/2005/8/layout/default"/>
    <dgm:cxn modelId="{3B39DD7C-8C63-4374-A421-57FC20C91E13}" type="presParOf" srcId="{C27834E0-F9FC-4889-81B3-6E2A6275F8EE}" destId="{B377C5FA-C102-40A3-AA0E-A50FE4D31C1F}" srcOrd="19" destOrd="0" presId="urn:microsoft.com/office/officeart/2005/8/layout/default"/>
    <dgm:cxn modelId="{501A8E9D-A531-49D2-A839-752FC4940D74}" type="presParOf" srcId="{C27834E0-F9FC-4889-81B3-6E2A6275F8EE}" destId="{285171B5-18C0-4F64-829F-2F86F05170AB}" srcOrd="20" destOrd="0" presId="urn:microsoft.com/office/officeart/2005/8/layout/default"/>
    <dgm:cxn modelId="{10546362-4EF6-4CDE-A0F2-B7BAFF0013C9}" type="presParOf" srcId="{C27834E0-F9FC-4889-81B3-6E2A6275F8EE}" destId="{DA2BB1C2-651A-4EBD-B0AE-BE66B3775131}" srcOrd="21" destOrd="0" presId="urn:microsoft.com/office/officeart/2005/8/layout/default"/>
    <dgm:cxn modelId="{E26AC709-7CFE-4194-8199-A653F4993957}" type="presParOf" srcId="{C27834E0-F9FC-4889-81B3-6E2A6275F8EE}" destId="{5DBC1628-D70A-4ED7-8110-0FE280017B89}" srcOrd="22" destOrd="0" presId="urn:microsoft.com/office/officeart/2005/8/layout/default"/>
    <dgm:cxn modelId="{DA7F61A4-8267-4C3D-A0E4-0353D2745883}" type="presParOf" srcId="{C27834E0-F9FC-4889-81B3-6E2A6275F8EE}" destId="{444FAA4C-BFEE-494C-BF42-FD2BF5023DD3}" srcOrd="23" destOrd="0" presId="urn:microsoft.com/office/officeart/2005/8/layout/default"/>
    <dgm:cxn modelId="{748961AF-CC80-48AC-843E-5C16E71226AB}" type="presParOf" srcId="{C27834E0-F9FC-4889-81B3-6E2A6275F8EE}" destId="{EE54A477-5BB3-4F08-8B2B-C94FE9772996}" srcOrd="24" destOrd="0" presId="urn:microsoft.com/office/officeart/2005/8/layout/default"/>
    <dgm:cxn modelId="{208793B2-87B0-4D17-B6FF-9AAD80E216E7}" type="presParOf" srcId="{C27834E0-F9FC-4889-81B3-6E2A6275F8EE}" destId="{2B7E0637-10B1-4F16-B6AE-40C73D0E8434}" srcOrd="25" destOrd="0" presId="urn:microsoft.com/office/officeart/2005/8/layout/default"/>
    <dgm:cxn modelId="{6FF56CE3-F8CC-4A82-9315-7284853DFD30}" type="presParOf" srcId="{C27834E0-F9FC-4889-81B3-6E2A6275F8EE}" destId="{FEF5F309-930A-4847-BB6F-BFB211DB0FC3}" srcOrd="26" destOrd="0" presId="urn:microsoft.com/office/officeart/2005/8/layout/default"/>
    <dgm:cxn modelId="{7D7933BD-BAE8-4BED-9E30-79ADB061FB42}" type="presParOf" srcId="{C27834E0-F9FC-4889-81B3-6E2A6275F8EE}" destId="{994C235B-ECE9-42C3-B95C-0942D674CDFA}" srcOrd="27" destOrd="0" presId="urn:microsoft.com/office/officeart/2005/8/layout/default"/>
    <dgm:cxn modelId="{9B28E579-B6C3-42FE-B9B1-178B44047FE0}" type="presParOf" srcId="{C27834E0-F9FC-4889-81B3-6E2A6275F8EE}" destId="{A3C4981E-8E73-430B-8BBB-4A13BFF900C6}" srcOrd="2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1E4936-C978-4A9F-9C5C-ACC7FA37B204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6C38B66-4B08-4AF6-AC3A-A96BF3D903E8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200">
              <a:solidFill>
                <a:schemeClr val="accent2"/>
              </a:solidFill>
            </a:rPr>
            <a:t>No spec</a:t>
          </a:r>
          <a:r>
            <a:rPr lang="en-US" sz="2200">
              <a:solidFill>
                <a:srgbClr val="475D68"/>
              </a:solidFill>
            </a:rPr>
            <a:t>i</a:t>
          </a:r>
          <a:r>
            <a:rPr lang="en-US" sz="2200">
              <a:solidFill>
                <a:schemeClr val="accent2"/>
              </a:solidFill>
            </a:rPr>
            <a:t>fic outreach proposed at this stage</a:t>
          </a:r>
        </a:p>
      </dgm:t>
    </dgm:pt>
    <dgm:pt modelId="{246B30A7-A38C-423B-8132-723D5EBBB3B9}" type="parTrans" cxnId="{7922B8D1-8AAD-43C4-83CE-39A388DA7474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6641DB88-CD2F-47E6-9A99-57DB7B2FACA3}" type="sibTrans" cxnId="{7922B8D1-8AAD-43C4-83CE-39A388DA7474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3AB13EA5-7197-4E13-ABB8-06B42D48453D}">
      <dgm:prSet phldrT="[Text]"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43BB5C17-BADD-482B-88C1-40BBD6854C13}" type="parTrans" cxnId="{8BE15F4B-7C42-4520-A4E0-3419BE50E426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CB904E0B-CA47-439F-9563-A8DA247D9A02}" type="sibTrans" cxnId="{8BE15F4B-7C42-4520-A4E0-3419BE50E426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D7E354BF-3655-4C01-A5A7-5A09C3090DE6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2200">
              <a:solidFill>
                <a:schemeClr val="bg1"/>
              </a:solidFill>
            </a:rPr>
            <a:t>Outreach approach TBD</a:t>
          </a:r>
        </a:p>
      </dgm:t>
    </dgm:pt>
    <dgm:pt modelId="{C2218E09-9337-4B60-8CD7-FD108AE1CB48}" type="parTrans" cxnId="{1CF47FA0-BB94-446B-AC73-F5FF526AE3D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798478D1-A786-4F55-AEBC-D124DCA40D67}" type="sibTrans" cxnId="{1CF47FA0-BB94-446B-AC73-F5FF526AE3D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0ADCC685-E6CC-4206-B640-CA6F021E5666}">
      <dgm:prSet phldrT="[Text]"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B24D0AA6-D7F0-43D5-ABD1-AD3C7C1E4131}" type="parTrans" cxnId="{C4393134-B7CB-4743-944A-18DEC79E98ED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C0F49A06-1183-4198-83C4-BDD1ED1C4DD5}" type="sibTrans" cxnId="{C4393134-B7CB-4743-944A-18DEC79E98ED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30152CD3-91D4-449B-A0BB-150679E52316}">
      <dgm:prSet phldrT="[Text]" custT="1"/>
      <dgm:spPr/>
      <dgm:t>
        <a:bodyPr/>
        <a:lstStyle/>
        <a:p>
          <a:r>
            <a:rPr lang="en-US" sz="2200">
              <a:solidFill>
                <a:schemeClr val="accent2"/>
              </a:solidFill>
            </a:rPr>
            <a:t>Organizing</a:t>
          </a:r>
          <a:r>
            <a:rPr lang="en-US" sz="2200" baseline="0">
              <a:solidFill>
                <a:schemeClr val="accent2"/>
              </a:solidFill>
            </a:rPr>
            <a:t> additional outreach</a:t>
          </a:r>
          <a:endParaRPr lang="en-US" sz="2200">
            <a:solidFill>
              <a:schemeClr val="accent2"/>
            </a:solidFill>
          </a:endParaRPr>
        </a:p>
      </dgm:t>
    </dgm:pt>
    <dgm:pt modelId="{34A7487A-F420-4C52-B6BF-87A63B2E0C2F}" type="parTrans" cxnId="{A305C5F5-8BAF-48A2-AB8F-E4ABF17F072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0CDDDD4E-CCAD-4A7E-8F24-BBF05A3D69F2}" type="sibTrans" cxnId="{A305C5F5-8BAF-48A2-AB8F-E4ABF17F072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8F1ACBE3-E29F-4929-9E21-53A3812ED78D}">
      <dgm:prSet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96F34549-4FC1-4222-BF8F-436EA2F8DA70}" type="parTrans" cxnId="{8652C138-3797-41E8-AE90-7DF2536C078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5D746038-C5BF-4CCB-9B6F-9DB1F4991F8B}" type="sibTrans" cxnId="{8652C138-3797-41E8-AE90-7DF2536C078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91DDDF6C-49EA-4A92-9E0F-C4CBE03A0396}">
      <dgm:prSet phldrT="[Text]"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53F09F31-38D2-44CD-BB2B-E7BAB4B3346B}" type="parTrans" cxnId="{BDDBB364-F7D7-4195-9CE4-02081A1B64A8}">
      <dgm:prSet/>
      <dgm:spPr/>
      <dgm:t>
        <a:bodyPr/>
        <a:lstStyle/>
        <a:p>
          <a:endParaRPr lang="en-US"/>
        </a:p>
      </dgm:t>
    </dgm:pt>
    <dgm:pt modelId="{630CB5E6-07C2-4B8C-92FF-D6AC3EE86A51}" type="sibTrans" cxnId="{BDDBB364-F7D7-4195-9CE4-02081A1B64A8}">
      <dgm:prSet/>
      <dgm:spPr/>
      <dgm:t>
        <a:bodyPr/>
        <a:lstStyle/>
        <a:p>
          <a:endParaRPr lang="en-US"/>
        </a:p>
      </dgm:t>
    </dgm:pt>
    <dgm:pt modelId="{F2A328B6-BAEC-426B-B5D8-5F08BBFFDA4C}">
      <dgm:prSet phldrT="[Text]"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7C91DE2E-140D-4422-AB2B-8431981ECEEB}" type="parTrans" cxnId="{7C2E6683-55CC-42F9-8F8B-21581C8990B1}">
      <dgm:prSet/>
      <dgm:spPr/>
      <dgm:t>
        <a:bodyPr/>
        <a:lstStyle/>
        <a:p>
          <a:endParaRPr lang="en-US"/>
        </a:p>
      </dgm:t>
    </dgm:pt>
    <dgm:pt modelId="{BA14D53F-3530-4E3E-BF37-6EDB63DFEF3A}" type="sibTrans" cxnId="{7C2E6683-55CC-42F9-8F8B-21581C8990B1}">
      <dgm:prSet/>
      <dgm:spPr/>
      <dgm:t>
        <a:bodyPr/>
        <a:lstStyle/>
        <a:p>
          <a:endParaRPr lang="en-US"/>
        </a:p>
      </dgm:t>
    </dgm:pt>
    <dgm:pt modelId="{78B6040C-FB31-46AD-AD6D-B5312B6B653C}">
      <dgm:prSet phldrT="[Text]"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5C751D82-954F-4F1A-B3A5-0543E2ED1ADB}" type="parTrans" cxnId="{01D62D81-7498-48A4-A1AA-35F6ED767DB5}">
      <dgm:prSet/>
      <dgm:spPr/>
      <dgm:t>
        <a:bodyPr/>
        <a:lstStyle/>
        <a:p>
          <a:endParaRPr lang="en-US"/>
        </a:p>
      </dgm:t>
    </dgm:pt>
    <dgm:pt modelId="{C4DF1CCE-B2E5-4563-AF6D-F4EFDED56797}" type="sibTrans" cxnId="{01D62D81-7498-48A4-A1AA-35F6ED767DB5}">
      <dgm:prSet/>
      <dgm:spPr/>
      <dgm:t>
        <a:bodyPr/>
        <a:lstStyle/>
        <a:p>
          <a:endParaRPr lang="en-US"/>
        </a:p>
      </dgm:t>
    </dgm:pt>
    <dgm:pt modelId="{19430DC1-7C13-4BAD-A34A-1110F93FBC69}" type="pres">
      <dgm:prSet presAssocID="{B31E4936-C978-4A9F-9C5C-ACC7FA37B204}" presName="linear" presStyleCnt="0">
        <dgm:presLayoutVars>
          <dgm:animLvl val="lvl"/>
          <dgm:resizeHandles val="exact"/>
        </dgm:presLayoutVars>
      </dgm:prSet>
      <dgm:spPr/>
    </dgm:pt>
    <dgm:pt modelId="{4F0903AB-1C0C-490B-BF02-BFA509F52AD9}" type="pres">
      <dgm:prSet presAssocID="{46C38B66-4B08-4AF6-AC3A-A96BF3D903E8}" presName="parentText" presStyleLbl="node1" presStyleIdx="0" presStyleCnt="3" custLinFactNeighborY="97216">
        <dgm:presLayoutVars>
          <dgm:chMax val="0"/>
          <dgm:bulletEnabled val="1"/>
        </dgm:presLayoutVars>
      </dgm:prSet>
      <dgm:spPr/>
    </dgm:pt>
    <dgm:pt modelId="{FA1C621C-0AE8-4A24-ACF6-C7D106164FBB}" type="pres">
      <dgm:prSet presAssocID="{46C38B66-4B08-4AF6-AC3A-A96BF3D903E8}" presName="childText" presStyleLbl="revTx" presStyleIdx="0" presStyleCnt="3">
        <dgm:presLayoutVars>
          <dgm:bulletEnabled val="1"/>
        </dgm:presLayoutVars>
      </dgm:prSet>
      <dgm:spPr/>
    </dgm:pt>
    <dgm:pt modelId="{19D65B38-1BB9-4C41-AC42-DD8E25854910}" type="pres">
      <dgm:prSet presAssocID="{D7E354BF-3655-4C01-A5A7-5A09C3090DE6}" presName="parentText" presStyleLbl="node1" presStyleIdx="1" presStyleCnt="3" custLinFactNeighborX="-477" custLinFactNeighborY="62768">
        <dgm:presLayoutVars>
          <dgm:chMax val="0"/>
          <dgm:bulletEnabled val="1"/>
        </dgm:presLayoutVars>
      </dgm:prSet>
      <dgm:spPr/>
    </dgm:pt>
    <dgm:pt modelId="{727D3E07-D7B8-4456-97D6-CBFDFA0B8A0F}" type="pres">
      <dgm:prSet presAssocID="{D7E354BF-3655-4C01-A5A7-5A09C3090DE6}" presName="childText" presStyleLbl="revTx" presStyleIdx="1" presStyleCnt="3">
        <dgm:presLayoutVars>
          <dgm:bulletEnabled val="1"/>
        </dgm:presLayoutVars>
      </dgm:prSet>
      <dgm:spPr/>
    </dgm:pt>
    <dgm:pt modelId="{2CD882D1-E381-453A-9942-3FB6D8C85758}" type="pres">
      <dgm:prSet presAssocID="{30152CD3-91D4-449B-A0BB-150679E52316}" presName="parentText" presStyleLbl="node1" presStyleIdx="2" presStyleCnt="3" custLinFactNeighborY="66369">
        <dgm:presLayoutVars>
          <dgm:chMax val="0"/>
          <dgm:bulletEnabled val="1"/>
        </dgm:presLayoutVars>
      </dgm:prSet>
      <dgm:spPr/>
    </dgm:pt>
    <dgm:pt modelId="{B31F31FC-EE0B-4A34-BE38-2E4AE1A542DF}" type="pres">
      <dgm:prSet presAssocID="{30152CD3-91D4-449B-A0BB-150679E52316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EF084A07-41A7-4363-9F87-A9DD20714A94}" type="presOf" srcId="{3AB13EA5-7197-4E13-ABB8-06B42D48453D}" destId="{FA1C621C-0AE8-4A24-ACF6-C7D106164FBB}" srcOrd="0" destOrd="0" presId="urn:microsoft.com/office/officeart/2005/8/layout/vList2"/>
    <dgm:cxn modelId="{8FF3DE12-018F-4268-AC97-C23F61E167FC}" type="presOf" srcId="{8F1ACBE3-E29F-4929-9E21-53A3812ED78D}" destId="{B31F31FC-EE0B-4A34-BE38-2E4AE1A542DF}" srcOrd="0" destOrd="0" presId="urn:microsoft.com/office/officeart/2005/8/layout/vList2"/>
    <dgm:cxn modelId="{FDBECD33-588A-41AE-92EE-6DA04DF79315}" type="presOf" srcId="{D7E354BF-3655-4C01-A5A7-5A09C3090DE6}" destId="{19D65B38-1BB9-4C41-AC42-DD8E25854910}" srcOrd="0" destOrd="0" presId="urn:microsoft.com/office/officeart/2005/8/layout/vList2"/>
    <dgm:cxn modelId="{C4393134-B7CB-4743-944A-18DEC79E98ED}" srcId="{D7E354BF-3655-4C01-A5A7-5A09C3090DE6}" destId="{0ADCC685-E6CC-4206-B640-CA6F021E5666}" srcOrd="3" destOrd="0" parTransId="{B24D0AA6-D7F0-43D5-ABD1-AD3C7C1E4131}" sibTransId="{C0F49A06-1183-4198-83C4-BDD1ED1C4DD5}"/>
    <dgm:cxn modelId="{8652C138-3797-41E8-AE90-7DF2536C0789}" srcId="{30152CD3-91D4-449B-A0BB-150679E52316}" destId="{8F1ACBE3-E29F-4929-9E21-53A3812ED78D}" srcOrd="0" destOrd="0" parTransId="{96F34549-4FC1-4222-BF8F-436EA2F8DA70}" sibTransId="{5D746038-C5BF-4CCB-9B6F-9DB1F4991F8B}"/>
    <dgm:cxn modelId="{A7B0BB5B-01F2-4CF8-9915-9878D3C1D808}" type="presOf" srcId="{46C38B66-4B08-4AF6-AC3A-A96BF3D903E8}" destId="{4F0903AB-1C0C-490B-BF02-BFA509F52AD9}" srcOrd="0" destOrd="0" presId="urn:microsoft.com/office/officeart/2005/8/layout/vList2"/>
    <dgm:cxn modelId="{97461C61-A61D-4758-870D-757BA68F44B6}" type="presOf" srcId="{91DDDF6C-49EA-4A92-9E0F-C4CBE03A0396}" destId="{727D3E07-D7B8-4456-97D6-CBFDFA0B8A0F}" srcOrd="0" destOrd="0" presId="urn:microsoft.com/office/officeart/2005/8/layout/vList2"/>
    <dgm:cxn modelId="{BDDBB364-F7D7-4195-9CE4-02081A1B64A8}" srcId="{D7E354BF-3655-4C01-A5A7-5A09C3090DE6}" destId="{91DDDF6C-49EA-4A92-9E0F-C4CBE03A0396}" srcOrd="0" destOrd="0" parTransId="{53F09F31-38D2-44CD-BB2B-E7BAB4B3346B}" sibTransId="{630CB5E6-07C2-4B8C-92FF-D6AC3EE86A51}"/>
    <dgm:cxn modelId="{8BE15F4B-7C42-4520-A4E0-3419BE50E426}" srcId="{46C38B66-4B08-4AF6-AC3A-A96BF3D903E8}" destId="{3AB13EA5-7197-4E13-ABB8-06B42D48453D}" srcOrd="0" destOrd="0" parTransId="{43BB5C17-BADD-482B-88C1-40BBD6854C13}" sibTransId="{CB904E0B-CA47-439F-9563-A8DA247D9A02}"/>
    <dgm:cxn modelId="{6ECC7150-EDE6-4401-B853-9D7CD7874CE4}" type="presOf" srcId="{B31E4936-C978-4A9F-9C5C-ACC7FA37B204}" destId="{19430DC1-7C13-4BAD-A34A-1110F93FBC69}" srcOrd="0" destOrd="0" presId="urn:microsoft.com/office/officeart/2005/8/layout/vList2"/>
    <dgm:cxn modelId="{01D62D81-7498-48A4-A1AA-35F6ED767DB5}" srcId="{D7E354BF-3655-4C01-A5A7-5A09C3090DE6}" destId="{78B6040C-FB31-46AD-AD6D-B5312B6B653C}" srcOrd="2" destOrd="0" parTransId="{5C751D82-954F-4F1A-B3A5-0543E2ED1ADB}" sibTransId="{C4DF1CCE-B2E5-4563-AF6D-F4EFDED56797}"/>
    <dgm:cxn modelId="{7C2E6683-55CC-42F9-8F8B-21581C8990B1}" srcId="{D7E354BF-3655-4C01-A5A7-5A09C3090DE6}" destId="{F2A328B6-BAEC-426B-B5D8-5F08BBFFDA4C}" srcOrd="1" destOrd="0" parTransId="{7C91DE2E-140D-4422-AB2B-8431981ECEEB}" sibTransId="{BA14D53F-3530-4E3E-BF37-6EDB63DFEF3A}"/>
    <dgm:cxn modelId="{0B638C86-3980-480D-9864-49C9A3392673}" type="presOf" srcId="{0ADCC685-E6CC-4206-B640-CA6F021E5666}" destId="{727D3E07-D7B8-4456-97D6-CBFDFA0B8A0F}" srcOrd="0" destOrd="3" presId="urn:microsoft.com/office/officeart/2005/8/layout/vList2"/>
    <dgm:cxn modelId="{1CF47FA0-BB94-446B-AC73-F5FF526AE3D9}" srcId="{B31E4936-C978-4A9F-9C5C-ACC7FA37B204}" destId="{D7E354BF-3655-4C01-A5A7-5A09C3090DE6}" srcOrd="1" destOrd="0" parTransId="{C2218E09-9337-4B60-8CD7-FD108AE1CB48}" sibTransId="{798478D1-A786-4F55-AEBC-D124DCA40D67}"/>
    <dgm:cxn modelId="{7922B8D1-8AAD-43C4-83CE-39A388DA7474}" srcId="{B31E4936-C978-4A9F-9C5C-ACC7FA37B204}" destId="{46C38B66-4B08-4AF6-AC3A-A96BF3D903E8}" srcOrd="0" destOrd="0" parTransId="{246B30A7-A38C-423B-8132-723D5EBBB3B9}" sibTransId="{6641DB88-CD2F-47E6-9A99-57DB7B2FACA3}"/>
    <dgm:cxn modelId="{0BFDFBD7-9A4C-4256-897D-D763DC71C02E}" type="presOf" srcId="{30152CD3-91D4-449B-A0BB-150679E52316}" destId="{2CD882D1-E381-453A-9942-3FB6D8C85758}" srcOrd="0" destOrd="0" presId="urn:microsoft.com/office/officeart/2005/8/layout/vList2"/>
    <dgm:cxn modelId="{EBE438EB-1D53-4A6A-91A0-020319184202}" type="presOf" srcId="{F2A328B6-BAEC-426B-B5D8-5F08BBFFDA4C}" destId="{727D3E07-D7B8-4456-97D6-CBFDFA0B8A0F}" srcOrd="0" destOrd="1" presId="urn:microsoft.com/office/officeart/2005/8/layout/vList2"/>
    <dgm:cxn modelId="{D9948FEC-F804-47FF-96DF-AE94131AADCC}" type="presOf" srcId="{78B6040C-FB31-46AD-AD6D-B5312B6B653C}" destId="{727D3E07-D7B8-4456-97D6-CBFDFA0B8A0F}" srcOrd="0" destOrd="2" presId="urn:microsoft.com/office/officeart/2005/8/layout/vList2"/>
    <dgm:cxn modelId="{A305C5F5-8BAF-48A2-AB8F-E4ABF17F0729}" srcId="{B31E4936-C978-4A9F-9C5C-ACC7FA37B204}" destId="{30152CD3-91D4-449B-A0BB-150679E52316}" srcOrd="2" destOrd="0" parTransId="{34A7487A-F420-4C52-B6BF-87A63B2E0C2F}" sibTransId="{0CDDDD4E-CCAD-4A7E-8F24-BBF05A3D69F2}"/>
    <dgm:cxn modelId="{2AA262B2-2D03-4E94-8DF1-A6B5DBB1F76A}" type="presParOf" srcId="{19430DC1-7C13-4BAD-A34A-1110F93FBC69}" destId="{4F0903AB-1C0C-490B-BF02-BFA509F52AD9}" srcOrd="0" destOrd="0" presId="urn:microsoft.com/office/officeart/2005/8/layout/vList2"/>
    <dgm:cxn modelId="{510E8B20-735D-4C88-B10A-4BF3A0BC3305}" type="presParOf" srcId="{19430DC1-7C13-4BAD-A34A-1110F93FBC69}" destId="{FA1C621C-0AE8-4A24-ACF6-C7D106164FBB}" srcOrd="1" destOrd="0" presId="urn:microsoft.com/office/officeart/2005/8/layout/vList2"/>
    <dgm:cxn modelId="{CD990474-EE4A-4749-B7F1-5C134E201F41}" type="presParOf" srcId="{19430DC1-7C13-4BAD-A34A-1110F93FBC69}" destId="{19D65B38-1BB9-4C41-AC42-DD8E25854910}" srcOrd="2" destOrd="0" presId="urn:microsoft.com/office/officeart/2005/8/layout/vList2"/>
    <dgm:cxn modelId="{8F6B7816-D25C-4D25-A910-447B2ACCBB7B}" type="presParOf" srcId="{19430DC1-7C13-4BAD-A34A-1110F93FBC69}" destId="{727D3E07-D7B8-4456-97D6-CBFDFA0B8A0F}" srcOrd="3" destOrd="0" presId="urn:microsoft.com/office/officeart/2005/8/layout/vList2"/>
    <dgm:cxn modelId="{5E862951-29D1-4CB0-9B61-63BFA6BDDA8D}" type="presParOf" srcId="{19430DC1-7C13-4BAD-A34A-1110F93FBC69}" destId="{2CD882D1-E381-453A-9942-3FB6D8C85758}" srcOrd="4" destOrd="0" presId="urn:microsoft.com/office/officeart/2005/8/layout/vList2"/>
    <dgm:cxn modelId="{34FFBFEF-B244-44DA-B0E6-C4D2717C06E7}" type="presParOf" srcId="{19430DC1-7C13-4BAD-A34A-1110F93FBC69}" destId="{B31F31FC-EE0B-4A34-BE38-2E4AE1A542DF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B0ACB8-A004-4C56-AD1A-B3B3AC8FF80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081A3E4-AA52-44E0-84B9-5F0F58FFB751}">
      <dgm:prSet phldrT="[Text]"/>
      <dgm:spPr/>
      <dgm:t>
        <a:bodyPr/>
        <a:lstStyle/>
        <a:p>
          <a:pPr>
            <a:buNone/>
          </a:pPr>
          <a:r>
            <a:rPr lang="en-US" b="1"/>
            <a:t>Analyze responses to draft jurisdictional profiles</a:t>
          </a:r>
        </a:p>
      </dgm:t>
    </dgm:pt>
    <dgm:pt modelId="{E9868770-1EBD-4C4E-A08C-B596B58AF3EF}" type="parTrans" cxnId="{EFF89590-F721-4D67-A575-69DB7C3B635C}">
      <dgm:prSet/>
      <dgm:spPr/>
      <dgm:t>
        <a:bodyPr/>
        <a:lstStyle/>
        <a:p>
          <a:endParaRPr lang="en-US" b="1"/>
        </a:p>
      </dgm:t>
    </dgm:pt>
    <dgm:pt modelId="{8867CE1C-1D6F-4F84-A72C-A1E8B4A9243A}" type="sibTrans" cxnId="{EFF89590-F721-4D67-A575-69DB7C3B635C}">
      <dgm:prSet/>
      <dgm:spPr/>
      <dgm:t>
        <a:bodyPr/>
        <a:lstStyle/>
        <a:p>
          <a:endParaRPr lang="en-US" b="1"/>
        </a:p>
      </dgm:t>
    </dgm:pt>
    <dgm:pt modelId="{0A356422-AA06-4F57-A668-27E366700D3E}">
      <dgm:prSet phldrT="[Text]"/>
      <dgm:spPr/>
      <dgm:t>
        <a:bodyPr/>
        <a:lstStyle/>
        <a:p>
          <a:r>
            <a:rPr lang="en-US" b="1"/>
            <a:t>Prioritize within the list of jurisdictions based on profile analysis</a:t>
          </a:r>
        </a:p>
      </dgm:t>
    </dgm:pt>
    <dgm:pt modelId="{CCFA3533-5448-4F70-BE2C-97CCD888F7A2}" type="parTrans" cxnId="{966CB7F3-29BC-4679-9E49-30A16B4C81E5}">
      <dgm:prSet/>
      <dgm:spPr/>
      <dgm:t>
        <a:bodyPr/>
        <a:lstStyle/>
        <a:p>
          <a:endParaRPr lang="en-US" b="1"/>
        </a:p>
      </dgm:t>
    </dgm:pt>
    <dgm:pt modelId="{D5D9A8BE-B66C-4219-A099-5CCE03D08CCF}" type="sibTrans" cxnId="{966CB7F3-29BC-4679-9E49-30A16B4C81E5}">
      <dgm:prSet/>
      <dgm:spPr/>
      <dgm:t>
        <a:bodyPr/>
        <a:lstStyle/>
        <a:p>
          <a:endParaRPr lang="en-US" b="1"/>
        </a:p>
      </dgm:t>
    </dgm:pt>
    <dgm:pt modelId="{1D2F5744-055E-4B26-A206-D82C2F06CB08}">
      <dgm:prSet/>
      <dgm:spPr/>
      <dgm:t>
        <a:bodyPr/>
        <a:lstStyle/>
        <a:p>
          <a:r>
            <a:rPr lang="en-US" b="1"/>
            <a:t>Identify and prioritize additional jurisdictions for the next phase</a:t>
          </a:r>
        </a:p>
      </dgm:t>
    </dgm:pt>
    <dgm:pt modelId="{301263E8-ABBE-4716-A22F-AFE3F70E0997}" type="parTrans" cxnId="{2C154EB7-AEDA-4825-B788-72D92E5520F4}">
      <dgm:prSet/>
      <dgm:spPr/>
      <dgm:t>
        <a:bodyPr/>
        <a:lstStyle/>
        <a:p>
          <a:endParaRPr lang="en-US" b="1"/>
        </a:p>
      </dgm:t>
    </dgm:pt>
    <dgm:pt modelId="{2CCAF7A1-660C-4CA1-A5A6-522B05A36A09}" type="sibTrans" cxnId="{2C154EB7-AEDA-4825-B788-72D92E5520F4}">
      <dgm:prSet/>
      <dgm:spPr/>
      <dgm:t>
        <a:bodyPr/>
        <a:lstStyle/>
        <a:p>
          <a:endParaRPr lang="en-US" b="1"/>
        </a:p>
      </dgm:t>
    </dgm:pt>
    <dgm:pt modelId="{2CF37BF6-18B2-4452-B5B2-C7F5D436C48D}">
      <dgm:prSet/>
      <dgm:spPr/>
      <dgm:t>
        <a:bodyPr/>
        <a:lstStyle/>
        <a:p>
          <a:r>
            <a:rPr lang="en-US" b="1"/>
            <a:t>Further develop tailored jurisdiction specific stakeholder engagement approaches</a:t>
          </a:r>
        </a:p>
      </dgm:t>
    </dgm:pt>
    <dgm:pt modelId="{6D3B4D89-8BA7-4EBC-8766-4BB56B7B0333}" type="parTrans" cxnId="{45C4C425-5C59-456D-A79F-8016A2F48F44}">
      <dgm:prSet/>
      <dgm:spPr/>
      <dgm:t>
        <a:bodyPr/>
        <a:lstStyle/>
        <a:p>
          <a:endParaRPr lang="en-US" b="1"/>
        </a:p>
      </dgm:t>
    </dgm:pt>
    <dgm:pt modelId="{63B696D0-70D3-439D-B129-5C20B782C941}" type="sibTrans" cxnId="{45C4C425-5C59-456D-A79F-8016A2F48F44}">
      <dgm:prSet/>
      <dgm:spPr/>
      <dgm:t>
        <a:bodyPr/>
        <a:lstStyle/>
        <a:p>
          <a:endParaRPr lang="en-US" b="1"/>
        </a:p>
      </dgm:t>
    </dgm:pt>
    <dgm:pt modelId="{738DFCFE-6E09-43F9-8136-6FF05137E7FD}">
      <dgm:prSet/>
      <dgm:spPr/>
      <dgm:t>
        <a:bodyPr/>
        <a:lstStyle/>
        <a:p>
          <a:r>
            <a:rPr lang="en-US" b="1"/>
            <a:t>Develop collaborative partnerships</a:t>
          </a:r>
        </a:p>
      </dgm:t>
    </dgm:pt>
    <dgm:pt modelId="{C8B970CE-D11B-46DE-AC6C-B95C33E37F8E}" type="parTrans" cxnId="{2B4B5BBB-247E-4CA6-B2C1-839608963B03}">
      <dgm:prSet/>
      <dgm:spPr/>
      <dgm:t>
        <a:bodyPr/>
        <a:lstStyle/>
        <a:p>
          <a:endParaRPr lang="en-US" b="1"/>
        </a:p>
      </dgm:t>
    </dgm:pt>
    <dgm:pt modelId="{DF988877-04DE-4290-831C-5587F955C8DF}" type="sibTrans" cxnId="{2B4B5BBB-247E-4CA6-B2C1-839608963B03}">
      <dgm:prSet/>
      <dgm:spPr/>
      <dgm:t>
        <a:bodyPr/>
        <a:lstStyle/>
        <a:p>
          <a:endParaRPr lang="en-US" b="1"/>
        </a:p>
      </dgm:t>
    </dgm:pt>
    <dgm:pt modelId="{85532493-F3F6-4236-9202-F434EFED2E7C}">
      <dgm:prSet/>
      <dgm:spPr/>
      <dgm:t>
        <a:bodyPr/>
        <a:lstStyle/>
        <a:p>
          <a:r>
            <a:rPr lang="en-US" b="1"/>
            <a:t>Continue existing and additional planned outreach</a:t>
          </a:r>
        </a:p>
      </dgm:t>
    </dgm:pt>
    <dgm:pt modelId="{AAC76534-39E5-4898-95FD-5AD3690D554F}" type="parTrans" cxnId="{F3DECD9A-35DC-42C0-AE1A-93D5BEFE32DE}">
      <dgm:prSet/>
      <dgm:spPr/>
      <dgm:t>
        <a:bodyPr/>
        <a:lstStyle/>
        <a:p>
          <a:endParaRPr lang="en-US" b="1"/>
        </a:p>
      </dgm:t>
    </dgm:pt>
    <dgm:pt modelId="{E15509D1-B7FE-417B-A87C-94DE4C5B4A49}" type="sibTrans" cxnId="{F3DECD9A-35DC-42C0-AE1A-93D5BEFE32DE}">
      <dgm:prSet/>
      <dgm:spPr/>
      <dgm:t>
        <a:bodyPr/>
        <a:lstStyle/>
        <a:p>
          <a:endParaRPr lang="en-US" b="1"/>
        </a:p>
      </dgm:t>
    </dgm:pt>
    <dgm:pt modelId="{89400F46-37A9-425C-B20F-7360339961E5}" type="pres">
      <dgm:prSet presAssocID="{0CB0ACB8-A004-4C56-AD1A-B3B3AC8FF803}" presName="Name0" presStyleCnt="0">
        <dgm:presLayoutVars>
          <dgm:chMax val="7"/>
          <dgm:chPref val="7"/>
          <dgm:dir/>
        </dgm:presLayoutVars>
      </dgm:prSet>
      <dgm:spPr/>
    </dgm:pt>
    <dgm:pt modelId="{84ECF517-3174-471F-B496-82636E3AB123}" type="pres">
      <dgm:prSet presAssocID="{0CB0ACB8-A004-4C56-AD1A-B3B3AC8FF803}" presName="Name1" presStyleCnt="0"/>
      <dgm:spPr/>
    </dgm:pt>
    <dgm:pt modelId="{D91B007A-E5EB-43E8-BA17-C9A9296070FE}" type="pres">
      <dgm:prSet presAssocID="{0CB0ACB8-A004-4C56-AD1A-B3B3AC8FF803}" presName="cycle" presStyleCnt="0"/>
      <dgm:spPr/>
    </dgm:pt>
    <dgm:pt modelId="{E9E2CB5A-8B12-4991-8398-DC4618EF78EC}" type="pres">
      <dgm:prSet presAssocID="{0CB0ACB8-A004-4C56-AD1A-B3B3AC8FF803}" presName="srcNode" presStyleLbl="node1" presStyleIdx="0" presStyleCnt="6"/>
      <dgm:spPr/>
    </dgm:pt>
    <dgm:pt modelId="{F59625D9-36BE-4809-87A9-A467222180FA}" type="pres">
      <dgm:prSet presAssocID="{0CB0ACB8-A004-4C56-AD1A-B3B3AC8FF803}" presName="conn" presStyleLbl="parChTrans1D2" presStyleIdx="0" presStyleCnt="1"/>
      <dgm:spPr/>
    </dgm:pt>
    <dgm:pt modelId="{8002C0AE-4633-4053-BD5E-EE57D3EDD566}" type="pres">
      <dgm:prSet presAssocID="{0CB0ACB8-A004-4C56-AD1A-B3B3AC8FF803}" presName="extraNode" presStyleLbl="node1" presStyleIdx="0" presStyleCnt="6"/>
      <dgm:spPr/>
    </dgm:pt>
    <dgm:pt modelId="{95745BF6-EE64-48B7-B1DF-74B4D80F8218}" type="pres">
      <dgm:prSet presAssocID="{0CB0ACB8-A004-4C56-AD1A-B3B3AC8FF803}" presName="dstNode" presStyleLbl="node1" presStyleIdx="0" presStyleCnt="6"/>
      <dgm:spPr/>
    </dgm:pt>
    <dgm:pt modelId="{D502605A-2E89-4962-ACA8-ACE1E449C732}" type="pres">
      <dgm:prSet presAssocID="{0081A3E4-AA52-44E0-84B9-5F0F58FFB751}" presName="text_1" presStyleLbl="node1" presStyleIdx="0" presStyleCnt="6">
        <dgm:presLayoutVars>
          <dgm:bulletEnabled val="1"/>
        </dgm:presLayoutVars>
      </dgm:prSet>
      <dgm:spPr/>
    </dgm:pt>
    <dgm:pt modelId="{4D74CB60-DBAE-4F36-ACFE-B173360EC867}" type="pres">
      <dgm:prSet presAssocID="{0081A3E4-AA52-44E0-84B9-5F0F58FFB751}" presName="accent_1" presStyleCnt="0"/>
      <dgm:spPr/>
    </dgm:pt>
    <dgm:pt modelId="{579BB130-0172-42C6-93B5-19E0F34683EA}" type="pres">
      <dgm:prSet presAssocID="{0081A3E4-AA52-44E0-84B9-5F0F58FFB751}" presName="accentRepeatNode" presStyleLbl="solidFgAcc1" presStyleIdx="0" presStyleCnt="6"/>
      <dgm:spPr/>
    </dgm:pt>
    <dgm:pt modelId="{592D315B-CDD0-4AD6-9495-5E7DC5573F74}" type="pres">
      <dgm:prSet presAssocID="{0A356422-AA06-4F57-A668-27E366700D3E}" presName="text_2" presStyleLbl="node1" presStyleIdx="1" presStyleCnt="6">
        <dgm:presLayoutVars>
          <dgm:bulletEnabled val="1"/>
        </dgm:presLayoutVars>
      </dgm:prSet>
      <dgm:spPr/>
    </dgm:pt>
    <dgm:pt modelId="{0F96002D-933F-4746-A6C2-7D037F9EEACE}" type="pres">
      <dgm:prSet presAssocID="{0A356422-AA06-4F57-A668-27E366700D3E}" presName="accent_2" presStyleCnt="0"/>
      <dgm:spPr/>
    </dgm:pt>
    <dgm:pt modelId="{16B52651-8661-4C22-BD05-03C8474BB218}" type="pres">
      <dgm:prSet presAssocID="{0A356422-AA06-4F57-A668-27E366700D3E}" presName="accentRepeatNode" presStyleLbl="solidFgAcc1" presStyleIdx="1" presStyleCnt="6"/>
      <dgm:spPr/>
    </dgm:pt>
    <dgm:pt modelId="{E55C08E7-05BE-4082-B958-D23E49C12A00}" type="pres">
      <dgm:prSet presAssocID="{1D2F5744-055E-4B26-A206-D82C2F06CB08}" presName="text_3" presStyleLbl="node1" presStyleIdx="2" presStyleCnt="6">
        <dgm:presLayoutVars>
          <dgm:bulletEnabled val="1"/>
        </dgm:presLayoutVars>
      </dgm:prSet>
      <dgm:spPr/>
    </dgm:pt>
    <dgm:pt modelId="{C62C2CEE-E380-4695-9ED7-9CB75B6DDB44}" type="pres">
      <dgm:prSet presAssocID="{1D2F5744-055E-4B26-A206-D82C2F06CB08}" presName="accent_3" presStyleCnt="0"/>
      <dgm:spPr/>
    </dgm:pt>
    <dgm:pt modelId="{AC8EC220-3B49-4534-8AAB-EFBD6D42FFBE}" type="pres">
      <dgm:prSet presAssocID="{1D2F5744-055E-4B26-A206-D82C2F06CB08}" presName="accentRepeatNode" presStyleLbl="solidFgAcc1" presStyleIdx="2" presStyleCnt="6"/>
      <dgm:spPr/>
    </dgm:pt>
    <dgm:pt modelId="{8C8032AD-0F08-4271-875D-2F3E3D75F19B}" type="pres">
      <dgm:prSet presAssocID="{2CF37BF6-18B2-4452-B5B2-C7F5D436C48D}" presName="text_4" presStyleLbl="node1" presStyleIdx="3" presStyleCnt="6">
        <dgm:presLayoutVars>
          <dgm:bulletEnabled val="1"/>
        </dgm:presLayoutVars>
      </dgm:prSet>
      <dgm:spPr/>
    </dgm:pt>
    <dgm:pt modelId="{078CE1EA-E850-407F-91A2-0FC52FCAE210}" type="pres">
      <dgm:prSet presAssocID="{2CF37BF6-18B2-4452-B5B2-C7F5D436C48D}" presName="accent_4" presStyleCnt="0"/>
      <dgm:spPr/>
    </dgm:pt>
    <dgm:pt modelId="{562794E0-9004-4388-BE18-BD8F4F18197A}" type="pres">
      <dgm:prSet presAssocID="{2CF37BF6-18B2-4452-B5B2-C7F5D436C48D}" presName="accentRepeatNode" presStyleLbl="solidFgAcc1" presStyleIdx="3" presStyleCnt="6"/>
      <dgm:spPr/>
    </dgm:pt>
    <dgm:pt modelId="{E54389E8-2C2F-43A0-AE0D-F6F920570CBC}" type="pres">
      <dgm:prSet presAssocID="{738DFCFE-6E09-43F9-8136-6FF05137E7FD}" presName="text_5" presStyleLbl="node1" presStyleIdx="4" presStyleCnt="6">
        <dgm:presLayoutVars>
          <dgm:bulletEnabled val="1"/>
        </dgm:presLayoutVars>
      </dgm:prSet>
      <dgm:spPr/>
    </dgm:pt>
    <dgm:pt modelId="{D426FB63-2716-42DD-94EB-BF74E6042001}" type="pres">
      <dgm:prSet presAssocID="{738DFCFE-6E09-43F9-8136-6FF05137E7FD}" presName="accent_5" presStyleCnt="0"/>
      <dgm:spPr/>
    </dgm:pt>
    <dgm:pt modelId="{313B5FC6-C1F8-4664-A13C-8607F7FE1425}" type="pres">
      <dgm:prSet presAssocID="{738DFCFE-6E09-43F9-8136-6FF05137E7FD}" presName="accentRepeatNode" presStyleLbl="solidFgAcc1" presStyleIdx="4" presStyleCnt="6"/>
      <dgm:spPr/>
    </dgm:pt>
    <dgm:pt modelId="{472A9854-0FAA-48F1-B513-859D1C1853F6}" type="pres">
      <dgm:prSet presAssocID="{85532493-F3F6-4236-9202-F434EFED2E7C}" presName="text_6" presStyleLbl="node1" presStyleIdx="5" presStyleCnt="6">
        <dgm:presLayoutVars>
          <dgm:bulletEnabled val="1"/>
        </dgm:presLayoutVars>
      </dgm:prSet>
      <dgm:spPr/>
    </dgm:pt>
    <dgm:pt modelId="{5886A03D-1158-4F63-859D-167ADF4FA255}" type="pres">
      <dgm:prSet presAssocID="{85532493-F3F6-4236-9202-F434EFED2E7C}" presName="accent_6" presStyleCnt="0"/>
      <dgm:spPr/>
    </dgm:pt>
    <dgm:pt modelId="{3997FF1C-FC3C-4E90-BE65-F43E1C316483}" type="pres">
      <dgm:prSet presAssocID="{85532493-F3F6-4236-9202-F434EFED2E7C}" presName="accentRepeatNode" presStyleLbl="solidFgAcc1" presStyleIdx="5" presStyleCnt="6"/>
      <dgm:spPr/>
    </dgm:pt>
  </dgm:ptLst>
  <dgm:cxnLst>
    <dgm:cxn modelId="{B9E23017-24E6-4623-889A-AA9CC6C222E8}" type="presOf" srcId="{0A356422-AA06-4F57-A668-27E366700D3E}" destId="{592D315B-CDD0-4AD6-9495-5E7DC5573F74}" srcOrd="0" destOrd="0" presId="urn:microsoft.com/office/officeart/2008/layout/VerticalCurvedList"/>
    <dgm:cxn modelId="{45C4C425-5C59-456D-A79F-8016A2F48F44}" srcId="{0CB0ACB8-A004-4C56-AD1A-B3B3AC8FF803}" destId="{2CF37BF6-18B2-4452-B5B2-C7F5D436C48D}" srcOrd="3" destOrd="0" parTransId="{6D3B4D89-8BA7-4EBC-8766-4BB56B7B0333}" sibTransId="{63B696D0-70D3-439D-B129-5C20B782C941}"/>
    <dgm:cxn modelId="{99AD164B-3D0D-4CB6-AF87-A6E76C8B040B}" type="presOf" srcId="{0081A3E4-AA52-44E0-84B9-5F0F58FFB751}" destId="{D502605A-2E89-4962-ACA8-ACE1E449C732}" srcOrd="0" destOrd="0" presId="urn:microsoft.com/office/officeart/2008/layout/VerticalCurvedList"/>
    <dgm:cxn modelId="{9F24C67F-01A6-4E12-A50A-70D2275D13D2}" type="presOf" srcId="{0CB0ACB8-A004-4C56-AD1A-B3B3AC8FF803}" destId="{89400F46-37A9-425C-B20F-7360339961E5}" srcOrd="0" destOrd="0" presId="urn:microsoft.com/office/officeart/2008/layout/VerticalCurvedList"/>
    <dgm:cxn modelId="{C5F86F83-7788-4DE7-9C13-550E89383496}" type="presOf" srcId="{85532493-F3F6-4236-9202-F434EFED2E7C}" destId="{472A9854-0FAA-48F1-B513-859D1C1853F6}" srcOrd="0" destOrd="0" presId="urn:microsoft.com/office/officeart/2008/layout/VerticalCurvedList"/>
    <dgm:cxn modelId="{EFF89590-F721-4D67-A575-69DB7C3B635C}" srcId="{0CB0ACB8-A004-4C56-AD1A-B3B3AC8FF803}" destId="{0081A3E4-AA52-44E0-84B9-5F0F58FFB751}" srcOrd="0" destOrd="0" parTransId="{E9868770-1EBD-4C4E-A08C-B596B58AF3EF}" sibTransId="{8867CE1C-1D6F-4F84-A72C-A1E8B4A9243A}"/>
    <dgm:cxn modelId="{9AF6D591-F06D-458A-B77F-648ADA41FE32}" type="presOf" srcId="{8867CE1C-1D6F-4F84-A72C-A1E8B4A9243A}" destId="{F59625D9-36BE-4809-87A9-A467222180FA}" srcOrd="0" destOrd="0" presId="urn:microsoft.com/office/officeart/2008/layout/VerticalCurvedList"/>
    <dgm:cxn modelId="{F3DECD9A-35DC-42C0-AE1A-93D5BEFE32DE}" srcId="{0CB0ACB8-A004-4C56-AD1A-B3B3AC8FF803}" destId="{85532493-F3F6-4236-9202-F434EFED2E7C}" srcOrd="5" destOrd="0" parTransId="{AAC76534-39E5-4898-95FD-5AD3690D554F}" sibTransId="{E15509D1-B7FE-417B-A87C-94DE4C5B4A49}"/>
    <dgm:cxn modelId="{2C154EB7-AEDA-4825-B788-72D92E5520F4}" srcId="{0CB0ACB8-A004-4C56-AD1A-B3B3AC8FF803}" destId="{1D2F5744-055E-4B26-A206-D82C2F06CB08}" srcOrd="2" destOrd="0" parTransId="{301263E8-ABBE-4716-A22F-AFE3F70E0997}" sibTransId="{2CCAF7A1-660C-4CA1-A5A6-522B05A36A09}"/>
    <dgm:cxn modelId="{2B4B5BBB-247E-4CA6-B2C1-839608963B03}" srcId="{0CB0ACB8-A004-4C56-AD1A-B3B3AC8FF803}" destId="{738DFCFE-6E09-43F9-8136-6FF05137E7FD}" srcOrd="4" destOrd="0" parTransId="{C8B970CE-D11B-46DE-AC6C-B95C33E37F8E}" sibTransId="{DF988877-04DE-4290-831C-5587F955C8DF}"/>
    <dgm:cxn modelId="{19ABA1E7-C32B-4B43-A639-A40E92F64D46}" type="presOf" srcId="{738DFCFE-6E09-43F9-8136-6FF05137E7FD}" destId="{E54389E8-2C2F-43A0-AE0D-F6F920570CBC}" srcOrd="0" destOrd="0" presId="urn:microsoft.com/office/officeart/2008/layout/VerticalCurvedList"/>
    <dgm:cxn modelId="{966CB7F3-29BC-4679-9E49-30A16B4C81E5}" srcId="{0CB0ACB8-A004-4C56-AD1A-B3B3AC8FF803}" destId="{0A356422-AA06-4F57-A668-27E366700D3E}" srcOrd="1" destOrd="0" parTransId="{CCFA3533-5448-4F70-BE2C-97CCD888F7A2}" sibTransId="{D5D9A8BE-B66C-4219-A099-5CCE03D08CCF}"/>
    <dgm:cxn modelId="{966621F5-D215-490B-8B07-42608618010D}" type="presOf" srcId="{1D2F5744-055E-4B26-A206-D82C2F06CB08}" destId="{E55C08E7-05BE-4082-B958-D23E49C12A00}" srcOrd="0" destOrd="0" presId="urn:microsoft.com/office/officeart/2008/layout/VerticalCurvedList"/>
    <dgm:cxn modelId="{61D15CFA-B119-48CD-A156-CE9F36E46A70}" type="presOf" srcId="{2CF37BF6-18B2-4452-B5B2-C7F5D436C48D}" destId="{8C8032AD-0F08-4271-875D-2F3E3D75F19B}" srcOrd="0" destOrd="0" presId="urn:microsoft.com/office/officeart/2008/layout/VerticalCurvedList"/>
    <dgm:cxn modelId="{A977C6F0-2099-4D79-BEE2-3CDD8362EAC4}" type="presParOf" srcId="{89400F46-37A9-425C-B20F-7360339961E5}" destId="{84ECF517-3174-471F-B496-82636E3AB123}" srcOrd="0" destOrd="0" presId="urn:microsoft.com/office/officeart/2008/layout/VerticalCurvedList"/>
    <dgm:cxn modelId="{46F71BB5-5F97-412B-AB79-5B9463756A74}" type="presParOf" srcId="{84ECF517-3174-471F-B496-82636E3AB123}" destId="{D91B007A-E5EB-43E8-BA17-C9A9296070FE}" srcOrd="0" destOrd="0" presId="urn:microsoft.com/office/officeart/2008/layout/VerticalCurvedList"/>
    <dgm:cxn modelId="{51737ED3-3749-4235-8A53-8F9C26DB6C21}" type="presParOf" srcId="{D91B007A-E5EB-43E8-BA17-C9A9296070FE}" destId="{E9E2CB5A-8B12-4991-8398-DC4618EF78EC}" srcOrd="0" destOrd="0" presId="urn:microsoft.com/office/officeart/2008/layout/VerticalCurvedList"/>
    <dgm:cxn modelId="{46CAA645-0EC1-4D90-B501-94C64D2CA7C2}" type="presParOf" srcId="{D91B007A-E5EB-43E8-BA17-C9A9296070FE}" destId="{F59625D9-36BE-4809-87A9-A467222180FA}" srcOrd="1" destOrd="0" presId="urn:microsoft.com/office/officeart/2008/layout/VerticalCurvedList"/>
    <dgm:cxn modelId="{8B57DACA-0577-43E5-9382-DFDB524D9315}" type="presParOf" srcId="{D91B007A-E5EB-43E8-BA17-C9A9296070FE}" destId="{8002C0AE-4633-4053-BD5E-EE57D3EDD566}" srcOrd="2" destOrd="0" presId="urn:microsoft.com/office/officeart/2008/layout/VerticalCurvedList"/>
    <dgm:cxn modelId="{A8C47AD9-A0AE-4EAC-88A6-86B6240EBB21}" type="presParOf" srcId="{D91B007A-E5EB-43E8-BA17-C9A9296070FE}" destId="{95745BF6-EE64-48B7-B1DF-74B4D80F8218}" srcOrd="3" destOrd="0" presId="urn:microsoft.com/office/officeart/2008/layout/VerticalCurvedList"/>
    <dgm:cxn modelId="{EE936EEE-DC19-4677-896C-9347E8DEEEF7}" type="presParOf" srcId="{84ECF517-3174-471F-B496-82636E3AB123}" destId="{D502605A-2E89-4962-ACA8-ACE1E449C732}" srcOrd="1" destOrd="0" presId="urn:microsoft.com/office/officeart/2008/layout/VerticalCurvedList"/>
    <dgm:cxn modelId="{FAB46107-15D8-4DA4-A0DE-C38B1FEEDCD9}" type="presParOf" srcId="{84ECF517-3174-471F-B496-82636E3AB123}" destId="{4D74CB60-DBAE-4F36-ACFE-B173360EC867}" srcOrd="2" destOrd="0" presId="urn:microsoft.com/office/officeart/2008/layout/VerticalCurvedList"/>
    <dgm:cxn modelId="{28A1E1B4-7D46-476F-B107-F71E8FD1FEFB}" type="presParOf" srcId="{4D74CB60-DBAE-4F36-ACFE-B173360EC867}" destId="{579BB130-0172-42C6-93B5-19E0F34683EA}" srcOrd="0" destOrd="0" presId="urn:microsoft.com/office/officeart/2008/layout/VerticalCurvedList"/>
    <dgm:cxn modelId="{B6E43DBD-D3C5-4190-AA29-1BA58365739A}" type="presParOf" srcId="{84ECF517-3174-471F-B496-82636E3AB123}" destId="{592D315B-CDD0-4AD6-9495-5E7DC5573F74}" srcOrd="3" destOrd="0" presId="urn:microsoft.com/office/officeart/2008/layout/VerticalCurvedList"/>
    <dgm:cxn modelId="{EA570861-CF19-4E69-8D30-547FE327B7DC}" type="presParOf" srcId="{84ECF517-3174-471F-B496-82636E3AB123}" destId="{0F96002D-933F-4746-A6C2-7D037F9EEACE}" srcOrd="4" destOrd="0" presId="urn:microsoft.com/office/officeart/2008/layout/VerticalCurvedList"/>
    <dgm:cxn modelId="{33B8CC61-4795-4222-B192-BAEDBB9D9DD9}" type="presParOf" srcId="{0F96002D-933F-4746-A6C2-7D037F9EEACE}" destId="{16B52651-8661-4C22-BD05-03C8474BB218}" srcOrd="0" destOrd="0" presId="urn:microsoft.com/office/officeart/2008/layout/VerticalCurvedList"/>
    <dgm:cxn modelId="{35C794CA-0156-43A3-B3D1-CADA7F8AAED8}" type="presParOf" srcId="{84ECF517-3174-471F-B496-82636E3AB123}" destId="{E55C08E7-05BE-4082-B958-D23E49C12A00}" srcOrd="5" destOrd="0" presId="urn:microsoft.com/office/officeart/2008/layout/VerticalCurvedList"/>
    <dgm:cxn modelId="{A5F9462C-2B66-4FE2-9CE8-721BF1140D25}" type="presParOf" srcId="{84ECF517-3174-471F-B496-82636E3AB123}" destId="{C62C2CEE-E380-4695-9ED7-9CB75B6DDB44}" srcOrd="6" destOrd="0" presId="urn:microsoft.com/office/officeart/2008/layout/VerticalCurvedList"/>
    <dgm:cxn modelId="{9DA962D1-2F04-4F2C-A169-690AD9A14B13}" type="presParOf" srcId="{C62C2CEE-E380-4695-9ED7-9CB75B6DDB44}" destId="{AC8EC220-3B49-4534-8AAB-EFBD6D42FFBE}" srcOrd="0" destOrd="0" presId="urn:microsoft.com/office/officeart/2008/layout/VerticalCurvedList"/>
    <dgm:cxn modelId="{07BCCC55-048A-4F99-B496-BAFE88A3211E}" type="presParOf" srcId="{84ECF517-3174-471F-B496-82636E3AB123}" destId="{8C8032AD-0F08-4271-875D-2F3E3D75F19B}" srcOrd="7" destOrd="0" presId="urn:microsoft.com/office/officeart/2008/layout/VerticalCurvedList"/>
    <dgm:cxn modelId="{008D4E66-B39A-4A3A-B80E-F4A2CDF2AA4A}" type="presParOf" srcId="{84ECF517-3174-471F-B496-82636E3AB123}" destId="{078CE1EA-E850-407F-91A2-0FC52FCAE210}" srcOrd="8" destOrd="0" presId="urn:microsoft.com/office/officeart/2008/layout/VerticalCurvedList"/>
    <dgm:cxn modelId="{F35A7C56-2944-4B4C-8857-DB9863F58940}" type="presParOf" srcId="{078CE1EA-E850-407F-91A2-0FC52FCAE210}" destId="{562794E0-9004-4388-BE18-BD8F4F18197A}" srcOrd="0" destOrd="0" presId="urn:microsoft.com/office/officeart/2008/layout/VerticalCurvedList"/>
    <dgm:cxn modelId="{38F037B7-1EAB-4B9A-9163-68743729A836}" type="presParOf" srcId="{84ECF517-3174-471F-B496-82636E3AB123}" destId="{E54389E8-2C2F-43A0-AE0D-F6F920570CBC}" srcOrd="9" destOrd="0" presId="urn:microsoft.com/office/officeart/2008/layout/VerticalCurvedList"/>
    <dgm:cxn modelId="{D41AEDCA-FF4E-494A-BCF4-8F4479B12587}" type="presParOf" srcId="{84ECF517-3174-471F-B496-82636E3AB123}" destId="{D426FB63-2716-42DD-94EB-BF74E6042001}" srcOrd="10" destOrd="0" presId="urn:microsoft.com/office/officeart/2008/layout/VerticalCurvedList"/>
    <dgm:cxn modelId="{66565A67-7B46-4A9D-A119-04E1549ECA4F}" type="presParOf" srcId="{D426FB63-2716-42DD-94EB-BF74E6042001}" destId="{313B5FC6-C1F8-4664-A13C-8607F7FE1425}" srcOrd="0" destOrd="0" presId="urn:microsoft.com/office/officeart/2008/layout/VerticalCurvedList"/>
    <dgm:cxn modelId="{49955BFE-23E9-4FA5-8761-45484D11DAF4}" type="presParOf" srcId="{84ECF517-3174-471F-B496-82636E3AB123}" destId="{472A9854-0FAA-48F1-B513-859D1C1853F6}" srcOrd="11" destOrd="0" presId="urn:microsoft.com/office/officeart/2008/layout/VerticalCurvedList"/>
    <dgm:cxn modelId="{43AFB39A-C2CE-4E2E-865F-D2D90E35CB46}" type="presParOf" srcId="{84ECF517-3174-471F-B496-82636E3AB123}" destId="{5886A03D-1158-4F63-859D-167ADF4FA255}" srcOrd="12" destOrd="0" presId="urn:microsoft.com/office/officeart/2008/layout/VerticalCurvedList"/>
    <dgm:cxn modelId="{E3F58F40-2DD6-49C8-8D39-3DDCDB60A55F}" type="presParOf" srcId="{5886A03D-1158-4F63-859D-167ADF4FA255}" destId="{3997FF1C-FC3C-4E90-BE65-F43E1C31648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0F4565F-719D-4A36-B4EF-42AD666D2C7F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F6BCEF4-A6B1-4951-BD86-513B3CA86E22}">
      <dgm:prSet phldrT="[Text]"/>
      <dgm:spPr/>
      <dgm:t>
        <a:bodyPr/>
        <a:lstStyle/>
        <a:p>
          <a:r>
            <a:rPr lang="en-US"/>
            <a:t>Value Chain Components</a:t>
          </a:r>
        </a:p>
      </dgm:t>
    </dgm:pt>
    <dgm:pt modelId="{F1DBB3AF-51D6-4006-86CF-26787298A7B3}" type="parTrans" cxnId="{C4B5E36A-1D3B-4D58-9A37-75C33B970021}">
      <dgm:prSet/>
      <dgm:spPr/>
      <dgm:t>
        <a:bodyPr/>
        <a:lstStyle/>
        <a:p>
          <a:endParaRPr lang="en-US"/>
        </a:p>
      </dgm:t>
    </dgm:pt>
    <dgm:pt modelId="{506A8006-5CF4-4F5E-B300-3250E95F0935}" type="sibTrans" cxnId="{C4B5E36A-1D3B-4D58-9A37-75C33B970021}">
      <dgm:prSet/>
      <dgm:spPr/>
      <dgm:t>
        <a:bodyPr/>
        <a:lstStyle/>
        <a:p>
          <a:endParaRPr lang="en-US"/>
        </a:p>
      </dgm:t>
    </dgm:pt>
    <dgm:pt modelId="{7CD3715E-4463-4A3C-9C37-B178BEA00139}">
      <dgm:prSet phldrT="[Text]"/>
      <dgm:spPr/>
      <dgm:t>
        <a:bodyPr/>
        <a:lstStyle/>
        <a:p>
          <a:r>
            <a:rPr lang="en-US"/>
            <a:t>Interconnectivity of IESSA</a:t>
          </a:r>
        </a:p>
      </dgm:t>
    </dgm:pt>
    <dgm:pt modelId="{925F5CA0-9069-4686-8960-7A1FCA21F4A7}" type="parTrans" cxnId="{066599DA-9F45-4DAD-9068-1009596A24A9}">
      <dgm:prSet/>
      <dgm:spPr/>
      <dgm:t>
        <a:bodyPr/>
        <a:lstStyle/>
        <a:p>
          <a:endParaRPr lang="en-US"/>
        </a:p>
      </dgm:t>
    </dgm:pt>
    <dgm:pt modelId="{665A8EE2-50ED-4BEA-B633-750EE1DFC7EA}" type="sibTrans" cxnId="{066599DA-9F45-4DAD-9068-1009596A24A9}">
      <dgm:prSet/>
      <dgm:spPr/>
      <dgm:t>
        <a:bodyPr/>
        <a:lstStyle/>
        <a:p>
          <a:endParaRPr lang="en-US"/>
        </a:p>
      </dgm:t>
    </dgm:pt>
    <dgm:pt modelId="{050BDDDA-88A4-438A-B429-FBF490FE58BF}">
      <dgm:prSet phldrT="[Text]"/>
      <dgm:spPr/>
      <dgm:t>
        <a:bodyPr/>
        <a:lstStyle/>
        <a:p>
          <a:r>
            <a:rPr lang="en-US"/>
            <a:t>Scope of IIS </a:t>
          </a:r>
        </a:p>
      </dgm:t>
    </dgm:pt>
    <dgm:pt modelId="{5D9C6EED-AB5B-46F7-903C-CBB4076D374E}" type="parTrans" cxnId="{99C9EBAD-A2BF-46D8-B191-E894B7F7295C}">
      <dgm:prSet/>
      <dgm:spPr/>
      <dgm:t>
        <a:bodyPr/>
        <a:lstStyle/>
        <a:p>
          <a:endParaRPr lang="en-US"/>
        </a:p>
      </dgm:t>
    </dgm:pt>
    <dgm:pt modelId="{C678A19E-C672-4340-A6E1-44E5588E0CCC}" type="sibTrans" cxnId="{99C9EBAD-A2BF-46D8-B191-E894B7F7295C}">
      <dgm:prSet/>
      <dgm:spPr/>
      <dgm:t>
        <a:bodyPr/>
        <a:lstStyle/>
        <a:p>
          <a:endParaRPr lang="en-US"/>
        </a:p>
      </dgm:t>
    </dgm:pt>
    <dgm:pt modelId="{837CCBB3-08AC-48FD-B1E0-8B63D41C4007}">
      <dgm:prSet phldrT="[Text]"/>
      <dgm:spPr/>
      <dgm:t>
        <a:bodyPr/>
        <a:lstStyle/>
        <a:p>
          <a:r>
            <a:rPr lang="en-US"/>
            <a:t>Using the Work of External Experts</a:t>
          </a:r>
        </a:p>
      </dgm:t>
    </dgm:pt>
    <dgm:pt modelId="{B1396A5C-CC6A-46E5-AB20-73323EEB84F0}" type="parTrans" cxnId="{2339D0D3-C594-4261-A55C-52BEF4F24D10}">
      <dgm:prSet/>
      <dgm:spPr/>
      <dgm:t>
        <a:bodyPr/>
        <a:lstStyle/>
        <a:p>
          <a:endParaRPr lang="en-US"/>
        </a:p>
      </dgm:t>
    </dgm:pt>
    <dgm:pt modelId="{04EC37A3-B9B2-4E95-A7E0-10D48E78010D}" type="sibTrans" cxnId="{2339D0D3-C594-4261-A55C-52BEF4F24D10}">
      <dgm:prSet/>
      <dgm:spPr/>
      <dgm:t>
        <a:bodyPr/>
        <a:lstStyle/>
        <a:p>
          <a:endParaRPr lang="en-US"/>
        </a:p>
      </dgm:t>
    </dgm:pt>
    <dgm:pt modelId="{101ADE21-F266-4DED-84C5-EBB416BE74DE}">
      <dgm:prSet phldrT="[Text]"/>
      <dgm:spPr/>
      <dgm:t>
        <a:bodyPr/>
        <a:lstStyle/>
        <a:p>
          <a:r>
            <a:rPr lang="en-US"/>
            <a:t>Independence of Other Practitioners</a:t>
          </a:r>
        </a:p>
      </dgm:t>
    </dgm:pt>
    <dgm:pt modelId="{35C984E9-E870-4076-85E3-0D6EAF5EFF4A}" type="parTrans" cxnId="{4880F256-BD76-4777-9469-AF14C417FD87}">
      <dgm:prSet/>
      <dgm:spPr/>
      <dgm:t>
        <a:bodyPr/>
        <a:lstStyle/>
        <a:p>
          <a:endParaRPr lang="en-US"/>
        </a:p>
      </dgm:t>
    </dgm:pt>
    <dgm:pt modelId="{79AEA686-B590-4D48-AC93-D4DBE1109ECE}" type="sibTrans" cxnId="{4880F256-BD76-4777-9469-AF14C417FD87}">
      <dgm:prSet/>
      <dgm:spPr/>
      <dgm:t>
        <a:bodyPr/>
        <a:lstStyle/>
        <a:p>
          <a:endParaRPr lang="en-US"/>
        </a:p>
      </dgm:t>
    </dgm:pt>
    <dgm:pt modelId="{11C432ED-D082-422F-977A-C08667B82BF8}">
      <dgm:prSet/>
      <dgm:spPr/>
      <dgm:t>
        <a:bodyPr/>
        <a:lstStyle/>
        <a:p>
          <a:r>
            <a:rPr lang="en-US"/>
            <a:t>Effective Date</a:t>
          </a:r>
        </a:p>
      </dgm:t>
    </dgm:pt>
    <dgm:pt modelId="{CCC25A9A-E531-402A-A8DF-465BBF0868C3}" type="parTrans" cxnId="{0274F139-2B20-46D7-999B-4E6A1D900297}">
      <dgm:prSet/>
      <dgm:spPr/>
      <dgm:t>
        <a:bodyPr/>
        <a:lstStyle/>
        <a:p>
          <a:endParaRPr lang="en-US"/>
        </a:p>
      </dgm:t>
    </dgm:pt>
    <dgm:pt modelId="{03A0E49C-C930-4B6C-9059-E86F009AEFD4}" type="sibTrans" cxnId="{0274F139-2B20-46D7-999B-4E6A1D900297}">
      <dgm:prSet/>
      <dgm:spPr/>
      <dgm:t>
        <a:bodyPr/>
        <a:lstStyle/>
        <a:p>
          <a:endParaRPr lang="en-US"/>
        </a:p>
      </dgm:t>
    </dgm:pt>
    <dgm:pt modelId="{9A9C6ABA-F90A-4EB4-80F7-F74577F15854}">
      <dgm:prSet/>
      <dgm:spPr/>
      <dgm:t>
        <a:bodyPr/>
        <a:lstStyle/>
        <a:p>
          <a:r>
            <a:rPr lang="en-US"/>
            <a:t>Performing SAE and Audit to the Same Client</a:t>
          </a:r>
        </a:p>
      </dgm:t>
    </dgm:pt>
    <dgm:pt modelId="{E5DD71D7-2409-44DB-8EC8-69A5385458A1}" type="parTrans" cxnId="{F5BC30CB-AD95-473A-954F-243984F7A650}">
      <dgm:prSet/>
      <dgm:spPr/>
      <dgm:t>
        <a:bodyPr/>
        <a:lstStyle/>
        <a:p>
          <a:endParaRPr lang="en-US"/>
        </a:p>
      </dgm:t>
    </dgm:pt>
    <dgm:pt modelId="{77B7BFAE-D20C-4BCB-8235-33299DF18440}" type="sibTrans" cxnId="{F5BC30CB-AD95-473A-954F-243984F7A650}">
      <dgm:prSet/>
      <dgm:spPr/>
      <dgm:t>
        <a:bodyPr/>
        <a:lstStyle/>
        <a:p>
          <a:endParaRPr lang="en-US"/>
        </a:p>
      </dgm:t>
    </dgm:pt>
    <dgm:pt modelId="{414D4581-37F9-4652-AF17-AC444400D8E4}">
      <dgm:prSet/>
      <dgm:spPr/>
      <dgm:t>
        <a:bodyPr/>
        <a:lstStyle/>
        <a:p>
          <a:r>
            <a:rPr lang="en-US"/>
            <a:t>Translation Issues</a:t>
          </a:r>
        </a:p>
      </dgm:t>
    </dgm:pt>
    <dgm:pt modelId="{450B43CC-38ED-42B6-8426-855145B4228A}" type="parTrans" cxnId="{B385CCE4-924F-4C14-BD01-CEF6E1A9817D}">
      <dgm:prSet/>
      <dgm:spPr/>
      <dgm:t>
        <a:bodyPr/>
        <a:lstStyle/>
        <a:p>
          <a:endParaRPr lang="en-US"/>
        </a:p>
      </dgm:t>
    </dgm:pt>
    <dgm:pt modelId="{3300F24C-9461-40B1-986E-49CEBB8FF416}" type="sibTrans" cxnId="{B385CCE4-924F-4C14-BD01-CEF6E1A9817D}">
      <dgm:prSet/>
      <dgm:spPr/>
      <dgm:t>
        <a:bodyPr/>
        <a:lstStyle/>
        <a:p>
          <a:endParaRPr lang="en-US"/>
        </a:p>
      </dgm:t>
    </dgm:pt>
    <dgm:pt modelId="{6D97E7FE-866D-4FB1-A1B9-DA13A9C8EDF6}" type="pres">
      <dgm:prSet presAssocID="{80F4565F-719D-4A36-B4EF-42AD666D2C7F}" presName="diagram" presStyleCnt="0">
        <dgm:presLayoutVars>
          <dgm:dir/>
          <dgm:resizeHandles val="exact"/>
        </dgm:presLayoutVars>
      </dgm:prSet>
      <dgm:spPr/>
    </dgm:pt>
    <dgm:pt modelId="{5DEA8152-78BA-416D-8FB9-B467AB4D35C0}" type="pres">
      <dgm:prSet presAssocID="{6F6BCEF4-A6B1-4951-BD86-513B3CA86E22}" presName="node" presStyleLbl="node1" presStyleIdx="0" presStyleCnt="8">
        <dgm:presLayoutVars>
          <dgm:bulletEnabled val="1"/>
        </dgm:presLayoutVars>
      </dgm:prSet>
      <dgm:spPr/>
    </dgm:pt>
    <dgm:pt modelId="{00AC34FC-A6D1-413E-81DA-18B905F03EB1}" type="pres">
      <dgm:prSet presAssocID="{506A8006-5CF4-4F5E-B300-3250E95F0935}" presName="sibTrans" presStyleCnt="0"/>
      <dgm:spPr/>
    </dgm:pt>
    <dgm:pt modelId="{F5E8BA97-E06D-46F3-90F3-9EFDE39F9E30}" type="pres">
      <dgm:prSet presAssocID="{7CD3715E-4463-4A3C-9C37-B178BEA00139}" presName="node" presStyleLbl="node1" presStyleIdx="1" presStyleCnt="8">
        <dgm:presLayoutVars>
          <dgm:bulletEnabled val="1"/>
        </dgm:presLayoutVars>
      </dgm:prSet>
      <dgm:spPr/>
    </dgm:pt>
    <dgm:pt modelId="{56431114-CB87-4C9D-9730-79969BA7291B}" type="pres">
      <dgm:prSet presAssocID="{665A8EE2-50ED-4BEA-B633-750EE1DFC7EA}" presName="sibTrans" presStyleCnt="0"/>
      <dgm:spPr/>
    </dgm:pt>
    <dgm:pt modelId="{B08C0A1B-E23E-452A-874A-0D7362638B43}" type="pres">
      <dgm:prSet presAssocID="{050BDDDA-88A4-438A-B429-FBF490FE58BF}" presName="node" presStyleLbl="node1" presStyleIdx="2" presStyleCnt="8">
        <dgm:presLayoutVars>
          <dgm:bulletEnabled val="1"/>
        </dgm:presLayoutVars>
      </dgm:prSet>
      <dgm:spPr/>
    </dgm:pt>
    <dgm:pt modelId="{3F783ABC-F4EC-480E-8242-7B71513F62F7}" type="pres">
      <dgm:prSet presAssocID="{C678A19E-C672-4340-A6E1-44E5588E0CCC}" presName="sibTrans" presStyleCnt="0"/>
      <dgm:spPr/>
    </dgm:pt>
    <dgm:pt modelId="{CDF4B5AE-9988-4B9B-93E4-B0ED6E92A223}" type="pres">
      <dgm:prSet presAssocID="{837CCBB3-08AC-48FD-B1E0-8B63D41C4007}" presName="node" presStyleLbl="node1" presStyleIdx="3" presStyleCnt="8">
        <dgm:presLayoutVars>
          <dgm:bulletEnabled val="1"/>
        </dgm:presLayoutVars>
      </dgm:prSet>
      <dgm:spPr/>
    </dgm:pt>
    <dgm:pt modelId="{B5B08B7C-288F-486D-BF4F-2F500AB481AE}" type="pres">
      <dgm:prSet presAssocID="{04EC37A3-B9B2-4E95-A7E0-10D48E78010D}" presName="sibTrans" presStyleCnt="0"/>
      <dgm:spPr/>
    </dgm:pt>
    <dgm:pt modelId="{91E0668B-0949-4525-82F8-E723DA110A78}" type="pres">
      <dgm:prSet presAssocID="{101ADE21-F266-4DED-84C5-EBB416BE74DE}" presName="node" presStyleLbl="node1" presStyleIdx="4" presStyleCnt="8">
        <dgm:presLayoutVars>
          <dgm:bulletEnabled val="1"/>
        </dgm:presLayoutVars>
      </dgm:prSet>
      <dgm:spPr/>
    </dgm:pt>
    <dgm:pt modelId="{A9CA3959-9C82-4B73-A1DC-87A37CD20573}" type="pres">
      <dgm:prSet presAssocID="{79AEA686-B590-4D48-AC93-D4DBE1109ECE}" presName="sibTrans" presStyleCnt="0"/>
      <dgm:spPr/>
    </dgm:pt>
    <dgm:pt modelId="{3257B1ED-344A-419C-AB96-5CDD2F21C06B}" type="pres">
      <dgm:prSet presAssocID="{11C432ED-D082-422F-977A-C08667B82BF8}" presName="node" presStyleLbl="node1" presStyleIdx="5" presStyleCnt="8">
        <dgm:presLayoutVars>
          <dgm:bulletEnabled val="1"/>
        </dgm:presLayoutVars>
      </dgm:prSet>
      <dgm:spPr/>
    </dgm:pt>
    <dgm:pt modelId="{5099778C-01A0-4101-9DE7-869A673AC2E6}" type="pres">
      <dgm:prSet presAssocID="{03A0E49C-C930-4B6C-9059-E86F009AEFD4}" presName="sibTrans" presStyleCnt="0"/>
      <dgm:spPr/>
    </dgm:pt>
    <dgm:pt modelId="{1241B9F4-B42E-4738-B753-5113BE3DBF13}" type="pres">
      <dgm:prSet presAssocID="{9A9C6ABA-F90A-4EB4-80F7-F74577F15854}" presName="node" presStyleLbl="node1" presStyleIdx="6" presStyleCnt="8" custLinFactNeighborX="1700" custLinFactNeighborY="4449">
        <dgm:presLayoutVars>
          <dgm:bulletEnabled val="1"/>
        </dgm:presLayoutVars>
      </dgm:prSet>
      <dgm:spPr/>
    </dgm:pt>
    <dgm:pt modelId="{89154D39-323E-4C72-BE57-3DC25AD7CA5A}" type="pres">
      <dgm:prSet presAssocID="{77B7BFAE-D20C-4BCB-8235-33299DF18440}" presName="sibTrans" presStyleCnt="0"/>
      <dgm:spPr/>
    </dgm:pt>
    <dgm:pt modelId="{41CFDF22-3547-4006-B107-971551C007E9}" type="pres">
      <dgm:prSet presAssocID="{414D4581-37F9-4652-AF17-AC444400D8E4}" presName="node" presStyleLbl="node1" presStyleIdx="7" presStyleCnt="8">
        <dgm:presLayoutVars>
          <dgm:bulletEnabled val="1"/>
        </dgm:presLayoutVars>
      </dgm:prSet>
      <dgm:spPr/>
    </dgm:pt>
  </dgm:ptLst>
  <dgm:cxnLst>
    <dgm:cxn modelId="{49C49F17-BEE2-42C3-A5A5-4AC1E509596E}" type="presOf" srcId="{837CCBB3-08AC-48FD-B1E0-8B63D41C4007}" destId="{CDF4B5AE-9988-4B9B-93E4-B0ED6E92A223}" srcOrd="0" destOrd="0" presId="urn:microsoft.com/office/officeart/2005/8/layout/default"/>
    <dgm:cxn modelId="{525ED425-A213-4D32-BE57-DD45F86FA6A9}" type="presOf" srcId="{050BDDDA-88A4-438A-B429-FBF490FE58BF}" destId="{B08C0A1B-E23E-452A-874A-0D7362638B43}" srcOrd="0" destOrd="0" presId="urn:microsoft.com/office/officeart/2005/8/layout/default"/>
    <dgm:cxn modelId="{0274F139-2B20-46D7-999B-4E6A1D900297}" srcId="{80F4565F-719D-4A36-B4EF-42AD666D2C7F}" destId="{11C432ED-D082-422F-977A-C08667B82BF8}" srcOrd="5" destOrd="0" parTransId="{CCC25A9A-E531-402A-A8DF-465BBF0868C3}" sibTransId="{03A0E49C-C930-4B6C-9059-E86F009AEFD4}"/>
    <dgm:cxn modelId="{4153CD3C-F86C-4556-9BE2-C8392020E8EA}" type="presOf" srcId="{7CD3715E-4463-4A3C-9C37-B178BEA00139}" destId="{F5E8BA97-E06D-46F3-90F3-9EFDE39F9E30}" srcOrd="0" destOrd="0" presId="urn:microsoft.com/office/officeart/2005/8/layout/default"/>
    <dgm:cxn modelId="{D89E165C-4182-4F00-A8D2-EE0FBFC9885E}" type="presOf" srcId="{414D4581-37F9-4652-AF17-AC444400D8E4}" destId="{41CFDF22-3547-4006-B107-971551C007E9}" srcOrd="0" destOrd="0" presId="urn:microsoft.com/office/officeart/2005/8/layout/default"/>
    <dgm:cxn modelId="{C4B5E36A-1D3B-4D58-9A37-75C33B970021}" srcId="{80F4565F-719D-4A36-B4EF-42AD666D2C7F}" destId="{6F6BCEF4-A6B1-4951-BD86-513B3CA86E22}" srcOrd="0" destOrd="0" parTransId="{F1DBB3AF-51D6-4006-86CF-26787298A7B3}" sibTransId="{506A8006-5CF4-4F5E-B300-3250E95F0935}"/>
    <dgm:cxn modelId="{61939550-3D27-41AC-80D6-CB4B3CCAE7E0}" type="presOf" srcId="{101ADE21-F266-4DED-84C5-EBB416BE74DE}" destId="{91E0668B-0949-4525-82F8-E723DA110A78}" srcOrd="0" destOrd="0" presId="urn:microsoft.com/office/officeart/2005/8/layout/default"/>
    <dgm:cxn modelId="{1AB4A054-DD6A-4261-ABF5-BC314F273ABF}" type="presOf" srcId="{6F6BCEF4-A6B1-4951-BD86-513B3CA86E22}" destId="{5DEA8152-78BA-416D-8FB9-B467AB4D35C0}" srcOrd="0" destOrd="0" presId="urn:microsoft.com/office/officeart/2005/8/layout/default"/>
    <dgm:cxn modelId="{4880F256-BD76-4777-9469-AF14C417FD87}" srcId="{80F4565F-719D-4A36-B4EF-42AD666D2C7F}" destId="{101ADE21-F266-4DED-84C5-EBB416BE74DE}" srcOrd="4" destOrd="0" parTransId="{35C984E9-E870-4076-85E3-0D6EAF5EFF4A}" sibTransId="{79AEA686-B590-4D48-AC93-D4DBE1109ECE}"/>
    <dgm:cxn modelId="{99C9EBAD-A2BF-46D8-B191-E894B7F7295C}" srcId="{80F4565F-719D-4A36-B4EF-42AD666D2C7F}" destId="{050BDDDA-88A4-438A-B429-FBF490FE58BF}" srcOrd="2" destOrd="0" parTransId="{5D9C6EED-AB5B-46F7-903C-CBB4076D374E}" sibTransId="{C678A19E-C672-4340-A6E1-44E5588E0CCC}"/>
    <dgm:cxn modelId="{9ABF59B8-E6F8-4DD3-A583-BD096E6D49A1}" type="presOf" srcId="{11C432ED-D082-422F-977A-C08667B82BF8}" destId="{3257B1ED-344A-419C-AB96-5CDD2F21C06B}" srcOrd="0" destOrd="0" presId="urn:microsoft.com/office/officeart/2005/8/layout/default"/>
    <dgm:cxn modelId="{F5BC30CB-AD95-473A-954F-243984F7A650}" srcId="{80F4565F-719D-4A36-B4EF-42AD666D2C7F}" destId="{9A9C6ABA-F90A-4EB4-80F7-F74577F15854}" srcOrd="6" destOrd="0" parTransId="{E5DD71D7-2409-44DB-8EC8-69A5385458A1}" sibTransId="{77B7BFAE-D20C-4BCB-8235-33299DF18440}"/>
    <dgm:cxn modelId="{2339D0D3-C594-4261-A55C-52BEF4F24D10}" srcId="{80F4565F-719D-4A36-B4EF-42AD666D2C7F}" destId="{837CCBB3-08AC-48FD-B1E0-8B63D41C4007}" srcOrd="3" destOrd="0" parTransId="{B1396A5C-CC6A-46E5-AB20-73323EEB84F0}" sibTransId="{04EC37A3-B9B2-4E95-A7E0-10D48E78010D}"/>
    <dgm:cxn modelId="{066599DA-9F45-4DAD-9068-1009596A24A9}" srcId="{80F4565F-719D-4A36-B4EF-42AD666D2C7F}" destId="{7CD3715E-4463-4A3C-9C37-B178BEA00139}" srcOrd="1" destOrd="0" parTransId="{925F5CA0-9069-4686-8960-7A1FCA21F4A7}" sibTransId="{665A8EE2-50ED-4BEA-B633-750EE1DFC7EA}"/>
    <dgm:cxn modelId="{6C3E61DD-914C-4F15-9E09-F53986802CDC}" type="presOf" srcId="{80F4565F-719D-4A36-B4EF-42AD666D2C7F}" destId="{6D97E7FE-866D-4FB1-A1B9-DA13A9C8EDF6}" srcOrd="0" destOrd="0" presId="urn:microsoft.com/office/officeart/2005/8/layout/default"/>
    <dgm:cxn modelId="{B385CCE4-924F-4C14-BD01-CEF6E1A9817D}" srcId="{80F4565F-719D-4A36-B4EF-42AD666D2C7F}" destId="{414D4581-37F9-4652-AF17-AC444400D8E4}" srcOrd="7" destOrd="0" parTransId="{450B43CC-38ED-42B6-8426-855145B4228A}" sibTransId="{3300F24C-9461-40B1-986E-49CEBB8FF416}"/>
    <dgm:cxn modelId="{C17C54F8-CB43-4CEF-88FE-704BAA9C5E73}" type="presOf" srcId="{9A9C6ABA-F90A-4EB4-80F7-F74577F15854}" destId="{1241B9F4-B42E-4738-B753-5113BE3DBF13}" srcOrd="0" destOrd="0" presId="urn:microsoft.com/office/officeart/2005/8/layout/default"/>
    <dgm:cxn modelId="{074E0223-05A8-4F0A-A4DD-950413F75552}" type="presParOf" srcId="{6D97E7FE-866D-4FB1-A1B9-DA13A9C8EDF6}" destId="{5DEA8152-78BA-416D-8FB9-B467AB4D35C0}" srcOrd="0" destOrd="0" presId="urn:microsoft.com/office/officeart/2005/8/layout/default"/>
    <dgm:cxn modelId="{867FD343-1864-4A64-BBDC-EA17630002FB}" type="presParOf" srcId="{6D97E7FE-866D-4FB1-A1B9-DA13A9C8EDF6}" destId="{00AC34FC-A6D1-413E-81DA-18B905F03EB1}" srcOrd="1" destOrd="0" presId="urn:microsoft.com/office/officeart/2005/8/layout/default"/>
    <dgm:cxn modelId="{DDD050B8-24FE-4E48-85DB-495B4D2336A6}" type="presParOf" srcId="{6D97E7FE-866D-4FB1-A1B9-DA13A9C8EDF6}" destId="{F5E8BA97-E06D-46F3-90F3-9EFDE39F9E30}" srcOrd="2" destOrd="0" presId="urn:microsoft.com/office/officeart/2005/8/layout/default"/>
    <dgm:cxn modelId="{A36BB1BF-85B8-45BB-B9AA-ABD8EF29BA01}" type="presParOf" srcId="{6D97E7FE-866D-4FB1-A1B9-DA13A9C8EDF6}" destId="{56431114-CB87-4C9D-9730-79969BA7291B}" srcOrd="3" destOrd="0" presId="urn:microsoft.com/office/officeart/2005/8/layout/default"/>
    <dgm:cxn modelId="{6022C1BC-8920-4B46-BF7F-3C713E4187B6}" type="presParOf" srcId="{6D97E7FE-866D-4FB1-A1B9-DA13A9C8EDF6}" destId="{B08C0A1B-E23E-452A-874A-0D7362638B43}" srcOrd="4" destOrd="0" presId="urn:microsoft.com/office/officeart/2005/8/layout/default"/>
    <dgm:cxn modelId="{DE5FE583-F2C7-4DD6-8581-CE7C2FB9241D}" type="presParOf" srcId="{6D97E7FE-866D-4FB1-A1B9-DA13A9C8EDF6}" destId="{3F783ABC-F4EC-480E-8242-7B71513F62F7}" srcOrd="5" destOrd="0" presId="urn:microsoft.com/office/officeart/2005/8/layout/default"/>
    <dgm:cxn modelId="{D7845BFF-D656-461F-824E-65D15BCA269F}" type="presParOf" srcId="{6D97E7FE-866D-4FB1-A1B9-DA13A9C8EDF6}" destId="{CDF4B5AE-9988-4B9B-93E4-B0ED6E92A223}" srcOrd="6" destOrd="0" presId="urn:microsoft.com/office/officeart/2005/8/layout/default"/>
    <dgm:cxn modelId="{CF704669-ABCF-423C-8348-925D42B0C2BA}" type="presParOf" srcId="{6D97E7FE-866D-4FB1-A1B9-DA13A9C8EDF6}" destId="{B5B08B7C-288F-486D-BF4F-2F500AB481AE}" srcOrd="7" destOrd="0" presId="urn:microsoft.com/office/officeart/2005/8/layout/default"/>
    <dgm:cxn modelId="{D6E33989-EF34-425B-83A7-EE797F64134F}" type="presParOf" srcId="{6D97E7FE-866D-4FB1-A1B9-DA13A9C8EDF6}" destId="{91E0668B-0949-4525-82F8-E723DA110A78}" srcOrd="8" destOrd="0" presId="urn:microsoft.com/office/officeart/2005/8/layout/default"/>
    <dgm:cxn modelId="{471B217A-6B86-497A-AE5C-CE184FD7B384}" type="presParOf" srcId="{6D97E7FE-866D-4FB1-A1B9-DA13A9C8EDF6}" destId="{A9CA3959-9C82-4B73-A1DC-87A37CD20573}" srcOrd="9" destOrd="0" presId="urn:microsoft.com/office/officeart/2005/8/layout/default"/>
    <dgm:cxn modelId="{2632862A-B7DA-4B11-B555-75B48A9B8255}" type="presParOf" srcId="{6D97E7FE-866D-4FB1-A1B9-DA13A9C8EDF6}" destId="{3257B1ED-344A-419C-AB96-5CDD2F21C06B}" srcOrd="10" destOrd="0" presId="urn:microsoft.com/office/officeart/2005/8/layout/default"/>
    <dgm:cxn modelId="{524C605F-BDDB-43E2-8238-615B81EE5B99}" type="presParOf" srcId="{6D97E7FE-866D-4FB1-A1B9-DA13A9C8EDF6}" destId="{5099778C-01A0-4101-9DE7-869A673AC2E6}" srcOrd="11" destOrd="0" presId="urn:microsoft.com/office/officeart/2005/8/layout/default"/>
    <dgm:cxn modelId="{58C20402-B0B9-4BB4-BF09-D08F11BFFEFA}" type="presParOf" srcId="{6D97E7FE-866D-4FB1-A1B9-DA13A9C8EDF6}" destId="{1241B9F4-B42E-4738-B753-5113BE3DBF13}" srcOrd="12" destOrd="0" presId="urn:microsoft.com/office/officeart/2005/8/layout/default"/>
    <dgm:cxn modelId="{5851592F-ABB9-412E-9F2C-113B23EC598B}" type="presParOf" srcId="{6D97E7FE-866D-4FB1-A1B9-DA13A9C8EDF6}" destId="{89154D39-323E-4C72-BE57-3DC25AD7CA5A}" srcOrd="13" destOrd="0" presId="urn:microsoft.com/office/officeart/2005/8/layout/default"/>
    <dgm:cxn modelId="{8B283A45-9E9E-4C09-A51C-D5E287DE6988}" type="presParOf" srcId="{6D97E7FE-866D-4FB1-A1B9-DA13A9C8EDF6}" destId="{41CFDF22-3547-4006-B107-971551C007E9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6C5694-7EBA-4169-9A47-0A45F3C2C99C}">
      <dsp:nvSpPr>
        <dsp:cNvPr id="0" name=""/>
        <dsp:cNvSpPr/>
      </dsp:nvSpPr>
      <dsp:spPr>
        <a:xfrm>
          <a:off x="0" y="0"/>
          <a:ext cx="5985229" cy="1583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- Summary of Prohibitions in the IESSA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- Key Differences Between the IESSA and Part 4A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- Sustainability Video Series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- IESBA Staff Q&amp;As on Experts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- Proportionality of IESSA (NEW)</a:t>
          </a:r>
        </a:p>
      </dsp:txBody>
      <dsp:txXfrm>
        <a:off x="1321597" y="0"/>
        <a:ext cx="4663631" cy="1583526"/>
      </dsp:txXfrm>
    </dsp:sp>
    <dsp:sp modelId="{CBB3F006-D9A1-4ADE-9A45-9913D37B3C37}">
      <dsp:nvSpPr>
        <dsp:cNvPr id="0" name=""/>
        <dsp:cNvSpPr/>
      </dsp:nvSpPr>
      <dsp:spPr>
        <a:xfrm>
          <a:off x="124551" y="293556"/>
          <a:ext cx="1197045" cy="9964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0000" b="-1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2A3B55-F4D1-4C0E-B61E-59C502CE743B}">
      <dsp:nvSpPr>
        <dsp:cNvPr id="0" name=""/>
        <dsp:cNvSpPr/>
      </dsp:nvSpPr>
      <dsp:spPr>
        <a:xfrm>
          <a:off x="0" y="1708078"/>
          <a:ext cx="5985229" cy="1069576"/>
        </a:xfrm>
        <a:prstGeom prst="roundRect">
          <a:avLst>
            <a:gd name="adj" fmla="val 10000"/>
          </a:avLst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None/>
            <a:tabLst/>
            <a:defRPr/>
          </a:pPr>
          <a:r>
            <a:rPr lang="en-US" sz="1500" b="0" i="0" kern="1200"/>
            <a:t>IESBA Staff Case Studies applying the sustainability reporting revisions in the Code (replaces planned Q&amp;As)</a:t>
          </a:r>
        </a:p>
      </dsp:txBody>
      <dsp:txXfrm>
        <a:off x="1321597" y="1708078"/>
        <a:ext cx="4663631" cy="1069576"/>
      </dsp:txXfrm>
    </dsp:sp>
    <dsp:sp modelId="{A2B0534F-9CC0-4452-95DA-ED5142855299}">
      <dsp:nvSpPr>
        <dsp:cNvPr id="0" name=""/>
        <dsp:cNvSpPr/>
      </dsp:nvSpPr>
      <dsp:spPr>
        <a:xfrm>
          <a:off x="124551" y="1744659"/>
          <a:ext cx="1197045" cy="9964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0000" b="-1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D804B8-496A-4366-A904-5454D48056A6}">
      <dsp:nvSpPr>
        <dsp:cNvPr id="0" name=""/>
        <dsp:cNvSpPr/>
      </dsp:nvSpPr>
      <dsp:spPr>
        <a:xfrm>
          <a:off x="0" y="2902206"/>
          <a:ext cx="5985229" cy="1063884"/>
        </a:xfrm>
        <a:prstGeom prst="roundRect">
          <a:avLst>
            <a:gd name="adj" fmla="val 10000"/>
          </a:avLst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500" b="0" i="0" kern="1200"/>
            <a:t>Guidance for investors and TCWG demonstrating the impacts and benefits of the IESSA and sustainability reporting revisions</a:t>
          </a:r>
          <a:endParaRPr lang="en-US" sz="1500" b="0" kern="1200"/>
        </a:p>
      </dsp:txBody>
      <dsp:txXfrm>
        <a:off x="1321597" y="2902206"/>
        <a:ext cx="4663631" cy="1063884"/>
      </dsp:txXfrm>
    </dsp:sp>
    <dsp:sp modelId="{57672ECD-915F-4162-89BD-CDDCD790E56D}">
      <dsp:nvSpPr>
        <dsp:cNvPr id="0" name=""/>
        <dsp:cNvSpPr/>
      </dsp:nvSpPr>
      <dsp:spPr>
        <a:xfrm>
          <a:off x="124551" y="2935941"/>
          <a:ext cx="1197045" cy="9964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0" b="-1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036176-A001-4AC1-8ABF-4171B7947AC0}">
      <dsp:nvSpPr>
        <dsp:cNvPr id="0" name=""/>
        <dsp:cNvSpPr/>
      </dsp:nvSpPr>
      <dsp:spPr>
        <a:xfrm>
          <a:off x="-4984304" y="-763693"/>
          <a:ext cx="5936071" cy="5936071"/>
        </a:xfrm>
        <a:prstGeom prst="blockArc">
          <a:avLst>
            <a:gd name="adj1" fmla="val 18900000"/>
            <a:gd name="adj2" fmla="val 2700000"/>
            <a:gd name="adj3" fmla="val 364"/>
          </a:avLst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2D2C42-3A11-489D-9402-61516D1AF203}">
      <dsp:nvSpPr>
        <dsp:cNvPr id="0" name=""/>
        <dsp:cNvSpPr/>
      </dsp:nvSpPr>
      <dsp:spPr>
        <a:xfrm>
          <a:off x="416389" y="275454"/>
          <a:ext cx="10608515" cy="5512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7564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Jurisdictional Prioritization</a:t>
          </a:r>
        </a:p>
      </dsp:txBody>
      <dsp:txXfrm>
        <a:off x="416389" y="275454"/>
        <a:ext cx="10608515" cy="551261"/>
      </dsp:txXfrm>
    </dsp:sp>
    <dsp:sp modelId="{66C5D179-4ACA-4248-8E06-BC3545CAE8B1}">
      <dsp:nvSpPr>
        <dsp:cNvPr id="0" name=""/>
        <dsp:cNvSpPr/>
      </dsp:nvSpPr>
      <dsp:spPr>
        <a:xfrm>
          <a:off x="71850" y="206546"/>
          <a:ext cx="689077" cy="6890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D726FA-28E0-4D30-B4B6-77D6B970AD83}">
      <dsp:nvSpPr>
        <dsp:cNvPr id="0" name=""/>
        <dsp:cNvSpPr/>
      </dsp:nvSpPr>
      <dsp:spPr>
        <a:xfrm>
          <a:off x="811407" y="1102082"/>
          <a:ext cx="10213497" cy="551261"/>
        </a:xfrm>
        <a:prstGeom prst="rect">
          <a:avLst/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7564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Jurisdictional Profiles</a:t>
          </a:r>
        </a:p>
      </dsp:txBody>
      <dsp:txXfrm>
        <a:off x="811407" y="1102082"/>
        <a:ext cx="10213497" cy="551261"/>
      </dsp:txXfrm>
    </dsp:sp>
    <dsp:sp modelId="{A0D5C7E2-26D5-43C5-9CFE-D6F9F9AD0EE9}">
      <dsp:nvSpPr>
        <dsp:cNvPr id="0" name=""/>
        <dsp:cNvSpPr/>
      </dsp:nvSpPr>
      <dsp:spPr>
        <a:xfrm>
          <a:off x="466868" y="1033175"/>
          <a:ext cx="689077" cy="6890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AC711D-5AB4-440D-BC13-85389CAA908F}">
      <dsp:nvSpPr>
        <dsp:cNvPr id="0" name=""/>
        <dsp:cNvSpPr/>
      </dsp:nvSpPr>
      <dsp:spPr>
        <a:xfrm>
          <a:off x="932646" y="1928711"/>
          <a:ext cx="10092258" cy="551261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7564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Coordination with IFAC, IAASB, &amp; ISSB</a:t>
          </a:r>
        </a:p>
      </dsp:txBody>
      <dsp:txXfrm>
        <a:off x="932646" y="1928711"/>
        <a:ext cx="10092258" cy="551261"/>
      </dsp:txXfrm>
    </dsp:sp>
    <dsp:sp modelId="{B97B04BD-2BC7-45B5-A38D-840297D6E330}">
      <dsp:nvSpPr>
        <dsp:cNvPr id="0" name=""/>
        <dsp:cNvSpPr/>
      </dsp:nvSpPr>
      <dsp:spPr>
        <a:xfrm>
          <a:off x="588107" y="1859803"/>
          <a:ext cx="689077" cy="6890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5E0A8A-38FD-476E-8D5F-F0B2A15C52F8}">
      <dsp:nvSpPr>
        <dsp:cNvPr id="0" name=""/>
        <dsp:cNvSpPr/>
      </dsp:nvSpPr>
      <dsp:spPr>
        <a:xfrm>
          <a:off x="811407" y="2755339"/>
          <a:ext cx="10213497" cy="551261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7564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Timeline and Proposed Approach</a:t>
          </a:r>
        </a:p>
      </dsp:txBody>
      <dsp:txXfrm>
        <a:off x="811407" y="2755339"/>
        <a:ext cx="10213497" cy="551261"/>
      </dsp:txXfrm>
    </dsp:sp>
    <dsp:sp modelId="{3AF7F2E8-66D1-450F-8DE9-1C7553F5C868}">
      <dsp:nvSpPr>
        <dsp:cNvPr id="0" name=""/>
        <dsp:cNvSpPr/>
      </dsp:nvSpPr>
      <dsp:spPr>
        <a:xfrm>
          <a:off x="466868" y="2686431"/>
          <a:ext cx="689077" cy="6890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84BE9B-EF91-4C9D-8970-A6AC76C7E7DB}">
      <dsp:nvSpPr>
        <dsp:cNvPr id="0" name=""/>
        <dsp:cNvSpPr/>
      </dsp:nvSpPr>
      <dsp:spPr>
        <a:xfrm>
          <a:off x="416389" y="3581967"/>
          <a:ext cx="10608515" cy="551261"/>
        </a:xfrm>
        <a:prstGeom prst="rect">
          <a:avLst/>
        </a:prstGeom>
        <a:solidFill>
          <a:schemeClr val="accent6">
            <a:lumMod val="9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7564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Engagement with IESBA Members</a:t>
          </a:r>
        </a:p>
      </dsp:txBody>
      <dsp:txXfrm>
        <a:off x="416389" y="3581967"/>
        <a:ext cx="10608515" cy="551261"/>
      </dsp:txXfrm>
    </dsp:sp>
    <dsp:sp modelId="{877BE4EF-FD03-48CC-A5A7-C4E26BE6A733}">
      <dsp:nvSpPr>
        <dsp:cNvPr id="0" name=""/>
        <dsp:cNvSpPr/>
      </dsp:nvSpPr>
      <dsp:spPr>
        <a:xfrm>
          <a:off x="71850" y="3513059"/>
          <a:ext cx="689077" cy="6890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69754-FA6C-4674-9457-737CC6E39EDC}">
      <dsp:nvSpPr>
        <dsp:cNvPr id="0" name=""/>
        <dsp:cNvSpPr/>
      </dsp:nvSpPr>
      <dsp:spPr>
        <a:xfrm>
          <a:off x="559919" y="832"/>
          <a:ext cx="1529957" cy="917974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</a:rPr>
            <a:t>Australia</a:t>
          </a:r>
        </a:p>
      </dsp:txBody>
      <dsp:txXfrm>
        <a:off x="559919" y="832"/>
        <a:ext cx="1529957" cy="917974"/>
      </dsp:txXfrm>
    </dsp:sp>
    <dsp:sp modelId="{25C78FCD-6453-4C68-A42B-D4B4DB72141F}">
      <dsp:nvSpPr>
        <dsp:cNvPr id="0" name=""/>
        <dsp:cNvSpPr/>
      </dsp:nvSpPr>
      <dsp:spPr>
        <a:xfrm>
          <a:off x="2242873" y="832"/>
          <a:ext cx="1529957" cy="917974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</a:rPr>
            <a:t>New Zealand</a:t>
          </a:r>
        </a:p>
      </dsp:txBody>
      <dsp:txXfrm>
        <a:off x="2242873" y="832"/>
        <a:ext cx="1529957" cy="917974"/>
      </dsp:txXfrm>
    </dsp:sp>
    <dsp:sp modelId="{C57904D7-8B8B-4C46-93AD-85D48928C8C6}">
      <dsp:nvSpPr>
        <dsp:cNvPr id="0" name=""/>
        <dsp:cNvSpPr/>
      </dsp:nvSpPr>
      <dsp:spPr>
        <a:xfrm>
          <a:off x="3925826" y="832"/>
          <a:ext cx="1529957" cy="917974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</a:rPr>
            <a:t>United Kingdom</a:t>
          </a:r>
        </a:p>
      </dsp:txBody>
      <dsp:txXfrm>
        <a:off x="3925826" y="832"/>
        <a:ext cx="1529957" cy="917974"/>
      </dsp:txXfrm>
    </dsp:sp>
    <dsp:sp modelId="{1F9395B5-700F-4163-8384-292B7369E2DD}">
      <dsp:nvSpPr>
        <dsp:cNvPr id="0" name=""/>
        <dsp:cNvSpPr/>
      </dsp:nvSpPr>
      <dsp:spPr>
        <a:xfrm>
          <a:off x="5608780" y="832"/>
          <a:ext cx="1529957" cy="917974"/>
        </a:xfrm>
        <a:prstGeom prst="rect">
          <a:avLst/>
        </a:prstGeom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  <a:ea typeface="+mn-ea"/>
              <a:cs typeface="+mn-cs"/>
            </a:rPr>
            <a:t>France</a:t>
          </a:r>
        </a:p>
      </dsp:txBody>
      <dsp:txXfrm>
        <a:off x="5608780" y="832"/>
        <a:ext cx="1529957" cy="917974"/>
      </dsp:txXfrm>
    </dsp:sp>
    <dsp:sp modelId="{1C2041B4-E9C4-4FA7-8D73-DA8082F60A21}">
      <dsp:nvSpPr>
        <dsp:cNvPr id="0" name=""/>
        <dsp:cNvSpPr/>
      </dsp:nvSpPr>
      <dsp:spPr>
        <a:xfrm>
          <a:off x="559919" y="1071803"/>
          <a:ext cx="1529957" cy="91797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Italy</a:t>
          </a:r>
        </a:p>
      </dsp:txBody>
      <dsp:txXfrm>
        <a:off x="559919" y="1071803"/>
        <a:ext cx="1529957" cy="917974"/>
      </dsp:txXfrm>
    </dsp:sp>
    <dsp:sp modelId="{3DE0F30A-01EB-4F9D-89F6-9CCC3CD3FF76}">
      <dsp:nvSpPr>
        <dsp:cNvPr id="0" name=""/>
        <dsp:cNvSpPr/>
      </dsp:nvSpPr>
      <dsp:spPr>
        <a:xfrm>
          <a:off x="2242873" y="1071803"/>
          <a:ext cx="1529957" cy="91797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Japan</a:t>
          </a:r>
        </a:p>
      </dsp:txBody>
      <dsp:txXfrm>
        <a:off x="2242873" y="1071803"/>
        <a:ext cx="1529957" cy="917974"/>
      </dsp:txXfrm>
    </dsp:sp>
    <dsp:sp modelId="{AA3FE8E4-99BE-4FE9-8B38-9129E3F7F9E9}">
      <dsp:nvSpPr>
        <dsp:cNvPr id="0" name=""/>
        <dsp:cNvSpPr/>
      </dsp:nvSpPr>
      <dsp:spPr>
        <a:xfrm>
          <a:off x="3925826" y="1071803"/>
          <a:ext cx="1529957" cy="91797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Kenya</a:t>
          </a:r>
        </a:p>
      </dsp:txBody>
      <dsp:txXfrm>
        <a:off x="3925826" y="1071803"/>
        <a:ext cx="1529957" cy="917974"/>
      </dsp:txXfrm>
    </dsp:sp>
    <dsp:sp modelId="{AF4FFB64-2E2B-4136-80C0-5A6E5CE52DCA}">
      <dsp:nvSpPr>
        <dsp:cNvPr id="0" name=""/>
        <dsp:cNvSpPr/>
      </dsp:nvSpPr>
      <dsp:spPr>
        <a:xfrm>
          <a:off x="5608780" y="1071803"/>
          <a:ext cx="1529957" cy="91797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Korea, Rep.</a:t>
          </a:r>
        </a:p>
      </dsp:txBody>
      <dsp:txXfrm>
        <a:off x="5608780" y="1071803"/>
        <a:ext cx="1529957" cy="917974"/>
      </dsp:txXfrm>
    </dsp:sp>
    <dsp:sp modelId="{D6285FEC-9527-40D2-A1B4-2B0D0A742ACB}">
      <dsp:nvSpPr>
        <dsp:cNvPr id="0" name=""/>
        <dsp:cNvSpPr/>
      </dsp:nvSpPr>
      <dsp:spPr>
        <a:xfrm>
          <a:off x="559919" y="2142773"/>
          <a:ext cx="1529957" cy="91797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Malaysia</a:t>
          </a:r>
        </a:p>
      </dsp:txBody>
      <dsp:txXfrm>
        <a:off x="559919" y="2142773"/>
        <a:ext cx="1529957" cy="917974"/>
      </dsp:txXfrm>
    </dsp:sp>
    <dsp:sp modelId="{A08E3C07-6143-4D50-A280-F1B2B0B6768D}">
      <dsp:nvSpPr>
        <dsp:cNvPr id="0" name=""/>
        <dsp:cNvSpPr/>
      </dsp:nvSpPr>
      <dsp:spPr>
        <a:xfrm>
          <a:off x="2242873" y="2142773"/>
          <a:ext cx="1529957" cy="91797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Nigeria</a:t>
          </a:r>
        </a:p>
      </dsp:txBody>
      <dsp:txXfrm>
        <a:off x="2242873" y="2142773"/>
        <a:ext cx="1529957" cy="917974"/>
      </dsp:txXfrm>
    </dsp:sp>
    <dsp:sp modelId="{285171B5-18C0-4F64-829F-2F86F05170AB}">
      <dsp:nvSpPr>
        <dsp:cNvPr id="0" name=""/>
        <dsp:cNvSpPr/>
      </dsp:nvSpPr>
      <dsp:spPr>
        <a:xfrm>
          <a:off x="3925826" y="2142773"/>
          <a:ext cx="1529957" cy="91797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Singapore</a:t>
          </a:r>
        </a:p>
      </dsp:txBody>
      <dsp:txXfrm>
        <a:off x="3925826" y="2142773"/>
        <a:ext cx="1529957" cy="917974"/>
      </dsp:txXfrm>
    </dsp:sp>
    <dsp:sp modelId="{5DBC1628-D70A-4ED7-8110-0FE280017B89}">
      <dsp:nvSpPr>
        <dsp:cNvPr id="0" name=""/>
        <dsp:cNvSpPr/>
      </dsp:nvSpPr>
      <dsp:spPr>
        <a:xfrm>
          <a:off x="5608780" y="2142773"/>
          <a:ext cx="1529957" cy="91797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South Africa</a:t>
          </a:r>
        </a:p>
      </dsp:txBody>
      <dsp:txXfrm>
        <a:off x="5608780" y="2142773"/>
        <a:ext cx="1529957" cy="917974"/>
      </dsp:txXfrm>
    </dsp:sp>
    <dsp:sp modelId="{EE54A477-5BB3-4F08-8B2B-C94FE9772996}">
      <dsp:nvSpPr>
        <dsp:cNvPr id="0" name=""/>
        <dsp:cNvSpPr/>
      </dsp:nvSpPr>
      <dsp:spPr>
        <a:xfrm>
          <a:off x="1401396" y="3213744"/>
          <a:ext cx="1529957" cy="917974"/>
        </a:xfrm>
        <a:prstGeom prst="rect">
          <a:avLst/>
        </a:prstGeom>
        <a:solidFill>
          <a:srgbClr val="D1B886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</a:rPr>
            <a:t>Brazil</a:t>
          </a:r>
          <a:r>
            <a:rPr lang="en-US" sz="2200" kern="1200">
              <a:latin typeface="+mj-lt"/>
            </a:rPr>
            <a:t> </a:t>
          </a:r>
        </a:p>
      </dsp:txBody>
      <dsp:txXfrm>
        <a:off x="1401396" y="3213744"/>
        <a:ext cx="1529957" cy="917974"/>
      </dsp:txXfrm>
    </dsp:sp>
    <dsp:sp modelId="{FEF5F309-930A-4847-BB6F-BFB211DB0FC3}">
      <dsp:nvSpPr>
        <dsp:cNvPr id="0" name=""/>
        <dsp:cNvSpPr/>
      </dsp:nvSpPr>
      <dsp:spPr>
        <a:xfrm>
          <a:off x="3084350" y="3213744"/>
          <a:ext cx="1529957" cy="917974"/>
        </a:xfrm>
        <a:prstGeom prst="rect">
          <a:avLst/>
        </a:prstGeom>
        <a:solidFill>
          <a:srgbClr val="D1B886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  <a:ea typeface="+mn-ea"/>
              <a:cs typeface="+mn-cs"/>
            </a:rPr>
            <a:t>India</a:t>
          </a:r>
        </a:p>
      </dsp:txBody>
      <dsp:txXfrm>
        <a:off x="3084350" y="3213744"/>
        <a:ext cx="1529957" cy="917974"/>
      </dsp:txXfrm>
    </dsp:sp>
    <dsp:sp modelId="{A3C4981E-8E73-430B-8BBB-4A13BFF900C6}">
      <dsp:nvSpPr>
        <dsp:cNvPr id="0" name=""/>
        <dsp:cNvSpPr/>
      </dsp:nvSpPr>
      <dsp:spPr>
        <a:xfrm>
          <a:off x="4767303" y="3213744"/>
          <a:ext cx="1529957" cy="917974"/>
        </a:xfrm>
        <a:prstGeom prst="rect">
          <a:avLst/>
        </a:prstGeom>
        <a:solidFill>
          <a:srgbClr val="D1B886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>
              <a:solidFill>
                <a:srgbClr val="475D68"/>
              </a:solidFill>
              <a:latin typeface="+mj-lt"/>
              <a:ea typeface="+mn-ea"/>
              <a:cs typeface="+mn-cs"/>
            </a:rPr>
            <a:t>Qatar, Saudia Arabia, United Arab Emirates</a:t>
          </a:r>
          <a:endParaRPr lang="en-US" sz="1800" kern="1200">
            <a:solidFill>
              <a:srgbClr val="475D68"/>
            </a:solidFill>
            <a:latin typeface="+mj-lt"/>
            <a:ea typeface="+mn-ea"/>
            <a:cs typeface="+mn-cs"/>
          </a:endParaRPr>
        </a:p>
      </dsp:txBody>
      <dsp:txXfrm>
        <a:off x="4767303" y="3213744"/>
        <a:ext cx="1529957" cy="9179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0903AB-1C0C-490B-BF02-BFA509F52AD9}">
      <dsp:nvSpPr>
        <dsp:cNvPr id="0" name=""/>
        <dsp:cNvSpPr/>
      </dsp:nvSpPr>
      <dsp:spPr>
        <a:xfrm>
          <a:off x="0" y="534428"/>
          <a:ext cx="4310524" cy="868725"/>
        </a:xfrm>
        <a:prstGeom prst="round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accent2"/>
              </a:solidFill>
            </a:rPr>
            <a:t>No spec</a:t>
          </a:r>
          <a:r>
            <a:rPr lang="en-US" sz="2200" kern="1200">
              <a:solidFill>
                <a:srgbClr val="475D68"/>
              </a:solidFill>
            </a:rPr>
            <a:t>i</a:t>
          </a:r>
          <a:r>
            <a:rPr lang="en-US" sz="2200" kern="1200">
              <a:solidFill>
                <a:schemeClr val="accent2"/>
              </a:solidFill>
            </a:rPr>
            <a:t>fic outreach proposed at this stage</a:t>
          </a:r>
        </a:p>
      </dsp:txBody>
      <dsp:txXfrm>
        <a:off x="42408" y="576836"/>
        <a:ext cx="4225708" cy="783909"/>
      </dsp:txXfrm>
    </dsp:sp>
    <dsp:sp modelId="{FA1C621C-0AE8-4A24-ACF6-C7D106164FBB}">
      <dsp:nvSpPr>
        <dsp:cNvPr id="0" name=""/>
        <dsp:cNvSpPr/>
      </dsp:nvSpPr>
      <dsp:spPr>
        <a:xfrm>
          <a:off x="0" y="871888"/>
          <a:ext cx="4310524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5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600" kern="1200">
            <a:solidFill>
              <a:schemeClr val="accent2"/>
            </a:solidFill>
          </a:endParaRPr>
        </a:p>
      </dsp:txBody>
      <dsp:txXfrm>
        <a:off x="0" y="871888"/>
        <a:ext cx="4310524" cy="546480"/>
      </dsp:txXfrm>
    </dsp:sp>
    <dsp:sp modelId="{19D65B38-1BB9-4C41-AC42-DD8E25854910}">
      <dsp:nvSpPr>
        <dsp:cNvPr id="0" name=""/>
        <dsp:cNvSpPr/>
      </dsp:nvSpPr>
      <dsp:spPr>
        <a:xfrm>
          <a:off x="0" y="2104397"/>
          <a:ext cx="4310524" cy="868725"/>
        </a:xfrm>
        <a:prstGeom prst="roundRect">
          <a:avLst/>
        </a:prstGeom>
        <a:solidFill>
          <a:schemeClr val="tx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bg1"/>
              </a:solidFill>
            </a:rPr>
            <a:t>Outreach approach TBD</a:t>
          </a:r>
        </a:p>
      </dsp:txBody>
      <dsp:txXfrm>
        <a:off x="42408" y="2146805"/>
        <a:ext cx="4225708" cy="783909"/>
      </dsp:txXfrm>
    </dsp:sp>
    <dsp:sp modelId="{727D3E07-D7B8-4456-97D6-CBFDFA0B8A0F}">
      <dsp:nvSpPr>
        <dsp:cNvPr id="0" name=""/>
        <dsp:cNvSpPr/>
      </dsp:nvSpPr>
      <dsp:spPr>
        <a:xfrm>
          <a:off x="0" y="2287093"/>
          <a:ext cx="4310524" cy="1092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5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600" kern="1200">
            <a:solidFill>
              <a:schemeClr val="accent2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600" kern="1200">
            <a:solidFill>
              <a:schemeClr val="accent2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600" kern="1200">
            <a:solidFill>
              <a:schemeClr val="accent2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600" kern="1200">
            <a:solidFill>
              <a:schemeClr val="accent2"/>
            </a:solidFill>
          </a:endParaRPr>
        </a:p>
      </dsp:txBody>
      <dsp:txXfrm>
        <a:off x="0" y="2287093"/>
        <a:ext cx="4310524" cy="1092960"/>
      </dsp:txXfrm>
    </dsp:sp>
    <dsp:sp modelId="{2CD882D1-E381-453A-9942-3FB6D8C85758}">
      <dsp:nvSpPr>
        <dsp:cNvPr id="0" name=""/>
        <dsp:cNvSpPr/>
      </dsp:nvSpPr>
      <dsp:spPr>
        <a:xfrm>
          <a:off x="0" y="3742746"/>
          <a:ext cx="4310524" cy="868725"/>
        </a:xfrm>
        <a:prstGeom prst="roundRect">
          <a:avLst/>
        </a:prstGeom>
        <a:solidFill>
          <a:schemeClr val="accent3">
            <a:hueOff val="-7569384"/>
            <a:satOff val="28861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accent2"/>
              </a:solidFill>
            </a:rPr>
            <a:t>Organizing</a:t>
          </a:r>
          <a:r>
            <a:rPr lang="en-US" sz="2200" kern="1200" baseline="0">
              <a:solidFill>
                <a:schemeClr val="accent2"/>
              </a:solidFill>
            </a:rPr>
            <a:t> additional outreach</a:t>
          </a:r>
          <a:endParaRPr lang="en-US" sz="2200" kern="1200">
            <a:solidFill>
              <a:schemeClr val="accent2"/>
            </a:solidFill>
          </a:endParaRPr>
        </a:p>
      </dsp:txBody>
      <dsp:txXfrm>
        <a:off x="42408" y="3785154"/>
        <a:ext cx="4225708" cy="783909"/>
      </dsp:txXfrm>
    </dsp:sp>
    <dsp:sp modelId="{B31F31FC-EE0B-4A34-BE38-2E4AE1A542DF}">
      <dsp:nvSpPr>
        <dsp:cNvPr id="0" name=""/>
        <dsp:cNvSpPr/>
      </dsp:nvSpPr>
      <dsp:spPr>
        <a:xfrm>
          <a:off x="0" y="4248778"/>
          <a:ext cx="4310524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5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600" kern="1200">
            <a:solidFill>
              <a:schemeClr val="accent2"/>
            </a:solidFill>
          </a:endParaRPr>
        </a:p>
      </dsp:txBody>
      <dsp:txXfrm>
        <a:off x="0" y="4248778"/>
        <a:ext cx="4310524" cy="5464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9625D9-36BE-4809-87A9-A467222180FA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02605A-2E89-4962-ACA8-ACE1E449C732}">
      <dsp:nvSpPr>
        <dsp:cNvPr id="0" name=""/>
        <dsp:cNvSpPr/>
      </dsp:nvSpPr>
      <dsp:spPr>
        <a:xfrm>
          <a:off x="434398" y="285347"/>
          <a:ext cx="5712178" cy="57047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2816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/>
            <a:t>Analyze responses to draft jurisdictional profiles</a:t>
          </a:r>
        </a:p>
      </dsp:txBody>
      <dsp:txXfrm>
        <a:off x="434398" y="285347"/>
        <a:ext cx="5712178" cy="570477"/>
      </dsp:txXfrm>
    </dsp:sp>
    <dsp:sp modelId="{579BB130-0172-42C6-93B5-19E0F34683EA}">
      <dsp:nvSpPr>
        <dsp:cNvPr id="0" name=""/>
        <dsp:cNvSpPr/>
      </dsp:nvSpPr>
      <dsp:spPr>
        <a:xfrm>
          <a:off x="77849" y="214037"/>
          <a:ext cx="713096" cy="713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D315B-CDD0-4AD6-9495-5E7DC5573F74}">
      <dsp:nvSpPr>
        <dsp:cNvPr id="0" name=""/>
        <dsp:cNvSpPr/>
      </dsp:nvSpPr>
      <dsp:spPr>
        <a:xfrm>
          <a:off x="903654" y="1140954"/>
          <a:ext cx="5242922" cy="570477"/>
        </a:xfrm>
        <a:prstGeom prst="rect">
          <a:avLst/>
        </a:prstGeom>
        <a:solidFill>
          <a:schemeClr val="accent2">
            <a:hueOff val="-477499"/>
            <a:satOff val="-2709"/>
            <a:lumOff val="87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2816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/>
            <a:t>Prioritize within the list of jurisdictions based on profile analysis</a:t>
          </a:r>
        </a:p>
      </dsp:txBody>
      <dsp:txXfrm>
        <a:off x="903654" y="1140954"/>
        <a:ext cx="5242922" cy="570477"/>
      </dsp:txXfrm>
    </dsp:sp>
    <dsp:sp modelId="{16B52651-8661-4C22-BD05-03C8474BB218}">
      <dsp:nvSpPr>
        <dsp:cNvPr id="0" name=""/>
        <dsp:cNvSpPr/>
      </dsp:nvSpPr>
      <dsp:spPr>
        <a:xfrm>
          <a:off x="547106" y="1069644"/>
          <a:ext cx="713096" cy="713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-477499"/>
              <a:satOff val="-2709"/>
              <a:lumOff val="87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5C08E7-05BE-4082-B958-D23E49C12A00}">
      <dsp:nvSpPr>
        <dsp:cNvPr id="0" name=""/>
        <dsp:cNvSpPr/>
      </dsp:nvSpPr>
      <dsp:spPr>
        <a:xfrm>
          <a:off x="1118233" y="1996562"/>
          <a:ext cx="5028342" cy="570477"/>
        </a:xfrm>
        <a:prstGeom prst="rect">
          <a:avLst/>
        </a:prstGeom>
        <a:solidFill>
          <a:schemeClr val="accent2">
            <a:hueOff val="-954998"/>
            <a:satOff val="-5419"/>
            <a:lumOff val="17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2816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/>
            <a:t>Identify and prioritize additional jurisdictions for the next phase</a:t>
          </a:r>
        </a:p>
      </dsp:txBody>
      <dsp:txXfrm>
        <a:off x="1118233" y="1996562"/>
        <a:ext cx="5028342" cy="570477"/>
      </dsp:txXfrm>
    </dsp:sp>
    <dsp:sp modelId="{AC8EC220-3B49-4534-8AAB-EFBD6D42FFBE}">
      <dsp:nvSpPr>
        <dsp:cNvPr id="0" name=""/>
        <dsp:cNvSpPr/>
      </dsp:nvSpPr>
      <dsp:spPr>
        <a:xfrm>
          <a:off x="761685" y="1925252"/>
          <a:ext cx="713096" cy="713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-954998"/>
              <a:satOff val="-5419"/>
              <a:lumOff val="17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8032AD-0F08-4271-875D-2F3E3D75F19B}">
      <dsp:nvSpPr>
        <dsp:cNvPr id="0" name=""/>
        <dsp:cNvSpPr/>
      </dsp:nvSpPr>
      <dsp:spPr>
        <a:xfrm>
          <a:off x="1118233" y="2851627"/>
          <a:ext cx="5028342" cy="570477"/>
        </a:xfrm>
        <a:prstGeom prst="rect">
          <a:avLst/>
        </a:prstGeom>
        <a:solidFill>
          <a:schemeClr val="accent2">
            <a:hueOff val="-1432497"/>
            <a:satOff val="-8128"/>
            <a:lumOff val="262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2816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/>
            <a:t>Further develop tailored jurisdiction specific stakeholder engagement approaches</a:t>
          </a:r>
        </a:p>
      </dsp:txBody>
      <dsp:txXfrm>
        <a:off x="1118233" y="2851627"/>
        <a:ext cx="5028342" cy="570477"/>
      </dsp:txXfrm>
    </dsp:sp>
    <dsp:sp modelId="{562794E0-9004-4388-BE18-BD8F4F18197A}">
      <dsp:nvSpPr>
        <dsp:cNvPr id="0" name=""/>
        <dsp:cNvSpPr/>
      </dsp:nvSpPr>
      <dsp:spPr>
        <a:xfrm>
          <a:off x="761685" y="2780318"/>
          <a:ext cx="713096" cy="713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-1432497"/>
              <a:satOff val="-8128"/>
              <a:lumOff val="2623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4389E8-2C2F-43A0-AE0D-F6F920570CBC}">
      <dsp:nvSpPr>
        <dsp:cNvPr id="0" name=""/>
        <dsp:cNvSpPr/>
      </dsp:nvSpPr>
      <dsp:spPr>
        <a:xfrm>
          <a:off x="903654" y="3707235"/>
          <a:ext cx="5242922" cy="570477"/>
        </a:xfrm>
        <a:prstGeom prst="rect">
          <a:avLst/>
        </a:prstGeom>
        <a:solidFill>
          <a:schemeClr val="accent2">
            <a:hueOff val="-1909997"/>
            <a:satOff val="-10838"/>
            <a:lumOff val="34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2816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/>
            <a:t>Develop collaborative partnerships</a:t>
          </a:r>
        </a:p>
      </dsp:txBody>
      <dsp:txXfrm>
        <a:off x="903654" y="3707235"/>
        <a:ext cx="5242922" cy="570477"/>
      </dsp:txXfrm>
    </dsp:sp>
    <dsp:sp modelId="{313B5FC6-C1F8-4664-A13C-8607F7FE1425}">
      <dsp:nvSpPr>
        <dsp:cNvPr id="0" name=""/>
        <dsp:cNvSpPr/>
      </dsp:nvSpPr>
      <dsp:spPr>
        <a:xfrm>
          <a:off x="547106" y="3635925"/>
          <a:ext cx="713096" cy="713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-1909997"/>
              <a:satOff val="-10838"/>
              <a:lumOff val="3498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2A9854-0FAA-48F1-B513-859D1C1853F6}">
      <dsp:nvSpPr>
        <dsp:cNvPr id="0" name=""/>
        <dsp:cNvSpPr/>
      </dsp:nvSpPr>
      <dsp:spPr>
        <a:xfrm>
          <a:off x="434398" y="4562842"/>
          <a:ext cx="5712178" cy="570477"/>
        </a:xfrm>
        <a:prstGeom prst="rect">
          <a:avLst/>
        </a:prstGeom>
        <a:solidFill>
          <a:schemeClr val="accent2">
            <a:hueOff val="-2387496"/>
            <a:satOff val="-13547"/>
            <a:lumOff val="437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2816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/>
            <a:t>Continue existing and additional planned outreach</a:t>
          </a:r>
        </a:p>
      </dsp:txBody>
      <dsp:txXfrm>
        <a:off x="434398" y="4562842"/>
        <a:ext cx="5712178" cy="570477"/>
      </dsp:txXfrm>
    </dsp:sp>
    <dsp:sp modelId="{3997FF1C-FC3C-4E90-BE65-F43E1C316483}">
      <dsp:nvSpPr>
        <dsp:cNvPr id="0" name=""/>
        <dsp:cNvSpPr/>
      </dsp:nvSpPr>
      <dsp:spPr>
        <a:xfrm>
          <a:off x="77849" y="4491533"/>
          <a:ext cx="713096" cy="713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-2387496"/>
              <a:satOff val="-13547"/>
              <a:lumOff val="437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EA8152-78BA-416D-8FB9-B467AB4D35C0}">
      <dsp:nvSpPr>
        <dsp:cNvPr id="0" name=""/>
        <dsp:cNvSpPr/>
      </dsp:nvSpPr>
      <dsp:spPr>
        <a:xfrm>
          <a:off x="834129" y="2555"/>
          <a:ext cx="1735446" cy="104126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Value Chain Components</a:t>
          </a:r>
        </a:p>
      </dsp:txBody>
      <dsp:txXfrm>
        <a:off x="834129" y="2555"/>
        <a:ext cx="1735446" cy="1041267"/>
      </dsp:txXfrm>
    </dsp:sp>
    <dsp:sp modelId="{F5E8BA97-E06D-46F3-90F3-9EFDE39F9E30}">
      <dsp:nvSpPr>
        <dsp:cNvPr id="0" name=""/>
        <dsp:cNvSpPr/>
      </dsp:nvSpPr>
      <dsp:spPr>
        <a:xfrm>
          <a:off x="2743120" y="2555"/>
          <a:ext cx="1735446" cy="104126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Interconnectivity of IESSA</a:t>
          </a:r>
        </a:p>
      </dsp:txBody>
      <dsp:txXfrm>
        <a:off x="2743120" y="2555"/>
        <a:ext cx="1735446" cy="1041267"/>
      </dsp:txXfrm>
    </dsp:sp>
    <dsp:sp modelId="{B08C0A1B-E23E-452A-874A-0D7362638B43}">
      <dsp:nvSpPr>
        <dsp:cNvPr id="0" name=""/>
        <dsp:cNvSpPr/>
      </dsp:nvSpPr>
      <dsp:spPr>
        <a:xfrm>
          <a:off x="834129" y="1217367"/>
          <a:ext cx="1735446" cy="104126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Scope of IIS </a:t>
          </a:r>
        </a:p>
      </dsp:txBody>
      <dsp:txXfrm>
        <a:off x="834129" y="1217367"/>
        <a:ext cx="1735446" cy="1041267"/>
      </dsp:txXfrm>
    </dsp:sp>
    <dsp:sp modelId="{CDF4B5AE-9988-4B9B-93E4-B0ED6E92A223}">
      <dsp:nvSpPr>
        <dsp:cNvPr id="0" name=""/>
        <dsp:cNvSpPr/>
      </dsp:nvSpPr>
      <dsp:spPr>
        <a:xfrm>
          <a:off x="2743120" y="1217367"/>
          <a:ext cx="1735446" cy="104126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Using the Work of External Experts</a:t>
          </a:r>
        </a:p>
      </dsp:txBody>
      <dsp:txXfrm>
        <a:off x="2743120" y="1217367"/>
        <a:ext cx="1735446" cy="1041267"/>
      </dsp:txXfrm>
    </dsp:sp>
    <dsp:sp modelId="{91E0668B-0949-4525-82F8-E723DA110A78}">
      <dsp:nvSpPr>
        <dsp:cNvPr id="0" name=""/>
        <dsp:cNvSpPr/>
      </dsp:nvSpPr>
      <dsp:spPr>
        <a:xfrm>
          <a:off x="834129" y="2432180"/>
          <a:ext cx="1735446" cy="104126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Independence of Other Practitioners</a:t>
          </a:r>
        </a:p>
      </dsp:txBody>
      <dsp:txXfrm>
        <a:off x="834129" y="2432180"/>
        <a:ext cx="1735446" cy="1041267"/>
      </dsp:txXfrm>
    </dsp:sp>
    <dsp:sp modelId="{3257B1ED-344A-419C-AB96-5CDD2F21C06B}">
      <dsp:nvSpPr>
        <dsp:cNvPr id="0" name=""/>
        <dsp:cNvSpPr/>
      </dsp:nvSpPr>
      <dsp:spPr>
        <a:xfrm>
          <a:off x="2743120" y="2432180"/>
          <a:ext cx="1735446" cy="104126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Effective Date</a:t>
          </a:r>
        </a:p>
      </dsp:txBody>
      <dsp:txXfrm>
        <a:off x="2743120" y="2432180"/>
        <a:ext cx="1735446" cy="1041267"/>
      </dsp:txXfrm>
    </dsp:sp>
    <dsp:sp modelId="{1241B9F4-B42E-4738-B753-5113BE3DBF13}">
      <dsp:nvSpPr>
        <dsp:cNvPr id="0" name=""/>
        <dsp:cNvSpPr/>
      </dsp:nvSpPr>
      <dsp:spPr>
        <a:xfrm>
          <a:off x="863632" y="3649548"/>
          <a:ext cx="1735446" cy="104126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Performing SAE and Audit to the Same Client</a:t>
          </a:r>
        </a:p>
      </dsp:txBody>
      <dsp:txXfrm>
        <a:off x="863632" y="3649548"/>
        <a:ext cx="1735446" cy="1041267"/>
      </dsp:txXfrm>
    </dsp:sp>
    <dsp:sp modelId="{41CFDF22-3547-4006-B107-971551C007E9}">
      <dsp:nvSpPr>
        <dsp:cNvPr id="0" name=""/>
        <dsp:cNvSpPr/>
      </dsp:nvSpPr>
      <dsp:spPr>
        <a:xfrm>
          <a:off x="2743120" y="3646992"/>
          <a:ext cx="1735446" cy="104126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Translation Issues</a:t>
          </a:r>
        </a:p>
      </dsp:txBody>
      <dsp:txXfrm>
        <a:off x="2743120" y="3646992"/>
        <a:ext cx="1735446" cy="10412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3A2F0-4AAC-9974-6710-1078A2D15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4788DD-E244-A875-3EFF-103E08FCB9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51B522-0326-6667-E117-B614BDA7B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2A651F-7663-CF18-2EC0-4C434FFC76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12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6272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450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9209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2C419-CD3E-591D-2882-0AC163D0E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0456A3-04BA-3858-1540-824F46E6B2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577176-24B3-088F-238C-2B35CBB512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9BCCDE-0B59-24B6-D85B-1779B7195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38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5662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1239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BB3F32-B18B-5769-649B-70FBEA5C3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CD2340-D5A6-D073-CCD6-20CCA6E4D3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B72A77-6D6F-3BC5-9BFC-ACE4AD07A5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D73D94-5F76-1FD5-B4DB-5FDE687C66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3042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68F9B-73C9-608C-4BEF-98F285B15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2D9622-0EB2-7CDE-BFA5-C0F25B677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027581-6D46-DCB6-EC96-FFDEDCC465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2A8EEC-30DF-A0D9-DB3E-7E60563E73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338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6379E-6C6D-05D9-99DC-E66F8AF79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04A31B-65FC-0B5C-257B-EFD69C8025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E47D4A-4494-AD0B-A4F1-4489BBD178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816077-E0A6-38E9-7FAE-97D469E6A2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604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88B73-47C4-743F-FAAF-5F3CF4A86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17B02F-7C5C-9112-9C93-23B6C81F1B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C03F91-ABE0-5004-21BC-4E64E76251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325A7C-4371-C8AA-359D-1D359D8D6B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2745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181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6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0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251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758041" y="22912"/>
            <a:ext cx="6433959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26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39162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4253899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518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9720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7324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6009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1043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04163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29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90358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-54429" y="0"/>
            <a:ext cx="12246429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496020" y="345057"/>
            <a:ext cx="6209579" cy="6133381"/>
          </a:xfrm>
          <a:prstGeom prst="rect">
            <a:avLst/>
          </a:prstGeom>
          <a:solidFill>
            <a:srgbClr val="E8E3D7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791" y="606903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57635" y="1628235"/>
            <a:ext cx="4628766" cy="4322285"/>
          </a:xfrm>
        </p:spPr>
        <p:txBody>
          <a:bodyPr>
            <a:normAutofit/>
          </a:bodyPr>
          <a:lstStyle>
            <a:lvl1pPr marL="285750" indent="-28575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cap="none" baseline="0" dirty="0">
                <a:solidFill>
                  <a:schemeClr val="accent2"/>
                </a:solidFill>
                <a:latin typeface="Segoe UI" panose="020B0502040204020203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571084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539701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107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50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66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1163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69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91970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1108977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718426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071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3530445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10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07322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184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62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742489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715974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415350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36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907740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141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943615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84.xml"/><Relationship Id="rId10" Type="http://schemas.openxmlformats.org/officeDocument/2006/relationships/theme" Target="../theme/theme10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93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42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12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8" r:id="rId10"/>
    <p:sldLayoutId id="2147483788" r:id="rId11"/>
    <p:sldLayoutId id="2147483770" r:id="rId12"/>
    <p:sldLayoutId id="2147483771" r:id="rId13"/>
    <p:sldLayoutId id="2147483769" r:id="rId14"/>
    <p:sldLayoutId id="2147483787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9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52.png"/><Relationship Id="rId4" Type="http://schemas.openxmlformats.org/officeDocument/2006/relationships/image" Target="../media/image5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Relationship Id="rId14" Type="http://schemas.openxmlformats.org/officeDocument/2006/relationships/image" Target="../media/image3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diagramData" Target="../diagrams/data2.xml"/><Relationship Id="rId16" Type="http://schemas.openxmlformats.org/officeDocument/2006/relationships/image" Target="../media/image45.svg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11" Type="http://schemas.openxmlformats.org/officeDocument/2006/relationships/image" Target="../media/image40.png"/><Relationship Id="rId5" Type="http://schemas.openxmlformats.org/officeDocument/2006/relationships/diagramColors" Target="../diagrams/colors2.xml"/><Relationship Id="rId15" Type="http://schemas.openxmlformats.org/officeDocument/2006/relationships/image" Target="../media/image44.png"/><Relationship Id="rId10" Type="http://schemas.openxmlformats.org/officeDocument/2006/relationships/image" Target="../media/image39.sv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11225"/>
            <a:ext cx="5914534" cy="1369937"/>
          </a:xfrm>
        </p:spPr>
        <p:txBody>
          <a:bodyPr>
            <a:normAutofit/>
          </a:bodyPr>
          <a:lstStyle/>
          <a:p>
            <a:r>
              <a:rPr lang="en-US" sz="3800"/>
              <a:t>Adoption &amp; Implementation – Update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62800" y="5568862"/>
            <a:ext cx="4495800" cy="1289138"/>
          </a:xfrm>
        </p:spPr>
        <p:txBody>
          <a:bodyPr>
            <a:normAutofit/>
          </a:bodyPr>
          <a:lstStyle/>
          <a:p>
            <a:pPr algn="ctr"/>
            <a:r>
              <a:rPr lang="en-US"/>
              <a:t>IESBA Meeting, Lisbon</a:t>
            </a:r>
          </a:p>
          <a:p>
            <a:pPr algn="ctr"/>
            <a:r>
              <a:rPr lang="en-US"/>
              <a:t>September 17, 2025</a:t>
            </a:r>
          </a:p>
          <a:p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14BD7B-E75A-40B9-42B5-3FAB786F55C9}"/>
              </a:ext>
            </a:extLst>
          </p:cNvPr>
          <p:cNvSpPr txBox="1">
            <a:spLocks/>
          </p:cNvSpPr>
          <p:nvPr/>
        </p:nvSpPr>
        <p:spPr>
          <a:xfrm>
            <a:off x="533400" y="5067300"/>
            <a:ext cx="6041136" cy="159182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>
                <a:latin typeface="+mj-lt"/>
                <a:cs typeface="Calibri"/>
              </a:rPr>
              <a:t>Amarjeet Singh, IESBA Member &amp; A&amp;I Working Group Chair</a:t>
            </a:r>
          </a:p>
          <a:p>
            <a:r>
              <a:rPr lang="en-US" sz="1500">
                <a:latin typeface="+mj-lt"/>
                <a:cs typeface="Calibri"/>
              </a:rPr>
              <a:t>Luigi Nisoli, IESBA Member &amp; IIMAG Chair</a:t>
            </a:r>
          </a:p>
          <a:p>
            <a:r>
              <a:rPr lang="en-US" sz="1500">
                <a:latin typeface="+mj-lt"/>
                <a:cs typeface="Calibri"/>
              </a:rPr>
              <a:t>Jon Reid, IESBA Principal; </a:t>
            </a:r>
            <a:r>
              <a:rPr lang="en-US" sz="1500">
                <a:latin typeface="+mj-lt"/>
                <a:ea typeface="Calibri"/>
                <a:cs typeface="Calibri"/>
              </a:rPr>
              <a:t>Elaine Cahoon, IESBA Staff Fellow</a:t>
            </a:r>
            <a:endParaRPr lang="en-US" sz="1500">
              <a:latin typeface="+mj-lt"/>
              <a:cs typeface="Calibri"/>
            </a:endParaRPr>
          </a:p>
          <a:p>
            <a:r>
              <a:rPr lang="en-US" sz="1500">
                <a:latin typeface="+mj-lt"/>
                <a:cs typeface="Calibri"/>
              </a:rPr>
              <a:t>Szilvia Sramko, IESBA Principal</a:t>
            </a:r>
          </a:p>
          <a:p>
            <a:r>
              <a:rPr lang="en-US" sz="1500">
                <a:ea typeface="Calibri"/>
                <a:cs typeface="Calibri"/>
              </a:rPr>
              <a:t>Carla Vijian, IESBA Principal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3EEAC-0937-5B97-7169-17C778C5A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912" y="688138"/>
            <a:ext cx="10134600" cy="550843"/>
          </a:xfrm>
        </p:spPr>
        <p:txBody>
          <a:bodyPr/>
          <a:lstStyle/>
          <a:p>
            <a:r>
              <a:rPr lang="en-US">
                <a:solidFill>
                  <a:schemeClr val="tx2"/>
                </a:solidFill>
                <a:latin typeface="+mj-lt"/>
              </a:rPr>
              <a:t>Outreach Activities (2024)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89EDA-163F-97B4-5921-2A487C68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531A0A-4BBD-ECF3-3D24-D673B1E57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03" y="1849822"/>
            <a:ext cx="3222838" cy="4125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9328B3-D3A1-6740-ABA6-282E73FA1EC2}"/>
              </a:ext>
            </a:extLst>
          </p:cNvPr>
          <p:cNvSpPr txBox="1"/>
          <p:nvPr/>
        </p:nvSpPr>
        <p:spPr>
          <a:xfrm>
            <a:off x="3905480" y="2036543"/>
            <a:ext cx="3918215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🧑‍🏫 Presentations &amp; Forums: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GPPC Heads of Tax | May 13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Baker McKenzie Forum | May 23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OECD/ATO Program | Sept 17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ICAB Ethics Workshop | Nov 15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🌐 Webinars: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Asia Pacific | May 13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Americas &amp; Europe | May 15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SAICA Webcast | June 6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UNCTAD ARL ISR | July 12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2BC90F-6C85-9121-2664-1C6DB3ADEF1F}"/>
              </a:ext>
            </a:extLst>
          </p:cNvPr>
          <p:cNvSpPr txBox="1"/>
          <p:nvPr/>
        </p:nvSpPr>
        <p:spPr>
          <a:xfrm>
            <a:off x="7833916" y="2019651"/>
            <a:ext cx="435808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🤝 Meetings: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GPPC Tax Leaders| Various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French Standards Authority | Oct 21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IFAC Council | Nov 6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PCRT (UK) | Nov 15</a:t>
            </a:r>
            <a:b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📣 Public Engagements: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NRF Annual Meeting | Aug 16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Tax Summit (Philippines) | Aug 29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ICAEW Global Ethics Day | Oct 23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Crowe Global Conference | Oct 31</a:t>
            </a:r>
          </a:p>
        </p:txBody>
      </p:sp>
    </p:spTree>
    <p:extLst>
      <p:ext uri="{BB962C8B-B14F-4D97-AF65-F5344CB8AC3E}">
        <p14:creationId xmlns:p14="http://schemas.microsoft.com/office/powerpoint/2010/main" val="3310134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4CBDD-5610-35F0-646D-323014CA7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D366D-915A-1666-447D-B0D6EE035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912" y="688138"/>
            <a:ext cx="10134600" cy="550843"/>
          </a:xfrm>
        </p:spPr>
        <p:txBody>
          <a:bodyPr/>
          <a:lstStyle/>
          <a:p>
            <a:r>
              <a:rPr lang="en-US">
                <a:solidFill>
                  <a:schemeClr val="tx2"/>
                </a:solidFill>
                <a:latin typeface="+mj-lt"/>
              </a:rPr>
              <a:t>Outreach Activities (2025)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8EBB47-1D33-0BC5-885D-4436C00E4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4AE68C-4666-4DFA-6A93-CFFD5FD966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55" y="1849822"/>
            <a:ext cx="3169714" cy="4125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8FEC32-BD99-97B6-C196-584160858BFE}"/>
              </a:ext>
            </a:extLst>
          </p:cNvPr>
          <p:cNvSpPr txBox="1"/>
          <p:nvPr/>
        </p:nvSpPr>
        <p:spPr>
          <a:xfrm>
            <a:off x="4083104" y="2037081"/>
            <a:ext cx="391821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🌐 Communications Initiatives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Effective Date Jurisdictional Leaders Feature |June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Take the quiz Campaign | Launched July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“Myth vs Fact” Campaign | Launched August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🧑‍🏫 Presentations &amp; Forums: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PAFA Webinar | May 1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BEF5D3-2E7C-1DCC-AE99-CD7FBBD74F15}"/>
              </a:ext>
            </a:extLst>
          </p:cNvPr>
          <p:cNvSpPr txBox="1"/>
          <p:nvPr/>
        </p:nvSpPr>
        <p:spPr>
          <a:xfrm>
            <a:off x="7833916" y="2019651"/>
            <a:ext cx="435808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🤝 Meetings: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CFE Tax Advisers Europe | May 28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GPPC Tax Leaders| July 14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Chairman of the Presidential Fiscal Policy and Tax Reforms Committee (Nigeria) | July 28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📣 Public Announcements: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 sz="1200"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Staff FAQ | May 8</a:t>
            </a:r>
          </a:p>
        </p:txBody>
      </p:sp>
    </p:spTree>
    <p:extLst>
      <p:ext uri="{BB962C8B-B14F-4D97-AF65-F5344CB8AC3E}">
        <p14:creationId xmlns:p14="http://schemas.microsoft.com/office/powerpoint/2010/main" val="826112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F7D79-8603-644D-134C-CFBD74ABB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4F0FA-3B4A-DC44-AF77-CCF729C12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912" y="688138"/>
            <a:ext cx="10134600" cy="550843"/>
          </a:xfrm>
        </p:spPr>
        <p:txBody>
          <a:bodyPr/>
          <a:lstStyle/>
          <a:p>
            <a:r>
              <a:rPr lang="en-US">
                <a:solidFill>
                  <a:schemeClr val="tx2"/>
                </a:solidFill>
                <a:latin typeface="+mj-lt"/>
              </a:rPr>
              <a:t>LinkedIn Social Media Campaigns (2025)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16D2EE-1E5F-2DAE-11D5-5E94C766A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15C22B2-7CEA-FEED-F6B9-11ED90BC37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4912" y="1860341"/>
          <a:ext cx="4469029" cy="4188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3857500" imgH="3857469" progId="Acrobat.Document.DC">
                  <p:embed/>
                </p:oleObj>
              </mc:Choice>
              <mc:Fallback>
                <p:oleObj name="Acrobat Document" r:id="rId3" imgW="3857500" imgH="3857469" progId="Acrobat.Document.DC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15C22B2-7CEA-FEED-F6B9-11ED90BC37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4912" y="1860341"/>
                        <a:ext cx="4469029" cy="4188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C0EF6701-51B7-49A7-9366-F7C98606DF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2541" y="1860341"/>
            <a:ext cx="4469029" cy="41887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1007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06C0F-FEBD-1A2B-B70A-893C15009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B8728-DE99-4A68-CA8F-C4A83F8E3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912" y="688138"/>
            <a:ext cx="10134600" cy="550843"/>
          </a:xfrm>
        </p:spPr>
        <p:txBody>
          <a:bodyPr/>
          <a:lstStyle/>
          <a:p>
            <a:r>
              <a:rPr lang="en-US" err="1">
                <a:solidFill>
                  <a:schemeClr val="tx2"/>
                </a:solidFill>
                <a:latin typeface="+mj-lt"/>
              </a:rPr>
              <a:t>Linkedin</a:t>
            </a:r>
            <a:r>
              <a:rPr lang="en-US">
                <a:solidFill>
                  <a:schemeClr val="tx2"/>
                </a:solidFill>
                <a:latin typeface="+mj-lt"/>
              </a:rPr>
              <a:t> Social Media Campaign (2025)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23395F-0CDB-58EE-5BDC-E3249F3BA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EB06C7-D891-D46B-D076-732B0E6AE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8474"/>
            <a:ext cx="12229514" cy="698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889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7AF30-961F-B82A-AAA1-2496A4C42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27EAD-679B-C73C-C0AD-FCE7BF620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912" y="688138"/>
            <a:ext cx="10134600" cy="550843"/>
          </a:xfrm>
        </p:spPr>
        <p:txBody>
          <a:bodyPr/>
          <a:lstStyle/>
          <a:p>
            <a:r>
              <a:rPr lang="en-US">
                <a:solidFill>
                  <a:schemeClr val="tx2"/>
                </a:solidFill>
                <a:latin typeface="+mj-lt"/>
              </a:rPr>
              <a:t>LinkedIn Social Media Campaign (2025)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D59C9B-270D-0E43-A8AD-A5B08ED3F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FB92C0-DF66-F38B-E209-107CD5620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" y="0"/>
            <a:ext cx="121779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48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3EEAC-0937-5B97-7169-17C778C5A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228" y="734242"/>
            <a:ext cx="10134600" cy="550843"/>
          </a:xfrm>
        </p:spPr>
        <p:txBody>
          <a:bodyPr/>
          <a:lstStyle/>
          <a:p>
            <a:r>
              <a:rPr lang="en-US">
                <a:solidFill>
                  <a:schemeClr val="tx2"/>
                </a:solidFill>
                <a:latin typeface="+mj-lt"/>
              </a:rPr>
              <a:t>ADOPTION AND IMPLEMENTATION STATUS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89EDA-163F-97B4-5921-2A487C68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531A0A-4BBD-ECF3-3D24-D673B1E57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55" y="1768839"/>
            <a:ext cx="3023986" cy="4206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4C91CCB-04CF-250F-CD32-FFBC12EB80E9}"/>
              </a:ext>
            </a:extLst>
          </p:cNvPr>
          <p:cNvGraphicFramePr>
            <a:graphicFrameLocks noGrp="1"/>
          </p:cNvGraphicFramePr>
          <p:nvPr/>
        </p:nvGraphicFramePr>
        <p:xfrm>
          <a:off x="3987384" y="1768839"/>
          <a:ext cx="7595861" cy="4267718"/>
        </p:xfrm>
        <a:graphic>
          <a:graphicData uri="http://schemas.openxmlformats.org/drawingml/2006/table">
            <a:tbl>
              <a:tblPr/>
              <a:tblGrid>
                <a:gridCol w="1519172">
                  <a:extLst>
                    <a:ext uri="{9D8B030D-6E8A-4147-A177-3AD203B41FA5}">
                      <a16:colId xmlns:a16="http://schemas.microsoft.com/office/drawing/2014/main" val="3845125357"/>
                    </a:ext>
                  </a:extLst>
                </a:gridCol>
                <a:gridCol w="6076689">
                  <a:extLst>
                    <a:ext uri="{9D8B030D-6E8A-4147-A177-3AD203B41FA5}">
                      <a16:colId xmlns:a16="http://schemas.microsoft.com/office/drawing/2014/main" val="1748745471"/>
                    </a:ext>
                  </a:extLst>
                </a:gridCol>
              </a:tblGrid>
              <a:tr h="328286"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Jurisdiction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Adoption Milestone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261276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Australia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Adopted. APESB issued the amending standard January 2025, effective July 1, 2025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00608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Austria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Evaluation project group set up; No fixed timeline yet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7714617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Denmark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Review scheduled Jan/Feb 2025; No fixed timeline yet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6386694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Finland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Ongoing discussion if relevant actions (if any) to be undertaken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0078261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Hong Kong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Standard adopted July 2024; Effective July 1, 2025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551577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Japan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Exposure Draft Nov 20, 2024; Final approval July 2025; Effective April 1, 2026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290929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Netherlands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No amendments needed; Guidance updates planned; No fixed timeline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949276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New Zealand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Not XRB’s mandate (CAANZ issued ED July 2024; final standard Feb 21;  Effective July 1, 2025)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8638523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Norway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Translation and discussion ongoing in 2025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827037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Saudi Arabia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Adopted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8302006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South Africa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Standard issued Dec 2024; Effective after June 30, 2025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412480"/>
                  </a:ext>
                </a:extLst>
              </a:tr>
              <a:tr h="328286"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Sweden</a:t>
                      </a:r>
                    </a:p>
                  </a:txBody>
                  <a:tcPr marL="6350" marR="6350" marT="635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  Translation and discussion ongoing in 2025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0834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670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1F3073-D77C-9E2F-26C3-F222456AC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D7D18C1-305F-AF27-CA13-D44631F05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Way Forward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F41E435-2ACE-FD05-46BF-073F159B37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8781861"/>
              </p:ext>
            </p:extLst>
          </p:nvPr>
        </p:nvGraphicFramePr>
        <p:xfrm>
          <a:off x="5836761" y="1302808"/>
          <a:ext cx="622315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8816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E71E0-9885-52A7-F579-1AE2682F4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C26C99-D0E7-447C-64DE-BB8E51F58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566" y="450871"/>
            <a:ext cx="5407650" cy="676275"/>
          </a:xfrm>
        </p:spPr>
        <p:txBody>
          <a:bodyPr>
            <a:normAutofit fontScale="90000"/>
          </a:bodyPr>
          <a:lstStyle/>
          <a:p>
            <a:r>
              <a:rPr lang="en-US" sz="3600"/>
              <a:t>IESBA Members are asked to:</a:t>
            </a: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91F756-7DF9-75A5-D21D-6B9F5CDAC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2566" y="1706033"/>
            <a:ext cx="5527088" cy="4978231"/>
          </a:xfrm>
        </p:spPr>
        <p:txBody>
          <a:bodyPr>
            <a:normAutofit/>
          </a:bodyPr>
          <a:lstStyle/>
          <a:p>
            <a:pPr marR="0" lvl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</a:pPr>
            <a:r>
              <a:rPr lang="en-US" sz="2400" kern="40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Provide views on the A&amp;I WG’s:</a:t>
            </a:r>
          </a:p>
          <a:p>
            <a:pPr marL="687388" marR="0" lvl="0" indent="-347663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kern="40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Approach and activities (Agenda Item 6-A); and</a:t>
            </a:r>
          </a:p>
          <a:p>
            <a:pPr marL="687388" marR="0" lvl="0" indent="-347663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kern="40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Questions or comments on the proposed way forward</a:t>
            </a:r>
          </a:p>
        </p:txBody>
      </p:sp>
      <p:pic>
        <p:nvPicPr>
          <p:cNvPr id="10" name="Graphic 9" descr="Questions with solid fill">
            <a:extLst>
              <a:ext uri="{FF2B5EF4-FFF2-40B4-BE49-F238E27FC236}">
                <a16:creationId xmlns:a16="http://schemas.microsoft.com/office/drawing/2014/main" id="{71F5B6A8-CD3B-8B0C-E79B-5B1FD9E4F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7413" y="5067124"/>
            <a:ext cx="1865933" cy="186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1241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E4609-14AC-285D-C12B-FD2F3A87D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421E7-E2B2-2292-F2B0-F4D8B9FD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2C4151"/>
                </a:solidFill>
              </a:rPr>
              <a:t>IESSA Implementation Monitoring Advisory Group (IIMAG)</a:t>
            </a:r>
            <a:br>
              <a:rPr lang="en-US" b="1"/>
            </a:br>
            <a:r>
              <a:rPr lang="en-US" sz="4400"/>
              <a:t>Update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5EC659-2706-28F8-DB61-D8FC10F433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>
              <a:ea typeface="Calibri"/>
              <a:cs typeface="Calibri"/>
            </a:endParaRPr>
          </a:p>
          <a:p>
            <a:r>
              <a:rPr lang="en-US">
                <a:ea typeface="Calibri"/>
                <a:cs typeface="Calibri"/>
              </a:rPr>
              <a:t>Luigi Nisoli, IESBA member &amp; IIMAG Chair</a:t>
            </a:r>
          </a:p>
          <a:p>
            <a:r>
              <a:rPr lang="en-US">
                <a:ea typeface="Calibri"/>
                <a:cs typeface="Calibri"/>
              </a:rPr>
              <a:t>Szilvia Sramko, IESBA Principal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70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118B5-8957-C49E-90F5-D0C16FB05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Updated List of IIMAG Members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B90B1E-A6FE-8839-1570-D1051BED5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87C1F3-4B39-B094-B757-53B44B7BDA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11 IIMAG Members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03DF4B1-7EB9-ED3C-FB9D-A46D027AF9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534831"/>
              </p:ext>
            </p:extLst>
          </p:nvPr>
        </p:nvGraphicFramePr>
        <p:xfrm>
          <a:off x="721370" y="1729649"/>
          <a:ext cx="11234655" cy="498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2371">
                  <a:extLst>
                    <a:ext uri="{9D8B030D-6E8A-4147-A177-3AD203B41FA5}">
                      <a16:colId xmlns:a16="http://schemas.microsoft.com/office/drawing/2014/main" val="73973157"/>
                    </a:ext>
                  </a:extLst>
                </a:gridCol>
                <a:gridCol w="8072284">
                  <a:extLst>
                    <a:ext uri="{9D8B030D-6E8A-4147-A177-3AD203B41FA5}">
                      <a16:colId xmlns:a16="http://schemas.microsoft.com/office/drawing/2014/main" val="13707048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Member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Position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038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Antonio Astone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2"/>
                          </a:solidFill>
                        </a:rPr>
                        <a:t>Global Sustainability Manager, DNV GL Business Assurance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6896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Karen Bjune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Managing Director, Global Independence at KPMG International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91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Fernando Elias Costa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Chair of Ethics, Compliance and Independence Committee at IBRACON / Partner at Deloitte Brazil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3835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Liezel du Preez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Professional Manager Standards, at IRBA, Acting Chair of PAFA Ethics, Audit and Assurance  Technical Advisory Group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6291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Liz Giust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Managing Director at Qualitas Consultants Pty Ltd (Australia)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7670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Andrew Kerr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Managing Director at PwC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791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Cheng King Yip, Kingsley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Partner, PAL Advisory Limited (Hong Kong)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395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Marisa Orbea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Partner, Independence &amp; Conflicts Leader, Deloitte Australia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2438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Chiho Muto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Chair of Ethics Committee of JICPA / Partner at Ernst &amp; Young ShinNihon LLC (Japan)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2983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Raphael Savalle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Group CFO, Weleda 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2860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Isabelle </a:t>
                      </a:r>
                      <a:r>
                        <a:rPr lang="en-US" err="1">
                          <a:solidFill>
                            <a:schemeClr val="tx2"/>
                          </a:solidFill>
                        </a:rPr>
                        <a:t>Tracq</a:t>
                      </a:r>
                      <a:r>
                        <a:rPr lang="en-US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err="1">
                          <a:solidFill>
                            <a:schemeClr val="tx2"/>
                          </a:solidFill>
                        </a:rPr>
                        <a:t>Sengeissen</a:t>
                      </a:r>
                      <a:r>
                        <a:rPr lang="en-US">
                          <a:solidFill>
                            <a:schemeClr val="tx2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Partner at 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170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084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89841-7983-7DD2-F6A6-93C95802C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E1A49C9-71E1-CB5C-9DE7-2708038F5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53" y="1120457"/>
            <a:ext cx="3986212" cy="676275"/>
          </a:xfrm>
        </p:spPr>
        <p:txBody>
          <a:bodyPr>
            <a:normAutofit/>
          </a:bodyPr>
          <a:lstStyle/>
          <a:p>
            <a:r>
              <a:rPr lang="en-US" sz="4000" b="1"/>
              <a:t>Agenda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1BCC1E-2F6B-0F10-F6A4-E7185DC42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8353" y="1814246"/>
            <a:ext cx="5771272" cy="445166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>
                <a:solidFill>
                  <a:schemeClr val="accent2"/>
                </a:solidFill>
                <a:latin typeface="Segoe UI" panose="020B0502040204020203" pitchFamily="34" charset="0"/>
              </a:rPr>
              <a:t>Updated Action Plan</a:t>
            </a:r>
          </a:p>
          <a:p>
            <a:pPr>
              <a:lnSpc>
                <a:spcPct val="100000"/>
              </a:lnSpc>
            </a:pPr>
            <a:r>
              <a:rPr lang="en-US"/>
              <a:t>Stakeholder Engagement</a:t>
            </a:r>
            <a:endParaRPr lang="en-US">
              <a:solidFill>
                <a:schemeClr val="accent2"/>
              </a:solidFill>
            </a:endParaRPr>
          </a:p>
          <a:p>
            <a:pPr>
              <a:lnSpc>
                <a:spcPct val="100000"/>
              </a:lnSpc>
            </a:pPr>
            <a:r>
              <a:rPr lang="en-US">
                <a:solidFill>
                  <a:schemeClr val="accent2"/>
                </a:solidFill>
                <a:latin typeface="Segoe UI" panose="020B0502040204020203" pitchFamily="34" charset="0"/>
              </a:rPr>
              <a:t>Jurisdictional Profiles and Strategic Direction</a:t>
            </a:r>
          </a:p>
          <a:p>
            <a:pPr>
              <a:lnSpc>
                <a:spcPct val="100000"/>
              </a:lnSpc>
            </a:pPr>
            <a:r>
              <a:rPr lang="en-US"/>
              <a:t>Tax Planning and Related Services</a:t>
            </a:r>
          </a:p>
          <a:p>
            <a:pPr>
              <a:lnSpc>
                <a:spcPct val="100000"/>
              </a:lnSpc>
            </a:pPr>
            <a:r>
              <a:rPr lang="en-US"/>
              <a:t>IESSA Implementation Monitoring Advisory Group (IIMAG)</a:t>
            </a:r>
          </a:p>
          <a:p>
            <a:pPr>
              <a:lnSpc>
                <a:spcPct val="100000"/>
              </a:lnSpc>
            </a:pPr>
            <a:endParaRPr lang="en-US"/>
          </a:p>
          <a:p>
            <a:pPr>
              <a:lnSpc>
                <a:spcPct val="100000"/>
              </a:lnSpc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93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A7C43-7455-D3C3-0F54-22826C9B8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 IIMAG Meeting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ECC618-31C1-D4C9-9219-B0F2278A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277D4-3274-CF91-616A-5BF382745E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July 29, 2025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2D84D-2664-83A8-609D-A1EF0BF3FA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305665"/>
            <a:ext cx="5312697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/>
              <a:t>Update on the objective and role of IIMAG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/>
              <a:t>Discussion on:</a:t>
            </a:r>
          </a:p>
          <a:p>
            <a:pPr marL="457200" indent="-285750">
              <a:buFont typeface="Wingdings" panose="05000000000000000000" pitchFamily="2" charset="2"/>
              <a:buChar char="Ø"/>
            </a:pPr>
            <a:r>
              <a:rPr lang="en-US" sz="2000"/>
              <a:t>Implementation issues of global relevance</a:t>
            </a:r>
          </a:p>
          <a:p>
            <a:pPr marL="457200" indent="-285750">
              <a:buFont typeface="Wingdings" panose="05000000000000000000" pitchFamily="2" charset="2"/>
              <a:buChar char="Ø"/>
            </a:pPr>
            <a:r>
              <a:rPr lang="en-US" sz="2000"/>
              <a:t>Implementation materials the IESBA should consider commissioning, in addition to those already released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1DFBA7F-8D77-0E07-EC34-2795F9215167}"/>
              </a:ext>
            </a:extLst>
          </p:cNvPr>
          <p:cNvGraphicFramePr/>
          <p:nvPr/>
        </p:nvGraphicFramePr>
        <p:xfrm>
          <a:off x="6528618" y="1729649"/>
          <a:ext cx="5312697" cy="4690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Arrow: Right 7">
            <a:extLst>
              <a:ext uri="{FF2B5EF4-FFF2-40B4-BE49-F238E27FC236}">
                <a16:creationId xmlns:a16="http://schemas.microsoft.com/office/drawing/2014/main" id="{86E55FA7-A345-F1BF-ED37-32D3EF4898E8}"/>
              </a:ext>
            </a:extLst>
          </p:cNvPr>
          <p:cNvSpPr/>
          <p:nvPr/>
        </p:nvSpPr>
        <p:spPr>
          <a:xfrm>
            <a:off x="6528618" y="3641197"/>
            <a:ext cx="530944" cy="39329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39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B9053-1C20-ADDF-A807-8D57AF632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Next IIMAG Meeting in Q4 2025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87F857-03B8-5B84-A87B-F2CA37D3D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F9619-5F81-8C79-30DF-36F5FD36F8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November 2025</a:t>
            </a:r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4C5D4E-4E38-3A34-ADFF-05F86ADF60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531456"/>
            <a:ext cx="4231018" cy="25968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Deep–dive discussion on implementation issues identified at previous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Considering potential ways to address challenges and help A&amp;I (new implementation materials)</a:t>
            </a:r>
          </a:p>
          <a:p>
            <a:r>
              <a:rPr lang="en-US" sz="2000"/>
              <a:t>  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022EF59-A636-3DB1-33EA-D82130DD4746}"/>
              </a:ext>
            </a:extLst>
          </p:cNvPr>
          <p:cNvSpPr/>
          <p:nvPr/>
        </p:nvSpPr>
        <p:spPr>
          <a:xfrm>
            <a:off x="5407153" y="2231094"/>
            <a:ext cx="2273808" cy="1288438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Ongoing coordination with A&amp;I WG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7C0F6DE-52FA-FF18-20F3-C5F66D71A53B}"/>
              </a:ext>
            </a:extLst>
          </p:cNvPr>
          <p:cNvSpPr/>
          <p:nvPr/>
        </p:nvSpPr>
        <p:spPr>
          <a:xfrm>
            <a:off x="5407153" y="4308340"/>
            <a:ext cx="2273808" cy="128843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Update for IESBA in December 2025</a:t>
            </a:r>
          </a:p>
        </p:txBody>
      </p:sp>
      <p:pic>
        <p:nvPicPr>
          <p:cNvPr id="13" name="Picture Placeholder 12" descr="Woman in a video call">
            <a:extLst>
              <a:ext uri="{FF2B5EF4-FFF2-40B4-BE49-F238E27FC236}">
                <a16:creationId xmlns:a16="http://schemas.microsoft.com/office/drawing/2014/main" id="{6AADF6F8-9A13-93B5-41AC-EBD212550FD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9882" r="19882"/>
          <a:stretch>
            <a:fillRect/>
          </a:stretch>
        </p:blipFill>
        <p:spPr>
          <a:xfrm>
            <a:off x="8303387" y="1977088"/>
            <a:ext cx="3717925" cy="4114800"/>
          </a:xfrm>
        </p:spPr>
      </p:pic>
      <p:sp>
        <p:nvSpPr>
          <p:cNvPr id="14" name="Arrow: Down 13">
            <a:extLst>
              <a:ext uri="{FF2B5EF4-FFF2-40B4-BE49-F238E27FC236}">
                <a16:creationId xmlns:a16="http://schemas.microsoft.com/office/drawing/2014/main" id="{2D3C9036-B345-0F1A-4900-24A0423AC772}"/>
              </a:ext>
            </a:extLst>
          </p:cNvPr>
          <p:cNvSpPr/>
          <p:nvPr/>
        </p:nvSpPr>
        <p:spPr>
          <a:xfrm>
            <a:off x="6296920" y="3619046"/>
            <a:ext cx="484632" cy="589780"/>
          </a:xfrm>
          <a:prstGeom prst="dow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06419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91F429-EB10-3897-207B-7B039E239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566" y="450871"/>
            <a:ext cx="5407650" cy="676275"/>
          </a:xfrm>
        </p:spPr>
        <p:txBody>
          <a:bodyPr>
            <a:normAutofit fontScale="90000"/>
          </a:bodyPr>
          <a:lstStyle/>
          <a:p>
            <a:r>
              <a:rPr lang="en-US" sz="3600"/>
              <a:t>IESBA Members are asked to:</a:t>
            </a: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40B829-5BFB-FCA4-9E08-666AAC47D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2566" y="1706033"/>
            <a:ext cx="5527088" cy="4978231"/>
          </a:xfrm>
        </p:spPr>
        <p:txBody>
          <a:bodyPr>
            <a:normAutofit/>
          </a:bodyPr>
          <a:lstStyle/>
          <a:p>
            <a:pPr marR="0" lvl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</a:pPr>
            <a:r>
              <a:rPr lang="en-US" sz="2400" kern="400">
                <a:latin typeface="+mj-lt"/>
                <a:cs typeface="Times New Roman" panose="02020603050405020304" pitchFamily="18" charset="0"/>
              </a:rPr>
              <a:t>Share any comments or questions regarding the IIMAG.</a:t>
            </a:r>
          </a:p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+mj-lt"/>
              <a:buAutoNum type="alphaLcParenBoth"/>
            </a:pPr>
            <a:endParaRPr lang="en-US" sz="200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Graphic 9" descr="Questions with solid fill">
            <a:extLst>
              <a:ext uri="{FF2B5EF4-FFF2-40B4-BE49-F238E27FC236}">
                <a16:creationId xmlns:a16="http://schemas.microsoft.com/office/drawing/2014/main" id="{50EBDA19-D144-63DF-7722-7E0E82BA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7413" y="5067124"/>
            <a:ext cx="1865933" cy="186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815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B02C6-B058-8CC6-00FD-FAE38DEE7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5468E6-47AB-72B8-E91F-8517AE1B6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679688E-1181-F5A9-9407-99F2935D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55" y="919952"/>
            <a:ext cx="10898045" cy="800237"/>
          </a:xfrm>
        </p:spPr>
        <p:txBody>
          <a:bodyPr/>
          <a:lstStyle/>
          <a:p>
            <a:pPr rtl="0" fontAlgn="base">
              <a:lnSpc>
                <a:spcPct val="100000"/>
              </a:lnSpc>
            </a:pPr>
            <a:r>
              <a:rPr lang="en-US"/>
              <a:t>G</a:t>
            </a:r>
            <a:r>
              <a:rPr lang="en-US" sz="4000"/>
              <a:t>uidance material and timing 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A1D5481D-F463-8304-23CC-931CD20C62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7553518"/>
              </p:ext>
            </p:extLst>
          </p:nvPr>
        </p:nvGraphicFramePr>
        <p:xfrm>
          <a:off x="773790" y="1868129"/>
          <a:ext cx="5985229" cy="3967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Picture 17" descr="Group discussing">
            <a:extLst>
              <a:ext uri="{FF2B5EF4-FFF2-40B4-BE49-F238E27FC236}">
                <a16:creationId xmlns:a16="http://schemas.microsoft.com/office/drawing/2014/main" id="{2ECD3FD5-998C-2002-43FD-3D55E60F13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0847" y="2744086"/>
            <a:ext cx="3586351" cy="239372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864B20-3C24-830C-4699-9D046A218695}"/>
              </a:ext>
            </a:extLst>
          </p:cNvPr>
          <p:cNvSpPr/>
          <p:nvPr/>
        </p:nvSpPr>
        <p:spPr>
          <a:xfrm>
            <a:off x="6843860" y="1868129"/>
            <a:ext cx="1385740" cy="1560871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Completed Q3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574A67D-7113-55DA-467E-02A7961FB750}"/>
              </a:ext>
            </a:extLst>
          </p:cNvPr>
          <p:cNvSpPr/>
          <p:nvPr/>
        </p:nvSpPr>
        <p:spPr>
          <a:xfrm>
            <a:off x="6843860" y="3576941"/>
            <a:ext cx="1385740" cy="1034388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Q4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214AB6-E85F-F52A-4942-30E9F763643A}"/>
              </a:ext>
            </a:extLst>
          </p:cNvPr>
          <p:cNvSpPr/>
          <p:nvPr/>
        </p:nvSpPr>
        <p:spPr>
          <a:xfrm>
            <a:off x="6843860" y="4729316"/>
            <a:ext cx="1385740" cy="1105876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Q4</a:t>
            </a:r>
          </a:p>
        </p:txBody>
      </p:sp>
    </p:spTree>
    <p:extLst>
      <p:ext uri="{BB962C8B-B14F-4D97-AF65-F5344CB8AC3E}">
        <p14:creationId xmlns:p14="http://schemas.microsoft.com/office/powerpoint/2010/main" val="3732475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4EA30-C5DA-145C-EB56-5A6CDFB77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6">
            <a:extLst>
              <a:ext uri="{FF2B5EF4-FFF2-40B4-BE49-F238E27FC236}">
                <a16:creationId xmlns:a16="http://schemas.microsoft.com/office/drawing/2014/main" id="{C6304400-1393-D040-34C8-56B3226C6E1F}"/>
              </a:ext>
            </a:extLst>
          </p:cNvPr>
          <p:cNvSpPr txBox="1">
            <a:spLocks/>
          </p:cNvSpPr>
          <p:nvPr/>
        </p:nvSpPr>
        <p:spPr>
          <a:xfrm>
            <a:off x="6289549" y="1784205"/>
            <a:ext cx="5762245" cy="42907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ts val="1000"/>
            </a:pPr>
            <a:endParaRPr lang="en-US" sz="2400" b="1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9AFE429E-E01B-DA81-5707-9BDF9E141B4F}"/>
              </a:ext>
            </a:extLst>
          </p:cNvPr>
          <p:cNvSpPr txBox="1">
            <a:spLocks/>
          </p:cNvSpPr>
          <p:nvPr/>
        </p:nvSpPr>
        <p:spPr>
          <a:xfrm>
            <a:off x="333755" y="1773936"/>
            <a:ext cx="5762245" cy="42907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ts val="1000"/>
            </a:pPr>
            <a:endParaRPr lang="en-US" sz="2400" b="1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0A820-4CAE-970A-F6D3-D8C14253A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755" y="631980"/>
            <a:ext cx="10134600" cy="55084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Stakeholder Engagement &amp; Collaboration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BE8919-3EF7-59E6-6296-2CB5752A2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C9033FF5-8D0A-C08E-86D6-FA3C274C8683}"/>
              </a:ext>
            </a:extLst>
          </p:cNvPr>
          <p:cNvSpPr/>
          <p:nvPr/>
        </p:nvSpPr>
        <p:spPr>
          <a:xfrm rot="16200000">
            <a:off x="2746061" y="276482"/>
            <a:ext cx="913254" cy="517092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24A194-BA7F-11D6-42A1-9EC9497FA0AD}"/>
              </a:ext>
            </a:extLst>
          </p:cNvPr>
          <p:cNvSpPr/>
          <p:nvPr/>
        </p:nvSpPr>
        <p:spPr>
          <a:xfrm>
            <a:off x="1734251" y="2428544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endParaRPr lang="en-US" b="1" u="none" strike="noStrike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EBA6A38-4AF3-BE2F-B145-E017A01207D3}"/>
              </a:ext>
            </a:extLst>
          </p:cNvPr>
          <p:cNvSpPr/>
          <p:nvPr/>
        </p:nvSpPr>
        <p:spPr>
          <a:xfrm>
            <a:off x="695751" y="2483849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 Same Side Corner Rectangle 21">
            <a:extLst>
              <a:ext uri="{FF2B5EF4-FFF2-40B4-BE49-F238E27FC236}">
                <a16:creationId xmlns:a16="http://schemas.microsoft.com/office/drawing/2014/main" id="{4DE871B8-6B25-2546-A9FE-33743A57CFC5}"/>
              </a:ext>
            </a:extLst>
          </p:cNvPr>
          <p:cNvSpPr/>
          <p:nvPr/>
        </p:nvSpPr>
        <p:spPr>
          <a:xfrm rot="16200000">
            <a:off x="2746061" y="2791781"/>
            <a:ext cx="913254" cy="51709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D595B08-63DC-C94D-1207-332B0A02C060}"/>
              </a:ext>
            </a:extLst>
          </p:cNvPr>
          <p:cNvSpPr/>
          <p:nvPr/>
        </p:nvSpPr>
        <p:spPr>
          <a:xfrm>
            <a:off x="695752" y="4999147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EA2EBCFE-B9A0-8AD0-92D8-3EB5B4F80E8C}"/>
              </a:ext>
            </a:extLst>
          </p:cNvPr>
          <p:cNvSpPr/>
          <p:nvPr/>
        </p:nvSpPr>
        <p:spPr>
          <a:xfrm rot="16200000">
            <a:off x="2746062" y="1534196"/>
            <a:ext cx="913254" cy="5170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961A1F-2D60-AAEA-9232-18473DB5CC3D}"/>
              </a:ext>
            </a:extLst>
          </p:cNvPr>
          <p:cNvSpPr/>
          <p:nvPr/>
        </p:nvSpPr>
        <p:spPr>
          <a:xfrm>
            <a:off x="1734253" y="3686257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endParaRPr 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59CA16C-8CF6-04A6-7CAE-4A56941237E2}"/>
              </a:ext>
            </a:extLst>
          </p:cNvPr>
          <p:cNvSpPr/>
          <p:nvPr/>
        </p:nvSpPr>
        <p:spPr>
          <a:xfrm>
            <a:off x="684375" y="3741366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Meeting with solid fill">
            <a:extLst>
              <a:ext uri="{FF2B5EF4-FFF2-40B4-BE49-F238E27FC236}">
                <a16:creationId xmlns:a16="http://schemas.microsoft.com/office/drawing/2014/main" id="{B01B25DB-1C8C-56DF-012A-9976D9613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7594" y="2530876"/>
            <a:ext cx="686966" cy="686966"/>
          </a:xfrm>
          <a:prstGeom prst="rect">
            <a:avLst/>
          </a:prstGeom>
        </p:spPr>
      </p:pic>
      <p:pic>
        <p:nvPicPr>
          <p:cNvPr id="12" name="Graphic 11" descr="Clipboard Checked with solid fill">
            <a:extLst>
              <a:ext uri="{FF2B5EF4-FFF2-40B4-BE49-F238E27FC236}">
                <a16:creationId xmlns:a16="http://schemas.microsoft.com/office/drawing/2014/main" id="{71EA475F-DDA3-3002-9036-9728E3C8B6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5238" y="3762761"/>
            <a:ext cx="744363" cy="744363"/>
          </a:xfrm>
          <a:prstGeom prst="rect">
            <a:avLst/>
          </a:prstGeom>
        </p:spPr>
      </p:pic>
      <p:pic>
        <p:nvPicPr>
          <p:cNvPr id="16" name="Graphic 15" descr="Brain in head with solid fill">
            <a:extLst>
              <a:ext uri="{FF2B5EF4-FFF2-40B4-BE49-F238E27FC236}">
                <a16:creationId xmlns:a16="http://schemas.microsoft.com/office/drawing/2014/main" id="{E1D235F2-DA88-32CA-9083-3EAA191AB2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32103" y="5022541"/>
            <a:ext cx="785881" cy="785881"/>
          </a:xfrm>
          <a:prstGeom prst="rect">
            <a:avLst/>
          </a:prstGeom>
        </p:spPr>
      </p:pic>
      <p:sp>
        <p:nvSpPr>
          <p:cNvPr id="35" name="Round Same Side Corner Rectangle 18">
            <a:extLst>
              <a:ext uri="{FF2B5EF4-FFF2-40B4-BE49-F238E27FC236}">
                <a16:creationId xmlns:a16="http://schemas.microsoft.com/office/drawing/2014/main" id="{7C2F913E-0F0B-C8EF-9502-587BE59C2462}"/>
              </a:ext>
            </a:extLst>
          </p:cNvPr>
          <p:cNvSpPr/>
          <p:nvPr/>
        </p:nvSpPr>
        <p:spPr>
          <a:xfrm rot="16200000">
            <a:off x="8714045" y="253257"/>
            <a:ext cx="913254" cy="517092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EC7980A-B654-972E-39C5-7C7303FBF513}"/>
              </a:ext>
            </a:extLst>
          </p:cNvPr>
          <p:cNvSpPr/>
          <p:nvPr/>
        </p:nvSpPr>
        <p:spPr>
          <a:xfrm>
            <a:off x="7702235" y="2405319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l">
              <a:spcAft>
                <a:spcPts val="600"/>
              </a:spcAft>
            </a:pPr>
            <a:endParaRPr 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DD9A220-15A1-9B64-888C-A23C6A442F67}"/>
              </a:ext>
            </a:extLst>
          </p:cNvPr>
          <p:cNvSpPr/>
          <p:nvPr/>
        </p:nvSpPr>
        <p:spPr>
          <a:xfrm>
            <a:off x="6663735" y="2460624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 Same Side Corner Rectangle 21">
            <a:extLst>
              <a:ext uri="{FF2B5EF4-FFF2-40B4-BE49-F238E27FC236}">
                <a16:creationId xmlns:a16="http://schemas.microsoft.com/office/drawing/2014/main" id="{F2E502D5-69A4-4773-6430-079EC4AD2F2C}"/>
              </a:ext>
            </a:extLst>
          </p:cNvPr>
          <p:cNvSpPr/>
          <p:nvPr/>
        </p:nvSpPr>
        <p:spPr>
          <a:xfrm rot="16200000">
            <a:off x="8714045" y="2768556"/>
            <a:ext cx="913254" cy="51709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22F652C-5454-BA19-1A22-0ABE4C647DC9}"/>
              </a:ext>
            </a:extLst>
          </p:cNvPr>
          <p:cNvSpPr/>
          <p:nvPr/>
        </p:nvSpPr>
        <p:spPr>
          <a:xfrm>
            <a:off x="7702235" y="4920617"/>
            <a:ext cx="4053901" cy="8729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>
              <a:lnSpc>
                <a:spcPts val="1800"/>
              </a:lnSpc>
              <a:spcAft>
                <a:spcPts val="600"/>
              </a:spcAft>
            </a:pPr>
            <a:r>
              <a:rPr lang="en-US" sz="1700" b="1">
                <a:latin typeface="Calibri" panose="020F0502020204030204" pitchFamily="34" charset="0"/>
                <a:cs typeface="Calibri" panose="020F0502020204030204" pitchFamily="34" charset="0"/>
              </a:rPr>
              <a:t>International Accreditation Forum (IAF) meeting on July 22, 2025 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0DF97DD-B238-A8BB-F7A2-5DBFB0DAE3BD}"/>
              </a:ext>
            </a:extLst>
          </p:cNvPr>
          <p:cNvSpPr/>
          <p:nvPr/>
        </p:nvSpPr>
        <p:spPr>
          <a:xfrm>
            <a:off x="6663736" y="4975922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 Same Side Corner Rectangle 24">
            <a:extLst>
              <a:ext uri="{FF2B5EF4-FFF2-40B4-BE49-F238E27FC236}">
                <a16:creationId xmlns:a16="http://schemas.microsoft.com/office/drawing/2014/main" id="{B9D8FBC3-55CE-F544-3F92-B4B254322278}"/>
              </a:ext>
            </a:extLst>
          </p:cNvPr>
          <p:cNvSpPr/>
          <p:nvPr/>
        </p:nvSpPr>
        <p:spPr>
          <a:xfrm rot="16200000">
            <a:off x="8714043" y="1510844"/>
            <a:ext cx="913254" cy="5170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941D346-58E2-A6DB-6B6A-39A0DD449432}"/>
              </a:ext>
            </a:extLst>
          </p:cNvPr>
          <p:cNvSpPr/>
          <p:nvPr/>
        </p:nvSpPr>
        <p:spPr>
          <a:xfrm>
            <a:off x="7702237" y="3663032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endParaRPr 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C0A3393-895A-FEDF-1D71-4EE69492858B}"/>
              </a:ext>
            </a:extLst>
          </p:cNvPr>
          <p:cNvSpPr/>
          <p:nvPr/>
        </p:nvSpPr>
        <p:spPr>
          <a:xfrm>
            <a:off x="6663737" y="3718337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Graphic 43" descr="Alarm clock with solid fill">
            <a:extLst>
              <a:ext uri="{FF2B5EF4-FFF2-40B4-BE49-F238E27FC236}">
                <a16:creationId xmlns:a16="http://schemas.microsoft.com/office/drawing/2014/main" id="{C712F6AE-B022-E41B-590F-F19971BBCB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6735578" y="2507651"/>
            <a:ext cx="686966" cy="686966"/>
          </a:xfrm>
          <a:prstGeom prst="rect">
            <a:avLst/>
          </a:prstGeom>
        </p:spPr>
      </p:pic>
      <p:pic>
        <p:nvPicPr>
          <p:cNvPr id="45" name="Graphic 44" descr="Alterations &amp; Tailoring with solid fill">
            <a:extLst>
              <a:ext uri="{FF2B5EF4-FFF2-40B4-BE49-F238E27FC236}">
                <a16:creationId xmlns:a16="http://schemas.microsoft.com/office/drawing/2014/main" id="{A675DCCB-B81C-054D-5778-05ED19E17C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6721510" y="3776112"/>
            <a:ext cx="744363" cy="744363"/>
          </a:xfrm>
          <a:prstGeom prst="rect">
            <a:avLst/>
          </a:prstGeom>
        </p:spPr>
      </p:pic>
      <p:pic>
        <p:nvPicPr>
          <p:cNvPr id="46" name="Graphic 45" descr="Boardroom with solid fill">
            <a:extLst>
              <a:ext uri="{FF2B5EF4-FFF2-40B4-BE49-F238E27FC236}">
                <a16:creationId xmlns:a16="http://schemas.microsoft.com/office/drawing/2014/main" id="{E684B55B-3626-FF32-A643-4E857817F81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6700087" y="4999316"/>
            <a:ext cx="785881" cy="78588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8F36F71-8D76-F114-5F95-BC6B18C40CBB}"/>
              </a:ext>
            </a:extLst>
          </p:cNvPr>
          <p:cNvSpPr/>
          <p:nvPr/>
        </p:nvSpPr>
        <p:spPr>
          <a:xfrm>
            <a:off x="7713615" y="3681178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l">
              <a:spcAft>
                <a:spcPts val="600"/>
              </a:spcAft>
            </a:pP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IESBA/IAASB/ISSB liaison meeting on July 8, 2025 to coordinate A&amp;I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4C5BBE-85D2-701C-8375-4B1212D79FBE}"/>
              </a:ext>
            </a:extLst>
          </p:cNvPr>
          <p:cNvSpPr/>
          <p:nvPr/>
        </p:nvSpPr>
        <p:spPr>
          <a:xfrm>
            <a:off x="1677136" y="2451840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lnSpc>
                <a:spcPts val="1800"/>
              </a:lnSpc>
              <a:spcAft>
                <a:spcPts val="600"/>
              </a:spcAft>
            </a:pPr>
            <a:r>
              <a:rPr lang="en-US" sz="1700" b="1">
                <a:latin typeface="Calibri" panose="020F0502020204030204" pitchFamily="34" charset="0"/>
                <a:cs typeface="Calibri" panose="020F0502020204030204" pitchFamily="34" charset="0"/>
              </a:rPr>
              <a:t>IFAC-IESBA and IFAC-SSBs A&amp;I coordination meetings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75238B-94F1-AEB5-09DA-CBE89AB77A4E}"/>
              </a:ext>
            </a:extLst>
          </p:cNvPr>
          <p:cNvSpPr/>
          <p:nvPr/>
        </p:nvSpPr>
        <p:spPr>
          <a:xfrm>
            <a:off x="1677136" y="4975922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lnSpc>
                <a:spcPts val="1800"/>
              </a:lnSpc>
              <a:spcAft>
                <a:spcPts val="600"/>
              </a:spcAft>
            </a:pPr>
            <a:r>
              <a:rPr lang="en-US" sz="1700" b="1">
                <a:latin typeface="Calibri" panose="020F0502020204030204" pitchFamily="34" charset="0"/>
                <a:cs typeface="Calibri" panose="020F0502020204030204" pitchFamily="34" charset="0"/>
              </a:rPr>
              <a:t>Targeted discussions with IFAC Regional Managers on priority jurisdictions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B539BA8-6711-851F-5D10-594F22830C42}"/>
              </a:ext>
            </a:extLst>
          </p:cNvPr>
          <p:cNvSpPr/>
          <p:nvPr/>
        </p:nvSpPr>
        <p:spPr>
          <a:xfrm>
            <a:off x="1680060" y="3681178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IFAC planned approach for the next State of Play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3B3119-620C-8A24-4138-E81BE01F603A}"/>
              </a:ext>
            </a:extLst>
          </p:cNvPr>
          <p:cNvSpPr/>
          <p:nvPr/>
        </p:nvSpPr>
        <p:spPr>
          <a:xfrm>
            <a:off x="7728595" y="2423465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lnSpc>
                <a:spcPts val="1800"/>
              </a:lnSpc>
              <a:spcAft>
                <a:spcPts val="600"/>
              </a:spcAft>
            </a:pPr>
            <a:r>
              <a:rPr lang="en-US" sz="1700" b="1">
                <a:latin typeface="Calibri" panose="020F0502020204030204" pitchFamily="34" charset="0"/>
                <a:cs typeface="Calibri" panose="020F0502020204030204" pitchFamily="34" charset="0"/>
              </a:rPr>
              <a:t>IFAC Connect Africa 2025, Nairobi, Kenya </a:t>
            </a:r>
          </a:p>
        </p:txBody>
      </p:sp>
    </p:spTree>
    <p:extLst>
      <p:ext uri="{BB962C8B-B14F-4D97-AF65-F5344CB8AC3E}">
        <p14:creationId xmlns:p14="http://schemas.microsoft.com/office/powerpoint/2010/main" val="492311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C289B-6A2E-7612-F7D3-989E2D7FC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Jurisdictional Profiles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645D00-3A88-FED6-C23E-8749E21C8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4DB565-65B3-B305-8EBF-D0E12D6F21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Strategic approach &amp; next steps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31616EB-451F-4AD0-E200-C5CE827C16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1640791"/>
              </p:ext>
            </p:extLst>
          </p:nvPr>
        </p:nvGraphicFramePr>
        <p:xfrm>
          <a:off x="553232" y="1729649"/>
          <a:ext cx="11085535" cy="4408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Graphic 10" descr="Handshake outline">
            <a:extLst>
              <a:ext uri="{FF2B5EF4-FFF2-40B4-BE49-F238E27FC236}">
                <a16:creationId xmlns:a16="http://schemas.microsoft.com/office/drawing/2014/main" id="{352661DD-2A49-3664-570A-F8C3AFC0EC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36151" y="3636002"/>
            <a:ext cx="698642" cy="698642"/>
          </a:xfrm>
          <a:prstGeom prst="rect">
            <a:avLst/>
          </a:prstGeom>
        </p:spPr>
      </p:pic>
      <p:pic>
        <p:nvPicPr>
          <p:cNvPr id="15" name="Graphic 14" descr="Stopwatch 75% outline">
            <a:extLst>
              <a:ext uri="{FF2B5EF4-FFF2-40B4-BE49-F238E27FC236}">
                <a16:creationId xmlns:a16="http://schemas.microsoft.com/office/drawing/2014/main" id="{9886FDA0-52BA-BDA8-382E-00FFB5B0E0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3014" y="4388112"/>
            <a:ext cx="698642" cy="698642"/>
          </a:xfrm>
          <a:prstGeom prst="rect">
            <a:avLst/>
          </a:prstGeom>
        </p:spPr>
      </p:pic>
      <p:pic>
        <p:nvPicPr>
          <p:cNvPr id="17" name="Graphic 16" descr="Boardroom outline">
            <a:extLst>
              <a:ext uri="{FF2B5EF4-FFF2-40B4-BE49-F238E27FC236}">
                <a16:creationId xmlns:a16="http://schemas.microsoft.com/office/drawing/2014/main" id="{804D9F2F-CA98-6046-0D31-4D06EA066D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19902" y="5234968"/>
            <a:ext cx="698642" cy="698642"/>
          </a:xfrm>
          <a:prstGeom prst="rect">
            <a:avLst/>
          </a:prstGeom>
        </p:spPr>
      </p:pic>
      <p:pic>
        <p:nvPicPr>
          <p:cNvPr id="19" name="Graphic 18" descr="Priorities outline">
            <a:extLst>
              <a:ext uri="{FF2B5EF4-FFF2-40B4-BE49-F238E27FC236}">
                <a16:creationId xmlns:a16="http://schemas.microsoft.com/office/drawing/2014/main" id="{58F8D80E-CCB0-6E73-2E4F-E713FB1E401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19902" y="1964646"/>
            <a:ext cx="667459" cy="667459"/>
          </a:xfrm>
          <a:prstGeom prst="rect">
            <a:avLst/>
          </a:prstGeom>
        </p:spPr>
      </p:pic>
      <p:pic>
        <p:nvPicPr>
          <p:cNvPr id="21" name="Graphic 20" descr="Group of people outline">
            <a:extLst>
              <a:ext uri="{FF2B5EF4-FFF2-40B4-BE49-F238E27FC236}">
                <a16:creationId xmlns:a16="http://schemas.microsoft.com/office/drawing/2014/main" id="{AE74A639-8092-F9DD-5B91-E00269811DF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69796" y="2790593"/>
            <a:ext cx="584343" cy="58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37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7A6DD-2C4B-F5AB-A33A-C9DDB0329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63846"/>
            <a:ext cx="10134600" cy="550843"/>
          </a:xfrm>
        </p:spPr>
        <p:txBody>
          <a:bodyPr/>
          <a:lstStyle/>
          <a:p>
            <a:r>
              <a:rPr lang="en-US"/>
              <a:t>Jurisdictional Outreach Strategies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18243EE-1491-9678-459A-AB0125CA53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4108436"/>
              </p:ext>
            </p:extLst>
          </p:nvPr>
        </p:nvGraphicFramePr>
        <p:xfrm>
          <a:off x="0" y="1974652"/>
          <a:ext cx="7698658" cy="4132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2B79CE9E-1CB8-FB83-F21F-42E7FA408E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2129893"/>
              </p:ext>
            </p:extLst>
          </p:nvPr>
        </p:nvGraphicFramePr>
        <p:xfrm>
          <a:off x="7557321" y="1495732"/>
          <a:ext cx="4310524" cy="4798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41AC808C-D5BE-A6EC-6536-9F7B4EDEB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A5CC952D-B088-F47C-ABB4-7C68EC7AF12D}"/>
              </a:ext>
            </a:extLst>
          </p:cNvPr>
          <p:cNvSpPr/>
          <p:nvPr/>
        </p:nvSpPr>
        <p:spPr>
          <a:xfrm rot="16200000">
            <a:off x="3653499" y="-1470740"/>
            <a:ext cx="362163" cy="6528620"/>
          </a:xfrm>
          <a:prstGeom prst="rightBrace">
            <a:avLst>
              <a:gd name="adj1" fmla="val 8333"/>
              <a:gd name="adj2" fmla="val 50151"/>
            </a:avLst>
          </a:prstGeom>
          <a:ln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7768E24-6168-D49D-574C-B8765F2432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/>
              <a:t>Indicative list of jurisdictions – recognizes the need to be agile and flexible</a:t>
            </a:r>
          </a:p>
        </p:txBody>
      </p:sp>
    </p:spTree>
    <p:extLst>
      <p:ext uri="{BB962C8B-B14F-4D97-AF65-F5344CB8AC3E}">
        <p14:creationId xmlns:p14="http://schemas.microsoft.com/office/powerpoint/2010/main" val="2779575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5F799-9FE6-A5B6-0C79-5945172EE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691" y="886857"/>
            <a:ext cx="10134600" cy="341523"/>
          </a:xfrm>
        </p:spPr>
        <p:txBody>
          <a:bodyPr>
            <a:normAutofit fontScale="90000"/>
          </a:bodyPr>
          <a:lstStyle/>
          <a:p>
            <a:r>
              <a:rPr lang="en-US"/>
              <a:t>IFAC SMO Exposure Draft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341B40-E204-4B0F-FBE6-B22583036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8746A62-F0A8-C738-823F-3E6EC1C29F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821" y="2498534"/>
            <a:ext cx="5710334" cy="302896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Proposed revisions to IFAC SMOs 1-7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IESBA’s response to the ED on August 1, 2025 emphasized the:</a:t>
            </a:r>
          </a:p>
          <a:p>
            <a:pPr marL="574675" lvl="1" indent="-287338">
              <a:buFont typeface="Courier New" panose="02070309020205020404" pitchFamily="49" charset="0"/>
              <a:buChar char="o"/>
            </a:pPr>
            <a:r>
              <a:rPr lang="en-US" sz="1800"/>
              <a:t>Importance of IFAC’s Member Compliance Program and International Standards Adoption Map</a:t>
            </a:r>
          </a:p>
          <a:p>
            <a:pPr marL="574675" lvl="1" indent="-287338">
              <a:buFont typeface="Courier New" panose="02070309020205020404" pitchFamily="49" charset="0"/>
              <a:buChar char="o"/>
            </a:pPr>
            <a:r>
              <a:rPr lang="en-US" sz="1800"/>
              <a:t>IESBA’s shared commitment to promote and support global A&amp;I of its standards, and enhance IFAC and IESBA collaboration on A&amp;I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1026" name="Picture 2" descr="People in a job interview">
            <a:extLst>
              <a:ext uri="{FF2B5EF4-FFF2-40B4-BE49-F238E27FC236}">
                <a16:creationId xmlns:a16="http://schemas.microsoft.com/office/drawing/2014/main" id="{0CE592BB-05EE-C630-67FB-3461833A74B8}"/>
              </a:ext>
            </a:extLst>
          </p:cNvPr>
          <p:cNvPicPr>
            <a:picLocks noGrp="1" noChangeAspect="1" noChangeArrowheads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3" b="9883"/>
          <a:stretch>
            <a:fillRect/>
          </a:stretch>
        </p:blipFill>
        <p:spPr bwMode="auto">
          <a:xfrm>
            <a:off x="6835315" y="2498534"/>
            <a:ext cx="4652962" cy="248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240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9B166-16FC-1EC4-03FD-0B8C2447E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/>
              <a:t>Tax Planning and Related Services</a:t>
            </a:r>
            <a:br>
              <a:rPr lang="en-US" b="1"/>
            </a:br>
            <a:r>
              <a:rPr lang="en-US" sz="4400"/>
              <a:t>A&amp;I Update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B4E45A-F387-FD61-C421-1927846BD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  <a:p>
            <a:r>
              <a:rPr lang="en-US">
                <a:ea typeface="Calibri"/>
                <a:cs typeface="Calibri"/>
              </a:rPr>
              <a:t>Carla Vijian, IESBA Principal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3EEAC-0937-5B97-7169-17C778C5A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808" y="718874"/>
            <a:ext cx="10134600" cy="550843"/>
          </a:xfrm>
        </p:spPr>
        <p:txBody>
          <a:bodyPr/>
          <a:lstStyle/>
          <a:p>
            <a:r>
              <a:rPr lang="en-US">
                <a:solidFill>
                  <a:schemeClr val="accent1"/>
                </a:solidFill>
                <a:latin typeface="+mj-lt"/>
              </a:rPr>
              <a:t>Key Milestones – since Certification</a:t>
            </a:r>
            <a:endParaRPr lang="en-US">
              <a:solidFill>
                <a:schemeClr val="accent1"/>
              </a:solidFill>
            </a:endParaRPr>
          </a:p>
        </p:txBody>
      </p:sp>
      <p:grpSp>
        <p:nvGrpSpPr>
          <p:cNvPr id="4" name="Google Shape;833;p25">
            <a:extLst>
              <a:ext uri="{FF2B5EF4-FFF2-40B4-BE49-F238E27FC236}">
                <a16:creationId xmlns:a16="http://schemas.microsoft.com/office/drawing/2014/main" id="{A89B9FB3-3408-2780-D951-7513F2BEAA53}"/>
              </a:ext>
            </a:extLst>
          </p:cNvPr>
          <p:cNvGrpSpPr/>
          <p:nvPr/>
        </p:nvGrpSpPr>
        <p:grpSpPr>
          <a:xfrm>
            <a:off x="599786" y="1914938"/>
            <a:ext cx="1529467" cy="4018689"/>
            <a:chOff x="898443" y="1218350"/>
            <a:chExt cx="1332042" cy="3308818"/>
          </a:xfrm>
        </p:grpSpPr>
        <p:sp>
          <p:nvSpPr>
            <p:cNvPr id="5" name="Google Shape;834;p25">
              <a:extLst>
                <a:ext uri="{FF2B5EF4-FFF2-40B4-BE49-F238E27FC236}">
                  <a16:creationId xmlns:a16="http://schemas.microsoft.com/office/drawing/2014/main" id="{C7CA7E83-8BC7-3E70-7CCD-22969F9D4884}"/>
                </a:ext>
              </a:extLst>
            </p:cNvPr>
            <p:cNvSpPr/>
            <p:nvPr/>
          </p:nvSpPr>
          <p:spPr>
            <a:xfrm>
              <a:off x="976806" y="3504883"/>
              <a:ext cx="1253679" cy="1022285"/>
            </a:xfrm>
            <a:custGeom>
              <a:avLst/>
              <a:gdLst/>
              <a:ahLst/>
              <a:cxnLst/>
              <a:rect l="l" t="t" r="r" b="b"/>
              <a:pathLst>
                <a:path w="40506" h="35867" extrusionOk="0">
                  <a:moveTo>
                    <a:pt x="28999" y="919"/>
                  </a:moveTo>
                  <a:cubicBezTo>
                    <a:pt x="30501" y="919"/>
                    <a:pt x="32005" y="959"/>
                    <a:pt x="33517" y="1056"/>
                  </a:cubicBezTo>
                  <a:cubicBezTo>
                    <a:pt x="34708" y="1140"/>
                    <a:pt x="37137" y="985"/>
                    <a:pt x="37982" y="1997"/>
                  </a:cubicBezTo>
                  <a:cubicBezTo>
                    <a:pt x="38446" y="2568"/>
                    <a:pt x="38518" y="3723"/>
                    <a:pt x="38637" y="4414"/>
                  </a:cubicBezTo>
                  <a:cubicBezTo>
                    <a:pt x="39661" y="10522"/>
                    <a:pt x="39518" y="16987"/>
                    <a:pt x="39327" y="23154"/>
                  </a:cubicBezTo>
                  <a:cubicBezTo>
                    <a:pt x="39244" y="25869"/>
                    <a:pt x="39637" y="30691"/>
                    <a:pt x="37637" y="32798"/>
                  </a:cubicBezTo>
                  <a:cubicBezTo>
                    <a:pt x="36517" y="33989"/>
                    <a:pt x="34624" y="33846"/>
                    <a:pt x="33124" y="33941"/>
                  </a:cubicBezTo>
                  <a:cubicBezTo>
                    <a:pt x="31850" y="34025"/>
                    <a:pt x="30576" y="34096"/>
                    <a:pt x="29302" y="34167"/>
                  </a:cubicBezTo>
                  <a:cubicBezTo>
                    <a:pt x="26397" y="34322"/>
                    <a:pt x="23504" y="34465"/>
                    <a:pt x="20611" y="34584"/>
                  </a:cubicBezTo>
                  <a:cubicBezTo>
                    <a:pt x="18051" y="34679"/>
                    <a:pt x="15503" y="34763"/>
                    <a:pt x="12955" y="34834"/>
                  </a:cubicBezTo>
                  <a:cubicBezTo>
                    <a:pt x="10860" y="34887"/>
                    <a:pt x="8707" y="35045"/>
                    <a:pt x="6587" y="35045"/>
                  </a:cubicBezTo>
                  <a:cubicBezTo>
                    <a:pt x="5851" y="35045"/>
                    <a:pt x="5119" y="35026"/>
                    <a:pt x="4394" y="34977"/>
                  </a:cubicBezTo>
                  <a:cubicBezTo>
                    <a:pt x="2966" y="34882"/>
                    <a:pt x="1715" y="34536"/>
                    <a:pt x="1299" y="32941"/>
                  </a:cubicBezTo>
                  <a:cubicBezTo>
                    <a:pt x="953" y="31596"/>
                    <a:pt x="1061" y="29964"/>
                    <a:pt x="1001" y="28583"/>
                  </a:cubicBezTo>
                  <a:cubicBezTo>
                    <a:pt x="882" y="25881"/>
                    <a:pt x="834" y="23166"/>
                    <a:pt x="858" y="20463"/>
                  </a:cubicBezTo>
                  <a:cubicBezTo>
                    <a:pt x="882" y="17296"/>
                    <a:pt x="1013" y="14141"/>
                    <a:pt x="1239" y="10986"/>
                  </a:cubicBezTo>
                  <a:cubicBezTo>
                    <a:pt x="1334" y="9641"/>
                    <a:pt x="1454" y="8283"/>
                    <a:pt x="1584" y="6938"/>
                  </a:cubicBezTo>
                  <a:cubicBezTo>
                    <a:pt x="1751" y="5223"/>
                    <a:pt x="1632" y="2723"/>
                    <a:pt x="3275" y="1640"/>
                  </a:cubicBezTo>
                  <a:cubicBezTo>
                    <a:pt x="4253" y="1007"/>
                    <a:pt x="5518" y="973"/>
                    <a:pt x="6683" y="973"/>
                  </a:cubicBezTo>
                  <a:cubicBezTo>
                    <a:pt x="6822" y="973"/>
                    <a:pt x="6960" y="974"/>
                    <a:pt x="7096" y="974"/>
                  </a:cubicBezTo>
                  <a:cubicBezTo>
                    <a:pt x="7193" y="974"/>
                    <a:pt x="7288" y="974"/>
                    <a:pt x="7383" y="973"/>
                  </a:cubicBezTo>
                  <a:cubicBezTo>
                    <a:pt x="8067" y="967"/>
                    <a:pt x="8752" y="964"/>
                    <a:pt x="9438" y="964"/>
                  </a:cubicBezTo>
                  <a:cubicBezTo>
                    <a:pt x="10124" y="964"/>
                    <a:pt x="10812" y="967"/>
                    <a:pt x="11502" y="973"/>
                  </a:cubicBezTo>
                  <a:cubicBezTo>
                    <a:pt x="14543" y="1007"/>
                    <a:pt x="17594" y="1084"/>
                    <a:pt x="20646" y="1215"/>
                  </a:cubicBezTo>
                  <a:lnTo>
                    <a:pt x="20646" y="1215"/>
                  </a:lnTo>
                  <a:cubicBezTo>
                    <a:pt x="20672" y="1220"/>
                    <a:pt x="20701" y="1223"/>
                    <a:pt x="20731" y="1223"/>
                  </a:cubicBezTo>
                  <a:cubicBezTo>
                    <a:pt x="20738" y="1223"/>
                    <a:pt x="20746" y="1223"/>
                    <a:pt x="20754" y="1223"/>
                  </a:cubicBezTo>
                  <a:cubicBezTo>
                    <a:pt x="20764" y="1222"/>
                    <a:pt x="20774" y="1222"/>
                    <a:pt x="20785" y="1221"/>
                  </a:cubicBezTo>
                  <a:lnTo>
                    <a:pt x="20785" y="1221"/>
                  </a:lnTo>
                  <a:cubicBezTo>
                    <a:pt x="20889" y="1225"/>
                    <a:pt x="20994" y="1230"/>
                    <a:pt x="21099" y="1235"/>
                  </a:cubicBezTo>
                  <a:cubicBezTo>
                    <a:pt x="21106" y="1235"/>
                    <a:pt x="21114" y="1235"/>
                    <a:pt x="21121" y="1235"/>
                  </a:cubicBezTo>
                  <a:cubicBezTo>
                    <a:pt x="21192" y="1235"/>
                    <a:pt x="21252" y="1218"/>
                    <a:pt x="21302" y="1190"/>
                  </a:cubicBezTo>
                  <a:lnTo>
                    <a:pt x="21302" y="1190"/>
                  </a:lnTo>
                  <a:cubicBezTo>
                    <a:pt x="23879" y="1036"/>
                    <a:pt x="26436" y="919"/>
                    <a:pt x="28999" y="919"/>
                  </a:cubicBezTo>
                  <a:close/>
                  <a:moveTo>
                    <a:pt x="29752" y="0"/>
                  </a:moveTo>
                  <a:cubicBezTo>
                    <a:pt x="26735" y="0"/>
                    <a:pt x="23696" y="256"/>
                    <a:pt x="20781" y="435"/>
                  </a:cubicBezTo>
                  <a:lnTo>
                    <a:pt x="20781" y="435"/>
                  </a:lnTo>
                  <a:cubicBezTo>
                    <a:pt x="17576" y="300"/>
                    <a:pt x="14361" y="210"/>
                    <a:pt x="11157" y="187"/>
                  </a:cubicBezTo>
                  <a:cubicBezTo>
                    <a:pt x="9974" y="181"/>
                    <a:pt x="8660" y="72"/>
                    <a:pt x="7357" y="72"/>
                  </a:cubicBezTo>
                  <a:cubicBezTo>
                    <a:pt x="6037" y="72"/>
                    <a:pt x="4729" y="184"/>
                    <a:pt x="3585" y="628"/>
                  </a:cubicBezTo>
                  <a:cubicBezTo>
                    <a:pt x="1704" y="1366"/>
                    <a:pt x="1239" y="3080"/>
                    <a:pt x="1013" y="4926"/>
                  </a:cubicBezTo>
                  <a:cubicBezTo>
                    <a:pt x="632" y="8057"/>
                    <a:pt x="406" y="11212"/>
                    <a:pt x="251" y="14367"/>
                  </a:cubicBezTo>
                  <a:cubicBezTo>
                    <a:pt x="96" y="17522"/>
                    <a:pt x="37" y="20690"/>
                    <a:pt x="72" y="23845"/>
                  </a:cubicBezTo>
                  <a:cubicBezTo>
                    <a:pt x="120" y="26797"/>
                    <a:pt x="1" y="29964"/>
                    <a:pt x="501" y="32882"/>
                  </a:cubicBezTo>
                  <a:cubicBezTo>
                    <a:pt x="811" y="34620"/>
                    <a:pt x="2001" y="35477"/>
                    <a:pt x="3704" y="35691"/>
                  </a:cubicBezTo>
                  <a:cubicBezTo>
                    <a:pt x="4690" y="35820"/>
                    <a:pt x="5701" y="35866"/>
                    <a:pt x="6722" y="35866"/>
                  </a:cubicBezTo>
                  <a:cubicBezTo>
                    <a:pt x="8808" y="35866"/>
                    <a:pt x="10933" y="35676"/>
                    <a:pt x="12955" y="35620"/>
                  </a:cubicBezTo>
                  <a:cubicBezTo>
                    <a:pt x="19563" y="35441"/>
                    <a:pt x="26171" y="35156"/>
                    <a:pt x="32779" y="34751"/>
                  </a:cubicBezTo>
                  <a:cubicBezTo>
                    <a:pt x="34779" y="34620"/>
                    <a:pt x="37160" y="34775"/>
                    <a:pt x="38506" y="32977"/>
                  </a:cubicBezTo>
                  <a:cubicBezTo>
                    <a:pt x="39542" y="31584"/>
                    <a:pt x="39684" y="29703"/>
                    <a:pt x="39839" y="28024"/>
                  </a:cubicBezTo>
                  <a:cubicBezTo>
                    <a:pt x="40506" y="20725"/>
                    <a:pt x="40494" y="13058"/>
                    <a:pt x="39613" y="5771"/>
                  </a:cubicBezTo>
                  <a:cubicBezTo>
                    <a:pt x="39351" y="3545"/>
                    <a:pt x="39339" y="1199"/>
                    <a:pt x="36827" y="651"/>
                  </a:cubicBezTo>
                  <a:cubicBezTo>
                    <a:pt x="34532" y="162"/>
                    <a:pt x="32149" y="0"/>
                    <a:pt x="29752" y="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E3D7"/>
                </a:buClr>
                <a:buSzPts val="1100"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rPr>
                <a:t>PIOB Certification </a:t>
              </a:r>
              <a:endParaRPr kumimoji="0" sz="1600" b="1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11" name="Google Shape;835;p25">
              <a:extLst>
                <a:ext uri="{FF2B5EF4-FFF2-40B4-BE49-F238E27FC236}">
                  <a16:creationId xmlns:a16="http://schemas.microsoft.com/office/drawing/2014/main" id="{37302C12-B900-B286-8038-E4324E3D486D}"/>
                </a:ext>
              </a:extLst>
            </p:cNvPr>
            <p:cNvGrpSpPr/>
            <p:nvPr/>
          </p:nvGrpSpPr>
          <p:grpSpPr>
            <a:xfrm>
              <a:off x="898443" y="1218350"/>
              <a:ext cx="1278322" cy="1256772"/>
              <a:chOff x="898154" y="1218350"/>
              <a:chExt cx="1278322" cy="1256772"/>
            </a:xfrm>
          </p:grpSpPr>
          <p:sp>
            <p:nvSpPr>
              <p:cNvPr id="15" name="Google Shape;836;p25">
                <a:extLst>
                  <a:ext uri="{FF2B5EF4-FFF2-40B4-BE49-F238E27FC236}">
                    <a16:creationId xmlns:a16="http://schemas.microsoft.com/office/drawing/2014/main" id="{9E56A284-4D95-05CE-D097-75494AFF404A}"/>
                  </a:ext>
                </a:extLst>
              </p:cNvPr>
              <p:cNvSpPr/>
              <p:nvPr/>
            </p:nvSpPr>
            <p:spPr>
              <a:xfrm>
                <a:off x="908816" y="1939580"/>
                <a:ext cx="226029" cy="535542"/>
              </a:xfrm>
              <a:custGeom>
                <a:avLst/>
                <a:gdLst/>
                <a:ahLst/>
                <a:cxnLst/>
                <a:rect l="l" t="t" r="r" b="b"/>
                <a:pathLst>
                  <a:path w="7080" h="16775" extrusionOk="0">
                    <a:moveTo>
                      <a:pt x="2928" y="0"/>
                    </a:moveTo>
                    <a:cubicBezTo>
                      <a:pt x="2457" y="0"/>
                      <a:pt x="1977" y="212"/>
                      <a:pt x="1572" y="721"/>
                    </a:cubicBezTo>
                    <a:cubicBezTo>
                      <a:pt x="0" y="2698"/>
                      <a:pt x="452" y="5031"/>
                      <a:pt x="762" y="7389"/>
                    </a:cubicBezTo>
                    <a:cubicBezTo>
                      <a:pt x="1119" y="10092"/>
                      <a:pt x="1715" y="12723"/>
                      <a:pt x="2536" y="15318"/>
                    </a:cubicBezTo>
                    <a:cubicBezTo>
                      <a:pt x="2862" y="16334"/>
                      <a:pt x="3696" y="16774"/>
                      <a:pt x="4533" y="16774"/>
                    </a:cubicBezTo>
                    <a:cubicBezTo>
                      <a:pt x="5804" y="16774"/>
                      <a:pt x="7080" y="15758"/>
                      <a:pt x="6584" y="14199"/>
                    </a:cubicBezTo>
                    <a:cubicBezTo>
                      <a:pt x="5977" y="12294"/>
                      <a:pt x="5477" y="10365"/>
                      <a:pt x="5132" y="8389"/>
                    </a:cubicBezTo>
                    <a:cubicBezTo>
                      <a:pt x="4965" y="7436"/>
                      <a:pt x="4834" y="6472"/>
                      <a:pt x="4739" y="5508"/>
                    </a:cubicBezTo>
                    <a:cubicBezTo>
                      <a:pt x="4703" y="5091"/>
                      <a:pt x="4655" y="4662"/>
                      <a:pt x="4643" y="4246"/>
                    </a:cubicBezTo>
                    <a:cubicBezTo>
                      <a:pt x="4634" y="3993"/>
                      <a:pt x="4735" y="3585"/>
                      <a:pt x="4651" y="3585"/>
                    </a:cubicBezTo>
                    <a:cubicBezTo>
                      <a:pt x="4629" y="3585"/>
                      <a:pt x="4595" y="3613"/>
                      <a:pt x="4542" y="3678"/>
                    </a:cubicBezTo>
                    <a:lnTo>
                      <a:pt x="4542" y="3678"/>
                    </a:lnTo>
                    <a:cubicBezTo>
                      <a:pt x="5796" y="2090"/>
                      <a:pt x="4405" y="0"/>
                      <a:pt x="2928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Google Shape;837;p25">
                <a:extLst>
                  <a:ext uri="{FF2B5EF4-FFF2-40B4-BE49-F238E27FC236}">
                    <a16:creationId xmlns:a16="http://schemas.microsoft.com/office/drawing/2014/main" id="{199C7D22-BABB-FAC0-582A-249D91107DF9}"/>
                  </a:ext>
                </a:extLst>
              </p:cNvPr>
              <p:cNvSpPr/>
              <p:nvPr/>
            </p:nvSpPr>
            <p:spPr>
              <a:xfrm>
                <a:off x="1163539" y="1629054"/>
                <a:ext cx="139065" cy="222805"/>
              </a:xfrm>
              <a:custGeom>
                <a:avLst/>
                <a:gdLst/>
                <a:ahLst/>
                <a:cxnLst/>
                <a:rect l="l" t="t" r="r" b="b"/>
                <a:pathLst>
                  <a:path w="4356" h="6979" extrusionOk="0">
                    <a:moveTo>
                      <a:pt x="2775" y="1"/>
                    </a:moveTo>
                    <a:cubicBezTo>
                      <a:pt x="1990" y="1"/>
                      <a:pt x="1207" y="507"/>
                      <a:pt x="1213" y="1519"/>
                    </a:cubicBezTo>
                    <a:cubicBezTo>
                      <a:pt x="1213" y="2578"/>
                      <a:pt x="1248" y="3686"/>
                      <a:pt x="701" y="4626"/>
                    </a:cubicBezTo>
                    <a:cubicBezTo>
                      <a:pt x="1" y="5845"/>
                      <a:pt x="1089" y="6978"/>
                      <a:pt x="2158" y="6978"/>
                    </a:cubicBezTo>
                    <a:cubicBezTo>
                      <a:pt x="2634" y="6978"/>
                      <a:pt x="3107" y="6753"/>
                      <a:pt x="3415" y="6210"/>
                    </a:cubicBezTo>
                    <a:cubicBezTo>
                      <a:pt x="4249" y="4769"/>
                      <a:pt x="4356" y="3150"/>
                      <a:pt x="4356" y="1519"/>
                    </a:cubicBezTo>
                    <a:cubicBezTo>
                      <a:pt x="4350" y="507"/>
                      <a:pt x="3561" y="1"/>
                      <a:pt x="2775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Google Shape;838;p25">
                <a:extLst>
                  <a:ext uri="{FF2B5EF4-FFF2-40B4-BE49-F238E27FC236}">
                    <a16:creationId xmlns:a16="http://schemas.microsoft.com/office/drawing/2014/main" id="{0632E7D3-4C56-1491-D028-B1BE28D4F0D1}"/>
                  </a:ext>
                </a:extLst>
              </p:cNvPr>
              <p:cNvSpPr/>
              <p:nvPr/>
            </p:nvSpPr>
            <p:spPr>
              <a:xfrm>
                <a:off x="1305250" y="1446480"/>
                <a:ext cx="68830" cy="42780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1340" extrusionOk="0">
                    <a:moveTo>
                      <a:pt x="1096" y="245"/>
                    </a:moveTo>
                    <a:lnTo>
                      <a:pt x="1096" y="245"/>
                    </a:lnTo>
                    <a:cubicBezTo>
                      <a:pt x="1095" y="245"/>
                      <a:pt x="1095" y="246"/>
                      <a:pt x="1094" y="246"/>
                    </a:cubicBezTo>
                    <a:lnTo>
                      <a:pt x="1094" y="246"/>
                    </a:lnTo>
                    <a:cubicBezTo>
                      <a:pt x="1094" y="247"/>
                      <a:pt x="1094" y="247"/>
                      <a:pt x="1093" y="247"/>
                    </a:cubicBezTo>
                    <a:lnTo>
                      <a:pt x="1093" y="247"/>
                    </a:lnTo>
                    <a:cubicBezTo>
                      <a:pt x="1094" y="247"/>
                      <a:pt x="1094" y="246"/>
                      <a:pt x="1094" y="246"/>
                    </a:cubicBezTo>
                    <a:lnTo>
                      <a:pt x="1094" y="246"/>
                    </a:lnTo>
                    <a:cubicBezTo>
                      <a:pt x="1095" y="245"/>
                      <a:pt x="1095" y="245"/>
                      <a:pt x="1096" y="245"/>
                    </a:cubicBezTo>
                    <a:close/>
                    <a:moveTo>
                      <a:pt x="1048" y="273"/>
                    </a:moveTo>
                    <a:lnTo>
                      <a:pt x="1048" y="273"/>
                    </a:lnTo>
                    <a:cubicBezTo>
                      <a:pt x="1036" y="279"/>
                      <a:pt x="1027" y="285"/>
                      <a:pt x="1018" y="289"/>
                    </a:cubicBezTo>
                    <a:lnTo>
                      <a:pt x="1018" y="289"/>
                    </a:lnTo>
                    <a:cubicBezTo>
                      <a:pt x="1015" y="290"/>
                      <a:pt x="1014" y="290"/>
                      <a:pt x="1014" y="290"/>
                    </a:cubicBezTo>
                    <a:cubicBezTo>
                      <a:pt x="1012" y="290"/>
                      <a:pt x="1024" y="284"/>
                      <a:pt x="1048" y="273"/>
                    </a:cubicBezTo>
                    <a:close/>
                    <a:moveTo>
                      <a:pt x="1550" y="0"/>
                    </a:moveTo>
                    <a:cubicBezTo>
                      <a:pt x="1477" y="0"/>
                      <a:pt x="1406" y="17"/>
                      <a:pt x="1339" y="48"/>
                    </a:cubicBezTo>
                    <a:lnTo>
                      <a:pt x="1339" y="48"/>
                    </a:lnTo>
                    <a:cubicBezTo>
                      <a:pt x="1282" y="40"/>
                      <a:pt x="1225" y="36"/>
                      <a:pt x="1168" y="36"/>
                    </a:cubicBezTo>
                    <a:cubicBezTo>
                      <a:pt x="840" y="36"/>
                      <a:pt x="526" y="164"/>
                      <a:pt x="250" y="380"/>
                    </a:cubicBezTo>
                    <a:cubicBezTo>
                      <a:pt x="0" y="582"/>
                      <a:pt x="72" y="1070"/>
                      <a:pt x="357" y="1201"/>
                    </a:cubicBezTo>
                    <a:cubicBezTo>
                      <a:pt x="555" y="1294"/>
                      <a:pt x="755" y="1339"/>
                      <a:pt x="949" y="1339"/>
                    </a:cubicBezTo>
                    <a:cubicBezTo>
                      <a:pt x="1350" y="1339"/>
                      <a:pt x="1724" y="1146"/>
                      <a:pt x="1989" y="784"/>
                    </a:cubicBezTo>
                    <a:cubicBezTo>
                      <a:pt x="2155" y="558"/>
                      <a:pt x="2024" y="201"/>
                      <a:pt x="1798" y="70"/>
                    </a:cubicBezTo>
                    <a:cubicBezTo>
                      <a:pt x="1716" y="22"/>
                      <a:pt x="1632" y="0"/>
                      <a:pt x="1550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Google Shape;839;p25">
                <a:extLst>
                  <a:ext uri="{FF2B5EF4-FFF2-40B4-BE49-F238E27FC236}">
                    <a16:creationId xmlns:a16="http://schemas.microsoft.com/office/drawing/2014/main" id="{837F2FAD-19D2-AB03-16FF-C22C70B2A91B}"/>
                  </a:ext>
                </a:extLst>
              </p:cNvPr>
              <p:cNvSpPr/>
              <p:nvPr/>
            </p:nvSpPr>
            <p:spPr>
              <a:xfrm>
                <a:off x="1852973" y="1708769"/>
                <a:ext cx="92008" cy="115217"/>
              </a:xfrm>
              <a:custGeom>
                <a:avLst/>
                <a:gdLst/>
                <a:ahLst/>
                <a:cxnLst/>
                <a:rect l="l" t="t" r="r" b="b"/>
                <a:pathLst>
                  <a:path w="2882" h="3609" extrusionOk="0">
                    <a:moveTo>
                      <a:pt x="1718" y="0"/>
                    </a:moveTo>
                    <a:cubicBezTo>
                      <a:pt x="1359" y="0"/>
                      <a:pt x="1002" y="164"/>
                      <a:pt x="822" y="510"/>
                    </a:cubicBezTo>
                    <a:cubicBezTo>
                      <a:pt x="524" y="1070"/>
                      <a:pt x="298" y="1665"/>
                      <a:pt x="143" y="2284"/>
                    </a:cubicBezTo>
                    <a:cubicBezTo>
                      <a:pt x="0" y="2820"/>
                      <a:pt x="310" y="3451"/>
                      <a:pt x="869" y="3582"/>
                    </a:cubicBezTo>
                    <a:cubicBezTo>
                      <a:pt x="952" y="3600"/>
                      <a:pt x="1035" y="3608"/>
                      <a:pt x="1118" y="3608"/>
                    </a:cubicBezTo>
                    <a:cubicBezTo>
                      <a:pt x="1586" y="3608"/>
                      <a:pt x="2034" y="3329"/>
                      <a:pt x="2155" y="2844"/>
                    </a:cubicBezTo>
                    <a:cubicBezTo>
                      <a:pt x="2215" y="2594"/>
                      <a:pt x="2298" y="2355"/>
                      <a:pt x="2381" y="2117"/>
                    </a:cubicBezTo>
                    <a:cubicBezTo>
                      <a:pt x="2381" y="2117"/>
                      <a:pt x="2418" y="2021"/>
                      <a:pt x="2441" y="1963"/>
                    </a:cubicBezTo>
                    <a:lnTo>
                      <a:pt x="2441" y="1963"/>
                    </a:lnTo>
                    <a:cubicBezTo>
                      <a:pt x="2500" y="1820"/>
                      <a:pt x="2560" y="1701"/>
                      <a:pt x="2631" y="1570"/>
                    </a:cubicBezTo>
                    <a:cubicBezTo>
                      <a:pt x="2881" y="1081"/>
                      <a:pt x="2774" y="403"/>
                      <a:pt x="2250" y="129"/>
                    </a:cubicBezTo>
                    <a:cubicBezTo>
                      <a:pt x="2088" y="44"/>
                      <a:pt x="1903" y="0"/>
                      <a:pt x="1718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Google Shape;840;p25">
                <a:extLst>
                  <a:ext uri="{FF2B5EF4-FFF2-40B4-BE49-F238E27FC236}">
                    <a16:creationId xmlns:a16="http://schemas.microsoft.com/office/drawing/2014/main" id="{CEE494FA-37A6-B15B-1331-AB873C8B0C9B}"/>
                  </a:ext>
                </a:extLst>
              </p:cNvPr>
              <p:cNvSpPr/>
              <p:nvPr/>
            </p:nvSpPr>
            <p:spPr>
              <a:xfrm>
                <a:off x="1887930" y="1563195"/>
                <a:ext cx="81345" cy="107172"/>
              </a:xfrm>
              <a:custGeom>
                <a:avLst/>
                <a:gdLst/>
                <a:ahLst/>
                <a:cxnLst/>
                <a:rect l="l" t="t" r="r" b="b"/>
                <a:pathLst>
                  <a:path w="2548" h="3357" extrusionOk="0">
                    <a:moveTo>
                      <a:pt x="1477" y="1260"/>
                    </a:moveTo>
                    <a:cubicBezTo>
                      <a:pt x="1597" y="1260"/>
                      <a:pt x="1700" y="1279"/>
                      <a:pt x="1787" y="1317"/>
                    </a:cubicBezTo>
                    <a:lnTo>
                      <a:pt x="1787" y="1317"/>
                    </a:lnTo>
                    <a:cubicBezTo>
                      <a:pt x="1690" y="1286"/>
                      <a:pt x="1586" y="1267"/>
                      <a:pt x="1477" y="1260"/>
                    </a:cubicBezTo>
                    <a:close/>
                    <a:moveTo>
                      <a:pt x="1298" y="1"/>
                    </a:moveTo>
                    <a:cubicBezTo>
                      <a:pt x="1035" y="1"/>
                      <a:pt x="772" y="102"/>
                      <a:pt x="548" y="296"/>
                    </a:cubicBezTo>
                    <a:cubicBezTo>
                      <a:pt x="108" y="677"/>
                      <a:pt x="1" y="1296"/>
                      <a:pt x="48" y="1855"/>
                    </a:cubicBezTo>
                    <a:cubicBezTo>
                      <a:pt x="120" y="2665"/>
                      <a:pt x="620" y="3308"/>
                      <a:pt x="1477" y="3355"/>
                    </a:cubicBezTo>
                    <a:cubicBezTo>
                      <a:pt x="1489" y="3356"/>
                      <a:pt x="1501" y="3356"/>
                      <a:pt x="1513" y="3356"/>
                    </a:cubicBezTo>
                    <a:cubicBezTo>
                      <a:pt x="2047" y="3356"/>
                      <a:pt x="2548" y="2843"/>
                      <a:pt x="2525" y="2308"/>
                    </a:cubicBezTo>
                    <a:cubicBezTo>
                      <a:pt x="2512" y="2003"/>
                      <a:pt x="2395" y="1746"/>
                      <a:pt x="2203" y="1562"/>
                    </a:cubicBezTo>
                    <a:lnTo>
                      <a:pt x="2203" y="1562"/>
                    </a:lnTo>
                    <a:cubicBezTo>
                      <a:pt x="2425" y="1166"/>
                      <a:pt x="2359" y="601"/>
                      <a:pt x="2025" y="296"/>
                    </a:cubicBezTo>
                    <a:cubicBezTo>
                      <a:pt x="1808" y="96"/>
                      <a:pt x="1553" y="1"/>
                      <a:pt x="1298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Google Shape;841;p25">
                <a:extLst>
                  <a:ext uri="{FF2B5EF4-FFF2-40B4-BE49-F238E27FC236}">
                    <a16:creationId xmlns:a16="http://schemas.microsoft.com/office/drawing/2014/main" id="{DF1F8354-FE56-5DBD-4848-3FF4CD5D2CA9}"/>
                  </a:ext>
                </a:extLst>
              </p:cNvPr>
              <p:cNvSpPr/>
              <p:nvPr/>
            </p:nvSpPr>
            <p:spPr>
              <a:xfrm>
                <a:off x="1110832" y="1801253"/>
                <a:ext cx="383547" cy="653569"/>
              </a:xfrm>
              <a:custGeom>
                <a:avLst/>
                <a:gdLst/>
                <a:ahLst/>
                <a:cxnLst/>
                <a:rect l="l" t="t" r="r" b="b"/>
                <a:pathLst>
                  <a:path w="12014" h="20472" extrusionOk="0">
                    <a:moveTo>
                      <a:pt x="378" y="0"/>
                    </a:moveTo>
                    <a:cubicBezTo>
                      <a:pt x="182" y="0"/>
                      <a:pt x="0" y="125"/>
                      <a:pt x="30" y="375"/>
                    </a:cubicBezTo>
                    <a:cubicBezTo>
                      <a:pt x="494" y="4078"/>
                      <a:pt x="2685" y="7031"/>
                      <a:pt x="5447" y="9424"/>
                    </a:cubicBezTo>
                    <a:cubicBezTo>
                      <a:pt x="6090" y="9984"/>
                      <a:pt x="6769" y="10507"/>
                      <a:pt x="7459" y="11019"/>
                    </a:cubicBezTo>
                    <a:cubicBezTo>
                      <a:pt x="8233" y="11615"/>
                      <a:pt x="9567" y="12234"/>
                      <a:pt x="10150" y="13008"/>
                    </a:cubicBezTo>
                    <a:cubicBezTo>
                      <a:pt x="10769" y="13829"/>
                      <a:pt x="10650" y="15532"/>
                      <a:pt x="10769" y="16544"/>
                    </a:cubicBezTo>
                    <a:cubicBezTo>
                      <a:pt x="10912" y="17734"/>
                      <a:pt x="11055" y="18913"/>
                      <a:pt x="11198" y="20092"/>
                    </a:cubicBezTo>
                    <a:cubicBezTo>
                      <a:pt x="11228" y="20343"/>
                      <a:pt x="11442" y="20471"/>
                      <a:pt x="11639" y="20471"/>
                    </a:cubicBezTo>
                    <a:cubicBezTo>
                      <a:pt x="11834" y="20471"/>
                      <a:pt x="12013" y="20346"/>
                      <a:pt x="11984" y="20092"/>
                    </a:cubicBezTo>
                    <a:cubicBezTo>
                      <a:pt x="11722" y="17961"/>
                      <a:pt x="11603" y="15758"/>
                      <a:pt x="11210" y="13639"/>
                    </a:cubicBezTo>
                    <a:cubicBezTo>
                      <a:pt x="10972" y="12389"/>
                      <a:pt x="10115" y="11996"/>
                      <a:pt x="9103" y="11257"/>
                    </a:cubicBezTo>
                    <a:cubicBezTo>
                      <a:pt x="5340" y="8531"/>
                      <a:pt x="1435" y="5281"/>
                      <a:pt x="816" y="375"/>
                    </a:cubicBezTo>
                    <a:cubicBezTo>
                      <a:pt x="786" y="125"/>
                      <a:pt x="575" y="0"/>
                      <a:pt x="37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Google Shape;842;p25">
                <a:extLst>
                  <a:ext uri="{FF2B5EF4-FFF2-40B4-BE49-F238E27FC236}">
                    <a16:creationId xmlns:a16="http://schemas.microsoft.com/office/drawing/2014/main" id="{E127E889-3E24-07A6-CAE0-A8B8BD238C5E}"/>
                  </a:ext>
                </a:extLst>
              </p:cNvPr>
              <p:cNvSpPr/>
              <p:nvPr/>
            </p:nvSpPr>
            <p:spPr>
              <a:xfrm>
                <a:off x="898154" y="1786376"/>
                <a:ext cx="260572" cy="648365"/>
              </a:xfrm>
              <a:custGeom>
                <a:avLst/>
                <a:gdLst/>
                <a:ahLst/>
                <a:cxnLst/>
                <a:rect l="l" t="t" r="r" b="b"/>
                <a:pathLst>
                  <a:path w="8162" h="20309" extrusionOk="0">
                    <a:moveTo>
                      <a:pt x="7581" y="1"/>
                    </a:moveTo>
                    <a:cubicBezTo>
                      <a:pt x="7518" y="1"/>
                      <a:pt x="7451" y="18"/>
                      <a:pt x="7383" y="55"/>
                    </a:cubicBezTo>
                    <a:cubicBezTo>
                      <a:pt x="4192" y="1806"/>
                      <a:pt x="596" y="3044"/>
                      <a:pt x="310" y="7140"/>
                    </a:cubicBezTo>
                    <a:cubicBezTo>
                      <a:pt x="1" y="11450"/>
                      <a:pt x="1215" y="16069"/>
                      <a:pt x="2763" y="20046"/>
                    </a:cubicBezTo>
                    <a:cubicBezTo>
                      <a:pt x="2838" y="20229"/>
                      <a:pt x="3002" y="20308"/>
                      <a:pt x="3161" y="20308"/>
                    </a:cubicBezTo>
                    <a:cubicBezTo>
                      <a:pt x="3406" y="20308"/>
                      <a:pt x="3640" y="20120"/>
                      <a:pt x="3525" y="19832"/>
                    </a:cubicBezTo>
                    <a:cubicBezTo>
                      <a:pt x="2144" y="16307"/>
                      <a:pt x="1251" y="12581"/>
                      <a:pt x="1096" y="8783"/>
                    </a:cubicBezTo>
                    <a:cubicBezTo>
                      <a:pt x="1001" y="6711"/>
                      <a:pt x="1239" y="4699"/>
                      <a:pt x="3049" y="3401"/>
                    </a:cubicBezTo>
                    <a:cubicBezTo>
                      <a:pt x="4501" y="2353"/>
                      <a:pt x="6216" y="1591"/>
                      <a:pt x="7787" y="734"/>
                    </a:cubicBezTo>
                    <a:cubicBezTo>
                      <a:pt x="8161" y="522"/>
                      <a:pt x="7935" y="1"/>
                      <a:pt x="758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Google Shape;843;p25">
                <a:extLst>
                  <a:ext uri="{FF2B5EF4-FFF2-40B4-BE49-F238E27FC236}">
                    <a16:creationId xmlns:a16="http://schemas.microsoft.com/office/drawing/2014/main" id="{3C9BB0D9-9830-B812-F195-4C8A7BB1781F}"/>
                  </a:ext>
                </a:extLst>
              </p:cNvPr>
              <p:cNvSpPr/>
              <p:nvPr/>
            </p:nvSpPr>
            <p:spPr>
              <a:xfrm>
                <a:off x="1009920" y="1880297"/>
                <a:ext cx="422368" cy="544896"/>
              </a:xfrm>
              <a:custGeom>
                <a:avLst/>
                <a:gdLst/>
                <a:ahLst/>
                <a:cxnLst/>
                <a:rect l="l" t="t" r="r" b="b"/>
                <a:pathLst>
                  <a:path w="13230" h="17068" extrusionOk="0">
                    <a:moveTo>
                      <a:pt x="2739" y="0"/>
                    </a:moveTo>
                    <a:cubicBezTo>
                      <a:pt x="2686" y="0"/>
                      <a:pt x="2631" y="28"/>
                      <a:pt x="2608" y="90"/>
                    </a:cubicBezTo>
                    <a:cubicBezTo>
                      <a:pt x="2072" y="1459"/>
                      <a:pt x="1524" y="2840"/>
                      <a:pt x="988" y="4209"/>
                    </a:cubicBezTo>
                    <a:cubicBezTo>
                      <a:pt x="810" y="4650"/>
                      <a:pt x="0" y="5900"/>
                      <a:pt x="262" y="6412"/>
                    </a:cubicBezTo>
                    <a:cubicBezTo>
                      <a:pt x="548" y="6972"/>
                      <a:pt x="1965" y="7257"/>
                      <a:pt x="2417" y="7460"/>
                    </a:cubicBezTo>
                    <a:cubicBezTo>
                      <a:pt x="3822" y="8043"/>
                      <a:pt x="5215" y="8627"/>
                      <a:pt x="6620" y="9222"/>
                    </a:cubicBezTo>
                    <a:cubicBezTo>
                      <a:pt x="6858" y="9317"/>
                      <a:pt x="8299" y="9710"/>
                      <a:pt x="8418" y="9972"/>
                    </a:cubicBezTo>
                    <a:cubicBezTo>
                      <a:pt x="8692" y="10663"/>
                      <a:pt x="7775" y="10984"/>
                      <a:pt x="7441" y="11556"/>
                    </a:cubicBezTo>
                    <a:cubicBezTo>
                      <a:pt x="7299" y="11806"/>
                      <a:pt x="7120" y="11996"/>
                      <a:pt x="7180" y="12318"/>
                    </a:cubicBezTo>
                    <a:cubicBezTo>
                      <a:pt x="7334" y="13103"/>
                      <a:pt x="8715" y="13746"/>
                      <a:pt x="9251" y="14151"/>
                    </a:cubicBezTo>
                    <a:cubicBezTo>
                      <a:pt x="10489" y="15116"/>
                      <a:pt x="11740" y="16080"/>
                      <a:pt x="12990" y="17044"/>
                    </a:cubicBezTo>
                    <a:cubicBezTo>
                      <a:pt x="13012" y="17060"/>
                      <a:pt x="13034" y="17067"/>
                      <a:pt x="13055" y="17067"/>
                    </a:cubicBezTo>
                    <a:cubicBezTo>
                      <a:pt x="13157" y="17067"/>
                      <a:pt x="13230" y="16897"/>
                      <a:pt x="13121" y="16818"/>
                    </a:cubicBezTo>
                    <a:lnTo>
                      <a:pt x="9644" y="14127"/>
                    </a:lnTo>
                    <a:cubicBezTo>
                      <a:pt x="8799" y="13473"/>
                      <a:pt x="8346" y="13318"/>
                      <a:pt x="8144" y="12210"/>
                    </a:cubicBezTo>
                    <a:cubicBezTo>
                      <a:pt x="7918" y="11044"/>
                      <a:pt x="8299" y="10913"/>
                      <a:pt x="9144" y="10198"/>
                    </a:cubicBezTo>
                    <a:cubicBezTo>
                      <a:pt x="9227" y="10127"/>
                      <a:pt x="9168" y="10008"/>
                      <a:pt x="9085" y="9972"/>
                    </a:cubicBezTo>
                    <a:cubicBezTo>
                      <a:pt x="6787" y="9008"/>
                      <a:pt x="4489" y="8043"/>
                      <a:pt x="2191" y="7079"/>
                    </a:cubicBezTo>
                    <a:cubicBezTo>
                      <a:pt x="1512" y="6793"/>
                      <a:pt x="750" y="6365"/>
                      <a:pt x="774" y="5460"/>
                    </a:cubicBezTo>
                    <a:cubicBezTo>
                      <a:pt x="786" y="5019"/>
                      <a:pt x="1310" y="4102"/>
                      <a:pt x="1465" y="3698"/>
                    </a:cubicBezTo>
                    <a:cubicBezTo>
                      <a:pt x="1929" y="2519"/>
                      <a:pt x="2393" y="1340"/>
                      <a:pt x="2858" y="161"/>
                    </a:cubicBezTo>
                    <a:cubicBezTo>
                      <a:pt x="2893" y="62"/>
                      <a:pt x="2818" y="0"/>
                      <a:pt x="273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Google Shape;844;p25">
                <a:extLst>
                  <a:ext uri="{FF2B5EF4-FFF2-40B4-BE49-F238E27FC236}">
                    <a16:creationId xmlns:a16="http://schemas.microsoft.com/office/drawing/2014/main" id="{0C73BC30-E31E-6C0A-2FAC-0C7AC5C5A205}"/>
                  </a:ext>
                </a:extLst>
              </p:cNvPr>
              <p:cNvSpPr/>
              <p:nvPr/>
            </p:nvSpPr>
            <p:spPr>
              <a:xfrm>
                <a:off x="1095668" y="2205093"/>
                <a:ext cx="89262" cy="214344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714" extrusionOk="0">
                    <a:moveTo>
                      <a:pt x="155" y="0"/>
                    </a:moveTo>
                    <a:cubicBezTo>
                      <a:pt x="78" y="0"/>
                      <a:pt x="0" y="63"/>
                      <a:pt x="29" y="155"/>
                    </a:cubicBezTo>
                    <a:cubicBezTo>
                      <a:pt x="755" y="2370"/>
                      <a:pt x="1577" y="4525"/>
                      <a:pt x="2529" y="6644"/>
                    </a:cubicBezTo>
                    <a:cubicBezTo>
                      <a:pt x="2548" y="6693"/>
                      <a:pt x="2583" y="6714"/>
                      <a:pt x="2621" y="6714"/>
                    </a:cubicBezTo>
                    <a:cubicBezTo>
                      <a:pt x="2703" y="6714"/>
                      <a:pt x="2796" y="6619"/>
                      <a:pt x="2755" y="6513"/>
                    </a:cubicBezTo>
                    <a:cubicBezTo>
                      <a:pt x="1815" y="4418"/>
                      <a:pt x="993" y="2275"/>
                      <a:pt x="279" y="96"/>
                    </a:cubicBezTo>
                    <a:cubicBezTo>
                      <a:pt x="260" y="29"/>
                      <a:pt x="208" y="0"/>
                      <a:pt x="15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Google Shape;845;p25">
                <a:extLst>
                  <a:ext uri="{FF2B5EF4-FFF2-40B4-BE49-F238E27FC236}">
                    <a16:creationId xmlns:a16="http://schemas.microsoft.com/office/drawing/2014/main" id="{636FFF6F-FD13-5EB8-E09E-4AE79046F769}"/>
                  </a:ext>
                </a:extLst>
              </p:cNvPr>
              <p:cNvSpPr/>
              <p:nvPr/>
            </p:nvSpPr>
            <p:spPr>
              <a:xfrm>
                <a:off x="1433170" y="1816449"/>
                <a:ext cx="75822" cy="41528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3008" extrusionOk="0">
                    <a:moveTo>
                      <a:pt x="1370" y="1"/>
                    </a:moveTo>
                    <a:cubicBezTo>
                      <a:pt x="1140" y="1"/>
                      <a:pt x="884" y="194"/>
                      <a:pt x="934" y="495"/>
                    </a:cubicBezTo>
                    <a:cubicBezTo>
                      <a:pt x="1589" y="4543"/>
                      <a:pt x="958" y="8555"/>
                      <a:pt x="65" y="12520"/>
                    </a:cubicBezTo>
                    <a:cubicBezTo>
                      <a:pt x="1" y="12813"/>
                      <a:pt x="250" y="13008"/>
                      <a:pt x="483" y="13008"/>
                    </a:cubicBezTo>
                    <a:cubicBezTo>
                      <a:pt x="637" y="13008"/>
                      <a:pt x="784" y="12922"/>
                      <a:pt x="827" y="12722"/>
                    </a:cubicBezTo>
                    <a:cubicBezTo>
                      <a:pt x="1744" y="8615"/>
                      <a:pt x="2375" y="4483"/>
                      <a:pt x="1696" y="280"/>
                    </a:cubicBezTo>
                    <a:cubicBezTo>
                      <a:pt x="1663" y="86"/>
                      <a:pt x="1522" y="1"/>
                      <a:pt x="137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Google Shape;846;p25">
                <a:extLst>
                  <a:ext uri="{FF2B5EF4-FFF2-40B4-BE49-F238E27FC236}">
                    <a16:creationId xmlns:a16="http://schemas.microsoft.com/office/drawing/2014/main" id="{92B6966F-1CDB-B3A1-E266-015CC2023555}"/>
                  </a:ext>
                </a:extLst>
              </p:cNvPr>
              <p:cNvSpPr/>
              <p:nvPr/>
            </p:nvSpPr>
            <p:spPr>
              <a:xfrm>
                <a:off x="1462413" y="1805148"/>
                <a:ext cx="236341" cy="620814"/>
              </a:xfrm>
              <a:custGeom>
                <a:avLst/>
                <a:gdLst/>
                <a:ahLst/>
                <a:cxnLst/>
                <a:rect l="l" t="t" r="r" b="b"/>
                <a:pathLst>
                  <a:path w="7403" h="19446" extrusionOk="0">
                    <a:moveTo>
                      <a:pt x="593" y="1"/>
                    </a:moveTo>
                    <a:cubicBezTo>
                      <a:pt x="240" y="1"/>
                      <a:pt x="1" y="526"/>
                      <a:pt x="387" y="729"/>
                    </a:cubicBezTo>
                    <a:cubicBezTo>
                      <a:pt x="3614" y="2396"/>
                      <a:pt x="4531" y="5909"/>
                      <a:pt x="5078" y="9230"/>
                    </a:cubicBezTo>
                    <a:cubicBezTo>
                      <a:pt x="5614" y="12540"/>
                      <a:pt x="6091" y="15850"/>
                      <a:pt x="6602" y="19160"/>
                    </a:cubicBezTo>
                    <a:cubicBezTo>
                      <a:pt x="6631" y="19360"/>
                      <a:pt x="6770" y="19446"/>
                      <a:pt x="6920" y="19446"/>
                    </a:cubicBezTo>
                    <a:cubicBezTo>
                      <a:pt x="7148" y="19446"/>
                      <a:pt x="7403" y="19251"/>
                      <a:pt x="7353" y="18958"/>
                    </a:cubicBezTo>
                    <a:cubicBezTo>
                      <a:pt x="6757" y="15029"/>
                      <a:pt x="6341" y="11028"/>
                      <a:pt x="5483" y="7159"/>
                    </a:cubicBezTo>
                    <a:cubicBezTo>
                      <a:pt x="4852" y="4242"/>
                      <a:pt x="3531" y="1468"/>
                      <a:pt x="780" y="51"/>
                    </a:cubicBezTo>
                    <a:cubicBezTo>
                      <a:pt x="716" y="16"/>
                      <a:pt x="653" y="1"/>
                      <a:pt x="59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Google Shape;847;p25">
                <a:extLst>
                  <a:ext uri="{FF2B5EF4-FFF2-40B4-BE49-F238E27FC236}">
                    <a16:creationId xmlns:a16="http://schemas.microsoft.com/office/drawing/2014/main" id="{01911F0B-2E64-0FEB-D358-97B370D88105}"/>
                  </a:ext>
                </a:extLst>
              </p:cNvPr>
              <p:cNvSpPr/>
              <p:nvPr/>
            </p:nvSpPr>
            <p:spPr>
              <a:xfrm>
                <a:off x="1529134" y="1956404"/>
                <a:ext cx="77163" cy="442225"/>
              </a:xfrm>
              <a:custGeom>
                <a:avLst/>
                <a:gdLst/>
                <a:ahLst/>
                <a:cxnLst/>
                <a:rect l="l" t="t" r="r" b="b"/>
                <a:pathLst>
                  <a:path w="2417" h="13852" extrusionOk="0">
                    <a:moveTo>
                      <a:pt x="2006" y="1"/>
                    </a:moveTo>
                    <a:cubicBezTo>
                      <a:pt x="1955" y="1"/>
                      <a:pt x="1907" y="27"/>
                      <a:pt x="1893" y="87"/>
                    </a:cubicBezTo>
                    <a:cubicBezTo>
                      <a:pt x="1464" y="1635"/>
                      <a:pt x="1036" y="3183"/>
                      <a:pt x="607" y="4731"/>
                    </a:cubicBezTo>
                    <a:cubicBezTo>
                      <a:pt x="500" y="5100"/>
                      <a:pt x="0" y="6112"/>
                      <a:pt x="238" y="6552"/>
                    </a:cubicBezTo>
                    <a:cubicBezTo>
                      <a:pt x="386" y="6820"/>
                      <a:pt x="436" y="6873"/>
                      <a:pt x="461" y="6873"/>
                    </a:cubicBezTo>
                    <a:cubicBezTo>
                      <a:pt x="477" y="6873"/>
                      <a:pt x="483" y="6851"/>
                      <a:pt x="497" y="6851"/>
                    </a:cubicBezTo>
                    <a:cubicBezTo>
                      <a:pt x="508" y="6851"/>
                      <a:pt x="522" y="6862"/>
                      <a:pt x="548" y="6898"/>
                    </a:cubicBezTo>
                    <a:cubicBezTo>
                      <a:pt x="702" y="6957"/>
                      <a:pt x="857" y="6993"/>
                      <a:pt x="1012" y="7017"/>
                    </a:cubicBezTo>
                    <a:cubicBezTo>
                      <a:pt x="1881" y="7552"/>
                      <a:pt x="2119" y="8207"/>
                      <a:pt x="1762" y="8969"/>
                    </a:cubicBezTo>
                    <a:cubicBezTo>
                      <a:pt x="1703" y="10481"/>
                      <a:pt x="964" y="12220"/>
                      <a:pt x="607" y="13696"/>
                    </a:cubicBezTo>
                    <a:cubicBezTo>
                      <a:pt x="586" y="13788"/>
                      <a:pt x="667" y="13851"/>
                      <a:pt x="743" y="13851"/>
                    </a:cubicBezTo>
                    <a:cubicBezTo>
                      <a:pt x="794" y="13851"/>
                      <a:pt x="843" y="13823"/>
                      <a:pt x="857" y="13756"/>
                    </a:cubicBezTo>
                    <a:cubicBezTo>
                      <a:pt x="1238" y="12184"/>
                      <a:pt x="1643" y="10624"/>
                      <a:pt x="2012" y="9041"/>
                    </a:cubicBezTo>
                    <a:cubicBezTo>
                      <a:pt x="2203" y="8195"/>
                      <a:pt x="2417" y="7695"/>
                      <a:pt x="1965" y="6981"/>
                    </a:cubicBezTo>
                    <a:cubicBezTo>
                      <a:pt x="1941" y="6945"/>
                      <a:pt x="1905" y="6945"/>
                      <a:pt x="1881" y="6921"/>
                    </a:cubicBezTo>
                    <a:cubicBezTo>
                      <a:pt x="1750" y="6838"/>
                      <a:pt x="1607" y="6790"/>
                      <a:pt x="1453" y="6778"/>
                    </a:cubicBezTo>
                    <a:cubicBezTo>
                      <a:pt x="691" y="6195"/>
                      <a:pt x="488" y="5528"/>
                      <a:pt x="857" y="4802"/>
                    </a:cubicBezTo>
                    <a:cubicBezTo>
                      <a:pt x="976" y="3290"/>
                      <a:pt x="1738" y="1623"/>
                      <a:pt x="2143" y="159"/>
                    </a:cubicBezTo>
                    <a:cubicBezTo>
                      <a:pt x="2172" y="64"/>
                      <a:pt x="2086" y="1"/>
                      <a:pt x="200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Google Shape;848;p25">
                <a:extLst>
                  <a:ext uri="{FF2B5EF4-FFF2-40B4-BE49-F238E27FC236}">
                    <a16:creationId xmlns:a16="http://schemas.microsoft.com/office/drawing/2014/main" id="{0466207F-B234-E28E-8478-585E6B146D5E}"/>
                  </a:ext>
                </a:extLst>
              </p:cNvPr>
              <p:cNvSpPr/>
              <p:nvPr/>
            </p:nvSpPr>
            <p:spPr>
              <a:xfrm>
                <a:off x="1152717" y="1787302"/>
                <a:ext cx="250260" cy="118410"/>
              </a:xfrm>
              <a:custGeom>
                <a:avLst/>
                <a:gdLst/>
                <a:ahLst/>
                <a:cxnLst/>
                <a:rect l="l" t="t" r="r" b="b"/>
                <a:pathLst>
                  <a:path w="7839" h="3709" extrusionOk="0">
                    <a:moveTo>
                      <a:pt x="183" y="0"/>
                    </a:moveTo>
                    <a:cubicBezTo>
                      <a:pt x="87" y="0"/>
                      <a:pt x="1" y="94"/>
                      <a:pt x="75" y="193"/>
                    </a:cubicBezTo>
                    <a:cubicBezTo>
                      <a:pt x="1635" y="2372"/>
                      <a:pt x="5124" y="3241"/>
                      <a:pt x="7612" y="3705"/>
                    </a:cubicBezTo>
                    <a:cubicBezTo>
                      <a:pt x="7623" y="3708"/>
                      <a:pt x="7634" y="3709"/>
                      <a:pt x="7644" y="3709"/>
                    </a:cubicBezTo>
                    <a:cubicBezTo>
                      <a:pt x="7787" y="3709"/>
                      <a:pt x="7839" y="3489"/>
                      <a:pt x="7683" y="3455"/>
                    </a:cubicBezTo>
                    <a:cubicBezTo>
                      <a:pt x="5266" y="3003"/>
                      <a:pt x="1802" y="2158"/>
                      <a:pt x="301" y="62"/>
                    </a:cubicBezTo>
                    <a:cubicBezTo>
                      <a:pt x="269" y="18"/>
                      <a:pt x="225" y="0"/>
                      <a:pt x="18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Google Shape;849;p25">
                <a:extLst>
                  <a:ext uri="{FF2B5EF4-FFF2-40B4-BE49-F238E27FC236}">
                    <a16:creationId xmlns:a16="http://schemas.microsoft.com/office/drawing/2014/main" id="{8B33B6E9-7203-854B-A836-3D7B596940CA}"/>
                  </a:ext>
                </a:extLst>
              </p:cNvPr>
              <p:cNvSpPr/>
              <p:nvPr/>
            </p:nvSpPr>
            <p:spPr>
              <a:xfrm>
                <a:off x="1205232" y="1902931"/>
                <a:ext cx="164829" cy="167670"/>
              </a:xfrm>
              <a:custGeom>
                <a:avLst/>
                <a:gdLst/>
                <a:ahLst/>
                <a:cxnLst/>
                <a:rect l="l" t="t" r="r" b="b"/>
                <a:pathLst>
                  <a:path w="5163" h="5252" extrusionOk="0">
                    <a:moveTo>
                      <a:pt x="5005" y="0"/>
                    </a:moveTo>
                    <a:cubicBezTo>
                      <a:pt x="4953" y="0"/>
                      <a:pt x="4902" y="29"/>
                      <a:pt x="4883" y="95"/>
                    </a:cubicBezTo>
                    <a:cubicBezTo>
                      <a:pt x="4491" y="1476"/>
                      <a:pt x="4062" y="2846"/>
                      <a:pt x="3586" y="4203"/>
                    </a:cubicBezTo>
                    <a:cubicBezTo>
                      <a:pt x="3479" y="4477"/>
                      <a:pt x="3490" y="4786"/>
                      <a:pt x="3133" y="4786"/>
                    </a:cubicBezTo>
                    <a:cubicBezTo>
                      <a:pt x="3132" y="4786"/>
                      <a:pt x="3130" y="4787"/>
                      <a:pt x="3128" y="4787"/>
                    </a:cubicBezTo>
                    <a:cubicBezTo>
                      <a:pt x="2964" y="4787"/>
                      <a:pt x="2298" y="4238"/>
                      <a:pt x="2169" y="4155"/>
                    </a:cubicBezTo>
                    <a:cubicBezTo>
                      <a:pt x="1526" y="3727"/>
                      <a:pt x="883" y="3298"/>
                      <a:pt x="252" y="2869"/>
                    </a:cubicBezTo>
                    <a:cubicBezTo>
                      <a:pt x="228" y="2853"/>
                      <a:pt x="204" y="2847"/>
                      <a:pt x="182" y="2847"/>
                    </a:cubicBezTo>
                    <a:cubicBezTo>
                      <a:pt x="72" y="2847"/>
                      <a:pt x="0" y="3016"/>
                      <a:pt x="109" y="3096"/>
                    </a:cubicBezTo>
                    <a:cubicBezTo>
                      <a:pt x="1181" y="3810"/>
                      <a:pt x="2252" y="4524"/>
                      <a:pt x="3324" y="5227"/>
                    </a:cubicBezTo>
                    <a:cubicBezTo>
                      <a:pt x="3344" y="5244"/>
                      <a:pt x="3367" y="5251"/>
                      <a:pt x="3389" y="5251"/>
                    </a:cubicBezTo>
                    <a:cubicBezTo>
                      <a:pt x="3444" y="5251"/>
                      <a:pt x="3497" y="5206"/>
                      <a:pt x="3514" y="5155"/>
                    </a:cubicBezTo>
                    <a:cubicBezTo>
                      <a:pt x="4110" y="3512"/>
                      <a:pt x="4657" y="1846"/>
                      <a:pt x="5133" y="167"/>
                    </a:cubicBezTo>
                    <a:cubicBezTo>
                      <a:pt x="5162" y="66"/>
                      <a:pt x="5083" y="0"/>
                      <a:pt x="500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Google Shape;850;p25">
                <a:extLst>
                  <a:ext uri="{FF2B5EF4-FFF2-40B4-BE49-F238E27FC236}">
                    <a16:creationId xmlns:a16="http://schemas.microsoft.com/office/drawing/2014/main" id="{0A80BC65-9D2F-3185-11AA-A5053502D479}"/>
                  </a:ext>
                </a:extLst>
              </p:cNvPr>
              <p:cNvSpPr/>
              <p:nvPr/>
            </p:nvSpPr>
            <p:spPr>
              <a:xfrm>
                <a:off x="1328810" y="1913849"/>
                <a:ext cx="104203" cy="142098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4451" extrusionOk="0">
                    <a:moveTo>
                      <a:pt x="1089" y="0"/>
                    </a:moveTo>
                    <a:cubicBezTo>
                      <a:pt x="1036" y="0"/>
                      <a:pt x="981" y="26"/>
                      <a:pt x="953" y="87"/>
                    </a:cubicBezTo>
                    <a:cubicBezTo>
                      <a:pt x="679" y="777"/>
                      <a:pt x="0" y="2206"/>
                      <a:pt x="441" y="2944"/>
                    </a:cubicBezTo>
                    <a:cubicBezTo>
                      <a:pt x="596" y="3194"/>
                      <a:pt x="870" y="3313"/>
                      <a:pt x="1120" y="3444"/>
                    </a:cubicBezTo>
                    <a:cubicBezTo>
                      <a:pt x="1739" y="3778"/>
                      <a:pt x="2370" y="4111"/>
                      <a:pt x="3001" y="4432"/>
                    </a:cubicBezTo>
                    <a:cubicBezTo>
                      <a:pt x="3024" y="4445"/>
                      <a:pt x="3047" y="4451"/>
                      <a:pt x="3069" y="4451"/>
                    </a:cubicBezTo>
                    <a:cubicBezTo>
                      <a:pt x="3189" y="4451"/>
                      <a:pt x="3263" y="4277"/>
                      <a:pt x="3132" y="4206"/>
                    </a:cubicBezTo>
                    <a:cubicBezTo>
                      <a:pt x="2751" y="4004"/>
                      <a:pt x="2358" y="3801"/>
                      <a:pt x="1977" y="3599"/>
                    </a:cubicBezTo>
                    <a:cubicBezTo>
                      <a:pt x="1655" y="3432"/>
                      <a:pt x="1179" y="3289"/>
                      <a:pt x="929" y="3039"/>
                    </a:cubicBezTo>
                    <a:cubicBezTo>
                      <a:pt x="203" y="2361"/>
                      <a:pt x="905" y="920"/>
                      <a:pt x="1215" y="158"/>
                    </a:cubicBezTo>
                    <a:cubicBezTo>
                      <a:pt x="1251" y="64"/>
                      <a:pt x="1172" y="0"/>
                      <a:pt x="108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Google Shape;851;p25">
                <a:extLst>
                  <a:ext uri="{FF2B5EF4-FFF2-40B4-BE49-F238E27FC236}">
                    <a16:creationId xmlns:a16="http://schemas.microsoft.com/office/drawing/2014/main" id="{7F82A296-012E-8771-514A-E13A2A67CCD5}"/>
                  </a:ext>
                </a:extLst>
              </p:cNvPr>
              <p:cNvSpPr/>
              <p:nvPr/>
            </p:nvSpPr>
            <p:spPr>
              <a:xfrm>
                <a:off x="1336792" y="1888055"/>
                <a:ext cx="146791" cy="173161"/>
              </a:xfrm>
              <a:custGeom>
                <a:avLst/>
                <a:gdLst/>
                <a:ahLst/>
                <a:cxnLst/>
                <a:rect l="l" t="t" r="r" b="b"/>
                <a:pathLst>
                  <a:path w="4598" h="5424" extrusionOk="0">
                    <a:moveTo>
                      <a:pt x="2095" y="1"/>
                    </a:moveTo>
                    <a:cubicBezTo>
                      <a:pt x="1724" y="1"/>
                      <a:pt x="1331" y="82"/>
                      <a:pt x="1012" y="133"/>
                    </a:cubicBezTo>
                    <a:cubicBezTo>
                      <a:pt x="678" y="181"/>
                      <a:pt x="663" y="538"/>
                      <a:pt x="837" y="748"/>
                    </a:cubicBezTo>
                    <a:lnTo>
                      <a:pt x="837" y="748"/>
                    </a:lnTo>
                    <a:cubicBezTo>
                      <a:pt x="816" y="778"/>
                      <a:pt x="799" y="811"/>
                      <a:pt x="786" y="847"/>
                    </a:cubicBezTo>
                    <a:cubicBezTo>
                      <a:pt x="560" y="1633"/>
                      <a:pt x="0" y="2740"/>
                      <a:pt x="72" y="3550"/>
                    </a:cubicBezTo>
                    <a:cubicBezTo>
                      <a:pt x="108" y="4121"/>
                      <a:pt x="572" y="4336"/>
                      <a:pt x="1036" y="4574"/>
                    </a:cubicBezTo>
                    <a:cubicBezTo>
                      <a:pt x="1431" y="4782"/>
                      <a:pt x="2035" y="5225"/>
                      <a:pt x="2546" y="5279"/>
                    </a:cubicBezTo>
                    <a:lnTo>
                      <a:pt x="2546" y="5279"/>
                    </a:lnTo>
                    <a:cubicBezTo>
                      <a:pt x="2621" y="5371"/>
                      <a:pt x="2742" y="5423"/>
                      <a:pt x="2867" y="5423"/>
                    </a:cubicBezTo>
                    <a:cubicBezTo>
                      <a:pt x="2963" y="5423"/>
                      <a:pt x="3062" y="5392"/>
                      <a:pt x="3144" y="5324"/>
                    </a:cubicBezTo>
                    <a:cubicBezTo>
                      <a:pt x="3691" y="4871"/>
                      <a:pt x="4025" y="4312"/>
                      <a:pt x="4168" y="3621"/>
                    </a:cubicBezTo>
                    <a:cubicBezTo>
                      <a:pt x="4184" y="3549"/>
                      <a:pt x="4181" y="3481"/>
                      <a:pt x="4164" y="3420"/>
                    </a:cubicBezTo>
                    <a:lnTo>
                      <a:pt x="4164" y="3420"/>
                    </a:lnTo>
                    <a:cubicBezTo>
                      <a:pt x="4454" y="2857"/>
                      <a:pt x="4597" y="2286"/>
                      <a:pt x="4191" y="1680"/>
                    </a:cubicBezTo>
                    <a:cubicBezTo>
                      <a:pt x="3870" y="1204"/>
                      <a:pt x="3275" y="383"/>
                      <a:pt x="2763" y="133"/>
                    </a:cubicBezTo>
                    <a:cubicBezTo>
                      <a:pt x="2566" y="35"/>
                      <a:pt x="2335" y="1"/>
                      <a:pt x="2095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Google Shape;852;p25">
                <a:extLst>
                  <a:ext uri="{FF2B5EF4-FFF2-40B4-BE49-F238E27FC236}">
                    <a16:creationId xmlns:a16="http://schemas.microsoft.com/office/drawing/2014/main" id="{92269D96-8F19-CF19-A622-D94FF0A7C9C3}"/>
                  </a:ext>
                </a:extLst>
              </p:cNvPr>
              <p:cNvSpPr/>
              <p:nvPr/>
            </p:nvSpPr>
            <p:spPr>
              <a:xfrm>
                <a:off x="1380496" y="2029351"/>
                <a:ext cx="96190" cy="170192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5331" extrusionOk="0">
                    <a:moveTo>
                      <a:pt x="1773" y="1"/>
                    </a:moveTo>
                    <a:cubicBezTo>
                      <a:pt x="1609" y="1"/>
                      <a:pt x="1446" y="94"/>
                      <a:pt x="1394" y="279"/>
                    </a:cubicBezTo>
                    <a:cubicBezTo>
                      <a:pt x="1387" y="303"/>
                      <a:pt x="1381" y="327"/>
                      <a:pt x="1375" y="350"/>
                    </a:cubicBezTo>
                    <a:lnTo>
                      <a:pt x="1375" y="350"/>
                    </a:lnTo>
                    <a:cubicBezTo>
                      <a:pt x="1293" y="279"/>
                      <a:pt x="1185" y="243"/>
                      <a:pt x="1080" y="243"/>
                    </a:cubicBezTo>
                    <a:cubicBezTo>
                      <a:pt x="961" y="243"/>
                      <a:pt x="846" y="290"/>
                      <a:pt x="778" y="385"/>
                    </a:cubicBezTo>
                    <a:lnTo>
                      <a:pt x="778" y="385"/>
                    </a:lnTo>
                    <a:cubicBezTo>
                      <a:pt x="618" y="422"/>
                      <a:pt x="473" y="542"/>
                      <a:pt x="453" y="743"/>
                    </a:cubicBezTo>
                    <a:cubicBezTo>
                      <a:pt x="382" y="1303"/>
                      <a:pt x="322" y="1862"/>
                      <a:pt x="251" y="2410"/>
                    </a:cubicBezTo>
                    <a:cubicBezTo>
                      <a:pt x="203" y="2874"/>
                      <a:pt x="1" y="3529"/>
                      <a:pt x="108" y="3993"/>
                    </a:cubicBezTo>
                    <a:cubicBezTo>
                      <a:pt x="263" y="4648"/>
                      <a:pt x="1239" y="5029"/>
                      <a:pt x="1775" y="5279"/>
                    </a:cubicBezTo>
                    <a:cubicBezTo>
                      <a:pt x="1845" y="5315"/>
                      <a:pt x="1915" y="5331"/>
                      <a:pt x="1979" y="5331"/>
                    </a:cubicBezTo>
                    <a:cubicBezTo>
                      <a:pt x="2177" y="5331"/>
                      <a:pt x="2334" y="5179"/>
                      <a:pt x="2370" y="4946"/>
                    </a:cubicBezTo>
                    <a:cubicBezTo>
                      <a:pt x="2489" y="3970"/>
                      <a:pt x="2787" y="3029"/>
                      <a:pt x="2918" y="2053"/>
                    </a:cubicBezTo>
                    <a:cubicBezTo>
                      <a:pt x="3013" y="1326"/>
                      <a:pt x="2489" y="767"/>
                      <a:pt x="2120" y="183"/>
                    </a:cubicBezTo>
                    <a:cubicBezTo>
                      <a:pt x="2040" y="61"/>
                      <a:pt x="1906" y="1"/>
                      <a:pt x="177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Google Shape;853;p25">
                <a:extLst>
                  <a:ext uri="{FF2B5EF4-FFF2-40B4-BE49-F238E27FC236}">
                    <a16:creationId xmlns:a16="http://schemas.microsoft.com/office/drawing/2014/main" id="{569AEBCA-B0A7-4616-2828-71E5E0DC50AF}"/>
                  </a:ext>
                </a:extLst>
              </p:cNvPr>
              <p:cNvSpPr/>
              <p:nvPr/>
            </p:nvSpPr>
            <p:spPr>
              <a:xfrm>
                <a:off x="1406897" y="1791356"/>
                <a:ext cx="39395" cy="111291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3486" extrusionOk="0">
                    <a:moveTo>
                      <a:pt x="1058" y="1"/>
                    </a:moveTo>
                    <a:cubicBezTo>
                      <a:pt x="992" y="1"/>
                      <a:pt x="930" y="42"/>
                      <a:pt x="936" y="126"/>
                    </a:cubicBezTo>
                    <a:cubicBezTo>
                      <a:pt x="972" y="1269"/>
                      <a:pt x="686" y="2328"/>
                      <a:pt x="67" y="3293"/>
                    </a:cubicBezTo>
                    <a:cubicBezTo>
                      <a:pt x="0" y="3392"/>
                      <a:pt x="89" y="3485"/>
                      <a:pt x="182" y="3485"/>
                    </a:cubicBezTo>
                    <a:cubicBezTo>
                      <a:pt x="222" y="3485"/>
                      <a:pt x="264" y="3467"/>
                      <a:pt x="293" y="3424"/>
                    </a:cubicBezTo>
                    <a:cubicBezTo>
                      <a:pt x="924" y="2423"/>
                      <a:pt x="1233" y="1316"/>
                      <a:pt x="1198" y="126"/>
                    </a:cubicBezTo>
                    <a:cubicBezTo>
                      <a:pt x="1192" y="42"/>
                      <a:pt x="1123" y="1"/>
                      <a:pt x="105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Google Shape;854;p25">
                <a:extLst>
                  <a:ext uri="{FF2B5EF4-FFF2-40B4-BE49-F238E27FC236}">
                    <a16:creationId xmlns:a16="http://schemas.microsoft.com/office/drawing/2014/main" id="{58961613-3729-18E1-0B83-9A181B7EE9DF}"/>
                  </a:ext>
                </a:extLst>
              </p:cNvPr>
              <p:cNvSpPr/>
              <p:nvPr/>
            </p:nvSpPr>
            <p:spPr>
              <a:xfrm>
                <a:off x="1437512" y="1791197"/>
                <a:ext cx="42141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1320" h="1343" extrusionOk="0">
                    <a:moveTo>
                      <a:pt x="181" y="1"/>
                    </a:moveTo>
                    <a:cubicBezTo>
                      <a:pt x="71" y="1"/>
                      <a:pt x="1" y="170"/>
                      <a:pt x="120" y="250"/>
                    </a:cubicBezTo>
                    <a:cubicBezTo>
                      <a:pt x="501" y="512"/>
                      <a:pt x="810" y="857"/>
                      <a:pt x="1036" y="1274"/>
                    </a:cubicBezTo>
                    <a:cubicBezTo>
                      <a:pt x="1063" y="1323"/>
                      <a:pt x="1104" y="1343"/>
                      <a:pt x="1144" y="1343"/>
                    </a:cubicBezTo>
                    <a:cubicBezTo>
                      <a:pt x="1232" y="1343"/>
                      <a:pt x="1320" y="1248"/>
                      <a:pt x="1263" y="1143"/>
                    </a:cubicBezTo>
                    <a:cubicBezTo>
                      <a:pt x="1013" y="690"/>
                      <a:pt x="667" y="309"/>
                      <a:pt x="251" y="23"/>
                    </a:cubicBezTo>
                    <a:cubicBezTo>
                      <a:pt x="227" y="7"/>
                      <a:pt x="203" y="1"/>
                      <a:pt x="18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Google Shape;855;p25">
                <a:extLst>
                  <a:ext uri="{FF2B5EF4-FFF2-40B4-BE49-F238E27FC236}">
                    <a16:creationId xmlns:a16="http://schemas.microsoft.com/office/drawing/2014/main" id="{787642CA-96B7-633A-32A9-A36594C8B622}"/>
                  </a:ext>
                </a:extLst>
              </p:cNvPr>
              <p:cNvSpPr/>
              <p:nvPr/>
            </p:nvSpPr>
            <p:spPr>
              <a:xfrm>
                <a:off x="1156388" y="1614465"/>
                <a:ext cx="60689" cy="185197"/>
              </a:xfrm>
              <a:custGeom>
                <a:avLst/>
                <a:gdLst/>
                <a:ahLst/>
                <a:cxnLst/>
                <a:rect l="l" t="t" r="r" b="b"/>
                <a:pathLst>
                  <a:path w="1901" h="5801" extrusionOk="0">
                    <a:moveTo>
                      <a:pt x="1443" y="1"/>
                    </a:moveTo>
                    <a:cubicBezTo>
                      <a:pt x="1246" y="1"/>
                      <a:pt x="1038" y="129"/>
                      <a:pt x="1020" y="380"/>
                    </a:cubicBezTo>
                    <a:cubicBezTo>
                      <a:pt x="925" y="1904"/>
                      <a:pt x="1127" y="3928"/>
                      <a:pt x="210" y="5226"/>
                    </a:cubicBezTo>
                    <a:cubicBezTo>
                      <a:pt x="1" y="5519"/>
                      <a:pt x="275" y="5801"/>
                      <a:pt x="559" y="5801"/>
                    </a:cubicBezTo>
                    <a:cubicBezTo>
                      <a:pt x="679" y="5801"/>
                      <a:pt x="801" y="5751"/>
                      <a:pt x="889" y="5631"/>
                    </a:cubicBezTo>
                    <a:cubicBezTo>
                      <a:pt x="1901" y="4190"/>
                      <a:pt x="1699" y="2059"/>
                      <a:pt x="1806" y="380"/>
                    </a:cubicBezTo>
                    <a:cubicBezTo>
                      <a:pt x="1823" y="126"/>
                      <a:pt x="1638" y="1"/>
                      <a:pt x="144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Google Shape;856;p25">
                <a:extLst>
                  <a:ext uri="{FF2B5EF4-FFF2-40B4-BE49-F238E27FC236}">
                    <a16:creationId xmlns:a16="http://schemas.microsoft.com/office/drawing/2014/main" id="{4E3D927A-75BB-C223-43ED-FA34AA5981FE}"/>
                  </a:ext>
                </a:extLst>
              </p:cNvPr>
              <p:cNvSpPr/>
              <p:nvPr/>
            </p:nvSpPr>
            <p:spPr>
              <a:xfrm>
                <a:off x="1425349" y="1709631"/>
                <a:ext cx="12195" cy="9392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42" extrusionOk="0">
                    <a:moveTo>
                      <a:pt x="132" y="1"/>
                    </a:moveTo>
                    <a:cubicBezTo>
                      <a:pt x="66" y="1"/>
                      <a:pt x="1" y="42"/>
                      <a:pt x="1" y="126"/>
                    </a:cubicBezTo>
                    <a:cubicBezTo>
                      <a:pt x="24" y="1031"/>
                      <a:pt x="60" y="1924"/>
                      <a:pt x="120" y="2817"/>
                    </a:cubicBezTo>
                    <a:cubicBezTo>
                      <a:pt x="120" y="2900"/>
                      <a:pt x="185" y="2942"/>
                      <a:pt x="251" y="2942"/>
                    </a:cubicBezTo>
                    <a:cubicBezTo>
                      <a:pt x="316" y="2942"/>
                      <a:pt x="382" y="2900"/>
                      <a:pt x="382" y="2817"/>
                    </a:cubicBezTo>
                    <a:cubicBezTo>
                      <a:pt x="322" y="1924"/>
                      <a:pt x="286" y="1031"/>
                      <a:pt x="263" y="126"/>
                    </a:cubicBezTo>
                    <a:cubicBezTo>
                      <a:pt x="263" y="42"/>
                      <a:pt x="197" y="1"/>
                      <a:pt x="13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Google Shape;857;p25">
                <a:extLst>
                  <a:ext uri="{FF2B5EF4-FFF2-40B4-BE49-F238E27FC236}">
                    <a16:creationId xmlns:a16="http://schemas.microsoft.com/office/drawing/2014/main" id="{5D83AEEF-B86E-9599-E02A-E927F5AD225F}"/>
                  </a:ext>
                </a:extLst>
              </p:cNvPr>
              <p:cNvSpPr/>
              <p:nvPr/>
            </p:nvSpPr>
            <p:spPr>
              <a:xfrm>
                <a:off x="1192877" y="1294042"/>
                <a:ext cx="347695" cy="421921"/>
              </a:xfrm>
              <a:custGeom>
                <a:avLst/>
                <a:gdLst/>
                <a:ahLst/>
                <a:cxnLst/>
                <a:rect l="l" t="t" r="r" b="b"/>
                <a:pathLst>
                  <a:path w="10891" h="13216" extrusionOk="0">
                    <a:moveTo>
                      <a:pt x="8293" y="0"/>
                    </a:moveTo>
                    <a:cubicBezTo>
                      <a:pt x="8015" y="0"/>
                      <a:pt x="7738" y="280"/>
                      <a:pt x="7937" y="571"/>
                    </a:cubicBezTo>
                    <a:cubicBezTo>
                      <a:pt x="8378" y="1238"/>
                      <a:pt x="8997" y="1916"/>
                      <a:pt x="9330" y="2642"/>
                    </a:cubicBezTo>
                    <a:cubicBezTo>
                      <a:pt x="9569" y="3178"/>
                      <a:pt x="9783" y="3381"/>
                      <a:pt x="9390" y="4000"/>
                    </a:cubicBezTo>
                    <a:cubicBezTo>
                      <a:pt x="9295" y="4131"/>
                      <a:pt x="9045" y="4178"/>
                      <a:pt x="8973" y="4333"/>
                    </a:cubicBezTo>
                    <a:cubicBezTo>
                      <a:pt x="8640" y="5051"/>
                      <a:pt x="8981" y="5606"/>
                      <a:pt x="9310" y="6299"/>
                    </a:cubicBezTo>
                    <a:lnTo>
                      <a:pt x="9310" y="6299"/>
                    </a:lnTo>
                    <a:cubicBezTo>
                      <a:pt x="8076" y="6796"/>
                      <a:pt x="6833" y="7265"/>
                      <a:pt x="5580" y="7715"/>
                    </a:cubicBezTo>
                    <a:cubicBezTo>
                      <a:pt x="5211" y="7845"/>
                      <a:pt x="5211" y="8334"/>
                      <a:pt x="5580" y="8465"/>
                    </a:cubicBezTo>
                    <a:cubicBezTo>
                      <a:pt x="6592" y="8846"/>
                      <a:pt x="7771" y="9119"/>
                      <a:pt x="8711" y="9620"/>
                    </a:cubicBezTo>
                    <a:cubicBezTo>
                      <a:pt x="9319" y="9953"/>
                      <a:pt x="9711" y="9905"/>
                      <a:pt x="9557" y="10703"/>
                    </a:cubicBezTo>
                    <a:cubicBezTo>
                      <a:pt x="9402" y="11525"/>
                      <a:pt x="8473" y="12120"/>
                      <a:pt x="7735" y="12287"/>
                    </a:cubicBezTo>
                    <a:cubicBezTo>
                      <a:pt x="7251" y="12391"/>
                      <a:pt x="6744" y="12444"/>
                      <a:pt x="6230" y="12444"/>
                    </a:cubicBezTo>
                    <a:cubicBezTo>
                      <a:pt x="4183" y="12444"/>
                      <a:pt x="2041" y="11609"/>
                      <a:pt x="889" y="9953"/>
                    </a:cubicBezTo>
                    <a:cubicBezTo>
                      <a:pt x="801" y="9833"/>
                      <a:pt x="679" y="9783"/>
                      <a:pt x="559" y="9783"/>
                    </a:cubicBezTo>
                    <a:cubicBezTo>
                      <a:pt x="275" y="9783"/>
                      <a:pt x="1" y="10064"/>
                      <a:pt x="210" y="10358"/>
                    </a:cubicBezTo>
                    <a:cubicBezTo>
                      <a:pt x="1210" y="11775"/>
                      <a:pt x="2627" y="12632"/>
                      <a:pt x="4330" y="12977"/>
                    </a:cubicBezTo>
                    <a:cubicBezTo>
                      <a:pt x="4973" y="13111"/>
                      <a:pt x="5730" y="13216"/>
                      <a:pt x="6488" y="13216"/>
                    </a:cubicBezTo>
                    <a:cubicBezTo>
                      <a:pt x="7483" y="13216"/>
                      <a:pt x="8480" y="13035"/>
                      <a:pt x="9223" y="12501"/>
                    </a:cubicBezTo>
                    <a:cubicBezTo>
                      <a:pt x="9854" y="12048"/>
                      <a:pt x="10890" y="10536"/>
                      <a:pt x="10581" y="9679"/>
                    </a:cubicBezTo>
                    <a:cubicBezTo>
                      <a:pt x="10438" y="9310"/>
                      <a:pt x="9831" y="9203"/>
                      <a:pt x="9545" y="9096"/>
                    </a:cubicBezTo>
                    <a:cubicBezTo>
                      <a:pt x="8639" y="8759"/>
                      <a:pt x="7733" y="8423"/>
                      <a:pt x="6827" y="8091"/>
                    </a:cubicBezTo>
                    <a:lnTo>
                      <a:pt x="6827" y="8091"/>
                    </a:lnTo>
                    <a:cubicBezTo>
                      <a:pt x="7864" y="7708"/>
                      <a:pt x="8898" y="7301"/>
                      <a:pt x="9926" y="6881"/>
                    </a:cubicBezTo>
                    <a:cubicBezTo>
                      <a:pt x="10104" y="6810"/>
                      <a:pt x="10295" y="6619"/>
                      <a:pt x="10200" y="6405"/>
                    </a:cubicBezTo>
                    <a:cubicBezTo>
                      <a:pt x="10057" y="6036"/>
                      <a:pt x="9676" y="5524"/>
                      <a:pt x="9676" y="5143"/>
                    </a:cubicBezTo>
                    <a:cubicBezTo>
                      <a:pt x="9664" y="4667"/>
                      <a:pt x="9652" y="4940"/>
                      <a:pt x="9938" y="4559"/>
                    </a:cubicBezTo>
                    <a:cubicBezTo>
                      <a:pt x="10164" y="4262"/>
                      <a:pt x="10485" y="4178"/>
                      <a:pt x="10581" y="3785"/>
                    </a:cubicBezTo>
                    <a:cubicBezTo>
                      <a:pt x="10843" y="2666"/>
                      <a:pt x="9188" y="1023"/>
                      <a:pt x="8616" y="178"/>
                    </a:cubicBezTo>
                    <a:cubicBezTo>
                      <a:pt x="8534" y="52"/>
                      <a:pt x="8413" y="0"/>
                      <a:pt x="829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Google Shape;858;p25">
                <a:extLst>
                  <a:ext uri="{FF2B5EF4-FFF2-40B4-BE49-F238E27FC236}">
                    <a16:creationId xmlns:a16="http://schemas.microsoft.com/office/drawing/2014/main" id="{A5ED0D95-60A4-3DAC-806B-ECA5EE3DB159}"/>
                  </a:ext>
                </a:extLst>
              </p:cNvPr>
              <p:cNvSpPr/>
              <p:nvPr/>
            </p:nvSpPr>
            <p:spPr>
              <a:xfrm>
                <a:off x="1357446" y="1371107"/>
                <a:ext cx="34862" cy="36299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137" extrusionOk="0">
                    <a:moveTo>
                      <a:pt x="675" y="348"/>
                    </a:moveTo>
                    <a:lnTo>
                      <a:pt x="675" y="348"/>
                    </a:lnTo>
                    <a:cubicBezTo>
                      <a:pt x="716" y="381"/>
                      <a:pt x="750" y="425"/>
                      <a:pt x="770" y="479"/>
                    </a:cubicBezTo>
                    <a:cubicBezTo>
                      <a:pt x="842" y="621"/>
                      <a:pt x="758" y="812"/>
                      <a:pt x="604" y="859"/>
                    </a:cubicBezTo>
                    <a:cubicBezTo>
                      <a:pt x="577" y="870"/>
                      <a:pt x="551" y="874"/>
                      <a:pt x="525" y="874"/>
                    </a:cubicBezTo>
                    <a:cubicBezTo>
                      <a:pt x="397" y="874"/>
                      <a:pt x="280" y="762"/>
                      <a:pt x="270" y="633"/>
                    </a:cubicBezTo>
                    <a:cubicBezTo>
                      <a:pt x="259" y="471"/>
                      <a:pt x="405" y="368"/>
                      <a:pt x="548" y="368"/>
                    </a:cubicBezTo>
                    <a:cubicBezTo>
                      <a:pt x="563" y="368"/>
                      <a:pt x="577" y="369"/>
                      <a:pt x="592" y="371"/>
                    </a:cubicBezTo>
                    <a:cubicBezTo>
                      <a:pt x="595" y="372"/>
                      <a:pt x="599" y="372"/>
                      <a:pt x="603" y="372"/>
                    </a:cubicBezTo>
                    <a:cubicBezTo>
                      <a:pt x="632" y="372"/>
                      <a:pt x="656" y="363"/>
                      <a:pt x="675" y="348"/>
                    </a:cubicBezTo>
                    <a:close/>
                    <a:moveTo>
                      <a:pt x="436" y="0"/>
                    </a:moveTo>
                    <a:cubicBezTo>
                      <a:pt x="421" y="0"/>
                      <a:pt x="405" y="1"/>
                      <a:pt x="389" y="2"/>
                    </a:cubicBezTo>
                    <a:cubicBezTo>
                      <a:pt x="289" y="9"/>
                      <a:pt x="249" y="106"/>
                      <a:pt x="269" y="180"/>
                    </a:cubicBezTo>
                    <a:lnTo>
                      <a:pt x="269" y="180"/>
                    </a:lnTo>
                    <a:cubicBezTo>
                      <a:pt x="112" y="272"/>
                      <a:pt x="1" y="441"/>
                      <a:pt x="8" y="633"/>
                    </a:cubicBezTo>
                    <a:cubicBezTo>
                      <a:pt x="19" y="901"/>
                      <a:pt x="260" y="1137"/>
                      <a:pt x="535" y="1137"/>
                    </a:cubicBezTo>
                    <a:cubicBezTo>
                      <a:pt x="554" y="1137"/>
                      <a:pt x="573" y="1136"/>
                      <a:pt x="592" y="1133"/>
                    </a:cubicBezTo>
                    <a:cubicBezTo>
                      <a:pt x="877" y="1098"/>
                      <a:pt x="1092" y="800"/>
                      <a:pt x="1056" y="514"/>
                    </a:cubicBezTo>
                    <a:cubicBezTo>
                      <a:pt x="1022" y="209"/>
                      <a:pt x="731" y="0"/>
                      <a:pt x="43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Google Shape;859;p25">
                <a:extLst>
                  <a:ext uri="{FF2B5EF4-FFF2-40B4-BE49-F238E27FC236}">
                    <a16:creationId xmlns:a16="http://schemas.microsoft.com/office/drawing/2014/main" id="{EF768D01-D589-D9F1-26E1-9A9945F1AE0D}"/>
                  </a:ext>
                </a:extLst>
              </p:cNvPr>
              <p:cNvSpPr/>
              <p:nvPr/>
            </p:nvSpPr>
            <p:spPr>
              <a:xfrm>
                <a:off x="1319999" y="1336980"/>
                <a:ext cx="38917" cy="43195"/>
              </a:xfrm>
              <a:custGeom>
                <a:avLst/>
                <a:gdLst/>
                <a:ahLst/>
                <a:cxnLst/>
                <a:rect l="l" t="t" r="r" b="b"/>
                <a:pathLst>
                  <a:path w="1219" h="1353" extrusionOk="0">
                    <a:moveTo>
                      <a:pt x="1044" y="1"/>
                    </a:moveTo>
                    <a:cubicBezTo>
                      <a:pt x="1023" y="1"/>
                      <a:pt x="1001" y="8"/>
                      <a:pt x="979" y="24"/>
                    </a:cubicBezTo>
                    <a:cubicBezTo>
                      <a:pt x="562" y="309"/>
                      <a:pt x="241" y="690"/>
                      <a:pt x="50" y="1155"/>
                    </a:cubicBezTo>
                    <a:cubicBezTo>
                      <a:pt x="1" y="1254"/>
                      <a:pt x="94" y="1353"/>
                      <a:pt x="180" y="1353"/>
                    </a:cubicBezTo>
                    <a:cubicBezTo>
                      <a:pt x="218" y="1353"/>
                      <a:pt x="254" y="1333"/>
                      <a:pt x="276" y="1286"/>
                    </a:cubicBezTo>
                    <a:cubicBezTo>
                      <a:pt x="455" y="869"/>
                      <a:pt x="729" y="512"/>
                      <a:pt x="1110" y="250"/>
                    </a:cubicBezTo>
                    <a:cubicBezTo>
                      <a:pt x="1219" y="170"/>
                      <a:pt x="1146" y="1"/>
                      <a:pt x="104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Google Shape;860;p25">
                <a:extLst>
                  <a:ext uri="{FF2B5EF4-FFF2-40B4-BE49-F238E27FC236}">
                    <a16:creationId xmlns:a16="http://schemas.microsoft.com/office/drawing/2014/main" id="{2654C6B9-6DB4-BA02-14C6-22259F81A5BB}"/>
                  </a:ext>
                </a:extLst>
              </p:cNvPr>
              <p:cNvSpPr/>
              <p:nvPr/>
            </p:nvSpPr>
            <p:spPr>
              <a:xfrm>
                <a:off x="1290406" y="1439552"/>
                <a:ext cx="94977" cy="5503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1724" extrusionOk="0">
                    <a:moveTo>
                      <a:pt x="2018" y="270"/>
                    </a:moveTo>
                    <a:lnTo>
                      <a:pt x="2018" y="270"/>
                    </a:lnTo>
                    <a:cubicBezTo>
                      <a:pt x="2145" y="292"/>
                      <a:pt x="2309" y="319"/>
                      <a:pt x="2406" y="394"/>
                    </a:cubicBezTo>
                    <a:cubicBezTo>
                      <a:pt x="2775" y="704"/>
                      <a:pt x="2335" y="1085"/>
                      <a:pt x="2120" y="1216"/>
                    </a:cubicBezTo>
                    <a:cubicBezTo>
                      <a:pt x="1884" y="1370"/>
                      <a:pt x="1606" y="1455"/>
                      <a:pt x="1329" y="1455"/>
                    </a:cubicBezTo>
                    <a:cubicBezTo>
                      <a:pt x="1243" y="1455"/>
                      <a:pt x="1157" y="1447"/>
                      <a:pt x="1072" y="1430"/>
                    </a:cubicBezTo>
                    <a:cubicBezTo>
                      <a:pt x="799" y="1382"/>
                      <a:pt x="525" y="1275"/>
                      <a:pt x="525" y="966"/>
                    </a:cubicBezTo>
                    <a:cubicBezTo>
                      <a:pt x="537" y="668"/>
                      <a:pt x="763" y="573"/>
                      <a:pt x="1001" y="478"/>
                    </a:cubicBezTo>
                    <a:cubicBezTo>
                      <a:pt x="1327" y="353"/>
                      <a:pt x="1668" y="290"/>
                      <a:pt x="2018" y="270"/>
                    </a:cubicBezTo>
                    <a:close/>
                    <a:moveTo>
                      <a:pt x="2286" y="1"/>
                    </a:moveTo>
                    <a:cubicBezTo>
                      <a:pt x="2282" y="1"/>
                      <a:pt x="2279" y="1"/>
                      <a:pt x="2275" y="1"/>
                    </a:cubicBezTo>
                    <a:cubicBezTo>
                      <a:pt x="1680" y="1"/>
                      <a:pt x="644" y="85"/>
                      <a:pt x="310" y="668"/>
                    </a:cubicBezTo>
                    <a:cubicBezTo>
                      <a:pt x="1" y="1192"/>
                      <a:pt x="560" y="1621"/>
                      <a:pt x="1037" y="1704"/>
                    </a:cubicBezTo>
                    <a:cubicBezTo>
                      <a:pt x="1120" y="1717"/>
                      <a:pt x="1206" y="1724"/>
                      <a:pt x="1293" y="1724"/>
                    </a:cubicBezTo>
                    <a:cubicBezTo>
                      <a:pt x="1825" y="1724"/>
                      <a:pt x="2395" y="1477"/>
                      <a:pt x="2692" y="1037"/>
                    </a:cubicBezTo>
                    <a:cubicBezTo>
                      <a:pt x="2974" y="599"/>
                      <a:pt x="2754" y="287"/>
                      <a:pt x="2400" y="122"/>
                    </a:cubicBezTo>
                    <a:lnTo>
                      <a:pt x="2400" y="122"/>
                    </a:lnTo>
                    <a:cubicBezTo>
                      <a:pt x="2400" y="60"/>
                      <a:pt x="2362" y="1"/>
                      <a:pt x="228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Google Shape;861;p25">
                <a:extLst>
                  <a:ext uri="{FF2B5EF4-FFF2-40B4-BE49-F238E27FC236}">
                    <a16:creationId xmlns:a16="http://schemas.microsoft.com/office/drawing/2014/main" id="{E7F0979D-4312-350B-91A9-D0E905759644}"/>
                  </a:ext>
                </a:extLst>
              </p:cNvPr>
              <p:cNvSpPr/>
              <p:nvPr/>
            </p:nvSpPr>
            <p:spPr>
              <a:xfrm>
                <a:off x="1059498" y="1218350"/>
                <a:ext cx="440373" cy="417324"/>
              </a:xfrm>
              <a:custGeom>
                <a:avLst/>
                <a:gdLst/>
                <a:ahLst/>
                <a:cxnLst/>
                <a:rect l="l" t="t" r="r" b="b"/>
                <a:pathLst>
                  <a:path w="13794" h="13072" extrusionOk="0">
                    <a:moveTo>
                      <a:pt x="8662" y="0"/>
                    </a:moveTo>
                    <a:cubicBezTo>
                      <a:pt x="7858" y="0"/>
                      <a:pt x="7174" y="66"/>
                      <a:pt x="6865" y="144"/>
                    </a:cubicBezTo>
                    <a:cubicBezTo>
                      <a:pt x="3662" y="930"/>
                      <a:pt x="1340" y="3609"/>
                      <a:pt x="745" y="6799"/>
                    </a:cubicBezTo>
                    <a:cubicBezTo>
                      <a:pt x="483" y="8252"/>
                      <a:pt x="114" y="10193"/>
                      <a:pt x="1055" y="11479"/>
                    </a:cubicBezTo>
                    <a:cubicBezTo>
                      <a:pt x="1776" y="12467"/>
                      <a:pt x="2953" y="13072"/>
                      <a:pt x="4161" y="13072"/>
                    </a:cubicBezTo>
                    <a:cubicBezTo>
                      <a:pt x="4249" y="13072"/>
                      <a:pt x="4336" y="13069"/>
                      <a:pt x="4424" y="13062"/>
                    </a:cubicBezTo>
                    <a:cubicBezTo>
                      <a:pt x="4913" y="13027"/>
                      <a:pt x="4924" y="12275"/>
                      <a:pt x="4457" y="12275"/>
                    </a:cubicBezTo>
                    <a:cubicBezTo>
                      <a:pt x="4446" y="12275"/>
                      <a:pt x="4435" y="12275"/>
                      <a:pt x="4424" y="12276"/>
                    </a:cubicBezTo>
                    <a:cubicBezTo>
                      <a:pt x="4305" y="12285"/>
                      <a:pt x="4189" y="12290"/>
                      <a:pt x="4078" y="12290"/>
                    </a:cubicBezTo>
                    <a:cubicBezTo>
                      <a:pt x="0" y="12290"/>
                      <a:pt x="1190" y="6274"/>
                      <a:pt x="2650" y="4037"/>
                    </a:cubicBezTo>
                    <a:cubicBezTo>
                      <a:pt x="3472" y="2775"/>
                      <a:pt x="4662" y="1811"/>
                      <a:pt x="6043" y="1251"/>
                    </a:cubicBezTo>
                    <a:cubicBezTo>
                      <a:pt x="6712" y="981"/>
                      <a:pt x="8140" y="583"/>
                      <a:pt x="9323" y="583"/>
                    </a:cubicBezTo>
                    <a:cubicBezTo>
                      <a:pt x="9911" y="583"/>
                      <a:pt x="10438" y="681"/>
                      <a:pt x="10782" y="942"/>
                    </a:cubicBezTo>
                    <a:cubicBezTo>
                      <a:pt x="13378" y="2918"/>
                      <a:pt x="9175" y="2537"/>
                      <a:pt x="8389" y="2620"/>
                    </a:cubicBezTo>
                    <a:cubicBezTo>
                      <a:pt x="7591" y="2716"/>
                      <a:pt x="6877" y="2894"/>
                      <a:pt x="6258" y="3430"/>
                    </a:cubicBezTo>
                    <a:cubicBezTo>
                      <a:pt x="4955" y="4550"/>
                      <a:pt x="4869" y="6351"/>
                      <a:pt x="4944" y="7962"/>
                    </a:cubicBezTo>
                    <a:lnTo>
                      <a:pt x="4944" y="7962"/>
                    </a:lnTo>
                    <a:cubicBezTo>
                      <a:pt x="4815" y="7944"/>
                      <a:pt x="4685" y="7935"/>
                      <a:pt x="4557" y="7935"/>
                    </a:cubicBezTo>
                    <a:cubicBezTo>
                      <a:pt x="3533" y="7935"/>
                      <a:pt x="2580" y="8517"/>
                      <a:pt x="2424" y="9705"/>
                    </a:cubicBezTo>
                    <a:cubicBezTo>
                      <a:pt x="2376" y="10062"/>
                      <a:pt x="2424" y="10407"/>
                      <a:pt x="2614" y="10717"/>
                    </a:cubicBezTo>
                    <a:cubicBezTo>
                      <a:pt x="2759" y="10949"/>
                      <a:pt x="3932" y="11596"/>
                      <a:pt x="4388" y="11596"/>
                    </a:cubicBezTo>
                    <a:cubicBezTo>
                      <a:pt x="4492" y="11596"/>
                      <a:pt x="4558" y="11562"/>
                      <a:pt x="4567" y="11482"/>
                    </a:cubicBezTo>
                    <a:lnTo>
                      <a:pt x="4567" y="11482"/>
                    </a:lnTo>
                    <a:cubicBezTo>
                      <a:pt x="4545" y="11730"/>
                      <a:pt x="4731" y="11854"/>
                      <a:pt x="4929" y="11854"/>
                    </a:cubicBezTo>
                    <a:cubicBezTo>
                      <a:pt x="5126" y="11854"/>
                      <a:pt x="5335" y="11729"/>
                      <a:pt x="5353" y="11479"/>
                    </a:cubicBezTo>
                    <a:cubicBezTo>
                      <a:pt x="5365" y="11419"/>
                      <a:pt x="5365" y="11359"/>
                      <a:pt x="5377" y="11312"/>
                    </a:cubicBezTo>
                    <a:cubicBezTo>
                      <a:pt x="5388" y="11169"/>
                      <a:pt x="5281" y="11038"/>
                      <a:pt x="5174" y="10967"/>
                    </a:cubicBezTo>
                    <a:cubicBezTo>
                      <a:pt x="5007" y="10871"/>
                      <a:pt x="4793" y="10859"/>
                      <a:pt x="4650" y="10764"/>
                    </a:cubicBezTo>
                    <a:cubicBezTo>
                      <a:pt x="4507" y="10752"/>
                      <a:pt x="4364" y="10728"/>
                      <a:pt x="4222" y="10705"/>
                    </a:cubicBezTo>
                    <a:cubicBezTo>
                      <a:pt x="3305" y="10633"/>
                      <a:pt x="3650" y="10014"/>
                      <a:pt x="5257" y="8847"/>
                    </a:cubicBezTo>
                    <a:cubicBezTo>
                      <a:pt x="5289" y="8857"/>
                      <a:pt x="5321" y="8862"/>
                      <a:pt x="5354" y="8862"/>
                    </a:cubicBezTo>
                    <a:cubicBezTo>
                      <a:pt x="5557" y="8862"/>
                      <a:pt x="5768" y="8682"/>
                      <a:pt x="5758" y="8466"/>
                    </a:cubicBezTo>
                    <a:cubicBezTo>
                      <a:pt x="5686" y="7299"/>
                      <a:pt x="5579" y="6049"/>
                      <a:pt x="6115" y="4978"/>
                    </a:cubicBezTo>
                    <a:cubicBezTo>
                      <a:pt x="6936" y="3311"/>
                      <a:pt x="8401" y="3430"/>
                      <a:pt x="9984" y="3370"/>
                    </a:cubicBezTo>
                    <a:cubicBezTo>
                      <a:pt x="10853" y="3347"/>
                      <a:pt x="12377" y="3311"/>
                      <a:pt x="12842" y="2394"/>
                    </a:cubicBezTo>
                    <a:cubicBezTo>
                      <a:pt x="13794" y="464"/>
                      <a:pt x="10802" y="0"/>
                      <a:pt x="866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Google Shape;862;p25">
                <a:extLst>
                  <a:ext uri="{FF2B5EF4-FFF2-40B4-BE49-F238E27FC236}">
                    <a16:creationId xmlns:a16="http://schemas.microsoft.com/office/drawing/2014/main" id="{B0A73F97-4C6A-4E96-FB99-22E3B86917C7}"/>
                  </a:ext>
                </a:extLst>
              </p:cNvPr>
              <p:cNvSpPr/>
              <p:nvPr/>
            </p:nvSpPr>
            <p:spPr>
              <a:xfrm>
                <a:off x="1183619" y="1282071"/>
                <a:ext cx="264179" cy="203362"/>
              </a:xfrm>
              <a:custGeom>
                <a:avLst/>
                <a:gdLst/>
                <a:ahLst/>
                <a:cxnLst/>
                <a:rect l="l" t="t" r="r" b="b"/>
                <a:pathLst>
                  <a:path w="8275" h="6370" extrusionOk="0">
                    <a:moveTo>
                      <a:pt x="5006" y="0"/>
                    </a:moveTo>
                    <a:cubicBezTo>
                      <a:pt x="3743" y="0"/>
                      <a:pt x="2488" y="176"/>
                      <a:pt x="1608" y="803"/>
                    </a:cubicBezTo>
                    <a:cubicBezTo>
                      <a:pt x="0" y="1934"/>
                      <a:pt x="322" y="4577"/>
                      <a:pt x="476" y="6244"/>
                    </a:cubicBezTo>
                    <a:cubicBezTo>
                      <a:pt x="482" y="6327"/>
                      <a:pt x="551" y="6369"/>
                      <a:pt x="616" y="6369"/>
                    </a:cubicBezTo>
                    <a:cubicBezTo>
                      <a:pt x="682" y="6369"/>
                      <a:pt x="744" y="6327"/>
                      <a:pt x="738" y="6244"/>
                    </a:cubicBezTo>
                    <a:cubicBezTo>
                      <a:pt x="548" y="4256"/>
                      <a:pt x="262" y="1279"/>
                      <a:pt x="2703" y="612"/>
                    </a:cubicBezTo>
                    <a:cubicBezTo>
                      <a:pt x="3532" y="391"/>
                      <a:pt x="4433" y="315"/>
                      <a:pt x="5339" y="315"/>
                    </a:cubicBezTo>
                    <a:cubicBezTo>
                      <a:pt x="6281" y="315"/>
                      <a:pt x="7229" y="397"/>
                      <a:pt x="8108" y="481"/>
                    </a:cubicBezTo>
                    <a:cubicBezTo>
                      <a:pt x="8116" y="482"/>
                      <a:pt x="8123" y="483"/>
                      <a:pt x="8129" y="483"/>
                    </a:cubicBezTo>
                    <a:cubicBezTo>
                      <a:pt x="8275" y="483"/>
                      <a:pt x="8268" y="242"/>
                      <a:pt x="8108" y="220"/>
                    </a:cubicBezTo>
                    <a:cubicBezTo>
                      <a:pt x="7234" y="136"/>
                      <a:pt x="6117" y="0"/>
                      <a:pt x="500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Google Shape;863;p25">
                <a:extLst>
                  <a:ext uri="{FF2B5EF4-FFF2-40B4-BE49-F238E27FC236}">
                    <a16:creationId xmlns:a16="http://schemas.microsoft.com/office/drawing/2014/main" id="{7CAF9839-6836-2226-0EA1-E7722BEC7A57}"/>
                  </a:ext>
                </a:extLst>
              </p:cNvPr>
              <p:cNvSpPr/>
              <p:nvPr/>
            </p:nvSpPr>
            <p:spPr>
              <a:xfrm>
                <a:off x="1161560" y="1255286"/>
                <a:ext cx="277556" cy="237362"/>
              </a:xfrm>
              <a:custGeom>
                <a:avLst/>
                <a:gdLst/>
                <a:ahLst/>
                <a:cxnLst/>
                <a:rect l="l" t="t" r="r" b="b"/>
                <a:pathLst>
                  <a:path w="8694" h="7435" extrusionOk="0">
                    <a:moveTo>
                      <a:pt x="5688" y="1"/>
                    </a:moveTo>
                    <a:cubicBezTo>
                      <a:pt x="4225" y="1"/>
                      <a:pt x="2749" y="286"/>
                      <a:pt x="1691" y="1118"/>
                    </a:cubicBezTo>
                    <a:cubicBezTo>
                      <a:pt x="1" y="2428"/>
                      <a:pt x="548" y="5488"/>
                      <a:pt x="656" y="7309"/>
                    </a:cubicBezTo>
                    <a:cubicBezTo>
                      <a:pt x="661" y="7393"/>
                      <a:pt x="730" y="7434"/>
                      <a:pt x="795" y="7434"/>
                    </a:cubicBezTo>
                    <a:cubicBezTo>
                      <a:pt x="861" y="7434"/>
                      <a:pt x="923" y="7393"/>
                      <a:pt x="917" y="7309"/>
                    </a:cubicBezTo>
                    <a:cubicBezTo>
                      <a:pt x="798" y="5321"/>
                      <a:pt x="298" y="2106"/>
                      <a:pt x="2406" y="1011"/>
                    </a:cubicBezTo>
                    <a:cubicBezTo>
                      <a:pt x="3427" y="476"/>
                      <a:pt x="4625" y="273"/>
                      <a:pt x="5824" y="273"/>
                    </a:cubicBezTo>
                    <a:cubicBezTo>
                      <a:pt x="6734" y="273"/>
                      <a:pt x="7645" y="390"/>
                      <a:pt x="8478" y="570"/>
                    </a:cubicBezTo>
                    <a:cubicBezTo>
                      <a:pt x="8488" y="573"/>
                      <a:pt x="8498" y="574"/>
                      <a:pt x="8508" y="574"/>
                    </a:cubicBezTo>
                    <a:cubicBezTo>
                      <a:pt x="8641" y="574"/>
                      <a:pt x="8694" y="354"/>
                      <a:pt x="8549" y="320"/>
                    </a:cubicBezTo>
                    <a:cubicBezTo>
                      <a:pt x="7695" y="136"/>
                      <a:pt x="6694" y="1"/>
                      <a:pt x="568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Google Shape;864;p25">
                <a:extLst>
                  <a:ext uri="{FF2B5EF4-FFF2-40B4-BE49-F238E27FC236}">
                    <a16:creationId xmlns:a16="http://schemas.microsoft.com/office/drawing/2014/main" id="{B21C0918-E166-5E99-5ED1-B6EB67AEBDA7}"/>
                  </a:ext>
                </a:extLst>
              </p:cNvPr>
              <p:cNvSpPr/>
              <p:nvPr/>
            </p:nvSpPr>
            <p:spPr>
              <a:xfrm>
                <a:off x="1149397" y="1289605"/>
                <a:ext cx="24295" cy="20531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6431" extrusionOk="0">
                    <a:moveTo>
                      <a:pt x="603" y="1"/>
                    </a:moveTo>
                    <a:cubicBezTo>
                      <a:pt x="552" y="1"/>
                      <a:pt x="503" y="29"/>
                      <a:pt x="489" y="91"/>
                    </a:cubicBezTo>
                    <a:cubicBezTo>
                      <a:pt x="1" y="2150"/>
                      <a:pt x="132" y="4222"/>
                      <a:pt x="358" y="6306"/>
                    </a:cubicBezTo>
                    <a:cubicBezTo>
                      <a:pt x="370" y="6389"/>
                      <a:pt x="441" y="6431"/>
                      <a:pt x="507" y="6431"/>
                    </a:cubicBezTo>
                    <a:cubicBezTo>
                      <a:pt x="572" y="6431"/>
                      <a:pt x="632" y="6389"/>
                      <a:pt x="620" y="6306"/>
                    </a:cubicBezTo>
                    <a:cubicBezTo>
                      <a:pt x="394" y="4246"/>
                      <a:pt x="263" y="2210"/>
                      <a:pt x="739" y="162"/>
                    </a:cubicBezTo>
                    <a:cubicBezTo>
                      <a:pt x="760" y="62"/>
                      <a:pt x="679" y="1"/>
                      <a:pt x="60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Google Shape;865;p25">
                <a:extLst>
                  <a:ext uri="{FF2B5EF4-FFF2-40B4-BE49-F238E27FC236}">
                    <a16:creationId xmlns:a16="http://schemas.microsoft.com/office/drawing/2014/main" id="{D326F4FA-D196-D36F-F71E-ACB88EE0E640}"/>
                  </a:ext>
                </a:extLst>
              </p:cNvPr>
              <p:cNvSpPr/>
              <p:nvPr/>
            </p:nvSpPr>
            <p:spPr>
              <a:xfrm>
                <a:off x="1128486" y="1337523"/>
                <a:ext cx="30393" cy="184558"/>
              </a:xfrm>
              <a:custGeom>
                <a:avLst/>
                <a:gdLst/>
                <a:ahLst/>
                <a:cxnLst/>
                <a:rect l="l" t="t" r="r" b="b"/>
                <a:pathLst>
                  <a:path w="952" h="5781" extrusionOk="0">
                    <a:moveTo>
                      <a:pt x="126" y="1"/>
                    </a:moveTo>
                    <a:cubicBezTo>
                      <a:pt x="60" y="1"/>
                      <a:pt x="1" y="42"/>
                      <a:pt x="13" y="126"/>
                    </a:cubicBezTo>
                    <a:cubicBezTo>
                      <a:pt x="156" y="1995"/>
                      <a:pt x="370" y="3840"/>
                      <a:pt x="679" y="5686"/>
                    </a:cubicBezTo>
                    <a:cubicBezTo>
                      <a:pt x="689" y="5752"/>
                      <a:pt x="736" y="5781"/>
                      <a:pt x="787" y="5781"/>
                    </a:cubicBezTo>
                    <a:cubicBezTo>
                      <a:pt x="864" y="5781"/>
                      <a:pt x="951" y="5715"/>
                      <a:pt x="930" y="5614"/>
                    </a:cubicBezTo>
                    <a:cubicBezTo>
                      <a:pt x="632" y="3793"/>
                      <a:pt x="406" y="1971"/>
                      <a:pt x="275" y="126"/>
                    </a:cubicBezTo>
                    <a:cubicBezTo>
                      <a:pt x="263" y="42"/>
                      <a:pt x="191" y="1"/>
                      <a:pt x="12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Google Shape;866;p25">
                <a:extLst>
                  <a:ext uri="{FF2B5EF4-FFF2-40B4-BE49-F238E27FC236}">
                    <a16:creationId xmlns:a16="http://schemas.microsoft.com/office/drawing/2014/main" id="{96A74A9D-074E-89EE-888C-15122F52805E}"/>
                  </a:ext>
                </a:extLst>
              </p:cNvPr>
              <p:cNvSpPr/>
              <p:nvPr/>
            </p:nvSpPr>
            <p:spPr>
              <a:xfrm>
                <a:off x="1107225" y="1391890"/>
                <a:ext cx="58391" cy="220346"/>
              </a:xfrm>
              <a:custGeom>
                <a:avLst/>
                <a:gdLst/>
                <a:ahLst/>
                <a:cxnLst/>
                <a:rect l="l" t="t" r="r" b="b"/>
                <a:pathLst>
                  <a:path w="1829" h="6902" extrusionOk="0">
                    <a:moveTo>
                      <a:pt x="131" y="0"/>
                    </a:moveTo>
                    <a:cubicBezTo>
                      <a:pt x="66" y="0"/>
                      <a:pt x="0" y="42"/>
                      <a:pt x="0" y="125"/>
                    </a:cubicBezTo>
                    <a:cubicBezTo>
                      <a:pt x="12" y="2483"/>
                      <a:pt x="107" y="4852"/>
                      <a:pt x="1536" y="6840"/>
                    </a:cubicBezTo>
                    <a:cubicBezTo>
                      <a:pt x="1565" y="6884"/>
                      <a:pt x="1606" y="6902"/>
                      <a:pt x="1647" y="6902"/>
                    </a:cubicBezTo>
                    <a:cubicBezTo>
                      <a:pt x="1739" y="6902"/>
                      <a:pt x="1828" y="6809"/>
                      <a:pt x="1762" y="6709"/>
                    </a:cubicBezTo>
                    <a:cubicBezTo>
                      <a:pt x="369" y="4757"/>
                      <a:pt x="274" y="2435"/>
                      <a:pt x="262" y="125"/>
                    </a:cubicBezTo>
                    <a:cubicBezTo>
                      <a:pt x="262" y="42"/>
                      <a:pt x="197" y="0"/>
                      <a:pt x="13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Google Shape;867;p25">
                <a:extLst>
                  <a:ext uri="{FF2B5EF4-FFF2-40B4-BE49-F238E27FC236}">
                    <a16:creationId xmlns:a16="http://schemas.microsoft.com/office/drawing/2014/main" id="{7A02E9F5-EDD0-86DC-0341-DCFBA51F306C}"/>
                  </a:ext>
                </a:extLst>
              </p:cNvPr>
              <p:cNvSpPr/>
              <p:nvPr/>
            </p:nvSpPr>
            <p:spPr>
              <a:xfrm>
                <a:off x="1157186" y="1566451"/>
                <a:ext cx="47121" cy="59253"/>
              </a:xfrm>
              <a:custGeom>
                <a:avLst/>
                <a:gdLst/>
                <a:ahLst/>
                <a:cxnLst/>
                <a:rect l="l" t="t" r="r" b="b"/>
                <a:pathLst>
                  <a:path w="1476" h="1856" extrusionOk="0">
                    <a:moveTo>
                      <a:pt x="181" y="1"/>
                    </a:moveTo>
                    <a:cubicBezTo>
                      <a:pt x="89" y="1"/>
                      <a:pt x="0" y="94"/>
                      <a:pt x="66" y="194"/>
                    </a:cubicBezTo>
                    <a:cubicBezTo>
                      <a:pt x="435" y="729"/>
                      <a:pt x="804" y="1265"/>
                      <a:pt x="1174" y="1801"/>
                    </a:cubicBezTo>
                    <a:cubicBezTo>
                      <a:pt x="1201" y="1839"/>
                      <a:pt x="1242" y="1855"/>
                      <a:pt x="1282" y="1855"/>
                    </a:cubicBezTo>
                    <a:cubicBezTo>
                      <a:pt x="1379" y="1855"/>
                      <a:pt x="1476" y="1763"/>
                      <a:pt x="1400" y="1670"/>
                    </a:cubicBezTo>
                    <a:cubicBezTo>
                      <a:pt x="1031" y="1134"/>
                      <a:pt x="662" y="598"/>
                      <a:pt x="292" y="63"/>
                    </a:cubicBezTo>
                    <a:cubicBezTo>
                      <a:pt x="263" y="19"/>
                      <a:pt x="222" y="1"/>
                      <a:pt x="18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Google Shape;868;p25">
                <a:extLst>
                  <a:ext uri="{FF2B5EF4-FFF2-40B4-BE49-F238E27FC236}">
                    <a16:creationId xmlns:a16="http://schemas.microsoft.com/office/drawing/2014/main" id="{6C9EDAA6-5848-D671-EB2D-345D4D8F0D1F}"/>
                  </a:ext>
                </a:extLst>
              </p:cNvPr>
              <p:cNvSpPr/>
              <p:nvPr/>
            </p:nvSpPr>
            <p:spPr>
              <a:xfrm>
                <a:off x="1600102" y="1463815"/>
                <a:ext cx="576374" cy="394593"/>
              </a:xfrm>
              <a:custGeom>
                <a:avLst/>
                <a:gdLst/>
                <a:ahLst/>
                <a:cxnLst/>
                <a:rect l="l" t="t" r="r" b="b"/>
                <a:pathLst>
                  <a:path w="18054" h="12360" extrusionOk="0">
                    <a:moveTo>
                      <a:pt x="11218" y="815"/>
                    </a:moveTo>
                    <a:cubicBezTo>
                      <a:pt x="14509" y="815"/>
                      <a:pt x="17421" y="3869"/>
                      <a:pt x="16577" y="7433"/>
                    </a:cubicBezTo>
                    <a:cubicBezTo>
                      <a:pt x="15944" y="10115"/>
                      <a:pt x="13238" y="11696"/>
                      <a:pt x="10578" y="11696"/>
                    </a:cubicBezTo>
                    <a:cubicBezTo>
                      <a:pt x="9034" y="11696"/>
                      <a:pt x="7507" y="11163"/>
                      <a:pt x="6409" y="10005"/>
                    </a:cubicBezTo>
                    <a:cubicBezTo>
                      <a:pt x="5314" y="8850"/>
                      <a:pt x="5635" y="7278"/>
                      <a:pt x="4754" y="6159"/>
                    </a:cubicBezTo>
                    <a:cubicBezTo>
                      <a:pt x="4024" y="5218"/>
                      <a:pt x="2744" y="4486"/>
                      <a:pt x="1620" y="3850"/>
                    </a:cubicBezTo>
                    <a:lnTo>
                      <a:pt x="1620" y="3850"/>
                    </a:lnTo>
                    <a:cubicBezTo>
                      <a:pt x="2210" y="3895"/>
                      <a:pt x="2798" y="3941"/>
                      <a:pt x="3385" y="3992"/>
                    </a:cubicBezTo>
                    <a:cubicBezTo>
                      <a:pt x="3835" y="4025"/>
                      <a:pt x="4464" y="4153"/>
                      <a:pt x="5014" y="4153"/>
                    </a:cubicBezTo>
                    <a:cubicBezTo>
                      <a:pt x="5266" y="4153"/>
                      <a:pt x="5501" y="4126"/>
                      <a:pt x="5695" y="4051"/>
                    </a:cubicBezTo>
                    <a:cubicBezTo>
                      <a:pt x="6099" y="3885"/>
                      <a:pt x="6397" y="3456"/>
                      <a:pt x="6695" y="3147"/>
                    </a:cubicBezTo>
                    <a:cubicBezTo>
                      <a:pt x="7421" y="2385"/>
                      <a:pt x="8112" y="1670"/>
                      <a:pt x="9100" y="1254"/>
                    </a:cubicBezTo>
                    <a:cubicBezTo>
                      <a:pt x="9801" y="953"/>
                      <a:pt x="10518" y="815"/>
                      <a:pt x="11218" y="815"/>
                    </a:cubicBezTo>
                    <a:close/>
                    <a:moveTo>
                      <a:pt x="11339" y="0"/>
                    </a:moveTo>
                    <a:cubicBezTo>
                      <a:pt x="9943" y="0"/>
                      <a:pt x="8557" y="449"/>
                      <a:pt x="7445" y="1301"/>
                    </a:cubicBezTo>
                    <a:cubicBezTo>
                      <a:pt x="6635" y="1932"/>
                      <a:pt x="6064" y="3123"/>
                      <a:pt x="5004" y="3325"/>
                    </a:cubicBezTo>
                    <a:cubicBezTo>
                      <a:pt x="4745" y="3372"/>
                      <a:pt x="4465" y="3391"/>
                      <a:pt x="4172" y="3391"/>
                    </a:cubicBezTo>
                    <a:cubicBezTo>
                      <a:pt x="2968" y="3391"/>
                      <a:pt x="1543" y="3066"/>
                      <a:pt x="480" y="2980"/>
                    </a:cubicBezTo>
                    <a:cubicBezTo>
                      <a:pt x="469" y="2979"/>
                      <a:pt x="458" y="2979"/>
                      <a:pt x="447" y="2979"/>
                    </a:cubicBezTo>
                    <a:cubicBezTo>
                      <a:pt x="57" y="2979"/>
                      <a:pt x="0" y="3504"/>
                      <a:pt x="277" y="3697"/>
                    </a:cubicBezTo>
                    <a:lnTo>
                      <a:pt x="277" y="3697"/>
                    </a:lnTo>
                    <a:cubicBezTo>
                      <a:pt x="252" y="3838"/>
                      <a:pt x="298" y="3991"/>
                      <a:pt x="456" y="4087"/>
                    </a:cubicBezTo>
                    <a:cubicBezTo>
                      <a:pt x="1456" y="4671"/>
                      <a:pt x="3480" y="5635"/>
                      <a:pt x="4099" y="6588"/>
                    </a:cubicBezTo>
                    <a:cubicBezTo>
                      <a:pt x="4599" y="7338"/>
                      <a:pt x="4516" y="8350"/>
                      <a:pt x="4909" y="9183"/>
                    </a:cubicBezTo>
                    <a:cubicBezTo>
                      <a:pt x="5766" y="10981"/>
                      <a:pt x="7397" y="11838"/>
                      <a:pt x="9290" y="12207"/>
                    </a:cubicBezTo>
                    <a:cubicBezTo>
                      <a:pt x="9813" y="12309"/>
                      <a:pt x="10341" y="12360"/>
                      <a:pt x="10864" y="12360"/>
                    </a:cubicBezTo>
                    <a:cubicBezTo>
                      <a:pt x="13889" y="12360"/>
                      <a:pt x="16739" y="10668"/>
                      <a:pt x="17399" y="7409"/>
                    </a:cubicBezTo>
                    <a:cubicBezTo>
                      <a:pt x="18053" y="4135"/>
                      <a:pt x="15803" y="730"/>
                      <a:pt x="12529" y="111"/>
                    </a:cubicBezTo>
                    <a:cubicBezTo>
                      <a:pt x="12135" y="37"/>
                      <a:pt x="11737" y="0"/>
                      <a:pt x="1133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Google Shape;869;p25">
                <a:extLst>
                  <a:ext uri="{FF2B5EF4-FFF2-40B4-BE49-F238E27FC236}">
                    <a16:creationId xmlns:a16="http://schemas.microsoft.com/office/drawing/2014/main" id="{3E10F5BB-6A48-3E0A-2C7A-1AB96696E39B}"/>
                  </a:ext>
                </a:extLst>
              </p:cNvPr>
              <p:cNvSpPr/>
              <p:nvPr/>
            </p:nvSpPr>
            <p:spPr>
              <a:xfrm>
                <a:off x="1877682" y="1546722"/>
                <a:ext cx="124699" cy="129328"/>
              </a:xfrm>
              <a:custGeom>
                <a:avLst/>
                <a:gdLst/>
                <a:ahLst/>
                <a:cxnLst/>
                <a:rect l="l" t="t" r="r" b="b"/>
                <a:pathLst>
                  <a:path w="3906" h="4051" extrusionOk="0">
                    <a:moveTo>
                      <a:pt x="2637" y="544"/>
                    </a:moveTo>
                    <a:cubicBezTo>
                      <a:pt x="3142" y="846"/>
                      <a:pt x="3496" y="1348"/>
                      <a:pt x="3536" y="1990"/>
                    </a:cubicBezTo>
                    <a:cubicBezTo>
                      <a:pt x="3583" y="2947"/>
                      <a:pt x="2944" y="3789"/>
                      <a:pt x="1966" y="3789"/>
                    </a:cubicBezTo>
                    <a:cubicBezTo>
                      <a:pt x="1946" y="3789"/>
                      <a:pt x="1925" y="3789"/>
                      <a:pt x="1905" y="3788"/>
                    </a:cubicBezTo>
                    <a:cubicBezTo>
                      <a:pt x="810" y="3764"/>
                      <a:pt x="298" y="3050"/>
                      <a:pt x="333" y="2014"/>
                    </a:cubicBezTo>
                    <a:cubicBezTo>
                      <a:pt x="376" y="908"/>
                      <a:pt x="1239" y="557"/>
                      <a:pt x="2179" y="557"/>
                    </a:cubicBezTo>
                    <a:cubicBezTo>
                      <a:pt x="2301" y="557"/>
                      <a:pt x="2425" y="562"/>
                      <a:pt x="2548" y="573"/>
                    </a:cubicBezTo>
                    <a:cubicBezTo>
                      <a:pt x="2552" y="574"/>
                      <a:pt x="2555" y="574"/>
                      <a:pt x="2559" y="574"/>
                    </a:cubicBezTo>
                    <a:cubicBezTo>
                      <a:pt x="2592" y="574"/>
                      <a:pt x="2619" y="562"/>
                      <a:pt x="2637" y="544"/>
                    </a:cubicBezTo>
                    <a:close/>
                    <a:moveTo>
                      <a:pt x="1871" y="0"/>
                    </a:moveTo>
                    <a:cubicBezTo>
                      <a:pt x="1720" y="0"/>
                      <a:pt x="1663" y="229"/>
                      <a:pt x="1822" y="252"/>
                    </a:cubicBezTo>
                    <a:cubicBezTo>
                      <a:pt x="1897" y="264"/>
                      <a:pt x="1970" y="279"/>
                      <a:pt x="2043" y="298"/>
                    </a:cubicBezTo>
                    <a:lnTo>
                      <a:pt x="2043" y="298"/>
                    </a:lnTo>
                    <a:cubicBezTo>
                      <a:pt x="1073" y="329"/>
                      <a:pt x="154" y="716"/>
                      <a:pt x="83" y="1812"/>
                    </a:cubicBezTo>
                    <a:cubicBezTo>
                      <a:pt x="0" y="2978"/>
                      <a:pt x="417" y="3895"/>
                      <a:pt x="1691" y="4038"/>
                    </a:cubicBezTo>
                    <a:cubicBezTo>
                      <a:pt x="1770" y="4047"/>
                      <a:pt x="1849" y="4051"/>
                      <a:pt x="1925" y="4051"/>
                    </a:cubicBezTo>
                    <a:cubicBezTo>
                      <a:pt x="2919" y="4051"/>
                      <a:pt x="3676" y="3351"/>
                      <a:pt x="3786" y="2312"/>
                    </a:cubicBezTo>
                    <a:cubicBezTo>
                      <a:pt x="3905" y="1133"/>
                      <a:pt x="3036" y="169"/>
                      <a:pt x="1893" y="2"/>
                    </a:cubicBezTo>
                    <a:cubicBezTo>
                      <a:pt x="1886" y="1"/>
                      <a:pt x="1878" y="0"/>
                      <a:pt x="187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Google Shape;870;p25">
                <a:extLst>
                  <a:ext uri="{FF2B5EF4-FFF2-40B4-BE49-F238E27FC236}">
                    <a16:creationId xmlns:a16="http://schemas.microsoft.com/office/drawing/2014/main" id="{71482B76-76C5-7907-AD7F-6BEAB53D846E}"/>
                  </a:ext>
                </a:extLst>
              </p:cNvPr>
              <p:cNvSpPr/>
              <p:nvPr/>
            </p:nvSpPr>
            <p:spPr>
              <a:xfrm>
                <a:off x="1848855" y="1704172"/>
                <a:ext cx="173289" cy="135011"/>
              </a:xfrm>
              <a:custGeom>
                <a:avLst/>
                <a:gdLst/>
                <a:ahLst/>
                <a:cxnLst/>
                <a:rect l="l" t="t" r="r" b="b"/>
                <a:pathLst>
                  <a:path w="5428" h="4229" extrusionOk="0">
                    <a:moveTo>
                      <a:pt x="2901" y="0"/>
                    </a:moveTo>
                    <a:cubicBezTo>
                      <a:pt x="1235" y="0"/>
                      <a:pt x="286" y="2502"/>
                      <a:pt x="22" y="3821"/>
                    </a:cubicBezTo>
                    <a:cubicBezTo>
                      <a:pt x="1" y="3913"/>
                      <a:pt x="86" y="3976"/>
                      <a:pt x="162" y="3976"/>
                    </a:cubicBezTo>
                    <a:cubicBezTo>
                      <a:pt x="214" y="3976"/>
                      <a:pt x="262" y="3948"/>
                      <a:pt x="272" y="3881"/>
                    </a:cubicBezTo>
                    <a:cubicBezTo>
                      <a:pt x="510" y="2726"/>
                      <a:pt x="1236" y="654"/>
                      <a:pt x="2558" y="309"/>
                    </a:cubicBezTo>
                    <a:cubicBezTo>
                      <a:pt x="2711" y="268"/>
                      <a:pt x="2856" y="248"/>
                      <a:pt x="2993" y="248"/>
                    </a:cubicBezTo>
                    <a:cubicBezTo>
                      <a:pt x="4607" y="248"/>
                      <a:pt x="5153" y="2910"/>
                      <a:pt x="5142" y="4095"/>
                    </a:cubicBezTo>
                    <a:cubicBezTo>
                      <a:pt x="5142" y="4184"/>
                      <a:pt x="5207" y="4229"/>
                      <a:pt x="5273" y="4229"/>
                    </a:cubicBezTo>
                    <a:cubicBezTo>
                      <a:pt x="5338" y="4229"/>
                      <a:pt x="5404" y="4184"/>
                      <a:pt x="5404" y="4095"/>
                    </a:cubicBezTo>
                    <a:cubicBezTo>
                      <a:pt x="5427" y="2654"/>
                      <a:pt x="4892" y="202"/>
                      <a:pt x="3094" y="11"/>
                    </a:cubicBezTo>
                    <a:cubicBezTo>
                      <a:pt x="3029" y="4"/>
                      <a:pt x="2964" y="0"/>
                      <a:pt x="290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Google Shape;871;p25">
                <a:extLst>
                  <a:ext uri="{FF2B5EF4-FFF2-40B4-BE49-F238E27FC236}">
                    <a16:creationId xmlns:a16="http://schemas.microsoft.com/office/drawing/2014/main" id="{8465000F-9C95-D742-2966-06AB289F2112}"/>
                  </a:ext>
                </a:extLst>
              </p:cNvPr>
              <p:cNvSpPr/>
              <p:nvPr/>
            </p:nvSpPr>
            <p:spPr>
              <a:xfrm>
                <a:off x="1906701" y="1708290"/>
                <a:ext cx="75439" cy="67011"/>
              </a:xfrm>
              <a:custGeom>
                <a:avLst/>
                <a:gdLst/>
                <a:ahLst/>
                <a:cxnLst/>
                <a:rect l="l" t="t" r="r" b="b"/>
                <a:pathLst>
                  <a:path w="2363" h="2099" extrusionOk="0">
                    <a:moveTo>
                      <a:pt x="2201" y="1"/>
                    </a:moveTo>
                    <a:cubicBezTo>
                      <a:pt x="2149" y="1"/>
                      <a:pt x="2101" y="29"/>
                      <a:pt x="2091" y="96"/>
                    </a:cubicBezTo>
                    <a:cubicBezTo>
                      <a:pt x="1948" y="737"/>
                      <a:pt x="1650" y="1307"/>
                      <a:pt x="1189" y="1766"/>
                    </a:cubicBezTo>
                    <a:lnTo>
                      <a:pt x="1189" y="1766"/>
                    </a:lnTo>
                    <a:cubicBezTo>
                      <a:pt x="888" y="1311"/>
                      <a:pt x="596" y="847"/>
                      <a:pt x="294" y="394"/>
                    </a:cubicBezTo>
                    <a:cubicBezTo>
                      <a:pt x="266" y="356"/>
                      <a:pt x="227" y="340"/>
                      <a:pt x="188" y="340"/>
                    </a:cubicBezTo>
                    <a:cubicBezTo>
                      <a:pt x="93" y="340"/>
                      <a:pt x="0" y="432"/>
                      <a:pt x="67" y="525"/>
                    </a:cubicBezTo>
                    <a:cubicBezTo>
                      <a:pt x="401" y="1037"/>
                      <a:pt x="722" y="1537"/>
                      <a:pt x="1056" y="2037"/>
                    </a:cubicBezTo>
                    <a:cubicBezTo>
                      <a:pt x="1083" y="2078"/>
                      <a:pt x="1125" y="2099"/>
                      <a:pt x="1168" y="2099"/>
                    </a:cubicBezTo>
                    <a:cubicBezTo>
                      <a:pt x="1200" y="2099"/>
                      <a:pt x="1232" y="2087"/>
                      <a:pt x="1258" y="2061"/>
                    </a:cubicBezTo>
                    <a:cubicBezTo>
                      <a:pt x="1818" y="1549"/>
                      <a:pt x="2187" y="894"/>
                      <a:pt x="2341" y="156"/>
                    </a:cubicBezTo>
                    <a:cubicBezTo>
                      <a:pt x="2363" y="63"/>
                      <a:pt x="2278" y="1"/>
                      <a:pt x="220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Google Shape;872;p25">
                <a:extLst>
                  <a:ext uri="{FF2B5EF4-FFF2-40B4-BE49-F238E27FC236}">
                    <a16:creationId xmlns:a16="http://schemas.microsoft.com/office/drawing/2014/main" id="{35A2AE03-D178-FC54-8F63-49565413814B}"/>
                  </a:ext>
                </a:extLst>
              </p:cNvPr>
              <p:cNvSpPr/>
              <p:nvPr/>
            </p:nvSpPr>
            <p:spPr>
              <a:xfrm>
                <a:off x="1890420" y="1730254"/>
                <a:ext cx="106087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3323" h="2704" extrusionOk="0">
                    <a:moveTo>
                      <a:pt x="164" y="1"/>
                    </a:moveTo>
                    <a:cubicBezTo>
                      <a:pt x="82" y="1"/>
                      <a:pt x="1" y="64"/>
                      <a:pt x="30" y="158"/>
                    </a:cubicBezTo>
                    <a:cubicBezTo>
                      <a:pt x="339" y="1147"/>
                      <a:pt x="875" y="1992"/>
                      <a:pt x="1661" y="2671"/>
                    </a:cubicBezTo>
                    <a:cubicBezTo>
                      <a:pt x="1688" y="2692"/>
                      <a:pt x="1724" y="2704"/>
                      <a:pt x="1759" y="2704"/>
                    </a:cubicBezTo>
                    <a:cubicBezTo>
                      <a:pt x="1802" y="2704"/>
                      <a:pt x="1844" y="2686"/>
                      <a:pt x="1863" y="2647"/>
                    </a:cubicBezTo>
                    <a:cubicBezTo>
                      <a:pt x="2268" y="1837"/>
                      <a:pt x="2732" y="1075"/>
                      <a:pt x="3256" y="349"/>
                    </a:cubicBezTo>
                    <a:cubicBezTo>
                      <a:pt x="3322" y="250"/>
                      <a:pt x="3234" y="156"/>
                      <a:pt x="3141" y="156"/>
                    </a:cubicBezTo>
                    <a:cubicBezTo>
                      <a:pt x="3100" y="156"/>
                      <a:pt x="3059" y="174"/>
                      <a:pt x="3030" y="218"/>
                    </a:cubicBezTo>
                    <a:cubicBezTo>
                      <a:pt x="2539" y="899"/>
                      <a:pt x="2099" y="1612"/>
                      <a:pt x="1713" y="2366"/>
                    </a:cubicBezTo>
                    <a:lnTo>
                      <a:pt x="1713" y="2366"/>
                    </a:lnTo>
                    <a:cubicBezTo>
                      <a:pt x="1041" y="1744"/>
                      <a:pt x="561" y="984"/>
                      <a:pt x="292" y="87"/>
                    </a:cubicBezTo>
                    <a:cubicBezTo>
                      <a:pt x="268" y="27"/>
                      <a:pt x="216" y="1"/>
                      <a:pt x="16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" name="Google Shape;873;p25">
              <a:extLst>
                <a:ext uri="{FF2B5EF4-FFF2-40B4-BE49-F238E27FC236}">
                  <a16:creationId xmlns:a16="http://schemas.microsoft.com/office/drawing/2014/main" id="{DDA43E91-58F8-FA3B-0D97-AC8AD9CCAAA3}"/>
                </a:ext>
              </a:extLst>
            </p:cNvPr>
            <p:cNvSpPr/>
            <p:nvPr/>
          </p:nvSpPr>
          <p:spPr>
            <a:xfrm>
              <a:off x="1223434" y="2945825"/>
              <a:ext cx="628339" cy="353057"/>
            </a:xfrm>
            <a:custGeom>
              <a:avLst/>
              <a:gdLst/>
              <a:ahLst/>
              <a:cxnLst/>
              <a:rect l="l" t="t" r="r" b="b"/>
              <a:pathLst>
                <a:path w="19289" h="9368" extrusionOk="0">
                  <a:moveTo>
                    <a:pt x="6686" y="0"/>
                  </a:moveTo>
                  <a:cubicBezTo>
                    <a:pt x="5883" y="0"/>
                    <a:pt x="5079" y="5"/>
                    <a:pt x="4275" y="15"/>
                  </a:cubicBezTo>
                  <a:cubicBezTo>
                    <a:pt x="3704" y="27"/>
                    <a:pt x="3144" y="38"/>
                    <a:pt x="2572" y="50"/>
                  </a:cubicBezTo>
                  <a:cubicBezTo>
                    <a:pt x="465" y="98"/>
                    <a:pt x="1" y="2682"/>
                    <a:pt x="1203" y="3765"/>
                  </a:cubicBezTo>
                  <a:cubicBezTo>
                    <a:pt x="489" y="4968"/>
                    <a:pt x="1287" y="7051"/>
                    <a:pt x="3001" y="7075"/>
                  </a:cubicBezTo>
                  <a:cubicBezTo>
                    <a:pt x="3834" y="7087"/>
                    <a:pt x="4680" y="7099"/>
                    <a:pt x="5513" y="7111"/>
                  </a:cubicBezTo>
                  <a:cubicBezTo>
                    <a:pt x="5561" y="7266"/>
                    <a:pt x="5632" y="7408"/>
                    <a:pt x="5728" y="7539"/>
                  </a:cubicBezTo>
                  <a:cubicBezTo>
                    <a:pt x="5942" y="7837"/>
                    <a:pt x="6156" y="8147"/>
                    <a:pt x="6371" y="8444"/>
                  </a:cubicBezTo>
                  <a:cubicBezTo>
                    <a:pt x="6835" y="9097"/>
                    <a:pt x="7486" y="9367"/>
                    <a:pt x="8129" y="9367"/>
                  </a:cubicBezTo>
                  <a:cubicBezTo>
                    <a:pt x="9035" y="9367"/>
                    <a:pt x="9925" y="8829"/>
                    <a:pt x="10252" y="8063"/>
                  </a:cubicBezTo>
                  <a:cubicBezTo>
                    <a:pt x="11538" y="7825"/>
                    <a:pt x="12836" y="7623"/>
                    <a:pt x="14133" y="7480"/>
                  </a:cubicBezTo>
                  <a:cubicBezTo>
                    <a:pt x="15515" y="7325"/>
                    <a:pt x="16348" y="6015"/>
                    <a:pt x="16181" y="4884"/>
                  </a:cubicBezTo>
                  <a:cubicBezTo>
                    <a:pt x="16967" y="4599"/>
                    <a:pt x="17681" y="4146"/>
                    <a:pt x="18253" y="3396"/>
                  </a:cubicBezTo>
                  <a:cubicBezTo>
                    <a:pt x="19289" y="2039"/>
                    <a:pt x="17860" y="312"/>
                    <a:pt x="16443" y="241"/>
                  </a:cubicBezTo>
                  <a:cubicBezTo>
                    <a:pt x="13187" y="79"/>
                    <a:pt x="9939" y="0"/>
                    <a:pt x="668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Google Shape;875;p25">
              <a:extLst>
                <a:ext uri="{FF2B5EF4-FFF2-40B4-BE49-F238E27FC236}">
                  <a16:creationId xmlns:a16="http://schemas.microsoft.com/office/drawing/2014/main" id="{3B24816C-89B9-F4BF-1D18-E3A79D58EDCB}"/>
                </a:ext>
              </a:extLst>
            </p:cNvPr>
            <p:cNvSpPr txBox="1"/>
            <p:nvPr/>
          </p:nvSpPr>
          <p:spPr>
            <a:xfrm>
              <a:off x="1041795" y="2998472"/>
              <a:ext cx="1052804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133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April 8 -10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133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2024</a:t>
              </a:r>
              <a:endParaRPr kumimoji="0" sz="2133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52" name="Google Shape;876;p25">
            <a:extLst>
              <a:ext uri="{FF2B5EF4-FFF2-40B4-BE49-F238E27FC236}">
                <a16:creationId xmlns:a16="http://schemas.microsoft.com/office/drawing/2014/main" id="{EFA7295B-B5F8-EEEE-8F87-062DB6DFF6E8}"/>
              </a:ext>
            </a:extLst>
          </p:cNvPr>
          <p:cNvGrpSpPr/>
          <p:nvPr/>
        </p:nvGrpSpPr>
        <p:grpSpPr>
          <a:xfrm>
            <a:off x="2865156" y="2164147"/>
            <a:ext cx="2287192" cy="3535403"/>
            <a:chOff x="2186878" y="1502195"/>
            <a:chExt cx="1257114" cy="2423524"/>
          </a:xfrm>
        </p:grpSpPr>
        <p:sp>
          <p:nvSpPr>
            <p:cNvPr id="53" name="Google Shape;877;p25">
              <a:extLst>
                <a:ext uri="{FF2B5EF4-FFF2-40B4-BE49-F238E27FC236}">
                  <a16:creationId xmlns:a16="http://schemas.microsoft.com/office/drawing/2014/main" id="{0A18709E-1788-81C6-339E-9B1234A8B8CC}"/>
                </a:ext>
              </a:extLst>
            </p:cNvPr>
            <p:cNvSpPr/>
            <p:nvPr/>
          </p:nvSpPr>
          <p:spPr>
            <a:xfrm>
              <a:off x="2464727" y="2806658"/>
              <a:ext cx="696125" cy="353039"/>
            </a:xfrm>
            <a:custGeom>
              <a:avLst/>
              <a:gdLst/>
              <a:ahLst/>
              <a:cxnLst/>
              <a:rect l="l" t="t" r="r" b="b"/>
              <a:pathLst>
                <a:path w="21805" h="9296" extrusionOk="0">
                  <a:moveTo>
                    <a:pt x="16364" y="0"/>
                  </a:moveTo>
                  <a:cubicBezTo>
                    <a:pt x="16308" y="0"/>
                    <a:pt x="16251" y="2"/>
                    <a:pt x="16193" y="6"/>
                  </a:cubicBezTo>
                  <a:cubicBezTo>
                    <a:pt x="11644" y="328"/>
                    <a:pt x="7108" y="780"/>
                    <a:pt x="2596" y="1364"/>
                  </a:cubicBezTo>
                  <a:cubicBezTo>
                    <a:pt x="464" y="1650"/>
                    <a:pt x="0" y="3983"/>
                    <a:pt x="1298" y="5055"/>
                  </a:cubicBezTo>
                  <a:cubicBezTo>
                    <a:pt x="203" y="6222"/>
                    <a:pt x="655" y="8472"/>
                    <a:pt x="2739" y="8567"/>
                  </a:cubicBezTo>
                  <a:cubicBezTo>
                    <a:pt x="8215" y="8805"/>
                    <a:pt x="13680" y="9043"/>
                    <a:pt x="19157" y="9293"/>
                  </a:cubicBezTo>
                  <a:cubicBezTo>
                    <a:pt x="19194" y="9295"/>
                    <a:pt x="19230" y="9296"/>
                    <a:pt x="19265" y="9296"/>
                  </a:cubicBezTo>
                  <a:cubicBezTo>
                    <a:pt x="21662" y="9296"/>
                    <a:pt x="21805" y="5784"/>
                    <a:pt x="19693" y="5186"/>
                  </a:cubicBezTo>
                  <a:cubicBezTo>
                    <a:pt x="19764" y="4209"/>
                    <a:pt x="19062" y="3138"/>
                    <a:pt x="18050" y="2816"/>
                  </a:cubicBezTo>
                  <a:cubicBezTo>
                    <a:pt x="18510" y="1597"/>
                    <a:pt x="17948" y="0"/>
                    <a:pt x="16364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5" name="Google Shape;879;p25">
              <a:extLst>
                <a:ext uri="{FF2B5EF4-FFF2-40B4-BE49-F238E27FC236}">
                  <a16:creationId xmlns:a16="http://schemas.microsoft.com/office/drawing/2014/main" id="{82731E98-6CC0-73CE-89C2-A7F21893A535}"/>
                </a:ext>
              </a:extLst>
            </p:cNvPr>
            <p:cNvGrpSpPr/>
            <p:nvPr/>
          </p:nvGrpSpPr>
          <p:grpSpPr>
            <a:xfrm>
              <a:off x="2599581" y="3440204"/>
              <a:ext cx="628348" cy="485515"/>
              <a:chOff x="2640510" y="3364004"/>
              <a:chExt cx="628348" cy="485515"/>
            </a:xfrm>
          </p:grpSpPr>
          <p:sp>
            <p:nvSpPr>
              <p:cNvPr id="58" name="Google Shape;880;p25">
                <a:extLst>
                  <a:ext uri="{FF2B5EF4-FFF2-40B4-BE49-F238E27FC236}">
                    <a16:creationId xmlns:a16="http://schemas.microsoft.com/office/drawing/2014/main" id="{DE1AEA9B-7C26-A464-498C-59283420B4EB}"/>
                  </a:ext>
                </a:extLst>
              </p:cNvPr>
              <p:cNvSpPr/>
              <p:nvPr/>
            </p:nvSpPr>
            <p:spPr>
              <a:xfrm>
                <a:off x="2702474" y="3396279"/>
                <a:ext cx="489602" cy="75343"/>
              </a:xfrm>
              <a:custGeom>
                <a:avLst/>
                <a:gdLst/>
                <a:ahLst/>
                <a:cxnLst/>
                <a:rect l="l" t="t" r="r" b="b"/>
                <a:pathLst>
                  <a:path w="15336" h="2360" extrusionOk="0">
                    <a:moveTo>
                      <a:pt x="1301" y="1"/>
                    </a:moveTo>
                    <a:cubicBezTo>
                      <a:pt x="1" y="1"/>
                      <a:pt x="16" y="2062"/>
                      <a:pt x="1346" y="2097"/>
                    </a:cubicBezTo>
                    <a:cubicBezTo>
                      <a:pt x="5561" y="2216"/>
                      <a:pt x="9764" y="2311"/>
                      <a:pt x="13979" y="2359"/>
                    </a:cubicBezTo>
                    <a:cubicBezTo>
                      <a:pt x="13982" y="2359"/>
                      <a:pt x="13986" y="2359"/>
                      <a:pt x="13990" y="2359"/>
                    </a:cubicBezTo>
                    <a:cubicBezTo>
                      <a:pt x="15336" y="2359"/>
                      <a:pt x="15332" y="275"/>
                      <a:pt x="13979" y="252"/>
                    </a:cubicBezTo>
                    <a:cubicBezTo>
                      <a:pt x="9764" y="204"/>
                      <a:pt x="5561" y="121"/>
                      <a:pt x="1346" y="2"/>
                    </a:cubicBezTo>
                    <a:cubicBezTo>
                      <a:pt x="1331" y="1"/>
                      <a:pt x="1316" y="1"/>
                      <a:pt x="1301" y="1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Google Shape;881;p25">
                <a:extLst>
                  <a:ext uri="{FF2B5EF4-FFF2-40B4-BE49-F238E27FC236}">
                    <a16:creationId xmlns:a16="http://schemas.microsoft.com/office/drawing/2014/main" id="{6773770A-4387-CD3F-C207-D305249A9067}"/>
                  </a:ext>
                </a:extLst>
              </p:cNvPr>
              <p:cNvSpPr/>
              <p:nvPr/>
            </p:nvSpPr>
            <p:spPr>
              <a:xfrm>
                <a:off x="2857562" y="3656524"/>
                <a:ext cx="243237" cy="98936"/>
              </a:xfrm>
              <a:custGeom>
                <a:avLst/>
                <a:gdLst/>
                <a:ahLst/>
                <a:cxnLst/>
                <a:rect l="l" t="t" r="r" b="b"/>
                <a:pathLst>
                  <a:path w="7619" h="3099" extrusionOk="0">
                    <a:moveTo>
                      <a:pt x="5133" y="0"/>
                    </a:moveTo>
                    <a:cubicBezTo>
                      <a:pt x="5098" y="0"/>
                      <a:pt x="5062" y="2"/>
                      <a:pt x="5025" y="5"/>
                    </a:cubicBezTo>
                    <a:cubicBezTo>
                      <a:pt x="4120" y="77"/>
                      <a:pt x="3215" y="148"/>
                      <a:pt x="2322" y="232"/>
                    </a:cubicBezTo>
                    <a:cubicBezTo>
                      <a:pt x="1643" y="279"/>
                      <a:pt x="1048" y="303"/>
                      <a:pt x="536" y="791"/>
                    </a:cubicBezTo>
                    <a:cubicBezTo>
                      <a:pt x="0" y="1303"/>
                      <a:pt x="238" y="2041"/>
                      <a:pt x="750" y="2434"/>
                    </a:cubicBezTo>
                    <a:cubicBezTo>
                      <a:pt x="1414" y="2944"/>
                      <a:pt x="2246" y="3099"/>
                      <a:pt x="3115" y="3099"/>
                    </a:cubicBezTo>
                    <a:cubicBezTo>
                      <a:pt x="4195" y="3099"/>
                      <a:pt x="5332" y="2860"/>
                      <a:pt x="6275" y="2768"/>
                    </a:cubicBezTo>
                    <a:cubicBezTo>
                      <a:pt x="7568" y="2641"/>
                      <a:pt x="7618" y="666"/>
                      <a:pt x="6393" y="666"/>
                    </a:cubicBezTo>
                    <a:cubicBezTo>
                      <a:pt x="6355" y="666"/>
                      <a:pt x="6316" y="668"/>
                      <a:pt x="6275" y="672"/>
                    </a:cubicBezTo>
                    <a:cubicBezTo>
                      <a:pt x="6183" y="681"/>
                      <a:pt x="6092" y="690"/>
                      <a:pt x="6001" y="699"/>
                    </a:cubicBezTo>
                    <a:lnTo>
                      <a:pt x="6001" y="699"/>
                    </a:lnTo>
                    <a:cubicBezTo>
                      <a:pt x="5913" y="314"/>
                      <a:pt x="5624" y="0"/>
                      <a:pt x="5133" y="0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Google Shape;882;p25">
                <a:extLst>
                  <a:ext uri="{FF2B5EF4-FFF2-40B4-BE49-F238E27FC236}">
                    <a16:creationId xmlns:a16="http://schemas.microsoft.com/office/drawing/2014/main" id="{02FA8C7E-8B1B-A2DC-A565-B83C151A91B1}"/>
                  </a:ext>
                </a:extLst>
              </p:cNvPr>
              <p:cNvSpPr/>
              <p:nvPr/>
            </p:nvSpPr>
            <p:spPr>
              <a:xfrm>
                <a:off x="2640893" y="3364004"/>
                <a:ext cx="627965" cy="485515"/>
              </a:xfrm>
              <a:custGeom>
                <a:avLst/>
                <a:gdLst/>
                <a:ahLst/>
                <a:cxnLst/>
                <a:rect l="l" t="t" r="r" b="b"/>
                <a:pathLst>
                  <a:path w="19670" h="15208" extrusionOk="0">
                    <a:moveTo>
                      <a:pt x="13401" y="842"/>
                    </a:moveTo>
                    <a:cubicBezTo>
                      <a:pt x="14368" y="842"/>
                      <a:pt x="15323" y="895"/>
                      <a:pt x="16217" y="1084"/>
                    </a:cubicBezTo>
                    <a:cubicBezTo>
                      <a:pt x="19301" y="1727"/>
                      <a:pt x="18706" y="5287"/>
                      <a:pt x="18717" y="7692"/>
                    </a:cubicBezTo>
                    <a:cubicBezTo>
                      <a:pt x="18717" y="9514"/>
                      <a:pt x="19587" y="14205"/>
                      <a:pt x="16991" y="14348"/>
                    </a:cubicBezTo>
                    <a:cubicBezTo>
                      <a:pt x="15131" y="14447"/>
                      <a:pt x="13257" y="14484"/>
                      <a:pt x="11380" y="14484"/>
                    </a:cubicBezTo>
                    <a:cubicBezTo>
                      <a:pt x="8764" y="14484"/>
                      <a:pt x="6142" y="14412"/>
                      <a:pt x="3549" y="14336"/>
                    </a:cubicBezTo>
                    <a:cubicBezTo>
                      <a:pt x="2573" y="14312"/>
                      <a:pt x="1406" y="13478"/>
                      <a:pt x="1037" y="12526"/>
                    </a:cubicBezTo>
                    <a:cubicBezTo>
                      <a:pt x="894" y="12121"/>
                      <a:pt x="989" y="11323"/>
                      <a:pt x="977" y="10871"/>
                    </a:cubicBezTo>
                    <a:cubicBezTo>
                      <a:pt x="953" y="9776"/>
                      <a:pt x="929" y="8680"/>
                      <a:pt x="929" y="7585"/>
                    </a:cubicBezTo>
                    <a:cubicBezTo>
                      <a:pt x="929" y="6489"/>
                      <a:pt x="941" y="5382"/>
                      <a:pt x="977" y="4287"/>
                    </a:cubicBezTo>
                    <a:cubicBezTo>
                      <a:pt x="1018" y="2760"/>
                      <a:pt x="1377" y="1339"/>
                      <a:pt x="2797" y="912"/>
                    </a:cubicBezTo>
                    <a:lnTo>
                      <a:pt x="2797" y="912"/>
                    </a:lnTo>
                    <a:cubicBezTo>
                      <a:pt x="2816" y="915"/>
                      <a:pt x="2837" y="917"/>
                      <a:pt x="2858" y="917"/>
                    </a:cubicBezTo>
                    <a:cubicBezTo>
                      <a:pt x="5109" y="917"/>
                      <a:pt x="7359" y="929"/>
                      <a:pt x="9597" y="929"/>
                    </a:cubicBezTo>
                    <a:cubicBezTo>
                      <a:pt x="9639" y="930"/>
                      <a:pt x="9682" y="930"/>
                      <a:pt x="9724" y="930"/>
                    </a:cubicBezTo>
                    <a:cubicBezTo>
                      <a:pt x="10898" y="930"/>
                      <a:pt x="12159" y="842"/>
                      <a:pt x="13401" y="842"/>
                    </a:cubicBezTo>
                    <a:close/>
                    <a:moveTo>
                      <a:pt x="3595" y="0"/>
                    </a:moveTo>
                    <a:cubicBezTo>
                      <a:pt x="3588" y="0"/>
                      <a:pt x="3580" y="0"/>
                      <a:pt x="3573" y="1"/>
                    </a:cubicBezTo>
                    <a:cubicBezTo>
                      <a:pt x="1203" y="108"/>
                      <a:pt x="334" y="941"/>
                      <a:pt x="227" y="3299"/>
                    </a:cubicBezTo>
                    <a:cubicBezTo>
                      <a:pt x="144" y="5061"/>
                      <a:pt x="132" y="6811"/>
                      <a:pt x="156" y="8573"/>
                    </a:cubicBezTo>
                    <a:cubicBezTo>
                      <a:pt x="167" y="10026"/>
                      <a:pt x="1" y="11704"/>
                      <a:pt x="310" y="13133"/>
                    </a:cubicBezTo>
                    <a:cubicBezTo>
                      <a:pt x="688" y="14952"/>
                      <a:pt x="2327" y="15207"/>
                      <a:pt x="3976" y="15207"/>
                    </a:cubicBezTo>
                    <a:cubicBezTo>
                      <a:pt x="4618" y="15207"/>
                      <a:pt x="5263" y="15168"/>
                      <a:pt x="5833" y="15168"/>
                    </a:cubicBezTo>
                    <a:cubicBezTo>
                      <a:pt x="5878" y="15168"/>
                      <a:pt x="5922" y="15169"/>
                      <a:pt x="5966" y="15169"/>
                    </a:cubicBezTo>
                    <a:cubicBezTo>
                      <a:pt x="7594" y="15191"/>
                      <a:pt x="9223" y="15205"/>
                      <a:pt x="10851" y="15205"/>
                    </a:cubicBezTo>
                    <a:cubicBezTo>
                      <a:pt x="12783" y="15205"/>
                      <a:pt x="14714" y="15185"/>
                      <a:pt x="16646" y="15133"/>
                    </a:cubicBezTo>
                    <a:cubicBezTo>
                      <a:pt x="19027" y="15074"/>
                      <a:pt x="19503" y="14074"/>
                      <a:pt x="19503" y="11800"/>
                    </a:cubicBezTo>
                    <a:cubicBezTo>
                      <a:pt x="19515" y="9978"/>
                      <a:pt x="19503" y="8144"/>
                      <a:pt x="19491" y="6323"/>
                    </a:cubicBezTo>
                    <a:cubicBezTo>
                      <a:pt x="19491" y="4977"/>
                      <a:pt x="19670" y="3418"/>
                      <a:pt x="19051" y="2156"/>
                    </a:cubicBezTo>
                    <a:cubicBezTo>
                      <a:pt x="18051" y="132"/>
                      <a:pt x="15598" y="167"/>
                      <a:pt x="13645" y="155"/>
                    </a:cubicBezTo>
                    <a:cubicBezTo>
                      <a:pt x="10390" y="145"/>
                      <a:pt x="7134" y="144"/>
                      <a:pt x="3879" y="135"/>
                    </a:cubicBezTo>
                    <a:lnTo>
                      <a:pt x="3879" y="135"/>
                    </a:lnTo>
                    <a:cubicBezTo>
                      <a:pt x="3820" y="54"/>
                      <a:pt x="3726" y="0"/>
                      <a:pt x="359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Google Shape;883;p25">
                <a:extLst>
                  <a:ext uri="{FF2B5EF4-FFF2-40B4-BE49-F238E27FC236}">
                    <a16:creationId xmlns:a16="http://schemas.microsoft.com/office/drawing/2014/main" id="{F0FA929D-E7AC-C5DF-98E3-C4A9DE5E30E2}"/>
                  </a:ext>
                </a:extLst>
              </p:cNvPr>
              <p:cNvSpPr/>
              <p:nvPr/>
            </p:nvSpPr>
            <p:spPr>
              <a:xfrm>
                <a:off x="2640510" y="3461691"/>
                <a:ext cx="617334" cy="26242"/>
              </a:xfrm>
              <a:custGeom>
                <a:avLst/>
                <a:gdLst/>
                <a:ahLst/>
                <a:cxnLst/>
                <a:rect l="l" t="t" r="r" b="b"/>
                <a:pathLst>
                  <a:path w="19337" h="822" extrusionOk="0">
                    <a:moveTo>
                      <a:pt x="513" y="0"/>
                    </a:moveTo>
                    <a:cubicBezTo>
                      <a:pt x="1" y="0"/>
                      <a:pt x="1" y="786"/>
                      <a:pt x="513" y="786"/>
                    </a:cubicBezTo>
                    <a:cubicBezTo>
                      <a:pt x="6621" y="798"/>
                      <a:pt x="12717" y="810"/>
                      <a:pt x="18825" y="822"/>
                    </a:cubicBezTo>
                    <a:cubicBezTo>
                      <a:pt x="19337" y="822"/>
                      <a:pt x="19337" y="36"/>
                      <a:pt x="18825" y="36"/>
                    </a:cubicBezTo>
                    <a:cubicBezTo>
                      <a:pt x="12717" y="24"/>
                      <a:pt x="6621" y="12"/>
                      <a:pt x="51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Google Shape;884;p25">
                <a:extLst>
                  <a:ext uri="{FF2B5EF4-FFF2-40B4-BE49-F238E27FC236}">
                    <a16:creationId xmlns:a16="http://schemas.microsoft.com/office/drawing/2014/main" id="{52F0F9E8-267B-5020-69F6-896279F31764}"/>
                  </a:ext>
                </a:extLst>
              </p:cNvPr>
              <p:cNvSpPr/>
              <p:nvPr/>
            </p:nvSpPr>
            <p:spPr>
              <a:xfrm>
                <a:off x="2724151" y="3414188"/>
                <a:ext cx="32723" cy="27966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76" extrusionOk="0">
                    <a:moveTo>
                      <a:pt x="519" y="264"/>
                    </a:moveTo>
                    <a:cubicBezTo>
                      <a:pt x="540" y="264"/>
                      <a:pt x="561" y="267"/>
                      <a:pt x="584" y="274"/>
                    </a:cubicBezTo>
                    <a:cubicBezTo>
                      <a:pt x="598" y="278"/>
                      <a:pt x="612" y="280"/>
                      <a:pt x="624" y="280"/>
                    </a:cubicBezTo>
                    <a:cubicBezTo>
                      <a:pt x="645" y="280"/>
                      <a:pt x="663" y="275"/>
                      <a:pt x="679" y="267"/>
                    </a:cubicBezTo>
                    <a:lnTo>
                      <a:pt x="679" y="267"/>
                    </a:lnTo>
                    <a:cubicBezTo>
                      <a:pt x="748" y="415"/>
                      <a:pt x="672" y="619"/>
                      <a:pt x="510" y="619"/>
                    </a:cubicBezTo>
                    <a:cubicBezTo>
                      <a:pt x="488" y="619"/>
                      <a:pt x="465" y="615"/>
                      <a:pt x="441" y="607"/>
                    </a:cubicBezTo>
                    <a:cubicBezTo>
                      <a:pt x="226" y="532"/>
                      <a:pt x="331" y="264"/>
                      <a:pt x="519" y="264"/>
                    </a:cubicBezTo>
                    <a:close/>
                    <a:moveTo>
                      <a:pt x="510" y="1"/>
                    </a:moveTo>
                    <a:cubicBezTo>
                      <a:pt x="338" y="1"/>
                      <a:pt x="170" y="95"/>
                      <a:pt x="96" y="262"/>
                    </a:cubicBezTo>
                    <a:cubicBezTo>
                      <a:pt x="0" y="465"/>
                      <a:pt x="96" y="726"/>
                      <a:pt x="298" y="834"/>
                    </a:cubicBezTo>
                    <a:cubicBezTo>
                      <a:pt x="355" y="862"/>
                      <a:pt x="421" y="876"/>
                      <a:pt x="487" y="876"/>
                    </a:cubicBezTo>
                    <a:cubicBezTo>
                      <a:pt x="641" y="876"/>
                      <a:pt x="802" y="804"/>
                      <a:pt x="893" y="679"/>
                    </a:cubicBezTo>
                    <a:cubicBezTo>
                      <a:pt x="1024" y="476"/>
                      <a:pt x="977" y="226"/>
                      <a:pt x="834" y="48"/>
                    </a:cubicBezTo>
                    <a:cubicBezTo>
                      <a:pt x="810" y="16"/>
                      <a:pt x="781" y="2"/>
                      <a:pt x="752" y="2"/>
                    </a:cubicBezTo>
                    <a:cubicBezTo>
                      <a:pt x="725" y="2"/>
                      <a:pt x="698" y="14"/>
                      <a:pt x="676" y="32"/>
                    </a:cubicBezTo>
                    <a:lnTo>
                      <a:pt x="676" y="32"/>
                    </a:lnTo>
                    <a:cubicBezTo>
                      <a:pt x="669" y="29"/>
                      <a:pt x="663" y="26"/>
                      <a:pt x="655" y="24"/>
                    </a:cubicBezTo>
                    <a:cubicBezTo>
                      <a:pt x="608" y="8"/>
                      <a:pt x="559" y="1"/>
                      <a:pt x="51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Google Shape;885;p25">
                <a:extLst>
                  <a:ext uri="{FF2B5EF4-FFF2-40B4-BE49-F238E27FC236}">
                    <a16:creationId xmlns:a16="http://schemas.microsoft.com/office/drawing/2014/main" id="{09F5631D-494B-CF64-C42C-214F3D482839}"/>
                  </a:ext>
                </a:extLst>
              </p:cNvPr>
              <p:cNvSpPr/>
              <p:nvPr/>
            </p:nvSpPr>
            <p:spPr>
              <a:xfrm>
                <a:off x="2787233" y="3415338"/>
                <a:ext cx="30776" cy="28828"/>
              </a:xfrm>
              <a:custGeom>
                <a:avLst/>
                <a:gdLst/>
                <a:ahLst/>
                <a:cxnLst/>
                <a:rect l="l" t="t" r="r" b="b"/>
                <a:pathLst>
                  <a:path w="964" h="903" extrusionOk="0">
                    <a:moveTo>
                      <a:pt x="619" y="315"/>
                    </a:moveTo>
                    <a:cubicBezTo>
                      <a:pt x="663" y="377"/>
                      <a:pt x="677" y="456"/>
                      <a:pt x="644" y="524"/>
                    </a:cubicBezTo>
                    <a:cubicBezTo>
                      <a:pt x="615" y="595"/>
                      <a:pt x="545" y="640"/>
                      <a:pt x="477" y="640"/>
                    </a:cubicBezTo>
                    <a:cubicBezTo>
                      <a:pt x="431" y="640"/>
                      <a:pt x="387" y="619"/>
                      <a:pt x="358" y="571"/>
                    </a:cubicBezTo>
                    <a:cubicBezTo>
                      <a:pt x="233" y="398"/>
                      <a:pt x="459" y="334"/>
                      <a:pt x="619" y="315"/>
                    </a:cubicBezTo>
                    <a:close/>
                    <a:moveTo>
                      <a:pt x="615" y="1"/>
                    </a:moveTo>
                    <a:cubicBezTo>
                      <a:pt x="577" y="1"/>
                      <a:pt x="543" y="24"/>
                      <a:pt x="521" y="57"/>
                    </a:cubicBezTo>
                    <a:lnTo>
                      <a:pt x="521" y="57"/>
                    </a:lnTo>
                    <a:cubicBezTo>
                      <a:pt x="361" y="82"/>
                      <a:pt x="204" y="154"/>
                      <a:pt x="120" y="298"/>
                    </a:cubicBezTo>
                    <a:cubicBezTo>
                      <a:pt x="1" y="500"/>
                      <a:pt x="108" y="774"/>
                      <a:pt x="322" y="869"/>
                    </a:cubicBezTo>
                    <a:cubicBezTo>
                      <a:pt x="371" y="892"/>
                      <a:pt x="422" y="902"/>
                      <a:pt x="473" y="902"/>
                    </a:cubicBezTo>
                    <a:cubicBezTo>
                      <a:pt x="636" y="902"/>
                      <a:pt x="800" y="797"/>
                      <a:pt x="882" y="643"/>
                    </a:cubicBezTo>
                    <a:cubicBezTo>
                      <a:pt x="964" y="487"/>
                      <a:pt x="933" y="321"/>
                      <a:pt x="840" y="185"/>
                    </a:cubicBezTo>
                    <a:lnTo>
                      <a:pt x="840" y="185"/>
                    </a:lnTo>
                    <a:cubicBezTo>
                      <a:pt x="843" y="117"/>
                      <a:pt x="801" y="48"/>
                      <a:pt x="715" y="48"/>
                    </a:cubicBezTo>
                    <a:cubicBezTo>
                      <a:pt x="714" y="47"/>
                      <a:pt x="712" y="47"/>
                      <a:pt x="711" y="47"/>
                    </a:cubicBezTo>
                    <a:lnTo>
                      <a:pt x="711" y="47"/>
                    </a:lnTo>
                    <a:cubicBezTo>
                      <a:pt x="701" y="39"/>
                      <a:pt x="690" y="31"/>
                      <a:pt x="679" y="24"/>
                    </a:cubicBezTo>
                    <a:cubicBezTo>
                      <a:pt x="657" y="8"/>
                      <a:pt x="635" y="1"/>
                      <a:pt x="615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Google Shape;886;p25">
                <a:extLst>
                  <a:ext uri="{FF2B5EF4-FFF2-40B4-BE49-F238E27FC236}">
                    <a16:creationId xmlns:a16="http://schemas.microsoft.com/office/drawing/2014/main" id="{A55EBEBD-D2BA-E8B6-5E43-A27AB7397E3A}"/>
                  </a:ext>
                </a:extLst>
              </p:cNvPr>
              <p:cNvSpPr/>
              <p:nvPr/>
            </p:nvSpPr>
            <p:spPr>
              <a:xfrm>
                <a:off x="2849964" y="3415401"/>
                <a:ext cx="31255" cy="28828"/>
              </a:xfrm>
              <a:custGeom>
                <a:avLst/>
                <a:gdLst/>
                <a:ahLst/>
                <a:cxnLst/>
                <a:rect l="l" t="t" r="r" b="b"/>
                <a:pathLst>
                  <a:path w="979" h="903" extrusionOk="0">
                    <a:moveTo>
                      <a:pt x="649" y="284"/>
                    </a:moveTo>
                    <a:cubicBezTo>
                      <a:pt x="705" y="367"/>
                      <a:pt x="718" y="476"/>
                      <a:pt x="643" y="569"/>
                    </a:cubicBezTo>
                    <a:cubicBezTo>
                      <a:pt x="606" y="617"/>
                      <a:pt x="549" y="641"/>
                      <a:pt x="493" y="641"/>
                    </a:cubicBezTo>
                    <a:cubicBezTo>
                      <a:pt x="422" y="641"/>
                      <a:pt x="354" y="602"/>
                      <a:pt x="334" y="522"/>
                    </a:cubicBezTo>
                    <a:cubicBezTo>
                      <a:pt x="282" y="333"/>
                      <a:pt x="477" y="287"/>
                      <a:pt x="649" y="284"/>
                    </a:cubicBezTo>
                    <a:close/>
                    <a:moveTo>
                      <a:pt x="691" y="1"/>
                    </a:moveTo>
                    <a:cubicBezTo>
                      <a:pt x="667" y="1"/>
                      <a:pt x="643" y="8"/>
                      <a:pt x="623" y="20"/>
                    </a:cubicBezTo>
                    <a:lnTo>
                      <a:pt x="623" y="20"/>
                    </a:lnTo>
                    <a:cubicBezTo>
                      <a:pt x="443" y="23"/>
                      <a:pt x="268" y="74"/>
                      <a:pt x="155" y="212"/>
                    </a:cubicBezTo>
                    <a:cubicBezTo>
                      <a:pt x="0" y="403"/>
                      <a:pt x="48" y="677"/>
                      <a:pt x="238" y="819"/>
                    </a:cubicBezTo>
                    <a:cubicBezTo>
                      <a:pt x="314" y="876"/>
                      <a:pt x="402" y="903"/>
                      <a:pt x="490" y="903"/>
                    </a:cubicBezTo>
                    <a:cubicBezTo>
                      <a:pt x="626" y="903"/>
                      <a:pt x="764" y="840"/>
                      <a:pt x="857" y="724"/>
                    </a:cubicBezTo>
                    <a:cubicBezTo>
                      <a:pt x="966" y="593"/>
                      <a:pt x="979" y="417"/>
                      <a:pt x="922" y="260"/>
                    </a:cubicBezTo>
                    <a:lnTo>
                      <a:pt x="922" y="260"/>
                    </a:lnTo>
                    <a:cubicBezTo>
                      <a:pt x="975" y="192"/>
                      <a:pt x="942" y="51"/>
                      <a:pt x="822" y="34"/>
                    </a:cubicBezTo>
                    <a:cubicBezTo>
                      <a:pt x="803" y="31"/>
                      <a:pt x="784" y="28"/>
                      <a:pt x="765" y="26"/>
                    </a:cubicBezTo>
                    <a:lnTo>
                      <a:pt x="765" y="26"/>
                    </a:lnTo>
                    <a:cubicBezTo>
                      <a:pt x="742" y="8"/>
                      <a:pt x="716" y="1"/>
                      <a:pt x="69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Google Shape;887;p25">
                <a:extLst>
                  <a:ext uri="{FF2B5EF4-FFF2-40B4-BE49-F238E27FC236}">
                    <a16:creationId xmlns:a16="http://schemas.microsoft.com/office/drawing/2014/main" id="{1EA91AE7-638F-935C-FC4A-720A90755415}"/>
                  </a:ext>
                </a:extLst>
              </p:cNvPr>
              <p:cNvSpPr/>
              <p:nvPr/>
            </p:nvSpPr>
            <p:spPr>
              <a:xfrm>
                <a:off x="2815741" y="3552516"/>
                <a:ext cx="281323" cy="15643"/>
              </a:xfrm>
              <a:custGeom>
                <a:avLst/>
                <a:gdLst/>
                <a:ahLst/>
                <a:cxnLst/>
                <a:rect l="l" t="t" r="r" b="b"/>
                <a:pathLst>
                  <a:path w="8812" h="490" extrusionOk="0">
                    <a:moveTo>
                      <a:pt x="8655" y="1"/>
                    </a:moveTo>
                    <a:cubicBezTo>
                      <a:pt x="8652" y="1"/>
                      <a:pt x="8648" y="1"/>
                      <a:pt x="8645" y="1"/>
                    </a:cubicBezTo>
                    <a:cubicBezTo>
                      <a:pt x="5823" y="156"/>
                      <a:pt x="2989" y="227"/>
                      <a:pt x="167" y="227"/>
                    </a:cubicBezTo>
                    <a:cubicBezTo>
                      <a:pt x="1" y="227"/>
                      <a:pt x="1" y="489"/>
                      <a:pt x="167" y="489"/>
                    </a:cubicBezTo>
                    <a:cubicBezTo>
                      <a:pt x="2989" y="489"/>
                      <a:pt x="5823" y="418"/>
                      <a:pt x="8645" y="263"/>
                    </a:cubicBezTo>
                    <a:cubicBezTo>
                      <a:pt x="8808" y="251"/>
                      <a:pt x="8811" y="1"/>
                      <a:pt x="8655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Google Shape;888;p25">
                <a:extLst>
                  <a:ext uri="{FF2B5EF4-FFF2-40B4-BE49-F238E27FC236}">
                    <a16:creationId xmlns:a16="http://schemas.microsoft.com/office/drawing/2014/main" id="{3F4FA1D0-5F19-2B95-CEF0-D48AB402F525}"/>
                  </a:ext>
                </a:extLst>
              </p:cNvPr>
              <p:cNvSpPr/>
              <p:nvPr/>
            </p:nvSpPr>
            <p:spPr>
              <a:xfrm>
                <a:off x="2821073" y="3597369"/>
                <a:ext cx="277109" cy="11078"/>
              </a:xfrm>
              <a:custGeom>
                <a:avLst/>
                <a:gdLst/>
                <a:ahLst/>
                <a:cxnLst/>
                <a:rect l="l" t="t" r="r" b="b"/>
                <a:pathLst>
                  <a:path w="8680" h="347" extrusionOk="0">
                    <a:moveTo>
                      <a:pt x="156" y="1"/>
                    </a:moveTo>
                    <a:cubicBezTo>
                      <a:pt x="0" y="1"/>
                      <a:pt x="4" y="251"/>
                      <a:pt x="167" y="263"/>
                    </a:cubicBezTo>
                    <a:cubicBezTo>
                      <a:pt x="1830" y="320"/>
                      <a:pt x="3489" y="347"/>
                      <a:pt x="5146" y="347"/>
                    </a:cubicBezTo>
                    <a:cubicBezTo>
                      <a:pt x="6265" y="347"/>
                      <a:pt x="7383" y="335"/>
                      <a:pt x="8501" y="311"/>
                    </a:cubicBezTo>
                    <a:cubicBezTo>
                      <a:pt x="8680" y="311"/>
                      <a:pt x="8680" y="49"/>
                      <a:pt x="8501" y="49"/>
                    </a:cubicBezTo>
                    <a:cubicBezTo>
                      <a:pt x="7383" y="73"/>
                      <a:pt x="6265" y="85"/>
                      <a:pt x="5146" y="85"/>
                    </a:cubicBezTo>
                    <a:cubicBezTo>
                      <a:pt x="3489" y="85"/>
                      <a:pt x="1830" y="58"/>
                      <a:pt x="167" y="1"/>
                    </a:cubicBezTo>
                    <a:cubicBezTo>
                      <a:pt x="163" y="1"/>
                      <a:pt x="160" y="1"/>
                      <a:pt x="15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Google Shape;889;p25">
                <a:extLst>
                  <a:ext uri="{FF2B5EF4-FFF2-40B4-BE49-F238E27FC236}">
                    <a16:creationId xmlns:a16="http://schemas.microsoft.com/office/drawing/2014/main" id="{F5C62CEE-2946-80C4-D122-115EF9C1C998}"/>
                  </a:ext>
                </a:extLst>
              </p:cNvPr>
              <p:cNvSpPr/>
              <p:nvPr/>
            </p:nvSpPr>
            <p:spPr>
              <a:xfrm>
                <a:off x="2866309" y="3662239"/>
                <a:ext cx="196913" cy="88975"/>
              </a:xfrm>
              <a:custGeom>
                <a:avLst/>
                <a:gdLst/>
                <a:ahLst/>
                <a:cxnLst/>
                <a:rect l="l" t="t" r="r" b="b"/>
                <a:pathLst>
                  <a:path w="6168" h="2787" extrusionOk="0">
                    <a:moveTo>
                      <a:pt x="1965" y="225"/>
                    </a:moveTo>
                    <a:cubicBezTo>
                      <a:pt x="2158" y="225"/>
                      <a:pt x="2353" y="235"/>
                      <a:pt x="2542" y="248"/>
                    </a:cubicBezTo>
                    <a:lnTo>
                      <a:pt x="2542" y="248"/>
                    </a:lnTo>
                    <a:cubicBezTo>
                      <a:pt x="2544" y="311"/>
                      <a:pt x="2586" y="374"/>
                      <a:pt x="2667" y="374"/>
                    </a:cubicBezTo>
                    <a:cubicBezTo>
                      <a:pt x="3007" y="361"/>
                      <a:pt x="3741" y="253"/>
                      <a:pt x="4407" y="253"/>
                    </a:cubicBezTo>
                    <a:cubicBezTo>
                      <a:pt x="5001" y="253"/>
                      <a:pt x="5540" y="340"/>
                      <a:pt x="5691" y="660"/>
                    </a:cubicBezTo>
                    <a:cubicBezTo>
                      <a:pt x="5751" y="803"/>
                      <a:pt x="5775" y="2041"/>
                      <a:pt x="5691" y="2160"/>
                    </a:cubicBezTo>
                    <a:cubicBezTo>
                      <a:pt x="5519" y="2373"/>
                      <a:pt x="5085" y="2416"/>
                      <a:pt x="4668" y="2416"/>
                    </a:cubicBezTo>
                    <a:cubicBezTo>
                      <a:pt x="4394" y="2416"/>
                      <a:pt x="4129" y="2397"/>
                      <a:pt x="3950" y="2397"/>
                    </a:cubicBezTo>
                    <a:cubicBezTo>
                      <a:pt x="3930" y="2397"/>
                      <a:pt x="3911" y="2398"/>
                      <a:pt x="3894" y="2398"/>
                    </a:cubicBezTo>
                    <a:cubicBezTo>
                      <a:pt x="3517" y="2411"/>
                      <a:pt x="2941" y="2479"/>
                      <a:pt x="2365" y="2479"/>
                    </a:cubicBezTo>
                    <a:cubicBezTo>
                      <a:pt x="1394" y="2479"/>
                      <a:pt x="424" y="2286"/>
                      <a:pt x="417" y="1315"/>
                    </a:cubicBezTo>
                    <a:cubicBezTo>
                      <a:pt x="417" y="399"/>
                      <a:pt x="1163" y="225"/>
                      <a:pt x="1965" y="225"/>
                    </a:cubicBezTo>
                    <a:close/>
                    <a:moveTo>
                      <a:pt x="972" y="0"/>
                    </a:moveTo>
                    <a:cubicBezTo>
                      <a:pt x="833" y="0"/>
                      <a:pt x="700" y="15"/>
                      <a:pt x="596" y="65"/>
                    </a:cubicBezTo>
                    <a:cubicBezTo>
                      <a:pt x="107" y="291"/>
                      <a:pt x="179" y="838"/>
                      <a:pt x="155" y="1315"/>
                    </a:cubicBezTo>
                    <a:cubicBezTo>
                      <a:pt x="131" y="1874"/>
                      <a:pt x="0" y="2327"/>
                      <a:pt x="536" y="2577"/>
                    </a:cubicBezTo>
                    <a:cubicBezTo>
                      <a:pt x="878" y="2738"/>
                      <a:pt x="1323" y="2787"/>
                      <a:pt x="1789" y="2787"/>
                    </a:cubicBezTo>
                    <a:cubicBezTo>
                      <a:pt x="2458" y="2787"/>
                      <a:pt x="3172" y="2686"/>
                      <a:pt x="3691" y="2672"/>
                    </a:cubicBezTo>
                    <a:cubicBezTo>
                      <a:pt x="3704" y="2672"/>
                      <a:pt x="3718" y="2671"/>
                      <a:pt x="3732" y="2671"/>
                    </a:cubicBezTo>
                    <a:cubicBezTo>
                      <a:pt x="3999" y="2671"/>
                      <a:pt x="4464" y="2725"/>
                      <a:pt x="4900" y="2725"/>
                    </a:cubicBezTo>
                    <a:cubicBezTo>
                      <a:pt x="5291" y="2725"/>
                      <a:pt x="5659" y="2682"/>
                      <a:pt x="5834" y="2517"/>
                    </a:cubicBezTo>
                    <a:cubicBezTo>
                      <a:pt x="6168" y="2208"/>
                      <a:pt x="5965" y="1231"/>
                      <a:pt x="5953" y="850"/>
                    </a:cubicBezTo>
                    <a:cubicBezTo>
                      <a:pt x="5941" y="469"/>
                      <a:pt x="5953" y="255"/>
                      <a:pt x="5596" y="88"/>
                    </a:cubicBezTo>
                    <a:cubicBezTo>
                      <a:pt x="5500" y="43"/>
                      <a:pt x="5370" y="28"/>
                      <a:pt x="5232" y="28"/>
                    </a:cubicBezTo>
                    <a:cubicBezTo>
                      <a:pt x="5011" y="28"/>
                      <a:pt x="4769" y="65"/>
                      <a:pt x="4608" y="65"/>
                    </a:cubicBezTo>
                    <a:cubicBezTo>
                      <a:pt x="4222" y="72"/>
                      <a:pt x="3840" y="79"/>
                      <a:pt x="3460" y="88"/>
                    </a:cubicBezTo>
                    <a:lnTo>
                      <a:pt x="3460" y="88"/>
                    </a:lnTo>
                    <a:cubicBezTo>
                      <a:pt x="3439" y="54"/>
                      <a:pt x="3401" y="29"/>
                      <a:pt x="3346" y="29"/>
                    </a:cubicBezTo>
                    <a:lnTo>
                      <a:pt x="1524" y="29"/>
                    </a:lnTo>
                    <a:cubicBezTo>
                      <a:pt x="1371" y="29"/>
                      <a:pt x="1166" y="0"/>
                      <a:pt x="97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Google Shape;890;p25">
                <a:extLst>
                  <a:ext uri="{FF2B5EF4-FFF2-40B4-BE49-F238E27FC236}">
                    <a16:creationId xmlns:a16="http://schemas.microsoft.com/office/drawing/2014/main" id="{146D6E7F-5EE8-77E9-D0A4-2D40B5AA5068}"/>
                  </a:ext>
                </a:extLst>
              </p:cNvPr>
              <p:cNvSpPr/>
              <p:nvPr/>
            </p:nvSpPr>
            <p:spPr>
              <a:xfrm>
                <a:off x="2910779" y="3704187"/>
                <a:ext cx="108353" cy="9194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288" extrusionOk="0">
                    <a:moveTo>
                      <a:pt x="3238" y="0"/>
                    </a:moveTo>
                    <a:cubicBezTo>
                      <a:pt x="3234" y="0"/>
                      <a:pt x="3231" y="0"/>
                      <a:pt x="3227" y="1"/>
                    </a:cubicBezTo>
                    <a:cubicBezTo>
                      <a:pt x="2601" y="15"/>
                      <a:pt x="1971" y="26"/>
                      <a:pt x="1342" y="26"/>
                    </a:cubicBezTo>
                    <a:cubicBezTo>
                      <a:pt x="954" y="26"/>
                      <a:pt x="565" y="22"/>
                      <a:pt x="179" y="13"/>
                    </a:cubicBezTo>
                    <a:cubicBezTo>
                      <a:pt x="0" y="13"/>
                      <a:pt x="0" y="275"/>
                      <a:pt x="179" y="275"/>
                    </a:cubicBezTo>
                    <a:cubicBezTo>
                      <a:pt x="565" y="284"/>
                      <a:pt x="954" y="287"/>
                      <a:pt x="1342" y="287"/>
                    </a:cubicBezTo>
                    <a:cubicBezTo>
                      <a:pt x="1971" y="287"/>
                      <a:pt x="2601" y="277"/>
                      <a:pt x="3227" y="263"/>
                    </a:cubicBezTo>
                    <a:cubicBezTo>
                      <a:pt x="3390" y="251"/>
                      <a:pt x="3393" y="0"/>
                      <a:pt x="323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Google Shape;891;p25">
              <a:extLst>
                <a:ext uri="{FF2B5EF4-FFF2-40B4-BE49-F238E27FC236}">
                  <a16:creationId xmlns:a16="http://schemas.microsoft.com/office/drawing/2014/main" id="{A874DF32-8076-706D-A938-56002A264DD4}"/>
                </a:ext>
              </a:extLst>
            </p:cNvPr>
            <p:cNvSpPr/>
            <p:nvPr/>
          </p:nvSpPr>
          <p:spPr>
            <a:xfrm>
              <a:off x="2186878" y="1502195"/>
              <a:ext cx="1257114" cy="1093225"/>
            </a:xfrm>
            <a:custGeom>
              <a:avLst/>
              <a:gdLst/>
              <a:ahLst/>
              <a:cxnLst/>
              <a:rect l="l" t="t" r="r" b="b"/>
              <a:pathLst>
                <a:path w="34041" h="30521" extrusionOk="0">
                  <a:moveTo>
                    <a:pt x="13566" y="1040"/>
                  </a:moveTo>
                  <a:cubicBezTo>
                    <a:pt x="13620" y="1074"/>
                    <a:pt x="13686" y="1095"/>
                    <a:pt x="13764" y="1098"/>
                  </a:cubicBezTo>
                  <a:cubicBezTo>
                    <a:pt x="17169" y="1206"/>
                    <a:pt x="20563" y="1301"/>
                    <a:pt x="23968" y="1420"/>
                  </a:cubicBezTo>
                  <a:cubicBezTo>
                    <a:pt x="25742" y="1479"/>
                    <a:pt x="27897" y="1444"/>
                    <a:pt x="29302" y="2706"/>
                  </a:cubicBezTo>
                  <a:cubicBezTo>
                    <a:pt x="30611" y="3884"/>
                    <a:pt x="31100" y="5825"/>
                    <a:pt x="31576" y="7456"/>
                  </a:cubicBezTo>
                  <a:cubicBezTo>
                    <a:pt x="32588" y="10933"/>
                    <a:pt x="33076" y="14564"/>
                    <a:pt x="33040" y="18184"/>
                  </a:cubicBezTo>
                  <a:cubicBezTo>
                    <a:pt x="33016" y="19863"/>
                    <a:pt x="32874" y="21553"/>
                    <a:pt x="32624" y="23208"/>
                  </a:cubicBezTo>
                  <a:cubicBezTo>
                    <a:pt x="32338" y="25054"/>
                    <a:pt x="32147" y="27518"/>
                    <a:pt x="30421" y="28566"/>
                  </a:cubicBezTo>
                  <a:cubicBezTo>
                    <a:pt x="28897" y="29507"/>
                    <a:pt x="26706" y="29340"/>
                    <a:pt x="24956" y="29447"/>
                  </a:cubicBezTo>
                  <a:cubicBezTo>
                    <a:pt x="23110" y="29554"/>
                    <a:pt x="21265" y="29638"/>
                    <a:pt x="19420" y="29685"/>
                  </a:cubicBezTo>
                  <a:cubicBezTo>
                    <a:pt x="18059" y="29717"/>
                    <a:pt x="16697" y="29733"/>
                    <a:pt x="15335" y="29733"/>
                  </a:cubicBezTo>
                  <a:cubicBezTo>
                    <a:pt x="13120" y="29733"/>
                    <a:pt x="10904" y="29690"/>
                    <a:pt x="8692" y="29602"/>
                  </a:cubicBezTo>
                  <a:cubicBezTo>
                    <a:pt x="7037" y="29530"/>
                    <a:pt x="5227" y="29614"/>
                    <a:pt x="3608" y="29245"/>
                  </a:cubicBezTo>
                  <a:cubicBezTo>
                    <a:pt x="1251" y="28721"/>
                    <a:pt x="1620" y="26054"/>
                    <a:pt x="1596" y="24161"/>
                  </a:cubicBezTo>
                  <a:cubicBezTo>
                    <a:pt x="1536" y="20637"/>
                    <a:pt x="1524" y="17100"/>
                    <a:pt x="1584" y="13576"/>
                  </a:cubicBezTo>
                  <a:cubicBezTo>
                    <a:pt x="1608" y="11528"/>
                    <a:pt x="1655" y="9480"/>
                    <a:pt x="1739" y="7433"/>
                  </a:cubicBezTo>
                  <a:cubicBezTo>
                    <a:pt x="1810" y="5575"/>
                    <a:pt x="1929" y="3408"/>
                    <a:pt x="3787" y="2408"/>
                  </a:cubicBezTo>
                  <a:cubicBezTo>
                    <a:pt x="5608" y="1432"/>
                    <a:pt x="8204" y="1575"/>
                    <a:pt x="10228" y="1372"/>
                  </a:cubicBezTo>
                  <a:cubicBezTo>
                    <a:pt x="11338" y="1264"/>
                    <a:pt x="12451" y="1152"/>
                    <a:pt x="13566" y="1040"/>
                  </a:cubicBezTo>
                  <a:close/>
                  <a:moveTo>
                    <a:pt x="16153" y="1"/>
                  </a:moveTo>
                  <a:cubicBezTo>
                    <a:pt x="16139" y="1"/>
                    <a:pt x="16125" y="2"/>
                    <a:pt x="16110" y="3"/>
                  </a:cubicBezTo>
                  <a:cubicBezTo>
                    <a:pt x="13931" y="217"/>
                    <a:pt x="11752" y="432"/>
                    <a:pt x="9573" y="646"/>
                  </a:cubicBezTo>
                  <a:cubicBezTo>
                    <a:pt x="7739" y="836"/>
                    <a:pt x="5668" y="801"/>
                    <a:pt x="3941" y="1491"/>
                  </a:cubicBezTo>
                  <a:cubicBezTo>
                    <a:pt x="786" y="2753"/>
                    <a:pt x="977" y="6290"/>
                    <a:pt x="893" y="9135"/>
                  </a:cubicBezTo>
                  <a:cubicBezTo>
                    <a:pt x="762" y="13695"/>
                    <a:pt x="727" y="18243"/>
                    <a:pt x="786" y="22792"/>
                  </a:cubicBezTo>
                  <a:cubicBezTo>
                    <a:pt x="822" y="25518"/>
                    <a:pt x="0" y="29257"/>
                    <a:pt x="3406" y="30007"/>
                  </a:cubicBezTo>
                  <a:cubicBezTo>
                    <a:pt x="5215" y="30400"/>
                    <a:pt x="7192" y="30328"/>
                    <a:pt x="9037" y="30400"/>
                  </a:cubicBezTo>
                  <a:cubicBezTo>
                    <a:pt x="11157" y="30483"/>
                    <a:pt x="13285" y="30521"/>
                    <a:pt x="15407" y="30521"/>
                  </a:cubicBezTo>
                  <a:cubicBezTo>
                    <a:pt x="15705" y="30521"/>
                    <a:pt x="16003" y="30520"/>
                    <a:pt x="16300" y="30519"/>
                  </a:cubicBezTo>
                  <a:cubicBezTo>
                    <a:pt x="18503" y="30507"/>
                    <a:pt x="20693" y="30447"/>
                    <a:pt x="22884" y="30340"/>
                  </a:cubicBezTo>
                  <a:cubicBezTo>
                    <a:pt x="25039" y="30245"/>
                    <a:pt x="27397" y="30316"/>
                    <a:pt x="29504" y="29816"/>
                  </a:cubicBezTo>
                  <a:cubicBezTo>
                    <a:pt x="32790" y="29030"/>
                    <a:pt x="33100" y="25530"/>
                    <a:pt x="33493" y="22672"/>
                  </a:cubicBezTo>
                  <a:cubicBezTo>
                    <a:pt x="34040" y="18589"/>
                    <a:pt x="33898" y="14433"/>
                    <a:pt x="33100" y="10397"/>
                  </a:cubicBezTo>
                  <a:cubicBezTo>
                    <a:pt x="32433" y="7040"/>
                    <a:pt x="31600" y="2170"/>
                    <a:pt x="27790" y="1051"/>
                  </a:cubicBezTo>
                  <a:cubicBezTo>
                    <a:pt x="25837" y="479"/>
                    <a:pt x="23670" y="622"/>
                    <a:pt x="21670" y="563"/>
                  </a:cubicBezTo>
                  <a:cubicBezTo>
                    <a:pt x="19938" y="508"/>
                    <a:pt x="18212" y="453"/>
                    <a:pt x="16487" y="395"/>
                  </a:cubicBezTo>
                  <a:lnTo>
                    <a:pt x="16487" y="395"/>
                  </a:lnTo>
                  <a:cubicBezTo>
                    <a:pt x="16504" y="198"/>
                    <a:pt x="16394" y="1"/>
                    <a:pt x="16153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E3D7"/>
                </a:buClr>
                <a:buSzPts val="1100"/>
                <a:buFontTx/>
                <a:buNone/>
                <a:tabLst/>
                <a:defRPr/>
              </a:pPr>
              <a:r>
                <a:rPr kumimoji="0" lang="en" sz="1600" b="1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rPr>
                <a:t>Launch Day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E3D7"/>
                </a:buClr>
                <a:buSzPts val="1100"/>
                <a:buFontTx/>
                <a:buNone/>
                <a:tabLst/>
                <a:defRPr/>
              </a:pPr>
              <a:r>
                <a:rPr kumimoji="0" lang="en" sz="1600" b="1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rPr>
                <a:t>April 15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E3D7"/>
                </a:buClr>
                <a:buSzPts val="1100"/>
                <a:buFontTx/>
                <a:buNone/>
                <a:tabLst/>
                <a:defRPr/>
              </a:pPr>
              <a:r>
                <a:rPr kumimoji="0" lang="en" sz="1600" b="1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rPr>
                <a:t>(PR, Video, Infographic, Factsheet </a:t>
              </a:r>
              <a:endParaRPr kumimoji="0" sz="1600" b="1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7" name="Google Shape;892;p25">
              <a:extLst>
                <a:ext uri="{FF2B5EF4-FFF2-40B4-BE49-F238E27FC236}">
                  <a16:creationId xmlns:a16="http://schemas.microsoft.com/office/drawing/2014/main" id="{B88D68DC-BD1E-9BBF-1C83-7868F14EF1C5}"/>
                </a:ext>
              </a:extLst>
            </p:cNvPr>
            <p:cNvSpPr txBox="1"/>
            <p:nvPr/>
          </p:nvSpPr>
          <p:spPr>
            <a:xfrm>
              <a:off x="2253745" y="2942330"/>
              <a:ext cx="1151121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133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April 15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133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2024</a:t>
              </a:r>
              <a:endParaRPr kumimoji="0" sz="2133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69" name="Google Shape;893;p25">
            <a:extLst>
              <a:ext uri="{FF2B5EF4-FFF2-40B4-BE49-F238E27FC236}">
                <a16:creationId xmlns:a16="http://schemas.microsoft.com/office/drawing/2014/main" id="{D6D52F4C-0814-AB2A-D17E-1D136E8CFFA2}"/>
              </a:ext>
            </a:extLst>
          </p:cNvPr>
          <p:cNvGrpSpPr/>
          <p:nvPr/>
        </p:nvGrpSpPr>
        <p:grpSpPr>
          <a:xfrm>
            <a:off x="5938543" y="2164147"/>
            <a:ext cx="1383475" cy="3281932"/>
            <a:chOff x="3493396" y="1492738"/>
            <a:chExt cx="1049285" cy="2461449"/>
          </a:xfrm>
        </p:grpSpPr>
        <p:sp>
          <p:nvSpPr>
            <p:cNvPr id="70" name="Google Shape;894;p25">
              <a:extLst>
                <a:ext uri="{FF2B5EF4-FFF2-40B4-BE49-F238E27FC236}">
                  <a16:creationId xmlns:a16="http://schemas.microsoft.com/office/drawing/2014/main" id="{070686AF-535C-162C-EEF0-889AEE24F190}"/>
                </a:ext>
              </a:extLst>
            </p:cNvPr>
            <p:cNvSpPr/>
            <p:nvPr/>
          </p:nvSpPr>
          <p:spPr>
            <a:xfrm>
              <a:off x="3600123" y="2891850"/>
              <a:ext cx="878552" cy="353050"/>
            </a:xfrm>
            <a:custGeom>
              <a:avLst/>
              <a:gdLst/>
              <a:ahLst/>
              <a:cxnLst/>
              <a:rect l="l" t="t" r="r" b="b"/>
              <a:pathLst>
                <a:path w="26647" h="9824" extrusionOk="0">
                  <a:moveTo>
                    <a:pt x="17641" y="1"/>
                  </a:moveTo>
                  <a:cubicBezTo>
                    <a:pt x="17558" y="1"/>
                    <a:pt x="17472" y="5"/>
                    <a:pt x="17383" y="15"/>
                  </a:cubicBezTo>
                  <a:cubicBezTo>
                    <a:pt x="12609" y="539"/>
                    <a:pt x="7822" y="1063"/>
                    <a:pt x="3036" y="1598"/>
                  </a:cubicBezTo>
                  <a:cubicBezTo>
                    <a:pt x="857" y="1837"/>
                    <a:pt x="0" y="5111"/>
                    <a:pt x="2488" y="5718"/>
                  </a:cubicBezTo>
                  <a:cubicBezTo>
                    <a:pt x="4001" y="6087"/>
                    <a:pt x="5536" y="6385"/>
                    <a:pt x="7072" y="6635"/>
                  </a:cubicBezTo>
                  <a:cubicBezTo>
                    <a:pt x="6317" y="7882"/>
                    <a:pt x="6794" y="9823"/>
                    <a:pt x="8525" y="9823"/>
                  </a:cubicBezTo>
                  <a:cubicBezTo>
                    <a:pt x="8594" y="9823"/>
                    <a:pt x="8666" y="9820"/>
                    <a:pt x="8739" y="9814"/>
                  </a:cubicBezTo>
                  <a:cubicBezTo>
                    <a:pt x="13918" y="9349"/>
                    <a:pt x="19086" y="8707"/>
                    <a:pt x="24229" y="7909"/>
                  </a:cubicBezTo>
                  <a:cubicBezTo>
                    <a:pt x="26646" y="7528"/>
                    <a:pt x="25932" y="3873"/>
                    <a:pt x="23670" y="3789"/>
                  </a:cubicBezTo>
                  <a:cubicBezTo>
                    <a:pt x="22015" y="3730"/>
                    <a:pt x="20360" y="3670"/>
                    <a:pt x="18705" y="3587"/>
                  </a:cubicBezTo>
                  <a:cubicBezTo>
                    <a:pt x="19880" y="2400"/>
                    <a:pt x="19536" y="1"/>
                    <a:pt x="176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2" name="Google Shape;896;p25">
              <a:extLst>
                <a:ext uri="{FF2B5EF4-FFF2-40B4-BE49-F238E27FC236}">
                  <a16:creationId xmlns:a16="http://schemas.microsoft.com/office/drawing/2014/main" id="{DBA80BDE-46F6-FCA9-AE35-765D1B057994}"/>
                </a:ext>
              </a:extLst>
            </p:cNvPr>
            <p:cNvGrpSpPr/>
            <p:nvPr/>
          </p:nvGrpSpPr>
          <p:grpSpPr>
            <a:xfrm>
              <a:off x="3706365" y="3336003"/>
              <a:ext cx="666068" cy="618184"/>
              <a:chOff x="3737870" y="3259803"/>
              <a:chExt cx="666068" cy="618184"/>
            </a:xfrm>
          </p:grpSpPr>
          <p:sp>
            <p:nvSpPr>
              <p:cNvPr id="75" name="Google Shape;897;p25">
                <a:extLst>
                  <a:ext uri="{FF2B5EF4-FFF2-40B4-BE49-F238E27FC236}">
                    <a16:creationId xmlns:a16="http://schemas.microsoft.com/office/drawing/2014/main" id="{6DB6E3C0-EDE4-F2D2-01F2-510AD8851064}"/>
                  </a:ext>
                </a:extLst>
              </p:cNvPr>
              <p:cNvSpPr/>
              <p:nvPr/>
            </p:nvSpPr>
            <p:spPr>
              <a:xfrm>
                <a:off x="3846125" y="3499043"/>
                <a:ext cx="142960" cy="210577"/>
              </a:xfrm>
              <a:custGeom>
                <a:avLst/>
                <a:gdLst/>
                <a:ahLst/>
                <a:cxnLst/>
                <a:rect l="l" t="t" r="r" b="b"/>
                <a:pathLst>
                  <a:path w="4478" h="6596" extrusionOk="0">
                    <a:moveTo>
                      <a:pt x="1403" y="0"/>
                    </a:moveTo>
                    <a:cubicBezTo>
                      <a:pt x="734" y="0"/>
                      <a:pt x="0" y="763"/>
                      <a:pt x="360" y="1605"/>
                    </a:cubicBezTo>
                    <a:cubicBezTo>
                      <a:pt x="1003" y="3081"/>
                      <a:pt x="1657" y="4569"/>
                      <a:pt x="2300" y="6046"/>
                    </a:cubicBezTo>
                    <a:cubicBezTo>
                      <a:pt x="2469" y="6435"/>
                      <a:pt x="2763" y="6596"/>
                      <a:pt x="3070" y="6596"/>
                    </a:cubicBezTo>
                    <a:cubicBezTo>
                      <a:pt x="3742" y="6596"/>
                      <a:pt x="4478" y="5827"/>
                      <a:pt x="4110" y="4986"/>
                    </a:cubicBezTo>
                    <a:cubicBezTo>
                      <a:pt x="3467" y="3510"/>
                      <a:pt x="2824" y="2033"/>
                      <a:pt x="2169" y="545"/>
                    </a:cubicBezTo>
                    <a:cubicBezTo>
                      <a:pt x="2001" y="160"/>
                      <a:pt x="1709" y="0"/>
                      <a:pt x="140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Google Shape;898;p25">
                <a:extLst>
                  <a:ext uri="{FF2B5EF4-FFF2-40B4-BE49-F238E27FC236}">
                    <a16:creationId xmlns:a16="http://schemas.microsoft.com/office/drawing/2014/main" id="{E9583905-6815-1969-1C2C-A3D7B4BDEE74}"/>
                  </a:ext>
                </a:extLst>
              </p:cNvPr>
              <p:cNvSpPr/>
              <p:nvPr/>
            </p:nvSpPr>
            <p:spPr>
              <a:xfrm>
                <a:off x="4073489" y="3468236"/>
                <a:ext cx="82143" cy="88624"/>
              </a:xfrm>
              <a:custGeom>
                <a:avLst/>
                <a:gdLst/>
                <a:ahLst/>
                <a:cxnLst/>
                <a:rect l="l" t="t" r="r" b="b"/>
                <a:pathLst>
                  <a:path w="2573" h="2776" extrusionOk="0">
                    <a:moveTo>
                      <a:pt x="2120" y="1296"/>
                    </a:moveTo>
                    <a:lnTo>
                      <a:pt x="2127" y="1348"/>
                    </a:lnTo>
                    <a:lnTo>
                      <a:pt x="2127" y="1348"/>
                    </a:lnTo>
                    <a:cubicBezTo>
                      <a:pt x="2122" y="1330"/>
                      <a:pt x="2120" y="1313"/>
                      <a:pt x="2120" y="1296"/>
                    </a:cubicBezTo>
                    <a:close/>
                    <a:moveTo>
                      <a:pt x="1719" y="2070"/>
                    </a:moveTo>
                    <a:cubicBezTo>
                      <a:pt x="1709" y="2074"/>
                      <a:pt x="1700" y="2078"/>
                      <a:pt x="1691" y="2081"/>
                    </a:cubicBezTo>
                    <a:cubicBezTo>
                      <a:pt x="1700" y="2072"/>
                      <a:pt x="1709" y="2070"/>
                      <a:pt x="1719" y="2070"/>
                    </a:cubicBezTo>
                    <a:close/>
                    <a:moveTo>
                      <a:pt x="1451" y="1"/>
                    </a:moveTo>
                    <a:cubicBezTo>
                      <a:pt x="1358" y="1"/>
                      <a:pt x="1263" y="15"/>
                      <a:pt x="1167" y="46"/>
                    </a:cubicBezTo>
                    <a:cubicBezTo>
                      <a:pt x="715" y="188"/>
                      <a:pt x="370" y="486"/>
                      <a:pt x="191" y="927"/>
                    </a:cubicBezTo>
                    <a:cubicBezTo>
                      <a:pt x="0" y="1379"/>
                      <a:pt x="36" y="1820"/>
                      <a:pt x="250" y="2260"/>
                    </a:cubicBezTo>
                    <a:cubicBezTo>
                      <a:pt x="358" y="2486"/>
                      <a:pt x="643" y="2677"/>
                      <a:pt x="870" y="2736"/>
                    </a:cubicBezTo>
                    <a:cubicBezTo>
                      <a:pt x="959" y="2762"/>
                      <a:pt x="1060" y="2775"/>
                      <a:pt x="1162" y="2775"/>
                    </a:cubicBezTo>
                    <a:cubicBezTo>
                      <a:pt x="1345" y="2775"/>
                      <a:pt x="1534" y="2733"/>
                      <a:pt x="1679" y="2641"/>
                    </a:cubicBezTo>
                    <a:cubicBezTo>
                      <a:pt x="2005" y="2429"/>
                      <a:pt x="2172" y="2120"/>
                      <a:pt x="2185" y="1786"/>
                    </a:cubicBezTo>
                    <a:lnTo>
                      <a:pt x="2185" y="1786"/>
                    </a:lnTo>
                    <a:cubicBezTo>
                      <a:pt x="2442" y="1525"/>
                      <a:pt x="2573" y="1146"/>
                      <a:pt x="2453" y="772"/>
                    </a:cubicBezTo>
                    <a:cubicBezTo>
                      <a:pt x="2315" y="337"/>
                      <a:pt x="1906" y="1"/>
                      <a:pt x="145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Google Shape;899;p25">
                <a:extLst>
                  <a:ext uri="{FF2B5EF4-FFF2-40B4-BE49-F238E27FC236}">
                    <a16:creationId xmlns:a16="http://schemas.microsoft.com/office/drawing/2014/main" id="{C5BF11AE-405A-5D18-A9D6-BC6B72C7CC08}"/>
                  </a:ext>
                </a:extLst>
              </p:cNvPr>
              <p:cNvSpPr/>
              <p:nvPr/>
            </p:nvSpPr>
            <p:spPr>
              <a:xfrm>
                <a:off x="4043863" y="3353149"/>
                <a:ext cx="224273" cy="285856"/>
              </a:xfrm>
              <a:custGeom>
                <a:avLst/>
                <a:gdLst/>
                <a:ahLst/>
                <a:cxnLst/>
                <a:rect l="l" t="t" r="r" b="b"/>
                <a:pathLst>
                  <a:path w="7025" h="8954" extrusionOk="0">
                    <a:moveTo>
                      <a:pt x="1588" y="1"/>
                    </a:moveTo>
                    <a:cubicBezTo>
                      <a:pt x="1508" y="1"/>
                      <a:pt x="1427" y="3"/>
                      <a:pt x="1345" y="7"/>
                    </a:cubicBezTo>
                    <a:cubicBezTo>
                      <a:pt x="34" y="77"/>
                      <a:pt x="1" y="2104"/>
                      <a:pt x="1279" y="2104"/>
                    </a:cubicBezTo>
                    <a:cubicBezTo>
                      <a:pt x="1300" y="2104"/>
                      <a:pt x="1323" y="2104"/>
                      <a:pt x="1345" y="2103"/>
                    </a:cubicBezTo>
                    <a:cubicBezTo>
                      <a:pt x="1389" y="2100"/>
                      <a:pt x="1432" y="2099"/>
                      <a:pt x="1475" y="2099"/>
                    </a:cubicBezTo>
                    <a:cubicBezTo>
                      <a:pt x="3946" y="2099"/>
                      <a:pt x="4768" y="5767"/>
                      <a:pt x="4417" y="7639"/>
                    </a:cubicBezTo>
                    <a:cubicBezTo>
                      <a:pt x="4267" y="8434"/>
                      <a:pt x="4939" y="8953"/>
                      <a:pt x="5553" y="8953"/>
                    </a:cubicBezTo>
                    <a:cubicBezTo>
                      <a:pt x="5960" y="8953"/>
                      <a:pt x="6341" y="8725"/>
                      <a:pt x="6441" y="8199"/>
                    </a:cubicBezTo>
                    <a:cubicBezTo>
                      <a:pt x="7024" y="5037"/>
                      <a:pt x="5470" y="1"/>
                      <a:pt x="158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Google Shape;900;p25">
                <a:extLst>
                  <a:ext uri="{FF2B5EF4-FFF2-40B4-BE49-F238E27FC236}">
                    <a16:creationId xmlns:a16="http://schemas.microsoft.com/office/drawing/2014/main" id="{60D83CCD-6360-8AEA-FAEE-CEFEB33A23CF}"/>
                  </a:ext>
                </a:extLst>
              </p:cNvPr>
              <p:cNvSpPr/>
              <p:nvPr/>
            </p:nvSpPr>
            <p:spPr>
              <a:xfrm>
                <a:off x="3935896" y="3732695"/>
                <a:ext cx="72246" cy="66947"/>
              </a:xfrm>
              <a:custGeom>
                <a:avLst/>
                <a:gdLst/>
                <a:ahLst/>
                <a:cxnLst/>
                <a:rect l="l" t="t" r="r" b="b"/>
                <a:pathLst>
                  <a:path w="2263" h="2097" extrusionOk="0">
                    <a:moveTo>
                      <a:pt x="1084" y="1"/>
                    </a:moveTo>
                    <a:cubicBezTo>
                      <a:pt x="536" y="1"/>
                      <a:pt x="0" y="477"/>
                      <a:pt x="36" y="1048"/>
                    </a:cubicBezTo>
                    <a:cubicBezTo>
                      <a:pt x="60" y="1608"/>
                      <a:pt x="489" y="2096"/>
                      <a:pt x="1084" y="2096"/>
                    </a:cubicBezTo>
                    <a:lnTo>
                      <a:pt x="1191" y="2096"/>
                    </a:lnTo>
                    <a:cubicBezTo>
                      <a:pt x="1739" y="2096"/>
                      <a:pt x="2263" y="1608"/>
                      <a:pt x="2239" y="1048"/>
                    </a:cubicBezTo>
                    <a:cubicBezTo>
                      <a:pt x="2215" y="477"/>
                      <a:pt x="1786" y="1"/>
                      <a:pt x="119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Google Shape;901;p25">
                <a:extLst>
                  <a:ext uri="{FF2B5EF4-FFF2-40B4-BE49-F238E27FC236}">
                    <a16:creationId xmlns:a16="http://schemas.microsoft.com/office/drawing/2014/main" id="{DB247401-B941-945E-A6D7-F8FE870F4CC5}"/>
                  </a:ext>
                </a:extLst>
              </p:cNvPr>
              <p:cNvSpPr/>
              <p:nvPr/>
            </p:nvSpPr>
            <p:spPr>
              <a:xfrm>
                <a:off x="3737870" y="3511270"/>
                <a:ext cx="180568" cy="203394"/>
              </a:xfrm>
              <a:custGeom>
                <a:avLst/>
                <a:gdLst/>
                <a:ahLst/>
                <a:cxnLst/>
                <a:rect l="l" t="t" r="r" b="b"/>
                <a:pathLst>
                  <a:path w="5656" h="6371" extrusionOk="0">
                    <a:moveTo>
                      <a:pt x="3814" y="1"/>
                    </a:moveTo>
                    <a:cubicBezTo>
                      <a:pt x="3769" y="1"/>
                      <a:pt x="3720" y="10"/>
                      <a:pt x="3667" y="31"/>
                    </a:cubicBezTo>
                    <a:cubicBezTo>
                      <a:pt x="1870" y="722"/>
                      <a:pt x="0" y="2281"/>
                      <a:pt x="262" y="4460"/>
                    </a:cubicBezTo>
                    <a:cubicBezTo>
                      <a:pt x="458" y="6024"/>
                      <a:pt x="1767" y="6371"/>
                      <a:pt x="3129" y="6371"/>
                    </a:cubicBezTo>
                    <a:cubicBezTo>
                      <a:pt x="3841" y="6371"/>
                      <a:pt x="4567" y="6276"/>
                      <a:pt x="5156" y="6210"/>
                    </a:cubicBezTo>
                    <a:cubicBezTo>
                      <a:pt x="5638" y="6164"/>
                      <a:pt x="5655" y="5421"/>
                      <a:pt x="5208" y="5421"/>
                    </a:cubicBezTo>
                    <a:cubicBezTo>
                      <a:pt x="5191" y="5421"/>
                      <a:pt x="5174" y="5422"/>
                      <a:pt x="5156" y="5425"/>
                    </a:cubicBezTo>
                    <a:cubicBezTo>
                      <a:pt x="4674" y="5476"/>
                      <a:pt x="3925" y="5591"/>
                      <a:pt x="3196" y="5591"/>
                    </a:cubicBezTo>
                    <a:cubicBezTo>
                      <a:pt x="2230" y="5591"/>
                      <a:pt x="1301" y="5389"/>
                      <a:pt x="1084" y="4567"/>
                    </a:cubicBezTo>
                    <a:cubicBezTo>
                      <a:pt x="596" y="2758"/>
                      <a:pt x="2477" y="1329"/>
                      <a:pt x="3882" y="781"/>
                    </a:cubicBezTo>
                    <a:cubicBezTo>
                      <a:pt x="4295" y="622"/>
                      <a:pt x="4180" y="1"/>
                      <a:pt x="381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Google Shape;902;p25">
                <a:extLst>
                  <a:ext uri="{FF2B5EF4-FFF2-40B4-BE49-F238E27FC236}">
                    <a16:creationId xmlns:a16="http://schemas.microsoft.com/office/drawing/2014/main" id="{51CC02FA-69E6-3E2C-E91E-C86D266983F8}"/>
                  </a:ext>
                </a:extLst>
              </p:cNvPr>
              <p:cNvSpPr/>
              <p:nvPr/>
            </p:nvSpPr>
            <p:spPr>
              <a:xfrm>
                <a:off x="3849221" y="3477590"/>
                <a:ext cx="153974" cy="224273"/>
              </a:xfrm>
              <a:custGeom>
                <a:avLst/>
                <a:gdLst/>
                <a:ahLst/>
                <a:cxnLst/>
                <a:rect l="l" t="t" r="r" b="b"/>
                <a:pathLst>
                  <a:path w="4823" h="7025" extrusionOk="0">
                    <a:moveTo>
                      <a:pt x="1722" y="511"/>
                    </a:moveTo>
                    <a:lnTo>
                      <a:pt x="1722" y="511"/>
                    </a:lnTo>
                    <a:cubicBezTo>
                      <a:pt x="2162" y="1302"/>
                      <a:pt x="2369" y="2281"/>
                      <a:pt x="2787" y="3086"/>
                    </a:cubicBezTo>
                    <a:cubicBezTo>
                      <a:pt x="3263" y="4027"/>
                      <a:pt x="4823" y="5777"/>
                      <a:pt x="3394" y="6634"/>
                    </a:cubicBezTo>
                    <a:cubicBezTo>
                      <a:pt x="3203" y="6748"/>
                      <a:pt x="3030" y="6798"/>
                      <a:pt x="2873" y="6798"/>
                    </a:cubicBezTo>
                    <a:cubicBezTo>
                      <a:pt x="1947" y="6798"/>
                      <a:pt x="1585" y="5046"/>
                      <a:pt x="1310" y="4313"/>
                    </a:cubicBezTo>
                    <a:cubicBezTo>
                      <a:pt x="1072" y="3705"/>
                      <a:pt x="715" y="3027"/>
                      <a:pt x="596" y="2396"/>
                    </a:cubicBezTo>
                    <a:cubicBezTo>
                      <a:pt x="395" y="1248"/>
                      <a:pt x="770" y="958"/>
                      <a:pt x="1722" y="511"/>
                    </a:cubicBezTo>
                    <a:close/>
                    <a:moveTo>
                      <a:pt x="1640" y="0"/>
                    </a:moveTo>
                    <a:cubicBezTo>
                      <a:pt x="1548" y="0"/>
                      <a:pt x="1459" y="94"/>
                      <a:pt x="1525" y="193"/>
                    </a:cubicBezTo>
                    <a:cubicBezTo>
                      <a:pt x="1546" y="224"/>
                      <a:pt x="1567" y="254"/>
                      <a:pt x="1587" y="286"/>
                    </a:cubicBezTo>
                    <a:lnTo>
                      <a:pt x="1587" y="286"/>
                    </a:lnTo>
                    <a:cubicBezTo>
                      <a:pt x="914" y="589"/>
                      <a:pt x="166" y="725"/>
                      <a:pt x="72" y="1527"/>
                    </a:cubicBezTo>
                    <a:cubicBezTo>
                      <a:pt x="1" y="2205"/>
                      <a:pt x="644" y="3277"/>
                      <a:pt x="870" y="3908"/>
                    </a:cubicBezTo>
                    <a:cubicBezTo>
                      <a:pt x="1179" y="4717"/>
                      <a:pt x="1441" y="6099"/>
                      <a:pt x="2001" y="6789"/>
                    </a:cubicBezTo>
                    <a:cubicBezTo>
                      <a:pt x="2148" y="6970"/>
                      <a:pt x="2300" y="7025"/>
                      <a:pt x="2473" y="7025"/>
                    </a:cubicBezTo>
                    <a:cubicBezTo>
                      <a:pt x="2665" y="7025"/>
                      <a:pt x="2881" y="6958"/>
                      <a:pt x="3144" y="6920"/>
                    </a:cubicBezTo>
                    <a:cubicBezTo>
                      <a:pt x="4097" y="6813"/>
                      <a:pt x="4799" y="6777"/>
                      <a:pt x="4442" y="5694"/>
                    </a:cubicBezTo>
                    <a:cubicBezTo>
                      <a:pt x="4132" y="4729"/>
                      <a:pt x="3465" y="3848"/>
                      <a:pt x="3013" y="2955"/>
                    </a:cubicBezTo>
                    <a:cubicBezTo>
                      <a:pt x="2549" y="2027"/>
                      <a:pt x="2346" y="919"/>
                      <a:pt x="1751" y="62"/>
                    </a:cubicBezTo>
                    <a:cubicBezTo>
                      <a:pt x="1722" y="18"/>
                      <a:pt x="1681" y="0"/>
                      <a:pt x="164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Google Shape;903;p25">
                <a:extLst>
                  <a:ext uri="{FF2B5EF4-FFF2-40B4-BE49-F238E27FC236}">
                    <a16:creationId xmlns:a16="http://schemas.microsoft.com/office/drawing/2014/main" id="{8F511ADA-DC54-BF51-51AB-0F25B4897836}"/>
                  </a:ext>
                </a:extLst>
              </p:cNvPr>
              <p:cNvSpPr/>
              <p:nvPr/>
            </p:nvSpPr>
            <p:spPr>
              <a:xfrm>
                <a:off x="3895160" y="3369303"/>
                <a:ext cx="302266" cy="307629"/>
              </a:xfrm>
              <a:custGeom>
                <a:avLst/>
                <a:gdLst/>
                <a:ahLst/>
                <a:cxnLst/>
                <a:rect l="l" t="t" r="r" b="b"/>
                <a:pathLst>
                  <a:path w="9468" h="9636" extrusionOk="0">
                    <a:moveTo>
                      <a:pt x="4706" y="0"/>
                    </a:moveTo>
                    <a:cubicBezTo>
                      <a:pt x="4668" y="0"/>
                      <a:pt x="4628" y="8"/>
                      <a:pt x="4586" y="25"/>
                    </a:cubicBezTo>
                    <a:cubicBezTo>
                      <a:pt x="2693" y="811"/>
                      <a:pt x="1241" y="2037"/>
                      <a:pt x="181" y="3787"/>
                    </a:cubicBezTo>
                    <a:cubicBezTo>
                      <a:pt x="0" y="4092"/>
                      <a:pt x="268" y="4373"/>
                      <a:pt x="537" y="4373"/>
                    </a:cubicBezTo>
                    <a:cubicBezTo>
                      <a:pt x="658" y="4373"/>
                      <a:pt x="779" y="4317"/>
                      <a:pt x="860" y="4180"/>
                    </a:cubicBezTo>
                    <a:cubicBezTo>
                      <a:pt x="1720" y="2754"/>
                      <a:pt x="2878" y="1687"/>
                      <a:pt x="4362" y="977"/>
                    </a:cubicBezTo>
                    <a:lnTo>
                      <a:pt x="4362" y="977"/>
                    </a:lnTo>
                    <a:cubicBezTo>
                      <a:pt x="4744" y="3819"/>
                      <a:pt x="5403" y="6857"/>
                      <a:pt x="7818" y="8498"/>
                    </a:cubicBezTo>
                    <a:lnTo>
                      <a:pt x="7818" y="8498"/>
                    </a:lnTo>
                    <a:cubicBezTo>
                      <a:pt x="6311" y="8738"/>
                      <a:pt x="4800" y="8850"/>
                      <a:pt x="3270" y="8850"/>
                    </a:cubicBezTo>
                    <a:cubicBezTo>
                      <a:pt x="3146" y="8850"/>
                      <a:pt x="3021" y="8849"/>
                      <a:pt x="2896" y="8848"/>
                    </a:cubicBezTo>
                    <a:cubicBezTo>
                      <a:pt x="2396" y="8848"/>
                      <a:pt x="2396" y="9633"/>
                      <a:pt x="2896" y="9633"/>
                    </a:cubicBezTo>
                    <a:cubicBezTo>
                      <a:pt x="3011" y="9635"/>
                      <a:pt x="3127" y="9635"/>
                      <a:pt x="3243" y="9635"/>
                    </a:cubicBezTo>
                    <a:cubicBezTo>
                      <a:pt x="5207" y="9635"/>
                      <a:pt x="7140" y="9444"/>
                      <a:pt x="9063" y="9062"/>
                    </a:cubicBezTo>
                    <a:cubicBezTo>
                      <a:pt x="9385" y="9002"/>
                      <a:pt x="9468" y="8490"/>
                      <a:pt x="9158" y="8348"/>
                    </a:cubicBezTo>
                    <a:cubicBezTo>
                      <a:pt x="6027" y="6943"/>
                      <a:pt x="5455" y="3478"/>
                      <a:pt x="5074" y="406"/>
                    </a:cubicBezTo>
                    <a:cubicBezTo>
                      <a:pt x="5054" y="216"/>
                      <a:pt x="4908" y="0"/>
                      <a:pt x="470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Google Shape;904;p25">
                <a:extLst>
                  <a:ext uri="{FF2B5EF4-FFF2-40B4-BE49-F238E27FC236}">
                    <a16:creationId xmlns:a16="http://schemas.microsoft.com/office/drawing/2014/main" id="{677696F3-7335-77B8-1F94-AFF6593BCB7D}"/>
                  </a:ext>
                </a:extLst>
              </p:cNvPr>
              <p:cNvSpPr/>
              <p:nvPr/>
            </p:nvSpPr>
            <p:spPr>
              <a:xfrm>
                <a:off x="4030998" y="3343380"/>
                <a:ext cx="242853" cy="318803"/>
              </a:xfrm>
              <a:custGeom>
                <a:avLst/>
                <a:gdLst/>
                <a:ahLst/>
                <a:cxnLst/>
                <a:rect l="l" t="t" r="r" b="b"/>
                <a:pathLst>
                  <a:path w="7607" h="9986" extrusionOk="0">
                    <a:moveTo>
                      <a:pt x="2343" y="0"/>
                    </a:moveTo>
                    <a:cubicBezTo>
                      <a:pt x="1567" y="0"/>
                      <a:pt x="812" y="370"/>
                      <a:pt x="200" y="1290"/>
                    </a:cubicBezTo>
                    <a:cubicBezTo>
                      <a:pt x="1" y="1581"/>
                      <a:pt x="278" y="1860"/>
                      <a:pt x="556" y="1860"/>
                    </a:cubicBezTo>
                    <a:cubicBezTo>
                      <a:pt x="676" y="1860"/>
                      <a:pt x="796" y="1808"/>
                      <a:pt x="879" y="1682"/>
                    </a:cubicBezTo>
                    <a:cubicBezTo>
                      <a:pt x="1369" y="953"/>
                      <a:pt x="1911" y="663"/>
                      <a:pt x="2453" y="663"/>
                    </a:cubicBezTo>
                    <a:cubicBezTo>
                      <a:pt x="4009" y="663"/>
                      <a:pt x="5568" y="3048"/>
                      <a:pt x="5903" y="4302"/>
                    </a:cubicBezTo>
                    <a:cubicBezTo>
                      <a:pt x="6083" y="4979"/>
                      <a:pt x="6789" y="9272"/>
                      <a:pt x="5326" y="9272"/>
                    </a:cubicBezTo>
                    <a:cubicBezTo>
                      <a:pt x="5142" y="9272"/>
                      <a:pt x="4923" y="9204"/>
                      <a:pt x="4665" y="9052"/>
                    </a:cubicBezTo>
                    <a:cubicBezTo>
                      <a:pt x="4596" y="9011"/>
                      <a:pt x="4528" y="8993"/>
                      <a:pt x="4464" y="8993"/>
                    </a:cubicBezTo>
                    <a:cubicBezTo>
                      <a:pt x="4122" y="8993"/>
                      <a:pt x="3901" y="9510"/>
                      <a:pt x="4272" y="9731"/>
                    </a:cubicBezTo>
                    <a:cubicBezTo>
                      <a:pt x="4564" y="9903"/>
                      <a:pt x="4874" y="9985"/>
                      <a:pt x="5177" y="9985"/>
                    </a:cubicBezTo>
                    <a:cubicBezTo>
                      <a:pt x="5776" y="9985"/>
                      <a:pt x="6349" y="9665"/>
                      <a:pt x="6713" y="9088"/>
                    </a:cubicBezTo>
                    <a:cubicBezTo>
                      <a:pt x="7606" y="7695"/>
                      <a:pt x="6987" y="4992"/>
                      <a:pt x="6499" y="3552"/>
                    </a:cubicBezTo>
                    <a:cubicBezTo>
                      <a:pt x="5938" y="1870"/>
                      <a:pt x="4088" y="0"/>
                      <a:pt x="234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Google Shape;905;p25">
                <a:extLst>
                  <a:ext uri="{FF2B5EF4-FFF2-40B4-BE49-F238E27FC236}">
                    <a16:creationId xmlns:a16="http://schemas.microsoft.com/office/drawing/2014/main" id="{AE3FAD42-2FE4-E1DF-39C7-AA4E4E9C5308}"/>
                  </a:ext>
                </a:extLst>
              </p:cNvPr>
              <p:cNvSpPr/>
              <p:nvPr/>
            </p:nvSpPr>
            <p:spPr>
              <a:xfrm>
                <a:off x="4065124" y="3472641"/>
                <a:ext cx="104554" cy="93508"/>
              </a:xfrm>
              <a:custGeom>
                <a:avLst/>
                <a:gdLst/>
                <a:ahLst/>
                <a:cxnLst/>
                <a:rect l="l" t="t" r="r" b="b"/>
                <a:pathLst>
                  <a:path w="3275" h="2929" extrusionOk="0">
                    <a:moveTo>
                      <a:pt x="2095" y="0"/>
                    </a:moveTo>
                    <a:cubicBezTo>
                      <a:pt x="1389" y="0"/>
                      <a:pt x="502" y="374"/>
                      <a:pt x="120" y="622"/>
                    </a:cubicBezTo>
                    <a:cubicBezTo>
                      <a:pt x="1" y="701"/>
                      <a:pt x="71" y="871"/>
                      <a:pt x="181" y="871"/>
                    </a:cubicBezTo>
                    <a:cubicBezTo>
                      <a:pt x="203" y="871"/>
                      <a:pt x="227" y="864"/>
                      <a:pt x="251" y="848"/>
                    </a:cubicBezTo>
                    <a:cubicBezTo>
                      <a:pt x="561" y="648"/>
                      <a:pt x="1435" y="292"/>
                      <a:pt x="2076" y="292"/>
                    </a:cubicBezTo>
                    <a:cubicBezTo>
                      <a:pt x="2541" y="292"/>
                      <a:pt x="2884" y="480"/>
                      <a:pt x="2798" y="1051"/>
                    </a:cubicBezTo>
                    <a:cubicBezTo>
                      <a:pt x="2679" y="1896"/>
                      <a:pt x="1822" y="2396"/>
                      <a:pt x="1108" y="2670"/>
                    </a:cubicBezTo>
                    <a:cubicBezTo>
                      <a:pt x="969" y="2723"/>
                      <a:pt x="1012" y="2929"/>
                      <a:pt x="1133" y="2929"/>
                    </a:cubicBezTo>
                    <a:cubicBezTo>
                      <a:pt x="1148" y="2929"/>
                      <a:pt x="1163" y="2926"/>
                      <a:pt x="1179" y="2920"/>
                    </a:cubicBezTo>
                    <a:cubicBezTo>
                      <a:pt x="2060" y="2586"/>
                      <a:pt x="3275" y="1801"/>
                      <a:pt x="3072" y="681"/>
                    </a:cubicBezTo>
                    <a:cubicBezTo>
                      <a:pt x="2976" y="174"/>
                      <a:pt x="2578" y="0"/>
                      <a:pt x="209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Google Shape;906;p25">
                <a:extLst>
                  <a:ext uri="{FF2B5EF4-FFF2-40B4-BE49-F238E27FC236}">
                    <a16:creationId xmlns:a16="http://schemas.microsoft.com/office/drawing/2014/main" id="{3E533412-BF3E-4FD7-CD22-8EFCB6539A2A}"/>
                  </a:ext>
                </a:extLst>
              </p:cNvPr>
              <p:cNvSpPr/>
              <p:nvPr/>
            </p:nvSpPr>
            <p:spPr>
              <a:xfrm>
                <a:off x="4051908" y="3388904"/>
                <a:ext cx="159593" cy="255847"/>
              </a:xfrm>
              <a:custGeom>
                <a:avLst/>
                <a:gdLst/>
                <a:ahLst/>
                <a:cxnLst/>
                <a:rect l="l" t="t" r="r" b="b"/>
                <a:pathLst>
                  <a:path w="4999" h="8014" extrusionOk="0">
                    <a:moveTo>
                      <a:pt x="183" y="0"/>
                    </a:moveTo>
                    <a:cubicBezTo>
                      <a:pt x="47" y="0"/>
                      <a:pt x="0" y="213"/>
                      <a:pt x="153" y="256"/>
                    </a:cubicBezTo>
                    <a:cubicBezTo>
                      <a:pt x="3748" y="1257"/>
                      <a:pt x="4713" y="4519"/>
                      <a:pt x="4308" y="7888"/>
                    </a:cubicBezTo>
                    <a:cubicBezTo>
                      <a:pt x="4296" y="7972"/>
                      <a:pt x="4355" y="8013"/>
                      <a:pt x="4421" y="8013"/>
                    </a:cubicBezTo>
                    <a:cubicBezTo>
                      <a:pt x="4486" y="8013"/>
                      <a:pt x="4558" y="7972"/>
                      <a:pt x="4570" y="7888"/>
                    </a:cubicBezTo>
                    <a:cubicBezTo>
                      <a:pt x="4998" y="4388"/>
                      <a:pt x="3927" y="1030"/>
                      <a:pt x="224" y="6"/>
                    </a:cubicBezTo>
                    <a:cubicBezTo>
                      <a:pt x="210" y="2"/>
                      <a:pt x="196" y="0"/>
                      <a:pt x="18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Google Shape;907;p25">
                <a:extLst>
                  <a:ext uri="{FF2B5EF4-FFF2-40B4-BE49-F238E27FC236}">
                    <a16:creationId xmlns:a16="http://schemas.microsoft.com/office/drawing/2014/main" id="{3F2942FB-5A01-F7FB-DBF0-BF3116132C0E}"/>
                  </a:ext>
                </a:extLst>
              </p:cNvPr>
              <p:cNvSpPr/>
              <p:nvPr/>
            </p:nvSpPr>
            <p:spPr>
              <a:xfrm>
                <a:off x="4206485" y="3259803"/>
                <a:ext cx="60083" cy="94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2953" extrusionOk="0">
                    <a:moveTo>
                      <a:pt x="1701" y="0"/>
                    </a:moveTo>
                    <a:cubicBezTo>
                      <a:pt x="1661" y="0"/>
                      <a:pt x="1623" y="18"/>
                      <a:pt x="1597" y="62"/>
                    </a:cubicBezTo>
                    <a:cubicBezTo>
                      <a:pt x="1037" y="931"/>
                      <a:pt x="526" y="1824"/>
                      <a:pt x="49" y="2753"/>
                    </a:cubicBezTo>
                    <a:cubicBezTo>
                      <a:pt x="0" y="2858"/>
                      <a:pt x="91" y="2953"/>
                      <a:pt x="175" y="2953"/>
                    </a:cubicBezTo>
                    <a:cubicBezTo>
                      <a:pt x="215" y="2953"/>
                      <a:pt x="253" y="2933"/>
                      <a:pt x="275" y="2884"/>
                    </a:cubicBezTo>
                    <a:cubicBezTo>
                      <a:pt x="752" y="1967"/>
                      <a:pt x="1264" y="1062"/>
                      <a:pt x="1823" y="193"/>
                    </a:cubicBezTo>
                    <a:cubicBezTo>
                      <a:pt x="1881" y="94"/>
                      <a:pt x="1790" y="0"/>
                      <a:pt x="170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Google Shape;908;p25">
                <a:extLst>
                  <a:ext uri="{FF2B5EF4-FFF2-40B4-BE49-F238E27FC236}">
                    <a16:creationId xmlns:a16="http://schemas.microsoft.com/office/drawing/2014/main" id="{DB7942ED-0EB8-EA8E-8E11-AD6EB9FA83B0}"/>
                  </a:ext>
                </a:extLst>
              </p:cNvPr>
              <p:cNvSpPr/>
              <p:nvPr/>
            </p:nvSpPr>
            <p:spPr>
              <a:xfrm>
                <a:off x="4264427" y="3390309"/>
                <a:ext cx="99351" cy="44344"/>
              </a:xfrm>
              <a:custGeom>
                <a:avLst/>
                <a:gdLst/>
                <a:ahLst/>
                <a:cxnLst/>
                <a:rect l="l" t="t" r="r" b="b"/>
                <a:pathLst>
                  <a:path w="3112" h="1389" extrusionOk="0">
                    <a:moveTo>
                      <a:pt x="2959" y="1"/>
                    </a:moveTo>
                    <a:cubicBezTo>
                      <a:pt x="2945" y="1"/>
                      <a:pt x="2930" y="4"/>
                      <a:pt x="2913" y="10"/>
                    </a:cubicBezTo>
                    <a:lnTo>
                      <a:pt x="139" y="1117"/>
                    </a:lnTo>
                    <a:cubicBezTo>
                      <a:pt x="1" y="1181"/>
                      <a:pt x="43" y="1388"/>
                      <a:pt x="165" y="1388"/>
                    </a:cubicBezTo>
                    <a:cubicBezTo>
                      <a:pt x="179" y="1388"/>
                      <a:pt x="194" y="1385"/>
                      <a:pt x="211" y="1379"/>
                    </a:cubicBezTo>
                    <a:cubicBezTo>
                      <a:pt x="1139" y="998"/>
                      <a:pt x="2056" y="629"/>
                      <a:pt x="2973" y="260"/>
                    </a:cubicBezTo>
                    <a:cubicBezTo>
                      <a:pt x="3111" y="207"/>
                      <a:pt x="3078" y="1"/>
                      <a:pt x="2959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Google Shape;909;p25">
                <a:extLst>
                  <a:ext uri="{FF2B5EF4-FFF2-40B4-BE49-F238E27FC236}">
                    <a16:creationId xmlns:a16="http://schemas.microsoft.com/office/drawing/2014/main" id="{2DC38733-AAFF-CD5D-BF58-2AB297055D4C}"/>
                  </a:ext>
                </a:extLst>
              </p:cNvPr>
              <p:cNvSpPr/>
              <p:nvPr/>
            </p:nvSpPr>
            <p:spPr>
              <a:xfrm>
                <a:off x="4297756" y="3507247"/>
                <a:ext cx="91625" cy="13057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409" extrusionOk="0">
                    <a:moveTo>
                      <a:pt x="420" y="0"/>
                    </a:moveTo>
                    <a:cubicBezTo>
                      <a:pt x="336" y="0"/>
                      <a:pt x="251" y="1"/>
                      <a:pt x="167" y="2"/>
                    </a:cubicBezTo>
                    <a:cubicBezTo>
                      <a:pt x="0" y="2"/>
                      <a:pt x="0" y="264"/>
                      <a:pt x="167" y="264"/>
                    </a:cubicBezTo>
                    <a:cubicBezTo>
                      <a:pt x="251" y="263"/>
                      <a:pt x="336" y="262"/>
                      <a:pt x="420" y="262"/>
                    </a:cubicBezTo>
                    <a:cubicBezTo>
                      <a:pt x="1181" y="262"/>
                      <a:pt x="1942" y="311"/>
                      <a:pt x="2703" y="407"/>
                    </a:cubicBezTo>
                    <a:cubicBezTo>
                      <a:pt x="2710" y="408"/>
                      <a:pt x="2717" y="409"/>
                      <a:pt x="2724" y="409"/>
                    </a:cubicBezTo>
                    <a:cubicBezTo>
                      <a:pt x="2869" y="409"/>
                      <a:pt x="2862" y="168"/>
                      <a:pt x="2703" y="145"/>
                    </a:cubicBezTo>
                    <a:cubicBezTo>
                      <a:pt x="1942" y="49"/>
                      <a:pt x="1181" y="0"/>
                      <a:pt x="42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Google Shape;910;p25">
                <a:extLst>
                  <a:ext uri="{FF2B5EF4-FFF2-40B4-BE49-F238E27FC236}">
                    <a16:creationId xmlns:a16="http://schemas.microsoft.com/office/drawing/2014/main" id="{576F76EA-6D73-2653-A5F7-D723F5D08101}"/>
                  </a:ext>
                </a:extLst>
              </p:cNvPr>
              <p:cNvSpPr/>
              <p:nvPr/>
            </p:nvSpPr>
            <p:spPr>
              <a:xfrm>
                <a:off x="4301523" y="3588143"/>
                <a:ext cx="102415" cy="38597"/>
              </a:xfrm>
              <a:custGeom>
                <a:avLst/>
                <a:gdLst/>
                <a:ahLst/>
                <a:cxnLst/>
                <a:rect l="l" t="t" r="r" b="b"/>
                <a:pathLst>
                  <a:path w="3208" h="1209" extrusionOk="0">
                    <a:moveTo>
                      <a:pt x="196" y="1"/>
                    </a:moveTo>
                    <a:cubicBezTo>
                      <a:pt x="52" y="1"/>
                      <a:pt x="0" y="221"/>
                      <a:pt x="156" y="254"/>
                    </a:cubicBezTo>
                    <a:cubicBezTo>
                      <a:pt x="1120" y="457"/>
                      <a:pt x="2049" y="766"/>
                      <a:pt x="2942" y="1195"/>
                    </a:cubicBezTo>
                    <a:cubicBezTo>
                      <a:pt x="2963" y="1204"/>
                      <a:pt x="2983" y="1209"/>
                      <a:pt x="3002" y="1209"/>
                    </a:cubicBezTo>
                    <a:cubicBezTo>
                      <a:pt x="3127" y="1209"/>
                      <a:pt x="3207" y="1031"/>
                      <a:pt x="3073" y="969"/>
                    </a:cubicBezTo>
                    <a:cubicBezTo>
                      <a:pt x="2156" y="528"/>
                      <a:pt x="1216" y="207"/>
                      <a:pt x="227" y="4"/>
                    </a:cubicBezTo>
                    <a:cubicBezTo>
                      <a:pt x="216" y="2"/>
                      <a:pt x="206" y="1"/>
                      <a:pt x="19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Google Shape;911;p25">
                <a:extLst>
                  <a:ext uri="{FF2B5EF4-FFF2-40B4-BE49-F238E27FC236}">
                    <a16:creationId xmlns:a16="http://schemas.microsoft.com/office/drawing/2014/main" id="{2D5F67E9-32D6-35CD-F106-4E87868E2F14}"/>
                  </a:ext>
                </a:extLst>
              </p:cNvPr>
              <p:cNvSpPr/>
              <p:nvPr/>
            </p:nvSpPr>
            <p:spPr>
              <a:xfrm>
                <a:off x="3867578" y="3696589"/>
                <a:ext cx="200234" cy="181398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5682" extrusionOk="0">
                    <a:moveTo>
                      <a:pt x="480" y="0"/>
                    </a:moveTo>
                    <a:cubicBezTo>
                      <a:pt x="235" y="0"/>
                      <a:pt x="1" y="188"/>
                      <a:pt x="116" y="477"/>
                    </a:cubicBezTo>
                    <a:cubicBezTo>
                      <a:pt x="676" y="1846"/>
                      <a:pt x="1236" y="3215"/>
                      <a:pt x="1807" y="4596"/>
                    </a:cubicBezTo>
                    <a:cubicBezTo>
                      <a:pt x="2140" y="5404"/>
                      <a:pt x="2632" y="5681"/>
                      <a:pt x="3404" y="5681"/>
                    </a:cubicBezTo>
                    <a:cubicBezTo>
                      <a:pt x="3599" y="5681"/>
                      <a:pt x="3812" y="5663"/>
                      <a:pt x="4045" y="5632"/>
                    </a:cubicBezTo>
                    <a:cubicBezTo>
                      <a:pt x="6272" y="5335"/>
                      <a:pt x="3867" y="1453"/>
                      <a:pt x="3581" y="417"/>
                    </a:cubicBezTo>
                    <a:cubicBezTo>
                      <a:pt x="3524" y="222"/>
                      <a:pt x="3369" y="137"/>
                      <a:pt x="3213" y="137"/>
                    </a:cubicBezTo>
                    <a:cubicBezTo>
                      <a:pt x="2979" y="137"/>
                      <a:pt x="2741" y="327"/>
                      <a:pt x="2819" y="620"/>
                    </a:cubicBezTo>
                    <a:cubicBezTo>
                      <a:pt x="2998" y="1274"/>
                      <a:pt x="3271" y="1882"/>
                      <a:pt x="3557" y="2501"/>
                    </a:cubicBezTo>
                    <a:cubicBezTo>
                      <a:pt x="3736" y="2906"/>
                      <a:pt x="3914" y="3310"/>
                      <a:pt x="4033" y="3739"/>
                    </a:cubicBezTo>
                    <a:cubicBezTo>
                      <a:pt x="4105" y="3953"/>
                      <a:pt x="4141" y="4168"/>
                      <a:pt x="4164" y="4394"/>
                    </a:cubicBezTo>
                    <a:cubicBezTo>
                      <a:pt x="4136" y="4729"/>
                      <a:pt x="3999" y="4897"/>
                      <a:pt x="3764" y="4897"/>
                    </a:cubicBezTo>
                    <a:cubicBezTo>
                      <a:pt x="3698" y="4897"/>
                      <a:pt x="3626" y="4884"/>
                      <a:pt x="3545" y="4858"/>
                    </a:cubicBezTo>
                    <a:cubicBezTo>
                      <a:pt x="3495" y="4866"/>
                      <a:pt x="3446" y="4870"/>
                      <a:pt x="3398" y="4870"/>
                    </a:cubicBezTo>
                    <a:cubicBezTo>
                      <a:pt x="2454" y="4870"/>
                      <a:pt x="2138" y="3348"/>
                      <a:pt x="1855" y="2668"/>
                    </a:cubicBezTo>
                    <a:cubicBezTo>
                      <a:pt x="1533" y="1870"/>
                      <a:pt x="1200" y="1060"/>
                      <a:pt x="878" y="262"/>
                    </a:cubicBezTo>
                    <a:cubicBezTo>
                      <a:pt x="803" y="80"/>
                      <a:pt x="640" y="0"/>
                      <a:pt x="48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Google Shape;912;p25">
                <a:extLst>
                  <a:ext uri="{FF2B5EF4-FFF2-40B4-BE49-F238E27FC236}">
                    <a16:creationId xmlns:a16="http://schemas.microsoft.com/office/drawing/2014/main" id="{B183CFBE-E53D-C12E-7CE1-36D441A5EEB8}"/>
                  </a:ext>
                </a:extLst>
              </p:cNvPr>
              <p:cNvSpPr/>
              <p:nvPr/>
            </p:nvSpPr>
            <p:spPr>
              <a:xfrm>
                <a:off x="3933597" y="3733174"/>
                <a:ext cx="59508" cy="63531"/>
              </a:xfrm>
              <a:custGeom>
                <a:avLst/>
                <a:gdLst/>
                <a:ahLst/>
                <a:cxnLst/>
                <a:rect l="l" t="t" r="r" b="b"/>
                <a:pathLst>
                  <a:path w="1864" h="1990" extrusionOk="0">
                    <a:moveTo>
                      <a:pt x="1368" y="0"/>
                    </a:moveTo>
                    <a:cubicBezTo>
                      <a:pt x="1354" y="0"/>
                      <a:pt x="1339" y="3"/>
                      <a:pt x="1323" y="9"/>
                    </a:cubicBezTo>
                    <a:lnTo>
                      <a:pt x="620" y="283"/>
                    </a:lnTo>
                    <a:cubicBezTo>
                      <a:pt x="501" y="331"/>
                      <a:pt x="346" y="367"/>
                      <a:pt x="251" y="450"/>
                    </a:cubicBezTo>
                    <a:cubicBezTo>
                      <a:pt x="1" y="640"/>
                      <a:pt x="120" y="1069"/>
                      <a:pt x="191" y="1319"/>
                    </a:cubicBezTo>
                    <a:cubicBezTo>
                      <a:pt x="251" y="1545"/>
                      <a:pt x="358" y="1914"/>
                      <a:pt x="608" y="1974"/>
                    </a:cubicBezTo>
                    <a:cubicBezTo>
                      <a:pt x="644" y="1985"/>
                      <a:pt x="678" y="1990"/>
                      <a:pt x="711" y="1990"/>
                    </a:cubicBezTo>
                    <a:cubicBezTo>
                      <a:pt x="823" y="1990"/>
                      <a:pt x="927" y="1937"/>
                      <a:pt x="1037" y="1891"/>
                    </a:cubicBezTo>
                    <a:cubicBezTo>
                      <a:pt x="1263" y="1795"/>
                      <a:pt x="1489" y="1700"/>
                      <a:pt x="1727" y="1605"/>
                    </a:cubicBezTo>
                    <a:cubicBezTo>
                      <a:pt x="1864" y="1552"/>
                      <a:pt x="1824" y="1343"/>
                      <a:pt x="1707" y="1343"/>
                    </a:cubicBezTo>
                    <a:cubicBezTo>
                      <a:pt x="1691" y="1343"/>
                      <a:pt x="1674" y="1346"/>
                      <a:pt x="1656" y="1355"/>
                    </a:cubicBezTo>
                    <a:cubicBezTo>
                      <a:pt x="1430" y="1450"/>
                      <a:pt x="1192" y="1545"/>
                      <a:pt x="965" y="1641"/>
                    </a:cubicBezTo>
                    <a:cubicBezTo>
                      <a:pt x="883" y="1670"/>
                      <a:pt x="839" y="1696"/>
                      <a:pt x="785" y="1696"/>
                    </a:cubicBezTo>
                    <a:cubicBezTo>
                      <a:pt x="752" y="1696"/>
                      <a:pt x="717" y="1687"/>
                      <a:pt x="668" y="1664"/>
                    </a:cubicBezTo>
                    <a:cubicBezTo>
                      <a:pt x="513" y="1581"/>
                      <a:pt x="489" y="1402"/>
                      <a:pt x="441" y="1248"/>
                    </a:cubicBezTo>
                    <a:cubicBezTo>
                      <a:pt x="406" y="1141"/>
                      <a:pt x="370" y="998"/>
                      <a:pt x="370" y="879"/>
                    </a:cubicBezTo>
                    <a:cubicBezTo>
                      <a:pt x="394" y="676"/>
                      <a:pt x="513" y="629"/>
                      <a:pt x="692" y="533"/>
                    </a:cubicBezTo>
                    <a:cubicBezTo>
                      <a:pt x="906" y="426"/>
                      <a:pt x="1156" y="355"/>
                      <a:pt x="1394" y="259"/>
                    </a:cubicBezTo>
                    <a:cubicBezTo>
                      <a:pt x="1532" y="206"/>
                      <a:pt x="1490" y="0"/>
                      <a:pt x="136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3" name="Google Shape;913;p25">
              <a:extLst>
                <a:ext uri="{FF2B5EF4-FFF2-40B4-BE49-F238E27FC236}">
                  <a16:creationId xmlns:a16="http://schemas.microsoft.com/office/drawing/2014/main" id="{18529B9E-AE77-7936-C880-E56BBB4E3C29}"/>
                </a:ext>
              </a:extLst>
            </p:cNvPr>
            <p:cNvSpPr/>
            <p:nvPr/>
          </p:nvSpPr>
          <p:spPr>
            <a:xfrm>
              <a:off x="3493396" y="1492738"/>
              <a:ext cx="1049285" cy="943288"/>
            </a:xfrm>
            <a:custGeom>
              <a:avLst/>
              <a:gdLst/>
              <a:ahLst/>
              <a:cxnLst/>
              <a:rect l="l" t="t" r="r" b="b"/>
              <a:pathLst>
                <a:path w="31529" h="29547" extrusionOk="0">
                  <a:moveTo>
                    <a:pt x="14165" y="906"/>
                  </a:moveTo>
                  <a:cubicBezTo>
                    <a:pt x="14961" y="906"/>
                    <a:pt x="15756" y="914"/>
                    <a:pt x="16551" y="931"/>
                  </a:cubicBezTo>
                  <a:cubicBezTo>
                    <a:pt x="19884" y="1014"/>
                    <a:pt x="23397" y="1038"/>
                    <a:pt x="26683" y="1610"/>
                  </a:cubicBezTo>
                  <a:cubicBezTo>
                    <a:pt x="27350" y="1729"/>
                    <a:pt x="28754" y="1991"/>
                    <a:pt x="29207" y="2538"/>
                  </a:cubicBezTo>
                  <a:cubicBezTo>
                    <a:pt x="29313" y="2668"/>
                    <a:pt x="29419" y="3622"/>
                    <a:pt x="29410" y="3622"/>
                  </a:cubicBezTo>
                  <a:cubicBezTo>
                    <a:pt x="29410" y="3622"/>
                    <a:pt x="29409" y="3622"/>
                    <a:pt x="29409" y="3622"/>
                  </a:cubicBezTo>
                  <a:lnTo>
                    <a:pt x="29409" y="3622"/>
                  </a:lnTo>
                  <a:cubicBezTo>
                    <a:pt x="29552" y="4384"/>
                    <a:pt x="29659" y="5158"/>
                    <a:pt x="29778" y="5932"/>
                  </a:cubicBezTo>
                  <a:cubicBezTo>
                    <a:pt x="30052" y="7872"/>
                    <a:pt x="30267" y="9825"/>
                    <a:pt x="30421" y="11777"/>
                  </a:cubicBezTo>
                  <a:cubicBezTo>
                    <a:pt x="30659" y="14956"/>
                    <a:pt x="30814" y="18183"/>
                    <a:pt x="30588" y="21362"/>
                  </a:cubicBezTo>
                  <a:cubicBezTo>
                    <a:pt x="30469" y="22934"/>
                    <a:pt x="30231" y="24505"/>
                    <a:pt x="29790" y="26017"/>
                  </a:cubicBezTo>
                  <a:cubicBezTo>
                    <a:pt x="29481" y="27065"/>
                    <a:pt x="29088" y="28137"/>
                    <a:pt x="27945" y="28565"/>
                  </a:cubicBezTo>
                  <a:cubicBezTo>
                    <a:pt x="27700" y="28663"/>
                    <a:pt x="27349" y="28695"/>
                    <a:pt x="26961" y="28695"/>
                  </a:cubicBezTo>
                  <a:cubicBezTo>
                    <a:pt x="26220" y="28695"/>
                    <a:pt x="25346" y="28577"/>
                    <a:pt x="24837" y="28577"/>
                  </a:cubicBezTo>
                  <a:cubicBezTo>
                    <a:pt x="21385" y="28589"/>
                    <a:pt x="17932" y="28589"/>
                    <a:pt x="14479" y="28601"/>
                  </a:cubicBezTo>
                  <a:cubicBezTo>
                    <a:pt x="11717" y="28601"/>
                    <a:pt x="8954" y="28616"/>
                    <a:pt x="6192" y="28616"/>
                  </a:cubicBezTo>
                  <a:cubicBezTo>
                    <a:pt x="5502" y="28616"/>
                    <a:pt x="4811" y="28615"/>
                    <a:pt x="4120" y="28613"/>
                  </a:cubicBezTo>
                  <a:cubicBezTo>
                    <a:pt x="3870" y="28613"/>
                    <a:pt x="3568" y="28630"/>
                    <a:pt x="3262" y="28630"/>
                  </a:cubicBezTo>
                  <a:cubicBezTo>
                    <a:pt x="2840" y="28630"/>
                    <a:pt x="2408" y="28598"/>
                    <a:pt x="2084" y="28446"/>
                  </a:cubicBezTo>
                  <a:cubicBezTo>
                    <a:pt x="811" y="27851"/>
                    <a:pt x="1061" y="25922"/>
                    <a:pt x="1037" y="24827"/>
                  </a:cubicBezTo>
                  <a:cubicBezTo>
                    <a:pt x="1001" y="23005"/>
                    <a:pt x="965" y="21195"/>
                    <a:pt x="953" y="19386"/>
                  </a:cubicBezTo>
                  <a:cubicBezTo>
                    <a:pt x="930" y="15635"/>
                    <a:pt x="1001" y="11897"/>
                    <a:pt x="1311" y="8170"/>
                  </a:cubicBezTo>
                  <a:cubicBezTo>
                    <a:pt x="1465" y="6182"/>
                    <a:pt x="1299" y="3300"/>
                    <a:pt x="3108" y="2014"/>
                  </a:cubicBezTo>
                  <a:cubicBezTo>
                    <a:pt x="3949" y="1417"/>
                    <a:pt x="5005" y="1139"/>
                    <a:pt x="6068" y="983"/>
                  </a:cubicBezTo>
                  <a:lnTo>
                    <a:pt x="6068" y="983"/>
                  </a:lnTo>
                  <a:cubicBezTo>
                    <a:pt x="6123" y="1085"/>
                    <a:pt x="6225" y="1158"/>
                    <a:pt x="6372" y="1158"/>
                  </a:cubicBezTo>
                  <a:cubicBezTo>
                    <a:pt x="6380" y="1158"/>
                    <a:pt x="6387" y="1158"/>
                    <a:pt x="6395" y="1157"/>
                  </a:cubicBezTo>
                  <a:cubicBezTo>
                    <a:pt x="8981" y="993"/>
                    <a:pt x="11575" y="906"/>
                    <a:pt x="14165" y="906"/>
                  </a:cubicBezTo>
                  <a:close/>
                  <a:moveTo>
                    <a:pt x="8033" y="0"/>
                  </a:moveTo>
                  <a:cubicBezTo>
                    <a:pt x="8019" y="0"/>
                    <a:pt x="8005" y="1"/>
                    <a:pt x="7990" y="2"/>
                  </a:cubicBezTo>
                  <a:cubicBezTo>
                    <a:pt x="5621" y="193"/>
                    <a:pt x="2465" y="490"/>
                    <a:pt x="1322" y="2943"/>
                  </a:cubicBezTo>
                  <a:cubicBezTo>
                    <a:pt x="656" y="4396"/>
                    <a:pt x="680" y="6277"/>
                    <a:pt x="549" y="7825"/>
                  </a:cubicBezTo>
                  <a:cubicBezTo>
                    <a:pt x="358" y="10087"/>
                    <a:pt x="251" y="12349"/>
                    <a:pt x="203" y="14623"/>
                  </a:cubicBezTo>
                  <a:cubicBezTo>
                    <a:pt x="156" y="16885"/>
                    <a:pt x="168" y="19159"/>
                    <a:pt x="191" y="21422"/>
                  </a:cubicBezTo>
                  <a:cubicBezTo>
                    <a:pt x="215" y="23350"/>
                    <a:pt x="1" y="25529"/>
                    <a:pt x="334" y="27422"/>
                  </a:cubicBezTo>
                  <a:cubicBezTo>
                    <a:pt x="652" y="29197"/>
                    <a:pt x="2495" y="29547"/>
                    <a:pt x="4351" y="29547"/>
                  </a:cubicBezTo>
                  <a:cubicBezTo>
                    <a:pt x="5558" y="29547"/>
                    <a:pt x="6771" y="29399"/>
                    <a:pt x="7573" y="29399"/>
                  </a:cubicBezTo>
                  <a:cubicBezTo>
                    <a:pt x="12062" y="29387"/>
                    <a:pt x="16551" y="29375"/>
                    <a:pt x="21039" y="29375"/>
                  </a:cubicBezTo>
                  <a:cubicBezTo>
                    <a:pt x="21391" y="29373"/>
                    <a:pt x="21742" y="29372"/>
                    <a:pt x="22093" y="29372"/>
                  </a:cubicBezTo>
                  <a:cubicBezTo>
                    <a:pt x="22984" y="29372"/>
                    <a:pt x="23874" y="29377"/>
                    <a:pt x="24763" y="29377"/>
                  </a:cubicBezTo>
                  <a:cubicBezTo>
                    <a:pt x="25710" y="29377"/>
                    <a:pt x="26656" y="29372"/>
                    <a:pt x="27600" y="29351"/>
                  </a:cubicBezTo>
                  <a:cubicBezTo>
                    <a:pt x="28885" y="29327"/>
                    <a:pt x="29433" y="29125"/>
                    <a:pt x="29933" y="27958"/>
                  </a:cubicBezTo>
                  <a:cubicBezTo>
                    <a:pt x="31445" y="24458"/>
                    <a:pt x="31529" y="20505"/>
                    <a:pt x="31445" y="16766"/>
                  </a:cubicBezTo>
                  <a:cubicBezTo>
                    <a:pt x="31362" y="12516"/>
                    <a:pt x="30957" y="8265"/>
                    <a:pt x="30278" y="4074"/>
                  </a:cubicBezTo>
                  <a:cubicBezTo>
                    <a:pt x="30005" y="2372"/>
                    <a:pt x="29945" y="1336"/>
                    <a:pt x="28135" y="1002"/>
                  </a:cubicBezTo>
                  <a:cubicBezTo>
                    <a:pt x="26016" y="609"/>
                    <a:pt x="23778" y="526"/>
                    <a:pt x="21635" y="383"/>
                  </a:cubicBezTo>
                  <a:cubicBezTo>
                    <a:pt x="19099" y="211"/>
                    <a:pt x="16557" y="127"/>
                    <a:pt x="14015" y="127"/>
                  </a:cubicBezTo>
                  <a:cubicBezTo>
                    <a:pt x="12127" y="127"/>
                    <a:pt x="10240" y="173"/>
                    <a:pt x="8355" y="263"/>
                  </a:cubicBezTo>
                  <a:lnTo>
                    <a:pt x="8355" y="263"/>
                  </a:lnTo>
                  <a:cubicBezTo>
                    <a:pt x="8322" y="118"/>
                    <a:pt x="8215" y="0"/>
                    <a:pt x="8033" y="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E3D7"/>
                </a:buClr>
                <a:buSzPts val="1100"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E3D7"/>
                </a:buClr>
                <a:buSzPts val="1100"/>
                <a:buFontTx/>
                <a:buNone/>
                <a:tabLst/>
                <a:defRPr/>
              </a:pPr>
              <a:r>
                <a:rPr kumimoji="0" lang="en" sz="1600" b="1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rPr>
                <a:t>Global Webinars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E3D7"/>
                </a:buClr>
                <a:buSzPts val="1100"/>
                <a:buFontTx/>
                <a:buNone/>
                <a:tabLst/>
                <a:defRPr/>
              </a:pPr>
              <a:endParaRPr kumimoji="0" sz="1600" b="1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4" name="Google Shape;914;p25">
              <a:extLst>
                <a:ext uri="{FF2B5EF4-FFF2-40B4-BE49-F238E27FC236}">
                  <a16:creationId xmlns:a16="http://schemas.microsoft.com/office/drawing/2014/main" id="{186388DA-4F40-5129-C601-017BE5EA8EA9}"/>
                </a:ext>
              </a:extLst>
            </p:cNvPr>
            <p:cNvSpPr txBox="1"/>
            <p:nvPr/>
          </p:nvSpPr>
          <p:spPr>
            <a:xfrm>
              <a:off x="3730699" y="2956325"/>
              <a:ext cx="617400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133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May2024</a:t>
              </a:r>
              <a:endParaRPr kumimoji="0" sz="2133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91" name="Google Shape;915;p25">
            <a:extLst>
              <a:ext uri="{FF2B5EF4-FFF2-40B4-BE49-F238E27FC236}">
                <a16:creationId xmlns:a16="http://schemas.microsoft.com/office/drawing/2014/main" id="{F1265D88-92DC-45B6-E79F-002A9D1C936A}"/>
              </a:ext>
            </a:extLst>
          </p:cNvPr>
          <p:cNvGrpSpPr/>
          <p:nvPr/>
        </p:nvGrpSpPr>
        <p:grpSpPr>
          <a:xfrm>
            <a:off x="8078601" y="2002117"/>
            <a:ext cx="1797508" cy="3791104"/>
            <a:chOff x="6997874" y="1220106"/>
            <a:chExt cx="1299529" cy="3127500"/>
          </a:xfrm>
        </p:grpSpPr>
        <p:sp>
          <p:nvSpPr>
            <p:cNvPr id="92" name="Google Shape;916;p25">
              <a:extLst>
                <a:ext uri="{FF2B5EF4-FFF2-40B4-BE49-F238E27FC236}">
                  <a16:creationId xmlns:a16="http://schemas.microsoft.com/office/drawing/2014/main" id="{D3930CAB-D725-CB01-A18D-695E5C044E70}"/>
                </a:ext>
              </a:extLst>
            </p:cNvPr>
            <p:cNvSpPr/>
            <p:nvPr/>
          </p:nvSpPr>
          <p:spPr>
            <a:xfrm>
              <a:off x="7218859" y="2913974"/>
              <a:ext cx="1072776" cy="353040"/>
            </a:xfrm>
            <a:custGeom>
              <a:avLst/>
              <a:gdLst/>
              <a:ahLst/>
              <a:cxnLst/>
              <a:rect l="l" t="t" r="r" b="b"/>
              <a:pathLst>
                <a:path w="33603" h="10102" extrusionOk="0">
                  <a:moveTo>
                    <a:pt x="19496" y="1"/>
                  </a:moveTo>
                  <a:cubicBezTo>
                    <a:pt x="14450" y="1"/>
                    <a:pt x="9403" y="88"/>
                    <a:pt x="4361" y="265"/>
                  </a:cubicBezTo>
                  <a:cubicBezTo>
                    <a:pt x="2479" y="337"/>
                    <a:pt x="1908" y="2397"/>
                    <a:pt x="2658" y="3599"/>
                  </a:cubicBezTo>
                  <a:lnTo>
                    <a:pt x="2634" y="3599"/>
                  </a:lnTo>
                  <a:cubicBezTo>
                    <a:pt x="2608" y="3598"/>
                    <a:pt x="2582" y="3598"/>
                    <a:pt x="2557" y="3598"/>
                  </a:cubicBezTo>
                  <a:cubicBezTo>
                    <a:pt x="119" y="3598"/>
                    <a:pt x="1" y="6929"/>
                    <a:pt x="2075" y="7719"/>
                  </a:cubicBezTo>
                  <a:cubicBezTo>
                    <a:pt x="3346" y="8203"/>
                    <a:pt x="4652" y="8353"/>
                    <a:pt x="5971" y="8353"/>
                  </a:cubicBezTo>
                  <a:cubicBezTo>
                    <a:pt x="6986" y="8353"/>
                    <a:pt x="8008" y="8264"/>
                    <a:pt x="9028" y="8171"/>
                  </a:cubicBezTo>
                  <a:cubicBezTo>
                    <a:pt x="9302" y="8147"/>
                    <a:pt x="9576" y="8112"/>
                    <a:pt x="9849" y="8088"/>
                  </a:cubicBezTo>
                  <a:cubicBezTo>
                    <a:pt x="9861" y="9112"/>
                    <a:pt x="10498" y="10102"/>
                    <a:pt x="11783" y="10102"/>
                  </a:cubicBezTo>
                  <a:cubicBezTo>
                    <a:pt x="11813" y="10102"/>
                    <a:pt x="11843" y="10101"/>
                    <a:pt x="11874" y="10100"/>
                  </a:cubicBezTo>
                  <a:cubicBezTo>
                    <a:pt x="17112" y="9898"/>
                    <a:pt x="22339" y="9517"/>
                    <a:pt x="27542" y="8921"/>
                  </a:cubicBezTo>
                  <a:cubicBezTo>
                    <a:pt x="29757" y="8671"/>
                    <a:pt x="30185" y="6028"/>
                    <a:pt x="28661" y="5076"/>
                  </a:cubicBezTo>
                  <a:cubicBezTo>
                    <a:pt x="29566" y="4826"/>
                    <a:pt x="30471" y="4552"/>
                    <a:pt x="31364" y="4266"/>
                  </a:cubicBezTo>
                  <a:cubicBezTo>
                    <a:pt x="33602" y="3540"/>
                    <a:pt x="33221" y="206"/>
                    <a:pt x="30804" y="146"/>
                  </a:cubicBezTo>
                  <a:cubicBezTo>
                    <a:pt x="27036" y="50"/>
                    <a:pt x="23266" y="1"/>
                    <a:pt x="194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Google Shape;918;p25">
              <a:extLst>
                <a:ext uri="{FF2B5EF4-FFF2-40B4-BE49-F238E27FC236}">
                  <a16:creationId xmlns:a16="http://schemas.microsoft.com/office/drawing/2014/main" id="{59411686-8CEB-655D-52E9-AC2FF32A1216}"/>
                </a:ext>
              </a:extLst>
            </p:cNvPr>
            <p:cNvSpPr/>
            <p:nvPr/>
          </p:nvSpPr>
          <p:spPr>
            <a:xfrm>
              <a:off x="7224840" y="3539125"/>
              <a:ext cx="1008711" cy="808481"/>
            </a:xfrm>
            <a:custGeom>
              <a:avLst/>
              <a:gdLst/>
              <a:ahLst/>
              <a:cxnLst/>
              <a:rect l="l" t="t" r="r" b="b"/>
              <a:pathLst>
                <a:path w="40923" h="36230" extrusionOk="0">
                  <a:moveTo>
                    <a:pt x="33920" y="828"/>
                  </a:moveTo>
                  <a:cubicBezTo>
                    <a:pt x="35450" y="828"/>
                    <a:pt x="37011" y="1001"/>
                    <a:pt x="37958" y="1955"/>
                  </a:cubicBezTo>
                  <a:cubicBezTo>
                    <a:pt x="39518" y="3503"/>
                    <a:pt x="39220" y="6432"/>
                    <a:pt x="39303" y="8456"/>
                  </a:cubicBezTo>
                  <a:cubicBezTo>
                    <a:pt x="39470" y="12742"/>
                    <a:pt x="39494" y="17028"/>
                    <a:pt x="39398" y="21315"/>
                  </a:cubicBezTo>
                  <a:cubicBezTo>
                    <a:pt x="39351" y="23351"/>
                    <a:pt x="39267" y="25375"/>
                    <a:pt x="39160" y="27399"/>
                  </a:cubicBezTo>
                  <a:cubicBezTo>
                    <a:pt x="39041" y="29578"/>
                    <a:pt x="39315" y="32709"/>
                    <a:pt x="37410" y="34185"/>
                  </a:cubicBezTo>
                  <a:cubicBezTo>
                    <a:pt x="36228" y="35107"/>
                    <a:pt x="34595" y="35197"/>
                    <a:pt x="33054" y="35197"/>
                  </a:cubicBezTo>
                  <a:cubicBezTo>
                    <a:pt x="32679" y="35197"/>
                    <a:pt x="32311" y="35191"/>
                    <a:pt x="31955" y="35191"/>
                  </a:cubicBezTo>
                  <a:cubicBezTo>
                    <a:pt x="31769" y="35191"/>
                    <a:pt x="31587" y="35193"/>
                    <a:pt x="31409" y="35197"/>
                  </a:cubicBezTo>
                  <a:cubicBezTo>
                    <a:pt x="29254" y="35245"/>
                    <a:pt x="27111" y="35304"/>
                    <a:pt x="24956" y="35352"/>
                  </a:cubicBezTo>
                  <a:cubicBezTo>
                    <a:pt x="23081" y="35393"/>
                    <a:pt x="21195" y="35455"/>
                    <a:pt x="19309" y="35455"/>
                  </a:cubicBezTo>
                  <a:cubicBezTo>
                    <a:pt x="16848" y="35455"/>
                    <a:pt x="14388" y="35350"/>
                    <a:pt x="11955" y="34959"/>
                  </a:cubicBezTo>
                  <a:cubicBezTo>
                    <a:pt x="9978" y="34638"/>
                    <a:pt x="7954" y="34150"/>
                    <a:pt x="6120" y="33328"/>
                  </a:cubicBezTo>
                  <a:cubicBezTo>
                    <a:pt x="3739" y="32245"/>
                    <a:pt x="3025" y="30578"/>
                    <a:pt x="2882" y="28077"/>
                  </a:cubicBezTo>
                  <a:cubicBezTo>
                    <a:pt x="2644" y="23672"/>
                    <a:pt x="2477" y="19255"/>
                    <a:pt x="2263" y="14838"/>
                  </a:cubicBezTo>
                  <a:cubicBezTo>
                    <a:pt x="2156" y="12397"/>
                    <a:pt x="2037" y="9956"/>
                    <a:pt x="1918" y="7515"/>
                  </a:cubicBezTo>
                  <a:cubicBezTo>
                    <a:pt x="1799" y="4991"/>
                    <a:pt x="1537" y="2122"/>
                    <a:pt x="4775" y="1717"/>
                  </a:cubicBezTo>
                  <a:cubicBezTo>
                    <a:pt x="8715" y="1239"/>
                    <a:pt x="12722" y="1078"/>
                    <a:pt x="16708" y="1078"/>
                  </a:cubicBezTo>
                  <a:cubicBezTo>
                    <a:pt x="17781" y="1078"/>
                    <a:pt x="18852" y="1090"/>
                    <a:pt x="19920" y="1110"/>
                  </a:cubicBezTo>
                  <a:cubicBezTo>
                    <a:pt x="19924" y="1110"/>
                    <a:pt x="19927" y="1110"/>
                    <a:pt x="19931" y="1110"/>
                  </a:cubicBezTo>
                  <a:cubicBezTo>
                    <a:pt x="20079" y="1110"/>
                    <a:pt x="20182" y="1039"/>
                    <a:pt x="20239" y="940"/>
                  </a:cubicBezTo>
                  <a:lnTo>
                    <a:pt x="20239" y="940"/>
                  </a:lnTo>
                  <a:cubicBezTo>
                    <a:pt x="22672" y="889"/>
                    <a:pt x="25104" y="863"/>
                    <a:pt x="27536" y="863"/>
                  </a:cubicBezTo>
                  <a:cubicBezTo>
                    <a:pt x="28792" y="863"/>
                    <a:pt x="30047" y="870"/>
                    <a:pt x="31302" y="884"/>
                  </a:cubicBezTo>
                  <a:cubicBezTo>
                    <a:pt x="31352" y="884"/>
                    <a:pt x="31403" y="884"/>
                    <a:pt x="31454" y="884"/>
                  </a:cubicBezTo>
                  <a:cubicBezTo>
                    <a:pt x="32185" y="884"/>
                    <a:pt x="33047" y="828"/>
                    <a:pt x="33920" y="828"/>
                  </a:cubicBezTo>
                  <a:close/>
                  <a:moveTo>
                    <a:pt x="32470" y="1"/>
                  </a:moveTo>
                  <a:cubicBezTo>
                    <a:pt x="30902" y="1"/>
                    <a:pt x="29319" y="86"/>
                    <a:pt x="27826" y="86"/>
                  </a:cubicBezTo>
                  <a:cubicBezTo>
                    <a:pt x="27496" y="85"/>
                    <a:pt x="27167" y="84"/>
                    <a:pt x="26837" y="84"/>
                  </a:cubicBezTo>
                  <a:cubicBezTo>
                    <a:pt x="23938" y="84"/>
                    <a:pt x="21030" y="130"/>
                    <a:pt x="18122" y="205"/>
                  </a:cubicBezTo>
                  <a:cubicBezTo>
                    <a:pt x="18024" y="207"/>
                    <a:pt x="17945" y="239"/>
                    <a:pt x="17885" y="289"/>
                  </a:cubicBezTo>
                  <a:lnTo>
                    <a:pt x="17885" y="289"/>
                  </a:lnTo>
                  <a:cubicBezTo>
                    <a:pt x="16927" y="274"/>
                    <a:pt x="15962" y="264"/>
                    <a:pt x="14994" y="264"/>
                  </a:cubicBezTo>
                  <a:cubicBezTo>
                    <a:pt x="11377" y="264"/>
                    <a:pt x="7718" y="407"/>
                    <a:pt x="4215" y="1003"/>
                  </a:cubicBezTo>
                  <a:cubicBezTo>
                    <a:pt x="1" y="1705"/>
                    <a:pt x="1108" y="6861"/>
                    <a:pt x="1251" y="9956"/>
                  </a:cubicBezTo>
                  <a:cubicBezTo>
                    <a:pt x="1513" y="15528"/>
                    <a:pt x="1775" y="21112"/>
                    <a:pt x="2037" y="26684"/>
                  </a:cubicBezTo>
                  <a:cubicBezTo>
                    <a:pt x="2108" y="28399"/>
                    <a:pt x="2001" y="30351"/>
                    <a:pt x="2965" y="31852"/>
                  </a:cubicBezTo>
                  <a:cubicBezTo>
                    <a:pt x="3834" y="33221"/>
                    <a:pt x="5382" y="33911"/>
                    <a:pt x="6847" y="34459"/>
                  </a:cubicBezTo>
                  <a:cubicBezTo>
                    <a:pt x="10808" y="35939"/>
                    <a:pt x="15067" y="36229"/>
                    <a:pt x="19270" y="36229"/>
                  </a:cubicBezTo>
                  <a:cubicBezTo>
                    <a:pt x="19969" y="36229"/>
                    <a:pt x="20666" y="36221"/>
                    <a:pt x="21360" y="36209"/>
                  </a:cubicBezTo>
                  <a:cubicBezTo>
                    <a:pt x="23920" y="36174"/>
                    <a:pt x="26468" y="36102"/>
                    <a:pt x="29028" y="36043"/>
                  </a:cubicBezTo>
                  <a:cubicBezTo>
                    <a:pt x="29327" y="36035"/>
                    <a:pt x="29629" y="36032"/>
                    <a:pt x="29934" y="36032"/>
                  </a:cubicBezTo>
                  <a:cubicBezTo>
                    <a:pt x="30599" y="36032"/>
                    <a:pt x="31275" y="36045"/>
                    <a:pt x="31953" y="36045"/>
                  </a:cubicBezTo>
                  <a:cubicBezTo>
                    <a:pt x="33329" y="36045"/>
                    <a:pt x="34709" y="35992"/>
                    <a:pt x="36005" y="35674"/>
                  </a:cubicBezTo>
                  <a:cubicBezTo>
                    <a:pt x="40220" y="34650"/>
                    <a:pt x="39827" y="29851"/>
                    <a:pt x="39994" y="26387"/>
                  </a:cubicBezTo>
                  <a:cubicBezTo>
                    <a:pt x="40256" y="21208"/>
                    <a:pt x="40303" y="16016"/>
                    <a:pt x="40172" y="10825"/>
                  </a:cubicBezTo>
                  <a:cubicBezTo>
                    <a:pt x="40077" y="7396"/>
                    <a:pt x="40922" y="1074"/>
                    <a:pt x="36303" y="276"/>
                  </a:cubicBezTo>
                  <a:cubicBezTo>
                    <a:pt x="35074" y="60"/>
                    <a:pt x="33777" y="1"/>
                    <a:pt x="32470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E3D7"/>
                </a:buClr>
                <a:buSzPts val="1100"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rPr>
                <a:t>Various Outreach Activities</a:t>
              </a:r>
            </a:p>
          </p:txBody>
        </p:sp>
        <p:grpSp>
          <p:nvGrpSpPr>
            <p:cNvPr id="95" name="Google Shape;919;p25">
              <a:extLst>
                <a:ext uri="{FF2B5EF4-FFF2-40B4-BE49-F238E27FC236}">
                  <a16:creationId xmlns:a16="http://schemas.microsoft.com/office/drawing/2014/main" id="{3211C638-EF04-73E8-C636-D317033F45C3}"/>
                </a:ext>
              </a:extLst>
            </p:cNvPr>
            <p:cNvGrpSpPr/>
            <p:nvPr/>
          </p:nvGrpSpPr>
          <p:grpSpPr>
            <a:xfrm>
              <a:off x="6997874" y="1220106"/>
              <a:ext cx="1204185" cy="1234425"/>
              <a:chOff x="7061046" y="1220106"/>
              <a:chExt cx="1204185" cy="1234425"/>
            </a:xfrm>
          </p:grpSpPr>
          <p:sp>
            <p:nvSpPr>
              <p:cNvPr id="97" name="Google Shape;920;p25">
                <a:extLst>
                  <a:ext uri="{FF2B5EF4-FFF2-40B4-BE49-F238E27FC236}">
                    <a16:creationId xmlns:a16="http://schemas.microsoft.com/office/drawing/2014/main" id="{F475AA12-FBA1-5147-0FF6-4BB715A80CCE}"/>
                  </a:ext>
                </a:extLst>
              </p:cNvPr>
              <p:cNvSpPr/>
              <p:nvPr/>
            </p:nvSpPr>
            <p:spPr>
              <a:xfrm>
                <a:off x="7201288" y="1566674"/>
                <a:ext cx="57050" cy="57497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1801" extrusionOk="0">
                    <a:moveTo>
                      <a:pt x="602" y="0"/>
                    </a:moveTo>
                    <a:cubicBezTo>
                      <a:pt x="557" y="0"/>
                      <a:pt x="512" y="6"/>
                      <a:pt x="465" y="20"/>
                    </a:cubicBezTo>
                    <a:cubicBezTo>
                      <a:pt x="203" y="91"/>
                      <a:pt x="1" y="401"/>
                      <a:pt x="96" y="663"/>
                    </a:cubicBezTo>
                    <a:cubicBezTo>
                      <a:pt x="263" y="1103"/>
                      <a:pt x="525" y="1461"/>
                      <a:pt x="906" y="1722"/>
                    </a:cubicBezTo>
                    <a:cubicBezTo>
                      <a:pt x="983" y="1776"/>
                      <a:pt x="1070" y="1800"/>
                      <a:pt x="1159" y="1800"/>
                    </a:cubicBezTo>
                    <a:cubicBezTo>
                      <a:pt x="1345" y="1800"/>
                      <a:pt x="1535" y="1693"/>
                      <a:pt x="1632" y="1532"/>
                    </a:cubicBezTo>
                    <a:cubicBezTo>
                      <a:pt x="1787" y="1270"/>
                      <a:pt x="1668" y="984"/>
                      <a:pt x="1442" y="818"/>
                    </a:cubicBezTo>
                    <a:cubicBezTo>
                      <a:pt x="1424" y="805"/>
                      <a:pt x="1412" y="796"/>
                      <a:pt x="1404" y="792"/>
                    </a:cubicBezTo>
                    <a:lnTo>
                      <a:pt x="1404" y="792"/>
                    </a:lnTo>
                    <a:cubicBezTo>
                      <a:pt x="1385" y="773"/>
                      <a:pt x="1366" y="754"/>
                      <a:pt x="1346" y="734"/>
                    </a:cubicBezTo>
                    <a:cubicBezTo>
                      <a:pt x="1325" y="713"/>
                      <a:pt x="1249" y="637"/>
                      <a:pt x="1239" y="627"/>
                    </a:cubicBezTo>
                    <a:lnTo>
                      <a:pt x="1239" y="627"/>
                    </a:lnTo>
                    <a:cubicBezTo>
                      <a:pt x="1240" y="628"/>
                      <a:pt x="1240" y="628"/>
                      <a:pt x="1240" y="628"/>
                    </a:cubicBezTo>
                    <a:cubicBezTo>
                      <a:pt x="1244" y="628"/>
                      <a:pt x="1179" y="531"/>
                      <a:pt x="1168" y="508"/>
                    </a:cubicBezTo>
                    <a:cubicBezTo>
                      <a:pt x="1144" y="472"/>
                      <a:pt x="1132" y="437"/>
                      <a:pt x="1120" y="413"/>
                    </a:cubicBezTo>
                    <a:lnTo>
                      <a:pt x="1120" y="413"/>
                    </a:lnTo>
                    <a:cubicBezTo>
                      <a:pt x="1125" y="428"/>
                      <a:pt x="1128" y="437"/>
                      <a:pt x="1128" y="437"/>
                    </a:cubicBezTo>
                    <a:cubicBezTo>
                      <a:pt x="1128" y="437"/>
                      <a:pt x="1122" y="423"/>
                      <a:pt x="1108" y="389"/>
                    </a:cubicBezTo>
                    <a:cubicBezTo>
                      <a:pt x="1028" y="169"/>
                      <a:pt x="831" y="0"/>
                      <a:pt x="602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Google Shape;921;p25">
                <a:extLst>
                  <a:ext uri="{FF2B5EF4-FFF2-40B4-BE49-F238E27FC236}">
                    <a16:creationId xmlns:a16="http://schemas.microsoft.com/office/drawing/2014/main" id="{60B24252-9FC2-0F85-1C19-8EA706BF3018}"/>
                  </a:ext>
                </a:extLst>
              </p:cNvPr>
              <p:cNvSpPr/>
              <p:nvPr/>
            </p:nvSpPr>
            <p:spPr>
              <a:xfrm>
                <a:off x="7203204" y="1796113"/>
                <a:ext cx="47377" cy="67968"/>
              </a:xfrm>
              <a:custGeom>
                <a:avLst/>
                <a:gdLst/>
                <a:ahLst/>
                <a:cxnLst/>
                <a:rect l="l" t="t" r="r" b="b"/>
                <a:pathLst>
                  <a:path w="1484" h="2129" extrusionOk="0">
                    <a:moveTo>
                      <a:pt x="1108" y="1140"/>
                    </a:moveTo>
                    <a:lnTo>
                      <a:pt x="1108" y="1140"/>
                    </a:lnTo>
                    <a:cubicBezTo>
                      <a:pt x="1121" y="1152"/>
                      <a:pt x="1129" y="1162"/>
                      <a:pt x="1120" y="1167"/>
                    </a:cubicBezTo>
                    <a:cubicBezTo>
                      <a:pt x="1116" y="1167"/>
                      <a:pt x="1112" y="1156"/>
                      <a:pt x="1108" y="1140"/>
                    </a:cubicBezTo>
                    <a:close/>
                    <a:moveTo>
                      <a:pt x="560" y="0"/>
                    </a:moveTo>
                    <a:cubicBezTo>
                      <a:pt x="298" y="0"/>
                      <a:pt x="1" y="239"/>
                      <a:pt x="36" y="524"/>
                    </a:cubicBezTo>
                    <a:cubicBezTo>
                      <a:pt x="72" y="822"/>
                      <a:pt x="12" y="1143"/>
                      <a:pt x="108" y="1441"/>
                    </a:cubicBezTo>
                    <a:cubicBezTo>
                      <a:pt x="215" y="1763"/>
                      <a:pt x="441" y="2013"/>
                      <a:pt x="774" y="2108"/>
                    </a:cubicBezTo>
                    <a:cubicBezTo>
                      <a:pt x="819" y="2122"/>
                      <a:pt x="864" y="2128"/>
                      <a:pt x="910" y="2128"/>
                    </a:cubicBezTo>
                    <a:cubicBezTo>
                      <a:pt x="1134" y="2128"/>
                      <a:pt x="1358" y="1968"/>
                      <a:pt x="1417" y="1751"/>
                    </a:cubicBezTo>
                    <a:cubicBezTo>
                      <a:pt x="1484" y="1484"/>
                      <a:pt x="1344" y="1228"/>
                      <a:pt x="1102" y="1118"/>
                    </a:cubicBezTo>
                    <a:lnTo>
                      <a:pt x="1102" y="1118"/>
                    </a:lnTo>
                    <a:cubicBezTo>
                      <a:pt x="1096" y="1087"/>
                      <a:pt x="1091" y="1054"/>
                      <a:pt x="1093" y="1054"/>
                    </a:cubicBezTo>
                    <a:lnTo>
                      <a:pt x="1093" y="1054"/>
                    </a:lnTo>
                    <a:cubicBezTo>
                      <a:pt x="1094" y="1054"/>
                      <a:pt x="1095" y="1056"/>
                      <a:pt x="1096" y="1060"/>
                    </a:cubicBezTo>
                    <a:cubicBezTo>
                      <a:pt x="1072" y="881"/>
                      <a:pt x="1108" y="703"/>
                      <a:pt x="1084" y="524"/>
                    </a:cubicBezTo>
                    <a:cubicBezTo>
                      <a:pt x="1060" y="239"/>
                      <a:pt x="870" y="0"/>
                      <a:pt x="560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Google Shape;922;p25">
                <a:extLst>
                  <a:ext uri="{FF2B5EF4-FFF2-40B4-BE49-F238E27FC236}">
                    <a16:creationId xmlns:a16="http://schemas.microsoft.com/office/drawing/2014/main" id="{7D2F41C6-1A7B-512E-7D20-A438940967A3}"/>
                  </a:ext>
                </a:extLst>
              </p:cNvPr>
              <p:cNvSpPr/>
              <p:nvPr/>
            </p:nvSpPr>
            <p:spPr>
              <a:xfrm>
                <a:off x="7190274" y="1649134"/>
                <a:ext cx="56348" cy="76716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2403" extrusionOk="0">
                    <a:moveTo>
                      <a:pt x="1040" y="0"/>
                    </a:moveTo>
                    <a:cubicBezTo>
                      <a:pt x="882" y="0"/>
                      <a:pt x="725" y="73"/>
                      <a:pt x="620" y="247"/>
                    </a:cubicBezTo>
                    <a:cubicBezTo>
                      <a:pt x="346" y="711"/>
                      <a:pt x="155" y="1211"/>
                      <a:pt x="48" y="1735"/>
                    </a:cubicBezTo>
                    <a:cubicBezTo>
                      <a:pt x="1" y="2021"/>
                      <a:pt x="132" y="2307"/>
                      <a:pt x="417" y="2390"/>
                    </a:cubicBezTo>
                    <a:cubicBezTo>
                      <a:pt x="455" y="2398"/>
                      <a:pt x="494" y="2403"/>
                      <a:pt x="534" y="2403"/>
                    </a:cubicBezTo>
                    <a:cubicBezTo>
                      <a:pt x="769" y="2403"/>
                      <a:pt x="1020" y="2255"/>
                      <a:pt x="1060" y="2021"/>
                    </a:cubicBezTo>
                    <a:cubicBezTo>
                      <a:pt x="1144" y="1580"/>
                      <a:pt x="1298" y="1175"/>
                      <a:pt x="1525" y="783"/>
                    </a:cubicBezTo>
                    <a:cubicBezTo>
                      <a:pt x="1765" y="377"/>
                      <a:pt x="1401" y="0"/>
                      <a:pt x="1040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Google Shape;923;p25">
                <a:extLst>
                  <a:ext uri="{FF2B5EF4-FFF2-40B4-BE49-F238E27FC236}">
                    <a16:creationId xmlns:a16="http://schemas.microsoft.com/office/drawing/2014/main" id="{E60459E0-180F-F3D2-6AE2-15F19BDF95D3}"/>
                  </a:ext>
                </a:extLst>
              </p:cNvPr>
              <p:cNvSpPr/>
              <p:nvPr/>
            </p:nvSpPr>
            <p:spPr>
              <a:xfrm>
                <a:off x="7186859" y="1893929"/>
                <a:ext cx="52485" cy="67809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124" extrusionOk="0">
                    <a:moveTo>
                      <a:pt x="1039" y="0"/>
                    </a:moveTo>
                    <a:cubicBezTo>
                      <a:pt x="805" y="0"/>
                      <a:pt x="616" y="170"/>
                      <a:pt x="536" y="389"/>
                    </a:cubicBezTo>
                    <a:cubicBezTo>
                      <a:pt x="393" y="746"/>
                      <a:pt x="251" y="1104"/>
                      <a:pt x="108" y="1461"/>
                    </a:cubicBezTo>
                    <a:cubicBezTo>
                      <a:pt x="1" y="1723"/>
                      <a:pt x="215" y="2032"/>
                      <a:pt x="477" y="2104"/>
                    </a:cubicBezTo>
                    <a:cubicBezTo>
                      <a:pt x="525" y="2117"/>
                      <a:pt x="572" y="2124"/>
                      <a:pt x="616" y="2124"/>
                    </a:cubicBezTo>
                    <a:cubicBezTo>
                      <a:pt x="848" y="2124"/>
                      <a:pt x="1030" y="1954"/>
                      <a:pt x="1120" y="1735"/>
                    </a:cubicBezTo>
                    <a:cubicBezTo>
                      <a:pt x="1263" y="1377"/>
                      <a:pt x="1405" y="1020"/>
                      <a:pt x="1536" y="663"/>
                    </a:cubicBezTo>
                    <a:cubicBezTo>
                      <a:pt x="1644" y="401"/>
                      <a:pt x="1429" y="92"/>
                      <a:pt x="1179" y="20"/>
                    </a:cubicBezTo>
                    <a:cubicBezTo>
                      <a:pt x="1131" y="7"/>
                      <a:pt x="1084" y="0"/>
                      <a:pt x="1039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Google Shape;924;p25">
                <a:extLst>
                  <a:ext uri="{FF2B5EF4-FFF2-40B4-BE49-F238E27FC236}">
                    <a16:creationId xmlns:a16="http://schemas.microsoft.com/office/drawing/2014/main" id="{B96D067D-85DC-6FE5-F08A-7C6DF5922299}"/>
                  </a:ext>
                </a:extLst>
              </p:cNvPr>
              <p:cNvSpPr/>
              <p:nvPr/>
            </p:nvSpPr>
            <p:spPr>
              <a:xfrm>
                <a:off x="7189891" y="2107884"/>
                <a:ext cx="53251" cy="73204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2293" extrusionOk="0">
                    <a:moveTo>
                      <a:pt x="1058" y="1"/>
                    </a:moveTo>
                    <a:cubicBezTo>
                      <a:pt x="826" y="1"/>
                      <a:pt x="640" y="163"/>
                      <a:pt x="560" y="390"/>
                    </a:cubicBezTo>
                    <a:cubicBezTo>
                      <a:pt x="406" y="807"/>
                      <a:pt x="251" y="1212"/>
                      <a:pt x="96" y="1629"/>
                    </a:cubicBezTo>
                    <a:cubicBezTo>
                      <a:pt x="1" y="1891"/>
                      <a:pt x="215" y="2200"/>
                      <a:pt x="465" y="2272"/>
                    </a:cubicBezTo>
                    <a:cubicBezTo>
                      <a:pt x="515" y="2286"/>
                      <a:pt x="564" y="2292"/>
                      <a:pt x="611" y="2292"/>
                    </a:cubicBezTo>
                    <a:cubicBezTo>
                      <a:pt x="843" y="2292"/>
                      <a:pt x="1029" y="2132"/>
                      <a:pt x="1108" y="1914"/>
                    </a:cubicBezTo>
                    <a:cubicBezTo>
                      <a:pt x="1263" y="1498"/>
                      <a:pt x="1418" y="1081"/>
                      <a:pt x="1572" y="664"/>
                    </a:cubicBezTo>
                    <a:cubicBezTo>
                      <a:pt x="1668" y="402"/>
                      <a:pt x="1453" y="93"/>
                      <a:pt x="1203" y="21"/>
                    </a:cubicBezTo>
                    <a:cubicBezTo>
                      <a:pt x="1153" y="7"/>
                      <a:pt x="1105" y="1"/>
                      <a:pt x="1058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Google Shape;925;p25">
                <a:extLst>
                  <a:ext uri="{FF2B5EF4-FFF2-40B4-BE49-F238E27FC236}">
                    <a16:creationId xmlns:a16="http://schemas.microsoft.com/office/drawing/2014/main" id="{37886349-001A-2FD9-F6F9-24EA78971A22}"/>
                  </a:ext>
                </a:extLst>
              </p:cNvPr>
              <p:cNvSpPr/>
              <p:nvPr/>
            </p:nvSpPr>
            <p:spPr>
              <a:xfrm>
                <a:off x="7211185" y="2034427"/>
                <a:ext cx="42971" cy="5804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818" extrusionOk="0">
                    <a:moveTo>
                      <a:pt x="554" y="0"/>
                    </a:moveTo>
                    <a:cubicBezTo>
                      <a:pt x="548" y="0"/>
                      <a:pt x="542" y="0"/>
                      <a:pt x="536" y="1"/>
                    </a:cubicBezTo>
                    <a:cubicBezTo>
                      <a:pt x="239" y="13"/>
                      <a:pt x="12" y="227"/>
                      <a:pt x="12" y="524"/>
                    </a:cubicBezTo>
                    <a:cubicBezTo>
                      <a:pt x="1" y="894"/>
                      <a:pt x="96" y="1251"/>
                      <a:pt x="286" y="1560"/>
                    </a:cubicBezTo>
                    <a:cubicBezTo>
                      <a:pt x="391" y="1722"/>
                      <a:pt x="574" y="1818"/>
                      <a:pt x="758" y="1818"/>
                    </a:cubicBezTo>
                    <a:cubicBezTo>
                      <a:pt x="845" y="1818"/>
                      <a:pt x="932" y="1797"/>
                      <a:pt x="1013" y="1751"/>
                    </a:cubicBezTo>
                    <a:cubicBezTo>
                      <a:pt x="1251" y="1608"/>
                      <a:pt x="1346" y="1275"/>
                      <a:pt x="1191" y="1036"/>
                    </a:cubicBezTo>
                    <a:cubicBezTo>
                      <a:pt x="1167" y="977"/>
                      <a:pt x="1132" y="929"/>
                      <a:pt x="1108" y="882"/>
                    </a:cubicBezTo>
                    <a:lnTo>
                      <a:pt x="1108" y="882"/>
                    </a:lnTo>
                    <a:cubicBezTo>
                      <a:pt x="1111" y="889"/>
                      <a:pt x="1113" y="891"/>
                      <a:pt x="1114" y="891"/>
                    </a:cubicBezTo>
                    <a:cubicBezTo>
                      <a:pt x="1119" y="891"/>
                      <a:pt x="1084" y="786"/>
                      <a:pt x="1084" y="786"/>
                    </a:cubicBezTo>
                    <a:cubicBezTo>
                      <a:pt x="1084" y="777"/>
                      <a:pt x="1062" y="679"/>
                      <a:pt x="1058" y="679"/>
                    </a:cubicBezTo>
                    <a:lnTo>
                      <a:pt x="1058" y="679"/>
                    </a:lnTo>
                    <a:cubicBezTo>
                      <a:pt x="1057" y="679"/>
                      <a:pt x="1058" y="686"/>
                      <a:pt x="1060" y="703"/>
                    </a:cubicBezTo>
                    <a:cubicBezTo>
                      <a:pt x="1048" y="644"/>
                      <a:pt x="1060" y="584"/>
                      <a:pt x="1060" y="524"/>
                    </a:cubicBezTo>
                    <a:cubicBezTo>
                      <a:pt x="1060" y="257"/>
                      <a:pt x="821" y="0"/>
                      <a:pt x="554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Google Shape;926;p25">
                <a:extLst>
                  <a:ext uri="{FF2B5EF4-FFF2-40B4-BE49-F238E27FC236}">
                    <a16:creationId xmlns:a16="http://schemas.microsoft.com/office/drawing/2014/main" id="{AE784C6A-81FC-3B24-57E6-D921D94A28B5}"/>
                  </a:ext>
                </a:extLst>
              </p:cNvPr>
              <p:cNvSpPr/>
              <p:nvPr/>
            </p:nvSpPr>
            <p:spPr>
              <a:xfrm>
                <a:off x="7701891" y="1525141"/>
                <a:ext cx="59317" cy="40768"/>
              </a:xfrm>
              <a:custGeom>
                <a:avLst/>
                <a:gdLst/>
                <a:ahLst/>
                <a:cxnLst/>
                <a:rect l="l" t="t" r="r" b="b"/>
                <a:pathLst>
                  <a:path w="1858" h="1277" extrusionOk="0">
                    <a:moveTo>
                      <a:pt x="1065" y="0"/>
                    </a:moveTo>
                    <a:cubicBezTo>
                      <a:pt x="1024" y="0"/>
                      <a:pt x="983" y="4"/>
                      <a:pt x="941" y="11"/>
                    </a:cubicBezTo>
                    <a:cubicBezTo>
                      <a:pt x="751" y="35"/>
                      <a:pt x="560" y="95"/>
                      <a:pt x="393" y="190"/>
                    </a:cubicBezTo>
                    <a:cubicBezTo>
                      <a:pt x="131" y="345"/>
                      <a:pt x="1" y="702"/>
                      <a:pt x="179" y="976"/>
                    </a:cubicBezTo>
                    <a:cubicBezTo>
                      <a:pt x="326" y="1206"/>
                      <a:pt x="587" y="1277"/>
                      <a:pt x="859" y="1277"/>
                    </a:cubicBezTo>
                    <a:cubicBezTo>
                      <a:pt x="1051" y="1277"/>
                      <a:pt x="1250" y="1241"/>
                      <a:pt x="1417" y="1202"/>
                    </a:cubicBezTo>
                    <a:cubicBezTo>
                      <a:pt x="1691" y="1130"/>
                      <a:pt x="1858" y="821"/>
                      <a:pt x="1786" y="559"/>
                    </a:cubicBezTo>
                    <a:cubicBezTo>
                      <a:pt x="1744" y="412"/>
                      <a:pt x="1647" y="299"/>
                      <a:pt x="1526" y="235"/>
                    </a:cubicBezTo>
                    <a:lnTo>
                      <a:pt x="1526" y="235"/>
                    </a:lnTo>
                    <a:cubicBezTo>
                      <a:pt x="1427" y="75"/>
                      <a:pt x="1251" y="0"/>
                      <a:pt x="1065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Google Shape;927;p25">
                <a:extLst>
                  <a:ext uri="{FF2B5EF4-FFF2-40B4-BE49-F238E27FC236}">
                    <a16:creationId xmlns:a16="http://schemas.microsoft.com/office/drawing/2014/main" id="{AAEBDBD1-F874-09C0-87BC-F0B52D366072}"/>
                  </a:ext>
                </a:extLst>
              </p:cNvPr>
              <p:cNvSpPr/>
              <p:nvPr/>
            </p:nvSpPr>
            <p:spPr>
              <a:xfrm>
                <a:off x="7927658" y="1528206"/>
                <a:ext cx="61136" cy="47472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487" extrusionOk="0">
                    <a:moveTo>
                      <a:pt x="980" y="431"/>
                    </a:moveTo>
                    <a:lnTo>
                      <a:pt x="980" y="431"/>
                    </a:lnTo>
                    <a:cubicBezTo>
                      <a:pt x="978" y="433"/>
                      <a:pt x="975" y="434"/>
                      <a:pt x="972" y="436"/>
                    </a:cubicBezTo>
                    <a:lnTo>
                      <a:pt x="972" y="436"/>
                    </a:lnTo>
                    <a:cubicBezTo>
                      <a:pt x="972" y="436"/>
                      <a:pt x="972" y="436"/>
                      <a:pt x="972" y="436"/>
                    </a:cubicBezTo>
                    <a:lnTo>
                      <a:pt x="972" y="436"/>
                    </a:lnTo>
                    <a:cubicBezTo>
                      <a:pt x="976" y="433"/>
                      <a:pt x="979" y="432"/>
                      <a:pt x="980" y="431"/>
                    </a:cubicBezTo>
                    <a:close/>
                    <a:moveTo>
                      <a:pt x="970" y="438"/>
                    </a:moveTo>
                    <a:lnTo>
                      <a:pt x="970" y="438"/>
                    </a:lnTo>
                    <a:cubicBezTo>
                      <a:pt x="968" y="439"/>
                      <a:pt x="967" y="441"/>
                      <a:pt x="965" y="442"/>
                    </a:cubicBezTo>
                    <a:lnTo>
                      <a:pt x="965" y="442"/>
                    </a:lnTo>
                    <a:cubicBezTo>
                      <a:pt x="965" y="442"/>
                      <a:pt x="965" y="442"/>
                      <a:pt x="965" y="442"/>
                    </a:cubicBezTo>
                    <a:lnTo>
                      <a:pt x="965" y="442"/>
                    </a:lnTo>
                    <a:cubicBezTo>
                      <a:pt x="966" y="441"/>
                      <a:pt x="968" y="439"/>
                      <a:pt x="970" y="438"/>
                    </a:cubicBezTo>
                    <a:lnTo>
                      <a:pt x="970" y="438"/>
                    </a:lnTo>
                    <a:cubicBezTo>
                      <a:pt x="970" y="438"/>
                      <a:pt x="970" y="438"/>
                      <a:pt x="970" y="438"/>
                    </a:cubicBezTo>
                    <a:close/>
                    <a:moveTo>
                      <a:pt x="964" y="443"/>
                    </a:moveTo>
                    <a:lnTo>
                      <a:pt x="964" y="443"/>
                    </a:lnTo>
                    <a:cubicBezTo>
                      <a:pt x="963" y="443"/>
                      <a:pt x="963" y="443"/>
                      <a:pt x="963" y="444"/>
                    </a:cubicBezTo>
                    <a:lnTo>
                      <a:pt x="963" y="444"/>
                    </a:lnTo>
                    <a:cubicBezTo>
                      <a:pt x="962" y="444"/>
                      <a:pt x="962" y="444"/>
                      <a:pt x="962" y="444"/>
                    </a:cubicBezTo>
                    <a:lnTo>
                      <a:pt x="962" y="444"/>
                    </a:lnTo>
                    <a:cubicBezTo>
                      <a:pt x="962" y="444"/>
                      <a:pt x="963" y="443"/>
                      <a:pt x="963" y="443"/>
                    </a:cubicBezTo>
                    <a:lnTo>
                      <a:pt x="963" y="443"/>
                    </a:lnTo>
                    <a:cubicBezTo>
                      <a:pt x="964" y="443"/>
                      <a:pt x="964" y="443"/>
                      <a:pt x="964" y="443"/>
                    </a:cubicBezTo>
                    <a:close/>
                    <a:moveTo>
                      <a:pt x="940" y="444"/>
                    </a:moveTo>
                    <a:cubicBezTo>
                      <a:pt x="942" y="445"/>
                      <a:pt x="943" y="445"/>
                      <a:pt x="945" y="446"/>
                    </a:cubicBezTo>
                    <a:lnTo>
                      <a:pt x="945" y="446"/>
                    </a:lnTo>
                    <a:cubicBezTo>
                      <a:pt x="940" y="447"/>
                      <a:pt x="936" y="448"/>
                      <a:pt x="934" y="448"/>
                    </a:cubicBezTo>
                    <a:cubicBezTo>
                      <a:pt x="931" y="448"/>
                      <a:pt x="933" y="447"/>
                      <a:pt x="940" y="444"/>
                    </a:cubicBezTo>
                    <a:close/>
                    <a:moveTo>
                      <a:pt x="954" y="451"/>
                    </a:moveTo>
                    <a:cubicBezTo>
                      <a:pt x="954" y="451"/>
                      <a:pt x="954" y="451"/>
                      <a:pt x="954" y="451"/>
                    </a:cubicBezTo>
                    <a:lnTo>
                      <a:pt x="954" y="451"/>
                    </a:lnTo>
                    <a:cubicBezTo>
                      <a:pt x="953" y="451"/>
                      <a:pt x="953" y="451"/>
                      <a:pt x="953" y="451"/>
                    </a:cubicBezTo>
                    <a:lnTo>
                      <a:pt x="953" y="451"/>
                    </a:lnTo>
                    <a:cubicBezTo>
                      <a:pt x="953" y="451"/>
                      <a:pt x="953" y="451"/>
                      <a:pt x="954" y="451"/>
                    </a:cubicBezTo>
                    <a:close/>
                    <a:moveTo>
                      <a:pt x="950" y="449"/>
                    </a:moveTo>
                    <a:cubicBezTo>
                      <a:pt x="950" y="449"/>
                      <a:pt x="950" y="449"/>
                      <a:pt x="951" y="449"/>
                    </a:cubicBezTo>
                    <a:lnTo>
                      <a:pt x="951" y="449"/>
                    </a:lnTo>
                    <a:cubicBezTo>
                      <a:pt x="947" y="450"/>
                      <a:pt x="944" y="451"/>
                      <a:pt x="941" y="451"/>
                    </a:cubicBezTo>
                    <a:cubicBezTo>
                      <a:pt x="944" y="451"/>
                      <a:pt x="947" y="450"/>
                      <a:pt x="950" y="449"/>
                    </a:cubicBezTo>
                    <a:close/>
                    <a:moveTo>
                      <a:pt x="1350" y="1"/>
                    </a:moveTo>
                    <a:cubicBezTo>
                      <a:pt x="1313" y="1"/>
                      <a:pt x="1276" y="4"/>
                      <a:pt x="1239" y="10"/>
                    </a:cubicBezTo>
                    <a:cubicBezTo>
                      <a:pt x="1001" y="58"/>
                      <a:pt x="775" y="141"/>
                      <a:pt x="560" y="249"/>
                    </a:cubicBezTo>
                    <a:cubicBezTo>
                      <a:pt x="239" y="415"/>
                      <a:pt x="1" y="772"/>
                      <a:pt x="203" y="1118"/>
                    </a:cubicBezTo>
                    <a:cubicBezTo>
                      <a:pt x="358" y="1380"/>
                      <a:pt x="691" y="1487"/>
                      <a:pt x="977" y="1487"/>
                    </a:cubicBezTo>
                    <a:cubicBezTo>
                      <a:pt x="1251" y="1487"/>
                      <a:pt x="1489" y="1368"/>
                      <a:pt x="1703" y="1189"/>
                    </a:cubicBezTo>
                    <a:cubicBezTo>
                      <a:pt x="1831" y="1083"/>
                      <a:pt x="1870" y="909"/>
                      <a:pt x="1843" y="746"/>
                    </a:cubicBezTo>
                    <a:lnTo>
                      <a:pt x="1843" y="746"/>
                    </a:lnTo>
                    <a:cubicBezTo>
                      <a:pt x="1898" y="632"/>
                      <a:pt x="1915" y="499"/>
                      <a:pt x="1882" y="380"/>
                    </a:cubicBezTo>
                    <a:cubicBezTo>
                      <a:pt x="1810" y="132"/>
                      <a:pt x="1586" y="1"/>
                      <a:pt x="1350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Google Shape;928;p25">
                <a:extLst>
                  <a:ext uri="{FF2B5EF4-FFF2-40B4-BE49-F238E27FC236}">
                    <a16:creationId xmlns:a16="http://schemas.microsoft.com/office/drawing/2014/main" id="{507E6CD0-8515-6899-1404-C95CA7F22AAE}"/>
                  </a:ext>
                </a:extLst>
              </p:cNvPr>
              <p:cNvSpPr/>
              <p:nvPr/>
            </p:nvSpPr>
            <p:spPr>
              <a:xfrm>
                <a:off x="7719960" y="1687348"/>
                <a:ext cx="73364" cy="173449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5433" extrusionOk="0">
                    <a:moveTo>
                      <a:pt x="1269" y="1"/>
                    </a:moveTo>
                    <a:cubicBezTo>
                      <a:pt x="744" y="1"/>
                      <a:pt x="203" y="340"/>
                      <a:pt x="173" y="1014"/>
                    </a:cubicBezTo>
                    <a:cubicBezTo>
                      <a:pt x="125" y="2145"/>
                      <a:pt x="77" y="3288"/>
                      <a:pt x="30" y="4419"/>
                    </a:cubicBezTo>
                    <a:cubicBezTo>
                      <a:pt x="0" y="5097"/>
                      <a:pt x="507" y="5433"/>
                      <a:pt x="1029" y="5433"/>
                    </a:cubicBezTo>
                    <a:cubicBezTo>
                      <a:pt x="1554" y="5433"/>
                      <a:pt x="2095" y="5094"/>
                      <a:pt x="2125" y="4419"/>
                    </a:cubicBezTo>
                    <a:cubicBezTo>
                      <a:pt x="2173" y="3288"/>
                      <a:pt x="2221" y="2145"/>
                      <a:pt x="2268" y="1014"/>
                    </a:cubicBezTo>
                    <a:cubicBezTo>
                      <a:pt x="2298" y="337"/>
                      <a:pt x="1791" y="1"/>
                      <a:pt x="1269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Google Shape;929;p25">
                <a:extLst>
                  <a:ext uri="{FF2B5EF4-FFF2-40B4-BE49-F238E27FC236}">
                    <a16:creationId xmlns:a16="http://schemas.microsoft.com/office/drawing/2014/main" id="{239E9591-8C87-6792-A552-6BDB5835713E}"/>
                  </a:ext>
                </a:extLst>
              </p:cNvPr>
              <p:cNvSpPr/>
              <p:nvPr/>
            </p:nvSpPr>
            <p:spPr>
              <a:xfrm>
                <a:off x="7481071" y="1933419"/>
                <a:ext cx="185931" cy="521112"/>
              </a:xfrm>
              <a:custGeom>
                <a:avLst/>
                <a:gdLst/>
                <a:ahLst/>
                <a:cxnLst/>
                <a:rect l="l" t="t" r="r" b="b"/>
                <a:pathLst>
                  <a:path w="5824" h="16323" extrusionOk="0">
                    <a:moveTo>
                      <a:pt x="3567" y="0"/>
                    </a:moveTo>
                    <a:cubicBezTo>
                      <a:pt x="3315" y="0"/>
                      <a:pt x="3046" y="72"/>
                      <a:pt x="2774" y="236"/>
                    </a:cubicBezTo>
                    <a:cubicBezTo>
                      <a:pt x="738" y="1450"/>
                      <a:pt x="750" y="3677"/>
                      <a:pt x="619" y="5808"/>
                    </a:cubicBezTo>
                    <a:cubicBezTo>
                      <a:pt x="429" y="8808"/>
                      <a:pt x="250" y="11809"/>
                      <a:pt x="60" y="14809"/>
                    </a:cubicBezTo>
                    <a:cubicBezTo>
                      <a:pt x="0" y="15819"/>
                      <a:pt x="754" y="16322"/>
                      <a:pt x="1538" y="16322"/>
                    </a:cubicBezTo>
                    <a:cubicBezTo>
                      <a:pt x="2325" y="16322"/>
                      <a:pt x="3143" y="15816"/>
                      <a:pt x="3203" y="14809"/>
                    </a:cubicBezTo>
                    <a:lnTo>
                      <a:pt x="3596" y="8582"/>
                    </a:lnTo>
                    <a:cubicBezTo>
                      <a:pt x="3643" y="7653"/>
                      <a:pt x="3703" y="6736"/>
                      <a:pt x="3762" y="5808"/>
                    </a:cubicBezTo>
                    <a:cubicBezTo>
                      <a:pt x="3810" y="5082"/>
                      <a:pt x="3608" y="3391"/>
                      <a:pt x="4358" y="2950"/>
                    </a:cubicBezTo>
                    <a:cubicBezTo>
                      <a:pt x="5824" y="2077"/>
                      <a:pt x="4927" y="0"/>
                      <a:pt x="3567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Google Shape;930;p25">
                <a:extLst>
                  <a:ext uri="{FF2B5EF4-FFF2-40B4-BE49-F238E27FC236}">
                    <a16:creationId xmlns:a16="http://schemas.microsoft.com/office/drawing/2014/main" id="{94165710-2671-23F2-F799-A180106F2E16}"/>
                  </a:ext>
                </a:extLst>
              </p:cNvPr>
              <p:cNvSpPr/>
              <p:nvPr/>
            </p:nvSpPr>
            <p:spPr>
              <a:xfrm>
                <a:off x="7451031" y="1820344"/>
                <a:ext cx="272161" cy="613024"/>
              </a:xfrm>
              <a:custGeom>
                <a:avLst/>
                <a:gdLst/>
                <a:ahLst/>
                <a:cxnLst/>
                <a:rect l="l" t="t" r="r" b="b"/>
                <a:pathLst>
                  <a:path w="8525" h="19202" extrusionOk="0">
                    <a:moveTo>
                      <a:pt x="8033" y="0"/>
                    </a:moveTo>
                    <a:cubicBezTo>
                      <a:pt x="7990" y="0"/>
                      <a:pt x="7944" y="9"/>
                      <a:pt x="7894" y="27"/>
                    </a:cubicBezTo>
                    <a:cubicBezTo>
                      <a:pt x="5049" y="1123"/>
                      <a:pt x="2739" y="3254"/>
                      <a:pt x="1608" y="6111"/>
                    </a:cubicBezTo>
                    <a:cubicBezTo>
                      <a:pt x="0" y="10148"/>
                      <a:pt x="1441" y="14577"/>
                      <a:pt x="369" y="18708"/>
                    </a:cubicBezTo>
                    <a:cubicBezTo>
                      <a:pt x="291" y="19009"/>
                      <a:pt x="535" y="19202"/>
                      <a:pt x="771" y="19202"/>
                    </a:cubicBezTo>
                    <a:cubicBezTo>
                      <a:pt x="927" y="19202"/>
                      <a:pt x="1079" y="19117"/>
                      <a:pt x="1131" y="18922"/>
                    </a:cubicBezTo>
                    <a:cubicBezTo>
                      <a:pt x="2013" y="15517"/>
                      <a:pt x="1227" y="12053"/>
                      <a:pt x="1763" y="8624"/>
                    </a:cubicBezTo>
                    <a:cubicBezTo>
                      <a:pt x="2310" y="5028"/>
                      <a:pt x="4715" y="2087"/>
                      <a:pt x="8109" y="789"/>
                    </a:cubicBezTo>
                    <a:cubicBezTo>
                      <a:pt x="8525" y="629"/>
                      <a:pt x="8405" y="0"/>
                      <a:pt x="803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Google Shape;931;p25">
                <a:extLst>
                  <a:ext uri="{FF2B5EF4-FFF2-40B4-BE49-F238E27FC236}">
                    <a16:creationId xmlns:a16="http://schemas.microsoft.com/office/drawing/2014/main" id="{DED5C21C-EEF7-0F69-5B31-862E0F6374EE}"/>
                  </a:ext>
                </a:extLst>
              </p:cNvPr>
              <p:cNvSpPr/>
              <p:nvPr/>
            </p:nvSpPr>
            <p:spPr>
              <a:xfrm>
                <a:off x="8015354" y="1827367"/>
                <a:ext cx="249877" cy="624261"/>
              </a:xfrm>
              <a:custGeom>
                <a:avLst/>
                <a:gdLst/>
                <a:ahLst/>
                <a:cxnLst/>
                <a:rect l="l" t="t" r="r" b="b"/>
                <a:pathLst>
                  <a:path w="7827" h="19554" extrusionOk="0">
                    <a:moveTo>
                      <a:pt x="538" y="0"/>
                    </a:moveTo>
                    <a:cubicBezTo>
                      <a:pt x="216" y="0"/>
                      <a:pt x="1" y="510"/>
                      <a:pt x="338" y="748"/>
                    </a:cubicBezTo>
                    <a:cubicBezTo>
                      <a:pt x="6279" y="4927"/>
                      <a:pt x="7041" y="12499"/>
                      <a:pt x="6922" y="19179"/>
                    </a:cubicBezTo>
                    <a:cubicBezTo>
                      <a:pt x="6922" y="19429"/>
                      <a:pt x="7118" y="19554"/>
                      <a:pt x="7315" y="19554"/>
                    </a:cubicBezTo>
                    <a:cubicBezTo>
                      <a:pt x="7511" y="19554"/>
                      <a:pt x="7708" y="19429"/>
                      <a:pt x="7708" y="19179"/>
                    </a:cubicBezTo>
                    <a:cubicBezTo>
                      <a:pt x="7827" y="12190"/>
                      <a:pt x="6910" y="4415"/>
                      <a:pt x="742" y="69"/>
                    </a:cubicBezTo>
                    <a:cubicBezTo>
                      <a:pt x="672" y="21"/>
                      <a:pt x="603" y="0"/>
                      <a:pt x="53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Google Shape;932;p25">
                <a:extLst>
                  <a:ext uri="{FF2B5EF4-FFF2-40B4-BE49-F238E27FC236}">
                    <a16:creationId xmlns:a16="http://schemas.microsoft.com/office/drawing/2014/main" id="{6D3846E0-CE49-76F9-8322-26C8AE919BC3}"/>
                  </a:ext>
                </a:extLst>
              </p:cNvPr>
              <p:cNvSpPr/>
              <p:nvPr/>
            </p:nvSpPr>
            <p:spPr>
              <a:xfrm>
                <a:off x="7627444" y="1866889"/>
                <a:ext cx="278258" cy="561752"/>
              </a:xfrm>
              <a:custGeom>
                <a:avLst/>
                <a:gdLst/>
                <a:ahLst/>
                <a:cxnLst/>
                <a:rect l="l" t="t" r="r" b="b"/>
                <a:pathLst>
                  <a:path w="8716" h="17596" extrusionOk="0">
                    <a:moveTo>
                      <a:pt x="479" y="0"/>
                    </a:moveTo>
                    <a:cubicBezTo>
                      <a:pt x="240" y="0"/>
                      <a:pt x="1" y="188"/>
                      <a:pt x="94" y="474"/>
                    </a:cubicBezTo>
                    <a:cubicBezTo>
                      <a:pt x="1975" y="6415"/>
                      <a:pt x="5666" y="11523"/>
                      <a:pt x="7845" y="17333"/>
                    </a:cubicBezTo>
                    <a:cubicBezTo>
                      <a:pt x="7915" y="17516"/>
                      <a:pt x="8076" y="17596"/>
                      <a:pt x="8235" y="17596"/>
                    </a:cubicBezTo>
                    <a:cubicBezTo>
                      <a:pt x="8478" y="17596"/>
                      <a:pt x="8715" y="17408"/>
                      <a:pt x="8607" y="17119"/>
                    </a:cubicBezTo>
                    <a:cubicBezTo>
                      <a:pt x="6428" y="11321"/>
                      <a:pt x="2737" y="6201"/>
                      <a:pt x="856" y="272"/>
                    </a:cubicBezTo>
                    <a:cubicBezTo>
                      <a:pt x="795" y="82"/>
                      <a:pt x="637" y="0"/>
                      <a:pt x="47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Google Shape;933;p25">
                <a:extLst>
                  <a:ext uri="{FF2B5EF4-FFF2-40B4-BE49-F238E27FC236}">
                    <a16:creationId xmlns:a16="http://schemas.microsoft.com/office/drawing/2014/main" id="{2168C68C-24F7-3795-B200-6EC9067DCBED}"/>
                  </a:ext>
                </a:extLst>
              </p:cNvPr>
              <p:cNvSpPr/>
              <p:nvPr/>
            </p:nvSpPr>
            <p:spPr>
              <a:xfrm>
                <a:off x="7861288" y="1845436"/>
                <a:ext cx="203809" cy="521686"/>
              </a:xfrm>
              <a:custGeom>
                <a:avLst/>
                <a:gdLst/>
                <a:ahLst/>
                <a:cxnLst/>
                <a:rect l="l" t="t" r="r" b="b"/>
                <a:pathLst>
                  <a:path w="6384" h="16341" extrusionOk="0">
                    <a:moveTo>
                      <a:pt x="5994" y="0"/>
                    </a:moveTo>
                    <a:cubicBezTo>
                      <a:pt x="5798" y="0"/>
                      <a:pt x="5598" y="128"/>
                      <a:pt x="5592" y="384"/>
                    </a:cubicBezTo>
                    <a:cubicBezTo>
                      <a:pt x="5509" y="3551"/>
                      <a:pt x="4330" y="5921"/>
                      <a:pt x="2806" y="8623"/>
                    </a:cubicBezTo>
                    <a:cubicBezTo>
                      <a:pt x="1532" y="10897"/>
                      <a:pt x="794" y="13362"/>
                      <a:pt x="80" y="15850"/>
                    </a:cubicBezTo>
                    <a:cubicBezTo>
                      <a:pt x="0" y="16146"/>
                      <a:pt x="244" y="16341"/>
                      <a:pt x="480" y="16341"/>
                    </a:cubicBezTo>
                    <a:cubicBezTo>
                      <a:pt x="634" y="16341"/>
                      <a:pt x="785" y="16258"/>
                      <a:pt x="842" y="16065"/>
                    </a:cubicBezTo>
                    <a:cubicBezTo>
                      <a:pt x="1711" y="13017"/>
                      <a:pt x="2794" y="10302"/>
                      <a:pt x="4354" y="7552"/>
                    </a:cubicBezTo>
                    <a:cubicBezTo>
                      <a:pt x="5628" y="5313"/>
                      <a:pt x="6318" y="2968"/>
                      <a:pt x="6378" y="384"/>
                    </a:cubicBezTo>
                    <a:cubicBezTo>
                      <a:pt x="6384" y="128"/>
                      <a:pt x="6190" y="0"/>
                      <a:pt x="599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Google Shape;934;p25">
                <a:extLst>
                  <a:ext uri="{FF2B5EF4-FFF2-40B4-BE49-F238E27FC236}">
                    <a16:creationId xmlns:a16="http://schemas.microsoft.com/office/drawing/2014/main" id="{56D5F51C-028F-EB3C-9A6B-F3BB7E10B6CB}"/>
                  </a:ext>
                </a:extLst>
              </p:cNvPr>
              <p:cNvSpPr/>
              <p:nvPr/>
            </p:nvSpPr>
            <p:spPr>
              <a:xfrm>
                <a:off x="7543387" y="1879244"/>
                <a:ext cx="311205" cy="531072"/>
              </a:xfrm>
              <a:custGeom>
                <a:avLst/>
                <a:gdLst/>
                <a:ahLst/>
                <a:cxnLst/>
                <a:rect l="l" t="t" r="r" b="b"/>
                <a:pathLst>
                  <a:path w="9748" h="16635" extrusionOk="0">
                    <a:moveTo>
                      <a:pt x="2628" y="1"/>
                    </a:moveTo>
                    <a:cubicBezTo>
                      <a:pt x="2576" y="1"/>
                      <a:pt x="2524" y="27"/>
                      <a:pt x="2501" y="87"/>
                    </a:cubicBezTo>
                    <a:cubicBezTo>
                      <a:pt x="1679" y="2171"/>
                      <a:pt x="846" y="4242"/>
                      <a:pt x="24" y="6326"/>
                    </a:cubicBezTo>
                    <a:cubicBezTo>
                      <a:pt x="1" y="6386"/>
                      <a:pt x="60" y="6481"/>
                      <a:pt x="120" y="6493"/>
                    </a:cubicBezTo>
                    <a:cubicBezTo>
                      <a:pt x="941" y="6659"/>
                      <a:pt x="1941" y="6695"/>
                      <a:pt x="2715" y="6993"/>
                    </a:cubicBezTo>
                    <a:cubicBezTo>
                      <a:pt x="3870" y="7421"/>
                      <a:pt x="3703" y="7564"/>
                      <a:pt x="3227" y="8672"/>
                    </a:cubicBezTo>
                    <a:cubicBezTo>
                      <a:pt x="2989" y="9219"/>
                      <a:pt x="2465" y="9981"/>
                      <a:pt x="2620" y="10636"/>
                    </a:cubicBezTo>
                    <a:cubicBezTo>
                      <a:pt x="2715" y="10981"/>
                      <a:pt x="3299" y="11351"/>
                      <a:pt x="3513" y="11529"/>
                    </a:cubicBezTo>
                    <a:cubicBezTo>
                      <a:pt x="4168" y="12101"/>
                      <a:pt x="4835" y="12660"/>
                      <a:pt x="5489" y="13220"/>
                    </a:cubicBezTo>
                    <a:cubicBezTo>
                      <a:pt x="6811" y="14351"/>
                      <a:pt x="8144" y="15482"/>
                      <a:pt x="9466" y="16601"/>
                    </a:cubicBezTo>
                    <a:cubicBezTo>
                      <a:pt x="9492" y="16624"/>
                      <a:pt x="9521" y="16634"/>
                      <a:pt x="9550" y="16634"/>
                    </a:cubicBezTo>
                    <a:cubicBezTo>
                      <a:pt x="9653" y="16634"/>
                      <a:pt x="9747" y="16506"/>
                      <a:pt x="9645" y="16423"/>
                    </a:cubicBezTo>
                    <a:cubicBezTo>
                      <a:pt x="8156" y="15149"/>
                      <a:pt x="6668" y="13887"/>
                      <a:pt x="5180" y="12613"/>
                    </a:cubicBezTo>
                    <a:cubicBezTo>
                      <a:pt x="4704" y="12208"/>
                      <a:pt x="3430" y="11493"/>
                      <a:pt x="3191" y="10922"/>
                    </a:cubicBezTo>
                    <a:cubicBezTo>
                      <a:pt x="2727" y="9791"/>
                      <a:pt x="3715" y="8195"/>
                      <a:pt x="4168" y="7160"/>
                    </a:cubicBezTo>
                    <a:cubicBezTo>
                      <a:pt x="4192" y="7088"/>
                      <a:pt x="4180" y="6981"/>
                      <a:pt x="4084" y="6969"/>
                    </a:cubicBezTo>
                    <a:cubicBezTo>
                      <a:pt x="3287" y="6826"/>
                      <a:pt x="2227" y="6814"/>
                      <a:pt x="1489" y="6493"/>
                    </a:cubicBezTo>
                    <a:cubicBezTo>
                      <a:pt x="1426" y="6501"/>
                      <a:pt x="1366" y="6505"/>
                      <a:pt x="1308" y="6505"/>
                    </a:cubicBezTo>
                    <a:cubicBezTo>
                      <a:pt x="870" y="6505"/>
                      <a:pt x="609" y="6263"/>
                      <a:pt x="524" y="5778"/>
                    </a:cubicBezTo>
                    <a:cubicBezTo>
                      <a:pt x="655" y="5457"/>
                      <a:pt x="775" y="5147"/>
                      <a:pt x="894" y="4838"/>
                    </a:cubicBezTo>
                    <a:lnTo>
                      <a:pt x="2751" y="159"/>
                    </a:lnTo>
                    <a:cubicBezTo>
                      <a:pt x="2787" y="64"/>
                      <a:pt x="2708" y="1"/>
                      <a:pt x="262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Google Shape;935;p25">
                <a:extLst>
                  <a:ext uri="{FF2B5EF4-FFF2-40B4-BE49-F238E27FC236}">
                    <a16:creationId xmlns:a16="http://schemas.microsoft.com/office/drawing/2014/main" id="{A0E362AB-7CDE-4534-A08D-076A52B9194D}"/>
                  </a:ext>
                </a:extLst>
              </p:cNvPr>
              <p:cNvSpPr/>
              <p:nvPr/>
            </p:nvSpPr>
            <p:spPr>
              <a:xfrm>
                <a:off x="7932351" y="1949604"/>
                <a:ext cx="218686" cy="459848"/>
              </a:xfrm>
              <a:custGeom>
                <a:avLst/>
                <a:gdLst/>
                <a:ahLst/>
                <a:cxnLst/>
                <a:rect l="l" t="t" r="r" b="b"/>
                <a:pathLst>
                  <a:path w="6850" h="14404" extrusionOk="0">
                    <a:moveTo>
                      <a:pt x="6668" y="0"/>
                    </a:moveTo>
                    <a:cubicBezTo>
                      <a:pt x="6627" y="0"/>
                      <a:pt x="6586" y="18"/>
                      <a:pt x="6557" y="62"/>
                    </a:cubicBezTo>
                    <a:cubicBezTo>
                      <a:pt x="6081" y="800"/>
                      <a:pt x="5605" y="1538"/>
                      <a:pt x="5128" y="2277"/>
                    </a:cubicBezTo>
                    <a:cubicBezTo>
                      <a:pt x="4807" y="2765"/>
                      <a:pt x="3723" y="3920"/>
                      <a:pt x="3688" y="4479"/>
                    </a:cubicBezTo>
                    <a:cubicBezTo>
                      <a:pt x="3652" y="5146"/>
                      <a:pt x="3557" y="4551"/>
                      <a:pt x="3819" y="5098"/>
                    </a:cubicBezTo>
                    <a:cubicBezTo>
                      <a:pt x="4188" y="5348"/>
                      <a:pt x="4557" y="5598"/>
                      <a:pt x="4926" y="5860"/>
                    </a:cubicBezTo>
                    <a:cubicBezTo>
                      <a:pt x="5200" y="6384"/>
                      <a:pt x="5116" y="6837"/>
                      <a:pt x="4676" y="7218"/>
                    </a:cubicBezTo>
                    <a:cubicBezTo>
                      <a:pt x="4331" y="8027"/>
                      <a:pt x="3616" y="8813"/>
                      <a:pt x="3140" y="9551"/>
                    </a:cubicBezTo>
                    <a:cubicBezTo>
                      <a:pt x="2116" y="11099"/>
                      <a:pt x="1092" y="12659"/>
                      <a:pt x="68" y="14207"/>
                    </a:cubicBezTo>
                    <a:cubicBezTo>
                      <a:pt x="1" y="14308"/>
                      <a:pt x="95" y="14403"/>
                      <a:pt x="189" y="14403"/>
                    </a:cubicBezTo>
                    <a:cubicBezTo>
                      <a:pt x="228" y="14403"/>
                      <a:pt x="267" y="14388"/>
                      <a:pt x="294" y="14350"/>
                    </a:cubicBezTo>
                    <a:cubicBezTo>
                      <a:pt x="2080" y="11623"/>
                      <a:pt x="3878" y="8908"/>
                      <a:pt x="5664" y="6182"/>
                    </a:cubicBezTo>
                    <a:cubicBezTo>
                      <a:pt x="5712" y="6122"/>
                      <a:pt x="5676" y="6051"/>
                      <a:pt x="5616" y="6003"/>
                    </a:cubicBezTo>
                    <a:cubicBezTo>
                      <a:pt x="4997" y="5587"/>
                      <a:pt x="4545" y="5444"/>
                      <a:pt x="4390" y="4658"/>
                    </a:cubicBezTo>
                    <a:cubicBezTo>
                      <a:pt x="4235" y="3848"/>
                      <a:pt x="4557" y="3634"/>
                      <a:pt x="4997" y="2955"/>
                    </a:cubicBezTo>
                    <a:cubicBezTo>
                      <a:pt x="5593" y="2038"/>
                      <a:pt x="6188" y="1110"/>
                      <a:pt x="6783" y="193"/>
                    </a:cubicBezTo>
                    <a:cubicBezTo>
                      <a:pt x="6849" y="94"/>
                      <a:pt x="6761" y="0"/>
                      <a:pt x="666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Google Shape;936;p25">
                <a:extLst>
                  <a:ext uri="{FF2B5EF4-FFF2-40B4-BE49-F238E27FC236}">
                    <a16:creationId xmlns:a16="http://schemas.microsoft.com/office/drawing/2014/main" id="{FCCA965C-5589-434C-29FB-E5F1C5BFCA34}"/>
                  </a:ext>
                </a:extLst>
              </p:cNvPr>
              <p:cNvSpPr/>
              <p:nvPr/>
            </p:nvSpPr>
            <p:spPr>
              <a:xfrm>
                <a:off x="7593572" y="2246339"/>
                <a:ext cx="16952" cy="186027"/>
              </a:xfrm>
              <a:custGeom>
                <a:avLst/>
                <a:gdLst/>
                <a:ahLst/>
                <a:cxnLst/>
                <a:rect l="l" t="t" r="r" b="b"/>
                <a:pathLst>
                  <a:path w="531" h="5827" extrusionOk="0">
                    <a:moveTo>
                      <a:pt x="402" y="0"/>
                    </a:moveTo>
                    <a:cubicBezTo>
                      <a:pt x="337" y="0"/>
                      <a:pt x="268" y="42"/>
                      <a:pt x="262" y="125"/>
                    </a:cubicBezTo>
                    <a:cubicBezTo>
                      <a:pt x="95" y="1983"/>
                      <a:pt x="12" y="3840"/>
                      <a:pt x="0" y="5697"/>
                    </a:cubicBezTo>
                    <a:cubicBezTo>
                      <a:pt x="0" y="5782"/>
                      <a:pt x="68" y="5827"/>
                      <a:pt x="135" y="5827"/>
                    </a:cubicBezTo>
                    <a:cubicBezTo>
                      <a:pt x="199" y="5827"/>
                      <a:pt x="262" y="5785"/>
                      <a:pt x="262" y="5697"/>
                    </a:cubicBezTo>
                    <a:cubicBezTo>
                      <a:pt x="274" y="3840"/>
                      <a:pt x="357" y="1983"/>
                      <a:pt x="524" y="125"/>
                    </a:cubicBezTo>
                    <a:cubicBezTo>
                      <a:pt x="530" y="42"/>
                      <a:pt x="468" y="0"/>
                      <a:pt x="40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Google Shape;937;p25">
                <a:extLst>
                  <a:ext uri="{FF2B5EF4-FFF2-40B4-BE49-F238E27FC236}">
                    <a16:creationId xmlns:a16="http://schemas.microsoft.com/office/drawing/2014/main" id="{6829CD60-7DF5-213B-49E8-F6CC776F8FC4}"/>
                  </a:ext>
                </a:extLst>
              </p:cNvPr>
              <p:cNvSpPr/>
              <p:nvPr/>
            </p:nvSpPr>
            <p:spPr>
              <a:xfrm>
                <a:off x="8106306" y="2260769"/>
                <a:ext cx="8396" cy="168053"/>
              </a:xfrm>
              <a:custGeom>
                <a:avLst/>
                <a:gdLst/>
                <a:ahLst/>
                <a:cxnLst/>
                <a:rect l="l" t="t" r="r" b="b"/>
                <a:pathLst>
                  <a:path w="263" h="5264" extrusionOk="0">
                    <a:moveTo>
                      <a:pt x="132" y="1"/>
                    </a:moveTo>
                    <a:cubicBezTo>
                      <a:pt x="66" y="1"/>
                      <a:pt x="1" y="42"/>
                      <a:pt x="1" y="126"/>
                    </a:cubicBezTo>
                    <a:lnTo>
                      <a:pt x="1" y="5138"/>
                    </a:lnTo>
                    <a:cubicBezTo>
                      <a:pt x="1" y="5222"/>
                      <a:pt x="66" y="5263"/>
                      <a:pt x="132" y="5263"/>
                    </a:cubicBezTo>
                    <a:cubicBezTo>
                      <a:pt x="197" y="5263"/>
                      <a:pt x="263" y="5222"/>
                      <a:pt x="263" y="5138"/>
                    </a:cubicBezTo>
                    <a:lnTo>
                      <a:pt x="263" y="126"/>
                    </a:lnTo>
                    <a:cubicBezTo>
                      <a:pt x="263" y="42"/>
                      <a:pt x="197" y="1"/>
                      <a:pt x="13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Google Shape;938;p25">
                <a:extLst>
                  <a:ext uri="{FF2B5EF4-FFF2-40B4-BE49-F238E27FC236}">
                    <a16:creationId xmlns:a16="http://schemas.microsoft.com/office/drawing/2014/main" id="{D2459695-D249-EDCA-0F0C-5FBADC886741}"/>
                  </a:ext>
                </a:extLst>
              </p:cNvPr>
              <p:cNvSpPr/>
              <p:nvPr/>
            </p:nvSpPr>
            <p:spPr>
              <a:xfrm>
                <a:off x="7707318" y="1824462"/>
                <a:ext cx="325507" cy="114611"/>
              </a:xfrm>
              <a:custGeom>
                <a:avLst/>
                <a:gdLst/>
                <a:ahLst/>
                <a:cxnLst/>
                <a:rect l="l" t="t" r="r" b="b"/>
                <a:pathLst>
                  <a:path w="10196" h="3590" extrusionOk="0">
                    <a:moveTo>
                      <a:pt x="9560" y="0"/>
                    </a:moveTo>
                    <a:cubicBezTo>
                      <a:pt x="9056" y="0"/>
                      <a:pt x="8511" y="598"/>
                      <a:pt x="8093" y="922"/>
                    </a:cubicBezTo>
                    <a:cubicBezTo>
                      <a:pt x="7233" y="1608"/>
                      <a:pt x="5805" y="3259"/>
                      <a:pt x="4608" y="3259"/>
                    </a:cubicBezTo>
                    <a:cubicBezTo>
                      <a:pt x="4579" y="3259"/>
                      <a:pt x="4550" y="3258"/>
                      <a:pt x="4522" y="3256"/>
                    </a:cubicBezTo>
                    <a:cubicBezTo>
                      <a:pt x="4069" y="3232"/>
                      <a:pt x="3283" y="2446"/>
                      <a:pt x="2879" y="2160"/>
                    </a:cubicBezTo>
                    <a:cubicBezTo>
                      <a:pt x="1997" y="1541"/>
                      <a:pt x="1128" y="886"/>
                      <a:pt x="283" y="208"/>
                    </a:cubicBezTo>
                    <a:cubicBezTo>
                      <a:pt x="256" y="185"/>
                      <a:pt x="226" y="176"/>
                      <a:pt x="198" y="176"/>
                    </a:cubicBezTo>
                    <a:cubicBezTo>
                      <a:pt x="91" y="176"/>
                      <a:pt x="1" y="311"/>
                      <a:pt x="104" y="386"/>
                    </a:cubicBezTo>
                    <a:cubicBezTo>
                      <a:pt x="962" y="1089"/>
                      <a:pt x="1843" y="1756"/>
                      <a:pt x="2748" y="2387"/>
                    </a:cubicBezTo>
                    <a:cubicBezTo>
                      <a:pt x="3176" y="2684"/>
                      <a:pt x="4093" y="3577"/>
                      <a:pt x="4676" y="3589"/>
                    </a:cubicBezTo>
                    <a:cubicBezTo>
                      <a:pt x="5367" y="3589"/>
                      <a:pt x="8809" y="393"/>
                      <a:pt x="9725" y="393"/>
                    </a:cubicBezTo>
                    <a:cubicBezTo>
                      <a:pt x="9805" y="393"/>
                      <a:pt x="9865" y="417"/>
                      <a:pt x="9903" y="470"/>
                    </a:cubicBezTo>
                    <a:cubicBezTo>
                      <a:pt x="9932" y="513"/>
                      <a:pt x="9974" y="531"/>
                      <a:pt x="10014" y="531"/>
                    </a:cubicBezTo>
                    <a:cubicBezTo>
                      <a:pt x="10107" y="531"/>
                      <a:pt x="10196" y="438"/>
                      <a:pt x="10129" y="339"/>
                    </a:cubicBezTo>
                    <a:cubicBezTo>
                      <a:pt x="9953" y="95"/>
                      <a:pt x="9760" y="0"/>
                      <a:pt x="956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Google Shape;939;p25">
                <a:extLst>
                  <a:ext uri="{FF2B5EF4-FFF2-40B4-BE49-F238E27FC236}">
                    <a16:creationId xmlns:a16="http://schemas.microsoft.com/office/drawing/2014/main" id="{041AC3FE-BDC6-6729-F3CD-3157212011F4}"/>
                  </a:ext>
                </a:extLst>
              </p:cNvPr>
              <p:cNvSpPr/>
              <p:nvPr/>
            </p:nvSpPr>
            <p:spPr>
              <a:xfrm>
                <a:off x="7686312" y="1830336"/>
                <a:ext cx="169043" cy="215206"/>
              </a:xfrm>
              <a:custGeom>
                <a:avLst/>
                <a:gdLst/>
                <a:ahLst/>
                <a:cxnLst/>
                <a:rect l="l" t="t" r="r" b="b"/>
                <a:pathLst>
                  <a:path w="5295" h="6741" extrusionOk="0">
                    <a:moveTo>
                      <a:pt x="519" y="0"/>
                    </a:moveTo>
                    <a:cubicBezTo>
                      <a:pt x="467" y="0"/>
                      <a:pt x="419" y="29"/>
                      <a:pt x="405" y="95"/>
                    </a:cubicBezTo>
                    <a:cubicBezTo>
                      <a:pt x="167" y="1524"/>
                      <a:pt x="119" y="2953"/>
                      <a:pt x="131" y="4393"/>
                    </a:cubicBezTo>
                    <a:cubicBezTo>
                      <a:pt x="131" y="4941"/>
                      <a:pt x="0" y="6382"/>
                      <a:pt x="655" y="6691"/>
                    </a:cubicBezTo>
                    <a:cubicBezTo>
                      <a:pt x="723" y="6725"/>
                      <a:pt x="797" y="6740"/>
                      <a:pt x="877" y="6740"/>
                    </a:cubicBezTo>
                    <a:cubicBezTo>
                      <a:pt x="1444" y="6740"/>
                      <a:pt x="2268" y="5976"/>
                      <a:pt x="2644" y="5715"/>
                    </a:cubicBezTo>
                    <a:cubicBezTo>
                      <a:pt x="3632" y="5024"/>
                      <a:pt x="4489" y="4215"/>
                      <a:pt x="5227" y="3250"/>
                    </a:cubicBezTo>
                    <a:cubicBezTo>
                      <a:pt x="5295" y="3158"/>
                      <a:pt x="5201" y="3065"/>
                      <a:pt x="5107" y="3065"/>
                    </a:cubicBezTo>
                    <a:cubicBezTo>
                      <a:pt x="5068" y="3065"/>
                      <a:pt x="5029" y="3081"/>
                      <a:pt x="5001" y="3119"/>
                    </a:cubicBezTo>
                    <a:cubicBezTo>
                      <a:pt x="4545" y="3715"/>
                      <a:pt x="2328" y="6219"/>
                      <a:pt x="1092" y="6219"/>
                    </a:cubicBezTo>
                    <a:cubicBezTo>
                      <a:pt x="844" y="6219"/>
                      <a:pt x="636" y="6118"/>
                      <a:pt x="489" y="5882"/>
                    </a:cubicBezTo>
                    <a:cubicBezTo>
                      <a:pt x="167" y="5370"/>
                      <a:pt x="381" y="4024"/>
                      <a:pt x="393" y="3441"/>
                    </a:cubicBezTo>
                    <a:cubicBezTo>
                      <a:pt x="405" y="2334"/>
                      <a:pt x="477" y="1250"/>
                      <a:pt x="667" y="167"/>
                    </a:cubicBezTo>
                    <a:cubicBezTo>
                      <a:pt x="681" y="66"/>
                      <a:pt x="596" y="0"/>
                      <a:pt x="51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Google Shape;940;p25">
                <a:extLst>
                  <a:ext uri="{FF2B5EF4-FFF2-40B4-BE49-F238E27FC236}">
                    <a16:creationId xmlns:a16="http://schemas.microsoft.com/office/drawing/2014/main" id="{5CC94DA3-B848-F966-BA46-5F5968C25AB4}"/>
                  </a:ext>
                </a:extLst>
              </p:cNvPr>
              <p:cNvSpPr/>
              <p:nvPr/>
            </p:nvSpPr>
            <p:spPr>
              <a:xfrm>
                <a:off x="7864768" y="1923937"/>
                <a:ext cx="132808" cy="129807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066" extrusionOk="0">
                    <a:moveTo>
                      <a:pt x="206" y="1"/>
                    </a:moveTo>
                    <a:cubicBezTo>
                      <a:pt x="96" y="1"/>
                      <a:pt x="0" y="136"/>
                      <a:pt x="113" y="211"/>
                    </a:cubicBezTo>
                    <a:cubicBezTo>
                      <a:pt x="1518" y="1318"/>
                      <a:pt x="2685" y="2700"/>
                      <a:pt x="3888" y="4021"/>
                    </a:cubicBezTo>
                    <a:cubicBezTo>
                      <a:pt x="3916" y="4052"/>
                      <a:pt x="3948" y="4065"/>
                      <a:pt x="3978" y="4065"/>
                    </a:cubicBezTo>
                    <a:cubicBezTo>
                      <a:pt x="4076" y="4065"/>
                      <a:pt x="4160" y="3933"/>
                      <a:pt x="4078" y="3843"/>
                    </a:cubicBezTo>
                    <a:cubicBezTo>
                      <a:pt x="2876" y="2521"/>
                      <a:pt x="1709" y="1140"/>
                      <a:pt x="292" y="33"/>
                    </a:cubicBezTo>
                    <a:cubicBezTo>
                      <a:pt x="265" y="10"/>
                      <a:pt x="235" y="1"/>
                      <a:pt x="20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Google Shape;941;p25">
                <a:extLst>
                  <a:ext uri="{FF2B5EF4-FFF2-40B4-BE49-F238E27FC236}">
                    <a16:creationId xmlns:a16="http://schemas.microsoft.com/office/drawing/2014/main" id="{ED8AD79F-A9C0-323E-CB38-A305DF5967F3}"/>
                  </a:ext>
                </a:extLst>
              </p:cNvPr>
              <p:cNvSpPr/>
              <p:nvPr/>
            </p:nvSpPr>
            <p:spPr>
              <a:xfrm>
                <a:off x="7785340" y="2054890"/>
                <a:ext cx="56028" cy="139576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4372" extrusionOk="0">
                    <a:moveTo>
                      <a:pt x="1574" y="0"/>
                    </a:moveTo>
                    <a:cubicBezTo>
                      <a:pt x="1535" y="0"/>
                      <a:pt x="1496" y="18"/>
                      <a:pt x="1470" y="62"/>
                    </a:cubicBezTo>
                    <a:cubicBezTo>
                      <a:pt x="720" y="1348"/>
                      <a:pt x="363" y="2765"/>
                      <a:pt x="30" y="4205"/>
                    </a:cubicBezTo>
                    <a:cubicBezTo>
                      <a:pt x="1" y="4306"/>
                      <a:pt x="85" y="4372"/>
                      <a:pt x="164" y="4372"/>
                    </a:cubicBezTo>
                    <a:cubicBezTo>
                      <a:pt x="216" y="4372"/>
                      <a:pt x="266" y="4343"/>
                      <a:pt x="280" y="4277"/>
                    </a:cubicBezTo>
                    <a:cubicBezTo>
                      <a:pt x="601" y="2860"/>
                      <a:pt x="958" y="1467"/>
                      <a:pt x="1697" y="193"/>
                    </a:cubicBezTo>
                    <a:cubicBezTo>
                      <a:pt x="1754" y="94"/>
                      <a:pt x="1663" y="0"/>
                      <a:pt x="157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Google Shape;942;p25">
                <a:extLst>
                  <a:ext uri="{FF2B5EF4-FFF2-40B4-BE49-F238E27FC236}">
                    <a16:creationId xmlns:a16="http://schemas.microsoft.com/office/drawing/2014/main" id="{A2446FA4-CCB5-D088-D34C-4FCF3758387C}"/>
                  </a:ext>
                </a:extLst>
              </p:cNvPr>
              <p:cNvSpPr/>
              <p:nvPr/>
            </p:nvSpPr>
            <p:spPr>
              <a:xfrm>
                <a:off x="7885103" y="2053613"/>
                <a:ext cx="61392" cy="120325"/>
              </a:xfrm>
              <a:custGeom>
                <a:avLst/>
                <a:gdLst/>
                <a:ahLst/>
                <a:cxnLst/>
                <a:rect l="l" t="t" r="r" b="b"/>
                <a:pathLst>
                  <a:path w="1923" h="3769" extrusionOk="0">
                    <a:moveTo>
                      <a:pt x="155" y="0"/>
                    </a:moveTo>
                    <a:cubicBezTo>
                      <a:pt x="76" y="0"/>
                      <a:pt x="0" y="62"/>
                      <a:pt x="36" y="162"/>
                    </a:cubicBezTo>
                    <a:cubicBezTo>
                      <a:pt x="441" y="1388"/>
                      <a:pt x="1274" y="2424"/>
                      <a:pt x="1643" y="3674"/>
                    </a:cubicBezTo>
                    <a:cubicBezTo>
                      <a:pt x="1662" y="3740"/>
                      <a:pt x="1713" y="3769"/>
                      <a:pt x="1765" y="3769"/>
                    </a:cubicBezTo>
                    <a:cubicBezTo>
                      <a:pt x="1843" y="3769"/>
                      <a:pt x="1922" y="3703"/>
                      <a:pt x="1893" y="3603"/>
                    </a:cubicBezTo>
                    <a:cubicBezTo>
                      <a:pt x="1524" y="2352"/>
                      <a:pt x="691" y="1328"/>
                      <a:pt x="286" y="90"/>
                    </a:cubicBezTo>
                    <a:cubicBezTo>
                      <a:pt x="262" y="28"/>
                      <a:pt x="208" y="0"/>
                      <a:pt x="15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Google Shape;943;p25">
                <a:extLst>
                  <a:ext uri="{FF2B5EF4-FFF2-40B4-BE49-F238E27FC236}">
                    <a16:creationId xmlns:a16="http://schemas.microsoft.com/office/drawing/2014/main" id="{FBA39151-3ADF-9D96-61EE-C5A4261EEA60}"/>
                  </a:ext>
                </a:extLst>
              </p:cNvPr>
              <p:cNvSpPr/>
              <p:nvPr/>
            </p:nvSpPr>
            <p:spPr>
              <a:xfrm>
                <a:off x="7798046" y="1926747"/>
                <a:ext cx="134213" cy="137629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4311" extrusionOk="0">
                    <a:moveTo>
                      <a:pt x="2787" y="1"/>
                    </a:moveTo>
                    <a:cubicBezTo>
                      <a:pt x="2691" y="1"/>
                      <a:pt x="2597" y="130"/>
                      <a:pt x="2680" y="230"/>
                    </a:cubicBezTo>
                    <a:cubicBezTo>
                      <a:pt x="3227" y="885"/>
                      <a:pt x="3870" y="1671"/>
                      <a:pt x="3537" y="2564"/>
                    </a:cubicBezTo>
                    <a:cubicBezTo>
                      <a:pt x="3430" y="2838"/>
                      <a:pt x="3204" y="3064"/>
                      <a:pt x="3096" y="3350"/>
                    </a:cubicBezTo>
                    <a:cubicBezTo>
                      <a:pt x="2965" y="3659"/>
                      <a:pt x="3025" y="3719"/>
                      <a:pt x="2751" y="3874"/>
                    </a:cubicBezTo>
                    <a:cubicBezTo>
                      <a:pt x="2585" y="3975"/>
                      <a:pt x="2331" y="4001"/>
                      <a:pt x="2088" y="4001"/>
                    </a:cubicBezTo>
                    <a:cubicBezTo>
                      <a:pt x="1931" y="4001"/>
                      <a:pt x="1778" y="3990"/>
                      <a:pt x="1656" y="3981"/>
                    </a:cubicBezTo>
                    <a:cubicBezTo>
                      <a:pt x="1132" y="3957"/>
                      <a:pt x="1144" y="3695"/>
                      <a:pt x="941" y="3266"/>
                    </a:cubicBezTo>
                    <a:cubicBezTo>
                      <a:pt x="703" y="2743"/>
                      <a:pt x="394" y="2302"/>
                      <a:pt x="620" y="1647"/>
                    </a:cubicBezTo>
                    <a:cubicBezTo>
                      <a:pt x="763" y="1254"/>
                      <a:pt x="1132" y="885"/>
                      <a:pt x="1418" y="576"/>
                    </a:cubicBezTo>
                    <a:cubicBezTo>
                      <a:pt x="1500" y="475"/>
                      <a:pt x="1413" y="346"/>
                      <a:pt x="1315" y="346"/>
                    </a:cubicBezTo>
                    <a:cubicBezTo>
                      <a:pt x="1285" y="346"/>
                      <a:pt x="1255" y="358"/>
                      <a:pt x="1227" y="385"/>
                    </a:cubicBezTo>
                    <a:cubicBezTo>
                      <a:pt x="596" y="1088"/>
                      <a:pt x="1" y="1790"/>
                      <a:pt x="406" y="2731"/>
                    </a:cubicBezTo>
                    <a:cubicBezTo>
                      <a:pt x="560" y="3088"/>
                      <a:pt x="810" y="3993"/>
                      <a:pt x="1156" y="4207"/>
                    </a:cubicBezTo>
                    <a:cubicBezTo>
                      <a:pt x="1272" y="4285"/>
                      <a:pt x="1457" y="4311"/>
                      <a:pt x="1664" y="4311"/>
                    </a:cubicBezTo>
                    <a:cubicBezTo>
                      <a:pt x="2027" y="4311"/>
                      <a:pt x="2456" y="4230"/>
                      <a:pt x="2692" y="4207"/>
                    </a:cubicBezTo>
                    <a:cubicBezTo>
                      <a:pt x="2930" y="4195"/>
                      <a:pt x="3049" y="4195"/>
                      <a:pt x="3180" y="3993"/>
                    </a:cubicBezTo>
                    <a:cubicBezTo>
                      <a:pt x="3335" y="3743"/>
                      <a:pt x="3358" y="3362"/>
                      <a:pt x="3513" y="3088"/>
                    </a:cubicBezTo>
                    <a:cubicBezTo>
                      <a:pt x="3620" y="2885"/>
                      <a:pt x="3799" y="2707"/>
                      <a:pt x="3882" y="2481"/>
                    </a:cubicBezTo>
                    <a:cubicBezTo>
                      <a:pt x="4204" y="1611"/>
                      <a:pt x="3382" y="671"/>
                      <a:pt x="2870" y="40"/>
                    </a:cubicBezTo>
                    <a:cubicBezTo>
                      <a:pt x="2845" y="12"/>
                      <a:pt x="2816" y="1"/>
                      <a:pt x="278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Google Shape;944;p25">
                <a:extLst>
                  <a:ext uri="{FF2B5EF4-FFF2-40B4-BE49-F238E27FC236}">
                    <a16:creationId xmlns:a16="http://schemas.microsoft.com/office/drawing/2014/main" id="{C1EACA22-B961-C8F7-87C4-9D4DACBBA6FD}"/>
                  </a:ext>
                </a:extLst>
              </p:cNvPr>
              <p:cNvSpPr/>
              <p:nvPr/>
            </p:nvSpPr>
            <p:spPr>
              <a:xfrm>
                <a:off x="7842261" y="1923554"/>
                <a:ext cx="51910" cy="13281"/>
              </a:xfrm>
              <a:custGeom>
                <a:avLst/>
                <a:gdLst/>
                <a:ahLst/>
                <a:cxnLst/>
                <a:rect l="l" t="t" r="r" b="b"/>
                <a:pathLst>
                  <a:path w="1626" h="416" extrusionOk="0">
                    <a:moveTo>
                      <a:pt x="1002" y="1"/>
                    </a:moveTo>
                    <a:cubicBezTo>
                      <a:pt x="709" y="1"/>
                      <a:pt x="387" y="98"/>
                      <a:pt x="140" y="140"/>
                    </a:cubicBezTo>
                    <a:cubicBezTo>
                      <a:pt x="0" y="163"/>
                      <a:pt x="31" y="402"/>
                      <a:pt x="166" y="402"/>
                    </a:cubicBezTo>
                    <a:cubicBezTo>
                      <a:pt x="169" y="402"/>
                      <a:pt x="172" y="402"/>
                      <a:pt x="176" y="402"/>
                    </a:cubicBezTo>
                    <a:cubicBezTo>
                      <a:pt x="187" y="401"/>
                      <a:pt x="199" y="401"/>
                      <a:pt x="211" y="400"/>
                    </a:cubicBezTo>
                    <a:lnTo>
                      <a:pt x="211" y="400"/>
                    </a:lnTo>
                    <a:cubicBezTo>
                      <a:pt x="211" y="401"/>
                      <a:pt x="211" y="401"/>
                      <a:pt x="211" y="402"/>
                    </a:cubicBezTo>
                    <a:cubicBezTo>
                      <a:pt x="214" y="401"/>
                      <a:pt x="218" y="401"/>
                      <a:pt x="221" y="400"/>
                    </a:cubicBezTo>
                    <a:lnTo>
                      <a:pt x="221" y="400"/>
                    </a:lnTo>
                    <a:cubicBezTo>
                      <a:pt x="480" y="389"/>
                      <a:pt x="739" y="377"/>
                      <a:pt x="1009" y="366"/>
                    </a:cubicBezTo>
                    <a:cubicBezTo>
                      <a:pt x="1073" y="362"/>
                      <a:pt x="1112" y="320"/>
                      <a:pt x="1127" y="271"/>
                    </a:cubicBezTo>
                    <a:lnTo>
                      <a:pt x="1127" y="271"/>
                    </a:lnTo>
                    <a:cubicBezTo>
                      <a:pt x="1213" y="287"/>
                      <a:pt x="1287" y="320"/>
                      <a:pt x="1342" y="378"/>
                    </a:cubicBezTo>
                    <a:cubicBezTo>
                      <a:pt x="1369" y="405"/>
                      <a:pt x="1399" y="416"/>
                      <a:pt x="1428" y="416"/>
                    </a:cubicBezTo>
                    <a:cubicBezTo>
                      <a:pt x="1531" y="416"/>
                      <a:pt x="1625" y="280"/>
                      <a:pt x="1533" y="187"/>
                    </a:cubicBezTo>
                    <a:cubicBezTo>
                      <a:pt x="1392" y="47"/>
                      <a:pt x="1204" y="1"/>
                      <a:pt x="100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Google Shape;945;p25">
                <a:extLst>
                  <a:ext uri="{FF2B5EF4-FFF2-40B4-BE49-F238E27FC236}">
                    <a16:creationId xmlns:a16="http://schemas.microsoft.com/office/drawing/2014/main" id="{41D8BC1A-F9E8-8A1C-6264-FC88AC57276D}"/>
                  </a:ext>
                </a:extLst>
              </p:cNvPr>
              <p:cNvSpPr/>
              <p:nvPr/>
            </p:nvSpPr>
            <p:spPr>
              <a:xfrm>
                <a:off x="7787032" y="2054954"/>
                <a:ext cx="153208" cy="284164"/>
              </a:xfrm>
              <a:custGeom>
                <a:avLst/>
                <a:gdLst/>
                <a:ahLst/>
                <a:cxnLst/>
                <a:rect l="l" t="t" r="r" b="b"/>
                <a:pathLst>
                  <a:path w="4799" h="8901" extrusionOk="0">
                    <a:moveTo>
                      <a:pt x="1998" y="3137"/>
                    </a:moveTo>
                    <a:cubicBezTo>
                      <a:pt x="2009" y="3173"/>
                      <a:pt x="2020" y="3209"/>
                      <a:pt x="2031" y="3245"/>
                    </a:cubicBezTo>
                    <a:lnTo>
                      <a:pt x="2031" y="3245"/>
                    </a:lnTo>
                    <a:cubicBezTo>
                      <a:pt x="2032" y="3416"/>
                      <a:pt x="2033" y="3588"/>
                      <a:pt x="2034" y="3760"/>
                    </a:cubicBezTo>
                    <a:lnTo>
                      <a:pt x="2034" y="3760"/>
                    </a:lnTo>
                    <a:cubicBezTo>
                      <a:pt x="2012" y="3562"/>
                      <a:pt x="1996" y="3346"/>
                      <a:pt x="1998" y="3137"/>
                    </a:cubicBezTo>
                    <a:close/>
                    <a:moveTo>
                      <a:pt x="2513" y="1"/>
                    </a:moveTo>
                    <a:cubicBezTo>
                      <a:pt x="2351" y="1"/>
                      <a:pt x="2200" y="77"/>
                      <a:pt x="2102" y="195"/>
                    </a:cubicBezTo>
                    <a:lnTo>
                      <a:pt x="2102" y="195"/>
                    </a:lnTo>
                    <a:cubicBezTo>
                      <a:pt x="2067" y="186"/>
                      <a:pt x="2030" y="180"/>
                      <a:pt x="1994" y="178"/>
                    </a:cubicBezTo>
                    <a:lnTo>
                      <a:pt x="1994" y="178"/>
                    </a:lnTo>
                    <a:cubicBezTo>
                      <a:pt x="1905" y="123"/>
                      <a:pt x="1798" y="93"/>
                      <a:pt x="1689" y="93"/>
                    </a:cubicBezTo>
                    <a:cubicBezTo>
                      <a:pt x="1479" y="93"/>
                      <a:pt x="1263" y="204"/>
                      <a:pt x="1167" y="453"/>
                    </a:cubicBezTo>
                    <a:cubicBezTo>
                      <a:pt x="763" y="1560"/>
                      <a:pt x="1" y="3227"/>
                      <a:pt x="215" y="4442"/>
                    </a:cubicBezTo>
                    <a:cubicBezTo>
                      <a:pt x="298" y="4930"/>
                      <a:pt x="667" y="5394"/>
                      <a:pt x="893" y="5823"/>
                    </a:cubicBezTo>
                    <a:cubicBezTo>
                      <a:pt x="1346" y="6680"/>
                      <a:pt x="1667" y="7597"/>
                      <a:pt x="1929" y="8525"/>
                    </a:cubicBezTo>
                    <a:cubicBezTo>
                      <a:pt x="2005" y="8781"/>
                      <a:pt x="2208" y="8901"/>
                      <a:pt x="2416" y="8901"/>
                    </a:cubicBezTo>
                    <a:cubicBezTo>
                      <a:pt x="2633" y="8901"/>
                      <a:pt x="2856" y="8769"/>
                      <a:pt x="2941" y="8525"/>
                    </a:cubicBezTo>
                    <a:cubicBezTo>
                      <a:pt x="3346" y="7359"/>
                      <a:pt x="3763" y="6180"/>
                      <a:pt x="4168" y="5013"/>
                    </a:cubicBezTo>
                    <a:cubicBezTo>
                      <a:pt x="4430" y="4239"/>
                      <a:pt x="4799" y="3549"/>
                      <a:pt x="4549" y="2751"/>
                    </a:cubicBezTo>
                    <a:cubicBezTo>
                      <a:pt x="4453" y="2441"/>
                      <a:pt x="4156" y="2179"/>
                      <a:pt x="4001" y="1894"/>
                    </a:cubicBezTo>
                    <a:cubicBezTo>
                      <a:pt x="3763" y="1453"/>
                      <a:pt x="3715" y="810"/>
                      <a:pt x="3418" y="417"/>
                    </a:cubicBezTo>
                    <a:cubicBezTo>
                      <a:pt x="3179" y="96"/>
                      <a:pt x="2894" y="1"/>
                      <a:pt x="251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Google Shape;946;p25">
                <a:extLst>
                  <a:ext uri="{FF2B5EF4-FFF2-40B4-BE49-F238E27FC236}">
                    <a16:creationId xmlns:a16="http://schemas.microsoft.com/office/drawing/2014/main" id="{308442AD-1DC2-C9C6-643F-B9E9A5708100}"/>
                  </a:ext>
                </a:extLst>
              </p:cNvPr>
              <p:cNvSpPr/>
              <p:nvPr/>
            </p:nvSpPr>
            <p:spPr>
              <a:xfrm>
                <a:off x="7801462" y="1923842"/>
                <a:ext cx="120198" cy="143088"/>
              </a:xfrm>
              <a:custGeom>
                <a:avLst/>
                <a:gdLst/>
                <a:ahLst/>
                <a:cxnLst/>
                <a:rect l="l" t="t" r="r" b="b"/>
                <a:pathLst>
                  <a:path w="3765" h="4482" extrusionOk="0">
                    <a:moveTo>
                      <a:pt x="1617" y="1"/>
                    </a:moveTo>
                    <a:cubicBezTo>
                      <a:pt x="1500" y="1"/>
                      <a:pt x="1380" y="46"/>
                      <a:pt x="1275" y="155"/>
                    </a:cubicBezTo>
                    <a:cubicBezTo>
                      <a:pt x="834" y="607"/>
                      <a:pt x="203" y="1202"/>
                      <a:pt x="108" y="1845"/>
                    </a:cubicBezTo>
                    <a:cubicBezTo>
                      <a:pt x="1" y="2512"/>
                      <a:pt x="322" y="3357"/>
                      <a:pt x="680" y="3905"/>
                    </a:cubicBezTo>
                    <a:cubicBezTo>
                      <a:pt x="850" y="4164"/>
                      <a:pt x="1110" y="4338"/>
                      <a:pt x="1367" y="4338"/>
                    </a:cubicBezTo>
                    <a:cubicBezTo>
                      <a:pt x="1464" y="4338"/>
                      <a:pt x="1561" y="4313"/>
                      <a:pt x="1651" y="4258"/>
                    </a:cubicBezTo>
                    <a:lnTo>
                      <a:pt x="1651" y="4258"/>
                    </a:lnTo>
                    <a:cubicBezTo>
                      <a:pt x="1781" y="4409"/>
                      <a:pt x="1961" y="4482"/>
                      <a:pt x="2150" y="4482"/>
                    </a:cubicBezTo>
                    <a:cubicBezTo>
                      <a:pt x="2348" y="4482"/>
                      <a:pt x="2556" y="4402"/>
                      <a:pt x="2727" y="4250"/>
                    </a:cubicBezTo>
                    <a:cubicBezTo>
                      <a:pt x="3034" y="3978"/>
                      <a:pt x="3211" y="3584"/>
                      <a:pt x="3321" y="3169"/>
                    </a:cubicBezTo>
                    <a:lnTo>
                      <a:pt x="3321" y="3169"/>
                    </a:lnTo>
                    <a:cubicBezTo>
                      <a:pt x="3696" y="2753"/>
                      <a:pt x="3764" y="2212"/>
                      <a:pt x="3525" y="1691"/>
                    </a:cubicBezTo>
                    <a:cubicBezTo>
                      <a:pt x="3498" y="1630"/>
                      <a:pt x="3469" y="1561"/>
                      <a:pt x="3438" y="1486"/>
                    </a:cubicBezTo>
                    <a:lnTo>
                      <a:pt x="3438" y="1486"/>
                    </a:lnTo>
                    <a:cubicBezTo>
                      <a:pt x="3425" y="1451"/>
                      <a:pt x="3411" y="1416"/>
                      <a:pt x="3394" y="1381"/>
                    </a:cubicBezTo>
                    <a:cubicBezTo>
                      <a:pt x="3390" y="1370"/>
                      <a:pt x="3385" y="1360"/>
                      <a:pt x="3380" y="1350"/>
                    </a:cubicBezTo>
                    <a:lnTo>
                      <a:pt x="3380" y="1350"/>
                    </a:lnTo>
                    <a:cubicBezTo>
                      <a:pt x="3153" y="824"/>
                      <a:pt x="2811" y="139"/>
                      <a:pt x="2269" y="139"/>
                    </a:cubicBezTo>
                    <a:cubicBezTo>
                      <a:pt x="2248" y="139"/>
                      <a:pt x="2226" y="141"/>
                      <a:pt x="2204" y="143"/>
                    </a:cubicBezTo>
                    <a:cubicBezTo>
                      <a:pt x="2134" y="150"/>
                      <a:pt x="2070" y="167"/>
                      <a:pt x="2013" y="190"/>
                    </a:cubicBezTo>
                    <a:lnTo>
                      <a:pt x="2013" y="190"/>
                    </a:lnTo>
                    <a:cubicBezTo>
                      <a:pt x="1911" y="76"/>
                      <a:pt x="1766" y="1"/>
                      <a:pt x="161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Google Shape;947;p25">
                <a:extLst>
                  <a:ext uri="{FF2B5EF4-FFF2-40B4-BE49-F238E27FC236}">
                    <a16:creationId xmlns:a16="http://schemas.microsoft.com/office/drawing/2014/main" id="{0B3CB26D-1ADB-490A-2FE5-67D704735DD7}"/>
                  </a:ext>
                </a:extLst>
              </p:cNvPr>
              <p:cNvSpPr/>
              <p:nvPr/>
            </p:nvSpPr>
            <p:spPr>
              <a:xfrm>
                <a:off x="7695825" y="1675153"/>
                <a:ext cx="32691" cy="176960"/>
              </a:xfrm>
              <a:custGeom>
                <a:avLst/>
                <a:gdLst/>
                <a:ahLst/>
                <a:cxnLst/>
                <a:rect l="l" t="t" r="r" b="b"/>
                <a:pathLst>
                  <a:path w="1024" h="5543" extrusionOk="0">
                    <a:moveTo>
                      <a:pt x="637" y="0"/>
                    </a:moveTo>
                    <a:cubicBezTo>
                      <a:pt x="441" y="0"/>
                      <a:pt x="238" y="128"/>
                      <a:pt x="226" y="384"/>
                    </a:cubicBezTo>
                    <a:cubicBezTo>
                      <a:pt x="155" y="1980"/>
                      <a:pt x="83" y="3563"/>
                      <a:pt x="12" y="5159"/>
                    </a:cubicBezTo>
                    <a:cubicBezTo>
                      <a:pt x="0" y="5415"/>
                      <a:pt x="191" y="5543"/>
                      <a:pt x="387" y="5543"/>
                    </a:cubicBezTo>
                    <a:cubicBezTo>
                      <a:pt x="583" y="5543"/>
                      <a:pt x="786" y="5415"/>
                      <a:pt x="798" y="5159"/>
                    </a:cubicBezTo>
                    <a:cubicBezTo>
                      <a:pt x="869" y="3563"/>
                      <a:pt x="941" y="1968"/>
                      <a:pt x="1012" y="384"/>
                    </a:cubicBezTo>
                    <a:cubicBezTo>
                      <a:pt x="1024" y="128"/>
                      <a:pt x="833" y="0"/>
                      <a:pt x="637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Google Shape;948;p25">
                <a:extLst>
                  <a:ext uri="{FF2B5EF4-FFF2-40B4-BE49-F238E27FC236}">
                    <a16:creationId xmlns:a16="http://schemas.microsoft.com/office/drawing/2014/main" id="{36794C02-4B2B-1F65-AFD7-2D6F06E73D3F}"/>
                  </a:ext>
                </a:extLst>
              </p:cNvPr>
              <p:cNvSpPr/>
              <p:nvPr/>
            </p:nvSpPr>
            <p:spPr>
              <a:xfrm>
                <a:off x="7993614" y="1664266"/>
                <a:ext cx="34639" cy="181015"/>
              </a:xfrm>
              <a:custGeom>
                <a:avLst/>
                <a:gdLst/>
                <a:ahLst/>
                <a:cxnLst/>
                <a:rect l="l" t="t" r="r" b="b"/>
                <a:pathLst>
                  <a:path w="1085" h="5670" extrusionOk="0">
                    <a:moveTo>
                      <a:pt x="381" y="0"/>
                    </a:moveTo>
                    <a:cubicBezTo>
                      <a:pt x="186" y="0"/>
                      <a:pt x="1" y="125"/>
                      <a:pt x="18" y="380"/>
                    </a:cubicBezTo>
                    <a:cubicBezTo>
                      <a:pt x="126" y="2011"/>
                      <a:pt x="221" y="3654"/>
                      <a:pt x="292" y="5285"/>
                    </a:cubicBezTo>
                    <a:cubicBezTo>
                      <a:pt x="298" y="5541"/>
                      <a:pt x="498" y="5669"/>
                      <a:pt x="694" y="5669"/>
                    </a:cubicBezTo>
                    <a:cubicBezTo>
                      <a:pt x="891" y="5669"/>
                      <a:pt x="1084" y="5541"/>
                      <a:pt x="1078" y="5285"/>
                    </a:cubicBezTo>
                    <a:cubicBezTo>
                      <a:pt x="1007" y="3654"/>
                      <a:pt x="911" y="2011"/>
                      <a:pt x="804" y="380"/>
                    </a:cubicBezTo>
                    <a:cubicBezTo>
                      <a:pt x="786" y="128"/>
                      <a:pt x="579" y="0"/>
                      <a:pt x="38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Google Shape;949;p25">
                <a:extLst>
                  <a:ext uri="{FF2B5EF4-FFF2-40B4-BE49-F238E27FC236}">
                    <a16:creationId xmlns:a16="http://schemas.microsoft.com/office/drawing/2014/main" id="{B4A01E04-631A-5CCB-2F97-6982285090A8}"/>
                  </a:ext>
                </a:extLst>
              </p:cNvPr>
              <p:cNvSpPr/>
              <p:nvPr/>
            </p:nvSpPr>
            <p:spPr>
              <a:xfrm>
                <a:off x="7646215" y="1391187"/>
                <a:ext cx="413397" cy="345684"/>
              </a:xfrm>
              <a:custGeom>
                <a:avLst/>
                <a:gdLst/>
                <a:ahLst/>
                <a:cxnLst/>
                <a:rect l="l" t="t" r="r" b="b"/>
                <a:pathLst>
                  <a:path w="12949" h="10828" extrusionOk="0">
                    <a:moveTo>
                      <a:pt x="11094" y="1"/>
                    </a:moveTo>
                    <a:cubicBezTo>
                      <a:pt x="10809" y="1"/>
                      <a:pt x="10536" y="279"/>
                      <a:pt x="10746" y="564"/>
                    </a:cubicBezTo>
                    <a:cubicBezTo>
                      <a:pt x="11793" y="2028"/>
                      <a:pt x="12055" y="3683"/>
                      <a:pt x="11901" y="5457"/>
                    </a:cubicBezTo>
                    <a:cubicBezTo>
                      <a:pt x="11781" y="6838"/>
                      <a:pt x="11603" y="8315"/>
                      <a:pt x="10317" y="9148"/>
                    </a:cubicBezTo>
                    <a:cubicBezTo>
                      <a:pt x="9531" y="9648"/>
                      <a:pt x="8519" y="9803"/>
                      <a:pt x="7614" y="9910"/>
                    </a:cubicBezTo>
                    <a:cubicBezTo>
                      <a:pt x="7083" y="9980"/>
                      <a:pt x="6551" y="10029"/>
                      <a:pt x="6029" y="10029"/>
                    </a:cubicBezTo>
                    <a:cubicBezTo>
                      <a:pt x="4763" y="10029"/>
                      <a:pt x="3560" y="9739"/>
                      <a:pt x="2590" y="8743"/>
                    </a:cubicBezTo>
                    <a:cubicBezTo>
                      <a:pt x="1221" y="7327"/>
                      <a:pt x="911" y="5338"/>
                      <a:pt x="804" y="3457"/>
                    </a:cubicBezTo>
                    <a:cubicBezTo>
                      <a:pt x="786" y="3207"/>
                      <a:pt x="581" y="3082"/>
                      <a:pt x="384" y="3082"/>
                    </a:cubicBezTo>
                    <a:cubicBezTo>
                      <a:pt x="188" y="3082"/>
                      <a:pt x="0" y="3207"/>
                      <a:pt x="18" y="3457"/>
                    </a:cubicBezTo>
                    <a:cubicBezTo>
                      <a:pt x="149" y="5636"/>
                      <a:pt x="554" y="7922"/>
                      <a:pt x="2221" y="9482"/>
                    </a:cubicBezTo>
                    <a:cubicBezTo>
                      <a:pt x="3304" y="10509"/>
                      <a:pt x="4648" y="10828"/>
                      <a:pt x="6043" y="10828"/>
                    </a:cubicBezTo>
                    <a:cubicBezTo>
                      <a:pt x="6717" y="10828"/>
                      <a:pt x="7404" y="10753"/>
                      <a:pt x="8079" y="10648"/>
                    </a:cubicBezTo>
                    <a:cubicBezTo>
                      <a:pt x="10305" y="10315"/>
                      <a:pt x="11936" y="9458"/>
                      <a:pt x="12436" y="7172"/>
                    </a:cubicBezTo>
                    <a:cubicBezTo>
                      <a:pt x="12948" y="4755"/>
                      <a:pt x="12901" y="2231"/>
                      <a:pt x="11424" y="171"/>
                    </a:cubicBezTo>
                    <a:cubicBezTo>
                      <a:pt x="11336" y="51"/>
                      <a:pt x="11214" y="1"/>
                      <a:pt x="1109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Google Shape;950;p25">
                <a:extLst>
                  <a:ext uri="{FF2B5EF4-FFF2-40B4-BE49-F238E27FC236}">
                    <a16:creationId xmlns:a16="http://schemas.microsoft.com/office/drawing/2014/main" id="{454DA3CB-FD0D-9E30-DA2A-E7E588F7D5E2}"/>
                  </a:ext>
                </a:extLst>
              </p:cNvPr>
              <p:cNvSpPr/>
              <p:nvPr/>
            </p:nvSpPr>
            <p:spPr>
              <a:xfrm>
                <a:off x="7573428" y="1481820"/>
                <a:ext cx="95743" cy="93476"/>
              </a:xfrm>
              <a:custGeom>
                <a:avLst/>
                <a:gdLst/>
                <a:ahLst/>
                <a:cxnLst/>
                <a:rect l="l" t="t" r="r" b="b"/>
                <a:pathLst>
                  <a:path w="2999" h="2928" extrusionOk="0">
                    <a:moveTo>
                      <a:pt x="2298" y="0"/>
                    </a:moveTo>
                    <a:cubicBezTo>
                      <a:pt x="2268" y="0"/>
                      <a:pt x="2236" y="4"/>
                      <a:pt x="2203" y="11"/>
                    </a:cubicBezTo>
                    <a:cubicBezTo>
                      <a:pt x="1679" y="142"/>
                      <a:pt x="941" y="189"/>
                      <a:pt x="488" y="499"/>
                    </a:cubicBezTo>
                    <a:cubicBezTo>
                      <a:pt x="95" y="761"/>
                      <a:pt x="0" y="1285"/>
                      <a:pt x="107" y="1713"/>
                    </a:cubicBezTo>
                    <a:cubicBezTo>
                      <a:pt x="331" y="2598"/>
                      <a:pt x="1166" y="2927"/>
                      <a:pt x="1984" y="2927"/>
                    </a:cubicBezTo>
                    <a:cubicBezTo>
                      <a:pt x="2167" y="2927"/>
                      <a:pt x="2350" y="2911"/>
                      <a:pt x="2524" y="2880"/>
                    </a:cubicBezTo>
                    <a:cubicBezTo>
                      <a:pt x="2998" y="2801"/>
                      <a:pt x="2841" y="2124"/>
                      <a:pt x="2398" y="2124"/>
                    </a:cubicBezTo>
                    <a:cubicBezTo>
                      <a:pt x="2374" y="2124"/>
                      <a:pt x="2348" y="2126"/>
                      <a:pt x="2322" y="2130"/>
                    </a:cubicBezTo>
                    <a:cubicBezTo>
                      <a:pt x="2212" y="2148"/>
                      <a:pt x="2090" y="2158"/>
                      <a:pt x="1964" y="2158"/>
                    </a:cubicBezTo>
                    <a:cubicBezTo>
                      <a:pt x="1492" y="2158"/>
                      <a:pt x="970" y="2007"/>
                      <a:pt x="857" y="1499"/>
                    </a:cubicBezTo>
                    <a:cubicBezTo>
                      <a:pt x="774" y="1094"/>
                      <a:pt x="1167" y="1071"/>
                      <a:pt x="1453" y="999"/>
                    </a:cubicBezTo>
                    <a:lnTo>
                      <a:pt x="2417" y="773"/>
                    </a:lnTo>
                    <a:cubicBezTo>
                      <a:pt x="2873" y="662"/>
                      <a:pt x="2727" y="0"/>
                      <a:pt x="229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Google Shape;951;p25">
                <a:extLst>
                  <a:ext uri="{FF2B5EF4-FFF2-40B4-BE49-F238E27FC236}">
                    <a16:creationId xmlns:a16="http://schemas.microsoft.com/office/drawing/2014/main" id="{C0F86046-94BC-52DC-848D-901CFF3A2317}"/>
                  </a:ext>
                </a:extLst>
              </p:cNvPr>
              <p:cNvSpPr/>
              <p:nvPr/>
            </p:nvSpPr>
            <p:spPr>
              <a:xfrm>
                <a:off x="7594338" y="1295990"/>
                <a:ext cx="103118" cy="203490"/>
              </a:xfrm>
              <a:custGeom>
                <a:avLst/>
                <a:gdLst/>
                <a:ahLst/>
                <a:cxnLst/>
                <a:rect l="l" t="t" r="r" b="b"/>
                <a:pathLst>
                  <a:path w="3230" h="6374" extrusionOk="0">
                    <a:moveTo>
                      <a:pt x="2590" y="0"/>
                    </a:moveTo>
                    <a:cubicBezTo>
                      <a:pt x="2538" y="0"/>
                      <a:pt x="2484" y="10"/>
                      <a:pt x="2429" y="34"/>
                    </a:cubicBezTo>
                    <a:cubicBezTo>
                      <a:pt x="0" y="1081"/>
                      <a:pt x="250" y="3939"/>
                      <a:pt x="655" y="6094"/>
                    </a:cubicBezTo>
                    <a:cubicBezTo>
                      <a:pt x="693" y="6288"/>
                      <a:pt x="837" y="6373"/>
                      <a:pt x="990" y="6373"/>
                    </a:cubicBezTo>
                    <a:cubicBezTo>
                      <a:pt x="1221" y="6373"/>
                      <a:pt x="1474" y="6180"/>
                      <a:pt x="1417" y="5879"/>
                    </a:cubicBezTo>
                    <a:cubicBezTo>
                      <a:pt x="1072" y="4070"/>
                      <a:pt x="750" y="1617"/>
                      <a:pt x="2822" y="712"/>
                    </a:cubicBezTo>
                    <a:cubicBezTo>
                      <a:pt x="3230" y="545"/>
                      <a:pt x="2967" y="0"/>
                      <a:pt x="259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Google Shape;952;p25">
                <a:extLst>
                  <a:ext uri="{FF2B5EF4-FFF2-40B4-BE49-F238E27FC236}">
                    <a16:creationId xmlns:a16="http://schemas.microsoft.com/office/drawing/2014/main" id="{78FFA6EA-9CD6-365D-AAEC-41DA1272ED13}"/>
                  </a:ext>
                </a:extLst>
              </p:cNvPr>
              <p:cNvSpPr/>
              <p:nvPr/>
            </p:nvSpPr>
            <p:spPr>
              <a:xfrm>
                <a:off x="7652536" y="1368521"/>
                <a:ext cx="103597" cy="140342"/>
              </a:xfrm>
              <a:custGeom>
                <a:avLst/>
                <a:gdLst/>
                <a:ahLst/>
                <a:cxnLst/>
                <a:rect l="l" t="t" r="r" b="b"/>
                <a:pathLst>
                  <a:path w="3245" h="4396" extrusionOk="0">
                    <a:moveTo>
                      <a:pt x="2702" y="0"/>
                    </a:moveTo>
                    <a:cubicBezTo>
                      <a:pt x="2584" y="0"/>
                      <a:pt x="2468" y="56"/>
                      <a:pt x="2392" y="190"/>
                    </a:cubicBezTo>
                    <a:cubicBezTo>
                      <a:pt x="1666" y="1488"/>
                      <a:pt x="356" y="2381"/>
                      <a:pt x="58" y="3905"/>
                    </a:cubicBezTo>
                    <a:cubicBezTo>
                      <a:pt x="1" y="4200"/>
                      <a:pt x="257" y="4396"/>
                      <a:pt x="489" y="4396"/>
                    </a:cubicBezTo>
                    <a:cubicBezTo>
                      <a:pt x="641" y="4396"/>
                      <a:pt x="783" y="4312"/>
                      <a:pt x="820" y="4119"/>
                    </a:cubicBezTo>
                    <a:cubicBezTo>
                      <a:pt x="1094" y="2691"/>
                      <a:pt x="2392" y="1810"/>
                      <a:pt x="3071" y="595"/>
                    </a:cubicBezTo>
                    <a:cubicBezTo>
                      <a:pt x="3244" y="289"/>
                      <a:pt x="2970" y="0"/>
                      <a:pt x="270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Google Shape;953;p25">
                <a:extLst>
                  <a:ext uri="{FF2B5EF4-FFF2-40B4-BE49-F238E27FC236}">
                    <a16:creationId xmlns:a16="http://schemas.microsoft.com/office/drawing/2014/main" id="{821B937B-8ED8-D3B7-3191-15DA7378719B}"/>
                  </a:ext>
                </a:extLst>
              </p:cNvPr>
              <p:cNvSpPr/>
              <p:nvPr/>
            </p:nvSpPr>
            <p:spPr>
              <a:xfrm>
                <a:off x="7660836" y="1220106"/>
                <a:ext cx="432584" cy="196179"/>
              </a:xfrm>
              <a:custGeom>
                <a:avLst/>
                <a:gdLst/>
                <a:ahLst/>
                <a:cxnLst/>
                <a:rect l="l" t="t" r="r" b="b"/>
                <a:pathLst>
                  <a:path w="13550" h="6145" extrusionOk="0">
                    <a:moveTo>
                      <a:pt x="5286" y="759"/>
                    </a:moveTo>
                    <a:cubicBezTo>
                      <a:pt x="5894" y="759"/>
                      <a:pt x="6501" y="814"/>
                      <a:pt x="7109" y="934"/>
                    </a:cubicBezTo>
                    <a:cubicBezTo>
                      <a:pt x="8014" y="1113"/>
                      <a:pt x="8859" y="1518"/>
                      <a:pt x="9752" y="1660"/>
                    </a:cubicBezTo>
                    <a:cubicBezTo>
                      <a:pt x="10000" y="1707"/>
                      <a:pt x="10240" y="1735"/>
                      <a:pt x="10479" y="1735"/>
                    </a:cubicBezTo>
                    <a:cubicBezTo>
                      <a:pt x="10790" y="1735"/>
                      <a:pt x="11096" y="1687"/>
                      <a:pt x="11407" y="1565"/>
                    </a:cubicBezTo>
                    <a:cubicBezTo>
                      <a:pt x="11750" y="1426"/>
                      <a:pt x="12084" y="1218"/>
                      <a:pt x="12285" y="1218"/>
                    </a:cubicBezTo>
                    <a:cubicBezTo>
                      <a:pt x="12496" y="1218"/>
                      <a:pt x="12561" y="1446"/>
                      <a:pt x="12336" y="2220"/>
                    </a:cubicBezTo>
                    <a:cubicBezTo>
                      <a:pt x="11633" y="4625"/>
                      <a:pt x="8811" y="5161"/>
                      <a:pt x="6668" y="5244"/>
                    </a:cubicBezTo>
                    <a:cubicBezTo>
                      <a:pt x="6426" y="5254"/>
                      <a:pt x="6177" y="5260"/>
                      <a:pt x="5925" y="5260"/>
                    </a:cubicBezTo>
                    <a:cubicBezTo>
                      <a:pt x="4899" y="5260"/>
                      <a:pt x="3816" y="5151"/>
                      <a:pt x="2918" y="4673"/>
                    </a:cubicBezTo>
                    <a:cubicBezTo>
                      <a:pt x="2525" y="4458"/>
                      <a:pt x="2096" y="4173"/>
                      <a:pt x="1787" y="3827"/>
                    </a:cubicBezTo>
                    <a:cubicBezTo>
                      <a:pt x="929" y="3125"/>
                      <a:pt x="929" y="2470"/>
                      <a:pt x="1787" y="1863"/>
                    </a:cubicBezTo>
                    <a:cubicBezTo>
                      <a:pt x="1979" y="1268"/>
                      <a:pt x="2325" y="948"/>
                      <a:pt x="2826" y="896"/>
                    </a:cubicBezTo>
                    <a:lnTo>
                      <a:pt x="2826" y="896"/>
                    </a:lnTo>
                    <a:cubicBezTo>
                      <a:pt x="2892" y="945"/>
                      <a:pt x="2973" y="976"/>
                      <a:pt x="3068" y="976"/>
                    </a:cubicBezTo>
                    <a:cubicBezTo>
                      <a:pt x="3092" y="976"/>
                      <a:pt x="3118" y="974"/>
                      <a:pt x="3144" y="970"/>
                    </a:cubicBezTo>
                    <a:cubicBezTo>
                      <a:pt x="3858" y="835"/>
                      <a:pt x="4572" y="759"/>
                      <a:pt x="5286" y="759"/>
                    </a:cubicBezTo>
                    <a:close/>
                    <a:moveTo>
                      <a:pt x="5166" y="1"/>
                    </a:moveTo>
                    <a:cubicBezTo>
                      <a:pt x="4573" y="1"/>
                      <a:pt x="3976" y="46"/>
                      <a:pt x="3369" y="136"/>
                    </a:cubicBezTo>
                    <a:lnTo>
                      <a:pt x="3369" y="136"/>
                    </a:lnTo>
                    <a:cubicBezTo>
                      <a:pt x="3365" y="135"/>
                      <a:pt x="3360" y="135"/>
                      <a:pt x="3355" y="135"/>
                    </a:cubicBezTo>
                    <a:cubicBezTo>
                      <a:pt x="3345" y="135"/>
                      <a:pt x="3334" y="136"/>
                      <a:pt x="3322" y="136"/>
                    </a:cubicBezTo>
                    <a:cubicBezTo>
                      <a:pt x="2215" y="220"/>
                      <a:pt x="810" y="398"/>
                      <a:pt x="382" y="1637"/>
                    </a:cubicBezTo>
                    <a:cubicBezTo>
                      <a:pt x="1" y="2768"/>
                      <a:pt x="775" y="4018"/>
                      <a:pt x="1596" y="4732"/>
                    </a:cubicBezTo>
                    <a:cubicBezTo>
                      <a:pt x="2743" y="5734"/>
                      <a:pt x="4461" y="6145"/>
                      <a:pt x="6189" y="6145"/>
                    </a:cubicBezTo>
                    <a:cubicBezTo>
                      <a:pt x="7706" y="6145"/>
                      <a:pt x="9230" y="5828"/>
                      <a:pt x="10383" y="5316"/>
                    </a:cubicBezTo>
                    <a:cubicBezTo>
                      <a:pt x="11562" y="4792"/>
                      <a:pt x="12562" y="3887"/>
                      <a:pt x="13002" y="2661"/>
                    </a:cubicBezTo>
                    <a:cubicBezTo>
                      <a:pt x="13228" y="2041"/>
                      <a:pt x="13550" y="637"/>
                      <a:pt x="12776" y="220"/>
                    </a:cubicBezTo>
                    <a:cubicBezTo>
                      <a:pt x="12704" y="182"/>
                      <a:pt x="12629" y="168"/>
                      <a:pt x="12552" y="168"/>
                    </a:cubicBezTo>
                    <a:cubicBezTo>
                      <a:pt x="12415" y="168"/>
                      <a:pt x="12275" y="213"/>
                      <a:pt x="12145" y="244"/>
                    </a:cubicBezTo>
                    <a:cubicBezTo>
                      <a:pt x="11419" y="398"/>
                      <a:pt x="11466" y="637"/>
                      <a:pt x="10561" y="744"/>
                    </a:cubicBezTo>
                    <a:cubicBezTo>
                      <a:pt x="10357" y="769"/>
                      <a:pt x="10178" y="780"/>
                      <a:pt x="10014" y="780"/>
                    </a:cubicBezTo>
                    <a:cubicBezTo>
                      <a:pt x="9472" y="780"/>
                      <a:pt x="9093" y="655"/>
                      <a:pt x="8490" y="482"/>
                    </a:cubicBezTo>
                    <a:cubicBezTo>
                      <a:pt x="7372" y="159"/>
                      <a:pt x="6276" y="1"/>
                      <a:pt x="516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Google Shape;954;p25">
                <a:extLst>
                  <a:ext uri="{FF2B5EF4-FFF2-40B4-BE49-F238E27FC236}">
                    <a16:creationId xmlns:a16="http://schemas.microsoft.com/office/drawing/2014/main" id="{7A6971A5-C2DB-F497-6091-101AE0847073}"/>
                  </a:ext>
                </a:extLst>
              </p:cNvPr>
              <p:cNvSpPr/>
              <p:nvPr/>
            </p:nvSpPr>
            <p:spPr>
              <a:xfrm>
                <a:off x="8021994" y="1467582"/>
                <a:ext cx="87698" cy="101138"/>
              </a:xfrm>
              <a:custGeom>
                <a:avLst/>
                <a:gdLst/>
                <a:ahLst/>
                <a:cxnLst/>
                <a:rect l="l" t="t" r="r" b="b"/>
                <a:pathLst>
                  <a:path w="2747" h="3168" extrusionOk="0">
                    <a:moveTo>
                      <a:pt x="969" y="0"/>
                    </a:moveTo>
                    <a:cubicBezTo>
                      <a:pt x="805" y="0"/>
                      <a:pt x="646" y="11"/>
                      <a:pt x="499" y="28"/>
                    </a:cubicBezTo>
                    <a:cubicBezTo>
                      <a:pt x="28" y="86"/>
                      <a:pt x="0" y="817"/>
                      <a:pt x="446" y="817"/>
                    </a:cubicBezTo>
                    <a:cubicBezTo>
                      <a:pt x="463" y="817"/>
                      <a:pt x="480" y="816"/>
                      <a:pt x="499" y="814"/>
                    </a:cubicBezTo>
                    <a:cubicBezTo>
                      <a:pt x="629" y="796"/>
                      <a:pt x="836" y="773"/>
                      <a:pt x="1054" y="773"/>
                    </a:cubicBezTo>
                    <a:cubicBezTo>
                      <a:pt x="1549" y="773"/>
                      <a:pt x="2098" y="891"/>
                      <a:pt x="1915" y="1445"/>
                    </a:cubicBezTo>
                    <a:cubicBezTo>
                      <a:pt x="1737" y="1969"/>
                      <a:pt x="1023" y="2314"/>
                      <a:pt x="511" y="2409"/>
                    </a:cubicBezTo>
                    <a:cubicBezTo>
                      <a:pt x="40" y="2488"/>
                      <a:pt x="202" y="3168"/>
                      <a:pt x="640" y="3168"/>
                    </a:cubicBezTo>
                    <a:cubicBezTo>
                      <a:pt x="667" y="3168"/>
                      <a:pt x="696" y="3165"/>
                      <a:pt x="725" y="3160"/>
                    </a:cubicBezTo>
                    <a:cubicBezTo>
                      <a:pt x="1594" y="3017"/>
                      <a:pt x="2737" y="2255"/>
                      <a:pt x="2737" y="1266"/>
                    </a:cubicBezTo>
                    <a:cubicBezTo>
                      <a:pt x="2747" y="272"/>
                      <a:pt x="1801" y="0"/>
                      <a:pt x="96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Google Shape;955;p25">
                <a:extLst>
                  <a:ext uri="{FF2B5EF4-FFF2-40B4-BE49-F238E27FC236}">
                    <a16:creationId xmlns:a16="http://schemas.microsoft.com/office/drawing/2014/main" id="{4C8847CA-18A6-43D1-3DC9-9C80E63B143B}"/>
                  </a:ext>
                </a:extLst>
              </p:cNvPr>
              <p:cNvSpPr/>
              <p:nvPr/>
            </p:nvSpPr>
            <p:spPr>
              <a:xfrm>
                <a:off x="8042362" y="1345248"/>
                <a:ext cx="40800" cy="139033"/>
              </a:xfrm>
              <a:custGeom>
                <a:avLst/>
                <a:gdLst/>
                <a:ahLst/>
                <a:cxnLst/>
                <a:rect l="l" t="t" r="r" b="b"/>
                <a:pathLst>
                  <a:path w="1278" h="4355" extrusionOk="0">
                    <a:moveTo>
                      <a:pt x="481" y="0"/>
                    </a:moveTo>
                    <a:cubicBezTo>
                      <a:pt x="245" y="0"/>
                      <a:pt x="0" y="195"/>
                      <a:pt x="87" y="491"/>
                    </a:cubicBezTo>
                    <a:cubicBezTo>
                      <a:pt x="396" y="1646"/>
                      <a:pt x="480" y="2789"/>
                      <a:pt x="349" y="3979"/>
                    </a:cubicBezTo>
                    <a:cubicBezTo>
                      <a:pt x="319" y="4229"/>
                      <a:pt x="504" y="4354"/>
                      <a:pt x="702" y="4354"/>
                    </a:cubicBezTo>
                    <a:cubicBezTo>
                      <a:pt x="899" y="4354"/>
                      <a:pt x="1111" y="4229"/>
                      <a:pt x="1135" y="3979"/>
                    </a:cubicBezTo>
                    <a:cubicBezTo>
                      <a:pt x="1277" y="2729"/>
                      <a:pt x="1170" y="1491"/>
                      <a:pt x="837" y="276"/>
                    </a:cubicBezTo>
                    <a:cubicBezTo>
                      <a:pt x="785" y="84"/>
                      <a:pt x="635" y="0"/>
                      <a:pt x="48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Google Shape;956;p25">
                <a:extLst>
                  <a:ext uri="{FF2B5EF4-FFF2-40B4-BE49-F238E27FC236}">
                    <a16:creationId xmlns:a16="http://schemas.microsoft.com/office/drawing/2014/main" id="{A9932B8F-0005-424D-FAD2-ED78757A0793}"/>
                  </a:ext>
                </a:extLst>
              </p:cNvPr>
              <p:cNvSpPr/>
              <p:nvPr/>
            </p:nvSpPr>
            <p:spPr>
              <a:xfrm>
                <a:off x="7754310" y="1595406"/>
                <a:ext cx="203043" cy="81920"/>
              </a:xfrm>
              <a:custGeom>
                <a:avLst/>
                <a:gdLst/>
                <a:ahLst/>
                <a:cxnLst/>
                <a:rect l="l" t="t" r="r" b="b"/>
                <a:pathLst>
                  <a:path w="6360" h="2566" extrusionOk="0">
                    <a:moveTo>
                      <a:pt x="332" y="263"/>
                    </a:moveTo>
                    <a:lnTo>
                      <a:pt x="332" y="263"/>
                    </a:lnTo>
                    <a:cubicBezTo>
                      <a:pt x="1305" y="275"/>
                      <a:pt x="2279" y="275"/>
                      <a:pt x="3252" y="287"/>
                    </a:cubicBezTo>
                    <a:cubicBezTo>
                      <a:pt x="3776" y="299"/>
                      <a:pt x="4312" y="299"/>
                      <a:pt x="4847" y="310"/>
                    </a:cubicBezTo>
                    <a:cubicBezTo>
                      <a:pt x="5027" y="310"/>
                      <a:pt x="5246" y="269"/>
                      <a:pt x="5434" y="269"/>
                    </a:cubicBezTo>
                    <a:cubicBezTo>
                      <a:pt x="5707" y="269"/>
                      <a:pt x="5913" y="357"/>
                      <a:pt x="5836" y="787"/>
                    </a:cubicBezTo>
                    <a:cubicBezTo>
                      <a:pt x="5664" y="1758"/>
                      <a:pt x="3913" y="2302"/>
                      <a:pt x="3089" y="2302"/>
                    </a:cubicBezTo>
                    <a:cubicBezTo>
                      <a:pt x="3054" y="2302"/>
                      <a:pt x="3021" y="2301"/>
                      <a:pt x="2990" y="2299"/>
                    </a:cubicBezTo>
                    <a:cubicBezTo>
                      <a:pt x="1739" y="2218"/>
                      <a:pt x="853" y="1330"/>
                      <a:pt x="332" y="263"/>
                    </a:cubicBezTo>
                    <a:close/>
                    <a:moveTo>
                      <a:pt x="287" y="1"/>
                    </a:moveTo>
                    <a:cubicBezTo>
                      <a:pt x="229" y="1"/>
                      <a:pt x="191" y="33"/>
                      <a:pt x="174" y="74"/>
                    </a:cubicBezTo>
                    <a:lnTo>
                      <a:pt x="174" y="74"/>
                    </a:lnTo>
                    <a:cubicBezTo>
                      <a:pt x="89" y="76"/>
                      <a:pt x="1" y="170"/>
                      <a:pt x="49" y="275"/>
                    </a:cubicBezTo>
                    <a:cubicBezTo>
                      <a:pt x="634" y="1547"/>
                      <a:pt x="1726" y="2565"/>
                      <a:pt x="3177" y="2565"/>
                    </a:cubicBezTo>
                    <a:cubicBezTo>
                      <a:pt x="3233" y="2565"/>
                      <a:pt x="3290" y="2564"/>
                      <a:pt x="3347" y="2561"/>
                    </a:cubicBezTo>
                    <a:cubicBezTo>
                      <a:pt x="4740" y="2489"/>
                      <a:pt x="5931" y="1537"/>
                      <a:pt x="6336" y="227"/>
                    </a:cubicBezTo>
                    <a:cubicBezTo>
                      <a:pt x="6360" y="144"/>
                      <a:pt x="6288" y="60"/>
                      <a:pt x="6205" y="60"/>
                    </a:cubicBezTo>
                    <a:cubicBezTo>
                      <a:pt x="4240" y="37"/>
                      <a:pt x="2264" y="13"/>
                      <a:pt x="28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Google Shape;957;p25">
                <a:extLst>
                  <a:ext uri="{FF2B5EF4-FFF2-40B4-BE49-F238E27FC236}">
                    <a16:creationId xmlns:a16="http://schemas.microsoft.com/office/drawing/2014/main" id="{51AFF413-9333-1A41-AEB1-E510C1A56ECE}"/>
                  </a:ext>
                </a:extLst>
              </p:cNvPr>
              <p:cNvSpPr/>
              <p:nvPr/>
            </p:nvSpPr>
            <p:spPr>
              <a:xfrm>
                <a:off x="7753033" y="1473232"/>
                <a:ext cx="35948" cy="36586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146" extrusionOk="0">
                    <a:moveTo>
                      <a:pt x="544" y="268"/>
                    </a:moveTo>
                    <a:cubicBezTo>
                      <a:pt x="559" y="268"/>
                      <a:pt x="574" y="272"/>
                      <a:pt x="589" y="280"/>
                    </a:cubicBezTo>
                    <a:cubicBezTo>
                      <a:pt x="610" y="289"/>
                      <a:pt x="630" y="294"/>
                      <a:pt x="649" y="294"/>
                    </a:cubicBezTo>
                    <a:cubicBezTo>
                      <a:pt x="676" y="294"/>
                      <a:pt x="700" y="286"/>
                      <a:pt x="721" y="272"/>
                    </a:cubicBezTo>
                    <a:lnTo>
                      <a:pt x="721" y="272"/>
                    </a:lnTo>
                    <a:cubicBezTo>
                      <a:pt x="758" y="375"/>
                      <a:pt x="792" y="485"/>
                      <a:pt x="792" y="601"/>
                    </a:cubicBezTo>
                    <a:cubicBezTo>
                      <a:pt x="780" y="717"/>
                      <a:pt x="702" y="888"/>
                      <a:pt x="567" y="888"/>
                    </a:cubicBezTo>
                    <a:cubicBezTo>
                      <a:pt x="563" y="888"/>
                      <a:pt x="558" y="887"/>
                      <a:pt x="554" y="887"/>
                    </a:cubicBezTo>
                    <a:cubicBezTo>
                      <a:pt x="300" y="854"/>
                      <a:pt x="363" y="268"/>
                      <a:pt x="544" y="268"/>
                    </a:cubicBezTo>
                    <a:close/>
                    <a:moveTo>
                      <a:pt x="520" y="1"/>
                    </a:moveTo>
                    <a:cubicBezTo>
                      <a:pt x="109" y="1"/>
                      <a:pt x="1" y="761"/>
                      <a:pt x="292" y="1042"/>
                    </a:cubicBezTo>
                    <a:cubicBezTo>
                      <a:pt x="369" y="1114"/>
                      <a:pt x="459" y="1145"/>
                      <a:pt x="550" y="1145"/>
                    </a:cubicBezTo>
                    <a:cubicBezTo>
                      <a:pt x="684" y="1145"/>
                      <a:pt x="818" y="1077"/>
                      <a:pt x="911" y="970"/>
                    </a:cubicBezTo>
                    <a:cubicBezTo>
                      <a:pt x="1125" y="720"/>
                      <a:pt x="1042" y="375"/>
                      <a:pt x="946" y="101"/>
                    </a:cubicBezTo>
                    <a:cubicBezTo>
                      <a:pt x="923" y="39"/>
                      <a:pt x="868" y="12"/>
                      <a:pt x="814" y="12"/>
                    </a:cubicBezTo>
                    <a:cubicBezTo>
                      <a:pt x="776" y="12"/>
                      <a:pt x="739" y="25"/>
                      <a:pt x="713" y="50"/>
                    </a:cubicBezTo>
                    <a:lnTo>
                      <a:pt x="713" y="50"/>
                    </a:lnTo>
                    <a:cubicBezTo>
                      <a:pt x="643" y="16"/>
                      <a:pt x="579" y="1"/>
                      <a:pt x="52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Google Shape;958;p25">
                <a:extLst>
                  <a:ext uri="{FF2B5EF4-FFF2-40B4-BE49-F238E27FC236}">
                    <a16:creationId xmlns:a16="http://schemas.microsoft.com/office/drawing/2014/main" id="{FFC241DA-115B-77E2-1089-6B0703848387}"/>
                  </a:ext>
                </a:extLst>
              </p:cNvPr>
              <p:cNvSpPr/>
              <p:nvPr/>
            </p:nvSpPr>
            <p:spPr>
              <a:xfrm>
                <a:off x="7912686" y="1473232"/>
                <a:ext cx="35916" cy="36586"/>
              </a:xfrm>
              <a:custGeom>
                <a:avLst/>
                <a:gdLst/>
                <a:ahLst/>
                <a:cxnLst/>
                <a:rect l="l" t="t" r="r" b="b"/>
                <a:pathLst>
                  <a:path w="1125" h="1146" extrusionOk="0">
                    <a:moveTo>
                      <a:pt x="544" y="268"/>
                    </a:moveTo>
                    <a:cubicBezTo>
                      <a:pt x="558" y="268"/>
                      <a:pt x="573" y="272"/>
                      <a:pt x="589" y="280"/>
                    </a:cubicBezTo>
                    <a:cubicBezTo>
                      <a:pt x="608" y="289"/>
                      <a:pt x="627" y="294"/>
                      <a:pt x="645" y="294"/>
                    </a:cubicBezTo>
                    <a:cubicBezTo>
                      <a:pt x="672" y="294"/>
                      <a:pt x="698" y="285"/>
                      <a:pt x="720" y="270"/>
                    </a:cubicBezTo>
                    <a:lnTo>
                      <a:pt x="720" y="270"/>
                    </a:lnTo>
                    <a:cubicBezTo>
                      <a:pt x="756" y="373"/>
                      <a:pt x="788" y="484"/>
                      <a:pt x="779" y="601"/>
                    </a:cubicBezTo>
                    <a:cubicBezTo>
                      <a:pt x="779" y="717"/>
                      <a:pt x="701" y="888"/>
                      <a:pt x="556" y="888"/>
                    </a:cubicBezTo>
                    <a:cubicBezTo>
                      <a:pt x="551" y="888"/>
                      <a:pt x="546" y="887"/>
                      <a:pt x="541" y="887"/>
                    </a:cubicBezTo>
                    <a:cubicBezTo>
                      <a:pt x="287" y="854"/>
                      <a:pt x="361" y="268"/>
                      <a:pt x="544" y="268"/>
                    </a:cubicBezTo>
                    <a:close/>
                    <a:moveTo>
                      <a:pt x="520" y="1"/>
                    </a:moveTo>
                    <a:cubicBezTo>
                      <a:pt x="108" y="1"/>
                      <a:pt x="0" y="761"/>
                      <a:pt x="291" y="1042"/>
                    </a:cubicBezTo>
                    <a:cubicBezTo>
                      <a:pt x="368" y="1114"/>
                      <a:pt x="459" y="1145"/>
                      <a:pt x="549" y="1145"/>
                    </a:cubicBezTo>
                    <a:cubicBezTo>
                      <a:pt x="683" y="1145"/>
                      <a:pt x="818" y="1077"/>
                      <a:pt x="910" y="970"/>
                    </a:cubicBezTo>
                    <a:cubicBezTo>
                      <a:pt x="1125" y="720"/>
                      <a:pt x="1041" y="375"/>
                      <a:pt x="934" y="101"/>
                    </a:cubicBezTo>
                    <a:cubicBezTo>
                      <a:pt x="915" y="39"/>
                      <a:pt x="861" y="12"/>
                      <a:pt x="808" y="12"/>
                    </a:cubicBezTo>
                    <a:cubicBezTo>
                      <a:pt x="771" y="12"/>
                      <a:pt x="734" y="25"/>
                      <a:pt x="709" y="48"/>
                    </a:cubicBezTo>
                    <a:lnTo>
                      <a:pt x="709" y="48"/>
                    </a:lnTo>
                    <a:cubicBezTo>
                      <a:pt x="640" y="16"/>
                      <a:pt x="577" y="1"/>
                      <a:pt x="52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Google Shape;959;p25">
                <a:extLst>
                  <a:ext uri="{FF2B5EF4-FFF2-40B4-BE49-F238E27FC236}">
                    <a16:creationId xmlns:a16="http://schemas.microsoft.com/office/drawing/2014/main" id="{30AA52A0-9F08-7B1F-F71B-0798AF6DEA43}"/>
                  </a:ext>
                </a:extLst>
              </p:cNvPr>
              <p:cNvSpPr/>
              <p:nvPr/>
            </p:nvSpPr>
            <p:spPr>
              <a:xfrm>
                <a:off x="7735092" y="1442968"/>
                <a:ext cx="64904" cy="25732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806" extrusionOk="0">
                    <a:moveTo>
                      <a:pt x="1730" y="0"/>
                    </a:moveTo>
                    <a:cubicBezTo>
                      <a:pt x="1112" y="0"/>
                      <a:pt x="456" y="88"/>
                      <a:pt x="68" y="621"/>
                    </a:cubicBezTo>
                    <a:cubicBezTo>
                      <a:pt x="0" y="713"/>
                      <a:pt x="94" y="806"/>
                      <a:pt x="188" y="806"/>
                    </a:cubicBezTo>
                    <a:cubicBezTo>
                      <a:pt x="227" y="806"/>
                      <a:pt x="266" y="790"/>
                      <a:pt x="294" y="752"/>
                    </a:cubicBezTo>
                    <a:cubicBezTo>
                      <a:pt x="609" y="321"/>
                      <a:pt x="1165" y="261"/>
                      <a:pt x="1668" y="261"/>
                    </a:cubicBezTo>
                    <a:cubicBezTo>
                      <a:pt x="1735" y="261"/>
                      <a:pt x="1801" y="262"/>
                      <a:pt x="1866" y="263"/>
                    </a:cubicBezTo>
                    <a:cubicBezTo>
                      <a:pt x="2032" y="263"/>
                      <a:pt x="2032" y="2"/>
                      <a:pt x="1866" y="2"/>
                    </a:cubicBezTo>
                    <a:cubicBezTo>
                      <a:pt x="1821" y="1"/>
                      <a:pt x="1775" y="0"/>
                      <a:pt x="173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Google Shape;960;p25">
                <a:extLst>
                  <a:ext uri="{FF2B5EF4-FFF2-40B4-BE49-F238E27FC236}">
                    <a16:creationId xmlns:a16="http://schemas.microsoft.com/office/drawing/2014/main" id="{AAC4AB9D-41B0-885B-722F-D053BD036BF1}"/>
                  </a:ext>
                </a:extLst>
              </p:cNvPr>
              <p:cNvSpPr/>
              <p:nvPr/>
            </p:nvSpPr>
            <p:spPr>
              <a:xfrm>
                <a:off x="7910611" y="1440382"/>
                <a:ext cx="64265" cy="34128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1069" extrusionOk="0">
                    <a:moveTo>
                      <a:pt x="576" y="0"/>
                    </a:moveTo>
                    <a:cubicBezTo>
                      <a:pt x="436" y="0"/>
                      <a:pt x="294" y="19"/>
                      <a:pt x="154" y="59"/>
                    </a:cubicBezTo>
                    <a:cubicBezTo>
                      <a:pt x="1" y="91"/>
                      <a:pt x="48" y="315"/>
                      <a:pt x="177" y="315"/>
                    </a:cubicBezTo>
                    <a:cubicBezTo>
                      <a:pt x="188" y="315"/>
                      <a:pt x="201" y="313"/>
                      <a:pt x="213" y="309"/>
                    </a:cubicBezTo>
                    <a:cubicBezTo>
                      <a:pt x="334" y="274"/>
                      <a:pt x="456" y="257"/>
                      <a:pt x="575" y="257"/>
                    </a:cubicBezTo>
                    <a:cubicBezTo>
                      <a:pt x="1066" y="257"/>
                      <a:pt x="1517" y="540"/>
                      <a:pt x="1737" y="999"/>
                    </a:cubicBezTo>
                    <a:cubicBezTo>
                      <a:pt x="1760" y="1048"/>
                      <a:pt x="1798" y="1069"/>
                      <a:pt x="1837" y="1069"/>
                    </a:cubicBezTo>
                    <a:cubicBezTo>
                      <a:pt x="1922" y="1069"/>
                      <a:pt x="2012" y="974"/>
                      <a:pt x="1964" y="868"/>
                    </a:cubicBezTo>
                    <a:cubicBezTo>
                      <a:pt x="1705" y="322"/>
                      <a:pt x="1154" y="0"/>
                      <a:pt x="57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Google Shape;961;p25">
                <a:extLst>
                  <a:ext uri="{FF2B5EF4-FFF2-40B4-BE49-F238E27FC236}">
                    <a16:creationId xmlns:a16="http://schemas.microsoft.com/office/drawing/2014/main" id="{4B0D5347-DFF1-0898-38F0-52F38B91B344}"/>
                  </a:ext>
                </a:extLst>
              </p:cNvPr>
              <p:cNvSpPr/>
              <p:nvPr/>
            </p:nvSpPr>
            <p:spPr>
              <a:xfrm>
                <a:off x="7831120" y="1490312"/>
                <a:ext cx="52102" cy="85463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2677" extrusionOk="0">
                    <a:moveTo>
                      <a:pt x="426" y="1"/>
                    </a:moveTo>
                    <a:cubicBezTo>
                      <a:pt x="361" y="1"/>
                      <a:pt x="292" y="43"/>
                      <a:pt x="286" y="126"/>
                    </a:cubicBezTo>
                    <a:cubicBezTo>
                      <a:pt x="239" y="554"/>
                      <a:pt x="203" y="983"/>
                      <a:pt x="155" y="1412"/>
                    </a:cubicBezTo>
                    <a:cubicBezTo>
                      <a:pt x="132" y="1697"/>
                      <a:pt x="1" y="2090"/>
                      <a:pt x="108" y="2364"/>
                    </a:cubicBezTo>
                    <a:cubicBezTo>
                      <a:pt x="193" y="2619"/>
                      <a:pt x="490" y="2677"/>
                      <a:pt x="797" y="2677"/>
                    </a:cubicBezTo>
                    <a:cubicBezTo>
                      <a:pt x="1050" y="2677"/>
                      <a:pt x="1309" y="2638"/>
                      <a:pt x="1465" y="2638"/>
                    </a:cubicBezTo>
                    <a:cubicBezTo>
                      <a:pt x="1632" y="2638"/>
                      <a:pt x="1632" y="2376"/>
                      <a:pt x="1465" y="2376"/>
                    </a:cubicBezTo>
                    <a:cubicBezTo>
                      <a:pt x="1314" y="2376"/>
                      <a:pt x="1153" y="2392"/>
                      <a:pt x="995" y="2392"/>
                    </a:cubicBezTo>
                    <a:cubicBezTo>
                      <a:pt x="916" y="2392"/>
                      <a:pt x="838" y="2388"/>
                      <a:pt x="763" y="2376"/>
                    </a:cubicBezTo>
                    <a:cubicBezTo>
                      <a:pt x="608" y="2352"/>
                      <a:pt x="417" y="2329"/>
                      <a:pt x="346" y="2138"/>
                    </a:cubicBezTo>
                    <a:cubicBezTo>
                      <a:pt x="310" y="2031"/>
                      <a:pt x="382" y="1793"/>
                      <a:pt x="394" y="1686"/>
                    </a:cubicBezTo>
                    <a:cubicBezTo>
                      <a:pt x="441" y="1162"/>
                      <a:pt x="501" y="638"/>
                      <a:pt x="548" y="126"/>
                    </a:cubicBezTo>
                    <a:cubicBezTo>
                      <a:pt x="554" y="43"/>
                      <a:pt x="492" y="1"/>
                      <a:pt x="42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Google Shape;962;p25">
                <a:extLst>
                  <a:ext uri="{FF2B5EF4-FFF2-40B4-BE49-F238E27FC236}">
                    <a16:creationId xmlns:a16="http://schemas.microsoft.com/office/drawing/2014/main" id="{6FE4EFF2-C620-0A2C-02BA-A47A3892EFDB}"/>
                  </a:ext>
                </a:extLst>
              </p:cNvPr>
              <p:cNvSpPr/>
              <p:nvPr/>
            </p:nvSpPr>
            <p:spPr>
              <a:xfrm>
                <a:off x="7705945" y="1531558"/>
                <a:ext cx="57720" cy="34256"/>
              </a:xfrm>
              <a:custGeom>
                <a:avLst/>
                <a:gdLst/>
                <a:ahLst/>
                <a:cxnLst/>
                <a:rect l="l" t="t" r="r" b="b"/>
                <a:pathLst>
                  <a:path w="1808" h="1073" extrusionOk="0">
                    <a:moveTo>
                      <a:pt x="1028" y="263"/>
                    </a:moveTo>
                    <a:cubicBezTo>
                      <a:pt x="1064" y="263"/>
                      <a:pt x="1362" y="298"/>
                      <a:pt x="1398" y="346"/>
                    </a:cubicBezTo>
                    <a:cubicBezTo>
                      <a:pt x="1517" y="465"/>
                      <a:pt x="1469" y="596"/>
                      <a:pt x="1338" y="667"/>
                    </a:cubicBezTo>
                    <a:cubicBezTo>
                      <a:pt x="1243" y="727"/>
                      <a:pt x="1136" y="763"/>
                      <a:pt x="1028" y="786"/>
                    </a:cubicBezTo>
                    <a:cubicBezTo>
                      <a:pt x="958" y="799"/>
                      <a:pt x="811" y="823"/>
                      <a:pt x="674" y="823"/>
                    </a:cubicBezTo>
                    <a:cubicBezTo>
                      <a:pt x="557" y="823"/>
                      <a:pt x="447" y="806"/>
                      <a:pt x="397" y="751"/>
                    </a:cubicBezTo>
                    <a:lnTo>
                      <a:pt x="409" y="417"/>
                    </a:lnTo>
                    <a:cubicBezTo>
                      <a:pt x="481" y="382"/>
                      <a:pt x="564" y="358"/>
                      <a:pt x="647" y="334"/>
                    </a:cubicBezTo>
                    <a:cubicBezTo>
                      <a:pt x="766" y="298"/>
                      <a:pt x="886" y="275"/>
                      <a:pt x="1005" y="263"/>
                    </a:cubicBezTo>
                    <a:lnTo>
                      <a:pt x="1005" y="263"/>
                    </a:lnTo>
                    <a:cubicBezTo>
                      <a:pt x="1012" y="263"/>
                      <a:pt x="1020" y="263"/>
                      <a:pt x="1028" y="263"/>
                    </a:cubicBezTo>
                    <a:close/>
                    <a:moveTo>
                      <a:pt x="1015" y="0"/>
                    </a:moveTo>
                    <a:cubicBezTo>
                      <a:pt x="1012" y="0"/>
                      <a:pt x="1008" y="0"/>
                      <a:pt x="1005" y="1"/>
                    </a:cubicBezTo>
                    <a:cubicBezTo>
                      <a:pt x="993" y="2"/>
                      <a:pt x="980" y="3"/>
                      <a:pt x="967" y="5"/>
                    </a:cubicBezTo>
                    <a:lnTo>
                      <a:pt x="967" y="5"/>
                    </a:lnTo>
                    <a:cubicBezTo>
                      <a:pt x="954" y="5"/>
                      <a:pt x="941" y="5"/>
                      <a:pt x="928" y="5"/>
                    </a:cubicBezTo>
                    <a:cubicBezTo>
                      <a:pt x="848" y="5"/>
                      <a:pt x="775" y="8"/>
                      <a:pt x="719" y="13"/>
                    </a:cubicBezTo>
                    <a:cubicBezTo>
                      <a:pt x="676" y="16"/>
                      <a:pt x="645" y="35"/>
                      <a:pt x="624" y="62"/>
                    </a:cubicBezTo>
                    <a:lnTo>
                      <a:pt x="624" y="62"/>
                    </a:lnTo>
                    <a:cubicBezTo>
                      <a:pt x="318" y="132"/>
                      <a:pt x="0" y="274"/>
                      <a:pt x="16" y="584"/>
                    </a:cubicBezTo>
                    <a:cubicBezTo>
                      <a:pt x="26" y="960"/>
                      <a:pt x="406" y="1073"/>
                      <a:pt x="733" y="1073"/>
                    </a:cubicBezTo>
                    <a:cubicBezTo>
                      <a:pt x="799" y="1073"/>
                      <a:pt x="863" y="1068"/>
                      <a:pt x="921" y="1060"/>
                    </a:cubicBezTo>
                    <a:cubicBezTo>
                      <a:pt x="1243" y="1025"/>
                      <a:pt x="1779" y="870"/>
                      <a:pt x="1790" y="465"/>
                    </a:cubicBezTo>
                    <a:cubicBezTo>
                      <a:pt x="1808" y="121"/>
                      <a:pt x="1402" y="25"/>
                      <a:pt x="1059" y="8"/>
                    </a:cubicBezTo>
                    <a:lnTo>
                      <a:pt x="1059" y="8"/>
                    </a:lnTo>
                    <a:cubicBezTo>
                      <a:pt x="1046" y="3"/>
                      <a:pt x="1032" y="0"/>
                      <a:pt x="101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Google Shape;963;p25">
                <a:extLst>
                  <a:ext uri="{FF2B5EF4-FFF2-40B4-BE49-F238E27FC236}">
                    <a16:creationId xmlns:a16="http://schemas.microsoft.com/office/drawing/2014/main" id="{C10C4675-2CCB-C731-C8CE-DF985E23A78A}"/>
                  </a:ext>
                </a:extLst>
              </p:cNvPr>
              <p:cNvSpPr/>
              <p:nvPr/>
            </p:nvSpPr>
            <p:spPr>
              <a:xfrm>
                <a:off x="7929191" y="1535325"/>
                <a:ext cx="68064" cy="38949"/>
              </a:xfrm>
              <a:custGeom>
                <a:avLst/>
                <a:gdLst/>
                <a:ahLst/>
                <a:cxnLst/>
                <a:rect l="l" t="t" r="r" b="b"/>
                <a:pathLst>
                  <a:path w="2132" h="1220" extrusionOk="0">
                    <a:moveTo>
                      <a:pt x="1164" y="315"/>
                    </a:moveTo>
                    <a:cubicBezTo>
                      <a:pt x="1266" y="315"/>
                      <a:pt x="1366" y="318"/>
                      <a:pt x="1465" y="323"/>
                    </a:cubicBezTo>
                    <a:cubicBezTo>
                      <a:pt x="1482" y="323"/>
                      <a:pt x="1498" y="321"/>
                      <a:pt x="1512" y="316"/>
                    </a:cubicBezTo>
                    <a:lnTo>
                      <a:pt x="1512" y="316"/>
                    </a:lnTo>
                    <a:cubicBezTo>
                      <a:pt x="1552" y="330"/>
                      <a:pt x="1590" y="348"/>
                      <a:pt x="1620" y="371"/>
                    </a:cubicBezTo>
                    <a:cubicBezTo>
                      <a:pt x="1822" y="526"/>
                      <a:pt x="1703" y="752"/>
                      <a:pt x="1524" y="859"/>
                    </a:cubicBezTo>
                    <a:cubicBezTo>
                      <a:pt x="1410" y="933"/>
                      <a:pt x="1266" y="961"/>
                      <a:pt x="1118" y="961"/>
                    </a:cubicBezTo>
                    <a:cubicBezTo>
                      <a:pt x="1005" y="961"/>
                      <a:pt x="890" y="944"/>
                      <a:pt x="786" y="919"/>
                    </a:cubicBezTo>
                    <a:cubicBezTo>
                      <a:pt x="417" y="823"/>
                      <a:pt x="155" y="395"/>
                      <a:pt x="727" y="335"/>
                    </a:cubicBezTo>
                    <a:cubicBezTo>
                      <a:pt x="873" y="321"/>
                      <a:pt x="1020" y="315"/>
                      <a:pt x="1164" y="315"/>
                    </a:cubicBezTo>
                    <a:close/>
                    <a:moveTo>
                      <a:pt x="1219" y="0"/>
                    </a:moveTo>
                    <a:cubicBezTo>
                      <a:pt x="1179" y="0"/>
                      <a:pt x="1151" y="19"/>
                      <a:pt x="1134" y="46"/>
                    </a:cubicBezTo>
                    <a:lnTo>
                      <a:pt x="1134" y="46"/>
                    </a:lnTo>
                    <a:cubicBezTo>
                      <a:pt x="1087" y="44"/>
                      <a:pt x="1039" y="43"/>
                      <a:pt x="990" y="43"/>
                    </a:cubicBezTo>
                    <a:cubicBezTo>
                      <a:pt x="619" y="43"/>
                      <a:pt x="211" y="103"/>
                      <a:pt x="131" y="430"/>
                    </a:cubicBezTo>
                    <a:cubicBezTo>
                      <a:pt x="0" y="907"/>
                      <a:pt x="501" y="1157"/>
                      <a:pt x="882" y="1204"/>
                    </a:cubicBezTo>
                    <a:cubicBezTo>
                      <a:pt x="948" y="1214"/>
                      <a:pt x="1019" y="1219"/>
                      <a:pt x="1090" y="1219"/>
                    </a:cubicBezTo>
                    <a:cubicBezTo>
                      <a:pt x="1453" y="1219"/>
                      <a:pt x="1848" y="1084"/>
                      <a:pt x="1977" y="716"/>
                    </a:cubicBezTo>
                    <a:cubicBezTo>
                      <a:pt x="2132" y="228"/>
                      <a:pt x="1620" y="49"/>
                      <a:pt x="1239" y="2"/>
                    </a:cubicBezTo>
                    <a:cubicBezTo>
                      <a:pt x="1232" y="1"/>
                      <a:pt x="1225" y="0"/>
                      <a:pt x="121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Google Shape;964;p25">
                <a:extLst>
                  <a:ext uri="{FF2B5EF4-FFF2-40B4-BE49-F238E27FC236}">
                    <a16:creationId xmlns:a16="http://schemas.microsoft.com/office/drawing/2014/main" id="{33EA20BA-6E70-F5B9-7368-3CB630256EEC}"/>
                  </a:ext>
                </a:extLst>
              </p:cNvPr>
              <p:cNvSpPr/>
              <p:nvPr/>
            </p:nvSpPr>
            <p:spPr>
              <a:xfrm>
                <a:off x="7371125" y="1595853"/>
                <a:ext cx="184111" cy="72629"/>
              </a:xfrm>
              <a:custGeom>
                <a:avLst/>
                <a:gdLst/>
                <a:ahLst/>
                <a:cxnLst/>
                <a:rect l="l" t="t" r="r" b="b"/>
                <a:pathLst>
                  <a:path w="5767" h="2275" extrusionOk="0">
                    <a:moveTo>
                      <a:pt x="578" y="0"/>
                    </a:moveTo>
                    <a:cubicBezTo>
                      <a:pt x="157" y="0"/>
                      <a:pt x="0" y="673"/>
                      <a:pt x="467" y="773"/>
                    </a:cubicBezTo>
                    <a:cubicBezTo>
                      <a:pt x="2015" y="1118"/>
                      <a:pt x="3515" y="1606"/>
                      <a:pt x="4968" y="2237"/>
                    </a:cubicBezTo>
                    <a:cubicBezTo>
                      <a:pt x="5026" y="2263"/>
                      <a:pt x="5082" y="2274"/>
                      <a:pt x="5137" y="2274"/>
                    </a:cubicBezTo>
                    <a:cubicBezTo>
                      <a:pt x="5509" y="2274"/>
                      <a:pt x="5766" y="1735"/>
                      <a:pt x="5361" y="1559"/>
                    </a:cubicBezTo>
                    <a:cubicBezTo>
                      <a:pt x="3849" y="892"/>
                      <a:pt x="2289" y="368"/>
                      <a:pt x="670" y="11"/>
                    </a:cubicBezTo>
                    <a:cubicBezTo>
                      <a:pt x="638" y="4"/>
                      <a:pt x="607" y="0"/>
                      <a:pt x="57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Google Shape;965;p25">
                <a:extLst>
                  <a:ext uri="{FF2B5EF4-FFF2-40B4-BE49-F238E27FC236}">
                    <a16:creationId xmlns:a16="http://schemas.microsoft.com/office/drawing/2014/main" id="{749A73F0-ECDC-9442-3ED6-30B09F3624E9}"/>
                  </a:ext>
                </a:extLst>
              </p:cNvPr>
              <p:cNvSpPr/>
              <p:nvPr/>
            </p:nvSpPr>
            <p:spPr>
              <a:xfrm>
                <a:off x="7385171" y="1647985"/>
                <a:ext cx="168277" cy="68990"/>
              </a:xfrm>
              <a:custGeom>
                <a:avLst/>
                <a:gdLst/>
                <a:ahLst/>
                <a:cxnLst/>
                <a:rect l="l" t="t" r="r" b="b"/>
                <a:pathLst>
                  <a:path w="5271" h="2161" extrusionOk="0">
                    <a:moveTo>
                      <a:pt x="4750" y="0"/>
                    </a:moveTo>
                    <a:cubicBezTo>
                      <a:pt x="4710" y="0"/>
                      <a:pt x="4668" y="7"/>
                      <a:pt x="4623" y="21"/>
                    </a:cubicBezTo>
                    <a:cubicBezTo>
                      <a:pt x="3230" y="473"/>
                      <a:pt x="1837" y="938"/>
                      <a:pt x="432" y="1390"/>
                    </a:cubicBezTo>
                    <a:cubicBezTo>
                      <a:pt x="0" y="1530"/>
                      <a:pt x="127" y="2161"/>
                      <a:pt x="519" y="2161"/>
                    </a:cubicBezTo>
                    <a:cubicBezTo>
                      <a:pt x="559" y="2161"/>
                      <a:pt x="601" y="2154"/>
                      <a:pt x="647" y="2140"/>
                    </a:cubicBezTo>
                    <a:cubicBezTo>
                      <a:pt x="2040" y="1688"/>
                      <a:pt x="3433" y="1235"/>
                      <a:pt x="4838" y="783"/>
                    </a:cubicBezTo>
                    <a:cubicBezTo>
                      <a:pt x="5270" y="642"/>
                      <a:pt x="5143" y="0"/>
                      <a:pt x="475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Google Shape;966;p25">
                <a:extLst>
                  <a:ext uri="{FF2B5EF4-FFF2-40B4-BE49-F238E27FC236}">
                    <a16:creationId xmlns:a16="http://schemas.microsoft.com/office/drawing/2014/main" id="{6AB7ABCA-7DF6-818A-52C8-F244CABDF4C7}"/>
                  </a:ext>
                </a:extLst>
              </p:cNvPr>
              <p:cNvSpPr/>
              <p:nvPr/>
            </p:nvSpPr>
            <p:spPr>
              <a:xfrm>
                <a:off x="7061046" y="1479426"/>
                <a:ext cx="363402" cy="809810"/>
              </a:xfrm>
              <a:custGeom>
                <a:avLst/>
                <a:gdLst/>
                <a:ahLst/>
                <a:cxnLst/>
                <a:rect l="l" t="t" r="r" b="b"/>
                <a:pathLst>
                  <a:path w="11383" h="25366" extrusionOk="0">
                    <a:moveTo>
                      <a:pt x="5496" y="0"/>
                    </a:moveTo>
                    <a:cubicBezTo>
                      <a:pt x="3950" y="0"/>
                      <a:pt x="2463" y="561"/>
                      <a:pt x="1691" y="1788"/>
                    </a:cubicBezTo>
                    <a:cubicBezTo>
                      <a:pt x="346" y="3932"/>
                      <a:pt x="429" y="7087"/>
                      <a:pt x="286" y="9492"/>
                    </a:cubicBezTo>
                    <a:cubicBezTo>
                      <a:pt x="96" y="12683"/>
                      <a:pt x="1" y="15981"/>
                      <a:pt x="405" y="19160"/>
                    </a:cubicBezTo>
                    <a:cubicBezTo>
                      <a:pt x="655" y="21077"/>
                      <a:pt x="1227" y="23196"/>
                      <a:pt x="2870" y="24398"/>
                    </a:cubicBezTo>
                    <a:cubicBezTo>
                      <a:pt x="3740" y="25034"/>
                      <a:pt x="4900" y="25365"/>
                      <a:pt x="6054" y="25365"/>
                    </a:cubicBezTo>
                    <a:cubicBezTo>
                      <a:pt x="7127" y="25365"/>
                      <a:pt x="8193" y="25078"/>
                      <a:pt x="9014" y="24482"/>
                    </a:cubicBezTo>
                    <a:cubicBezTo>
                      <a:pt x="11050" y="23017"/>
                      <a:pt x="10954" y="19362"/>
                      <a:pt x="11133" y="17124"/>
                    </a:cubicBezTo>
                    <a:cubicBezTo>
                      <a:pt x="11383" y="13766"/>
                      <a:pt x="11300" y="10397"/>
                      <a:pt x="11085" y="7039"/>
                    </a:cubicBezTo>
                    <a:cubicBezTo>
                      <a:pt x="11073" y="6789"/>
                      <a:pt x="10871" y="6664"/>
                      <a:pt x="10675" y="6664"/>
                    </a:cubicBezTo>
                    <a:cubicBezTo>
                      <a:pt x="10478" y="6664"/>
                      <a:pt x="10288" y="6789"/>
                      <a:pt x="10299" y="7039"/>
                    </a:cubicBezTo>
                    <a:cubicBezTo>
                      <a:pt x="10573" y="11385"/>
                      <a:pt x="10669" y="15790"/>
                      <a:pt x="10014" y="20112"/>
                    </a:cubicBezTo>
                    <a:cubicBezTo>
                      <a:pt x="9859" y="21124"/>
                      <a:pt x="9728" y="22089"/>
                      <a:pt x="9204" y="22993"/>
                    </a:cubicBezTo>
                    <a:cubicBezTo>
                      <a:pt x="8564" y="24120"/>
                      <a:pt x="7327" y="24543"/>
                      <a:pt x="6088" y="24543"/>
                    </a:cubicBezTo>
                    <a:cubicBezTo>
                      <a:pt x="5782" y="24543"/>
                      <a:pt x="5477" y="24517"/>
                      <a:pt x="5180" y="24470"/>
                    </a:cubicBezTo>
                    <a:cubicBezTo>
                      <a:pt x="2549" y="24041"/>
                      <a:pt x="1584" y="21731"/>
                      <a:pt x="1227" y="19350"/>
                    </a:cubicBezTo>
                    <a:cubicBezTo>
                      <a:pt x="620" y="15290"/>
                      <a:pt x="894" y="10944"/>
                      <a:pt x="1275" y="6872"/>
                    </a:cubicBezTo>
                    <a:cubicBezTo>
                      <a:pt x="1465" y="4884"/>
                      <a:pt x="1584" y="1765"/>
                      <a:pt x="3882" y="991"/>
                    </a:cubicBezTo>
                    <a:cubicBezTo>
                      <a:pt x="4301" y="853"/>
                      <a:pt x="4793" y="784"/>
                      <a:pt x="5313" y="784"/>
                    </a:cubicBezTo>
                    <a:cubicBezTo>
                      <a:pt x="7397" y="784"/>
                      <a:pt x="9923" y="1885"/>
                      <a:pt x="9895" y="4039"/>
                    </a:cubicBezTo>
                    <a:cubicBezTo>
                      <a:pt x="9889" y="4289"/>
                      <a:pt x="10082" y="4414"/>
                      <a:pt x="10279" y="4414"/>
                    </a:cubicBezTo>
                    <a:cubicBezTo>
                      <a:pt x="10475" y="4414"/>
                      <a:pt x="10675" y="4289"/>
                      <a:pt x="10680" y="4039"/>
                    </a:cubicBezTo>
                    <a:cubicBezTo>
                      <a:pt x="10717" y="1503"/>
                      <a:pt x="8028" y="0"/>
                      <a:pt x="549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Google Shape;967;p25">
                <a:extLst>
                  <a:ext uri="{FF2B5EF4-FFF2-40B4-BE49-F238E27FC236}">
                    <a16:creationId xmlns:a16="http://schemas.microsoft.com/office/drawing/2014/main" id="{6EAE9F2A-FEDA-D405-37E1-A7ADB9F7E4CD}"/>
                  </a:ext>
                </a:extLst>
              </p:cNvPr>
              <p:cNvSpPr/>
              <p:nvPr/>
            </p:nvSpPr>
            <p:spPr>
              <a:xfrm>
                <a:off x="7203204" y="1546722"/>
                <a:ext cx="74545" cy="77035"/>
              </a:xfrm>
              <a:custGeom>
                <a:avLst/>
                <a:gdLst/>
                <a:ahLst/>
                <a:cxnLst/>
                <a:rect l="l" t="t" r="r" b="b"/>
                <a:pathLst>
                  <a:path w="2335" h="2413" extrusionOk="0">
                    <a:moveTo>
                      <a:pt x="1306" y="422"/>
                    </a:moveTo>
                    <a:cubicBezTo>
                      <a:pt x="1371" y="422"/>
                      <a:pt x="1436" y="425"/>
                      <a:pt x="1501" y="431"/>
                    </a:cubicBezTo>
                    <a:cubicBezTo>
                      <a:pt x="1504" y="431"/>
                      <a:pt x="1508" y="431"/>
                      <a:pt x="1512" y="431"/>
                    </a:cubicBezTo>
                    <a:cubicBezTo>
                      <a:pt x="1526" y="431"/>
                      <a:pt x="1539" y="429"/>
                      <a:pt x="1551" y="425"/>
                    </a:cubicBezTo>
                    <a:lnTo>
                      <a:pt x="1551" y="425"/>
                    </a:lnTo>
                    <a:cubicBezTo>
                      <a:pt x="1807" y="587"/>
                      <a:pt x="1990" y="849"/>
                      <a:pt x="2013" y="1181"/>
                    </a:cubicBezTo>
                    <a:cubicBezTo>
                      <a:pt x="2036" y="1692"/>
                      <a:pt x="1697" y="2146"/>
                      <a:pt x="1183" y="2146"/>
                    </a:cubicBezTo>
                    <a:cubicBezTo>
                      <a:pt x="1170" y="2146"/>
                      <a:pt x="1157" y="2146"/>
                      <a:pt x="1144" y="2145"/>
                    </a:cubicBezTo>
                    <a:cubicBezTo>
                      <a:pt x="548" y="2133"/>
                      <a:pt x="286" y="1752"/>
                      <a:pt x="310" y="1204"/>
                    </a:cubicBezTo>
                    <a:cubicBezTo>
                      <a:pt x="331" y="603"/>
                      <a:pt x="802" y="422"/>
                      <a:pt x="1306" y="422"/>
                    </a:cubicBezTo>
                    <a:close/>
                    <a:moveTo>
                      <a:pt x="1123" y="0"/>
                    </a:moveTo>
                    <a:cubicBezTo>
                      <a:pt x="1026" y="0"/>
                      <a:pt x="968" y="110"/>
                      <a:pt x="995" y="185"/>
                    </a:cubicBezTo>
                    <a:lnTo>
                      <a:pt x="995" y="185"/>
                    </a:lnTo>
                    <a:cubicBezTo>
                      <a:pt x="506" y="259"/>
                      <a:pt x="84" y="516"/>
                      <a:pt x="48" y="1085"/>
                    </a:cubicBezTo>
                    <a:cubicBezTo>
                      <a:pt x="1" y="1776"/>
                      <a:pt x="262" y="2324"/>
                      <a:pt x="1013" y="2407"/>
                    </a:cubicBezTo>
                    <a:cubicBezTo>
                      <a:pt x="1054" y="2411"/>
                      <a:pt x="1095" y="2412"/>
                      <a:pt x="1135" y="2412"/>
                    </a:cubicBezTo>
                    <a:cubicBezTo>
                      <a:pt x="1742" y="2412"/>
                      <a:pt x="2207" y="1997"/>
                      <a:pt x="2263" y="1371"/>
                    </a:cubicBezTo>
                    <a:cubicBezTo>
                      <a:pt x="2334" y="669"/>
                      <a:pt x="1822" y="97"/>
                      <a:pt x="1144" y="2"/>
                    </a:cubicBezTo>
                    <a:cubicBezTo>
                      <a:pt x="1136" y="1"/>
                      <a:pt x="1130" y="0"/>
                      <a:pt x="112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Google Shape;968;p25">
                <a:extLst>
                  <a:ext uri="{FF2B5EF4-FFF2-40B4-BE49-F238E27FC236}">
                    <a16:creationId xmlns:a16="http://schemas.microsoft.com/office/drawing/2014/main" id="{901CC8FA-476A-0ED2-192D-9F93F84CBED8}"/>
                  </a:ext>
                </a:extLst>
              </p:cNvPr>
              <p:cNvSpPr/>
              <p:nvPr/>
            </p:nvSpPr>
            <p:spPr>
              <a:xfrm>
                <a:off x="7186922" y="1635918"/>
                <a:ext cx="101841" cy="80228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2513" extrusionOk="0">
                    <a:moveTo>
                      <a:pt x="1714" y="0"/>
                    </a:moveTo>
                    <a:cubicBezTo>
                      <a:pt x="732" y="0"/>
                      <a:pt x="172" y="1427"/>
                      <a:pt x="22" y="2209"/>
                    </a:cubicBezTo>
                    <a:cubicBezTo>
                      <a:pt x="1" y="2309"/>
                      <a:pt x="83" y="2375"/>
                      <a:pt x="160" y="2375"/>
                    </a:cubicBezTo>
                    <a:cubicBezTo>
                      <a:pt x="210" y="2375"/>
                      <a:pt x="258" y="2346"/>
                      <a:pt x="272" y="2280"/>
                    </a:cubicBezTo>
                    <a:cubicBezTo>
                      <a:pt x="403" y="1637"/>
                      <a:pt x="796" y="482"/>
                      <a:pt x="1523" y="280"/>
                    </a:cubicBezTo>
                    <a:cubicBezTo>
                      <a:pt x="1601" y="260"/>
                      <a:pt x="1675" y="250"/>
                      <a:pt x="1746" y="250"/>
                    </a:cubicBezTo>
                    <a:cubicBezTo>
                      <a:pt x="2631" y="250"/>
                      <a:pt x="2927" y="1748"/>
                      <a:pt x="2916" y="2387"/>
                    </a:cubicBezTo>
                    <a:cubicBezTo>
                      <a:pt x="2916" y="2470"/>
                      <a:pt x="2981" y="2512"/>
                      <a:pt x="3047" y="2512"/>
                    </a:cubicBezTo>
                    <a:cubicBezTo>
                      <a:pt x="3112" y="2512"/>
                      <a:pt x="3178" y="2470"/>
                      <a:pt x="3178" y="2387"/>
                    </a:cubicBezTo>
                    <a:cubicBezTo>
                      <a:pt x="3189" y="1530"/>
                      <a:pt x="2868" y="113"/>
                      <a:pt x="1820" y="6"/>
                    </a:cubicBezTo>
                    <a:cubicBezTo>
                      <a:pt x="1784" y="2"/>
                      <a:pt x="1749" y="0"/>
                      <a:pt x="171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Google Shape;969;p25">
                <a:extLst>
                  <a:ext uri="{FF2B5EF4-FFF2-40B4-BE49-F238E27FC236}">
                    <a16:creationId xmlns:a16="http://schemas.microsoft.com/office/drawing/2014/main" id="{63CAEA45-42DE-2AC8-6FF2-2995A063109D}"/>
                  </a:ext>
                </a:extLst>
              </p:cNvPr>
              <p:cNvSpPr/>
              <p:nvPr/>
            </p:nvSpPr>
            <p:spPr>
              <a:xfrm>
                <a:off x="7219230" y="1638344"/>
                <a:ext cx="47026" cy="41566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302" extrusionOk="0">
                    <a:moveTo>
                      <a:pt x="1316" y="1"/>
                    </a:moveTo>
                    <a:cubicBezTo>
                      <a:pt x="1265" y="1"/>
                      <a:pt x="1215" y="29"/>
                      <a:pt x="1201" y="97"/>
                    </a:cubicBezTo>
                    <a:cubicBezTo>
                      <a:pt x="1130" y="424"/>
                      <a:pt x="988" y="716"/>
                      <a:pt x="760" y="965"/>
                    </a:cubicBezTo>
                    <a:lnTo>
                      <a:pt x="760" y="965"/>
                    </a:lnTo>
                    <a:cubicBezTo>
                      <a:pt x="602" y="727"/>
                      <a:pt x="443" y="489"/>
                      <a:pt x="284" y="251"/>
                    </a:cubicBezTo>
                    <a:cubicBezTo>
                      <a:pt x="259" y="208"/>
                      <a:pt x="220" y="190"/>
                      <a:pt x="181" y="190"/>
                    </a:cubicBezTo>
                    <a:cubicBezTo>
                      <a:pt x="92" y="190"/>
                      <a:pt x="0" y="283"/>
                      <a:pt x="58" y="382"/>
                    </a:cubicBezTo>
                    <a:cubicBezTo>
                      <a:pt x="249" y="668"/>
                      <a:pt x="439" y="954"/>
                      <a:pt x="630" y="1240"/>
                    </a:cubicBezTo>
                    <a:cubicBezTo>
                      <a:pt x="657" y="1280"/>
                      <a:pt x="695" y="1302"/>
                      <a:pt x="737" y="1302"/>
                    </a:cubicBezTo>
                    <a:cubicBezTo>
                      <a:pt x="768" y="1302"/>
                      <a:pt x="801" y="1289"/>
                      <a:pt x="832" y="1263"/>
                    </a:cubicBezTo>
                    <a:cubicBezTo>
                      <a:pt x="1153" y="966"/>
                      <a:pt x="1368" y="585"/>
                      <a:pt x="1451" y="156"/>
                    </a:cubicBezTo>
                    <a:cubicBezTo>
                      <a:pt x="1472" y="64"/>
                      <a:pt x="1392" y="1"/>
                      <a:pt x="131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Google Shape;970;p25">
                <a:extLst>
                  <a:ext uri="{FF2B5EF4-FFF2-40B4-BE49-F238E27FC236}">
                    <a16:creationId xmlns:a16="http://schemas.microsoft.com/office/drawing/2014/main" id="{B4715C2A-B4AC-81E0-33EA-9DC99F60C155}"/>
                  </a:ext>
                </a:extLst>
              </p:cNvPr>
              <p:cNvSpPr/>
              <p:nvPr/>
            </p:nvSpPr>
            <p:spPr>
              <a:xfrm>
                <a:off x="7210259" y="1650826"/>
                <a:ext cx="64967" cy="52485"/>
              </a:xfrm>
              <a:custGeom>
                <a:avLst/>
                <a:gdLst/>
                <a:ahLst/>
                <a:cxnLst/>
                <a:rect l="l" t="t" r="r" b="b"/>
                <a:pathLst>
                  <a:path w="2035" h="1644" extrusionOk="0">
                    <a:moveTo>
                      <a:pt x="161" y="0"/>
                    </a:moveTo>
                    <a:cubicBezTo>
                      <a:pt x="82" y="0"/>
                      <a:pt x="0" y="64"/>
                      <a:pt x="30" y="158"/>
                    </a:cubicBezTo>
                    <a:cubicBezTo>
                      <a:pt x="208" y="730"/>
                      <a:pt x="518" y="1218"/>
                      <a:pt x="970" y="1611"/>
                    </a:cubicBezTo>
                    <a:cubicBezTo>
                      <a:pt x="997" y="1632"/>
                      <a:pt x="1033" y="1644"/>
                      <a:pt x="1068" y="1644"/>
                    </a:cubicBezTo>
                    <a:cubicBezTo>
                      <a:pt x="1112" y="1644"/>
                      <a:pt x="1153" y="1626"/>
                      <a:pt x="1173" y="1587"/>
                    </a:cubicBezTo>
                    <a:cubicBezTo>
                      <a:pt x="1399" y="1122"/>
                      <a:pt x="1661" y="694"/>
                      <a:pt x="1958" y="277"/>
                    </a:cubicBezTo>
                    <a:cubicBezTo>
                      <a:pt x="2034" y="184"/>
                      <a:pt x="1937" y="92"/>
                      <a:pt x="1840" y="92"/>
                    </a:cubicBezTo>
                    <a:cubicBezTo>
                      <a:pt x="1800" y="92"/>
                      <a:pt x="1760" y="108"/>
                      <a:pt x="1732" y="146"/>
                    </a:cubicBezTo>
                    <a:cubicBezTo>
                      <a:pt x="1466" y="519"/>
                      <a:pt x="1228" y="901"/>
                      <a:pt x="1019" y="1302"/>
                    </a:cubicBezTo>
                    <a:lnTo>
                      <a:pt x="1019" y="1302"/>
                    </a:lnTo>
                    <a:cubicBezTo>
                      <a:pt x="672" y="967"/>
                      <a:pt x="428" y="565"/>
                      <a:pt x="280" y="87"/>
                    </a:cubicBezTo>
                    <a:cubicBezTo>
                      <a:pt x="261" y="26"/>
                      <a:pt x="212" y="0"/>
                      <a:pt x="16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Google Shape;971;p25">
                <a:extLst>
                  <a:ext uri="{FF2B5EF4-FFF2-40B4-BE49-F238E27FC236}">
                    <a16:creationId xmlns:a16="http://schemas.microsoft.com/office/drawing/2014/main" id="{4A002A5E-ACD4-2949-7243-054CA3E204AC}"/>
                  </a:ext>
                </a:extLst>
              </p:cNvPr>
              <p:cNvSpPr/>
              <p:nvPr/>
            </p:nvSpPr>
            <p:spPr>
              <a:xfrm>
                <a:off x="7185294" y="1703788"/>
                <a:ext cx="107811" cy="15771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494" extrusionOk="0">
                    <a:moveTo>
                      <a:pt x="175" y="0"/>
                    </a:moveTo>
                    <a:cubicBezTo>
                      <a:pt x="72" y="0"/>
                      <a:pt x="0" y="170"/>
                      <a:pt x="109" y="249"/>
                    </a:cubicBezTo>
                    <a:cubicBezTo>
                      <a:pt x="426" y="458"/>
                      <a:pt x="772" y="494"/>
                      <a:pt x="1128" y="494"/>
                    </a:cubicBezTo>
                    <a:cubicBezTo>
                      <a:pt x="1240" y="494"/>
                      <a:pt x="1353" y="490"/>
                      <a:pt x="1466" y="487"/>
                    </a:cubicBezTo>
                    <a:cubicBezTo>
                      <a:pt x="2050" y="475"/>
                      <a:pt x="2633" y="416"/>
                      <a:pt x="3217" y="333"/>
                    </a:cubicBezTo>
                    <a:cubicBezTo>
                      <a:pt x="3376" y="321"/>
                      <a:pt x="3318" y="81"/>
                      <a:pt x="3166" y="81"/>
                    </a:cubicBezTo>
                    <a:cubicBezTo>
                      <a:pt x="3159" y="81"/>
                      <a:pt x="3152" y="82"/>
                      <a:pt x="3145" y="83"/>
                    </a:cubicBezTo>
                    <a:cubicBezTo>
                      <a:pt x="2674" y="146"/>
                      <a:pt x="1995" y="276"/>
                      <a:pt x="1372" y="276"/>
                    </a:cubicBezTo>
                    <a:cubicBezTo>
                      <a:pt x="939" y="276"/>
                      <a:pt x="533" y="213"/>
                      <a:pt x="240" y="23"/>
                    </a:cubicBezTo>
                    <a:cubicBezTo>
                      <a:pt x="218" y="7"/>
                      <a:pt x="196" y="0"/>
                      <a:pt x="17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Google Shape;972;p25">
                <a:extLst>
                  <a:ext uri="{FF2B5EF4-FFF2-40B4-BE49-F238E27FC236}">
                    <a16:creationId xmlns:a16="http://schemas.microsoft.com/office/drawing/2014/main" id="{5D077668-11F5-DD66-EACF-206B8B211599}"/>
                  </a:ext>
                </a:extLst>
              </p:cNvPr>
              <p:cNvSpPr/>
              <p:nvPr/>
            </p:nvSpPr>
            <p:spPr>
              <a:xfrm>
                <a:off x="7203204" y="1785419"/>
                <a:ext cx="74545" cy="76716"/>
              </a:xfrm>
              <a:custGeom>
                <a:avLst/>
                <a:gdLst/>
                <a:ahLst/>
                <a:cxnLst/>
                <a:rect l="l" t="t" r="r" b="b"/>
                <a:pathLst>
                  <a:path w="2335" h="2403" extrusionOk="0">
                    <a:moveTo>
                      <a:pt x="1306" y="422"/>
                    </a:moveTo>
                    <a:cubicBezTo>
                      <a:pt x="1370" y="422"/>
                      <a:pt x="1436" y="425"/>
                      <a:pt x="1501" y="431"/>
                    </a:cubicBezTo>
                    <a:cubicBezTo>
                      <a:pt x="1504" y="431"/>
                      <a:pt x="1508" y="431"/>
                      <a:pt x="1512" y="431"/>
                    </a:cubicBezTo>
                    <a:cubicBezTo>
                      <a:pt x="1526" y="431"/>
                      <a:pt x="1539" y="429"/>
                      <a:pt x="1551" y="425"/>
                    </a:cubicBezTo>
                    <a:lnTo>
                      <a:pt x="1551" y="425"/>
                    </a:lnTo>
                    <a:cubicBezTo>
                      <a:pt x="1807" y="587"/>
                      <a:pt x="1990" y="849"/>
                      <a:pt x="2013" y="1181"/>
                    </a:cubicBezTo>
                    <a:cubicBezTo>
                      <a:pt x="2036" y="1698"/>
                      <a:pt x="1688" y="2145"/>
                      <a:pt x="1164" y="2145"/>
                    </a:cubicBezTo>
                    <a:cubicBezTo>
                      <a:pt x="1157" y="2145"/>
                      <a:pt x="1150" y="2145"/>
                      <a:pt x="1144" y="2145"/>
                    </a:cubicBezTo>
                    <a:cubicBezTo>
                      <a:pt x="548" y="2133"/>
                      <a:pt x="286" y="1752"/>
                      <a:pt x="310" y="1193"/>
                    </a:cubicBezTo>
                    <a:cubicBezTo>
                      <a:pt x="331" y="602"/>
                      <a:pt x="801" y="422"/>
                      <a:pt x="1306" y="422"/>
                    </a:cubicBezTo>
                    <a:close/>
                    <a:moveTo>
                      <a:pt x="1123" y="0"/>
                    </a:moveTo>
                    <a:cubicBezTo>
                      <a:pt x="1029" y="0"/>
                      <a:pt x="972" y="104"/>
                      <a:pt x="993" y="179"/>
                    </a:cubicBezTo>
                    <a:lnTo>
                      <a:pt x="993" y="179"/>
                    </a:lnTo>
                    <a:cubicBezTo>
                      <a:pt x="504" y="248"/>
                      <a:pt x="84" y="505"/>
                      <a:pt x="48" y="1074"/>
                    </a:cubicBezTo>
                    <a:cubicBezTo>
                      <a:pt x="1" y="1776"/>
                      <a:pt x="262" y="2324"/>
                      <a:pt x="1013" y="2395"/>
                    </a:cubicBezTo>
                    <a:cubicBezTo>
                      <a:pt x="1060" y="2400"/>
                      <a:pt x="1107" y="2403"/>
                      <a:pt x="1153" y="2403"/>
                    </a:cubicBezTo>
                    <a:cubicBezTo>
                      <a:pt x="1752" y="2403"/>
                      <a:pt x="2207" y="1979"/>
                      <a:pt x="2263" y="1359"/>
                    </a:cubicBezTo>
                    <a:cubicBezTo>
                      <a:pt x="2334" y="669"/>
                      <a:pt x="1822" y="97"/>
                      <a:pt x="1144" y="2"/>
                    </a:cubicBezTo>
                    <a:cubicBezTo>
                      <a:pt x="1136" y="1"/>
                      <a:pt x="1130" y="0"/>
                      <a:pt x="112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Google Shape;973;p25">
                <a:extLst>
                  <a:ext uri="{FF2B5EF4-FFF2-40B4-BE49-F238E27FC236}">
                    <a16:creationId xmlns:a16="http://schemas.microsoft.com/office/drawing/2014/main" id="{0C712DE6-33DA-AD17-E6D0-1B2B50FA96BB}"/>
                  </a:ext>
                </a:extLst>
              </p:cNvPr>
              <p:cNvSpPr/>
              <p:nvPr/>
            </p:nvSpPr>
            <p:spPr>
              <a:xfrm>
                <a:off x="7186922" y="1874615"/>
                <a:ext cx="101841" cy="80228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2513" extrusionOk="0">
                    <a:moveTo>
                      <a:pt x="1714" y="1"/>
                    </a:moveTo>
                    <a:cubicBezTo>
                      <a:pt x="732" y="1"/>
                      <a:pt x="172" y="1427"/>
                      <a:pt x="22" y="2209"/>
                    </a:cubicBezTo>
                    <a:cubicBezTo>
                      <a:pt x="1" y="2309"/>
                      <a:pt x="83" y="2375"/>
                      <a:pt x="160" y="2375"/>
                    </a:cubicBezTo>
                    <a:cubicBezTo>
                      <a:pt x="210" y="2375"/>
                      <a:pt x="258" y="2346"/>
                      <a:pt x="272" y="2280"/>
                    </a:cubicBezTo>
                    <a:cubicBezTo>
                      <a:pt x="403" y="1637"/>
                      <a:pt x="796" y="482"/>
                      <a:pt x="1523" y="280"/>
                    </a:cubicBezTo>
                    <a:cubicBezTo>
                      <a:pt x="1601" y="260"/>
                      <a:pt x="1676" y="250"/>
                      <a:pt x="1747" y="250"/>
                    </a:cubicBezTo>
                    <a:cubicBezTo>
                      <a:pt x="2632" y="250"/>
                      <a:pt x="2927" y="1737"/>
                      <a:pt x="2916" y="2387"/>
                    </a:cubicBezTo>
                    <a:cubicBezTo>
                      <a:pt x="2916" y="2471"/>
                      <a:pt x="2981" y="2512"/>
                      <a:pt x="3047" y="2512"/>
                    </a:cubicBezTo>
                    <a:cubicBezTo>
                      <a:pt x="3112" y="2512"/>
                      <a:pt x="3178" y="2471"/>
                      <a:pt x="3178" y="2387"/>
                    </a:cubicBezTo>
                    <a:cubicBezTo>
                      <a:pt x="3189" y="1530"/>
                      <a:pt x="2868" y="113"/>
                      <a:pt x="1820" y="6"/>
                    </a:cubicBezTo>
                    <a:cubicBezTo>
                      <a:pt x="1784" y="2"/>
                      <a:pt x="1749" y="1"/>
                      <a:pt x="171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Google Shape;974;p25">
                <a:extLst>
                  <a:ext uri="{FF2B5EF4-FFF2-40B4-BE49-F238E27FC236}">
                    <a16:creationId xmlns:a16="http://schemas.microsoft.com/office/drawing/2014/main" id="{66A6F098-A313-537D-4A10-7F4D4EB9B426}"/>
                  </a:ext>
                </a:extLst>
              </p:cNvPr>
              <p:cNvSpPr/>
              <p:nvPr/>
            </p:nvSpPr>
            <p:spPr>
              <a:xfrm>
                <a:off x="7219230" y="1876881"/>
                <a:ext cx="47026" cy="41726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307" extrusionOk="0">
                    <a:moveTo>
                      <a:pt x="1315" y="0"/>
                    </a:moveTo>
                    <a:cubicBezTo>
                      <a:pt x="1264" y="0"/>
                      <a:pt x="1215" y="28"/>
                      <a:pt x="1201" y="90"/>
                    </a:cubicBezTo>
                    <a:cubicBezTo>
                      <a:pt x="1129" y="429"/>
                      <a:pt x="986" y="723"/>
                      <a:pt x="757" y="966"/>
                    </a:cubicBezTo>
                    <a:lnTo>
                      <a:pt x="757" y="966"/>
                    </a:lnTo>
                    <a:cubicBezTo>
                      <a:pt x="600" y="730"/>
                      <a:pt x="442" y="493"/>
                      <a:pt x="284" y="256"/>
                    </a:cubicBezTo>
                    <a:cubicBezTo>
                      <a:pt x="259" y="213"/>
                      <a:pt x="220" y="195"/>
                      <a:pt x="181" y="195"/>
                    </a:cubicBezTo>
                    <a:cubicBezTo>
                      <a:pt x="92" y="195"/>
                      <a:pt x="0" y="288"/>
                      <a:pt x="58" y="387"/>
                    </a:cubicBezTo>
                    <a:cubicBezTo>
                      <a:pt x="249" y="673"/>
                      <a:pt x="439" y="959"/>
                      <a:pt x="630" y="1245"/>
                    </a:cubicBezTo>
                    <a:cubicBezTo>
                      <a:pt x="657" y="1285"/>
                      <a:pt x="695" y="1307"/>
                      <a:pt x="737" y="1307"/>
                    </a:cubicBezTo>
                    <a:cubicBezTo>
                      <a:pt x="768" y="1307"/>
                      <a:pt x="801" y="1294"/>
                      <a:pt x="832" y="1268"/>
                    </a:cubicBezTo>
                    <a:cubicBezTo>
                      <a:pt x="1153" y="971"/>
                      <a:pt x="1368" y="590"/>
                      <a:pt x="1451" y="161"/>
                    </a:cubicBezTo>
                    <a:cubicBezTo>
                      <a:pt x="1473" y="61"/>
                      <a:pt x="1392" y="0"/>
                      <a:pt x="131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Google Shape;975;p25">
                <a:extLst>
                  <a:ext uri="{FF2B5EF4-FFF2-40B4-BE49-F238E27FC236}">
                    <a16:creationId xmlns:a16="http://schemas.microsoft.com/office/drawing/2014/main" id="{52113DB2-F5BD-C436-E9D8-A7D1B7C6520B}"/>
                  </a:ext>
                </a:extLst>
              </p:cNvPr>
              <p:cNvSpPr/>
              <p:nvPr/>
            </p:nvSpPr>
            <p:spPr>
              <a:xfrm>
                <a:off x="7210291" y="1889395"/>
                <a:ext cx="64935" cy="52580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647" extrusionOk="0">
                    <a:moveTo>
                      <a:pt x="156" y="1"/>
                    </a:moveTo>
                    <a:cubicBezTo>
                      <a:pt x="78" y="1"/>
                      <a:pt x="0" y="62"/>
                      <a:pt x="29" y="162"/>
                    </a:cubicBezTo>
                    <a:cubicBezTo>
                      <a:pt x="207" y="734"/>
                      <a:pt x="517" y="1222"/>
                      <a:pt x="969" y="1615"/>
                    </a:cubicBezTo>
                    <a:cubicBezTo>
                      <a:pt x="995" y="1635"/>
                      <a:pt x="1029" y="1647"/>
                      <a:pt x="1063" y="1647"/>
                    </a:cubicBezTo>
                    <a:cubicBezTo>
                      <a:pt x="1108" y="1647"/>
                      <a:pt x="1151" y="1626"/>
                      <a:pt x="1172" y="1579"/>
                    </a:cubicBezTo>
                    <a:cubicBezTo>
                      <a:pt x="1398" y="1127"/>
                      <a:pt x="1660" y="698"/>
                      <a:pt x="1957" y="281"/>
                    </a:cubicBezTo>
                    <a:cubicBezTo>
                      <a:pt x="2033" y="189"/>
                      <a:pt x="1936" y="96"/>
                      <a:pt x="1839" y="96"/>
                    </a:cubicBezTo>
                    <a:cubicBezTo>
                      <a:pt x="1799" y="96"/>
                      <a:pt x="1759" y="112"/>
                      <a:pt x="1731" y="150"/>
                    </a:cubicBezTo>
                    <a:cubicBezTo>
                      <a:pt x="1465" y="523"/>
                      <a:pt x="1227" y="905"/>
                      <a:pt x="1018" y="1306"/>
                    </a:cubicBezTo>
                    <a:lnTo>
                      <a:pt x="1018" y="1306"/>
                    </a:lnTo>
                    <a:cubicBezTo>
                      <a:pt x="671" y="969"/>
                      <a:pt x="427" y="558"/>
                      <a:pt x="279" y="91"/>
                    </a:cubicBezTo>
                    <a:cubicBezTo>
                      <a:pt x="259" y="29"/>
                      <a:pt x="208" y="1"/>
                      <a:pt x="15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Google Shape;976;p25">
                <a:extLst>
                  <a:ext uri="{FF2B5EF4-FFF2-40B4-BE49-F238E27FC236}">
                    <a16:creationId xmlns:a16="http://schemas.microsoft.com/office/drawing/2014/main" id="{6CB411CD-3732-BB28-BC29-8B8E650206B8}"/>
                  </a:ext>
                </a:extLst>
              </p:cNvPr>
              <p:cNvSpPr/>
              <p:nvPr/>
            </p:nvSpPr>
            <p:spPr>
              <a:xfrm>
                <a:off x="7185262" y="1942134"/>
                <a:ext cx="107811" cy="15963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500" extrusionOk="0">
                    <a:moveTo>
                      <a:pt x="178" y="0"/>
                    </a:moveTo>
                    <a:cubicBezTo>
                      <a:pt x="74" y="0"/>
                      <a:pt x="0" y="179"/>
                      <a:pt x="110" y="248"/>
                    </a:cubicBezTo>
                    <a:cubicBezTo>
                      <a:pt x="443" y="477"/>
                      <a:pt x="807" y="500"/>
                      <a:pt x="1183" y="500"/>
                    </a:cubicBezTo>
                    <a:cubicBezTo>
                      <a:pt x="1277" y="500"/>
                      <a:pt x="1372" y="498"/>
                      <a:pt x="1467" y="498"/>
                    </a:cubicBezTo>
                    <a:cubicBezTo>
                      <a:pt x="2051" y="475"/>
                      <a:pt x="2634" y="427"/>
                      <a:pt x="3218" y="344"/>
                    </a:cubicBezTo>
                    <a:cubicBezTo>
                      <a:pt x="3377" y="321"/>
                      <a:pt x="3319" y="92"/>
                      <a:pt x="3168" y="92"/>
                    </a:cubicBezTo>
                    <a:cubicBezTo>
                      <a:pt x="3161" y="92"/>
                      <a:pt x="3154" y="93"/>
                      <a:pt x="3146" y="94"/>
                    </a:cubicBezTo>
                    <a:cubicBezTo>
                      <a:pt x="2680" y="156"/>
                      <a:pt x="2009" y="284"/>
                      <a:pt x="1390" y="284"/>
                    </a:cubicBezTo>
                    <a:cubicBezTo>
                      <a:pt x="951" y="284"/>
                      <a:pt x="538" y="220"/>
                      <a:pt x="241" y="22"/>
                    </a:cubicBezTo>
                    <a:cubicBezTo>
                      <a:pt x="220" y="7"/>
                      <a:pt x="199" y="0"/>
                      <a:pt x="17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Google Shape;977;p25">
                <a:extLst>
                  <a:ext uri="{FF2B5EF4-FFF2-40B4-BE49-F238E27FC236}">
                    <a16:creationId xmlns:a16="http://schemas.microsoft.com/office/drawing/2014/main" id="{31D41DF9-8320-94A1-080F-388DF7A48DB5}"/>
                  </a:ext>
                </a:extLst>
              </p:cNvPr>
              <p:cNvSpPr/>
              <p:nvPr/>
            </p:nvSpPr>
            <p:spPr>
              <a:xfrm>
                <a:off x="7203204" y="2013102"/>
                <a:ext cx="74545" cy="77099"/>
              </a:xfrm>
              <a:custGeom>
                <a:avLst/>
                <a:gdLst/>
                <a:ahLst/>
                <a:cxnLst/>
                <a:rect l="l" t="t" r="r" b="b"/>
                <a:pathLst>
                  <a:path w="2335" h="2415" extrusionOk="0">
                    <a:moveTo>
                      <a:pt x="1306" y="422"/>
                    </a:moveTo>
                    <a:cubicBezTo>
                      <a:pt x="1371" y="422"/>
                      <a:pt x="1436" y="425"/>
                      <a:pt x="1501" y="430"/>
                    </a:cubicBezTo>
                    <a:cubicBezTo>
                      <a:pt x="1504" y="431"/>
                      <a:pt x="1508" y="431"/>
                      <a:pt x="1512" y="431"/>
                    </a:cubicBezTo>
                    <a:cubicBezTo>
                      <a:pt x="1526" y="431"/>
                      <a:pt x="1539" y="429"/>
                      <a:pt x="1551" y="425"/>
                    </a:cubicBezTo>
                    <a:lnTo>
                      <a:pt x="1551" y="425"/>
                    </a:lnTo>
                    <a:cubicBezTo>
                      <a:pt x="1807" y="587"/>
                      <a:pt x="1990" y="849"/>
                      <a:pt x="2013" y="1181"/>
                    </a:cubicBezTo>
                    <a:cubicBezTo>
                      <a:pt x="2036" y="1692"/>
                      <a:pt x="1697" y="2146"/>
                      <a:pt x="1183" y="2146"/>
                    </a:cubicBezTo>
                    <a:cubicBezTo>
                      <a:pt x="1170" y="2146"/>
                      <a:pt x="1157" y="2146"/>
                      <a:pt x="1144" y="2145"/>
                    </a:cubicBezTo>
                    <a:cubicBezTo>
                      <a:pt x="548" y="2133"/>
                      <a:pt x="286" y="1752"/>
                      <a:pt x="310" y="1204"/>
                    </a:cubicBezTo>
                    <a:cubicBezTo>
                      <a:pt x="331" y="603"/>
                      <a:pt x="802" y="422"/>
                      <a:pt x="1306" y="422"/>
                    </a:cubicBezTo>
                    <a:close/>
                    <a:moveTo>
                      <a:pt x="1123" y="0"/>
                    </a:moveTo>
                    <a:cubicBezTo>
                      <a:pt x="1026" y="0"/>
                      <a:pt x="968" y="110"/>
                      <a:pt x="995" y="185"/>
                    </a:cubicBezTo>
                    <a:lnTo>
                      <a:pt x="995" y="185"/>
                    </a:lnTo>
                    <a:cubicBezTo>
                      <a:pt x="506" y="259"/>
                      <a:pt x="84" y="515"/>
                      <a:pt x="48" y="1085"/>
                    </a:cubicBezTo>
                    <a:cubicBezTo>
                      <a:pt x="1" y="1776"/>
                      <a:pt x="262" y="2324"/>
                      <a:pt x="1013" y="2407"/>
                    </a:cubicBezTo>
                    <a:cubicBezTo>
                      <a:pt x="1060" y="2412"/>
                      <a:pt x="1107" y="2414"/>
                      <a:pt x="1153" y="2414"/>
                    </a:cubicBezTo>
                    <a:cubicBezTo>
                      <a:pt x="1752" y="2414"/>
                      <a:pt x="2207" y="1990"/>
                      <a:pt x="2263" y="1371"/>
                    </a:cubicBezTo>
                    <a:cubicBezTo>
                      <a:pt x="2334" y="669"/>
                      <a:pt x="1822" y="97"/>
                      <a:pt x="1144" y="2"/>
                    </a:cubicBezTo>
                    <a:cubicBezTo>
                      <a:pt x="1136" y="1"/>
                      <a:pt x="1130" y="0"/>
                      <a:pt x="112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Google Shape;978;p25">
                <a:extLst>
                  <a:ext uri="{FF2B5EF4-FFF2-40B4-BE49-F238E27FC236}">
                    <a16:creationId xmlns:a16="http://schemas.microsoft.com/office/drawing/2014/main" id="{F3726C97-040D-E660-1911-EB5519819549}"/>
                  </a:ext>
                </a:extLst>
              </p:cNvPr>
              <p:cNvSpPr/>
              <p:nvPr/>
            </p:nvSpPr>
            <p:spPr>
              <a:xfrm>
                <a:off x="7186922" y="2102298"/>
                <a:ext cx="101841" cy="80228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2513" extrusionOk="0">
                    <a:moveTo>
                      <a:pt x="1714" y="0"/>
                    </a:moveTo>
                    <a:cubicBezTo>
                      <a:pt x="732" y="0"/>
                      <a:pt x="172" y="1427"/>
                      <a:pt x="22" y="2208"/>
                    </a:cubicBezTo>
                    <a:cubicBezTo>
                      <a:pt x="1" y="2309"/>
                      <a:pt x="83" y="2375"/>
                      <a:pt x="160" y="2375"/>
                    </a:cubicBezTo>
                    <a:cubicBezTo>
                      <a:pt x="210" y="2375"/>
                      <a:pt x="258" y="2346"/>
                      <a:pt x="272" y="2280"/>
                    </a:cubicBezTo>
                    <a:cubicBezTo>
                      <a:pt x="403" y="1637"/>
                      <a:pt x="796" y="482"/>
                      <a:pt x="1523" y="292"/>
                    </a:cubicBezTo>
                    <a:cubicBezTo>
                      <a:pt x="1604" y="270"/>
                      <a:pt x="1681" y="259"/>
                      <a:pt x="1754" y="259"/>
                    </a:cubicBezTo>
                    <a:cubicBezTo>
                      <a:pt x="2633" y="259"/>
                      <a:pt x="2927" y="1749"/>
                      <a:pt x="2916" y="2387"/>
                    </a:cubicBezTo>
                    <a:cubicBezTo>
                      <a:pt x="2916" y="2470"/>
                      <a:pt x="2981" y="2512"/>
                      <a:pt x="3047" y="2512"/>
                    </a:cubicBezTo>
                    <a:cubicBezTo>
                      <a:pt x="3112" y="2512"/>
                      <a:pt x="3178" y="2470"/>
                      <a:pt x="3178" y="2387"/>
                    </a:cubicBezTo>
                    <a:cubicBezTo>
                      <a:pt x="3189" y="1530"/>
                      <a:pt x="2868" y="113"/>
                      <a:pt x="1820" y="6"/>
                    </a:cubicBezTo>
                    <a:cubicBezTo>
                      <a:pt x="1784" y="2"/>
                      <a:pt x="1749" y="0"/>
                      <a:pt x="171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Google Shape;979;p25">
                <a:extLst>
                  <a:ext uri="{FF2B5EF4-FFF2-40B4-BE49-F238E27FC236}">
                    <a16:creationId xmlns:a16="http://schemas.microsoft.com/office/drawing/2014/main" id="{1204A538-E27E-6A72-CF16-168CC7DE0D2D}"/>
                  </a:ext>
                </a:extLst>
              </p:cNvPr>
              <p:cNvSpPr/>
              <p:nvPr/>
            </p:nvSpPr>
            <p:spPr>
              <a:xfrm>
                <a:off x="7219230" y="2104724"/>
                <a:ext cx="47026" cy="41566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302" extrusionOk="0">
                    <a:moveTo>
                      <a:pt x="1316" y="1"/>
                    </a:moveTo>
                    <a:cubicBezTo>
                      <a:pt x="1265" y="1"/>
                      <a:pt x="1215" y="29"/>
                      <a:pt x="1201" y="97"/>
                    </a:cubicBezTo>
                    <a:cubicBezTo>
                      <a:pt x="1130" y="424"/>
                      <a:pt x="988" y="716"/>
                      <a:pt x="760" y="965"/>
                    </a:cubicBezTo>
                    <a:lnTo>
                      <a:pt x="760" y="965"/>
                    </a:lnTo>
                    <a:cubicBezTo>
                      <a:pt x="602" y="727"/>
                      <a:pt x="443" y="489"/>
                      <a:pt x="284" y="251"/>
                    </a:cubicBezTo>
                    <a:cubicBezTo>
                      <a:pt x="259" y="208"/>
                      <a:pt x="220" y="190"/>
                      <a:pt x="181" y="190"/>
                    </a:cubicBezTo>
                    <a:cubicBezTo>
                      <a:pt x="92" y="190"/>
                      <a:pt x="0" y="283"/>
                      <a:pt x="58" y="382"/>
                    </a:cubicBezTo>
                    <a:cubicBezTo>
                      <a:pt x="249" y="668"/>
                      <a:pt x="439" y="954"/>
                      <a:pt x="630" y="1240"/>
                    </a:cubicBezTo>
                    <a:cubicBezTo>
                      <a:pt x="657" y="1280"/>
                      <a:pt x="695" y="1301"/>
                      <a:pt x="737" y="1301"/>
                    </a:cubicBezTo>
                    <a:cubicBezTo>
                      <a:pt x="768" y="1301"/>
                      <a:pt x="801" y="1289"/>
                      <a:pt x="832" y="1263"/>
                    </a:cubicBezTo>
                    <a:cubicBezTo>
                      <a:pt x="1153" y="966"/>
                      <a:pt x="1368" y="585"/>
                      <a:pt x="1451" y="156"/>
                    </a:cubicBezTo>
                    <a:cubicBezTo>
                      <a:pt x="1472" y="64"/>
                      <a:pt x="1392" y="1"/>
                      <a:pt x="131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Google Shape;980;p25">
                <a:extLst>
                  <a:ext uri="{FF2B5EF4-FFF2-40B4-BE49-F238E27FC236}">
                    <a16:creationId xmlns:a16="http://schemas.microsoft.com/office/drawing/2014/main" id="{F077DE8C-8610-7B58-3FA7-3E86E2458736}"/>
                  </a:ext>
                </a:extLst>
              </p:cNvPr>
              <p:cNvSpPr/>
              <p:nvPr/>
            </p:nvSpPr>
            <p:spPr>
              <a:xfrm>
                <a:off x="7210259" y="2117206"/>
                <a:ext cx="64967" cy="52485"/>
              </a:xfrm>
              <a:custGeom>
                <a:avLst/>
                <a:gdLst/>
                <a:ahLst/>
                <a:cxnLst/>
                <a:rect l="l" t="t" r="r" b="b"/>
                <a:pathLst>
                  <a:path w="2035" h="1644" extrusionOk="0">
                    <a:moveTo>
                      <a:pt x="161" y="0"/>
                    </a:moveTo>
                    <a:cubicBezTo>
                      <a:pt x="82" y="0"/>
                      <a:pt x="0" y="64"/>
                      <a:pt x="30" y="158"/>
                    </a:cubicBezTo>
                    <a:cubicBezTo>
                      <a:pt x="208" y="729"/>
                      <a:pt x="518" y="1218"/>
                      <a:pt x="970" y="1611"/>
                    </a:cubicBezTo>
                    <a:cubicBezTo>
                      <a:pt x="997" y="1632"/>
                      <a:pt x="1033" y="1644"/>
                      <a:pt x="1068" y="1644"/>
                    </a:cubicBezTo>
                    <a:cubicBezTo>
                      <a:pt x="1112" y="1644"/>
                      <a:pt x="1153" y="1626"/>
                      <a:pt x="1173" y="1587"/>
                    </a:cubicBezTo>
                    <a:cubicBezTo>
                      <a:pt x="1399" y="1122"/>
                      <a:pt x="1661" y="694"/>
                      <a:pt x="1958" y="277"/>
                    </a:cubicBezTo>
                    <a:cubicBezTo>
                      <a:pt x="2034" y="184"/>
                      <a:pt x="1937" y="92"/>
                      <a:pt x="1840" y="92"/>
                    </a:cubicBezTo>
                    <a:cubicBezTo>
                      <a:pt x="1800" y="92"/>
                      <a:pt x="1760" y="108"/>
                      <a:pt x="1732" y="146"/>
                    </a:cubicBezTo>
                    <a:cubicBezTo>
                      <a:pt x="1467" y="517"/>
                      <a:pt x="1230" y="898"/>
                      <a:pt x="1022" y="1305"/>
                    </a:cubicBezTo>
                    <a:lnTo>
                      <a:pt x="1022" y="1305"/>
                    </a:lnTo>
                    <a:cubicBezTo>
                      <a:pt x="673" y="969"/>
                      <a:pt x="429" y="566"/>
                      <a:pt x="280" y="87"/>
                    </a:cubicBezTo>
                    <a:cubicBezTo>
                      <a:pt x="261" y="26"/>
                      <a:pt x="212" y="0"/>
                      <a:pt x="16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Google Shape;981;p25">
                <a:extLst>
                  <a:ext uri="{FF2B5EF4-FFF2-40B4-BE49-F238E27FC236}">
                    <a16:creationId xmlns:a16="http://schemas.microsoft.com/office/drawing/2014/main" id="{A7EFEE11-8114-C544-C306-5CE4ABAD98A5}"/>
                  </a:ext>
                </a:extLst>
              </p:cNvPr>
              <p:cNvSpPr/>
              <p:nvPr/>
            </p:nvSpPr>
            <p:spPr>
              <a:xfrm>
                <a:off x="7185294" y="2170168"/>
                <a:ext cx="107811" cy="15771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494" extrusionOk="0">
                    <a:moveTo>
                      <a:pt x="175" y="0"/>
                    </a:moveTo>
                    <a:cubicBezTo>
                      <a:pt x="72" y="0"/>
                      <a:pt x="0" y="170"/>
                      <a:pt x="109" y="249"/>
                    </a:cubicBezTo>
                    <a:cubicBezTo>
                      <a:pt x="426" y="458"/>
                      <a:pt x="772" y="494"/>
                      <a:pt x="1128" y="494"/>
                    </a:cubicBezTo>
                    <a:cubicBezTo>
                      <a:pt x="1240" y="494"/>
                      <a:pt x="1353" y="490"/>
                      <a:pt x="1466" y="487"/>
                    </a:cubicBezTo>
                    <a:cubicBezTo>
                      <a:pt x="2050" y="475"/>
                      <a:pt x="2633" y="416"/>
                      <a:pt x="3217" y="344"/>
                    </a:cubicBezTo>
                    <a:cubicBezTo>
                      <a:pt x="3376" y="322"/>
                      <a:pt x="3318" y="81"/>
                      <a:pt x="3166" y="81"/>
                    </a:cubicBezTo>
                    <a:cubicBezTo>
                      <a:pt x="3159" y="81"/>
                      <a:pt x="3152" y="81"/>
                      <a:pt x="3145" y="82"/>
                    </a:cubicBezTo>
                    <a:cubicBezTo>
                      <a:pt x="2672" y="146"/>
                      <a:pt x="1991" y="281"/>
                      <a:pt x="1365" y="281"/>
                    </a:cubicBezTo>
                    <a:cubicBezTo>
                      <a:pt x="935" y="281"/>
                      <a:pt x="531" y="217"/>
                      <a:pt x="240" y="23"/>
                    </a:cubicBezTo>
                    <a:cubicBezTo>
                      <a:pt x="218" y="7"/>
                      <a:pt x="196" y="0"/>
                      <a:pt x="17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Google Shape;982;p25">
                <a:extLst>
                  <a:ext uri="{FF2B5EF4-FFF2-40B4-BE49-F238E27FC236}">
                    <a16:creationId xmlns:a16="http://schemas.microsoft.com/office/drawing/2014/main" id="{D32943B8-593E-51C5-0932-8C6F7E3A19B1}"/>
                  </a:ext>
                </a:extLst>
              </p:cNvPr>
              <p:cNvSpPr/>
              <p:nvPr/>
            </p:nvSpPr>
            <p:spPr>
              <a:xfrm>
                <a:off x="7632552" y="1359519"/>
                <a:ext cx="87506" cy="127604"/>
              </a:xfrm>
              <a:custGeom>
                <a:avLst/>
                <a:gdLst/>
                <a:ahLst/>
                <a:cxnLst/>
                <a:rect l="l" t="t" r="r" b="b"/>
                <a:pathLst>
                  <a:path w="2741" h="3997" extrusionOk="0">
                    <a:moveTo>
                      <a:pt x="2532" y="0"/>
                    </a:moveTo>
                    <a:cubicBezTo>
                      <a:pt x="2503" y="0"/>
                      <a:pt x="2474" y="10"/>
                      <a:pt x="2446" y="32"/>
                    </a:cubicBezTo>
                    <a:cubicBezTo>
                      <a:pt x="1839" y="568"/>
                      <a:pt x="1208" y="1139"/>
                      <a:pt x="732" y="1818"/>
                    </a:cubicBezTo>
                    <a:cubicBezTo>
                      <a:pt x="303" y="2413"/>
                      <a:pt x="184" y="3127"/>
                      <a:pt x="29" y="3830"/>
                    </a:cubicBezTo>
                    <a:cubicBezTo>
                      <a:pt x="1" y="3930"/>
                      <a:pt x="84" y="3996"/>
                      <a:pt x="163" y="3996"/>
                    </a:cubicBezTo>
                    <a:cubicBezTo>
                      <a:pt x="215" y="3996"/>
                      <a:pt x="265" y="3968"/>
                      <a:pt x="279" y="3901"/>
                    </a:cubicBezTo>
                    <a:cubicBezTo>
                      <a:pt x="446" y="3175"/>
                      <a:pt x="565" y="2473"/>
                      <a:pt x="1030" y="1865"/>
                    </a:cubicBezTo>
                    <a:cubicBezTo>
                      <a:pt x="1482" y="1258"/>
                      <a:pt x="2053" y="722"/>
                      <a:pt x="2637" y="222"/>
                    </a:cubicBezTo>
                    <a:cubicBezTo>
                      <a:pt x="2741" y="137"/>
                      <a:pt x="2643" y="0"/>
                      <a:pt x="253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Google Shape;983;p25">
                <a:extLst>
                  <a:ext uri="{FF2B5EF4-FFF2-40B4-BE49-F238E27FC236}">
                    <a16:creationId xmlns:a16="http://schemas.microsoft.com/office/drawing/2014/main" id="{1ADED0E5-DFBF-F9AD-81C3-8C2E6A11C0BE}"/>
                  </a:ext>
                </a:extLst>
              </p:cNvPr>
              <p:cNvSpPr/>
              <p:nvPr/>
            </p:nvSpPr>
            <p:spPr>
              <a:xfrm>
                <a:off x="7619782" y="1331138"/>
                <a:ext cx="74513" cy="107045"/>
              </a:xfrm>
              <a:custGeom>
                <a:avLst/>
                <a:gdLst/>
                <a:ahLst/>
                <a:cxnLst/>
                <a:rect l="l" t="t" r="r" b="b"/>
                <a:pathLst>
                  <a:path w="2334" h="3353" extrusionOk="0">
                    <a:moveTo>
                      <a:pt x="2148" y="1"/>
                    </a:moveTo>
                    <a:cubicBezTo>
                      <a:pt x="2119" y="1"/>
                      <a:pt x="2088" y="12"/>
                      <a:pt x="2061" y="40"/>
                    </a:cubicBezTo>
                    <a:cubicBezTo>
                      <a:pt x="1215" y="980"/>
                      <a:pt x="429" y="1969"/>
                      <a:pt x="36" y="3195"/>
                    </a:cubicBezTo>
                    <a:cubicBezTo>
                      <a:pt x="0" y="3289"/>
                      <a:pt x="79" y="3353"/>
                      <a:pt x="160" y="3353"/>
                    </a:cubicBezTo>
                    <a:cubicBezTo>
                      <a:pt x="211" y="3353"/>
                      <a:pt x="263" y="3327"/>
                      <a:pt x="287" y="3266"/>
                    </a:cubicBezTo>
                    <a:cubicBezTo>
                      <a:pt x="668" y="2088"/>
                      <a:pt x="1430" y="1135"/>
                      <a:pt x="2251" y="230"/>
                    </a:cubicBezTo>
                    <a:cubicBezTo>
                      <a:pt x="2333" y="130"/>
                      <a:pt x="2247" y="1"/>
                      <a:pt x="214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Google Shape;984;p25">
                <a:extLst>
                  <a:ext uri="{FF2B5EF4-FFF2-40B4-BE49-F238E27FC236}">
                    <a16:creationId xmlns:a16="http://schemas.microsoft.com/office/drawing/2014/main" id="{15B15224-01B8-2661-C866-B368830B9E85}"/>
                  </a:ext>
                </a:extLst>
              </p:cNvPr>
              <p:cNvSpPr/>
              <p:nvPr/>
            </p:nvSpPr>
            <p:spPr>
              <a:xfrm>
                <a:off x="7692090" y="1286348"/>
                <a:ext cx="367744" cy="77386"/>
              </a:xfrm>
              <a:custGeom>
                <a:avLst/>
                <a:gdLst/>
                <a:ahLst/>
                <a:cxnLst/>
                <a:rect l="l" t="t" r="r" b="b"/>
                <a:pathLst>
                  <a:path w="11519" h="2424" extrusionOk="0">
                    <a:moveTo>
                      <a:pt x="197" y="0"/>
                    </a:moveTo>
                    <a:cubicBezTo>
                      <a:pt x="95" y="0"/>
                      <a:pt x="1" y="133"/>
                      <a:pt x="93" y="216"/>
                    </a:cubicBezTo>
                    <a:cubicBezTo>
                      <a:pt x="1690" y="1643"/>
                      <a:pt x="3495" y="2424"/>
                      <a:pt x="5633" y="2424"/>
                    </a:cubicBezTo>
                    <a:cubicBezTo>
                      <a:pt x="5727" y="2424"/>
                      <a:pt x="5821" y="2422"/>
                      <a:pt x="5915" y="2419"/>
                    </a:cubicBezTo>
                    <a:cubicBezTo>
                      <a:pt x="7701" y="2360"/>
                      <a:pt x="10190" y="2157"/>
                      <a:pt x="11428" y="728"/>
                    </a:cubicBezTo>
                    <a:cubicBezTo>
                      <a:pt x="11519" y="638"/>
                      <a:pt x="11430" y="506"/>
                      <a:pt x="11335" y="506"/>
                    </a:cubicBezTo>
                    <a:cubicBezTo>
                      <a:pt x="11305" y="506"/>
                      <a:pt x="11275" y="519"/>
                      <a:pt x="11249" y="550"/>
                    </a:cubicBezTo>
                    <a:cubicBezTo>
                      <a:pt x="10094" y="1871"/>
                      <a:pt x="7535" y="2121"/>
                      <a:pt x="5915" y="2157"/>
                    </a:cubicBezTo>
                    <a:cubicBezTo>
                      <a:pt x="5831" y="2159"/>
                      <a:pt x="5746" y="2161"/>
                      <a:pt x="5663" y="2161"/>
                    </a:cubicBezTo>
                    <a:cubicBezTo>
                      <a:pt x="3575" y="2161"/>
                      <a:pt x="1852" y="1446"/>
                      <a:pt x="284" y="38"/>
                    </a:cubicBezTo>
                    <a:cubicBezTo>
                      <a:pt x="257" y="11"/>
                      <a:pt x="227" y="0"/>
                      <a:pt x="197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Google Shape;985;p25">
                <a:extLst>
                  <a:ext uri="{FF2B5EF4-FFF2-40B4-BE49-F238E27FC236}">
                    <a16:creationId xmlns:a16="http://schemas.microsoft.com/office/drawing/2014/main" id="{2846D30A-6142-5128-12D1-62A01C9739D9}"/>
                  </a:ext>
                </a:extLst>
              </p:cNvPr>
              <p:cNvSpPr/>
              <p:nvPr/>
            </p:nvSpPr>
            <p:spPr>
              <a:xfrm>
                <a:off x="7697613" y="1255542"/>
                <a:ext cx="365414" cy="63722"/>
              </a:xfrm>
              <a:custGeom>
                <a:avLst/>
                <a:gdLst/>
                <a:ahLst/>
                <a:cxnLst/>
                <a:rect l="l" t="t" r="r" b="b"/>
                <a:pathLst>
                  <a:path w="11446" h="1996" extrusionOk="0">
                    <a:moveTo>
                      <a:pt x="205" y="1"/>
                    </a:moveTo>
                    <a:cubicBezTo>
                      <a:pt x="81" y="1"/>
                      <a:pt x="0" y="179"/>
                      <a:pt x="135" y="241"/>
                    </a:cubicBezTo>
                    <a:cubicBezTo>
                      <a:pt x="1932" y="1098"/>
                      <a:pt x="3825" y="1682"/>
                      <a:pt x="5814" y="1872"/>
                    </a:cubicBezTo>
                    <a:cubicBezTo>
                      <a:pt x="6457" y="1935"/>
                      <a:pt x="7182" y="1996"/>
                      <a:pt x="7915" y="1996"/>
                    </a:cubicBezTo>
                    <a:cubicBezTo>
                      <a:pt x="9136" y="1996"/>
                      <a:pt x="10382" y="1827"/>
                      <a:pt x="11326" y="1217"/>
                    </a:cubicBezTo>
                    <a:cubicBezTo>
                      <a:pt x="11445" y="1138"/>
                      <a:pt x="11375" y="968"/>
                      <a:pt x="11265" y="968"/>
                    </a:cubicBezTo>
                    <a:cubicBezTo>
                      <a:pt x="11243" y="968"/>
                      <a:pt x="11219" y="975"/>
                      <a:pt x="11195" y="991"/>
                    </a:cubicBezTo>
                    <a:cubicBezTo>
                      <a:pt x="10294" y="1569"/>
                      <a:pt x="9080" y="1738"/>
                      <a:pt x="7881" y="1738"/>
                    </a:cubicBezTo>
                    <a:cubicBezTo>
                      <a:pt x="7054" y="1738"/>
                      <a:pt x="6233" y="1657"/>
                      <a:pt x="5528" y="1574"/>
                    </a:cubicBezTo>
                    <a:cubicBezTo>
                      <a:pt x="3683" y="1348"/>
                      <a:pt x="1944" y="812"/>
                      <a:pt x="265" y="15"/>
                    </a:cubicBezTo>
                    <a:cubicBezTo>
                      <a:pt x="245" y="5"/>
                      <a:pt x="225" y="1"/>
                      <a:pt x="205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Google Shape;986;p25">
                <a:extLst>
                  <a:ext uri="{FF2B5EF4-FFF2-40B4-BE49-F238E27FC236}">
                    <a16:creationId xmlns:a16="http://schemas.microsoft.com/office/drawing/2014/main" id="{0F859E86-D28A-698E-8ED4-A5D7911D61E4}"/>
                  </a:ext>
                </a:extLst>
              </p:cNvPr>
              <p:cNvSpPr/>
              <p:nvPr/>
            </p:nvSpPr>
            <p:spPr>
              <a:xfrm>
                <a:off x="7778956" y="1238845"/>
                <a:ext cx="195349" cy="43897"/>
              </a:xfrm>
              <a:custGeom>
                <a:avLst/>
                <a:gdLst/>
                <a:ahLst/>
                <a:cxnLst/>
                <a:rect l="l" t="t" r="r" b="b"/>
                <a:pathLst>
                  <a:path w="6119" h="1375" extrusionOk="0">
                    <a:moveTo>
                      <a:pt x="205" y="0"/>
                    </a:moveTo>
                    <a:cubicBezTo>
                      <a:pt x="81" y="0"/>
                      <a:pt x="0" y="178"/>
                      <a:pt x="134" y="240"/>
                    </a:cubicBezTo>
                    <a:cubicBezTo>
                      <a:pt x="1472" y="866"/>
                      <a:pt x="2859" y="1374"/>
                      <a:pt x="4286" y="1374"/>
                    </a:cubicBezTo>
                    <a:cubicBezTo>
                      <a:pt x="4841" y="1374"/>
                      <a:pt x="5402" y="1298"/>
                      <a:pt x="5969" y="1121"/>
                    </a:cubicBezTo>
                    <a:cubicBezTo>
                      <a:pt x="6118" y="1078"/>
                      <a:pt x="6076" y="862"/>
                      <a:pt x="5945" y="862"/>
                    </a:cubicBezTo>
                    <a:cubicBezTo>
                      <a:pt x="5930" y="862"/>
                      <a:pt x="5914" y="865"/>
                      <a:pt x="5897" y="871"/>
                    </a:cubicBezTo>
                    <a:cubicBezTo>
                      <a:pt x="5348" y="1041"/>
                      <a:pt x="4807" y="1115"/>
                      <a:pt x="4272" y="1115"/>
                    </a:cubicBezTo>
                    <a:cubicBezTo>
                      <a:pt x="2894" y="1115"/>
                      <a:pt x="1561" y="623"/>
                      <a:pt x="265" y="14"/>
                    </a:cubicBezTo>
                    <a:cubicBezTo>
                      <a:pt x="245" y="4"/>
                      <a:pt x="224" y="0"/>
                      <a:pt x="20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Google Shape;987;p25">
                <a:extLst>
                  <a:ext uri="{FF2B5EF4-FFF2-40B4-BE49-F238E27FC236}">
                    <a16:creationId xmlns:a16="http://schemas.microsoft.com/office/drawing/2014/main" id="{1EB7E14B-A7F8-54B0-922E-10E5FA940FAD}"/>
                  </a:ext>
                </a:extLst>
              </p:cNvPr>
              <p:cNvSpPr/>
              <p:nvPr/>
            </p:nvSpPr>
            <p:spPr>
              <a:xfrm>
                <a:off x="8017589" y="1365137"/>
                <a:ext cx="36299" cy="108481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3398" extrusionOk="0">
                    <a:moveTo>
                      <a:pt x="170" y="1"/>
                    </a:moveTo>
                    <a:cubicBezTo>
                      <a:pt x="88" y="1"/>
                      <a:pt x="1" y="95"/>
                      <a:pt x="41" y="201"/>
                    </a:cubicBezTo>
                    <a:cubicBezTo>
                      <a:pt x="470" y="1189"/>
                      <a:pt x="863" y="2178"/>
                      <a:pt x="756" y="3273"/>
                    </a:cubicBezTo>
                    <a:cubicBezTo>
                      <a:pt x="744" y="3356"/>
                      <a:pt x="803" y="3398"/>
                      <a:pt x="869" y="3398"/>
                    </a:cubicBezTo>
                    <a:cubicBezTo>
                      <a:pt x="934" y="3398"/>
                      <a:pt x="1006" y="3356"/>
                      <a:pt x="1018" y="3273"/>
                    </a:cubicBezTo>
                    <a:cubicBezTo>
                      <a:pt x="1137" y="2130"/>
                      <a:pt x="720" y="1094"/>
                      <a:pt x="268" y="70"/>
                    </a:cubicBezTo>
                    <a:cubicBezTo>
                      <a:pt x="245" y="21"/>
                      <a:pt x="208" y="1"/>
                      <a:pt x="17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6" name="Google Shape;988;p25">
              <a:extLst>
                <a:ext uri="{FF2B5EF4-FFF2-40B4-BE49-F238E27FC236}">
                  <a16:creationId xmlns:a16="http://schemas.microsoft.com/office/drawing/2014/main" id="{B496FBCC-4CF4-C6AB-DD95-7E2EFD46B69D}"/>
                </a:ext>
              </a:extLst>
            </p:cNvPr>
            <p:cNvSpPr txBox="1"/>
            <p:nvPr/>
          </p:nvSpPr>
          <p:spPr>
            <a:xfrm>
              <a:off x="7160989" y="2956325"/>
              <a:ext cx="1136414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133" b="0" i="0" u="none" strike="noStrike" kern="1200" cap="none" spc="0" normalizeH="0" baseline="0" noProof="0">
                  <a:ln>
                    <a:noFill/>
                  </a:ln>
                  <a:solidFill>
                    <a:srgbClr val="CFD3D3">
                      <a:lumMod val="10000"/>
                    </a:srgbClr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2024 -2025</a:t>
              </a:r>
              <a:endParaRPr kumimoji="0" sz="2133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pic>
        <p:nvPicPr>
          <p:cNvPr id="221" name="Picture 220">
            <a:extLst>
              <a:ext uri="{FF2B5EF4-FFF2-40B4-BE49-F238E27FC236}">
                <a16:creationId xmlns:a16="http://schemas.microsoft.com/office/drawing/2014/main" id="{88334295-232F-E0CE-6935-FCA84A149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4057" y="2252378"/>
            <a:ext cx="1069996" cy="2908237"/>
          </a:xfrm>
          <a:prstGeom prst="rect">
            <a:avLst/>
          </a:prstGeom>
        </p:spPr>
      </p:pic>
      <p:pic>
        <p:nvPicPr>
          <p:cNvPr id="226" name="Graphic 225" descr="Chevron arrows outline">
            <a:extLst>
              <a:ext uri="{FF2B5EF4-FFF2-40B4-BE49-F238E27FC236}">
                <a16:creationId xmlns:a16="http://schemas.microsoft.com/office/drawing/2014/main" id="{0B6F03C8-EB53-159F-D00F-FCF20AE9B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77252" y="3233823"/>
            <a:ext cx="914400" cy="914400"/>
          </a:xfrm>
          <a:prstGeom prst="rect">
            <a:avLst/>
          </a:prstGeom>
        </p:spPr>
      </p:pic>
      <p:pic>
        <p:nvPicPr>
          <p:cNvPr id="227" name="Graphic 226" descr="Chevron arrows outline">
            <a:extLst>
              <a:ext uri="{FF2B5EF4-FFF2-40B4-BE49-F238E27FC236}">
                <a16:creationId xmlns:a16="http://schemas.microsoft.com/office/drawing/2014/main" id="{4829C60C-F0A0-C2E1-CD78-5406F2F8B9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13223" y="3282691"/>
            <a:ext cx="914400" cy="914400"/>
          </a:xfrm>
          <a:prstGeom prst="rect">
            <a:avLst/>
          </a:prstGeom>
        </p:spPr>
      </p:pic>
      <p:pic>
        <p:nvPicPr>
          <p:cNvPr id="228" name="Graphic 227" descr="Chevron arrows outline">
            <a:extLst>
              <a:ext uri="{FF2B5EF4-FFF2-40B4-BE49-F238E27FC236}">
                <a16:creationId xmlns:a16="http://schemas.microsoft.com/office/drawing/2014/main" id="{751C5AE1-C814-9CAA-8F13-9AA75E3830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91070" y="3233823"/>
            <a:ext cx="914400" cy="914400"/>
          </a:xfrm>
          <a:prstGeom prst="rect">
            <a:avLst/>
          </a:prstGeom>
        </p:spPr>
      </p:pic>
      <p:pic>
        <p:nvPicPr>
          <p:cNvPr id="229" name="Graphic 228" descr="Chevron arrows outline">
            <a:extLst>
              <a:ext uri="{FF2B5EF4-FFF2-40B4-BE49-F238E27FC236}">
                <a16:creationId xmlns:a16="http://schemas.microsoft.com/office/drawing/2014/main" id="{79D3DD23-2951-3241-F75D-DBE8FD4A8B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23865" y="3268347"/>
            <a:ext cx="914400" cy="914400"/>
          </a:xfrm>
          <a:prstGeom prst="rect">
            <a:avLst/>
          </a:prstGeom>
        </p:spPr>
      </p:pic>
      <p:sp>
        <p:nvSpPr>
          <p:cNvPr id="3" name="Google Shape;914;p25">
            <a:extLst>
              <a:ext uri="{FF2B5EF4-FFF2-40B4-BE49-F238E27FC236}">
                <a16:creationId xmlns:a16="http://schemas.microsoft.com/office/drawing/2014/main" id="{F98FDF98-1405-1566-B62D-74E9CAE27986}"/>
              </a:ext>
            </a:extLst>
          </p:cNvPr>
          <p:cNvSpPr txBox="1"/>
          <p:nvPr/>
        </p:nvSpPr>
        <p:spPr>
          <a:xfrm>
            <a:off x="10812036" y="5131807"/>
            <a:ext cx="814038" cy="3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133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2025</a:t>
            </a:r>
            <a:endParaRPr kumimoji="0" sz="2133" b="0" i="0" u="none" strike="noStrike" kern="1200" cap="none" spc="0" normalizeH="0" baseline="0" noProof="0">
              <a:ln>
                <a:noFill/>
              </a:ln>
              <a:solidFill>
                <a:srgbClr val="CFD3D3">
                  <a:lumMod val="10000"/>
                </a:srgbClr>
              </a:solidFill>
              <a:effectLst/>
              <a:uLnTx/>
              <a:uFillTx/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  <p:extLst>
      <p:ext uri="{BB962C8B-B14F-4D97-AF65-F5344CB8AC3E}">
        <p14:creationId xmlns:p14="http://schemas.microsoft.com/office/powerpoint/2010/main" val="1911182901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2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11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9" ma:contentTypeDescription="Create a new document." ma:contentTypeScope="" ma:versionID="d464cd65c375594d67cb4f0494574b6e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14ef489e8370de89dd9afd9a6333c468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A58871D-D202-4BA6-A056-D8E5917BCB29}"/>
</file>

<file path=customXml/itemProps2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90e58826-eaea-4377-ac67-ac05beee25e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Application>Microsoft Office PowerPoint</Application>
  <PresentationFormat>Widescreen</PresentationFormat>
  <Slides>23</Slides>
  <Notes>12</Notes>
  <HiddenSlides>0</HiddenSlides>
  <ScaleCrop>false</ScaleCrop>
  <HeadingPairs>
    <vt:vector size="4" baseType="variant">
      <vt:variant>
        <vt:lpstr>Theme</vt:lpstr>
      </vt:variant>
      <vt:variant>
        <vt:i4>11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1_IESBA slides</vt:lpstr>
      <vt:lpstr>2_IESBA slides</vt:lpstr>
      <vt:lpstr>3_Office Theme</vt:lpstr>
      <vt:lpstr>Adoption &amp; Implementation – Update</vt:lpstr>
      <vt:lpstr>Agenda</vt:lpstr>
      <vt:lpstr>Guidance material and timing </vt:lpstr>
      <vt:lpstr>Stakeholder Engagement &amp; Collaboration</vt:lpstr>
      <vt:lpstr>Jurisdictional Profiles</vt:lpstr>
      <vt:lpstr>Jurisdictional Outreach Strategies</vt:lpstr>
      <vt:lpstr>IFAC SMO Exposure Draft</vt:lpstr>
      <vt:lpstr>Tax Planning and Related Services A&amp;I Update</vt:lpstr>
      <vt:lpstr>Key Milestones – since Certification</vt:lpstr>
      <vt:lpstr>Outreach Activities (2024)</vt:lpstr>
      <vt:lpstr>Outreach Activities (2025)</vt:lpstr>
      <vt:lpstr>LinkedIn Social Media Campaigns (2025)</vt:lpstr>
      <vt:lpstr>Linkedin Social Media Campaign (2025)</vt:lpstr>
      <vt:lpstr>LinkedIn Social Media Campaign (2025)</vt:lpstr>
      <vt:lpstr>ADOPTION AND IMPLEMENTATION STATUS</vt:lpstr>
      <vt:lpstr>The Way Forward</vt:lpstr>
      <vt:lpstr>IESBA Members are asked to:</vt:lpstr>
      <vt:lpstr>IESSA Implementation Monitoring Advisory Group (IIMAG) Update</vt:lpstr>
      <vt:lpstr>Updated List of IIMAG Members</vt:lpstr>
      <vt:lpstr>First IIMAG Meeting</vt:lpstr>
      <vt:lpstr>Next IIMAG Meeting in Q4 2025</vt:lpstr>
      <vt:lpstr>IESBA Members are asked to: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revision>1</cp:revision>
  <dcterms:created xsi:type="dcterms:W3CDTF">2025-02-11T15:55:47Z</dcterms:created>
  <dcterms:modified xsi:type="dcterms:W3CDTF">2025-09-17T10:54:35Z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