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6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8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  <p:sldMasterId id="2147483772" r:id="rId12"/>
  </p:sldMasterIdLst>
  <p:notesMasterIdLst>
    <p:notesMasterId r:id="rId23"/>
  </p:notesMasterIdLst>
  <p:sldIdLst>
    <p:sldId id="268" r:id="rId13"/>
    <p:sldId id="2147472289" r:id="rId14"/>
    <p:sldId id="2147472376" r:id="rId15"/>
    <p:sldId id="2147472300" r:id="rId16"/>
    <p:sldId id="2147472311" r:id="rId17"/>
    <p:sldId id="2147472377" r:id="rId18"/>
    <p:sldId id="2147472378" r:id="rId19"/>
    <p:sldId id="2147472293" r:id="rId20"/>
    <p:sldId id="2147472307" r:id="rId21"/>
    <p:sldId id="214747229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50364-DD18-1A34-E98F-3B441CDEA6C7}" name="Jon Reid" initials="JR" userId="S::jonreid@ethicsboard.org::d20ac94e-951d-486b-b95e-024d48430245" providerId="AD"/>
  <p188:author id="{D50358CB-1FFA-CEF1-E863-50000848AB5B}" name="Szilvia Sramko" initials="SS" userId="S::szilviasramko@ethicsboard.org::ea6f34b9-fe87-46d6-b158-703cc6b3cc9d" providerId="AD"/>
  <p188:author id="{B62276D6-496F-52B6-6D00-824CB7935334}" name="Ken Siong" initials="KS" userId="S::KenSiong@ethicsboard.org::f7679ae9-de6b-4f69-a967-87584c14b709" providerId="AD"/>
  <p188:author id="{6C994DDF-10B3-0649-7ECC-69B90EAAD86F}" name="Szilvia Sramko" initials="" userId="S::SzilviaSramko@ethicsboard.org::ea6f34b9-fe87-46d6-b158-703cc6b3cc9d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B886"/>
    <a:srgbClr val="A1BBB5"/>
    <a:srgbClr val="FAF7F2"/>
    <a:srgbClr val="475D68"/>
    <a:srgbClr val="B99448"/>
    <a:srgbClr val="49655F"/>
    <a:srgbClr val="637C79"/>
    <a:srgbClr val="999DA2"/>
    <a:srgbClr val="6A7D8A"/>
    <a:srgbClr val="465A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ADB227-0566-4431-8D02-54CBABBFA94D}" v="33" dt="2025-09-16T18:21:20.2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B0ACB8-A004-4C56-AD1A-B3B3AC8FF80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081A3E4-AA52-44E0-84B9-5F0F58FFB751}">
      <dgm:prSet phldrT="[Text]"/>
      <dgm:spPr/>
      <dgm:t>
        <a:bodyPr/>
        <a:lstStyle/>
        <a:p>
          <a:r>
            <a:rPr lang="en-US" altLang="en-US"/>
            <a:t>IESSA Issuance (Jan 2025)</a:t>
          </a:r>
          <a:endParaRPr lang="en-US"/>
        </a:p>
      </dgm:t>
    </dgm:pt>
    <dgm:pt modelId="{E9868770-1EBD-4C4E-A08C-B596B58AF3EF}" type="parTrans" cxnId="{EFF89590-F721-4D67-A575-69DB7C3B635C}">
      <dgm:prSet/>
      <dgm:spPr/>
      <dgm:t>
        <a:bodyPr/>
        <a:lstStyle/>
        <a:p>
          <a:endParaRPr lang="en-US"/>
        </a:p>
      </dgm:t>
    </dgm:pt>
    <dgm:pt modelId="{8867CE1C-1D6F-4F84-A72C-A1E8B4A9243A}" type="sibTrans" cxnId="{EFF89590-F721-4D67-A575-69DB7C3B635C}">
      <dgm:prSet/>
      <dgm:spPr/>
      <dgm:t>
        <a:bodyPr/>
        <a:lstStyle/>
        <a:p>
          <a:endParaRPr lang="en-US"/>
        </a:p>
      </dgm:t>
    </dgm:pt>
    <dgm:pt modelId="{0A356422-AA06-4F57-A668-27E366700D3E}">
      <dgm:prSet phldrT="[Text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>
              <a:solidFill>
                <a:schemeClr val="bg1"/>
              </a:solidFill>
            </a:rPr>
            <a:t>Consultation Feedback</a:t>
          </a:r>
        </a:p>
      </dgm:t>
    </dgm:pt>
    <dgm:pt modelId="{CCFA3533-5448-4F70-BE2C-97CCD888F7A2}" type="parTrans" cxnId="{966CB7F3-29BC-4679-9E49-30A16B4C81E5}">
      <dgm:prSet/>
      <dgm:spPr/>
      <dgm:t>
        <a:bodyPr/>
        <a:lstStyle/>
        <a:p>
          <a:endParaRPr lang="en-US"/>
        </a:p>
      </dgm:t>
    </dgm:pt>
    <dgm:pt modelId="{D5D9A8BE-B66C-4219-A099-5CCE03D08CCF}" type="sibTrans" cxnId="{966CB7F3-29BC-4679-9E49-30A16B4C81E5}">
      <dgm:prSet/>
      <dgm:spPr/>
      <dgm:t>
        <a:bodyPr/>
        <a:lstStyle/>
        <a:p>
          <a:endParaRPr lang="en-US"/>
        </a:p>
      </dgm:t>
    </dgm:pt>
    <dgm:pt modelId="{85532493-F3F6-4236-9202-F434EFED2E7C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en-US"/>
            <a:t>Coordination with IAASB’s ISSA 5000</a:t>
          </a:r>
          <a:endParaRPr lang="en-US"/>
        </a:p>
      </dgm:t>
    </dgm:pt>
    <dgm:pt modelId="{AAC76534-39E5-4898-95FD-5AD3690D554F}" type="parTrans" cxnId="{F3DECD9A-35DC-42C0-AE1A-93D5BEFE32DE}">
      <dgm:prSet/>
      <dgm:spPr/>
      <dgm:t>
        <a:bodyPr/>
        <a:lstStyle/>
        <a:p>
          <a:endParaRPr lang="en-US"/>
        </a:p>
      </dgm:t>
    </dgm:pt>
    <dgm:pt modelId="{E15509D1-B7FE-417B-A87C-94DE4C5B4A49}" type="sibTrans" cxnId="{F3DECD9A-35DC-42C0-AE1A-93D5BEFE32DE}">
      <dgm:prSet/>
      <dgm:spPr/>
      <dgm:t>
        <a:bodyPr/>
        <a:lstStyle/>
        <a:p>
          <a:endParaRPr lang="en-US"/>
        </a:p>
      </dgm:t>
    </dgm:pt>
    <dgm:pt modelId="{46CB6C85-C910-4FB8-9D1E-F458460A1C3F}">
      <dgm:prSet/>
      <dgm:spPr/>
      <dgm:t>
        <a:bodyPr/>
        <a:lstStyle/>
        <a:p>
          <a:r>
            <a:rPr lang="en-US"/>
            <a:t>SWP 2024-2027 Commitment</a:t>
          </a:r>
        </a:p>
      </dgm:t>
    </dgm:pt>
    <dgm:pt modelId="{92BDA082-C021-456C-A73A-368D104C9E18}" type="parTrans" cxnId="{F340B687-D5DA-4EAB-AA25-034A75B39C49}">
      <dgm:prSet/>
      <dgm:spPr/>
      <dgm:t>
        <a:bodyPr/>
        <a:lstStyle/>
        <a:p>
          <a:endParaRPr lang="en-US"/>
        </a:p>
      </dgm:t>
    </dgm:pt>
    <dgm:pt modelId="{BF9C5EA1-A94C-485C-A944-DDB443647317}" type="sibTrans" cxnId="{F340B687-D5DA-4EAB-AA25-034A75B39C49}">
      <dgm:prSet/>
      <dgm:spPr/>
      <dgm:t>
        <a:bodyPr/>
        <a:lstStyle/>
        <a:p>
          <a:endParaRPr lang="en-US"/>
        </a:p>
      </dgm:t>
    </dgm:pt>
    <dgm:pt modelId="{E509066C-B031-4C89-BC03-FEB66F311AD7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altLang="en-US"/>
            <a:t>June </a:t>
          </a:r>
          <a:r>
            <a:rPr lang="en-US" altLang="en-US">
              <a:solidFill>
                <a:schemeClr val="bg1"/>
              </a:solidFill>
            </a:rPr>
            <a:t>2025 Deregulation Trends</a:t>
          </a:r>
          <a:endParaRPr lang="en-US">
            <a:solidFill>
              <a:schemeClr val="bg1"/>
            </a:solidFill>
          </a:endParaRPr>
        </a:p>
      </dgm:t>
    </dgm:pt>
    <dgm:pt modelId="{A97026EC-3767-4094-B4CE-54915E40537B}" type="parTrans" cxnId="{6931AEDA-D908-443B-8AB8-123E6A6E29E6}">
      <dgm:prSet/>
      <dgm:spPr/>
      <dgm:t>
        <a:bodyPr/>
        <a:lstStyle/>
        <a:p>
          <a:endParaRPr lang="en-US"/>
        </a:p>
      </dgm:t>
    </dgm:pt>
    <dgm:pt modelId="{81283FF8-E0BC-42AF-B882-A92E03F44E00}" type="sibTrans" cxnId="{6931AEDA-D908-443B-8AB8-123E6A6E29E6}">
      <dgm:prSet/>
      <dgm:spPr/>
      <dgm:t>
        <a:bodyPr/>
        <a:lstStyle/>
        <a:p>
          <a:endParaRPr lang="en-US"/>
        </a:p>
      </dgm:t>
    </dgm:pt>
    <dgm:pt modelId="{89400F46-37A9-425C-B20F-7360339961E5}" type="pres">
      <dgm:prSet presAssocID="{0CB0ACB8-A004-4C56-AD1A-B3B3AC8FF803}" presName="Name0" presStyleCnt="0">
        <dgm:presLayoutVars>
          <dgm:chMax val="7"/>
          <dgm:chPref val="7"/>
          <dgm:dir/>
        </dgm:presLayoutVars>
      </dgm:prSet>
      <dgm:spPr/>
    </dgm:pt>
    <dgm:pt modelId="{84ECF517-3174-471F-B496-82636E3AB123}" type="pres">
      <dgm:prSet presAssocID="{0CB0ACB8-A004-4C56-AD1A-B3B3AC8FF803}" presName="Name1" presStyleCnt="0"/>
      <dgm:spPr/>
    </dgm:pt>
    <dgm:pt modelId="{D91B007A-E5EB-43E8-BA17-C9A9296070FE}" type="pres">
      <dgm:prSet presAssocID="{0CB0ACB8-A004-4C56-AD1A-B3B3AC8FF803}" presName="cycle" presStyleCnt="0"/>
      <dgm:spPr/>
    </dgm:pt>
    <dgm:pt modelId="{E9E2CB5A-8B12-4991-8398-DC4618EF78EC}" type="pres">
      <dgm:prSet presAssocID="{0CB0ACB8-A004-4C56-AD1A-B3B3AC8FF803}" presName="srcNode" presStyleLbl="node1" presStyleIdx="0" presStyleCnt="5"/>
      <dgm:spPr/>
    </dgm:pt>
    <dgm:pt modelId="{F59625D9-36BE-4809-87A9-A467222180FA}" type="pres">
      <dgm:prSet presAssocID="{0CB0ACB8-A004-4C56-AD1A-B3B3AC8FF803}" presName="conn" presStyleLbl="parChTrans1D2" presStyleIdx="0" presStyleCnt="1"/>
      <dgm:spPr/>
    </dgm:pt>
    <dgm:pt modelId="{8002C0AE-4633-4053-BD5E-EE57D3EDD566}" type="pres">
      <dgm:prSet presAssocID="{0CB0ACB8-A004-4C56-AD1A-B3B3AC8FF803}" presName="extraNode" presStyleLbl="node1" presStyleIdx="0" presStyleCnt="5"/>
      <dgm:spPr/>
    </dgm:pt>
    <dgm:pt modelId="{95745BF6-EE64-48B7-B1DF-74B4D80F8218}" type="pres">
      <dgm:prSet presAssocID="{0CB0ACB8-A004-4C56-AD1A-B3B3AC8FF803}" presName="dstNode" presStyleLbl="node1" presStyleIdx="0" presStyleCnt="5"/>
      <dgm:spPr/>
    </dgm:pt>
    <dgm:pt modelId="{D502605A-2E89-4962-ACA8-ACE1E449C732}" type="pres">
      <dgm:prSet presAssocID="{0081A3E4-AA52-44E0-84B9-5F0F58FFB751}" presName="text_1" presStyleLbl="node1" presStyleIdx="0" presStyleCnt="5">
        <dgm:presLayoutVars>
          <dgm:bulletEnabled val="1"/>
        </dgm:presLayoutVars>
      </dgm:prSet>
      <dgm:spPr/>
    </dgm:pt>
    <dgm:pt modelId="{4D74CB60-DBAE-4F36-ACFE-B173360EC867}" type="pres">
      <dgm:prSet presAssocID="{0081A3E4-AA52-44E0-84B9-5F0F58FFB751}" presName="accent_1" presStyleCnt="0"/>
      <dgm:spPr/>
    </dgm:pt>
    <dgm:pt modelId="{579BB130-0172-42C6-93B5-19E0F34683EA}" type="pres">
      <dgm:prSet presAssocID="{0081A3E4-AA52-44E0-84B9-5F0F58FFB751}" presName="accentRepeatNode" presStyleLbl="solidFgAcc1" presStyleIdx="0" presStyleCnt="5"/>
      <dgm:spPr/>
    </dgm:pt>
    <dgm:pt modelId="{592D315B-CDD0-4AD6-9495-5E7DC5573F74}" type="pres">
      <dgm:prSet presAssocID="{0A356422-AA06-4F57-A668-27E366700D3E}" presName="text_2" presStyleLbl="node1" presStyleIdx="1" presStyleCnt="5">
        <dgm:presLayoutVars>
          <dgm:bulletEnabled val="1"/>
        </dgm:presLayoutVars>
      </dgm:prSet>
      <dgm:spPr/>
    </dgm:pt>
    <dgm:pt modelId="{0F96002D-933F-4746-A6C2-7D037F9EEACE}" type="pres">
      <dgm:prSet presAssocID="{0A356422-AA06-4F57-A668-27E366700D3E}" presName="accent_2" presStyleCnt="0"/>
      <dgm:spPr/>
    </dgm:pt>
    <dgm:pt modelId="{16B52651-8661-4C22-BD05-03C8474BB218}" type="pres">
      <dgm:prSet presAssocID="{0A356422-AA06-4F57-A668-27E366700D3E}" presName="accentRepeatNode" presStyleLbl="solidFgAcc1" presStyleIdx="1" presStyleCnt="5"/>
      <dgm:spPr/>
    </dgm:pt>
    <dgm:pt modelId="{FE4A86D4-B4B1-4724-8849-37F22F9E55B6}" type="pres">
      <dgm:prSet presAssocID="{85532493-F3F6-4236-9202-F434EFED2E7C}" presName="text_3" presStyleLbl="node1" presStyleIdx="2" presStyleCnt="5">
        <dgm:presLayoutVars>
          <dgm:bulletEnabled val="1"/>
        </dgm:presLayoutVars>
      </dgm:prSet>
      <dgm:spPr/>
    </dgm:pt>
    <dgm:pt modelId="{AE84C4B3-6785-4F54-BAEA-708F1918C8CB}" type="pres">
      <dgm:prSet presAssocID="{85532493-F3F6-4236-9202-F434EFED2E7C}" presName="accent_3" presStyleCnt="0"/>
      <dgm:spPr/>
    </dgm:pt>
    <dgm:pt modelId="{3997FF1C-FC3C-4E90-BE65-F43E1C316483}" type="pres">
      <dgm:prSet presAssocID="{85532493-F3F6-4236-9202-F434EFED2E7C}" presName="accentRepeatNode" presStyleLbl="solidFgAcc1" presStyleIdx="2" presStyleCnt="5"/>
      <dgm:spPr/>
    </dgm:pt>
    <dgm:pt modelId="{A48BE850-B375-476B-94CB-59553A0B0EBA}" type="pres">
      <dgm:prSet presAssocID="{46CB6C85-C910-4FB8-9D1E-F458460A1C3F}" presName="text_4" presStyleLbl="node1" presStyleIdx="3" presStyleCnt="5">
        <dgm:presLayoutVars>
          <dgm:bulletEnabled val="1"/>
        </dgm:presLayoutVars>
      </dgm:prSet>
      <dgm:spPr/>
    </dgm:pt>
    <dgm:pt modelId="{356A13D5-BE62-48B5-97D0-251E2EABCD49}" type="pres">
      <dgm:prSet presAssocID="{46CB6C85-C910-4FB8-9D1E-F458460A1C3F}" presName="accent_4" presStyleCnt="0"/>
      <dgm:spPr/>
    </dgm:pt>
    <dgm:pt modelId="{F9D4B547-20BF-46B7-8906-94E5D52891DB}" type="pres">
      <dgm:prSet presAssocID="{46CB6C85-C910-4FB8-9D1E-F458460A1C3F}" presName="accentRepeatNode" presStyleLbl="solidFgAcc1" presStyleIdx="3" presStyleCnt="5"/>
      <dgm:spPr/>
    </dgm:pt>
    <dgm:pt modelId="{E03FBD90-EE66-4449-B7D5-EDE657B55A33}" type="pres">
      <dgm:prSet presAssocID="{E509066C-B031-4C89-BC03-FEB66F311AD7}" presName="text_5" presStyleLbl="node1" presStyleIdx="4" presStyleCnt="5">
        <dgm:presLayoutVars>
          <dgm:bulletEnabled val="1"/>
        </dgm:presLayoutVars>
      </dgm:prSet>
      <dgm:spPr/>
    </dgm:pt>
    <dgm:pt modelId="{8DD97CCE-6F69-4856-9B8A-5B08C1C0886D}" type="pres">
      <dgm:prSet presAssocID="{E509066C-B031-4C89-BC03-FEB66F311AD7}" presName="accent_5" presStyleCnt="0"/>
      <dgm:spPr/>
    </dgm:pt>
    <dgm:pt modelId="{BD5C435E-72DC-4BF4-98CD-093220D23CB5}" type="pres">
      <dgm:prSet presAssocID="{E509066C-B031-4C89-BC03-FEB66F311AD7}" presName="accentRepeatNode" presStyleLbl="solidFgAcc1" presStyleIdx="4" presStyleCnt="5"/>
      <dgm:spPr/>
    </dgm:pt>
  </dgm:ptLst>
  <dgm:cxnLst>
    <dgm:cxn modelId="{B9E23017-24E6-4623-889A-AA9CC6C222E8}" type="presOf" srcId="{0A356422-AA06-4F57-A668-27E366700D3E}" destId="{592D315B-CDD0-4AD6-9495-5E7DC5573F74}" srcOrd="0" destOrd="0" presId="urn:microsoft.com/office/officeart/2008/layout/VerticalCurvedList"/>
    <dgm:cxn modelId="{B6710537-0F27-4FE6-A177-5CEC102D94F7}" type="presOf" srcId="{46CB6C85-C910-4FB8-9D1E-F458460A1C3F}" destId="{A48BE850-B375-476B-94CB-59553A0B0EBA}" srcOrd="0" destOrd="0" presId="urn:microsoft.com/office/officeart/2008/layout/VerticalCurvedList"/>
    <dgm:cxn modelId="{99AD164B-3D0D-4CB6-AF87-A6E76C8B040B}" type="presOf" srcId="{0081A3E4-AA52-44E0-84B9-5F0F58FFB751}" destId="{D502605A-2E89-4962-ACA8-ACE1E449C732}" srcOrd="0" destOrd="0" presId="urn:microsoft.com/office/officeart/2008/layout/VerticalCurvedList"/>
    <dgm:cxn modelId="{9F24C67F-01A6-4E12-A50A-70D2275D13D2}" type="presOf" srcId="{0CB0ACB8-A004-4C56-AD1A-B3B3AC8FF803}" destId="{89400F46-37A9-425C-B20F-7360339961E5}" srcOrd="0" destOrd="0" presId="urn:microsoft.com/office/officeart/2008/layout/VerticalCurvedList"/>
    <dgm:cxn modelId="{F340B687-D5DA-4EAB-AA25-034A75B39C49}" srcId="{0CB0ACB8-A004-4C56-AD1A-B3B3AC8FF803}" destId="{46CB6C85-C910-4FB8-9D1E-F458460A1C3F}" srcOrd="3" destOrd="0" parTransId="{92BDA082-C021-456C-A73A-368D104C9E18}" sibTransId="{BF9C5EA1-A94C-485C-A944-DDB443647317}"/>
    <dgm:cxn modelId="{EFF89590-F721-4D67-A575-69DB7C3B635C}" srcId="{0CB0ACB8-A004-4C56-AD1A-B3B3AC8FF803}" destId="{0081A3E4-AA52-44E0-84B9-5F0F58FFB751}" srcOrd="0" destOrd="0" parTransId="{E9868770-1EBD-4C4E-A08C-B596B58AF3EF}" sibTransId="{8867CE1C-1D6F-4F84-A72C-A1E8B4A9243A}"/>
    <dgm:cxn modelId="{9AF6D591-F06D-458A-B77F-648ADA41FE32}" type="presOf" srcId="{8867CE1C-1D6F-4F84-A72C-A1E8B4A9243A}" destId="{F59625D9-36BE-4809-87A9-A467222180FA}" srcOrd="0" destOrd="0" presId="urn:microsoft.com/office/officeart/2008/layout/VerticalCurvedList"/>
    <dgm:cxn modelId="{F3DECD9A-35DC-42C0-AE1A-93D5BEFE32DE}" srcId="{0CB0ACB8-A004-4C56-AD1A-B3B3AC8FF803}" destId="{85532493-F3F6-4236-9202-F434EFED2E7C}" srcOrd="2" destOrd="0" parTransId="{AAC76534-39E5-4898-95FD-5AD3690D554F}" sibTransId="{E15509D1-B7FE-417B-A87C-94DE4C5B4A49}"/>
    <dgm:cxn modelId="{6E360C9C-818E-4A9F-AFF7-A71AB58A1A29}" type="presOf" srcId="{E509066C-B031-4C89-BC03-FEB66F311AD7}" destId="{E03FBD90-EE66-4449-B7D5-EDE657B55A33}" srcOrd="0" destOrd="0" presId="urn:microsoft.com/office/officeart/2008/layout/VerticalCurvedList"/>
    <dgm:cxn modelId="{407D5CAB-FAB8-4385-AB2F-88005FA889C8}" type="presOf" srcId="{85532493-F3F6-4236-9202-F434EFED2E7C}" destId="{FE4A86D4-B4B1-4724-8849-37F22F9E55B6}" srcOrd="0" destOrd="0" presId="urn:microsoft.com/office/officeart/2008/layout/VerticalCurvedList"/>
    <dgm:cxn modelId="{6931AEDA-D908-443B-8AB8-123E6A6E29E6}" srcId="{0CB0ACB8-A004-4C56-AD1A-B3B3AC8FF803}" destId="{E509066C-B031-4C89-BC03-FEB66F311AD7}" srcOrd="4" destOrd="0" parTransId="{A97026EC-3767-4094-B4CE-54915E40537B}" sibTransId="{81283FF8-E0BC-42AF-B882-A92E03F44E00}"/>
    <dgm:cxn modelId="{966CB7F3-29BC-4679-9E49-30A16B4C81E5}" srcId="{0CB0ACB8-A004-4C56-AD1A-B3B3AC8FF803}" destId="{0A356422-AA06-4F57-A668-27E366700D3E}" srcOrd="1" destOrd="0" parTransId="{CCFA3533-5448-4F70-BE2C-97CCD888F7A2}" sibTransId="{D5D9A8BE-B66C-4219-A099-5CCE03D08CCF}"/>
    <dgm:cxn modelId="{A977C6F0-2099-4D79-BEE2-3CDD8362EAC4}" type="presParOf" srcId="{89400F46-37A9-425C-B20F-7360339961E5}" destId="{84ECF517-3174-471F-B496-82636E3AB123}" srcOrd="0" destOrd="0" presId="urn:microsoft.com/office/officeart/2008/layout/VerticalCurvedList"/>
    <dgm:cxn modelId="{46F71BB5-5F97-412B-AB79-5B9463756A74}" type="presParOf" srcId="{84ECF517-3174-471F-B496-82636E3AB123}" destId="{D91B007A-E5EB-43E8-BA17-C9A9296070FE}" srcOrd="0" destOrd="0" presId="urn:microsoft.com/office/officeart/2008/layout/VerticalCurvedList"/>
    <dgm:cxn modelId="{51737ED3-3749-4235-8A53-8F9C26DB6C21}" type="presParOf" srcId="{D91B007A-E5EB-43E8-BA17-C9A9296070FE}" destId="{E9E2CB5A-8B12-4991-8398-DC4618EF78EC}" srcOrd="0" destOrd="0" presId="urn:microsoft.com/office/officeart/2008/layout/VerticalCurvedList"/>
    <dgm:cxn modelId="{46CAA645-0EC1-4D90-B501-94C64D2CA7C2}" type="presParOf" srcId="{D91B007A-E5EB-43E8-BA17-C9A9296070FE}" destId="{F59625D9-36BE-4809-87A9-A467222180FA}" srcOrd="1" destOrd="0" presId="urn:microsoft.com/office/officeart/2008/layout/VerticalCurvedList"/>
    <dgm:cxn modelId="{8B57DACA-0577-43E5-9382-DFDB524D9315}" type="presParOf" srcId="{D91B007A-E5EB-43E8-BA17-C9A9296070FE}" destId="{8002C0AE-4633-4053-BD5E-EE57D3EDD566}" srcOrd="2" destOrd="0" presId="urn:microsoft.com/office/officeart/2008/layout/VerticalCurvedList"/>
    <dgm:cxn modelId="{A8C47AD9-A0AE-4EAC-88A6-86B6240EBB21}" type="presParOf" srcId="{D91B007A-E5EB-43E8-BA17-C9A9296070FE}" destId="{95745BF6-EE64-48B7-B1DF-74B4D80F8218}" srcOrd="3" destOrd="0" presId="urn:microsoft.com/office/officeart/2008/layout/VerticalCurvedList"/>
    <dgm:cxn modelId="{EE936EEE-DC19-4677-896C-9347E8DEEEF7}" type="presParOf" srcId="{84ECF517-3174-471F-B496-82636E3AB123}" destId="{D502605A-2E89-4962-ACA8-ACE1E449C732}" srcOrd="1" destOrd="0" presId="urn:microsoft.com/office/officeart/2008/layout/VerticalCurvedList"/>
    <dgm:cxn modelId="{FAB46107-15D8-4DA4-A0DE-C38B1FEEDCD9}" type="presParOf" srcId="{84ECF517-3174-471F-B496-82636E3AB123}" destId="{4D74CB60-DBAE-4F36-ACFE-B173360EC867}" srcOrd="2" destOrd="0" presId="urn:microsoft.com/office/officeart/2008/layout/VerticalCurvedList"/>
    <dgm:cxn modelId="{28A1E1B4-7D46-476F-B107-F71E8FD1FEFB}" type="presParOf" srcId="{4D74CB60-DBAE-4F36-ACFE-B173360EC867}" destId="{579BB130-0172-42C6-93B5-19E0F34683EA}" srcOrd="0" destOrd="0" presId="urn:microsoft.com/office/officeart/2008/layout/VerticalCurvedList"/>
    <dgm:cxn modelId="{B6E43DBD-D3C5-4190-AA29-1BA58365739A}" type="presParOf" srcId="{84ECF517-3174-471F-B496-82636E3AB123}" destId="{592D315B-CDD0-4AD6-9495-5E7DC5573F74}" srcOrd="3" destOrd="0" presId="urn:microsoft.com/office/officeart/2008/layout/VerticalCurvedList"/>
    <dgm:cxn modelId="{EA570861-CF19-4E69-8D30-547FE327B7DC}" type="presParOf" srcId="{84ECF517-3174-471F-B496-82636E3AB123}" destId="{0F96002D-933F-4746-A6C2-7D037F9EEACE}" srcOrd="4" destOrd="0" presId="urn:microsoft.com/office/officeart/2008/layout/VerticalCurvedList"/>
    <dgm:cxn modelId="{33B8CC61-4795-4222-B192-BAEDBB9D9DD9}" type="presParOf" srcId="{0F96002D-933F-4746-A6C2-7D037F9EEACE}" destId="{16B52651-8661-4C22-BD05-03C8474BB218}" srcOrd="0" destOrd="0" presId="urn:microsoft.com/office/officeart/2008/layout/VerticalCurvedList"/>
    <dgm:cxn modelId="{6974E0C9-A336-4030-BD1E-A57ACD6B3B4A}" type="presParOf" srcId="{84ECF517-3174-471F-B496-82636E3AB123}" destId="{FE4A86D4-B4B1-4724-8849-37F22F9E55B6}" srcOrd="5" destOrd="0" presId="urn:microsoft.com/office/officeart/2008/layout/VerticalCurvedList"/>
    <dgm:cxn modelId="{91FCAB84-4C06-4AD6-A299-F07C60CE0AB8}" type="presParOf" srcId="{84ECF517-3174-471F-B496-82636E3AB123}" destId="{AE84C4B3-6785-4F54-BAEA-708F1918C8CB}" srcOrd="6" destOrd="0" presId="urn:microsoft.com/office/officeart/2008/layout/VerticalCurvedList"/>
    <dgm:cxn modelId="{20B6FD46-3BB2-4109-A9BB-E1DA2F7CFD60}" type="presParOf" srcId="{AE84C4B3-6785-4F54-BAEA-708F1918C8CB}" destId="{3997FF1C-FC3C-4E90-BE65-F43E1C316483}" srcOrd="0" destOrd="0" presId="urn:microsoft.com/office/officeart/2008/layout/VerticalCurvedList"/>
    <dgm:cxn modelId="{7996908A-A128-40CE-B47A-704914589F31}" type="presParOf" srcId="{84ECF517-3174-471F-B496-82636E3AB123}" destId="{A48BE850-B375-476B-94CB-59553A0B0EBA}" srcOrd="7" destOrd="0" presId="urn:microsoft.com/office/officeart/2008/layout/VerticalCurvedList"/>
    <dgm:cxn modelId="{3A7D4A2A-A34D-45B1-812F-3B909B5B07B5}" type="presParOf" srcId="{84ECF517-3174-471F-B496-82636E3AB123}" destId="{356A13D5-BE62-48B5-97D0-251E2EABCD49}" srcOrd="8" destOrd="0" presId="urn:microsoft.com/office/officeart/2008/layout/VerticalCurvedList"/>
    <dgm:cxn modelId="{2C9C2EDB-46B9-480E-BC6B-4CD9827C4087}" type="presParOf" srcId="{356A13D5-BE62-48B5-97D0-251E2EABCD49}" destId="{F9D4B547-20BF-46B7-8906-94E5D52891DB}" srcOrd="0" destOrd="0" presId="urn:microsoft.com/office/officeart/2008/layout/VerticalCurvedList"/>
    <dgm:cxn modelId="{26F75FFE-48F1-45A5-BE3F-B3D92C41A958}" type="presParOf" srcId="{84ECF517-3174-471F-B496-82636E3AB123}" destId="{E03FBD90-EE66-4449-B7D5-EDE657B55A33}" srcOrd="9" destOrd="0" presId="urn:microsoft.com/office/officeart/2008/layout/VerticalCurvedList"/>
    <dgm:cxn modelId="{2D614C27-8D44-4123-A681-E296FA59EDD4}" type="presParOf" srcId="{84ECF517-3174-471F-B496-82636E3AB123}" destId="{8DD97CCE-6F69-4856-9B8A-5B08C1C0886D}" srcOrd="10" destOrd="0" presId="urn:microsoft.com/office/officeart/2008/layout/VerticalCurvedList"/>
    <dgm:cxn modelId="{6B75AA2D-7F9A-43E2-9EAC-32D2A6CEB0EF}" type="presParOf" srcId="{8DD97CCE-6F69-4856-9B8A-5B08C1C0886D}" destId="{BD5C435E-72DC-4BF4-98CD-093220D23CB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34D945-9578-483F-88B6-EF6C01953D98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3D87451-E408-40B4-A7A6-7396BED38B99}">
      <dgm:prSet custT="1"/>
      <dgm:spPr/>
      <dgm:t>
        <a:bodyPr/>
        <a:lstStyle/>
        <a:p>
          <a:pPr algn="ctr"/>
          <a:r>
            <a:rPr lang="en-US" altLang="en-US" sz="1800" b="1"/>
            <a:t>PAs </a:t>
          </a:r>
          <a:r>
            <a:rPr lang="en-US" altLang="en-US" sz="1800"/>
            <a:t>follow independence standards set out in Part 4B of the Code</a:t>
          </a:r>
        </a:p>
      </dgm:t>
    </dgm:pt>
    <dgm:pt modelId="{B558B55E-C976-4C0C-BDCD-354E2B124E05}" type="parTrans" cxnId="{7132D2E7-8992-413E-BCA6-A2B9E9E7B4A8}">
      <dgm:prSet/>
      <dgm:spPr/>
      <dgm:t>
        <a:bodyPr/>
        <a:lstStyle/>
        <a:p>
          <a:endParaRPr lang="en-US" sz="1700"/>
        </a:p>
      </dgm:t>
    </dgm:pt>
    <dgm:pt modelId="{762334BD-4182-4711-A4BC-E8C7166D1C67}" type="sibTrans" cxnId="{7132D2E7-8992-413E-BCA6-A2B9E9E7B4A8}">
      <dgm:prSet/>
      <dgm:spPr/>
      <dgm:t>
        <a:bodyPr/>
        <a:lstStyle/>
        <a:p>
          <a:endParaRPr lang="en-US" sz="1700"/>
        </a:p>
      </dgm:t>
    </dgm:pt>
    <dgm:pt modelId="{1AE70869-A3F6-4B7A-8D2B-096869072CDB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pPr algn="ctr"/>
          <a:r>
            <a:rPr lang="en-US" altLang="en-US" sz="1800" b="1"/>
            <a:t>Non-PAs </a:t>
          </a:r>
          <a:r>
            <a:rPr lang="en-US" altLang="en-US" sz="1800"/>
            <a:t>encouraged to follow Part 4B</a:t>
          </a:r>
          <a:endParaRPr lang="en-US" sz="1800"/>
        </a:p>
      </dgm:t>
    </dgm:pt>
    <dgm:pt modelId="{A169EFA4-49A3-4C42-8D15-1140596FD5E0}" type="parTrans" cxnId="{C9887AA7-37C7-406D-B980-C38470590B7F}">
      <dgm:prSet/>
      <dgm:spPr/>
      <dgm:t>
        <a:bodyPr/>
        <a:lstStyle/>
        <a:p>
          <a:endParaRPr lang="en-US" sz="1700"/>
        </a:p>
      </dgm:t>
    </dgm:pt>
    <dgm:pt modelId="{B0019640-2430-421A-942F-DFC87AE698B6}" type="sibTrans" cxnId="{C9887AA7-37C7-406D-B980-C38470590B7F}">
      <dgm:prSet/>
      <dgm:spPr/>
      <dgm:t>
        <a:bodyPr/>
        <a:lstStyle/>
        <a:p>
          <a:endParaRPr lang="en-US" sz="1700"/>
        </a:p>
      </dgm:t>
    </dgm:pt>
    <dgm:pt modelId="{6FD9B2E6-B6D9-44D4-8EA8-6B68DF01E817}" type="pres">
      <dgm:prSet presAssocID="{CE34D945-9578-483F-88B6-EF6C01953D98}" presName="linear" presStyleCnt="0">
        <dgm:presLayoutVars>
          <dgm:animLvl val="lvl"/>
          <dgm:resizeHandles val="exact"/>
        </dgm:presLayoutVars>
      </dgm:prSet>
      <dgm:spPr/>
    </dgm:pt>
    <dgm:pt modelId="{ECBC0EC8-76E2-4330-9F71-4BF838B5CAAC}" type="pres">
      <dgm:prSet presAssocID="{33D87451-E408-40B4-A7A6-7396BED38B9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86ECCD8-D4D7-4656-BFA5-BE171FB847C6}" type="pres">
      <dgm:prSet presAssocID="{762334BD-4182-4711-A4BC-E8C7166D1C67}" presName="spacer" presStyleCnt="0"/>
      <dgm:spPr/>
    </dgm:pt>
    <dgm:pt modelId="{CCBE2BB6-225D-4DE8-A061-69C4B0ACDFA4}" type="pres">
      <dgm:prSet presAssocID="{1AE70869-A3F6-4B7A-8D2B-096869072CDB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A4B3C12E-AFE9-4679-8BAE-C4C68154504B}" type="presOf" srcId="{CE34D945-9578-483F-88B6-EF6C01953D98}" destId="{6FD9B2E6-B6D9-44D4-8EA8-6B68DF01E817}" srcOrd="0" destOrd="0" presId="urn:microsoft.com/office/officeart/2005/8/layout/vList2"/>
    <dgm:cxn modelId="{E840CF69-886B-4F3D-9A91-9E4104EE86F0}" type="presOf" srcId="{33D87451-E408-40B4-A7A6-7396BED38B99}" destId="{ECBC0EC8-76E2-4330-9F71-4BF838B5CAAC}" srcOrd="0" destOrd="0" presId="urn:microsoft.com/office/officeart/2005/8/layout/vList2"/>
    <dgm:cxn modelId="{C9887AA7-37C7-406D-B980-C38470590B7F}" srcId="{CE34D945-9578-483F-88B6-EF6C01953D98}" destId="{1AE70869-A3F6-4B7A-8D2B-096869072CDB}" srcOrd="1" destOrd="0" parTransId="{A169EFA4-49A3-4C42-8D15-1140596FD5E0}" sibTransId="{B0019640-2430-421A-942F-DFC87AE698B6}"/>
    <dgm:cxn modelId="{32E641B7-F941-4F02-BBFD-D1551E886314}" type="presOf" srcId="{1AE70869-A3F6-4B7A-8D2B-096869072CDB}" destId="{CCBE2BB6-225D-4DE8-A061-69C4B0ACDFA4}" srcOrd="0" destOrd="0" presId="urn:microsoft.com/office/officeart/2005/8/layout/vList2"/>
    <dgm:cxn modelId="{7132D2E7-8992-413E-BCA6-A2B9E9E7B4A8}" srcId="{CE34D945-9578-483F-88B6-EF6C01953D98}" destId="{33D87451-E408-40B4-A7A6-7396BED38B99}" srcOrd="0" destOrd="0" parTransId="{B558B55E-C976-4C0C-BDCD-354E2B124E05}" sibTransId="{762334BD-4182-4711-A4BC-E8C7166D1C67}"/>
    <dgm:cxn modelId="{C49AA04C-6CEF-4D82-A217-77C4C2928A40}" type="presParOf" srcId="{6FD9B2E6-B6D9-44D4-8EA8-6B68DF01E817}" destId="{ECBC0EC8-76E2-4330-9F71-4BF838B5CAAC}" srcOrd="0" destOrd="0" presId="urn:microsoft.com/office/officeart/2005/8/layout/vList2"/>
    <dgm:cxn modelId="{B9CC2DAA-CD35-4590-842B-9CEC435FF82B}" type="presParOf" srcId="{6FD9B2E6-B6D9-44D4-8EA8-6B68DF01E817}" destId="{686ECCD8-D4D7-4656-BFA5-BE171FB847C6}" srcOrd="1" destOrd="0" presId="urn:microsoft.com/office/officeart/2005/8/layout/vList2"/>
    <dgm:cxn modelId="{DD2B66F0-D809-4EF6-98E1-BE564ADE6DDA}" type="presParOf" srcId="{6FD9B2E6-B6D9-44D4-8EA8-6B68DF01E817}" destId="{CCBE2BB6-225D-4DE8-A061-69C4B0ACDFA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D52C2D-94E2-41C2-B7C2-80E0942047DE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A2DE7B6-3991-48A1-AB5E-EBF5624E3CCC}">
      <dgm:prSet phldrT="[Text]"/>
      <dgm:spPr/>
      <dgm:t>
        <a:bodyPr/>
        <a:lstStyle/>
        <a:p>
          <a:r>
            <a:rPr lang="en-US" altLang="en-US"/>
            <a:t>Ethics provisions (Secs. 5100–5390): Apply to all SAEs </a:t>
          </a:r>
          <a:r>
            <a:rPr lang="en-US" altLang="en-US">
              <a:solidFill>
                <a:schemeClr val="bg1"/>
              </a:solidFill>
            </a:rPr>
            <a:t>and other services </a:t>
          </a:r>
          <a:r>
            <a:rPr lang="en-US" altLang="en-US"/>
            <a:t>for the same client</a:t>
          </a:r>
        </a:p>
      </dgm:t>
    </dgm:pt>
    <dgm:pt modelId="{6114D564-26E4-4203-993F-3C0968D3224E}" type="parTrans" cxnId="{71C52675-741A-4C85-98A9-E1889CA46795}">
      <dgm:prSet/>
      <dgm:spPr/>
      <dgm:t>
        <a:bodyPr/>
        <a:lstStyle/>
        <a:p>
          <a:endParaRPr lang="en-US"/>
        </a:p>
      </dgm:t>
    </dgm:pt>
    <dgm:pt modelId="{7E757803-BBC8-4F91-A9D6-14F08012A4B8}" type="sibTrans" cxnId="{71C52675-741A-4C85-98A9-E1889CA46795}">
      <dgm:prSet/>
      <dgm:spPr/>
      <dgm:t>
        <a:bodyPr/>
        <a:lstStyle/>
        <a:p>
          <a:endParaRPr lang="en-US"/>
        </a:p>
      </dgm:t>
    </dgm:pt>
    <dgm:pt modelId="{5C3328B4-9DBA-4830-AF45-897860A1ABF0}">
      <dgm:prSet/>
      <dgm:spPr/>
      <dgm:t>
        <a:bodyPr/>
        <a:lstStyle/>
        <a:p>
          <a:r>
            <a:rPr lang="en-US" altLang="en-US"/>
            <a:t>Independence provisions (Secs. 5400–5600): Scoped only to SAEs with same public interest as financial statement audits</a:t>
          </a:r>
        </a:p>
      </dgm:t>
    </dgm:pt>
    <dgm:pt modelId="{21DF4C95-53D1-4444-9142-2152D390DBE4}" type="parTrans" cxnId="{DC08BB8E-A6CE-47DC-9CA2-416A0AE4E524}">
      <dgm:prSet/>
      <dgm:spPr/>
      <dgm:t>
        <a:bodyPr/>
        <a:lstStyle/>
        <a:p>
          <a:endParaRPr lang="en-US"/>
        </a:p>
      </dgm:t>
    </dgm:pt>
    <dgm:pt modelId="{05AE950E-0C8B-43A0-A83E-A243C4211F94}" type="sibTrans" cxnId="{DC08BB8E-A6CE-47DC-9CA2-416A0AE4E524}">
      <dgm:prSet/>
      <dgm:spPr/>
      <dgm:t>
        <a:bodyPr/>
        <a:lstStyle/>
        <a:p>
          <a:endParaRPr lang="en-US"/>
        </a:p>
      </dgm:t>
    </dgm:pt>
    <dgm:pt modelId="{1DD7E2B8-2870-4BF1-BCE1-A79BCB085B21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altLang="en-US" sz="1700"/>
            <a:t>IIS apply where sustainability information is:</a:t>
          </a:r>
        </a:p>
      </dgm:t>
    </dgm:pt>
    <dgm:pt modelId="{157674A9-29E4-48D3-AB6E-73E893DB9EB3}" type="parTrans" cxnId="{F236E66A-9511-4D63-B080-6B57D9B377F9}">
      <dgm:prSet/>
      <dgm:spPr/>
      <dgm:t>
        <a:bodyPr/>
        <a:lstStyle/>
        <a:p>
          <a:endParaRPr lang="en-US"/>
        </a:p>
      </dgm:t>
    </dgm:pt>
    <dgm:pt modelId="{5930C98F-B2F5-4214-9A24-FA84BA94C595}" type="sibTrans" cxnId="{F236E66A-9511-4D63-B080-6B57D9B377F9}">
      <dgm:prSet/>
      <dgm:spPr/>
      <dgm:t>
        <a:bodyPr/>
        <a:lstStyle/>
        <a:p>
          <a:endParaRPr lang="en-US"/>
        </a:p>
      </dgm:t>
    </dgm:pt>
    <dgm:pt modelId="{A1728A24-05F6-4A80-8184-4903C8815AFE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altLang="en-US" sz="1700"/>
            <a:t>Reported under a general-purpose framework, and</a:t>
          </a:r>
        </a:p>
      </dgm:t>
    </dgm:pt>
    <dgm:pt modelId="{2398DE25-7CF3-49BE-9DDD-70FBC16D0980}" type="parTrans" cxnId="{A43CBA08-2B2A-4689-A7E9-EC3068980C32}">
      <dgm:prSet/>
      <dgm:spPr/>
      <dgm:t>
        <a:bodyPr/>
        <a:lstStyle/>
        <a:p>
          <a:endParaRPr lang="en-US"/>
        </a:p>
      </dgm:t>
    </dgm:pt>
    <dgm:pt modelId="{1FBCF47E-AE56-40C9-8204-861E31B32DC1}" type="sibTrans" cxnId="{A43CBA08-2B2A-4689-A7E9-EC3068980C32}">
      <dgm:prSet/>
      <dgm:spPr/>
      <dgm:t>
        <a:bodyPr/>
        <a:lstStyle/>
        <a:p>
          <a:endParaRPr lang="en-US"/>
        </a:p>
      </dgm:t>
    </dgm:pt>
    <dgm:pt modelId="{73D381B8-0F79-4A98-8CBC-9957E9C3AC86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altLang="en-US" sz="1700">
              <a:solidFill>
                <a:schemeClr val="bg1"/>
              </a:solidFill>
            </a:rPr>
            <a:t>Required by law or regulation, </a:t>
          </a:r>
          <a:r>
            <a:rPr lang="en-US" altLang="en-US" sz="1700" b="1">
              <a:solidFill>
                <a:schemeClr val="bg1"/>
              </a:solidFill>
            </a:rPr>
            <a:t>or </a:t>
          </a:r>
          <a:r>
            <a:rPr lang="en-US" altLang="en-US" sz="1700">
              <a:solidFill>
                <a:schemeClr val="bg1"/>
              </a:solidFill>
            </a:rPr>
            <a:t>publicly </a:t>
          </a:r>
          <a:r>
            <a:rPr lang="en-US" altLang="en-US" sz="1700"/>
            <a:t>disclosed to support investor/user decision-making.</a:t>
          </a:r>
          <a:endParaRPr lang="en-US" sz="1700"/>
        </a:p>
      </dgm:t>
    </dgm:pt>
    <dgm:pt modelId="{F15BB70E-1ACB-4583-819C-7C10C360C03A}" type="parTrans" cxnId="{7BD18B4B-BC55-4B86-93D0-6740A34991A2}">
      <dgm:prSet/>
      <dgm:spPr/>
      <dgm:t>
        <a:bodyPr/>
        <a:lstStyle/>
        <a:p>
          <a:endParaRPr lang="en-US"/>
        </a:p>
      </dgm:t>
    </dgm:pt>
    <dgm:pt modelId="{96B080A4-9ED2-4B01-BE86-B622EA91EC91}" type="sibTrans" cxnId="{7BD18B4B-BC55-4B86-93D0-6740A34991A2}">
      <dgm:prSet/>
      <dgm:spPr/>
      <dgm:t>
        <a:bodyPr/>
        <a:lstStyle/>
        <a:p>
          <a:endParaRPr lang="en-US"/>
        </a:p>
      </dgm:t>
    </dgm:pt>
    <dgm:pt modelId="{8799D1F2-3E7A-4C60-B310-08054558A4C8}" type="pres">
      <dgm:prSet presAssocID="{CED52C2D-94E2-41C2-B7C2-80E0942047DE}" presName="diagram" presStyleCnt="0">
        <dgm:presLayoutVars>
          <dgm:dir/>
          <dgm:resizeHandles val="exact"/>
        </dgm:presLayoutVars>
      </dgm:prSet>
      <dgm:spPr/>
    </dgm:pt>
    <dgm:pt modelId="{BF455100-49AE-4FDD-BFB8-0C3428BBA5F0}" type="pres">
      <dgm:prSet presAssocID="{AA2DE7B6-3991-48A1-AB5E-EBF5624E3CCC}" presName="node" presStyleLbl="node1" presStyleIdx="0" presStyleCnt="3">
        <dgm:presLayoutVars>
          <dgm:bulletEnabled val="1"/>
        </dgm:presLayoutVars>
      </dgm:prSet>
      <dgm:spPr/>
    </dgm:pt>
    <dgm:pt modelId="{C92F95BD-0D98-41A0-B028-483F3A4B6F95}" type="pres">
      <dgm:prSet presAssocID="{7E757803-BBC8-4F91-A9D6-14F08012A4B8}" presName="sibTrans" presStyleCnt="0"/>
      <dgm:spPr/>
    </dgm:pt>
    <dgm:pt modelId="{A7E8CE87-70ED-4347-AB03-959AB8F1B885}" type="pres">
      <dgm:prSet presAssocID="{5C3328B4-9DBA-4830-AF45-897860A1ABF0}" presName="node" presStyleLbl="node1" presStyleIdx="1" presStyleCnt="3">
        <dgm:presLayoutVars>
          <dgm:bulletEnabled val="1"/>
        </dgm:presLayoutVars>
      </dgm:prSet>
      <dgm:spPr/>
    </dgm:pt>
    <dgm:pt modelId="{C8F21FFA-E65F-4D45-811A-2FB73FC3CB62}" type="pres">
      <dgm:prSet presAssocID="{05AE950E-0C8B-43A0-A83E-A243C4211F94}" presName="sibTrans" presStyleCnt="0"/>
      <dgm:spPr/>
    </dgm:pt>
    <dgm:pt modelId="{2E54509A-A100-4B65-BD4A-F3BE6D59497E}" type="pres">
      <dgm:prSet presAssocID="{1DD7E2B8-2870-4BF1-BCE1-A79BCB085B21}" presName="node" presStyleLbl="node1" presStyleIdx="2" presStyleCnt="3" custScaleX="208577" custScaleY="94888">
        <dgm:presLayoutVars>
          <dgm:bulletEnabled val="1"/>
        </dgm:presLayoutVars>
      </dgm:prSet>
      <dgm:spPr/>
    </dgm:pt>
  </dgm:ptLst>
  <dgm:cxnLst>
    <dgm:cxn modelId="{A43CBA08-2B2A-4689-A7E9-EC3068980C32}" srcId="{1DD7E2B8-2870-4BF1-BCE1-A79BCB085B21}" destId="{A1728A24-05F6-4A80-8184-4903C8815AFE}" srcOrd="0" destOrd="0" parTransId="{2398DE25-7CF3-49BE-9DDD-70FBC16D0980}" sibTransId="{1FBCF47E-AE56-40C9-8204-861E31B32DC1}"/>
    <dgm:cxn modelId="{A7125D3E-F2C4-4B88-9336-51FC605689DE}" type="presOf" srcId="{A1728A24-05F6-4A80-8184-4903C8815AFE}" destId="{2E54509A-A100-4B65-BD4A-F3BE6D59497E}" srcOrd="0" destOrd="1" presId="urn:microsoft.com/office/officeart/2005/8/layout/default"/>
    <dgm:cxn modelId="{03F32962-75AC-49C3-B58B-02A4174987A5}" type="presOf" srcId="{73D381B8-0F79-4A98-8CBC-9957E9C3AC86}" destId="{2E54509A-A100-4B65-BD4A-F3BE6D59497E}" srcOrd="0" destOrd="2" presId="urn:microsoft.com/office/officeart/2005/8/layout/default"/>
    <dgm:cxn modelId="{9A4EBD69-B880-4AF2-A3FE-7796A04C10A1}" type="presOf" srcId="{AA2DE7B6-3991-48A1-AB5E-EBF5624E3CCC}" destId="{BF455100-49AE-4FDD-BFB8-0C3428BBA5F0}" srcOrd="0" destOrd="0" presId="urn:microsoft.com/office/officeart/2005/8/layout/default"/>
    <dgm:cxn modelId="{F236E66A-9511-4D63-B080-6B57D9B377F9}" srcId="{CED52C2D-94E2-41C2-B7C2-80E0942047DE}" destId="{1DD7E2B8-2870-4BF1-BCE1-A79BCB085B21}" srcOrd="2" destOrd="0" parTransId="{157674A9-29E4-48D3-AB6E-73E893DB9EB3}" sibTransId="{5930C98F-B2F5-4214-9A24-FA84BA94C595}"/>
    <dgm:cxn modelId="{7BD18B4B-BC55-4B86-93D0-6740A34991A2}" srcId="{1DD7E2B8-2870-4BF1-BCE1-A79BCB085B21}" destId="{73D381B8-0F79-4A98-8CBC-9957E9C3AC86}" srcOrd="1" destOrd="0" parTransId="{F15BB70E-1ACB-4583-819C-7C10C360C03A}" sibTransId="{96B080A4-9ED2-4B01-BE86-B622EA91EC91}"/>
    <dgm:cxn modelId="{71C52675-741A-4C85-98A9-E1889CA46795}" srcId="{CED52C2D-94E2-41C2-B7C2-80E0942047DE}" destId="{AA2DE7B6-3991-48A1-AB5E-EBF5624E3CCC}" srcOrd="0" destOrd="0" parTransId="{6114D564-26E4-4203-993F-3C0968D3224E}" sibTransId="{7E757803-BBC8-4F91-A9D6-14F08012A4B8}"/>
    <dgm:cxn modelId="{E4C75D57-2415-4AE7-9D41-D34DD6319FF6}" type="presOf" srcId="{CED52C2D-94E2-41C2-B7C2-80E0942047DE}" destId="{8799D1F2-3E7A-4C60-B310-08054558A4C8}" srcOrd="0" destOrd="0" presId="urn:microsoft.com/office/officeart/2005/8/layout/default"/>
    <dgm:cxn modelId="{0F435E7D-1D16-49FE-9F58-20BAD1D85B1B}" type="presOf" srcId="{5C3328B4-9DBA-4830-AF45-897860A1ABF0}" destId="{A7E8CE87-70ED-4347-AB03-959AB8F1B885}" srcOrd="0" destOrd="0" presId="urn:microsoft.com/office/officeart/2005/8/layout/default"/>
    <dgm:cxn modelId="{DC08BB8E-A6CE-47DC-9CA2-416A0AE4E524}" srcId="{CED52C2D-94E2-41C2-B7C2-80E0942047DE}" destId="{5C3328B4-9DBA-4830-AF45-897860A1ABF0}" srcOrd="1" destOrd="0" parTransId="{21DF4C95-53D1-4444-9142-2152D390DBE4}" sibTransId="{05AE950E-0C8B-43A0-A83E-A243C4211F94}"/>
    <dgm:cxn modelId="{6A528AC6-727D-4C93-B855-4A656BD9DEAD}" type="presOf" srcId="{1DD7E2B8-2870-4BF1-BCE1-A79BCB085B21}" destId="{2E54509A-A100-4B65-BD4A-F3BE6D59497E}" srcOrd="0" destOrd="0" presId="urn:microsoft.com/office/officeart/2005/8/layout/default"/>
    <dgm:cxn modelId="{963BBA3F-415E-4E37-BC93-F49726EEDEB3}" type="presParOf" srcId="{8799D1F2-3E7A-4C60-B310-08054558A4C8}" destId="{BF455100-49AE-4FDD-BFB8-0C3428BBA5F0}" srcOrd="0" destOrd="0" presId="urn:microsoft.com/office/officeart/2005/8/layout/default"/>
    <dgm:cxn modelId="{7B0821F4-ADE4-4FA0-BF22-3891D388D75B}" type="presParOf" srcId="{8799D1F2-3E7A-4C60-B310-08054558A4C8}" destId="{C92F95BD-0D98-41A0-B028-483F3A4B6F95}" srcOrd="1" destOrd="0" presId="urn:microsoft.com/office/officeart/2005/8/layout/default"/>
    <dgm:cxn modelId="{AA5611F8-3484-4CD7-A5D7-5EB5948ADFBE}" type="presParOf" srcId="{8799D1F2-3E7A-4C60-B310-08054558A4C8}" destId="{A7E8CE87-70ED-4347-AB03-959AB8F1B885}" srcOrd="2" destOrd="0" presId="urn:microsoft.com/office/officeart/2005/8/layout/default"/>
    <dgm:cxn modelId="{BDF035B1-AEA2-4A45-A4A7-7F81B0F694BC}" type="presParOf" srcId="{8799D1F2-3E7A-4C60-B310-08054558A4C8}" destId="{C8F21FFA-E65F-4D45-811A-2FB73FC3CB62}" srcOrd="3" destOrd="0" presId="urn:microsoft.com/office/officeart/2005/8/layout/default"/>
    <dgm:cxn modelId="{00E74380-0AC9-40D3-8BB9-ACF536A2114A}" type="presParOf" srcId="{8799D1F2-3E7A-4C60-B310-08054558A4C8}" destId="{2E54509A-A100-4B65-BD4A-F3BE6D59497E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2CFA5C-8D77-4D20-B65C-B713A9DCC434}" type="doc">
      <dgm:prSet loTypeId="urn:microsoft.com/office/officeart/2005/8/layout/h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AC6881-1A62-47FD-AA9D-E8B78F31A5BC}">
      <dgm:prSet phldrT="[Text]"/>
      <dgm:spPr/>
      <dgm:t>
        <a:bodyPr/>
        <a:lstStyle/>
        <a:p>
          <a:endParaRPr lang="en-US"/>
        </a:p>
      </dgm:t>
    </dgm:pt>
    <dgm:pt modelId="{E4132A07-3318-448C-B341-354E70CACA36}" type="parTrans" cxnId="{596071BC-BF85-4EE0-8AE2-C2A43EFA2A84}">
      <dgm:prSet/>
      <dgm:spPr/>
      <dgm:t>
        <a:bodyPr/>
        <a:lstStyle/>
        <a:p>
          <a:endParaRPr lang="en-US"/>
        </a:p>
      </dgm:t>
    </dgm:pt>
    <dgm:pt modelId="{DE751821-87F5-492A-80ED-CDC0D644EB27}" type="sibTrans" cxnId="{596071BC-BF85-4EE0-8AE2-C2A43EFA2A84}">
      <dgm:prSet/>
      <dgm:spPr/>
      <dgm:t>
        <a:bodyPr/>
        <a:lstStyle/>
        <a:p>
          <a:endParaRPr lang="en-US"/>
        </a:p>
      </dgm:t>
    </dgm:pt>
    <dgm:pt modelId="{1D8E73B1-55E6-4A37-874A-A421511B611E}">
      <dgm:prSet phldrT="[Text]" custT="1"/>
      <dgm:spPr/>
      <dgm:t>
        <a:bodyPr/>
        <a:lstStyle/>
        <a:p>
          <a:r>
            <a:rPr lang="en-US" sz="1800"/>
            <a:t>Whether to undertake a project to develop independence standards for SAEs outside the scope of the IIS in the IESSA</a:t>
          </a:r>
        </a:p>
      </dgm:t>
    </dgm:pt>
    <dgm:pt modelId="{9CDCD8C8-2B09-42A0-B090-B1D6DD235911}" type="parTrans" cxnId="{6C9DB6A9-B43F-4A2D-83B0-C5AEB230F8D7}">
      <dgm:prSet/>
      <dgm:spPr/>
      <dgm:t>
        <a:bodyPr/>
        <a:lstStyle/>
        <a:p>
          <a:endParaRPr lang="en-US"/>
        </a:p>
      </dgm:t>
    </dgm:pt>
    <dgm:pt modelId="{97595CCE-0E84-43BF-BD7B-3170B41C2571}" type="sibTrans" cxnId="{6C9DB6A9-B43F-4A2D-83B0-C5AEB230F8D7}">
      <dgm:prSet/>
      <dgm:spPr/>
      <dgm:t>
        <a:bodyPr/>
        <a:lstStyle/>
        <a:p>
          <a:endParaRPr lang="en-US"/>
        </a:p>
      </dgm:t>
    </dgm:pt>
    <dgm:pt modelId="{192F7386-B9C4-402E-80D1-D31EAFC31BE6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800"/>
            <a:t>Whether the approach to such a project should be profession-agnostic</a:t>
          </a:r>
        </a:p>
      </dgm:t>
    </dgm:pt>
    <dgm:pt modelId="{5F401C3A-8A9D-470E-9414-073475807151}" type="parTrans" cxnId="{5B8EAE4C-7FBF-4F11-9A7C-EDAAA07150D1}">
      <dgm:prSet/>
      <dgm:spPr/>
      <dgm:t>
        <a:bodyPr/>
        <a:lstStyle/>
        <a:p>
          <a:endParaRPr lang="en-US"/>
        </a:p>
      </dgm:t>
    </dgm:pt>
    <dgm:pt modelId="{87BBA9F4-9620-47E7-AA3A-FF69A4DEAF1F}" type="sibTrans" cxnId="{5B8EAE4C-7FBF-4F11-9A7C-EDAAA07150D1}">
      <dgm:prSet/>
      <dgm:spPr/>
      <dgm:t>
        <a:bodyPr/>
        <a:lstStyle/>
        <a:p>
          <a:endParaRPr lang="en-US"/>
        </a:p>
      </dgm:t>
    </dgm:pt>
    <dgm:pt modelId="{9D61EB2E-137D-4DF1-855D-3BFC7AD68292}">
      <dgm:prSet phldrT="[Text]"/>
      <dgm:spPr/>
      <dgm:t>
        <a:bodyPr/>
        <a:lstStyle/>
        <a:p>
          <a:endParaRPr lang="en-US"/>
        </a:p>
      </dgm:t>
    </dgm:pt>
    <dgm:pt modelId="{854A3F3F-80AB-43F3-9BEF-19C2D9805B03}" type="sibTrans" cxnId="{72A6BB0E-DCEA-4F4A-9E2B-982697A57905}">
      <dgm:prSet/>
      <dgm:spPr/>
      <dgm:t>
        <a:bodyPr/>
        <a:lstStyle/>
        <a:p>
          <a:endParaRPr lang="en-US"/>
        </a:p>
      </dgm:t>
    </dgm:pt>
    <dgm:pt modelId="{F80F47F0-C3A7-4CE2-97C1-0BBDCD097030}" type="parTrans" cxnId="{72A6BB0E-DCEA-4F4A-9E2B-982697A57905}">
      <dgm:prSet/>
      <dgm:spPr/>
      <dgm:t>
        <a:bodyPr/>
        <a:lstStyle/>
        <a:p>
          <a:endParaRPr lang="en-US"/>
        </a:p>
      </dgm:t>
    </dgm:pt>
    <dgm:pt modelId="{CCFDE83C-F9E0-43AD-A0DD-BF874DBD66C8}" type="pres">
      <dgm:prSet presAssocID="{9F2CFA5C-8D77-4D20-B65C-B713A9DCC434}" presName="linearFlow" presStyleCnt="0">
        <dgm:presLayoutVars>
          <dgm:dir/>
          <dgm:animLvl val="lvl"/>
          <dgm:resizeHandles/>
        </dgm:presLayoutVars>
      </dgm:prSet>
      <dgm:spPr/>
    </dgm:pt>
    <dgm:pt modelId="{979BA7D1-ADDF-4C92-A79F-463F3A3C4F72}" type="pres">
      <dgm:prSet presAssocID="{7AAC6881-1A62-47FD-AA9D-E8B78F31A5BC}" presName="compositeNode" presStyleCnt="0">
        <dgm:presLayoutVars>
          <dgm:bulletEnabled val="1"/>
        </dgm:presLayoutVars>
      </dgm:prSet>
      <dgm:spPr/>
    </dgm:pt>
    <dgm:pt modelId="{E0DCC6AB-BFCD-42D5-8B82-AB63FC1D68BF}" type="pres">
      <dgm:prSet presAssocID="{7AAC6881-1A62-47FD-AA9D-E8B78F31A5BC}" presName="image" presStyleLbl="fgImgPlac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eting with solid fill"/>
        </a:ext>
      </dgm:extLst>
    </dgm:pt>
    <dgm:pt modelId="{08D2BF46-F3FF-4EB0-9262-4BF08DBD55BA}" type="pres">
      <dgm:prSet presAssocID="{7AAC6881-1A62-47FD-AA9D-E8B78F31A5BC}" presName="childNode" presStyleLbl="node1" presStyleIdx="0" presStyleCnt="2" custScaleY="114516">
        <dgm:presLayoutVars>
          <dgm:bulletEnabled val="1"/>
        </dgm:presLayoutVars>
      </dgm:prSet>
      <dgm:spPr/>
    </dgm:pt>
    <dgm:pt modelId="{B53A47CE-6C63-48F8-8F78-B54B2E596941}" type="pres">
      <dgm:prSet presAssocID="{7AAC6881-1A62-47FD-AA9D-E8B78F31A5BC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F8DF4D13-DF81-4D13-9FBE-1233962DBD6D}" type="pres">
      <dgm:prSet presAssocID="{DE751821-87F5-492A-80ED-CDC0D644EB27}" presName="sibTrans" presStyleCnt="0"/>
      <dgm:spPr/>
    </dgm:pt>
    <dgm:pt modelId="{7F621280-875D-42B5-9BB6-15C168A8442F}" type="pres">
      <dgm:prSet presAssocID="{9D61EB2E-137D-4DF1-855D-3BFC7AD68292}" presName="compositeNode" presStyleCnt="0">
        <dgm:presLayoutVars>
          <dgm:bulletEnabled val="1"/>
        </dgm:presLayoutVars>
      </dgm:prSet>
      <dgm:spPr/>
    </dgm:pt>
    <dgm:pt modelId="{0F5F100E-F0A7-4680-B5F5-C15E158D23FD}" type="pres">
      <dgm:prSet presAssocID="{9D61EB2E-137D-4DF1-855D-3BFC7AD68292}" presName="image" presStyleLbl="fgImgPlac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riefcase with solid fill"/>
        </a:ext>
      </dgm:extLst>
    </dgm:pt>
    <dgm:pt modelId="{171A1F1C-1C7B-4424-9DCC-43332A57AF5B}" type="pres">
      <dgm:prSet presAssocID="{9D61EB2E-137D-4DF1-855D-3BFC7AD68292}" presName="childNode" presStyleLbl="node1" presStyleIdx="1" presStyleCnt="2" custScaleY="114134">
        <dgm:presLayoutVars>
          <dgm:bulletEnabled val="1"/>
        </dgm:presLayoutVars>
      </dgm:prSet>
      <dgm:spPr/>
    </dgm:pt>
    <dgm:pt modelId="{CF68C7CD-75D0-42B1-BD30-F85933708E18}" type="pres">
      <dgm:prSet presAssocID="{9D61EB2E-137D-4DF1-855D-3BFC7AD68292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C8132C00-B5BD-40FC-9FA5-D56AA5AE674F}" type="presOf" srcId="{1D8E73B1-55E6-4A37-874A-A421511B611E}" destId="{08D2BF46-F3FF-4EB0-9262-4BF08DBD55BA}" srcOrd="0" destOrd="0" presId="urn:microsoft.com/office/officeart/2005/8/layout/hList2"/>
    <dgm:cxn modelId="{49401505-AF20-43F5-A49D-86EF3DFBE56F}" type="presOf" srcId="{7AAC6881-1A62-47FD-AA9D-E8B78F31A5BC}" destId="{B53A47CE-6C63-48F8-8F78-B54B2E596941}" srcOrd="0" destOrd="0" presId="urn:microsoft.com/office/officeart/2005/8/layout/hList2"/>
    <dgm:cxn modelId="{72A6BB0E-DCEA-4F4A-9E2B-982697A57905}" srcId="{9F2CFA5C-8D77-4D20-B65C-B713A9DCC434}" destId="{9D61EB2E-137D-4DF1-855D-3BFC7AD68292}" srcOrd="1" destOrd="0" parTransId="{F80F47F0-C3A7-4CE2-97C1-0BBDCD097030}" sibTransId="{854A3F3F-80AB-43F3-9BEF-19C2D9805B03}"/>
    <dgm:cxn modelId="{6414DB68-F5F1-448C-91FC-EE1B5818AACB}" type="presOf" srcId="{9F2CFA5C-8D77-4D20-B65C-B713A9DCC434}" destId="{CCFDE83C-F9E0-43AD-A0DD-BF874DBD66C8}" srcOrd="0" destOrd="0" presId="urn:microsoft.com/office/officeart/2005/8/layout/hList2"/>
    <dgm:cxn modelId="{5B8EAE4C-7FBF-4F11-9A7C-EDAAA07150D1}" srcId="{9D61EB2E-137D-4DF1-855D-3BFC7AD68292}" destId="{192F7386-B9C4-402E-80D1-D31EAFC31BE6}" srcOrd="0" destOrd="0" parTransId="{5F401C3A-8A9D-470E-9414-073475807151}" sibTransId="{87BBA9F4-9620-47E7-AA3A-FF69A4DEAF1F}"/>
    <dgm:cxn modelId="{E58C6150-E54F-4CCE-90D7-1583E6496784}" type="presOf" srcId="{192F7386-B9C4-402E-80D1-D31EAFC31BE6}" destId="{171A1F1C-1C7B-4424-9DCC-43332A57AF5B}" srcOrd="0" destOrd="0" presId="urn:microsoft.com/office/officeart/2005/8/layout/hList2"/>
    <dgm:cxn modelId="{6C9DB6A9-B43F-4A2D-83B0-C5AEB230F8D7}" srcId="{7AAC6881-1A62-47FD-AA9D-E8B78F31A5BC}" destId="{1D8E73B1-55E6-4A37-874A-A421511B611E}" srcOrd="0" destOrd="0" parTransId="{9CDCD8C8-2B09-42A0-B090-B1D6DD235911}" sibTransId="{97595CCE-0E84-43BF-BD7B-3170B41C2571}"/>
    <dgm:cxn modelId="{596071BC-BF85-4EE0-8AE2-C2A43EFA2A84}" srcId="{9F2CFA5C-8D77-4D20-B65C-B713A9DCC434}" destId="{7AAC6881-1A62-47FD-AA9D-E8B78F31A5BC}" srcOrd="0" destOrd="0" parTransId="{E4132A07-3318-448C-B341-354E70CACA36}" sibTransId="{DE751821-87F5-492A-80ED-CDC0D644EB27}"/>
    <dgm:cxn modelId="{5F48DCF7-5B53-44D6-93CD-4D68521EF350}" type="presOf" srcId="{9D61EB2E-137D-4DF1-855D-3BFC7AD68292}" destId="{CF68C7CD-75D0-42B1-BD30-F85933708E18}" srcOrd="0" destOrd="0" presId="urn:microsoft.com/office/officeart/2005/8/layout/hList2"/>
    <dgm:cxn modelId="{68BE389E-96E5-4E14-B28F-53B60497E429}" type="presParOf" srcId="{CCFDE83C-F9E0-43AD-A0DD-BF874DBD66C8}" destId="{979BA7D1-ADDF-4C92-A79F-463F3A3C4F72}" srcOrd="0" destOrd="0" presId="urn:microsoft.com/office/officeart/2005/8/layout/hList2"/>
    <dgm:cxn modelId="{511FCD9A-EBA9-421E-86E4-F88FC0419807}" type="presParOf" srcId="{979BA7D1-ADDF-4C92-A79F-463F3A3C4F72}" destId="{E0DCC6AB-BFCD-42D5-8B82-AB63FC1D68BF}" srcOrd="0" destOrd="0" presId="urn:microsoft.com/office/officeart/2005/8/layout/hList2"/>
    <dgm:cxn modelId="{ABDFE806-2CD6-4715-A270-2739101D4669}" type="presParOf" srcId="{979BA7D1-ADDF-4C92-A79F-463F3A3C4F72}" destId="{08D2BF46-F3FF-4EB0-9262-4BF08DBD55BA}" srcOrd="1" destOrd="0" presId="urn:microsoft.com/office/officeart/2005/8/layout/hList2"/>
    <dgm:cxn modelId="{7AF7DF12-6E78-440C-A455-DEF26F05C068}" type="presParOf" srcId="{979BA7D1-ADDF-4C92-A79F-463F3A3C4F72}" destId="{B53A47CE-6C63-48F8-8F78-B54B2E596941}" srcOrd="2" destOrd="0" presId="urn:microsoft.com/office/officeart/2005/8/layout/hList2"/>
    <dgm:cxn modelId="{8016B8D6-1FA2-4C8E-86FA-95AB69F45792}" type="presParOf" srcId="{CCFDE83C-F9E0-43AD-A0DD-BF874DBD66C8}" destId="{F8DF4D13-DF81-4D13-9FBE-1233962DBD6D}" srcOrd="1" destOrd="0" presId="urn:microsoft.com/office/officeart/2005/8/layout/hList2"/>
    <dgm:cxn modelId="{D9716C6B-1825-48FE-B7EB-AE63CBD527F0}" type="presParOf" srcId="{CCFDE83C-F9E0-43AD-A0DD-BF874DBD66C8}" destId="{7F621280-875D-42B5-9BB6-15C168A8442F}" srcOrd="2" destOrd="0" presId="urn:microsoft.com/office/officeart/2005/8/layout/hList2"/>
    <dgm:cxn modelId="{7A49FCB9-9E7F-459C-A7F2-778BD8474DDD}" type="presParOf" srcId="{7F621280-875D-42B5-9BB6-15C168A8442F}" destId="{0F5F100E-F0A7-4680-B5F5-C15E158D23FD}" srcOrd="0" destOrd="0" presId="urn:microsoft.com/office/officeart/2005/8/layout/hList2"/>
    <dgm:cxn modelId="{666A5F1D-FE76-40D2-8E0F-0C2B6B87C317}" type="presParOf" srcId="{7F621280-875D-42B5-9BB6-15C168A8442F}" destId="{171A1F1C-1C7B-4424-9DCC-43332A57AF5B}" srcOrd="1" destOrd="0" presId="urn:microsoft.com/office/officeart/2005/8/layout/hList2"/>
    <dgm:cxn modelId="{8270B3EC-5264-4AE8-8FAE-DB5B7C70318A}" type="presParOf" srcId="{7F621280-875D-42B5-9BB6-15C168A8442F}" destId="{CF68C7CD-75D0-42B1-BD30-F85933708E18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F2CFA5C-8D77-4D20-B65C-B713A9DCC434}" type="doc">
      <dgm:prSet loTypeId="urn:microsoft.com/office/officeart/2005/8/layout/h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4957617-6902-49E6-8987-3DAA8EC76E28}">
      <dgm:prSet custT="1"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FBB3AA0B-FF27-402C-AAC2-5BBCE7853DB7}" type="parTrans" cxnId="{528F994B-B5F8-4D65-83E8-49E1A902B809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379E59F1-E988-45BD-923E-D45C15E015A6}" type="sibTrans" cxnId="{528F994B-B5F8-4D65-83E8-49E1A902B809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9CE8F581-0ABA-493E-AA07-51831CCF8694}">
      <dgm:prSet custT="1"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AE6FD0F2-3F4A-4E06-B535-80DD81E252EA}" type="parTrans" cxnId="{5813F060-2118-4AC2-BB77-CCAB54830B16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44085EF1-C0C5-4B85-B946-217A782ABDAB}" type="sibTrans" cxnId="{5813F060-2118-4AC2-BB77-CCAB54830B16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F94C0F3B-D3A9-42A0-B8E3-4789A76DB774}">
      <dgm:prSet custT="1"/>
      <dgm:spPr/>
      <dgm:t>
        <a:bodyPr/>
        <a:lstStyle/>
        <a:p>
          <a:r>
            <a:rPr lang="en-US" sz="1800"/>
            <a:t>Highlight questions of principle or judgment on which the IESBA’s direction is needed before commencing any such project</a:t>
          </a:r>
        </a:p>
      </dgm:t>
    </dgm:pt>
    <dgm:pt modelId="{EC7C8917-9997-46F9-BD43-9B9093A91FAF}" type="parTrans" cxnId="{DDD51548-03FB-4B34-BECE-9449E9A9BEED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48C3F28B-F713-46BD-BB52-6EF8E0EEDE11}" type="sibTrans" cxnId="{DDD51548-03FB-4B34-BECE-9449E9A9BEED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D112D58C-7774-435D-BEEB-BDFB5D7D3F94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800"/>
            <a:t>Identify options for the approach and pros and cons from the point of view of maximizing A&amp;I of standards</a:t>
          </a:r>
        </a:p>
      </dgm:t>
    </dgm:pt>
    <dgm:pt modelId="{84F3468C-52A8-4BA6-9C2E-77EE4437DE8D}" type="parTrans" cxnId="{1EEF8837-5BF5-410E-A3CA-D87FD52CB328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945C4DAD-696E-4618-A28D-3C7DCF1CD847}" type="sibTrans" cxnId="{1EEF8837-5BF5-410E-A3CA-D87FD52CB328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FCAD56D6-F383-465E-AE8E-FCDCAB56CB82}" type="pres">
      <dgm:prSet presAssocID="{9F2CFA5C-8D77-4D20-B65C-B713A9DCC434}" presName="linearFlow" presStyleCnt="0">
        <dgm:presLayoutVars>
          <dgm:dir/>
          <dgm:animLvl val="lvl"/>
          <dgm:resizeHandles/>
        </dgm:presLayoutVars>
      </dgm:prSet>
      <dgm:spPr/>
    </dgm:pt>
    <dgm:pt modelId="{E61BF2DE-809C-4837-98C5-E3D675ED77E9}" type="pres">
      <dgm:prSet presAssocID="{54957617-6902-49E6-8987-3DAA8EC76E28}" presName="compositeNode" presStyleCnt="0">
        <dgm:presLayoutVars>
          <dgm:bulletEnabled val="1"/>
        </dgm:presLayoutVars>
      </dgm:prSet>
      <dgm:spPr/>
    </dgm:pt>
    <dgm:pt modelId="{63567197-A039-41DA-B961-378999023322}" type="pres">
      <dgm:prSet presAssocID="{54957617-6902-49E6-8987-3DAA8EC76E28}" presName="image" presStyleLbl="fgImgPlac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rrow circle with solid fill"/>
        </a:ext>
      </dgm:extLst>
    </dgm:pt>
    <dgm:pt modelId="{E57B2872-3042-44C1-A31A-487C245B1420}" type="pres">
      <dgm:prSet presAssocID="{54957617-6902-49E6-8987-3DAA8EC76E28}" presName="childNode" presStyleLbl="node1" presStyleIdx="0" presStyleCnt="2" custScaleY="114535">
        <dgm:presLayoutVars>
          <dgm:bulletEnabled val="1"/>
        </dgm:presLayoutVars>
      </dgm:prSet>
      <dgm:spPr/>
    </dgm:pt>
    <dgm:pt modelId="{63004892-5372-455E-8AA1-1E607742926B}" type="pres">
      <dgm:prSet presAssocID="{54957617-6902-49E6-8987-3DAA8EC76E28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FCDF0E2A-C77D-4A06-A243-9667F3202EB8}" type="pres">
      <dgm:prSet presAssocID="{379E59F1-E988-45BD-923E-D45C15E015A6}" presName="sibTrans" presStyleCnt="0"/>
      <dgm:spPr/>
    </dgm:pt>
    <dgm:pt modelId="{7F01FE8F-7D49-4C33-8977-27965DB99634}" type="pres">
      <dgm:prSet presAssocID="{9CE8F581-0ABA-493E-AA07-51831CCF8694}" presName="compositeNode" presStyleCnt="0">
        <dgm:presLayoutVars>
          <dgm:bulletEnabled val="1"/>
        </dgm:presLayoutVars>
      </dgm:prSet>
      <dgm:spPr/>
    </dgm:pt>
    <dgm:pt modelId="{BD941664-067D-4F35-A74B-F8A8BE32C5CC}" type="pres">
      <dgm:prSet presAssocID="{9CE8F581-0ABA-493E-AA07-51831CCF8694}" presName="image" presStyleLbl="fgImgPlac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ardroom outline"/>
        </a:ext>
      </dgm:extLst>
    </dgm:pt>
    <dgm:pt modelId="{F6E5A091-F07E-48AC-BD22-80B95E858C66}" type="pres">
      <dgm:prSet presAssocID="{9CE8F581-0ABA-493E-AA07-51831CCF8694}" presName="childNode" presStyleLbl="node1" presStyleIdx="1" presStyleCnt="2" custScaleY="114465">
        <dgm:presLayoutVars>
          <dgm:bulletEnabled val="1"/>
        </dgm:presLayoutVars>
      </dgm:prSet>
      <dgm:spPr/>
    </dgm:pt>
    <dgm:pt modelId="{93B12789-E28C-43E1-8D30-8531B3413535}" type="pres">
      <dgm:prSet presAssocID="{9CE8F581-0ABA-493E-AA07-51831CCF8694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15C40626-59C6-4612-84A2-136EF69D91B4}" type="presOf" srcId="{54957617-6902-49E6-8987-3DAA8EC76E28}" destId="{63004892-5372-455E-8AA1-1E607742926B}" srcOrd="0" destOrd="0" presId="urn:microsoft.com/office/officeart/2005/8/layout/hList2"/>
    <dgm:cxn modelId="{D37F3330-AED6-4AF3-9B33-829458AEA51A}" type="presOf" srcId="{D112D58C-7774-435D-BEEB-BDFB5D7D3F94}" destId="{E57B2872-3042-44C1-A31A-487C245B1420}" srcOrd="0" destOrd="0" presId="urn:microsoft.com/office/officeart/2005/8/layout/hList2"/>
    <dgm:cxn modelId="{1EEF8837-5BF5-410E-A3CA-D87FD52CB328}" srcId="{54957617-6902-49E6-8987-3DAA8EC76E28}" destId="{D112D58C-7774-435D-BEEB-BDFB5D7D3F94}" srcOrd="0" destOrd="0" parTransId="{84F3468C-52A8-4BA6-9C2E-77EE4437DE8D}" sibTransId="{945C4DAD-696E-4618-A28D-3C7DCF1CD847}"/>
    <dgm:cxn modelId="{5813F060-2118-4AC2-BB77-CCAB54830B16}" srcId="{9F2CFA5C-8D77-4D20-B65C-B713A9DCC434}" destId="{9CE8F581-0ABA-493E-AA07-51831CCF8694}" srcOrd="1" destOrd="0" parTransId="{AE6FD0F2-3F4A-4E06-B535-80DD81E252EA}" sibTransId="{44085EF1-C0C5-4B85-B946-217A782ABDAB}"/>
    <dgm:cxn modelId="{DDD51548-03FB-4B34-BECE-9449E9A9BEED}" srcId="{9CE8F581-0ABA-493E-AA07-51831CCF8694}" destId="{F94C0F3B-D3A9-42A0-B8E3-4789A76DB774}" srcOrd="0" destOrd="0" parTransId="{EC7C8917-9997-46F9-BD43-9B9093A91FAF}" sibTransId="{48C3F28B-F713-46BD-BB52-6EF8E0EEDE11}"/>
    <dgm:cxn modelId="{528F994B-B5F8-4D65-83E8-49E1A902B809}" srcId="{9F2CFA5C-8D77-4D20-B65C-B713A9DCC434}" destId="{54957617-6902-49E6-8987-3DAA8EC76E28}" srcOrd="0" destOrd="0" parTransId="{FBB3AA0B-FF27-402C-AAC2-5BBCE7853DB7}" sibTransId="{379E59F1-E988-45BD-923E-D45C15E015A6}"/>
    <dgm:cxn modelId="{16680898-43D0-4D93-8490-1CAB0C8CF20B}" type="presOf" srcId="{F94C0F3B-D3A9-42A0-B8E3-4789A76DB774}" destId="{F6E5A091-F07E-48AC-BD22-80B95E858C66}" srcOrd="0" destOrd="0" presId="urn:microsoft.com/office/officeart/2005/8/layout/hList2"/>
    <dgm:cxn modelId="{B442E8C4-5999-46ED-A5FE-A552537C1889}" type="presOf" srcId="{9CE8F581-0ABA-493E-AA07-51831CCF8694}" destId="{93B12789-E28C-43E1-8D30-8531B3413535}" srcOrd="0" destOrd="0" presId="urn:microsoft.com/office/officeart/2005/8/layout/hList2"/>
    <dgm:cxn modelId="{183C1AFD-0242-4C15-8B0C-37CABE3FEE94}" type="presOf" srcId="{9F2CFA5C-8D77-4D20-B65C-B713A9DCC434}" destId="{FCAD56D6-F383-465E-AE8E-FCDCAB56CB82}" srcOrd="0" destOrd="0" presId="urn:microsoft.com/office/officeart/2005/8/layout/hList2"/>
    <dgm:cxn modelId="{7F607A9D-09C6-4316-9293-A280FF72D4CD}" type="presParOf" srcId="{FCAD56D6-F383-465E-AE8E-FCDCAB56CB82}" destId="{E61BF2DE-809C-4837-98C5-E3D675ED77E9}" srcOrd="0" destOrd="0" presId="urn:microsoft.com/office/officeart/2005/8/layout/hList2"/>
    <dgm:cxn modelId="{5AB01754-8809-41B8-B7D2-E4FF6EA3A13E}" type="presParOf" srcId="{E61BF2DE-809C-4837-98C5-E3D675ED77E9}" destId="{63567197-A039-41DA-B961-378999023322}" srcOrd="0" destOrd="0" presId="urn:microsoft.com/office/officeart/2005/8/layout/hList2"/>
    <dgm:cxn modelId="{A42E955E-07BA-4A5F-90A3-EF6C87EEE6AB}" type="presParOf" srcId="{E61BF2DE-809C-4837-98C5-E3D675ED77E9}" destId="{E57B2872-3042-44C1-A31A-487C245B1420}" srcOrd="1" destOrd="0" presId="urn:microsoft.com/office/officeart/2005/8/layout/hList2"/>
    <dgm:cxn modelId="{E2BD884C-7C5E-4FE0-9DD1-D0D30EA31B85}" type="presParOf" srcId="{E61BF2DE-809C-4837-98C5-E3D675ED77E9}" destId="{63004892-5372-455E-8AA1-1E607742926B}" srcOrd="2" destOrd="0" presId="urn:microsoft.com/office/officeart/2005/8/layout/hList2"/>
    <dgm:cxn modelId="{45C42D77-9514-4E3C-8551-18560DE4C2E2}" type="presParOf" srcId="{FCAD56D6-F383-465E-AE8E-FCDCAB56CB82}" destId="{FCDF0E2A-C77D-4A06-A243-9667F3202EB8}" srcOrd="1" destOrd="0" presId="urn:microsoft.com/office/officeart/2005/8/layout/hList2"/>
    <dgm:cxn modelId="{341A71A7-8C22-4BDC-8DB0-73D4D0E3F9F5}" type="presParOf" srcId="{FCAD56D6-F383-465E-AE8E-FCDCAB56CB82}" destId="{7F01FE8F-7D49-4C33-8977-27965DB99634}" srcOrd="2" destOrd="0" presId="urn:microsoft.com/office/officeart/2005/8/layout/hList2"/>
    <dgm:cxn modelId="{B90D6BBA-D9A7-4573-A4ED-9849679666AC}" type="presParOf" srcId="{7F01FE8F-7D49-4C33-8977-27965DB99634}" destId="{BD941664-067D-4F35-A74B-F8A8BE32C5CC}" srcOrd="0" destOrd="0" presId="urn:microsoft.com/office/officeart/2005/8/layout/hList2"/>
    <dgm:cxn modelId="{D80F145C-2368-46A4-9945-B09C9052042D}" type="presParOf" srcId="{7F01FE8F-7D49-4C33-8977-27965DB99634}" destId="{F6E5A091-F07E-48AC-BD22-80B95E858C66}" srcOrd="1" destOrd="0" presId="urn:microsoft.com/office/officeart/2005/8/layout/hList2"/>
    <dgm:cxn modelId="{912B5C0E-A937-441F-BC9C-E419456478FB}" type="presParOf" srcId="{7F01FE8F-7D49-4C33-8977-27965DB99634}" destId="{93B12789-E28C-43E1-8D30-8531B3413535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4E9241-556B-4458-89EA-7FA55EC31CEC}" type="doc">
      <dgm:prSet loTypeId="urn:microsoft.com/office/officeart/2005/8/layout/h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41D99B6-C5CD-46DA-B1CA-66B5F9CA91E9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/>
            <a:t>Nature and extent</a:t>
          </a:r>
          <a:r>
            <a:rPr lang="en-US"/>
            <a:t> of SAEs outside IIS in the IESSA performed globally by PAs and non-PAs</a:t>
          </a:r>
        </a:p>
      </dgm:t>
    </dgm:pt>
    <dgm:pt modelId="{A810F137-8A07-4400-AB7E-D3A7F1ADA398}" type="parTrans" cxnId="{E51C71BA-2A35-4599-90F5-8150C231BC32}">
      <dgm:prSet/>
      <dgm:spPr/>
      <dgm:t>
        <a:bodyPr/>
        <a:lstStyle/>
        <a:p>
          <a:endParaRPr lang="en-US"/>
        </a:p>
      </dgm:t>
    </dgm:pt>
    <dgm:pt modelId="{31A3F03A-D622-4408-A2DD-422AE61D28AE}" type="sibTrans" cxnId="{E51C71BA-2A35-4599-90F5-8150C231BC32}">
      <dgm:prSet/>
      <dgm:spPr/>
      <dgm:t>
        <a:bodyPr/>
        <a:lstStyle/>
        <a:p>
          <a:endParaRPr lang="en-US"/>
        </a:p>
      </dgm:t>
    </dgm:pt>
    <dgm:pt modelId="{49A6C655-51B4-4008-9035-7D81B20A20DD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/>
            <a:t>Standards used</a:t>
          </a:r>
          <a:r>
            <a:rPr lang="en-US"/>
            <a:t> (reporting, assurance, ethics, independence) by practitioners for such engagements</a:t>
          </a:r>
        </a:p>
      </dgm:t>
    </dgm:pt>
    <dgm:pt modelId="{51768672-6EA0-45F6-A35B-BCE132C0124F}" type="parTrans" cxnId="{6FA9A78D-19B7-432B-A9FC-FCC5B2944F1C}">
      <dgm:prSet/>
      <dgm:spPr/>
      <dgm:t>
        <a:bodyPr/>
        <a:lstStyle/>
        <a:p>
          <a:endParaRPr lang="en-US"/>
        </a:p>
      </dgm:t>
    </dgm:pt>
    <dgm:pt modelId="{AEF306B5-5709-4991-936B-7D6C1DAB74FE}" type="sibTrans" cxnId="{6FA9A78D-19B7-432B-A9FC-FCC5B2944F1C}">
      <dgm:prSet/>
      <dgm:spPr/>
      <dgm:t>
        <a:bodyPr/>
        <a:lstStyle/>
        <a:p>
          <a:endParaRPr lang="en-US"/>
        </a:p>
      </dgm:t>
    </dgm:pt>
    <dgm:pt modelId="{242AC899-CD8F-435A-9B02-6A0211C575F9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/>
            <a:t>Adequacy of Part 4B</a:t>
          </a:r>
          <a:r>
            <a:rPr lang="en-US"/>
            <a:t> in addressing independence considerations for SAEs outside IIS scope (e.g., value chain assurance, group engagements)</a:t>
          </a:r>
        </a:p>
      </dgm:t>
    </dgm:pt>
    <dgm:pt modelId="{B58E7FB9-F6E4-403E-A322-35B09396CD35}" type="parTrans" cxnId="{B15F6F02-BDF7-4FA8-9576-E8D50532EE48}">
      <dgm:prSet/>
      <dgm:spPr/>
      <dgm:t>
        <a:bodyPr/>
        <a:lstStyle/>
        <a:p>
          <a:endParaRPr lang="en-US"/>
        </a:p>
      </dgm:t>
    </dgm:pt>
    <dgm:pt modelId="{25FFF7E6-7082-4075-B56B-2C4ADD734515}" type="sibTrans" cxnId="{B15F6F02-BDF7-4FA8-9576-E8D50532EE48}">
      <dgm:prSet/>
      <dgm:spPr/>
      <dgm:t>
        <a:bodyPr/>
        <a:lstStyle/>
        <a:p>
          <a:endParaRPr lang="en-US"/>
        </a:p>
      </dgm:t>
    </dgm:pt>
    <dgm:pt modelId="{181B4C06-324B-440B-BA13-1959AC088B02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/>
            <a:t>Public interest need</a:t>
          </a:r>
          <a:r>
            <a:rPr lang="en-US"/>
            <a:t> for profession-agnostic standards for SAEs outside IIS scope</a:t>
          </a:r>
        </a:p>
      </dgm:t>
    </dgm:pt>
    <dgm:pt modelId="{2C4F7307-2CA6-4BF9-BB02-1D724917A189}" type="parTrans" cxnId="{133238F1-D07B-40A8-8381-9F7D174B6B26}">
      <dgm:prSet/>
      <dgm:spPr/>
      <dgm:t>
        <a:bodyPr/>
        <a:lstStyle/>
        <a:p>
          <a:endParaRPr lang="en-US"/>
        </a:p>
      </dgm:t>
    </dgm:pt>
    <dgm:pt modelId="{992483FB-D2CC-4406-9857-E1D410F1373F}" type="sibTrans" cxnId="{133238F1-D07B-40A8-8381-9F7D174B6B26}">
      <dgm:prSet/>
      <dgm:spPr/>
      <dgm:t>
        <a:bodyPr/>
        <a:lstStyle/>
        <a:p>
          <a:endParaRPr lang="en-US"/>
        </a:p>
      </dgm:t>
    </dgm:pt>
    <dgm:pt modelId="{F2B9D366-81F5-414A-AB55-A24627AD7820}" type="pres">
      <dgm:prSet presAssocID="{734E9241-556B-4458-89EA-7FA55EC31CEC}" presName="Name0" presStyleCnt="0">
        <dgm:presLayoutVars>
          <dgm:dir/>
          <dgm:resizeHandles val="exact"/>
        </dgm:presLayoutVars>
      </dgm:prSet>
      <dgm:spPr/>
    </dgm:pt>
    <dgm:pt modelId="{5AD0D7D8-8075-434E-9FAB-9CF912A77283}" type="pres">
      <dgm:prSet presAssocID="{441D99B6-C5CD-46DA-B1CA-66B5F9CA91E9}" presName="node" presStyleLbl="node1" presStyleIdx="0" presStyleCnt="4">
        <dgm:presLayoutVars>
          <dgm:bulletEnabled val="1"/>
        </dgm:presLayoutVars>
      </dgm:prSet>
      <dgm:spPr/>
    </dgm:pt>
    <dgm:pt modelId="{94A14350-55F5-428A-9D86-4940DDDC9C99}" type="pres">
      <dgm:prSet presAssocID="{31A3F03A-D622-4408-A2DD-422AE61D28AE}" presName="sibTrans" presStyleCnt="0"/>
      <dgm:spPr/>
    </dgm:pt>
    <dgm:pt modelId="{1AAD84AB-ACD9-4F41-A504-C12D08D3CDA5}" type="pres">
      <dgm:prSet presAssocID="{49A6C655-51B4-4008-9035-7D81B20A20DD}" presName="node" presStyleLbl="node1" presStyleIdx="1" presStyleCnt="4">
        <dgm:presLayoutVars>
          <dgm:bulletEnabled val="1"/>
        </dgm:presLayoutVars>
      </dgm:prSet>
      <dgm:spPr/>
    </dgm:pt>
    <dgm:pt modelId="{C1F40FCC-AEA0-4169-AC6B-A72EABFC99E6}" type="pres">
      <dgm:prSet presAssocID="{AEF306B5-5709-4991-936B-7D6C1DAB74FE}" presName="sibTrans" presStyleCnt="0"/>
      <dgm:spPr/>
    </dgm:pt>
    <dgm:pt modelId="{2AC0AF3A-23D7-4843-A25A-A5B7B57C3BE6}" type="pres">
      <dgm:prSet presAssocID="{242AC899-CD8F-435A-9B02-6A0211C575F9}" presName="node" presStyleLbl="node1" presStyleIdx="2" presStyleCnt="4" custLinFactNeighborX="5409" custLinFactNeighborY="0">
        <dgm:presLayoutVars>
          <dgm:bulletEnabled val="1"/>
        </dgm:presLayoutVars>
      </dgm:prSet>
      <dgm:spPr/>
    </dgm:pt>
    <dgm:pt modelId="{9F8891B9-73F1-46C7-8C80-ED72331C49AA}" type="pres">
      <dgm:prSet presAssocID="{25FFF7E6-7082-4075-B56B-2C4ADD734515}" presName="sibTrans" presStyleCnt="0"/>
      <dgm:spPr/>
    </dgm:pt>
    <dgm:pt modelId="{A255DFFA-7C5C-40DE-86E5-7420AC45E3ED}" type="pres">
      <dgm:prSet presAssocID="{181B4C06-324B-440B-BA13-1959AC088B02}" presName="node" presStyleLbl="node1" presStyleIdx="3" presStyleCnt="4">
        <dgm:presLayoutVars>
          <dgm:bulletEnabled val="1"/>
        </dgm:presLayoutVars>
      </dgm:prSet>
      <dgm:spPr/>
    </dgm:pt>
  </dgm:ptLst>
  <dgm:cxnLst>
    <dgm:cxn modelId="{B15F6F02-BDF7-4FA8-9576-E8D50532EE48}" srcId="{734E9241-556B-4458-89EA-7FA55EC31CEC}" destId="{242AC899-CD8F-435A-9B02-6A0211C575F9}" srcOrd="2" destOrd="0" parTransId="{B58E7FB9-F6E4-403E-A322-35B09396CD35}" sibTransId="{25FFF7E6-7082-4075-B56B-2C4ADD734515}"/>
    <dgm:cxn modelId="{C0B70727-7FB3-4402-A26A-3A97B07DD0AB}" type="presOf" srcId="{181B4C06-324B-440B-BA13-1959AC088B02}" destId="{A255DFFA-7C5C-40DE-86E5-7420AC45E3ED}" srcOrd="0" destOrd="0" presId="urn:microsoft.com/office/officeart/2005/8/layout/hList6"/>
    <dgm:cxn modelId="{079B7565-4041-4656-A7D6-7D47824F94FC}" type="presOf" srcId="{441D99B6-C5CD-46DA-B1CA-66B5F9CA91E9}" destId="{5AD0D7D8-8075-434E-9FAB-9CF912A77283}" srcOrd="0" destOrd="0" presId="urn:microsoft.com/office/officeart/2005/8/layout/hList6"/>
    <dgm:cxn modelId="{EB918F6E-F37D-4DB2-A620-9BBDF012C4A7}" type="presOf" srcId="{734E9241-556B-4458-89EA-7FA55EC31CEC}" destId="{F2B9D366-81F5-414A-AB55-A24627AD7820}" srcOrd="0" destOrd="0" presId="urn:microsoft.com/office/officeart/2005/8/layout/hList6"/>
    <dgm:cxn modelId="{67954271-E1F4-410D-97C8-2286CDDB13DE}" type="presOf" srcId="{49A6C655-51B4-4008-9035-7D81B20A20DD}" destId="{1AAD84AB-ACD9-4F41-A504-C12D08D3CDA5}" srcOrd="0" destOrd="0" presId="urn:microsoft.com/office/officeart/2005/8/layout/hList6"/>
    <dgm:cxn modelId="{6FA9A78D-19B7-432B-A9FC-FCC5B2944F1C}" srcId="{734E9241-556B-4458-89EA-7FA55EC31CEC}" destId="{49A6C655-51B4-4008-9035-7D81B20A20DD}" srcOrd="1" destOrd="0" parTransId="{51768672-6EA0-45F6-A35B-BCE132C0124F}" sibTransId="{AEF306B5-5709-4991-936B-7D6C1DAB74FE}"/>
    <dgm:cxn modelId="{E51C71BA-2A35-4599-90F5-8150C231BC32}" srcId="{734E9241-556B-4458-89EA-7FA55EC31CEC}" destId="{441D99B6-C5CD-46DA-B1CA-66B5F9CA91E9}" srcOrd="0" destOrd="0" parTransId="{A810F137-8A07-4400-AB7E-D3A7F1ADA398}" sibTransId="{31A3F03A-D622-4408-A2DD-422AE61D28AE}"/>
    <dgm:cxn modelId="{13FE30E6-BC70-42D6-AD8F-F7D6FE642353}" type="presOf" srcId="{242AC899-CD8F-435A-9B02-6A0211C575F9}" destId="{2AC0AF3A-23D7-4843-A25A-A5B7B57C3BE6}" srcOrd="0" destOrd="0" presId="urn:microsoft.com/office/officeart/2005/8/layout/hList6"/>
    <dgm:cxn modelId="{133238F1-D07B-40A8-8381-9F7D174B6B26}" srcId="{734E9241-556B-4458-89EA-7FA55EC31CEC}" destId="{181B4C06-324B-440B-BA13-1959AC088B02}" srcOrd="3" destOrd="0" parTransId="{2C4F7307-2CA6-4BF9-BB02-1D724917A189}" sibTransId="{992483FB-D2CC-4406-9857-E1D410F1373F}"/>
    <dgm:cxn modelId="{724395D4-450A-4219-9AF3-E0E58D25610A}" type="presParOf" srcId="{F2B9D366-81F5-414A-AB55-A24627AD7820}" destId="{5AD0D7D8-8075-434E-9FAB-9CF912A77283}" srcOrd="0" destOrd="0" presId="urn:microsoft.com/office/officeart/2005/8/layout/hList6"/>
    <dgm:cxn modelId="{C6C85269-FE74-40F0-8AA1-AB8CF67FEABF}" type="presParOf" srcId="{F2B9D366-81F5-414A-AB55-A24627AD7820}" destId="{94A14350-55F5-428A-9D86-4940DDDC9C99}" srcOrd="1" destOrd="0" presId="urn:microsoft.com/office/officeart/2005/8/layout/hList6"/>
    <dgm:cxn modelId="{456B1F46-6989-40F1-9B70-2830D92B4220}" type="presParOf" srcId="{F2B9D366-81F5-414A-AB55-A24627AD7820}" destId="{1AAD84AB-ACD9-4F41-A504-C12D08D3CDA5}" srcOrd="2" destOrd="0" presId="urn:microsoft.com/office/officeart/2005/8/layout/hList6"/>
    <dgm:cxn modelId="{D45076F1-BBBD-4C12-89EB-3506715110CB}" type="presParOf" srcId="{F2B9D366-81F5-414A-AB55-A24627AD7820}" destId="{C1F40FCC-AEA0-4169-AC6B-A72EABFC99E6}" srcOrd="3" destOrd="0" presId="urn:microsoft.com/office/officeart/2005/8/layout/hList6"/>
    <dgm:cxn modelId="{1662BDD8-675E-4ED7-9980-A360D1D812F4}" type="presParOf" srcId="{F2B9D366-81F5-414A-AB55-A24627AD7820}" destId="{2AC0AF3A-23D7-4843-A25A-A5B7B57C3BE6}" srcOrd="4" destOrd="0" presId="urn:microsoft.com/office/officeart/2005/8/layout/hList6"/>
    <dgm:cxn modelId="{79F46901-CCDE-406F-A89C-64173E354FC2}" type="presParOf" srcId="{F2B9D366-81F5-414A-AB55-A24627AD7820}" destId="{9F8891B9-73F1-46C7-8C80-ED72331C49AA}" srcOrd="5" destOrd="0" presId="urn:microsoft.com/office/officeart/2005/8/layout/hList6"/>
    <dgm:cxn modelId="{A5C147CF-91E0-4C45-99EB-7B190446EE95}" type="presParOf" srcId="{F2B9D366-81F5-414A-AB55-A24627AD7820}" destId="{A255DFFA-7C5C-40DE-86E5-7420AC45E3ED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4E9241-556B-4458-89EA-7FA55EC31CEC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BA02FBA-EE2E-45E9-A191-75BB7EC0EE72}">
      <dgm:prSet/>
      <dgm:spPr/>
      <dgm:t>
        <a:bodyPr/>
        <a:lstStyle/>
        <a:p>
          <a:pPr>
            <a:buNone/>
          </a:pPr>
          <a:r>
            <a:rPr lang="en-US" b="1"/>
            <a:t>Engagement with JSS Liaison Group</a:t>
          </a:r>
          <a:r>
            <a:rPr lang="en-US"/>
            <a:t> members in jurisdictions adopting or planning to adopt the IESSA</a:t>
          </a:r>
        </a:p>
      </dgm:t>
    </dgm:pt>
    <dgm:pt modelId="{6513164A-38D2-46E7-97E4-0107E07799C1}" type="parTrans" cxnId="{BA6C0B6B-E04D-4629-8248-545AB647F8EE}">
      <dgm:prSet/>
      <dgm:spPr/>
      <dgm:t>
        <a:bodyPr/>
        <a:lstStyle/>
        <a:p>
          <a:endParaRPr lang="en-US"/>
        </a:p>
      </dgm:t>
    </dgm:pt>
    <dgm:pt modelId="{F1508D8C-7934-4902-A927-2030C38E369A}" type="sibTrans" cxnId="{BA6C0B6B-E04D-4629-8248-545AB647F8EE}">
      <dgm:prSet/>
      <dgm:spPr/>
      <dgm:t>
        <a:bodyPr/>
        <a:lstStyle/>
        <a:p>
          <a:endParaRPr lang="en-US"/>
        </a:p>
      </dgm:t>
    </dgm:pt>
    <dgm:pt modelId="{E2FF4CE2-41A9-4DBD-A027-C8BCEEA851D6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pPr>
            <a:buNone/>
          </a:pPr>
          <a:r>
            <a:rPr lang="en-US" b="1"/>
            <a:t>Targeted outreach</a:t>
          </a:r>
          <a:r>
            <a:rPr lang="en-US"/>
            <a:t> to IIMAG, TICG, and other stakeholders on SAEs performed by SAPs</a:t>
          </a:r>
        </a:p>
      </dgm:t>
    </dgm:pt>
    <dgm:pt modelId="{C834F4B5-0554-4028-8310-F1D2B6D5897E}" type="parTrans" cxnId="{35CE5197-560A-4544-B6D1-A178E1F10989}">
      <dgm:prSet/>
      <dgm:spPr/>
      <dgm:t>
        <a:bodyPr/>
        <a:lstStyle/>
        <a:p>
          <a:endParaRPr lang="en-US"/>
        </a:p>
      </dgm:t>
    </dgm:pt>
    <dgm:pt modelId="{C79240C8-4CA9-407B-B04A-71CA0C3F84E4}" type="sibTrans" cxnId="{35CE5197-560A-4544-B6D1-A178E1F10989}">
      <dgm:prSet/>
      <dgm:spPr/>
      <dgm:t>
        <a:bodyPr/>
        <a:lstStyle/>
        <a:p>
          <a:endParaRPr lang="en-US"/>
        </a:p>
      </dgm:t>
    </dgm:pt>
    <dgm:pt modelId="{EC724881-195A-452C-9C10-F92EBE7EA9D9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pPr>
            <a:buNone/>
          </a:pPr>
          <a:r>
            <a:rPr lang="en-US" b="1"/>
            <a:t>Collaboration with IFAC</a:t>
          </a:r>
          <a:r>
            <a:rPr lang="en-US"/>
            <a:t> sustainability research team and other professional bodies to gather information</a:t>
          </a:r>
        </a:p>
      </dgm:t>
    </dgm:pt>
    <dgm:pt modelId="{FEA12763-9CC7-4121-87B7-AE4F089F3C09}" type="parTrans" cxnId="{5E0EABA1-2010-4E27-B1CA-E480EC38908F}">
      <dgm:prSet/>
      <dgm:spPr/>
      <dgm:t>
        <a:bodyPr/>
        <a:lstStyle/>
        <a:p>
          <a:endParaRPr lang="en-US"/>
        </a:p>
      </dgm:t>
    </dgm:pt>
    <dgm:pt modelId="{142DA311-8705-4298-8EAB-6ABF0C5D634B}" type="sibTrans" cxnId="{5E0EABA1-2010-4E27-B1CA-E480EC38908F}">
      <dgm:prSet/>
      <dgm:spPr/>
      <dgm:t>
        <a:bodyPr/>
        <a:lstStyle/>
        <a:p>
          <a:endParaRPr lang="en-US"/>
        </a:p>
      </dgm:t>
    </dgm:pt>
    <dgm:pt modelId="{F5BAF429-9253-4CF5-BA96-D0F6EDA9A7AB}">
      <dgm:prSet/>
      <dgm:spPr/>
      <dgm:t>
        <a:bodyPr/>
        <a:lstStyle/>
        <a:p>
          <a:pPr>
            <a:buNone/>
          </a:pPr>
          <a:r>
            <a:rPr lang="en-US" b="1"/>
            <a:t>Liaison with IAF</a:t>
          </a:r>
          <a:r>
            <a:rPr lang="en-US"/>
            <a:t> to survey SAPs who are not PAs</a:t>
          </a:r>
        </a:p>
      </dgm:t>
    </dgm:pt>
    <dgm:pt modelId="{E9A8D879-E0BE-4486-99D1-7F71A05D502C}" type="parTrans" cxnId="{2D0E77E1-016D-41F7-98DF-6E60E7E62D87}">
      <dgm:prSet/>
      <dgm:spPr/>
      <dgm:t>
        <a:bodyPr/>
        <a:lstStyle/>
        <a:p>
          <a:endParaRPr lang="en-US"/>
        </a:p>
      </dgm:t>
    </dgm:pt>
    <dgm:pt modelId="{B9BC8981-5E6C-457B-86DA-6E3D7225669A}" type="sibTrans" cxnId="{2D0E77E1-016D-41F7-98DF-6E60E7E62D87}">
      <dgm:prSet/>
      <dgm:spPr/>
      <dgm:t>
        <a:bodyPr/>
        <a:lstStyle/>
        <a:p>
          <a:endParaRPr lang="en-US"/>
        </a:p>
      </dgm:t>
    </dgm:pt>
    <dgm:pt modelId="{C91FD695-A3D8-466E-9172-BF4A8553BB89}">
      <dgm:prSet/>
      <dgm:spPr>
        <a:solidFill>
          <a:schemeClr val="accent6">
            <a:lumMod val="25000"/>
          </a:schemeClr>
        </a:solidFill>
      </dgm:spPr>
      <dgm:t>
        <a:bodyPr/>
        <a:lstStyle/>
        <a:p>
          <a:pPr>
            <a:buNone/>
          </a:pPr>
          <a:r>
            <a:rPr lang="en-US" b="1"/>
            <a:t>Close coordination </a:t>
          </a:r>
          <a:r>
            <a:rPr lang="en-US" b="0"/>
            <a:t>with IAASB</a:t>
          </a:r>
        </a:p>
      </dgm:t>
    </dgm:pt>
    <dgm:pt modelId="{69F57F01-D02D-4CF2-BD49-0F300873AA0C}" type="parTrans" cxnId="{EBA1E04F-5A10-4700-A3D4-F6FD062C0A23}">
      <dgm:prSet/>
      <dgm:spPr/>
      <dgm:t>
        <a:bodyPr/>
        <a:lstStyle/>
        <a:p>
          <a:endParaRPr lang="en-US"/>
        </a:p>
      </dgm:t>
    </dgm:pt>
    <dgm:pt modelId="{DDFF0015-80A4-47EC-9A58-6DDA4236A64D}" type="sibTrans" cxnId="{EBA1E04F-5A10-4700-A3D4-F6FD062C0A23}">
      <dgm:prSet/>
      <dgm:spPr/>
      <dgm:t>
        <a:bodyPr/>
        <a:lstStyle/>
        <a:p>
          <a:endParaRPr lang="en-US"/>
        </a:p>
      </dgm:t>
    </dgm:pt>
    <dgm:pt modelId="{CB92B2CA-5943-4153-8C1F-C85201E39E1B}">
      <dgm:prSet/>
      <dgm:spPr/>
      <dgm:t>
        <a:bodyPr/>
        <a:lstStyle/>
        <a:p>
          <a:pPr>
            <a:buNone/>
          </a:pPr>
          <a:r>
            <a:rPr lang="en-US" b="1"/>
            <a:t>Leverage</a:t>
          </a:r>
          <a:r>
            <a:rPr lang="en-US"/>
            <a:t> </a:t>
          </a:r>
          <a:r>
            <a:rPr lang="en-US" b="1"/>
            <a:t>A&amp;I WG </a:t>
          </a:r>
          <a:r>
            <a:rPr lang="en-US" b="0"/>
            <a:t>to obtain relevant information</a:t>
          </a:r>
          <a:endParaRPr lang="en-US" b="1"/>
        </a:p>
      </dgm:t>
    </dgm:pt>
    <dgm:pt modelId="{976C74E6-CC9C-482C-8BDD-C54EE84A99FF}" type="parTrans" cxnId="{A91CEB95-F696-4F14-B3B0-84AD3525EA87}">
      <dgm:prSet/>
      <dgm:spPr/>
      <dgm:t>
        <a:bodyPr/>
        <a:lstStyle/>
        <a:p>
          <a:endParaRPr lang="en-US"/>
        </a:p>
      </dgm:t>
    </dgm:pt>
    <dgm:pt modelId="{23ADFD4B-4E0E-49D4-BDB4-99FEFF057A25}" type="sibTrans" cxnId="{A91CEB95-F696-4F14-B3B0-84AD3525EA87}">
      <dgm:prSet/>
      <dgm:spPr/>
      <dgm:t>
        <a:bodyPr/>
        <a:lstStyle/>
        <a:p>
          <a:endParaRPr lang="en-US"/>
        </a:p>
      </dgm:t>
    </dgm:pt>
    <dgm:pt modelId="{E06FB6D8-D8E6-4E1E-9D16-17256198428D}" type="pres">
      <dgm:prSet presAssocID="{734E9241-556B-4458-89EA-7FA55EC31CEC}" presName="diagram" presStyleCnt="0">
        <dgm:presLayoutVars>
          <dgm:dir/>
          <dgm:resizeHandles val="exact"/>
        </dgm:presLayoutVars>
      </dgm:prSet>
      <dgm:spPr/>
    </dgm:pt>
    <dgm:pt modelId="{8C4DFEAB-4D67-49A4-A620-A344FD644D1D}" type="pres">
      <dgm:prSet presAssocID="{9BA02FBA-EE2E-45E9-A191-75BB7EC0EE72}" presName="node" presStyleLbl="node1" presStyleIdx="0" presStyleCnt="6">
        <dgm:presLayoutVars>
          <dgm:bulletEnabled val="1"/>
        </dgm:presLayoutVars>
      </dgm:prSet>
      <dgm:spPr/>
    </dgm:pt>
    <dgm:pt modelId="{95D0AF12-D3B1-4FE0-9C43-E687ACB20A0B}" type="pres">
      <dgm:prSet presAssocID="{F1508D8C-7934-4902-A927-2030C38E369A}" presName="sibTrans" presStyleCnt="0"/>
      <dgm:spPr/>
    </dgm:pt>
    <dgm:pt modelId="{1F3E17E2-4F21-49E7-8BBA-C54262413D05}" type="pres">
      <dgm:prSet presAssocID="{E2FF4CE2-41A9-4DBD-A027-C8BCEEA851D6}" presName="node" presStyleLbl="node1" presStyleIdx="1" presStyleCnt="6">
        <dgm:presLayoutVars>
          <dgm:bulletEnabled val="1"/>
        </dgm:presLayoutVars>
      </dgm:prSet>
      <dgm:spPr/>
    </dgm:pt>
    <dgm:pt modelId="{EC257125-DF68-460D-8DD6-490C8821ACE1}" type="pres">
      <dgm:prSet presAssocID="{C79240C8-4CA9-407B-B04A-71CA0C3F84E4}" presName="sibTrans" presStyleCnt="0"/>
      <dgm:spPr/>
    </dgm:pt>
    <dgm:pt modelId="{F7DA15DD-F3B8-4F94-96ED-C4150F4CA6E4}" type="pres">
      <dgm:prSet presAssocID="{EC724881-195A-452C-9C10-F92EBE7EA9D9}" presName="node" presStyleLbl="node1" presStyleIdx="2" presStyleCnt="6">
        <dgm:presLayoutVars>
          <dgm:bulletEnabled val="1"/>
        </dgm:presLayoutVars>
      </dgm:prSet>
      <dgm:spPr/>
    </dgm:pt>
    <dgm:pt modelId="{6A1A1C01-D7B9-44C5-8628-6A561624D460}" type="pres">
      <dgm:prSet presAssocID="{142DA311-8705-4298-8EAB-6ABF0C5D634B}" presName="sibTrans" presStyleCnt="0"/>
      <dgm:spPr/>
    </dgm:pt>
    <dgm:pt modelId="{61DFBDC3-72F7-45C2-BDB9-7A6011A33227}" type="pres">
      <dgm:prSet presAssocID="{F5BAF429-9253-4CF5-BA96-D0F6EDA9A7AB}" presName="node" presStyleLbl="node1" presStyleIdx="3" presStyleCnt="6">
        <dgm:presLayoutVars>
          <dgm:bulletEnabled val="1"/>
        </dgm:presLayoutVars>
      </dgm:prSet>
      <dgm:spPr/>
    </dgm:pt>
    <dgm:pt modelId="{43A844C7-627A-4221-ABD8-6813F85DFE86}" type="pres">
      <dgm:prSet presAssocID="{B9BC8981-5E6C-457B-86DA-6E3D7225669A}" presName="sibTrans" presStyleCnt="0"/>
      <dgm:spPr/>
    </dgm:pt>
    <dgm:pt modelId="{6D6A923D-69D9-4558-B1C3-BF8A2AAEBD77}" type="pres">
      <dgm:prSet presAssocID="{C91FD695-A3D8-466E-9172-BF4A8553BB89}" presName="node" presStyleLbl="node1" presStyleIdx="4" presStyleCnt="6">
        <dgm:presLayoutVars>
          <dgm:bulletEnabled val="1"/>
        </dgm:presLayoutVars>
      </dgm:prSet>
      <dgm:spPr/>
    </dgm:pt>
    <dgm:pt modelId="{9BA45A2E-EE64-46A3-B15A-340A7C48719B}" type="pres">
      <dgm:prSet presAssocID="{DDFF0015-80A4-47EC-9A58-6DDA4236A64D}" presName="sibTrans" presStyleCnt="0"/>
      <dgm:spPr/>
    </dgm:pt>
    <dgm:pt modelId="{407ED832-683C-43A4-9455-42A7F0086099}" type="pres">
      <dgm:prSet presAssocID="{CB92B2CA-5943-4153-8C1F-C85201E39E1B}" presName="node" presStyleLbl="node1" presStyleIdx="5" presStyleCnt="6">
        <dgm:presLayoutVars>
          <dgm:bulletEnabled val="1"/>
        </dgm:presLayoutVars>
      </dgm:prSet>
      <dgm:spPr/>
    </dgm:pt>
  </dgm:ptLst>
  <dgm:cxnLst>
    <dgm:cxn modelId="{6EDA910C-9495-4C10-8224-CEA4068531D9}" type="presOf" srcId="{CB92B2CA-5943-4153-8C1F-C85201E39E1B}" destId="{407ED832-683C-43A4-9455-42A7F0086099}" srcOrd="0" destOrd="0" presId="urn:microsoft.com/office/officeart/2005/8/layout/default"/>
    <dgm:cxn modelId="{834BC95F-7081-4B3B-9A05-BECFD36DBF03}" type="presOf" srcId="{9BA02FBA-EE2E-45E9-A191-75BB7EC0EE72}" destId="{8C4DFEAB-4D67-49A4-A620-A344FD644D1D}" srcOrd="0" destOrd="0" presId="urn:microsoft.com/office/officeart/2005/8/layout/default"/>
    <dgm:cxn modelId="{BA6C0B6B-E04D-4629-8248-545AB647F8EE}" srcId="{734E9241-556B-4458-89EA-7FA55EC31CEC}" destId="{9BA02FBA-EE2E-45E9-A191-75BB7EC0EE72}" srcOrd="0" destOrd="0" parTransId="{6513164A-38D2-46E7-97E4-0107E07799C1}" sibTransId="{F1508D8C-7934-4902-A927-2030C38E369A}"/>
    <dgm:cxn modelId="{EBA1E04F-5A10-4700-A3D4-F6FD062C0A23}" srcId="{734E9241-556B-4458-89EA-7FA55EC31CEC}" destId="{C91FD695-A3D8-466E-9172-BF4A8553BB89}" srcOrd="4" destOrd="0" parTransId="{69F57F01-D02D-4CF2-BD49-0F300873AA0C}" sibTransId="{DDFF0015-80A4-47EC-9A58-6DDA4236A64D}"/>
    <dgm:cxn modelId="{998D1B91-8064-4243-9271-843D506658D2}" type="presOf" srcId="{F5BAF429-9253-4CF5-BA96-D0F6EDA9A7AB}" destId="{61DFBDC3-72F7-45C2-BDB9-7A6011A33227}" srcOrd="0" destOrd="0" presId="urn:microsoft.com/office/officeart/2005/8/layout/default"/>
    <dgm:cxn modelId="{A91CEB95-F696-4F14-B3B0-84AD3525EA87}" srcId="{734E9241-556B-4458-89EA-7FA55EC31CEC}" destId="{CB92B2CA-5943-4153-8C1F-C85201E39E1B}" srcOrd="5" destOrd="0" parTransId="{976C74E6-CC9C-482C-8BDD-C54EE84A99FF}" sibTransId="{23ADFD4B-4E0E-49D4-BDB4-99FEFF057A25}"/>
    <dgm:cxn modelId="{35CE5197-560A-4544-B6D1-A178E1F10989}" srcId="{734E9241-556B-4458-89EA-7FA55EC31CEC}" destId="{E2FF4CE2-41A9-4DBD-A027-C8BCEEA851D6}" srcOrd="1" destOrd="0" parTransId="{C834F4B5-0554-4028-8310-F1D2B6D5897E}" sibTransId="{C79240C8-4CA9-407B-B04A-71CA0C3F84E4}"/>
    <dgm:cxn modelId="{5E0EABA1-2010-4E27-B1CA-E480EC38908F}" srcId="{734E9241-556B-4458-89EA-7FA55EC31CEC}" destId="{EC724881-195A-452C-9C10-F92EBE7EA9D9}" srcOrd="2" destOrd="0" parTransId="{FEA12763-9CC7-4121-87B7-AE4F089F3C09}" sibTransId="{142DA311-8705-4298-8EAB-6ABF0C5D634B}"/>
    <dgm:cxn modelId="{01EDFFA8-4E9E-4818-8930-E535AA1C7DE7}" type="presOf" srcId="{C91FD695-A3D8-466E-9172-BF4A8553BB89}" destId="{6D6A923D-69D9-4558-B1C3-BF8A2AAEBD77}" srcOrd="0" destOrd="0" presId="urn:microsoft.com/office/officeart/2005/8/layout/default"/>
    <dgm:cxn modelId="{34BEADC7-4FB4-47EC-9A30-4F66042B5BE5}" type="presOf" srcId="{734E9241-556B-4458-89EA-7FA55EC31CEC}" destId="{E06FB6D8-D8E6-4E1E-9D16-17256198428D}" srcOrd="0" destOrd="0" presId="urn:microsoft.com/office/officeart/2005/8/layout/default"/>
    <dgm:cxn modelId="{65DAD2D3-10E6-43A3-9231-D1A2F224BDAA}" type="presOf" srcId="{EC724881-195A-452C-9C10-F92EBE7EA9D9}" destId="{F7DA15DD-F3B8-4F94-96ED-C4150F4CA6E4}" srcOrd="0" destOrd="0" presId="urn:microsoft.com/office/officeart/2005/8/layout/default"/>
    <dgm:cxn modelId="{2D0E77E1-016D-41F7-98DF-6E60E7E62D87}" srcId="{734E9241-556B-4458-89EA-7FA55EC31CEC}" destId="{F5BAF429-9253-4CF5-BA96-D0F6EDA9A7AB}" srcOrd="3" destOrd="0" parTransId="{E9A8D879-E0BE-4486-99D1-7F71A05D502C}" sibTransId="{B9BC8981-5E6C-457B-86DA-6E3D7225669A}"/>
    <dgm:cxn modelId="{5AE798FF-A7A4-45EB-B942-2007613BDB23}" type="presOf" srcId="{E2FF4CE2-41A9-4DBD-A027-C8BCEEA851D6}" destId="{1F3E17E2-4F21-49E7-8BBA-C54262413D05}" srcOrd="0" destOrd="0" presId="urn:microsoft.com/office/officeart/2005/8/layout/default"/>
    <dgm:cxn modelId="{D3D9196A-03B2-467F-9C23-983413BC46AB}" type="presParOf" srcId="{E06FB6D8-D8E6-4E1E-9D16-17256198428D}" destId="{8C4DFEAB-4D67-49A4-A620-A344FD644D1D}" srcOrd="0" destOrd="0" presId="urn:microsoft.com/office/officeart/2005/8/layout/default"/>
    <dgm:cxn modelId="{2ABD3AAA-930C-4C3F-945A-68FB2BEC85D2}" type="presParOf" srcId="{E06FB6D8-D8E6-4E1E-9D16-17256198428D}" destId="{95D0AF12-D3B1-4FE0-9C43-E687ACB20A0B}" srcOrd="1" destOrd="0" presId="urn:microsoft.com/office/officeart/2005/8/layout/default"/>
    <dgm:cxn modelId="{38BA687B-3905-4264-BF90-C3034A98A9DB}" type="presParOf" srcId="{E06FB6D8-D8E6-4E1E-9D16-17256198428D}" destId="{1F3E17E2-4F21-49E7-8BBA-C54262413D05}" srcOrd="2" destOrd="0" presId="urn:microsoft.com/office/officeart/2005/8/layout/default"/>
    <dgm:cxn modelId="{62493BE7-3DEB-4B6E-A7FD-FC477669936F}" type="presParOf" srcId="{E06FB6D8-D8E6-4E1E-9D16-17256198428D}" destId="{EC257125-DF68-460D-8DD6-490C8821ACE1}" srcOrd="3" destOrd="0" presId="urn:microsoft.com/office/officeart/2005/8/layout/default"/>
    <dgm:cxn modelId="{2ABCEBD4-1FCC-4659-9DDA-C98B0C31A03F}" type="presParOf" srcId="{E06FB6D8-D8E6-4E1E-9D16-17256198428D}" destId="{F7DA15DD-F3B8-4F94-96ED-C4150F4CA6E4}" srcOrd="4" destOrd="0" presId="urn:microsoft.com/office/officeart/2005/8/layout/default"/>
    <dgm:cxn modelId="{FAEB903B-F925-4036-89A3-16089B302455}" type="presParOf" srcId="{E06FB6D8-D8E6-4E1E-9D16-17256198428D}" destId="{6A1A1C01-D7B9-44C5-8628-6A561624D460}" srcOrd="5" destOrd="0" presId="urn:microsoft.com/office/officeart/2005/8/layout/default"/>
    <dgm:cxn modelId="{9DD7D6E6-5643-443C-87F3-8A789E8E5C54}" type="presParOf" srcId="{E06FB6D8-D8E6-4E1E-9D16-17256198428D}" destId="{61DFBDC3-72F7-45C2-BDB9-7A6011A33227}" srcOrd="6" destOrd="0" presId="urn:microsoft.com/office/officeart/2005/8/layout/default"/>
    <dgm:cxn modelId="{A4ECD7A7-3A5B-4BAC-A5E0-90A9A06BEB52}" type="presParOf" srcId="{E06FB6D8-D8E6-4E1E-9D16-17256198428D}" destId="{43A844C7-627A-4221-ABD8-6813F85DFE86}" srcOrd="7" destOrd="0" presId="urn:microsoft.com/office/officeart/2005/8/layout/default"/>
    <dgm:cxn modelId="{5DD9E8BA-0988-4C21-A5BD-EE1DD4FD0BC8}" type="presParOf" srcId="{E06FB6D8-D8E6-4E1E-9D16-17256198428D}" destId="{6D6A923D-69D9-4558-B1C3-BF8A2AAEBD77}" srcOrd="8" destOrd="0" presId="urn:microsoft.com/office/officeart/2005/8/layout/default"/>
    <dgm:cxn modelId="{8650145E-134B-45F3-AAB9-ACE39663AE62}" type="presParOf" srcId="{E06FB6D8-D8E6-4E1E-9D16-17256198428D}" destId="{9BA45A2E-EE64-46A3-B15A-340A7C48719B}" srcOrd="9" destOrd="0" presId="urn:microsoft.com/office/officeart/2005/8/layout/default"/>
    <dgm:cxn modelId="{1F181C5C-1087-4836-A567-02C71B6BC552}" type="presParOf" srcId="{E06FB6D8-D8E6-4E1E-9D16-17256198428D}" destId="{407ED832-683C-43A4-9455-42A7F0086099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9C9CEB9-1932-4CDF-B21E-684DD7506008}" type="doc">
      <dgm:prSet loTypeId="urn:microsoft.com/office/officeart/2005/8/layout/vList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55EDED7-9517-4586-9260-050D7ED886DE}">
      <dgm:prSet phldrT="[Text]"/>
      <dgm:spPr/>
      <dgm:t>
        <a:bodyPr/>
        <a:lstStyle/>
        <a:p>
          <a:r>
            <a:rPr lang="en-US"/>
            <a:t>Fact Finding - Conduct face-to-face, virtual outreaches and other information-gathering activities</a:t>
          </a:r>
        </a:p>
      </dgm:t>
    </dgm:pt>
    <dgm:pt modelId="{AF749B52-B21B-426B-B2E5-9C399CC8FB6A}" type="parTrans" cxnId="{21E8EA01-76D3-4FFD-964D-57520F620642}">
      <dgm:prSet/>
      <dgm:spPr/>
      <dgm:t>
        <a:bodyPr/>
        <a:lstStyle/>
        <a:p>
          <a:endParaRPr lang="en-US"/>
        </a:p>
      </dgm:t>
    </dgm:pt>
    <dgm:pt modelId="{49D17D30-56BB-4C2C-BF78-4A0CC83ACA8D}" type="sibTrans" cxnId="{21E8EA01-76D3-4FFD-964D-57520F620642}">
      <dgm:prSet/>
      <dgm:spPr/>
      <dgm:t>
        <a:bodyPr/>
        <a:lstStyle/>
        <a:p>
          <a:endParaRPr lang="en-US"/>
        </a:p>
      </dgm:t>
    </dgm:pt>
    <dgm:pt modelId="{EF32F0F8-A367-48F0-B4AA-A979F5EFB413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pPr eaLnBrk="1" latinLnBrk="0"/>
          <a:r>
            <a:rPr lang="en-US" b="0" i="0"/>
            <a:t>Update to the IESBA on activities and preliminary findings for the IESBA's consideration and direction </a:t>
          </a:r>
          <a:endParaRPr lang="en-US"/>
        </a:p>
      </dgm:t>
    </dgm:pt>
    <dgm:pt modelId="{2468167E-11F1-4FA6-8570-AD17831793FB}" type="parTrans" cxnId="{19DB5515-EDF5-4FC9-8371-7D38C20778AC}">
      <dgm:prSet/>
      <dgm:spPr/>
      <dgm:t>
        <a:bodyPr/>
        <a:lstStyle/>
        <a:p>
          <a:endParaRPr lang="en-US"/>
        </a:p>
      </dgm:t>
    </dgm:pt>
    <dgm:pt modelId="{E7BFEBBB-D3B4-4137-A7FE-C46ED2DE5737}" type="sibTrans" cxnId="{19DB5515-EDF5-4FC9-8371-7D38C20778AC}">
      <dgm:prSet/>
      <dgm:spPr/>
      <dgm:t>
        <a:bodyPr/>
        <a:lstStyle/>
        <a:p>
          <a:endParaRPr lang="en-US"/>
        </a:p>
      </dgm:t>
    </dgm:pt>
    <dgm:pt modelId="{19DCDF0D-49D5-451E-884C-8749F3FF2CBE}">
      <dgm:prSet phldrT="[Tex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/>
            <a:t>Final report and recommendations to the IESBA</a:t>
          </a:r>
        </a:p>
      </dgm:t>
    </dgm:pt>
    <dgm:pt modelId="{EF0AA5F3-FA36-4448-B5A6-AED6151700C3}" type="parTrans" cxnId="{33F74777-A424-4387-8448-5435B9768F60}">
      <dgm:prSet/>
      <dgm:spPr/>
      <dgm:t>
        <a:bodyPr/>
        <a:lstStyle/>
        <a:p>
          <a:endParaRPr lang="en-US"/>
        </a:p>
      </dgm:t>
    </dgm:pt>
    <dgm:pt modelId="{E9E1138B-0DB5-41D3-B463-AED3ED5577A3}" type="sibTrans" cxnId="{33F74777-A424-4387-8448-5435B9768F60}">
      <dgm:prSet/>
      <dgm:spPr/>
      <dgm:t>
        <a:bodyPr/>
        <a:lstStyle/>
        <a:p>
          <a:endParaRPr lang="en-US"/>
        </a:p>
      </dgm:t>
    </dgm:pt>
    <dgm:pt modelId="{3D9FCECE-7241-4EFC-AAA6-C2A58C381255}" type="pres">
      <dgm:prSet presAssocID="{E9C9CEB9-1932-4CDF-B21E-684DD7506008}" presName="linear" presStyleCnt="0">
        <dgm:presLayoutVars>
          <dgm:dir/>
          <dgm:resizeHandles val="exact"/>
        </dgm:presLayoutVars>
      </dgm:prSet>
      <dgm:spPr/>
    </dgm:pt>
    <dgm:pt modelId="{36F2B1A1-1460-4E2F-B196-3923DAB2D5A0}" type="pres">
      <dgm:prSet presAssocID="{D55EDED7-9517-4586-9260-050D7ED886DE}" presName="comp" presStyleCnt="0"/>
      <dgm:spPr/>
    </dgm:pt>
    <dgm:pt modelId="{EE6C5694-7EBA-4169-9A47-0A45F3C2C99C}" type="pres">
      <dgm:prSet presAssocID="{D55EDED7-9517-4586-9260-050D7ED886DE}" presName="box" presStyleLbl="node1" presStyleIdx="0" presStyleCnt="3"/>
      <dgm:spPr/>
    </dgm:pt>
    <dgm:pt modelId="{CBB3F006-D9A1-4ADE-9A45-9913D37B3C37}" type="pres">
      <dgm:prSet presAssocID="{D55EDED7-9517-4586-9260-050D7ED886DE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ard Room"/>
        </a:ext>
      </dgm:extLst>
    </dgm:pt>
    <dgm:pt modelId="{F0F66B25-B442-4B7E-9795-1EC72182C873}" type="pres">
      <dgm:prSet presAssocID="{D55EDED7-9517-4586-9260-050D7ED886DE}" presName="text" presStyleLbl="node1" presStyleIdx="0" presStyleCnt="3">
        <dgm:presLayoutVars>
          <dgm:bulletEnabled val="1"/>
        </dgm:presLayoutVars>
      </dgm:prSet>
      <dgm:spPr/>
    </dgm:pt>
    <dgm:pt modelId="{897548AB-6582-468A-B040-734F4677209E}" type="pres">
      <dgm:prSet presAssocID="{49D17D30-56BB-4C2C-BF78-4A0CC83ACA8D}" presName="spacer" presStyleCnt="0"/>
      <dgm:spPr/>
    </dgm:pt>
    <dgm:pt modelId="{FA43BEE4-860B-41B4-A4BC-918EF22CF719}" type="pres">
      <dgm:prSet presAssocID="{EF32F0F8-A367-48F0-B4AA-A979F5EFB413}" presName="comp" presStyleCnt="0"/>
      <dgm:spPr/>
    </dgm:pt>
    <dgm:pt modelId="{842A3B55-F4D1-4C0E-B61E-59C502CE743B}" type="pres">
      <dgm:prSet presAssocID="{EF32F0F8-A367-48F0-B4AA-A979F5EFB413}" presName="box" presStyleLbl="node1" presStyleIdx="1" presStyleCnt="3"/>
      <dgm:spPr/>
    </dgm:pt>
    <dgm:pt modelId="{A2B0534F-9CC0-4452-95DA-ED5142855299}" type="pres">
      <dgm:prSet presAssocID="{EF32F0F8-A367-48F0-B4AA-A979F5EFB413}" presName="img" presStyleLbl="fgImgPlac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98D3B9CE-6CA2-417C-83A6-D5A6744BE41F}" type="pres">
      <dgm:prSet presAssocID="{EF32F0F8-A367-48F0-B4AA-A979F5EFB413}" presName="text" presStyleLbl="node1" presStyleIdx="1" presStyleCnt="3">
        <dgm:presLayoutVars>
          <dgm:bulletEnabled val="1"/>
        </dgm:presLayoutVars>
      </dgm:prSet>
      <dgm:spPr/>
    </dgm:pt>
    <dgm:pt modelId="{58BFC1CB-D56D-4E81-8295-87C71E957770}" type="pres">
      <dgm:prSet presAssocID="{E7BFEBBB-D3B4-4137-A7FE-C46ED2DE5737}" presName="spacer" presStyleCnt="0"/>
      <dgm:spPr/>
    </dgm:pt>
    <dgm:pt modelId="{5EF8666F-8C3D-4731-9A73-869B41B50C2E}" type="pres">
      <dgm:prSet presAssocID="{19DCDF0D-49D5-451E-884C-8749F3FF2CBE}" presName="comp" presStyleCnt="0"/>
      <dgm:spPr/>
    </dgm:pt>
    <dgm:pt modelId="{2CD804B8-496A-4366-A904-5454D48056A6}" type="pres">
      <dgm:prSet presAssocID="{19DCDF0D-49D5-451E-884C-8749F3FF2CBE}" presName="box" presStyleLbl="node1" presStyleIdx="2" presStyleCnt="3"/>
      <dgm:spPr/>
    </dgm:pt>
    <dgm:pt modelId="{57672ECD-915F-4162-89BD-CDDCD790E56D}" type="pres">
      <dgm:prSet presAssocID="{19DCDF0D-49D5-451E-884C-8749F3FF2CBE}" presName="img" presStyleLbl="fgImgPlac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9563F557-383F-4D76-8BC8-BBF65241128E}" type="pres">
      <dgm:prSet presAssocID="{19DCDF0D-49D5-451E-884C-8749F3FF2CBE}" presName="text" presStyleLbl="node1" presStyleIdx="2" presStyleCnt="3">
        <dgm:presLayoutVars>
          <dgm:bulletEnabled val="1"/>
        </dgm:presLayoutVars>
      </dgm:prSet>
      <dgm:spPr/>
    </dgm:pt>
  </dgm:ptLst>
  <dgm:cxnLst>
    <dgm:cxn modelId="{21E8EA01-76D3-4FFD-964D-57520F620642}" srcId="{E9C9CEB9-1932-4CDF-B21E-684DD7506008}" destId="{D55EDED7-9517-4586-9260-050D7ED886DE}" srcOrd="0" destOrd="0" parTransId="{AF749B52-B21B-426B-B2E5-9C399CC8FB6A}" sibTransId="{49D17D30-56BB-4C2C-BF78-4A0CC83ACA8D}"/>
    <dgm:cxn modelId="{19DB5515-EDF5-4FC9-8371-7D38C20778AC}" srcId="{E9C9CEB9-1932-4CDF-B21E-684DD7506008}" destId="{EF32F0F8-A367-48F0-B4AA-A979F5EFB413}" srcOrd="1" destOrd="0" parTransId="{2468167E-11F1-4FA6-8570-AD17831793FB}" sibTransId="{E7BFEBBB-D3B4-4137-A7FE-C46ED2DE5737}"/>
    <dgm:cxn modelId="{81618B2E-49B1-49EB-A6C6-138093022540}" type="presOf" srcId="{EF32F0F8-A367-48F0-B4AA-A979F5EFB413}" destId="{842A3B55-F4D1-4C0E-B61E-59C502CE743B}" srcOrd="0" destOrd="0" presId="urn:microsoft.com/office/officeart/2005/8/layout/vList4"/>
    <dgm:cxn modelId="{5FA61A2F-F9FD-4CED-8590-421BE20CD8B3}" type="presOf" srcId="{19DCDF0D-49D5-451E-884C-8749F3FF2CBE}" destId="{9563F557-383F-4D76-8BC8-BBF65241128E}" srcOrd="1" destOrd="0" presId="urn:microsoft.com/office/officeart/2005/8/layout/vList4"/>
    <dgm:cxn modelId="{4BD95855-C3CE-44BA-838C-28F15895539B}" type="presOf" srcId="{E9C9CEB9-1932-4CDF-B21E-684DD7506008}" destId="{3D9FCECE-7241-4EFC-AAA6-C2A58C381255}" srcOrd="0" destOrd="0" presId="urn:microsoft.com/office/officeart/2005/8/layout/vList4"/>
    <dgm:cxn modelId="{33F74777-A424-4387-8448-5435B9768F60}" srcId="{E9C9CEB9-1932-4CDF-B21E-684DD7506008}" destId="{19DCDF0D-49D5-451E-884C-8749F3FF2CBE}" srcOrd="2" destOrd="0" parTransId="{EF0AA5F3-FA36-4448-B5A6-AED6151700C3}" sibTransId="{E9E1138B-0DB5-41D3-B463-AED3ED5577A3}"/>
    <dgm:cxn modelId="{00EDDC59-4BC5-4388-BCB1-BFA1FD42448E}" type="presOf" srcId="{19DCDF0D-49D5-451E-884C-8749F3FF2CBE}" destId="{2CD804B8-496A-4366-A904-5454D48056A6}" srcOrd="0" destOrd="0" presId="urn:microsoft.com/office/officeart/2005/8/layout/vList4"/>
    <dgm:cxn modelId="{31F9CF9F-F332-43C0-9CC3-EE4F4196649B}" type="presOf" srcId="{D55EDED7-9517-4586-9260-050D7ED886DE}" destId="{F0F66B25-B442-4B7E-9795-1EC72182C873}" srcOrd="1" destOrd="0" presId="urn:microsoft.com/office/officeart/2005/8/layout/vList4"/>
    <dgm:cxn modelId="{70017DAE-6A7A-4C72-A623-D24877E143D6}" type="presOf" srcId="{D55EDED7-9517-4586-9260-050D7ED886DE}" destId="{EE6C5694-7EBA-4169-9A47-0A45F3C2C99C}" srcOrd="0" destOrd="0" presId="urn:microsoft.com/office/officeart/2005/8/layout/vList4"/>
    <dgm:cxn modelId="{7A90A6E1-905E-4D31-9180-A0834C53A8B2}" type="presOf" srcId="{EF32F0F8-A367-48F0-B4AA-A979F5EFB413}" destId="{98D3B9CE-6CA2-417C-83A6-D5A6744BE41F}" srcOrd="1" destOrd="0" presId="urn:microsoft.com/office/officeart/2005/8/layout/vList4"/>
    <dgm:cxn modelId="{8DCC4D54-976E-4732-94A0-45855397288A}" type="presParOf" srcId="{3D9FCECE-7241-4EFC-AAA6-C2A58C381255}" destId="{36F2B1A1-1460-4E2F-B196-3923DAB2D5A0}" srcOrd="0" destOrd="0" presId="urn:microsoft.com/office/officeart/2005/8/layout/vList4"/>
    <dgm:cxn modelId="{B7BF5D30-F1B8-4DC7-895E-91BE45B08A44}" type="presParOf" srcId="{36F2B1A1-1460-4E2F-B196-3923DAB2D5A0}" destId="{EE6C5694-7EBA-4169-9A47-0A45F3C2C99C}" srcOrd="0" destOrd="0" presId="urn:microsoft.com/office/officeart/2005/8/layout/vList4"/>
    <dgm:cxn modelId="{3A4FFD2D-63CA-4C85-B06E-EFA20D1142BC}" type="presParOf" srcId="{36F2B1A1-1460-4E2F-B196-3923DAB2D5A0}" destId="{CBB3F006-D9A1-4ADE-9A45-9913D37B3C37}" srcOrd="1" destOrd="0" presId="urn:microsoft.com/office/officeart/2005/8/layout/vList4"/>
    <dgm:cxn modelId="{31571390-E913-4796-878C-B257D7826863}" type="presParOf" srcId="{36F2B1A1-1460-4E2F-B196-3923DAB2D5A0}" destId="{F0F66B25-B442-4B7E-9795-1EC72182C873}" srcOrd="2" destOrd="0" presId="urn:microsoft.com/office/officeart/2005/8/layout/vList4"/>
    <dgm:cxn modelId="{E5890ED2-B12A-498E-89DF-1B9AFE88B440}" type="presParOf" srcId="{3D9FCECE-7241-4EFC-AAA6-C2A58C381255}" destId="{897548AB-6582-468A-B040-734F4677209E}" srcOrd="1" destOrd="0" presId="urn:microsoft.com/office/officeart/2005/8/layout/vList4"/>
    <dgm:cxn modelId="{A323E886-D3A1-4377-9FA9-59C31280A63C}" type="presParOf" srcId="{3D9FCECE-7241-4EFC-AAA6-C2A58C381255}" destId="{FA43BEE4-860B-41B4-A4BC-918EF22CF719}" srcOrd="2" destOrd="0" presId="urn:microsoft.com/office/officeart/2005/8/layout/vList4"/>
    <dgm:cxn modelId="{90CA32E5-035C-4028-B30F-C71A62CC7F4D}" type="presParOf" srcId="{FA43BEE4-860B-41B4-A4BC-918EF22CF719}" destId="{842A3B55-F4D1-4C0E-B61E-59C502CE743B}" srcOrd="0" destOrd="0" presId="urn:microsoft.com/office/officeart/2005/8/layout/vList4"/>
    <dgm:cxn modelId="{F1FCD080-90F8-45EF-858C-E0F976F7121E}" type="presParOf" srcId="{FA43BEE4-860B-41B4-A4BC-918EF22CF719}" destId="{A2B0534F-9CC0-4452-95DA-ED5142855299}" srcOrd="1" destOrd="0" presId="urn:microsoft.com/office/officeart/2005/8/layout/vList4"/>
    <dgm:cxn modelId="{1E28B46E-CCC2-48A3-9AE6-22CE49D82A21}" type="presParOf" srcId="{FA43BEE4-860B-41B4-A4BC-918EF22CF719}" destId="{98D3B9CE-6CA2-417C-83A6-D5A6744BE41F}" srcOrd="2" destOrd="0" presId="urn:microsoft.com/office/officeart/2005/8/layout/vList4"/>
    <dgm:cxn modelId="{CD581043-AB15-4DE8-8C78-A4E58A374ECB}" type="presParOf" srcId="{3D9FCECE-7241-4EFC-AAA6-C2A58C381255}" destId="{58BFC1CB-D56D-4E81-8295-87C71E957770}" srcOrd="3" destOrd="0" presId="urn:microsoft.com/office/officeart/2005/8/layout/vList4"/>
    <dgm:cxn modelId="{8AC5F0C7-AFB2-4F1F-A68D-6A9DA6931F79}" type="presParOf" srcId="{3D9FCECE-7241-4EFC-AAA6-C2A58C381255}" destId="{5EF8666F-8C3D-4731-9A73-869B41B50C2E}" srcOrd="4" destOrd="0" presId="urn:microsoft.com/office/officeart/2005/8/layout/vList4"/>
    <dgm:cxn modelId="{01AAC07A-05E9-4539-8344-074C2A6DB9F8}" type="presParOf" srcId="{5EF8666F-8C3D-4731-9A73-869B41B50C2E}" destId="{2CD804B8-496A-4366-A904-5454D48056A6}" srcOrd="0" destOrd="0" presId="urn:microsoft.com/office/officeart/2005/8/layout/vList4"/>
    <dgm:cxn modelId="{70408364-63D6-479C-ABC5-7455469ACC46}" type="presParOf" srcId="{5EF8666F-8C3D-4731-9A73-869B41B50C2E}" destId="{57672ECD-915F-4162-89BD-CDDCD790E56D}" srcOrd="1" destOrd="0" presId="urn:microsoft.com/office/officeart/2005/8/layout/vList4"/>
    <dgm:cxn modelId="{3EC51F57-8434-4948-B374-1800E8248309}" type="presParOf" srcId="{5EF8666F-8C3D-4731-9A73-869B41B50C2E}" destId="{9563F557-383F-4D76-8BC8-BBF65241128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9625D9-36BE-4809-87A9-A467222180FA}">
      <dsp:nvSpPr>
        <dsp:cNvPr id="0" name=""/>
        <dsp:cNvSpPr/>
      </dsp:nvSpPr>
      <dsp:spPr>
        <a:xfrm>
          <a:off x="-6032466" y="-923042"/>
          <a:ext cx="7181212" cy="7181212"/>
        </a:xfrm>
        <a:prstGeom prst="blockArc">
          <a:avLst>
            <a:gd name="adj1" fmla="val 18900000"/>
            <a:gd name="adj2" fmla="val 2700000"/>
            <a:gd name="adj3" fmla="val 301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02605A-2E89-4962-ACA8-ACE1E449C732}">
      <dsp:nvSpPr>
        <dsp:cNvPr id="0" name=""/>
        <dsp:cNvSpPr/>
      </dsp:nvSpPr>
      <dsp:spPr>
        <a:xfrm>
          <a:off x="501998" y="333338"/>
          <a:ext cx="5645898" cy="66710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514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300" kern="1200"/>
            <a:t>IESSA Issuance (Jan 2025)</a:t>
          </a:r>
          <a:endParaRPr lang="en-US" sz="2300" kern="1200"/>
        </a:p>
      </dsp:txBody>
      <dsp:txXfrm>
        <a:off x="501998" y="333338"/>
        <a:ext cx="5645898" cy="667104"/>
      </dsp:txXfrm>
    </dsp:sp>
    <dsp:sp modelId="{579BB130-0172-42C6-93B5-19E0F34683EA}">
      <dsp:nvSpPr>
        <dsp:cNvPr id="0" name=""/>
        <dsp:cNvSpPr/>
      </dsp:nvSpPr>
      <dsp:spPr>
        <a:xfrm>
          <a:off x="85057" y="249950"/>
          <a:ext cx="833880" cy="8338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2D315B-CDD0-4AD6-9495-5E7DC5573F74}">
      <dsp:nvSpPr>
        <dsp:cNvPr id="0" name=""/>
        <dsp:cNvSpPr/>
      </dsp:nvSpPr>
      <dsp:spPr>
        <a:xfrm>
          <a:off x="980025" y="1333675"/>
          <a:ext cx="5167870" cy="66710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514" tIns="58420" rIns="58420" bIns="584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300" kern="1200">
              <a:solidFill>
                <a:schemeClr val="bg1"/>
              </a:solidFill>
            </a:rPr>
            <a:t>Consultation Feedback</a:t>
          </a:r>
        </a:p>
      </dsp:txBody>
      <dsp:txXfrm>
        <a:off x="980025" y="1333675"/>
        <a:ext cx="5167870" cy="667104"/>
      </dsp:txXfrm>
    </dsp:sp>
    <dsp:sp modelId="{16B52651-8661-4C22-BD05-03C8474BB218}">
      <dsp:nvSpPr>
        <dsp:cNvPr id="0" name=""/>
        <dsp:cNvSpPr/>
      </dsp:nvSpPr>
      <dsp:spPr>
        <a:xfrm>
          <a:off x="563085" y="1250287"/>
          <a:ext cx="833880" cy="8338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4A86D4-B4B1-4724-8849-37F22F9E55B6}">
      <dsp:nvSpPr>
        <dsp:cNvPr id="0" name=""/>
        <dsp:cNvSpPr/>
      </dsp:nvSpPr>
      <dsp:spPr>
        <a:xfrm>
          <a:off x="1126741" y="2334011"/>
          <a:ext cx="5021154" cy="66710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514" tIns="58420" rIns="58420" bIns="584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en-US" sz="2300" kern="1200"/>
            <a:t>Coordination with IAASB’s ISSA 5000</a:t>
          </a:r>
          <a:endParaRPr lang="en-US" sz="2300" kern="1200"/>
        </a:p>
      </dsp:txBody>
      <dsp:txXfrm>
        <a:off x="1126741" y="2334011"/>
        <a:ext cx="5021154" cy="667104"/>
      </dsp:txXfrm>
    </dsp:sp>
    <dsp:sp modelId="{3997FF1C-FC3C-4E90-BE65-F43E1C316483}">
      <dsp:nvSpPr>
        <dsp:cNvPr id="0" name=""/>
        <dsp:cNvSpPr/>
      </dsp:nvSpPr>
      <dsp:spPr>
        <a:xfrm>
          <a:off x="709801" y="2250623"/>
          <a:ext cx="833880" cy="8338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8BE850-B375-476B-94CB-59553A0B0EBA}">
      <dsp:nvSpPr>
        <dsp:cNvPr id="0" name=""/>
        <dsp:cNvSpPr/>
      </dsp:nvSpPr>
      <dsp:spPr>
        <a:xfrm>
          <a:off x="980025" y="3334348"/>
          <a:ext cx="5167870" cy="66710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514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SWP 2024-2027 Commitment</a:t>
          </a:r>
        </a:p>
      </dsp:txBody>
      <dsp:txXfrm>
        <a:off x="980025" y="3334348"/>
        <a:ext cx="5167870" cy="667104"/>
      </dsp:txXfrm>
    </dsp:sp>
    <dsp:sp modelId="{F9D4B547-20BF-46B7-8906-94E5D52891DB}">
      <dsp:nvSpPr>
        <dsp:cNvPr id="0" name=""/>
        <dsp:cNvSpPr/>
      </dsp:nvSpPr>
      <dsp:spPr>
        <a:xfrm>
          <a:off x="563085" y="3250960"/>
          <a:ext cx="833880" cy="8338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3FBD90-EE66-4449-B7D5-EDE657B55A33}">
      <dsp:nvSpPr>
        <dsp:cNvPr id="0" name=""/>
        <dsp:cNvSpPr/>
      </dsp:nvSpPr>
      <dsp:spPr>
        <a:xfrm>
          <a:off x="501998" y="4334684"/>
          <a:ext cx="5645898" cy="667104"/>
        </a:xfrm>
        <a:prstGeom prst="rect">
          <a:avLst/>
        </a:prstGeom>
        <a:solidFill>
          <a:schemeClr val="bg2">
            <a:lumMod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514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300" kern="1200"/>
            <a:t>June </a:t>
          </a:r>
          <a:r>
            <a:rPr lang="en-US" altLang="en-US" sz="2300" kern="1200">
              <a:solidFill>
                <a:schemeClr val="bg1"/>
              </a:solidFill>
            </a:rPr>
            <a:t>2025 Deregulation Trends</a:t>
          </a:r>
          <a:endParaRPr lang="en-US" sz="2300" kern="1200">
            <a:solidFill>
              <a:schemeClr val="bg1"/>
            </a:solidFill>
          </a:endParaRPr>
        </a:p>
      </dsp:txBody>
      <dsp:txXfrm>
        <a:off x="501998" y="4334684"/>
        <a:ext cx="5645898" cy="667104"/>
      </dsp:txXfrm>
    </dsp:sp>
    <dsp:sp modelId="{BD5C435E-72DC-4BF4-98CD-093220D23CB5}">
      <dsp:nvSpPr>
        <dsp:cNvPr id="0" name=""/>
        <dsp:cNvSpPr/>
      </dsp:nvSpPr>
      <dsp:spPr>
        <a:xfrm>
          <a:off x="85057" y="4251296"/>
          <a:ext cx="833880" cy="8338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BC0EC8-76E2-4330-9F71-4BF838B5CAAC}">
      <dsp:nvSpPr>
        <dsp:cNvPr id="0" name=""/>
        <dsp:cNvSpPr/>
      </dsp:nvSpPr>
      <dsp:spPr>
        <a:xfrm>
          <a:off x="0" y="352177"/>
          <a:ext cx="5004620" cy="1216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b="1" kern="1200"/>
            <a:t>PAs </a:t>
          </a:r>
          <a:r>
            <a:rPr lang="en-US" altLang="en-US" sz="1800" kern="1200"/>
            <a:t>follow independence standards set out in Part 4B of the Code</a:t>
          </a:r>
        </a:p>
      </dsp:txBody>
      <dsp:txXfrm>
        <a:off x="59399" y="411576"/>
        <a:ext cx="4885822" cy="1098002"/>
      </dsp:txXfrm>
    </dsp:sp>
    <dsp:sp modelId="{CCBE2BB6-225D-4DE8-A061-69C4B0ACDFA4}">
      <dsp:nvSpPr>
        <dsp:cNvPr id="0" name=""/>
        <dsp:cNvSpPr/>
      </dsp:nvSpPr>
      <dsp:spPr>
        <a:xfrm>
          <a:off x="0" y="1756177"/>
          <a:ext cx="5004620" cy="1216800"/>
        </a:xfrm>
        <a:prstGeom prst="roundRect">
          <a:avLst/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b="1" kern="1200"/>
            <a:t>Non-PAs </a:t>
          </a:r>
          <a:r>
            <a:rPr lang="en-US" altLang="en-US" sz="1800" kern="1200"/>
            <a:t>encouraged to follow Part 4B</a:t>
          </a:r>
          <a:endParaRPr lang="en-US" sz="1800" kern="1200"/>
        </a:p>
      </dsp:txBody>
      <dsp:txXfrm>
        <a:off x="59399" y="1815576"/>
        <a:ext cx="4885822" cy="10980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455100-49AE-4FDD-BFB8-0C3428BBA5F0}">
      <dsp:nvSpPr>
        <dsp:cNvPr id="0" name=""/>
        <dsp:cNvSpPr/>
      </dsp:nvSpPr>
      <dsp:spPr>
        <a:xfrm>
          <a:off x="622" y="307477"/>
          <a:ext cx="2428540" cy="145712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700" kern="1200"/>
            <a:t>Ethics provisions (Secs. 5100–5390): Apply to all SAEs </a:t>
          </a:r>
          <a:r>
            <a:rPr lang="en-US" altLang="en-US" sz="1700" kern="1200">
              <a:solidFill>
                <a:schemeClr val="bg1"/>
              </a:solidFill>
            </a:rPr>
            <a:t>and other services </a:t>
          </a:r>
          <a:r>
            <a:rPr lang="en-US" altLang="en-US" sz="1700" kern="1200"/>
            <a:t>for the same client</a:t>
          </a:r>
        </a:p>
      </dsp:txBody>
      <dsp:txXfrm>
        <a:off x="622" y="307477"/>
        <a:ext cx="2428540" cy="1457124"/>
      </dsp:txXfrm>
    </dsp:sp>
    <dsp:sp modelId="{A7E8CE87-70ED-4347-AB03-959AB8F1B885}">
      <dsp:nvSpPr>
        <dsp:cNvPr id="0" name=""/>
        <dsp:cNvSpPr/>
      </dsp:nvSpPr>
      <dsp:spPr>
        <a:xfrm>
          <a:off x="2672017" y="307477"/>
          <a:ext cx="2428540" cy="1457124"/>
        </a:xfrm>
        <a:prstGeom prst="rect">
          <a:avLst/>
        </a:prstGeom>
        <a:solidFill>
          <a:schemeClr val="accent2">
            <a:hueOff val="-1193748"/>
            <a:satOff val="-6774"/>
            <a:lumOff val="2186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700" kern="1200"/>
            <a:t>Independence provisions (Secs. 5400–5600): Scoped only to SAEs with same public interest as financial statement audits</a:t>
          </a:r>
        </a:p>
      </dsp:txBody>
      <dsp:txXfrm>
        <a:off x="2672017" y="307477"/>
        <a:ext cx="2428540" cy="1457124"/>
      </dsp:txXfrm>
    </dsp:sp>
    <dsp:sp modelId="{2E54509A-A100-4B65-BD4A-F3BE6D59497E}">
      <dsp:nvSpPr>
        <dsp:cNvPr id="0" name=""/>
        <dsp:cNvSpPr/>
      </dsp:nvSpPr>
      <dsp:spPr>
        <a:xfrm>
          <a:off x="17901" y="2007455"/>
          <a:ext cx="5065376" cy="1382635"/>
        </a:xfrm>
        <a:prstGeom prst="rect">
          <a:avLst/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700" kern="1200"/>
            <a:t>IIS apply where sustainability information is: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en-US" sz="1700" kern="1200"/>
            <a:t>Reported under a general-purpose framework, and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en-US" sz="1700" kern="1200">
              <a:solidFill>
                <a:schemeClr val="bg1"/>
              </a:solidFill>
            </a:rPr>
            <a:t>Required by law or regulation, </a:t>
          </a:r>
          <a:r>
            <a:rPr lang="en-US" altLang="en-US" sz="1700" b="1" kern="1200">
              <a:solidFill>
                <a:schemeClr val="bg1"/>
              </a:solidFill>
            </a:rPr>
            <a:t>or </a:t>
          </a:r>
          <a:r>
            <a:rPr lang="en-US" altLang="en-US" sz="1700" kern="1200">
              <a:solidFill>
                <a:schemeClr val="bg1"/>
              </a:solidFill>
            </a:rPr>
            <a:t>publicly </a:t>
          </a:r>
          <a:r>
            <a:rPr lang="en-US" altLang="en-US" sz="1700" kern="1200"/>
            <a:t>disclosed to support investor/user decision-making.</a:t>
          </a:r>
          <a:endParaRPr lang="en-US" sz="1700" kern="1200"/>
        </a:p>
      </dsp:txBody>
      <dsp:txXfrm>
        <a:off x="17901" y="2007455"/>
        <a:ext cx="5065376" cy="13826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3A47CE-6C63-48F8-8F78-B54B2E596941}">
      <dsp:nvSpPr>
        <dsp:cNvPr id="0" name=""/>
        <dsp:cNvSpPr/>
      </dsp:nvSpPr>
      <dsp:spPr>
        <a:xfrm rot="16200000">
          <a:off x="-1235227" y="1822354"/>
          <a:ext cx="2913188" cy="379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4287" bIns="0" numCol="1" spcCol="1270" anchor="t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-1235227" y="1822354"/>
        <a:ext cx="2913188" cy="379034"/>
      </dsp:txXfrm>
    </dsp:sp>
    <dsp:sp modelId="{08D2BF46-F3FF-4EB0-9262-4BF08DBD55BA}">
      <dsp:nvSpPr>
        <dsp:cNvPr id="0" name=""/>
        <dsp:cNvSpPr/>
      </dsp:nvSpPr>
      <dsp:spPr>
        <a:xfrm>
          <a:off x="410883" y="343838"/>
          <a:ext cx="1887994" cy="333606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334287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Whether to undertake a project to develop independence standards for SAEs outside the scope of the IIS in the IESSA</a:t>
          </a:r>
        </a:p>
      </dsp:txBody>
      <dsp:txXfrm>
        <a:off x="410883" y="343838"/>
        <a:ext cx="1887994" cy="3336066"/>
      </dsp:txXfrm>
    </dsp:sp>
    <dsp:sp modelId="{E0DCC6AB-BFCD-42D5-8B82-AB63FC1D68BF}">
      <dsp:nvSpPr>
        <dsp:cNvPr id="0" name=""/>
        <dsp:cNvSpPr/>
      </dsp:nvSpPr>
      <dsp:spPr>
        <a:xfrm>
          <a:off x="31849" y="54951"/>
          <a:ext cx="758069" cy="75806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68C7CD-75D0-42B1-BD30-F85933708E18}">
      <dsp:nvSpPr>
        <dsp:cNvPr id="0" name=""/>
        <dsp:cNvSpPr/>
      </dsp:nvSpPr>
      <dsp:spPr>
        <a:xfrm rot="16200000">
          <a:off x="1504698" y="1822354"/>
          <a:ext cx="2913188" cy="379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4287" bIns="0" numCol="1" spcCol="1270" anchor="t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1504698" y="1822354"/>
        <a:ext cx="2913188" cy="379034"/>
      </dsp:txXfrm>
    </dsp:sp>
    <dsp:sp modelId="{171A1F1C-1C7B-4424-9DCC-43332A57AF5B}">
      <dsp:nvSpPr>
        <dsp:cNvPr id="0" name=""/>
        <dsp:cNvSpPr/>
      </dsp:nvSpPr>
      <dsp:spPr>
        <a:xfrm>
          <a:off x="3150809" y="349402"/>
          <a:ext cx="1887994" cy="3324938"/>
        </a:xfrm>
        <a:prstGeom prst="rect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334287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Whether the approach to such a project should be profession-agnostic</a:t>
          </a:r>
        </a:p>
      </dsp:txBody>
      <dsp:txXfrm>
        <a:off x="3150809" y="349402"/>
        <a:ext cx="1887994" cy="3324938"/>
      </dsp:txXfrm>
    </dsp:sp>
    <dsp:sp modelId="{0F5F100E-F0A7-4680-B5F5-C15E158D23FD}">
      <dsp:nvSpPr>
        <dsp:cNvPr id="0" name=""/>
        <dsp:cNvSpPr/>
      </dsp:nvSpPr>
      <dsp:spPr>
        <a:xfrm>
          <a:off x="2771775" y="54951"/>
          <a:ext cx="758069" cy="75806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004892-5372-455E-8AA1-1E607742926B}">
      <dsp:nvSpPr>
        <dsp:cNvPr id="0" name=""/>
        <dsp:cNvSpPr/>
      </dsp:nvSpPr>
      <dsp:spPr>
        <a:xfrm rot="16200000">
          <a:off x="-1233549" y="1822734"/>
          <a:ext cx="2913188" cy="3822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7144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/>
            </a:solidFill>
          </a:endParaRPr>
        </a:p>
      </dsp:txBody>
      <dsp:txXfrm>
        <a:off x="-1233549" y="1822734"/>
        <a:ext cx="2913188" cy="382273"/>
      </dsp:txXfrm>
    </dsp:sp>
    <dsp:sp modelId="{E57B2872-3042-44C1-A31A-487C245B1420}">
      <dsp:nvSpPr>
        <dsp:cNvPr id="0" name=""/>
        <dsp:cNvSpPr/>
      </dsp:nvSpPr>
      <dsp:spPr>
        <a:xfrm>
          <a:off x="414181" y="345560"/>
          <a:ext cx="1904125" cy="3336620"/>
        </a:xfrm>
        <a:prstGeom prst="rect">
          <a:avLst/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337144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Identify options for the approach and pros and cons from the point of view of maximizing A&amp;I of standards</a:t>
          </a:r>
        </a:p>
      </dsp:txBody>
      <dsp:txXfrm>
        <a:off x="414181" y="345560"/>
        <a:ext cx="1904125" cy="3336620"/>
      </dsp:txXfrm>
    </dsp:sp>
    <dsp:sp modelId="{63567197-A039-41DA-B961-378999023322}">
      <dsp:nvSpPr>
        <dsp:cNvPr id="0" name=""/>
        <dsp:cNvSpPr/>
      </dsp:nvSpPr>
      <dsp:spPr>
        <a:xfrm>
          <a:off x="31907" y="52676"/>
          <a:ext cx="764546" cy="76454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B12789-E28C-43E1-8D30-8531B3413535}">
      <dsp:nvSpPr>
        <dsp:cNvPr id="0" name=""/>
        <dsp:cNvSpPr/>
      </dsp:nvSpPr>
      <dsp:spPr>
        <a:xfrm rot="16200000">
          <a:off x="1530294" y="1822734"/>
          <a:ext cx="2913188" cy="3822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7144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/>
            </a:solidFill>
          </a:endParaRPr>
        </a:p>
      </dsp:txBody>
      <dsp:txXfrm>
        <a:off x="1530294" y="1822734"/>
        <a:ext cx="2913188" cy="382273"/>
      </dsp:txXfrm>
    </dsp:sp>
    <dsp:sp modelId="{F6E5A091-F07E-48AC-BD22-80B95E858C66}">
      <dsp:nvSpPr>
        <dsp:cNvPr id="0" name=""/>
        <dsp:cNvSpPr/>
      </dsp:nvSpPr>
      <dsp:spPr>
        <a:xfrm>
          <a:off x="3178025" y="346580"/>
          <a:ext cx="1904125" cy="3334581"/>
        </a:xfrm>
        <a:prstGeom prst="rect">
          <a:avLst/>
        </a:prstGeom>
        <a:solidFill>
          <a:schemeClr val="accent4">
            <a:hueOff val="-1707750"/>
            <a:satOff val="-23423"/>
            <a:lumOff val="-1470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337144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Highlight questions of principle or judgment on which the IESBA’s direction is needed before commencing any such project</a:t>
          </a:r>
        </a:p>
      </dsp:txBody>
      <dsp:txXfrm>
        <a:off x="3178025" y="346580"/>
        <a:ext cx="1904125" cy="3334581"/>
      </dsp:txXfrm>
    </dsp:sp>
    <dsp:sp modelId="{BD941664-067D-4F35-A74B-F8A8BE32C5CC}">
      <dsp:nvSpPr>
        <dsp:cNvPr id="0" name=""/>
        <dsp:cNvSpPr/>
      </dsp:nvSpPr>
      <dsp:spPr>
        <a:xfrm>
          <a:off x="2795752" y="52676"/>
          <a:ext cx="764546" cy="76454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D0D7D8-8075-434E-9FAB-9CF912A77283}">
      <dsp:nvSpPr>
        <dsp:cNvPr id="0" name=""/>
        <dsp:cNvSpPr/>
      </dsp:nvSpPr>
      <dsp:spPr>
        <a:xfrm rot="16200000">
          <a:off x="-1043636" y="1046106"/>
          <a:ext cx="4516010" cy="2423796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5294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b="1" kern="1200"/>
            <a:t>Nature and extent</a:t>
          </a:r>
          <a:r>
            <a:rPr lang="en-US" sz="2100" kern="1200"/>
            <a:t> of SAEs outside IIS in the IESSA performed globally by PAs and non-PAs</a:t>
          </a:r>
        </a:p>
      </dsp:txBody>
      <dsp:txXfrm rot="5400000">
        <a:off x="2471" y="903201"/>
        <a:ext cx="2423796" cy="2709606"/>
      </dsp:txXfrm>
    </dsp:sp>
    <dsp:sp modelId="{1AAD84AB-ACD9-4F41-A504-C12D08D3CDA5}">
      <dsp:nvSpPr>
        <dsp:cNvPr id="0" name=""/>
        <dsp:cNvSpPr/>
      </dsp:nvSpPr>
      <dsp:spPr>
        <a:xfrm rot="16200000">
          <a:off x="1561945" y="1046106"/>
          <a:ext cx="4516010" cy="2423796"/>
        </a:xfrm>
        <a:prstGeom prst="flowChartManualOperation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5294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b="1" kern="1200"/>
            <a:t>Standards used</a:t>
          </a:r>
          <a:r>
            <a:rPr lang="en-US" sz="2100" kern="1200"/>
            <a:t> (reporting, assurance, ethics, independence) by practitioners for such engagements</a:t>
          </a:r>
        </a:p>
      </dsp:txBody>
      <dsp:txXfrm rot="5400000">
        <a:off x="2608052" y="903201"/>
        <a:ext cx="2423796" cy="2709606"/>
      </dsp:txXfrm>
    </dsp:sp>
    <dsp:sp modelId="{2AC0AF3A-23D7-4843-A25A-A5B7B57C3BE6}">
      <dsp:nvSpPr>
        <dsp:cNvPr id="0" name=""/>
        <dsp:cNvSpPr/>
      </dsp:nvSpPr>
      <dsp:spPr>
        <a:xfrm rot="16200000">
          <a:off x="4177359" y="1046106"/>
          <a:ext cx="4516010" cy="2423796"/>
        </a:xfrm>
        <a:prstGeom prst="flowChartManualOperation">
          <a:avLst/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5294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b="1" kern="1200"/>
            <a:t>Adequacy of Part 4B</a:t>
          </a:r>
          <a:r>
            <a:rPr lang="en-US" sz="2100" kern="1200"/>
            <a:t> in addressing independence considerations for SAEs outside IIS scope (e.g., value chain assurance, group engagements)</a:t>
          </a:r>
        </a:p>
      </dsp:txBody>
      <dsp:txXfrm rot="5400000">
        <a:off x="5223466" y="903201"/>
        <a:ext cx="2423796" cy="2709606"/>
      </dsp:txXfrm>
    </dsp:sp>
    <dsp:sp modelId="{A255DFFA-7C5C-40DE-86E5-7420AC45E3ED}">
      <dsp:nvSpPr>
        <dsp:cNvPr id="0" name=""/>
        <dsp:cNvSpPr/>
      </dsp:nvSpPr>
      <dsp:spPr>
        <a:xfrm rot="16200000">
          <a:off x="6773108" y="1046106"/>
          <a:ext cx="4516010" cy="2423796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5294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b="1" kern="1200"/>
            <a:t>Public interest need</a:t>
          </a:r>
          <a:r>
            <a:rPr lang="en-US" sz="2100" kern="1200"/>
            <a:t> for profession-agnostic standards for SAEs outside IIS scope</a:t>
          </a:r>
        </a:p>
      </dsp:txBody>
      <dsp:txXfrm rot="5400000">
        <a:off x="7819215" y="903201"/>
        <a:ext cx="2423796" cy="270960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4DFEAB-4D67-49A4-A620-A344FD644D1D}">
      <dsp:nvSpPr>
        <dsp:cNvPr id="0" name=""/>
        <dsp:cNvSpPr/>
      </dsp:nvSpPr>
      <dsp:spPr>
        <a:xfrm>
          <a:off x="0" y="176891"/>
          <a:ext cx="3201713" cy="192102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/>
            <a:t>Engagement with JSS Liaison Group</a:t>
          </a:r>
          <a:r>
            <a:rPr lang="en-US" sz="2400" kern="1200"/>
            <a:t> members in jurisdictions adopting or planning to adopt the IESSA</a:t>
          </a:r>
        </a:p>
      </dsp:txBody>
      <dsp:txXfrm>
        <a:off x="0" y="176891"/>
        <a:ext cx="3201713" cy="1921027"/>
      </dsp:txXfrm>
    </dsp:sp>
    <dsp:sp modelId="{1F3E17E2-4F21-49E7-8BBA-C54262413D05}">
      <dsp:nvSpPr>
        <dsp:cNvPr id="0" name=""/>
        <dsp:cNvSpPr/>
      </dsp:nvSpPr>
      <dsp:spPr>
        <a:xfrm>
          <a:off x="3521884" y="176891"/>
          <a:ext cx="3201713" cy="1921027"/>
        </a:xfrm>
        <a:prstGeom prst="rect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/>
            <a:t>Targeted outreach</a:t>
          </a:r>
          <a:r>
            <a:rPr lang="en-US" sz="2400" kern="1200"/>
            <a:t> to IIMAG, TICG, and other stakeholders on SAEs performed by SAPs</a:t>
          </a:r>
        </a:p>
      </dsp:txBody>
      <dsp:txXfrm>
        <a:off x="3521884" y="176891"/>
        <a:ext cx="3201713" cy="1921027"/>
      </dsp:txXfrm>
    </dsp:sp>
    <dsp:sp modelId="{F7DA15DD-F3B8-4F94-96ED-C4150F4CA6E4}">
      <dsp:nvSpPr>
        <dsp:cNvPr id="0" name=""/>
        <dsp:cNvSpPr/>
      </dsp:nvSpPr>
      <dsp:spPr>
        <a:xfrm>
          <a:off x="7043768" y="176891"/>
          <a:ext cx="3201713" cy="1921027"/>
        </a:xfrm>
        <a:prstGeom prst="rect">
          <a:avLst/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/>
            <a:t>Collaboration with IFAC</a:t>
          </a:r>
          <a:r>
            <a:rPr lang="en-US" sz="2400" kern="1200"/>
            <a:t> sustainability research team and other professional bodies to gather information</a:t>
          </a:r>
        </a:p>
      </dsp:txBody>
      <dsp:txXfrm>
        <a:off x="7043768" y="176891"/>
        <a:ext cx="3201713" cy="1921027"/>
      </dsp:txXfrm>
    </dsp:sp>
    <dsp:sp modelId="{61DFBDC3-72F7-45C2-BDB9-7A6011A33227}">
      <dsp:nvSpPr>
        <dsp:cNvPr id="0" name=""/>
        <dsp:cNvSpPr/>
      </dsp:nvSpPr>
      <dsp:spPr>
        <a:xfrm>
          <a:off x="0" y="2418090"/>
          <a:ext cx="3201713" cy="192102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/>
            <a:t>Liaison with IAF</a:t>
          </a:r>
          <a:r>
            <a:rPr lang="en-US" sz="2400" kern="1200"/>
            <a:t> to survey SAPs who are not PAs</a:t>
          </a:r>
        </a:p>
      </dsp:txBody>
      <dsp:txXfrm>
        <a:off x="0" y="2418090"/>
        <a:ext cx="3201713" cy="1921027"/>
      </dsp:txXfrm>
    </dsp:sp>
    <dsp:sp modelId="{6D6A923D-69D9-4558-B1C3-BF8A2AAEBD77}">
      <dsp:nvSpPr>
        <dsp:cNvPr id="0" name=""/>
        <dsp:cNvSpPr/>
      </dsp:nvSpPr>
      <dsp:spPr>
        <a:xfrm>
          <a:off x="3521884" y="2418090"/>
          <a:ext cx="3201713" cy="1921027"/>
        </a:xfrm>
        <a:prstGeom prst="rect">
          <a:avLst/>
        </a:prstGeom>
        <a:solidFill>
          <a:schemeClr val="accent6">
            <a:lumMod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/>
            <a:t>Close coordination </a:t>
          </a:r>
          <a:r>
            <a:rPr lang="en-US" sz="2400" b="0" kern="1200"/>
            <a:t>with IAASB</a:t>
          </a:r>
        </a:p>
      </dsp:txBody>
      <dsp:txXfrm>
        <a:off x="3521884" y="2418090"/>
        <a:ext cx="3201713" cy="1921027"/>
      </dsp:txXfrm>
    </dsp:sp>
    <dsp:sp modelId="{407ED832-683C-43A4-9455-42A7F0086099}">
      <dsp:nvSpPr>
        <dsp:cNvPr id="0" name=""/>
        <dsp:cNvSpPr/>
      </dsp:nvSpPr>
      <dsp:spPr>
        <a:xfrm>
          <a:off x="7043768" y="2418090"/>
          <a:ext cx="3201713" cy="192102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/>
            <a:t>Leverage</a:t>
          </a:r>
          <a:r>
            <a:rPr lang="en-US" sz="2400" kern="1200"/>
            <a:t> </a:t>
          </a:r>
          <a:r>
            <a:rPr lang="en-US" sz="2400" b="1" kern="1200"/>
            <a:t>A&amp;I WG </a:t>
          </a:r>
          <a:r>
            <a:rPr lang="en-US" sz="2400" b="0" kern="1200"/>
            <a:t>to obtain relevant information</a:t>
          </a:r>
          <a:endParaRPr lang="en-US" sz="2400" b="1" kern="1200"/>
        </a:p>
      </dsp:txBody>
      <dsp:txXfrm>
        <a:off x="7043768" y="2418090"/>
        <a:ext cx="3201713" cy="192102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6C5694-7EBA-4169-9A47-0A45F3C2C99C}">
      <dsp:nvSpPr>
        <dsp:cNvPr id="0" name=""/>
        <dsp:cNvSpPr/>
      </dsp:nvSpPr>
      <dsp:spPr>
        <a:xfrm>
          <a:off x="0" y="0"/>
          <a:ext cx="5985229" cy="12718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Fact Finding - Conduct face-to-face, virtual outreaches and other information-gathering activities</a:t>
          </a:r>
        </a:p>
      </dsp:txBody>
      <dsp:txXfrm>
        <a:off x="1324230" y="0"/>
        <a:ext cx="4660998" cy="1271849"/>
      </dsp:txXfrm>
    </dsp:sp>
    <dsp:sp modelId="{CBB3F006-D9A1-4ADE-9A45-9913D37B3C37}">
      <dsp:nvSpPr>
        <dsp:cNvPr id="0" name=""/>
        <dsp:cNvSpPr/>
      </dsp:nvSpPr>
      <dsp:spPr>
        <a:xfrm>
          <a:off x="127184" y="127184"/>
          <a:ext cx="1197045" cy="101747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2A3B55-F4D1-4C0E-B61E-59C502CE743B}">
      <dsp:nvSpPr>
        <dsp:cNvPr id="0" name=""/>
        <dsp:cNvSpPr/>
      </dsp:nvSpPr>
      <dsp:spPr>
        <a:xfrm>
          <a:off x="0" y="1399034"/>
          <a:ext cx="5985229" cy="1271849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/>
            <a:t>Update to the IESBA on activities and preliminary findings for the IESBA's consideration and direction </a:t>
          </a:r>
          <a:endParaRPr lang="en-US" sz="2400" kern="1200"/>
        </a:p>
      </dsp:txBody>
      <dsp:txXfrm>
        <a:off x="1324230" y="1399034"/>
        <a:ext cx="4660998" cy="1271849"/>
      </dsp:txXfrm>
    </dsp:sp>
    <dsp:sp modelId="{A2B0534F-9CC0-4452-95DA-ED5142855299}">
      <dsp:nvSpPr>
        <dsp:cNvPr id="0" name=""/>
        <dsp:cNvSpPr/>
      </dsp:nvSpPr>
      <dsp:spPr>
        <a:xfrm>
          <a:off x="127184" y="1526219"/>
          <a:ext cx="1197045" cy="101747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D804B8-496A-4366-A904-5454D48056A6}">
      <dsp:nvSpPr>
        <dsp:cNvPr id="0" name=""/>
        <dsp:cNvSpPr/>
      </dsp:nvSpPr>
      <dsp:spPr>
        <a:xfrm>
          <a:off x="0" y="2798069"/>
          <a:ext cx="5985229" cy="1271849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Final report and recommendations to the IESBA</a:t>
          </a:r>
        </a:p>
      </dsp:txBody>
      <dsp:txXfrm>
        <a:off x="1324230" y="2798069"/>
        <a:ext cx="4660998" cy="1271849"/>
      </dsp:txXfrm>
    </dsp:sp>
    <dsp:sp modelId="{57672ECD-915F-4162-89BD-CDDCD790E56D}">
      <dsp:nvSpPr>
        <dsp:cNvPr id="0" name=""/>
        <dsp:cNvSpPr/>
      </dsp:nvSpPr>
      <dsp:spPr>
        <a:xfrm>
          <a:off x="127184" y="2925254"/>
          <a:ext cx="1197045" cy="101747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064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2C419-CD3E-591D-2882-0AC163D0E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0456A3-04BA-3858-1540-824F46E6B2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577176-24B3-088F-238C-2B35CBB512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9BCCDE-0B59-24B6-D85B-1779B7195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38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0336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3A2F0-4AAC-9974-6710-1078A2D15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4788DD-E244-A875-3EFF-103E08FCB9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51B522-0326-6667-E117-B614BDA7B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2A651F-7663-CF18-2EC0-4C434FFC76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12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6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0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Relationship Id="rId4" Type="http://schemas.microsoft.com/office/2007/relationships/hdphoto" Target="../media/hdphoto2.wdp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2512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758041" y="22912"/>
            <a:ext cx="6433959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267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099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40181753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39162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24253899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accent1"/>
                </a:solidFill>
              </a:rPr>
              <a:t>@International Auditing and Assurance</a:t>
            </a:r>
            <a:br>
              <a:rPr lang="en-US" sz="2000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5181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9720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7324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60099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1043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0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004163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29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903583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-54429" y="0"/>
            <a:ext cx="12246429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496020" y="345057"/>
            <a:ext cx="6209579" cy="6133381"/>
          </a:xfrm>
          <a:prstGeom prst="rect">
            <a:avLst/>
          </a:prstGeom>
          <a:solidFill>
            <a:srgbClr val="E8E3D7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1791" y="606903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57635" y="1628235"/>
            <a:ext cx="4628766" cy="4322285"/>
          </a:xfrm>
        </p:spPr>
        <p:txBody>
          <a:bodyPr>
            <a:normAutofit/>
          </a:bodyPr>
          <a:lstStyle>
            <a:lvl1pPr marL="285750" indent="-28575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b="0" i="0" kern="1200" cap="none" baseline="0" dirty="0">
                <a:solidFill>
                  <a:schemeClr val="accent2"/>
                </a:solidFill>
                <a:latin typeface="Segoe UI" panose="020B0502040204020203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5710843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DA599D-9492-C672-6D38-CB69EC7F7126}"/>
              </a:ext>
            </a:extLst>
          </p:cNvPr>
          <p:cNvSpPr/>
          <p:nvPr userDrawn="1"/>
        </p:nvSpPr>
        <p:spPr>
          <a:xfrm>
            <a:off x="445674" y="5655448"/>
            <a:ext cx="3742124" cy="1202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0" b="14033"/>
          <a:stretch/>
        </p:blipFill>
        <p:spPr>
          <a:xfrm>
            <a:off x="0" y="-1"/>
            <a:ext cx="12192000" cy="44625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</p:spTree>
    <p:extLst>
      <p:ext uri="{BB962C8B-B14F-4D97-AF65-F5344CB8AC3E}">
        <p14:creationId xmlns:p14="http://schemas.microsoft.com/office/powerpoint/2010/main" val="5397017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5107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150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7663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0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68" r:id="rId10"/>
    <p:sldLayoutId id="2147483788" r:id="rId11"/>
    <p:sldLayoutId id="2147483770" r:id="rId12"/>
    <p:sldLayoutId id="2147483771" r:id="rId13"/>
    <p:sldLayoutId id="2147483769" r:id="rId14"/>
    <p:sldLayoutId id="2147483787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93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701" y="2994683"/>
            <a:ext cx="5914534" cy="1369937"/>
          </a:xfrm>
        </p:spPr>
        <p:txBody>
          <a:bodyPr>
            <a:noAutofit/>
          </a:bodyPr>
          <a:lstStyle/>
          <a:p>
            <a:r>
              <a:rPr lang="en-US" sz="3600" b="1">
                <a:solidFill>
                  <a:schemeClr val="tx2"/>
                </a:solidFill>
              </a:rPr>
              <a:t>Profession-agnostic Independence Standards </a:t>
            </a:r>
            <a:r>
              <a:rPr lang="en-US" sz="3600" b="1"/>
              <a:t>for Sustainability Assurance Engagements Outside the Scope of the IESSA</a:t>
            </a:r>
            <a:endParaRPr lang="en-US" sz="36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62800" y="5568862"/>
            <a:ext cx="4495800" cy="1289138"/>
          </a:xfrm>
        </p:spPr>
        <p:txBody>
          <a:bodyPr>
            <a:normAutofit/>
          </a:bodyPr>
          <a:lstStyle/>
          <a:p>
            <a:pPr algn="ctr"/>
            <a:r>
              <a:rPr lang="en-US" sz="2000"/>
              <a:t>IESBA Meeting, Lisbon</a:t>
            </a:r>
          </a:p>
          <a:p>
            <a:pPr algn="ctr"/>
            <a:r>
              <a:rPr lang="en-US" sz="2000"/>
              <a:t>September 17, 2025</a:t>
            </a:r>
          </a:p>
          <a:p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14BD7B-E75A-40B9-42B5-3FAB786F55C9}"/>
              </a:ext>
            </a:extLst>
          </p:cNvPr>
          <p:cNvSpPr txBox="1">
            <a:spLocks/>
          </p:cNvSpPr>
          <p:nvPr/>
        </p:nvSpPr>
        <p:spPr>
          <a:xfrm>
            <a:off x="596701" y="5568862"/>
            <a:ext cx="6041136" cy="78730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>
                <a:latin typeface="+mn-lt"/>
                <a:cs typeface="Calibri"/>
              </a:rPr>
              <a:t>Szilvia Sramko, IESBA Principal</a:t>
            </a:r>
            <a:endParaRPr lang="en-US" sz="2000">
              <a:latin typeface="+mn-lt"/>
              <a:ea typeface="Calibri"/>
              <a:cs typeface="Calibri"/>
            </a:endParaRPr>
          </a:p>
          <a:p>
            <a:r>
              <a:rPr lang="en-US" sz="2000">
                <a:latin typeface="+mn-lt"/>
                <a:ea typeface="Calibri"/>
                <a:cs typeface="Calibri"/>
              </a:rPr>
              <a:t>Elaine Cahoon, IESBA Staff Fellow</a:t>
            </a:r>
            <a:endParaRPr lang="en-US" sz="2000">
              <a:latin typeface="+mn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940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489841-7983-7DD2-F6A6-93C95802C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E8E3D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E1A49C9-71E1-CB5C-9DE7-2708038F5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53" y="1120457"/>
            <a:ext cx="3986212" cy="676275"/>
          </a:xfrm>
        </p:spPr>
        <p:txBody>
          <a:bodyPr>
            <a:normAutofit/>
          </a:bodyPr>
          <a:lstStyle/>
          <a:p>
            <a:r>
              <a:rPr lang="en-US" sz="4000" b="1"/>
              <a:t>Agenda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A1BCC1E-2F6B-0F10-F6A4-E7185DC42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8353" y="1814246"/>
            <a:ext cx="5771272" cy="4451668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endParaRPr lang="en-US"/>
          </a:p>
          <a:p>
            <a:pPr lvl="0">
              <a:lnSpc>
                <a:spcPct val="100000"/>
              </a:lnSpc>
            </a:pPr>
            <a:r>
              <a:rPr lang="en-US"/>
              <a:t>Background </a:t>
            </a:r>
          </a:p>
          <a:p>
            <a:pPr lvl="0">
              <a:lnSpc>
                <a:spcPct val="100000"/>
              </a:lnSpc>
            </a:pPr>
            <a:r>
              <a:rPr lang="en-US"/>
              <a:t>Scope of the IIS in Part 5 and Part 4B</a:t>
            </a:r>
          </a:p>
          <a:p>
            <a:pPr lvl="0">
              <a:lnSpc>
                <a:spcPct val="100000"/>
              </a:lnSpc>
            </a:pPr>
            <a:r>
              <a:rPr lang="en-US"/>
              <a:t>Objective and scope of the workstream</a:t>
            </a:r>
          </a:p>
          <a:p>
            <a:pPr lvl="0">
              <a:lnSpc>
                <a:spcPct val="100000"/>
              </a:lnSpc>
            </a:pPr>
            <a:r>
              <a:rPr lang="en-US"/>
              <a:t>Fact-finding focus and approach</a:t>
            </a:r>
          </a:p>
          <a:p>
            <a:pPr lvl="0">
              <a:lnSpc>
                <a:spcPct val="100000"/>
              </a:lnSpc>
            </a:pPr>
            <a:r>
              <a:rPr lang="en-US"/>
              <a:t>Deliverables and timetable</a:t>
            </a:r>
          </a:p>
          <a:p>
            <a:pPr>
              <a:lnSpc>
                <a:spcPct val="100000"/>
              </a:lnSpc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9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1F3073-D77C-9E2F-26C3-F222456AC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D7D18C1-305F-AF27-CA13-D44631F05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CF41E435-2ACE-FD05-46BF-073F159B37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6386316"/>
              </p:ext>
            </p:extLst>
          </p:nvPr>
        </p:nvGraphicFramePr>
        <p:xfrm>
          <a:off x="5836761" y="1386348"/>
          <a:ext cx="6223159" cy="5335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18816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4EA30-C5DA-145C-EB56-5A6CDFB77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0A820-4CAE-970A-F6D3-D8C14253A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/>
              <a:t>Scope of the IIS in Part  5 and Part 4B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BE8919-3EF7-59E6-6296-2CB5752A2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E003E0B-39BD-7BA4-30F9-9B6EAE1E782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0626" y="1828800"/>
            <a:ext cx="5460180" cy="4277032"/>
          </a:xfrm>
          <a:solidFill>
            <a:schemeClr val="bg2"/>
          </a:solidFill>
        </p:spPr>
        <p:txBody>
          <a:bodyPr/>
          <a:lstStyle/>
          <a:p>
            <a:pPr lvl="0" algn="ctr" fontAlgn="base">
              <a:spcAft>
                <a:spcPct val="0"/>
              </a:spcAft>
            </a:pPr>
            <a:r>
              <a:rPr lang="en-US" altLang="en-US" sz="2500"/>
              <a:t>IIS in Part 5</a:t>
            </a:r>
            <a:endParaRPr lang="en-US" sz="250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F3CCE1E4-F4D4-2351-4895-568773C61F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6000" y="1828799"/>
            <a:ext cx="5460180" cy="4277031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en-US" altLang="en-US" sz="2500"/>
              <a:t>SAEs not within scope of the IIS in Part 5</a:t>
            </a:r>
            <a:endParaRPr lang="en-US" sz="2500"/>
          </a:p>
        </p:txBody>
      </p:sp>
      <p:graphicFrame>
        <p:nvGraphicFramePr>
          <p:cNvPr id="30" name="Diagram 29">
            <a:extLst>
              <a:ext uri="{FF2B5EF4-FFF2-40B4-BE49-F238E27FC236}">
                <a16:creationId xmlns:a16="http://schemas.microsoft.com/office/drawing/2014/main" id="{64C775A5-8F64-AC9B-F9E0-A4C4795DB7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0842911"/>
              </p:ext>
            </p:extLst>
          </p:nvPr>
        </p:nvGraphicFramePr>
        <p:xfrm>
          <a:off x="6323780" y="2434729"/>
          <a:ext cx="5004620" cy="33251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1" name="Diagram 30">
            <a:extLst>
              <a:ext uri="{FF2B5EF4-FFF2-40B4-BE49-F238E27FC236}">
                <a16:creationId xmlns:a16="http://schemas.microsoft.com/office/drawing/2014/main" id="{66070B27-9F34-034E-33BC-7C1B48EC2A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9705218"/>
              </p:ext>
            </p:extLst>
          </p:nvPr>
        </p:nvGraphicFramePr>
        <p:xfrm>
          <a:off x="463878" y="2292956"/>
          <a:ext cx="5101180" cy="3697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92311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510B73B-AF35-E2D6-A7B5-275EF7C519CD}"/>
              </a:ext>
            </a:extLst>
          </p:cNvPr>
          <p:cNvSpPr txBox="1"/>
          <p:nvPr/>
        </p:nvSpPr>
        <p:spPr>
          <a:xfrm>
            <a:off x="246888" y="6016162"/>
            <a:ext cx="26517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C8FC2F-8790-606D-5271-BFD508126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Objective and Scope of Workstream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E8BC8E-72C3-4232-90B0-9C2A2630B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153BF0-1649-C8CD-2FF4-B597F2784F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0822" y="1899010"/>
            <a:ext cx="5368516" cy="3894463"/>
          </a:xfrm>
        </p:spPr>
        <p:txBody>
          <a:bodyPr/>
          <a:lstStyle/>
          <a:p>
            <a:r>
              <a:rPr lang="en-US" sz="2000"/>
              <a:t>Undertake fact-finding with a view to establishing a basis for a recommendation to the IESBA as to: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EE5E625-11D8-B0E8-27BE-BF4077C892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780759" y="1882485"/>
            <a:ext cx="5188455" cy="3927512"/>
          </a:xfrm>
        </p:spPr>
        <p:txBody>
          <a:bodyPr/>
          <a:lstStyle/>
          <a:p>
            <a:r>
              <a:rPr lang="en-US" sz="2000"/>
              <a:t>Subject to there being a sufficient basis for doing so: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832762B5-D348-C012-C883-6C97B23BAA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2749631"/>
              </p:ext>
            </p:extLst>
          </p:nvPr>
        </p:nvGraphicFramePr>
        <p:xfrm>
          <a:off x="452181" y="2654593"/>
          <a:ext cx="5070653" cy="3734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Arrow: Down 6">
            <a:extLst>
              <a:ext uri="{FF2B5EF4-FFF2-40B4-BE49-F238E27FC236}">
                <a16:creationId xmlns:a16="http://schemas.microsoft.com/office/drawing/2014/main" id="{73DDF5F5-B62B-7F7F-8BB6-D113563E9F4E}"/>
              </a:ext>
            </a:extLst>
          </p:cNvPr>
          <p:cNvSpPr/>
          <p:nvPr/>
        </p:nvSpPr>
        <p:spPr>
          <a:xfrm rot="16200000">
            <a:off x="5875473" y="2588058"/>
            <a:ext cx="633253" cy="489916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2110A6B7-78AE-65DD-F601-914C3DAE93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9564128"/>
              </p:ext>
            </p:extLst>
          </p:nvPr>
        </p:nvGraphicFramePr>
        <p:xfrm>
          <a:off x="6780759" y="2602428"/>
          <a:ext cx="5114059" cy="3734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910081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70F75-DB03-BE09-5BB4-9F61243095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FB9E9A6-BC05-B52C-DBBC-26C3D9233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732" y="719667"/>
            <a:ext cx="10134600" cy="55084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sz="3200"/>
              <a:t>Fact-finding Focus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AB0F16-01E7-DEA1-793A-FF13ACE2D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ACEBBF-944F-8349-945C-78F972EF34F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FA6BF0A6-3D2C-C361-06D1-97928DC110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798511"/>
              </p:ext>
            </p:extLst>
          </p:nvPr>
        </p:nvGraphicFramePr>
        <p:xfrm>
          <a:off x="1248427" y="1622323"/>
          <a:ext cx="10245482" cy="4516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1613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C8901-C929-BB96-BC6F-5E77D1D96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D87ECE6-3460-7A64-8E0D-24DAE899B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042" y="719667"/>
            <a:ext cx="10134600" cy="55084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sz="3200">
                <a:solidFill>
                  <a:schemeClr val="accent1"/>
                </a:solidFill>
              </a:rPr>
              <a:t>Fact-finding Approach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1AEDF2-7EAC-3426-7DE7-901E5AE3A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ACEBBF-944F-8349-945C-78F972EF34F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F00C712-7999-81A3-A887-774FF6B599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5374352"/>
              </p:ext>
            </p:extLst>
          </p:nvPr>
        </p:nvGraphicFramePr>
        <p:xfrm>
          <a:off x="1248427" y="1622323"/>
          <a:ext cx="10245482" cy="4516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337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B02C6-B058-8CC6-00FD-FAE38DEE7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5468E6-47AB-72B8-E91F-8517AE1B6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679688E-1181-F5A9-9407-99F2935D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55" y="919952"/>
            <a:ext cx="10898045" cy="800237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/>
              <a:t>Deliverables </a:t>
            </a:r>
            <a:r>
              <a:rPr lang="en-US">
                <a:solidFill>
                  <a:schemeClr val="accent1"/>
                </a:solidFill>
              </a:rPr>
              <a:t>and Timetable</a:t>
            </a: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A1D5481D-F463-8304-23CC-931CD20C62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7476447"/>
              </p:ext>
            </p:extLst>
          </p:nvPr>
        </p:nvGraphicFramePr>
        <p:xfrm>
          <a:off x="773790" y="1868128"/>
          <a:ext cx="5985229" cy="40699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Picture 17" descr="Group discussing">
            <a:extLst>
              <a:ext uri="{FF2B5EF4-FFF2-40B4-BE49-F238E27FC236}">
                <a16:creationId xmlns:a16="http://schemas.microsoft.com/office/drawing/2014/main" id="{2ECD3FD5-998C-2002-43FD-3D55E60F13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8982" y="2762864"/>
            <a:ext cx="3558216" cy="2374947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864B20-3C24-830C-4699-9D046A218695}"/>
              </a:ext>
            </a:extLst>
          </p:cNvPr>
          <p:cNvSpPr/>
          <p:nvPr/>
        </p:nvSpPr>
        <p:spPr>
          <a:xfrm>
            <a:off x="6867063" y="1968240"/>
            <a:ext cx="1385740" cy="1128922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/>
              <a:t>Q4 2025 to Q2 2026 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574A67D-7113-55DA-467E-02A7961FB750}"/>
              </a:ext>
            </a:extLst>
          </p:cNvPr>
          <p:cNvSpPr/>
          <p:nvPr/>
        </p:nvSpPr>
        <p:spPr>
          <a:xfrm>
            <a:off x="6867063" y="3429000"/>
            <a:ext cx="1385740" cy="1034388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March 2026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9214AB6-E85F-F52A-4942-30E9F763643A}"/>
              </a:ext>
            </a:extLst>
          </p:cNvPr>
          <p:cNvSpPr/>
          <p:nvPr/>
        </p:nvSpPr>
        <p:spPr>
          <a:xfrm>
            <a:off x="6843860" y="4711439"/>
            <a:ext cx="1385740" cy="1105876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June 2026</a:t>
            </a:r>
          </a:p>
        </p:txBody>
      </p:sp>
    </p:spTree>
    <p:extLst>
      <p:ext uri="{BB962C8B-B14F-4D97-AF65-F5344CB8AC3E}">
        <p14:creationId xmlns:p14="http://schemas.microsoft.com/office/powerpoint/2010/main" val="3732475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E71E0-9885-52A7-F579-1AE2682F4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C26C99-D0E7-447C-64DE-BB8E51F58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566" y="450871"/>
            <a:ext cx="5407650" cy="676275"/>
          </a:xfrm>
        </p:spPr>
        <p:txBody>
          <a:bodyPr>
            <a:normAutofit fontScale="90000"/>
          </a:bodyPr>
          <a:lstStyle/>
          <a:p>
            <a:r>
              <a:rPr lang="en-US" sz="3600"/>
              <a:t>IESBA Members are asked to:</a:t>
            </a:r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91F756-7DF9-75A5-D21D-6B9F5CDAC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2566" y="1706033"/>
            <a:ext cx="5527088" cy="4978231"/>
          </a:xfrm>
        </p:spPr>
        <p:txBody>
          <a:bodyPr>
            <a:normAutofit/>
          </a:bodyPr>
          <a:lstStyle/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US" sz="2400" kern="400">
                <a:latin typeface="+mj-lt"/>
                <a:cs typeface="Times New Roman" panose="02020603050405020304" pitchFamily="18" charset="0"/>
              </a:rPr>
              <a:t>Consider and provide input regarding the objective, scope, focus and activities of the PT’s fact-finding; and  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US" sz="2400" kern="400">
                <a:latin typeface="+mj-lt"/>
                <a:cs typeface="Times New Roman" panose="02020603050405020304" pitchFamily="18" charset="0"/>
              </a:rPr>
              <a:t>Approve the Terms of Reference set out in </a:t>
            </a:r>
            <a:r>
              <a:rPr lang="en-US" sz="2400" b="1" kern="400">
                <a:latin typeface="+mj-lt"/>
                <a:cs typeface="Times New Roman" panose="02020603050405020304" pitchFamily="18" charset="0"/>
              </a:rPr>
              <a:t>Agenda Item 5-A</a:t>
            </a:r>
            <a:endParaRPr lang="en-US" sz="2400" kern="400">
              <a:latin typeface="+mj-lt"/>
              <a:cs typeface="Times New Roman" panose="02020603050405020304" pitchFamily="18" charset="0"/>
            </a:endParaRPr>
          </a:p>
          <a:p>
            <a:pPr marL="687388" marR="0" lvl="0" indent="-347663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US" sz="2400" kern="40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Graphic 9" descr="Questions with solid fill">
            <a:extLst>
              <a:ext uri="{FF2B5EF4-FFF2-40B4-BE49-F238E27FC236}">
                <a16:creationId xmlns:a16="http://schemas.microsoft.com/office/drawing/2014/main" id="{71F5B6A8-CD3B-8B0C-E79B-5B1FD9E4F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67413" y="5067124"/>
            <a:ext cx="1865933" cy="186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124106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9D7B1F9D-A54F-448D-9638-30A02FCD5634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FD7CDFB-E2C3-4988-8A27-ADEF6B7C5CD8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D1C4476-98D1-4F0A-97CA-D4F06F4D8311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7932F37A-F6F6-484B-ABB8-F4E814A33070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0C3CF62-A4F7-407C-AF9B-5F72F541A5C0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A5F27197-D377-460A-A52F-D40813B58F6B}"/>
    </a:ext>
  </a:extLst>
</a:theme>
</file>

<file path=ppt/theme/theme9.xml><?xml version="1.0" encoding="utf-8"?>
<a:theme xmlns:a="http://schemas.openxmlformats.org/drawingml/2006/main" name="1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53EC7DF9A9A0408876B3EE5F379CFA" ma:contentTypeVersion="3" ma:contentTypeDescription="Create a new document." ma:contentTypeScope="" ma:versionID="37561d263f18ae2791e51e74cf88a4dd">
  <xsd:schema xmlns:xsd="http://www.w3.org/2001/XMLSchema" xmlns:xs="http://www.w3.org/2001/XMLSchema" xmlns:p="http://schemas.microsoft.com/office/2006/metadata/properties" xmlns:ns2="6ef50dfa-be3f-4e55-be9c-64f08bd03ce2" targetNamespace="http://schemas.microsoft.com/office/2006/metadata/properties" ma:root="true" ma:fieldsID="c23f5169840f735996e3fadaf782aba5" ns2:_="">
    <xsd:import namespace="6ef50dfa-be3f-4e55-be9c-64f08bd03c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f50dfa-be3f-4e55-be9c-64f08bd03c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BEC4E00-8DA5-4F9D-95F3-DB530AC7B410}">
  <ds:schemaRefs>
    <ds:schemaRef ds:uri="6ef50dfa-be3f-4e55-be9c-64f08bd03ce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F838CB8-0881-406E-A9B8-51DD25DC81A4}">
  <ds:schemaRefs>
    <ds:schemaRef ds:uri="6ef50dfa-be3f-4e55-be9c-64f08bd03ce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IFEA slides</Template>
  <Application>Microsoft Office PowerPoint</Application>
  <PresentationFormat>Widescreen</PresentationFormat>
  <Slides>10</Slides>
  <Notes>4</Notes>
  <HiddenSlides>0</HiddenSlide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1_IESBA slides</vt:lpstr>
      <vt:lpstr>Profession-agnostic Independence Standards for Sustainability Assurance Engagements Outside the Scope of the IESSA</vt:lpstr>
      <vt:lpstr>Agenda</vt:lpstr>
      <vt:lpstr>Background</vt:lpstr>
      <vt:lpstr>Scope of the IIS in Part  5 and Part 4B</vt:lpstr>
      <vt:lpstr>Objective and Scope of Workstream</vt:lpstr>
      <vt:lpstr>Fact-finding Focus</vt:lpstr>
      <vt:lpstr>Fact-finding Approach</vt:lpstr>
      <vt:lpstr>Deliverables and Timetable</vt:lpstr>
      <vt:lpstr>IESBA Members are asked to: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Scott Cosgrove</dc:creator>
  <cp:revision>1</cp:revision>
  <dcterms:created xsi:type="dcterms:W3CDTF">2025-02-11T15:55:47Z</dcterms:created>
  <dcterms:modified xsi:type="dcterms:W3CDTF">2025-09-16T18:21:53Z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0x010100E153EC7DF9A9A0408876B3EE5F379CFA</vt:lpwstr>
  </property>
  <property fmtid="{D5CDD505-2E9C-101B-9397-08002B2CF9AE}" pid="3" name="MediaServiceImageTags">
    <vt:lpwstr/>
  </property>
</Properties>
</file>