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47" r:id="rId7"/>
    <p:sldMasterId id="2147483711" r:id="rId8"/>
    <p:sldMasterId id="2147483717" r:id="rId9"/>
    <p:sldMasterId id="2147483726" r:id="rId10"/>
  </p:sldMasterIdLst>
  <p:notesMasterIdLst>
    <p:notesMasterId r:id="rId44"/>
  </p:notesMasterIdLst>
  <p:sldIdLst>
    <p:sldId id="268" r:id="rId11"/>
    <p:sldId id="2147472374" r:id="rId12"/>
    <p:sldId id="2147472368" r:id="rId13"/>
    <p:sldId id="294" r:id="rId14"/>
    <p:sldId id="290" r:id="rId15"/>
    <p:sldId id="291" r:id="rId16"/>
    <p:sldId id="303" r:id="rId17"/>
    <p:sldId id="304" r:id="rId18"/>
    <p:sldId id="2147472375" r:id="rId19"/>
    <p:sldId id="311" r:id="rId20"/>
    <p:sldId id="2147472394" r:id="rId21"/>
    <p:sldId id="305" r:id="rId22"/>
    <p:sldId id="297" r:id="rId23"/>
    <p:sldId id="312" r:id="rId24"/>
    <p:sldId id="306" r:id="rId25"/>
    <p:sldId id="298" r:id="rId26"/>
    <p:sldId id="313" r:id="rId27"/>
    <p:sldId id="307" r:id="rId28"/>
    <p:sldId id="320" r:id="rId29"/>
    <p:sldId id="2147472376" r:id="rId30"/>
    <p:sldId id="299" r:id="rId31"/>
    <p:sldId id="314" r:id="rId32"/>
    <p:sldId id="308" r:id="rId33"/>
    <p:sldId id="300" r:id="rId34"/>
    <p:sldId id="309" r:id="rId35"/>
    <p:sldId id="301" r:id="rId36"/>
    <p:sldId id="310" r:id="rId37"/>
    <p:sldId id="321" r:id="rId38"/>
    <p:sldId id="2147472395" r:id="rId39"/>
    <p:sldId id="302" r:id="rId40"/>
    <p:sldId id="292" r:id="rId41"/>
    <p:sldId id="289" r:id="rId42"/>
    <p:sldId id="28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147472374"/>
            <p14:sldId id="2147472368"/>
            <p14:sldId id="294"/>
            <p14:sldId id="290"/>
            <p14:sldId id="291"/>
            <p14:sldId id="303"/>
            <p14:sldId id="304"/>
            <p14:sldId id="2147472375"/>
            <p14:sldId id="311"/>
            <p14:sldId id="2147472394"/>
            <p14:sldId id="305"/>
            <p14:sldId id="297"/>
            <p14:sldId id="312"/>
            <p14:sldId id="306"/>
            <p14:sldId id="298"/>
            <p14:sldId id="313"/>
            <p14:sldId id="307"/>
            <p14:sldId id="320"/>
            <p14:sldId id="2147472376"/>
            <p14:sldId id="299"/>
            <p14:sldId id="314"/>
            <p14:sldId id="308"/>
            <p14:sldId id="300"/>
            <p14:sldId id="309"/>
            <p14:sldId id="301"/>
            <p14:sldId id="310"/>
            <p14:sldId id="321"/>
            <p14:sldId id="2147472395"/>
            <p14:sldId id="302"/>
            <p14:sldId id="292"/>
            <p14:sldId id="289"/>
            <p14:sldId id="28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716365-38C8-293A-974C-A2D9CBBF0D47}" name="Jeanne Viljoen" initials="JV" userId="S::JeanneViljoen@ethicsboard.org::15b5a62f-600a-4206-957b-fe0e12035773" providerId="AD"/>
  <p188:author id="{5227169E-4E8D-2B5B-465E-FAB29F3A055D}" name="Linda Biek" initials="LB" userId="S::LindaBiek@ethicsboard.org::5a3f140b-42f3-44c4-a264-c128a1fbdaf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166" autoAdjust="0"/>
  </p:normalViewPr>
  <p:slideViewPr>
    <p:cSldViewPr snapToGrid="0">
      <p:cViewPr varScale="1">
        <p:scale>
          <a:sx n="77" d="100"/>
          <a:sy n="77" d="100"/>
        </p:scale>
        <p:origin x="164" y="2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15b5a62f-600a-4206-957b-fe0e12035773" providerId="ADAL" clId="{0AD9952B-9A3B-429C-A1A3-240CC10440EB}"/>
    <pc:docChg chg="modSld">
      <pc:chgData name="Jeanne Viljoen" userId="15b5a62f-600a-4206-957b-fe0e12035773" providerId="ADAL" clId="{0AD9952B-9A3B-429C-A1A3-240CC10440EB}" dt="2025-09-17T05:20:08.400" v="376" actId="6549"/>
      <pc:docMkLst>
        <pc:docMk/>
      </pc:docMkLst>
      <pc:sldChg chg="modNotesTx">
        <pc:chgData name="Jeanne Viljoen" userId="15b5a62f-600a-4206-957b-fe0e12035773" providerId="ADAL" clId="{0AD9952B-9A3B-429C-A1A3-240CC10440EB}" dt="2025-09-17T05:19:19.404" v="271" actId="20577"/>
        <pc:sldMkLst>
          <pc:docMk/>
          <pc:sldMk cId="4104604333" sldId="290"/>
        </pc:sldMkLst>
      </pc:sldChg>
      <pc:sldChg chg="modNotesTx">
        <pc:chgData name="Jeanne Viljoen" userId="15b5a62f-600a-4206-957b-fe0e12035773" providerId="ADAL" clId="{0AD9952B-9A3B-429C-A1A3-240CC10440EB}" dt="2025-09-17T05:19:25.176" v="339" actId="20577"/>
        <pc:sldMkLst>
          <pc:docMk/>
          <pc:sldMk cId="3059051566" sldId="291"/>
        </pc:sldMkLst>
      </pc:sldChg>
      <pc:sldChg chg="modNotesTx">
        <pc:chgData name="Jeanne Viljoen" userId="15b5a62f-600a-4206-957b-fe0e12035773" providerId="ADAL" clId="{0AD9952B-9A3B-429C-A1A3-240CC10440EB}" dt="2025-09-17T05:19:08.972" v="71" actId="20577"/>
        <pc:sldMkLst>
          <pc:docMk/>
          <pc:sldMk cId="3453553575" sldId="294"/>
        </pc:sldMkLst>
      </pc:sldChg>
      <pc:sldChg chg="modNotesTx">
        <pc:chgData name="Jeanne Viljoen" userId="15b5a62f-600a-4206-957b-fe0e12035773" providerId="ADAL" clId="{0AD9952B-9A3B-429C-A1A3-240CC10440EB}" dt="2025-09-17T05:20:08.400" v="376" actId="6549"/>
        <pc:sldMkLst>
          <pc:docMk/>
          <pc:sldMk cId="3190810093" sldId="302"/>
        </pc:sldMkLst>
      </pc:sldChg>
      <pc:sldChg chg="modNotesTx">
        <pc:chgData name="Jeanne Viljoen" userId="15b5a62f-600a-4206-957b-fe0e12035773" providerId="ADAL" clId="{0AD9952B-9A3B-429C-A1A3-240CC10440EB}" dt="2025-09-17T05:19:42.799" v="341" actId="6549"/>
        <pc:sldMkLst>
          <pc:docMk/>
          <pc:sldMk cId="1263592780" sldId="305"/>
        </pc:sldMkLst>
      </pc:sldChg>
      <pc:sldChg chg="modNotesTx">
        <pc:chgData name="Jeanne Viljoen" userId="15b5a62f-600a-4206-957b-fe0e12035773" providerId="ADAL" clId="{0AD9952B-9A3B-429C-A1A3-240CC10440EB}" dt="2025-09-17T05:19:55.062" v="374" actId="20577"/>
        <pc:sldMkLst>
          <pc:docMk/>
          <pc:sldMk cId="2308098434" sldId="308"/>
        </pc:sldMkLst>
      </pc:sldChg>
      <pc:sldChg chg="modNotesTx">
        <pc:chgData name="Jeanne Viljoen" userId="15b5a62f-600a-4206-957b-fe0e12035773" providerId="ADAL" clId="{0AD9952B-9A3B-429C-A1A3-240CC10440EB}" dt="2025-09-17T05:20:02.411" v="375" actId="6549"/>
        <pc:sldMkLst>
          <pc:docMk/>
          <pc:sldMk cId="1238376940" sldId="310"/>
        </pc:sldMkLst>
      </pc:sldChg>
      <pc:sldChg chg="modNotesTx">
        <pc:chgData name="Jeanne Viljoen" userId="15b5a62f-600a-4206-957b-fe0e12035773" providerId="ADAL" clId="{0AD9952B-9A3B-429C-A1A3-240CC10440EB}" dt="2025-09-17T05:19:03.106" v="20" actId="20577"/>
        <pc:sldMkLst>
          <pc:docMk/>
          <pc:sldMk cId="1162757102" sldId="2147472368"/>
        </pc:sldMkLst>
      </pc:sldChg>
      <pc:sldChg chg="modNotesTx">
        <pc:chgData name="Jeanne Viljoen" userId="15b5a62f-600a-4206-957b-fe0e12035773" providerId="ADAL" clId="{0AD9952B-9A3B-429C-A1A3-240CC10440EB}" dt="2025-09-17T05:19:35.926" v="340" actId="6549"/>
        <pc:sldMkLst>
          <pc:docMk/>
          <pc:sldMk cId="1251532239" sldId="214747239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Region</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cat>
            <c:strRef>
              <c:f>Sheet1!$A$2:$A$6</c:f>
              <c:strCache>
                <c:ptCount val="5"/>
                <c:pt idx="0">
                  <c:v>Asia-Pacific</c:v>
                </c:pt>
                <c:pt idx="1">
                  <c:v>Europe</c:v>
                </c:pt>
                <c:pt idx="2">
                  <c:v>Global</c:v>
                </c:pt>
                <c:pt idx="3">
                  <c:v>MENA</c:v>
                </c:pt>
                <c:pt idx="4">
                  <c:v>North America</c:v>
                </c:pt>
              </c:strCache>
            </c:strRef>
          </c:cat>
          <c:val>
            <c:numRef>
              <c:f>Sheet1!$B$2:$B$6</c:f>
              <c:numCache>
                <c:formatCode>General</c:formatCode>
                <c:ptCount val="5"/>
                <c:pt idx="0">
                  <c:v>14</c:v>
                </c:pt>
                <c:pt idx="1">
                  <c:v>18</c:v>
                </c:pt>
                <c:pt idx="2">
                  <c:v>13</c:v>
                </c:pt>
                <c:pt idx="3">
                  <c:v>10</c:v>
                </c:pt>
                <c:pt idx="4">
                  <c:v>4</c:v>
                </c:pt>
              </c:numCache>
            </c:numRef>
          </c:val>
          <c:extLst>
            <c:ext xmlns:c16="http://schemas.microsoft.com/office/drawing/2014/chart" uri="{C3380CC4-5D6E-409C-BE32-E72D297353CC}">
              <c16:uniqueId val="{00000000-C404-4B24-A104-4DF9617C0A32}"/>
            </c:ext>
          </c:extLst>
        </c:ser>
        <c:dLbls>
          <c:showLegendKey val="0"/>
          <c:showVal val="0"/>
          <c:showCatName val="0"/>
          <c:showSerName val="0"/>
          <c:showPercent val="0"/>
          <c:showBubbleSize val="0"/>
        </c:dLbls>
        <c:gapWidth val="100"/>
        <c:overlap val="-24"/>
        <c:axId val="624896752"/>
        <c:axId val="624895792"/>
      </c:barChart>
      <c:catAx>
        <c:axId val="624896752"/>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624895792"/>
        <c:crosses val="autoZero"/>
        <c:auto val="1"/>
        <c:lblAlgn val="ctr"/>
        <c:lblOffset val="100"/>
        <c:noMultiLvlLbl val="0"/>
      </c:catAx>
      <c:valAx>
        <c:axId val="62489579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62489675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Firms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C29-4271-B0F9-411E433B06AB}"/>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C29-4271-B0F9-411E433B06AB}"/>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C29-4271-B0F9-411E433B06A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4</c:v>
                </c:pt>
                <c:pt idx="1">
                  <c:v>4</c:v>
                </c:pt>
                <c:pt idx="2">
                  <c:v>2</c:v>
                </c:pt>
              </c:numCache>
            </c:numRef>
          </c:val>
          <c:extLst>
            <c:ext xmlns:c16="http://schemas.microsoft.com/office/drawing/2014/chart" uri="{C3380CC4-5D6E-409C-BE32-E72D297353CC}">
              <c16:uniqueId val="{00000006-AC29-4271-B0F9-411E433B06A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Sufficiently clear</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C226-4E88-8439-CD68ED9C6660}"/>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C226-4E88-8439-CD68ED9C6660}"/>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C226-4E88-8439-CD68ED9C666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39</c:v>
                </c:pt>
                <c:pt idx="1">
                  <c:v>13</c:v>
                </c:pt>
                <c:pt idx="2">
                  <c:v>7</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MG,</a:t>
            </a:r>
            <a:r>
              <a:rPr lang="en-US" baseline="0">
                <a:solidFill>
                  <a:schemeClr val="accent2"/>
                </a:solidFill>
              </a:rPr>
              <a:t> </a:t>
            </a:r>
            <a:r>
              <a:rPr lang="en-US">
                <a:solidFill>
                  <a:schemeClr val="accent2"/>
                </a:solidFill>
              </a:rPr>
              <a:t>Regulators and JSS</a:t>
            </a:r>
          </a:p>
        </c:rich>
      </c:tx>
      <c:layout>
        <c:manualLayout>
          <c:xMode val="edge"/>
          <c:yMode val="edge"/>
          <c:x val="0.11541738654807318"/>
          <c:y val="1.1534907969372548E-2"/>
        </c:manualLayout>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86F-48F7-A17F-FAC65CFF2538}"/>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86F-48F7-A17F-FAC65CFF2538}"/>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86F-48F7-A17F-FAC65CFF2538}"/>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4</c:v>
                </c:pt>
                <c:pt idx="1">
                  <c:v>4</c:v>
                </c:pt>
                <c:pt idx="2">
                  <c:v>0</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Investors and analysts</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FDD-4972-BD74-A0D18EE666C2}"/>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FDD-4972-BD74-A0D18EE666C2}"/>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2FDD-4972-BD74-A0D18EE666C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2</c:v>
                </c:pt>
                <c:pt idx="1">
                  <c:v>1</c:v>
                </c:pt>
                <c:pt idx="2">
                  <c:v>2</c:v>
                </c:pt>
              </c:numCache>
            </c:numRef>
          </c:val>
          <c:extLst>
            <c:ext xmlns:c16="http://schemas.microsoft.com/office/drawing/2014/chart" uri="{C3380CC4-5D6E-409C-BE32-E72D297353CC}">
              <c16:uniqueId val="{00000006-2FDD-4972-BD74-A0D18EE666C2}"/>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PAOs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44E6-41B1-A052-CC6DA75B8990}"/>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44E6-41B1-A052-CC6DA75B8990}"/>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44E6-41B1-A052-CC6DA75B899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25</c:v>
                </c:pt>
                <c:pt idx="1">
                  <c:v>7</c:v>
                </c:pt>
                <c:pt idx="2">
                  <c:v>4</c:v>
                </c:pt>
              </c:numCache>
            </c:numRef>
          </c:val>
          <c:extLst>
            <c:ext xmlns:c16="http://schemas.microsoft.com/office/drawing/2014/chart" uri="{C3380CC4-5D6E-409C-BE32-E72D297353CC}">
              <c16:uniqueId val="{00000006-44E6-41B1-A052-CC6DA75B8990}"/>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Firms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C29-4271-B0F9-411E433B06AB}"/>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C29-4271-B0F9-411E433B06AB}"/>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C29-4271-B0F9-411E433B06A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8</c:v>
                </c:pt>
                <c:pt idx="1">
                  <c:v>1</c:v>
                </c:pt>
                <c:pt idx="2">
                  <c:v>1</c:v>
                </c:pt>
              </c:numCache>
            </c:numRef>
          </c:val>
          <c:extLst>
            <c:ext xmlns:c16="http://schemas.microsoft.com/office/drawing/2014/chart" uri="{C3380CC4-5D6E-409C-BE32-E72D297353CC}">
              <c16:uniqueId val="{00000006-AC29-4271-B0F9-411E433B06A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Consistently</a:t>
            </a:r>
            <a:r>
              <a:rPr lang="en-US" baseline="0">
                <a:solidFill>
                  <a:schemeClr val="accent2"/>
                </a:solidFill>
              </a:rPr>
              <a:t> applied</a:t>
            </a: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C226-4E88-8439-CD68ED9C6660}"/>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C226-4E88-8439-CD68ED9C6660}"/>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C226-4E88-8439-CD68ED9C6660}"/>
              </c:ext>
            </c:extLst>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A7FF-4344-92C5-704FBA4206A6}"/>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Unable to respond</c:v>
                </c:pt>
                <c:pt idx="3">
                  <c:v>No specific response</c:v>
                </c:pt>
              </c:strCache>
            </c:strRef>
          </c:cat>
          <c:val>
            <c:numRef>
              <c:f>Sheet1!$B$2:$B$5</c:f>
              <c:numCache>
                <c:formatCode>General</c:formatCode>
                <c:ptCount val="4"/>
                <c:pt idx="0">
                  <c:v>27</c:v>
                </c:pt>
                <c:pt idx="1">
                  <c:v>17</c:v>
                </c:pt>
                <c:pt idx="2">
                  <c:v>6</c:v>
                </c:pt>
                <c:pt idx="3">
                  <c:v>9</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MG,</a:t>
            </a:r>
            <a:r>
              <a:rPr lang="en-US" baseline="0">
                <a:solidFill>
                  <a:schemeClr val="accent2"/>
                </a:solidFill>
              </a:rPr>
              <a:t> </a:t>
            </a:r>
            <a:r>
              <a:rPr lang="en-US">
                <a:solidFill>
                  <a:schemeClr val="accent2"/>
                </a:solidFill>
              </a:rPr>
              <a:t>Regulators and JSS</a:t>
            </a:r>
          </a:p>
        </c:rich>
      </c:tx>
      <c:layout>
        <c:manualLayout>
          <c:xMode val="edge"/>
          <c:yMode val="edge"/>
          <c:x val="0.11541738654807318"/>
          <c:y val="1.1534907969372548E-2"/>
        </c:manualLayout>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86F-48F7-A17F-FAC65CFF2538}"/>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86F-48F7-A17F-FAC65CFF2538}"/>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86F-48F7-A17F-FAC65CFF2538}"/>
              </c:ext>
            </c:extLst>
          </c:dPt>
          <c:dPt>
            <c:idx val="3"/>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25B0-42AD-8220-EE08CF959CC5}"/>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Uable to respond</c:v>
                </c:pt>
                <c:pt idx="3">
                  <c:v>No response</c:v>
                </c:pt>
              </c:strCache>
            </c:strRef>
          </c:cat>
          <c:val>
            <c:numRef>
              <c:f>Sheet1!$B$2:$B$5</c:f>
              <c:numCache>
                <c:formatCode>General</c:formatCode>
                <c:ptCount val="4"/>
                <c:pt idx="0">
                  <c:v>3</c:v>
                </c:pt>
                <c:pt idx="1">
                  <c:v>3</c:v>
                </c:pt>
                <c:pt idx="2">
                  <c:v>1</c:v>
                </c:pt>
                <c:pt idx="3">
                  <c:v>1</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Investors and analysts</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FDD-4972-BD74-A0D18EE666C2}"/>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FDD-4972-BD74-A0D18EE666C2}"/>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2FDD-4972-BD74-A0D18EE666C2}"/>
              </c:ext>
            </c:extLst>
          </c:dPt>
          <c:dPt>
            <c:idx val="3"/>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C16E-4445-968C-3CA9277946F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Unableto respond</c:v>
                </c:pt>
                <c:pt idx="3">
                  <c:v>No response</c:v>
                </c:pt>
              </c:strCache>
            </c:strRef>
          </c:cat>
          <c:val>
            <c:numRef>
              <c:f>Sheet1!$B$2:$B$5</c:f>
              <c:numCache>
                <c:formatCode>General</c:formatCode>
                <c:ptCount val="4"/>
                <c:pt idx="0">
                  <c:v>1</c:v>
                </c:pt>
                <c:pt idx="1">
                  <c:v>2</c:v>
                </c:pt>
                <c:pt idx="2">
                  <c:v>0</c:v>
                </c:pt>
                <c:pt idx="3">
                  <c:v>2</c:v>
                </c:pt>
              </c:numCache>
            </c:numRef>
          </c:val>
          <c:extLst>
            <c:ext xmlns:c16="http://schemas.microsoft.com/office/drawing/2014/chart" uri="{C3380CC4-5D6E-409C-BE32-E72D297353CC}">
              <c16:uniqueId val="{00000006-2FDD-4972-BD74-A0D18EE666C2}"/>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PAOs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44E6-41B1-A052-CC6DA75B8990}"/>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44E6-41B1-A052-CC6DA75B8990}"/>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44E6-41B1-A052-CC6DA75B8990}"/>
              </c:ext>
            </c:extLst>
          </c:dPt>
          <c:dPt>
            <c:idx val="3"/>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45A8-490F-B284-C41C8A688C9E}"/>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Unable to respond</c:v>
                </c:pt>
                <c:pt idx="3">
                  <c:v>No response</c:v>
                </c:pt>
              </c:strCache>
            </c:strRef>
          </c:cat>
          <c:val>
            <c:numRef>
              <c:f>Sheet1!$B$2:$B$5</c:f>
              <c:numCache>
                <c:formatCode>General</c:formatCode>
                <c:ptCount val="4"/>
                <c:pt idx="0">
                  <c:v>17</c:v>
                </c:pt>
                <c:pt idx="1">
                  <c:v>9</c:v>
                </c:pt>
                <c:pt idx="2">
                  <c:v>5</c:v>
                </c:pt>
                <c:pt idx="3">
                  <c:v>5</c:v>
                </c:pt>
              </c:numCache>
            </c:numRef>
          </c:val>
          <c:extLst>
            <c:ext xmlns:c16="http://schemas.microsoft.com/office/drawing/2014/chart" uri="{C3380CC4-5D6E-409C-BE32-E72D297353CC}">
              <c16:uniqueId val="{00000006-44E6-41B1-A052-CC6DA75B8990}"/>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MG,</a:t>
            </a:r>
            <a:r>
              <a:rPr lang="en-US" baseline="0">
                <a:solidFill>
                  <a:schemeClr val="accent2"/>
                </a:solidFill>
              </a:rPr>
              <a:t> </a:t>
            </a:r>
            <a:r>
              <a:rPr lang="en-US">
                <a:solidFill>
                  <a:schemeClr val="accent2"/>
                </a:solidFill>
              </a:rPr>
              <a:t>Regulators and JSS</a:t>
            </a:r>
          </a:p>
        </c:rich>
      </c:tx>
      <c:layout>
        <c:manualLayout>
          <c:xMode val="edge"/>
          <c:yMode val="edge"/>
          <c:x val="0.11541738654807318"/>
          <c:y val="1.1534907969372548E-2"/>
        </c:manualLayout>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86F-48F7-A17F-FAC65CFF2538}"/>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86F-48F7-A17F-FAC65CFF2538}"/>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86F-48F7-A17F-FAC65CFF2538}"/>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0</c:v>
                </c:pt>
                <c:pt idx="1">
                  <c:v>8</c:v>
                </c:pt>
                <c:pt idx="2">
                  <c:v>0</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Firms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C29-4271-B0F9-411E433B06AB}"/>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C29-4271-B0F9-411E433B06AB}"/>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C29-4271-B0F9-411E433B06AB}"/>
              </c:ext>
            </c:extLst>
          </c:dPt>
          <c:dPt>
            <c:idx val="3"/>
            <c:bubble3D val="0"/>
            <c:spPr>
              <a:solidFill>
                <a:schemeClr val="accent1">
                  <a:lumMod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EC85-4C60-B527-352EE9D108C5}"/>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Unable to respond</c:v>
                </c:pt>
                <c:pt idx="3">
                  <c:v>No response</c:v>
                </c:pt>
              </c:strCache>
            </c:strRef>
          </c:cat>
          <c:val>
            <c:numRef>
              <c:f>Sheet1!$B$2:$B$5</c:f>
              <c:numCache>
                <c:formatCode>General</c:formatCode>
                <c:ptCount val="4"/>
                <c:pt idx="0">
                  <c:v>6</c:v>
                </c:pt>
                <c:pt idx="1">
                  <c:v>3</c:v>
                </c:pt>
                <c:pt idx="2">
                  <c:v>0</c:v>
                </c:pt>
                <c:pt idx="3">
                  <c:v>1</c:v>
                </c:pt>
              </c:numCache>
            </c:numRef>
          </c:val>
          <c:extLst>
            <c:ext xmlns:c16="http://schemas.microsoft.com/office/drawing/2014/chart" uri="{C3380CC4-5D6E-409C-BE32-E72D297353CC}">
              <c16:uniqueId val="{00000006-AC29-4271-B0F9-411E433B06A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Interests, relationships</a:t>
            </a:r>
            <a:r>
              <a:rPr lang="en-US" baseline="0">
                <a:solidFill>
                  <a:schemeClr val="accent2"/>
                </a:solidFill>
              </a:rPr>
              <a:t> or circumstances</a:t>
            </a: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C226-4E88-8439-CD68ED9C6660}"/>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C226-4E88-8439-CD68ED9C6660}"/>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C226-4E88-8439-CD68ED9C6660}"/>
              </c:ext>
            </c:extLst>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7E7F-44C6-8B7D-1BE61D0FBC31}"/>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Agree</c:v>
                </c:pt>
                <c:pt idx="1">
                  <c:v>Disagree</c:v>
                </c:pt>
                <c:pt idx="2">
                  <c:v>Disagree with comments</c:v>
                </c:pt>
                <c:pt idx="3">
                  <c:v>No specific response</c:v>
                </c:pt>
              </c:strCache>
            </c:strRef>
          </c:cat>
          <c:val>
            <c:numRef>
              <c:f>Sheet1!$B$2:$B$5</c:f>
              <c:numCache>
                <c:formatCode>General</c:formatCode>
                <c:ptCount val="4"/>
                <c:pt idx="0">
                  <c:v>22</c:v>
                </c:pt>
                <c:pt idx="1">
                  <c:v>10</c:v>
                </c:pt>
                <c:pt idx="2">
                  <c:v>18</c:v>
                </c:pt>
                <c:pt idx="3">
                  <c:v>9</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Jurisdictional requirements</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C226-4E88-8439-CD68ED9C6660}"/>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C226-4E88-8439-CD68ED9C6660}"/>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C226-4E88-8439-CD68ED9C666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Specific requirements</c:v>
                </c:pt>
                <c:pt idx="1">
                  <c:v>No specific requirements</c:v>
                </c:pt>
                <c:pt idx="2">
                  <c:v>No specific response</c:v>
                </c:pt>
              </c:strCache>
            </c:strRef>
          </c:cat>
          <c:val>
            <c:numRef>
              <c:f>Sheet1!$B$2:$B$4</c:f>
              <c:numCache>
                <c:formatCode>General</c:formatCode>
                <c:ptCount val="3"/>
                <c:pt idx="0">
                  <c:v>34</c:v>
                </c:pt>
                <c:pt idx="1">
                  <c:v>8</c:v>
                </c:pt>
                <c:pt idx="2">
                  <c:v>16</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Investors and analysts</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FDD-4972-BD74-A0D18EE666C2}"/>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FDD-4972-BD74-A0D18EE666C2}"/>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2FDD-4972-BD74-A0D18EE666C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2</c:v>
                </c:pt>
                <c:pt idx="1">
                  <c:v>2</c:v>
                </c:pt>
                <c:pt idx="2">
                  <c:v>1</c:v>
                </c:pt>
              </c:numCache>
            </c:numRef>
          </c:val>
          <c:extLst>
            <c:ext xmlns:c16="http://schemas.microsoft.com/office/drawing/2014/chart" uri="{C3380CC4-5D6E-409C-BE32-E72D297353CC}">
              <c16:uniqueId val="{00000006-2FDD-4972-BD74-A0D18EE666C2}"/>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PAOs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44E6-41B1-A052-CC6DA75B8990}"/>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44E6-41B1-A052-CC6DA75B8990}"/>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44E6-41B1-A052-CC6DA75B899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8</c:v>
                </c:pt>
                <c:pt idx="1">
                  <c:v>24</c:v>
                </c:pt>
                <c:pt idx="2">
                  <c:v>4</c:v>
                </c:pt>
              </c:numCache>
            </c:numRef>
          </c:val>
          <c:extLst>
            <c:ext xmlns:c16="http://schemas.microsoft.com/office/drawing/2014/chart" uri="{C3380CC4-5D6E-409C-BE32-E72D297353CC}">
              <c16:uniqueId val="{00000006-44E6-41B1-A052-CC6DA75B8990}"/>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Firms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C29-4271-B0F9-411E433B06AB}"/>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C29-4271-B0F9-411E433B06AB}"/>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C29-4271-B0F9-411E433B06A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5</c:v>
                </c:pt>
                <c:pt idx="1">
                  <c:v>4</c:v>
                </c:pt>
                <c:pt idx="2">
                  <c:v>1</c:v>
                </c:pt>
              </c:numCache>
            </c:numRef>
          </c:val>
          <c:extLst>
            <c:ext xmlns:c16="http://schemas.microsoft.com/office/drawing/2014/chart" uri="{C3380CC4-5D6E-409C-BE32-E72D297353CC}">
              <c16:uniqueId val="{00000006-AC29-4271-B0F9-411E433B06A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Appropriate and sufficient</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C226-4E88-8439-CD68ED9C6660}"/>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C226-4E88-8439-CD68ED9C6660}"/>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C226-4E88-8439-CD68ED9C666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32</c:v>
                </c:pt>
                <c:pt idx="1">
                  <c:v>20</c:v>
                </c:pt>
                <c:pt idx="2">
                  <c:v>7</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MG,</a:t>
            </a:r>
            <a:r>
              <a:rPr lang="en-US" baseline="0">
                <a:solidFill>
                  <a:schemeClr val="accent2"/>
                </a:solidFill>
              </a:rPr>
              <a:t> </a:t>
            </a:r>
            <a:r>
              <a:rPr lang="en-US">
                <a:solidFill>
                  <a:schemeClr val="accent2"/>
                </a:solidFill>
              </a:rPr>
              <a:t>Regulators and JSS</a:t>
            </a:r>
          </a:p>
        </c:rich>
      </c:tx>
      <c:layout>
        <c:manualLayout>
          <c:xMode val="edge"/>
          <c:yMode val="edge"/>
          <c:x val="0.11541738654807318"/>
          <c:y val="1.1534907969372548E-2"/>
        </c:manualLayout>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A86F-48F7-A17F-FAC65CFF2538}"/>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A86F-48F7-A17F-FAC65CFF2538}"/>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A86F-48F7-A17F-FAC65CFF2538}"/>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8</c:v>
                </c:pt>
                <c:pt idx="1">
                  <c:v>0</c:v>
                </c:pt>
                <c:pt idx="2">
                  <c:v>0</c:v>
                </c:pt>
              </c:numCache>
            </c:numRef>
          </c:val>
          <c:extLst>
            <c:ext xmlns:c16="http://schemas.microsoft.com/office/drawing/2014/chart" uri="{C3380CC4-5D6E-409C-BE32-E72D297353CC}">
              <c16:uniqueId val="{00000000-B7AC-4702-A4D4-CF22C4D22D8C}"/>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Investors and analysts</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FDD-4972-BD74-A0D18EE666C2}"/>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FDD-4972-BD74-A0D18EE666C2}"/>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2FDD-4972-BD74-A0D18EE666C2}"/>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3</c:v>
                </c:pt>
                <c:pt idx="1">
                  <c:v>0</c:v>
                </c:pt>
                <c:pt idx="2">
                  <c:v>2</c:v>
                </c:pt>
              </c:numCache>
            </c:numRef>
          </c:val>
          <c:extLst>
            <c:ext xmlns:c16="http://schemas.microsoft.com/office/drawing/2014/chart" uri="{C3380CC4-5D6E-409C-BE32-E72D297353CC}">
              <c16:uniqueId val="{00000006-2FDD-4972-BD74-A0D18EE666C2}"/>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r>
              <a:rPr lang="en-US">
                <a:solidFill>
                  <a:schemeClr val="accent2"/>
                </a:solidFill>
              </a:rPr>
              <a:t>PAOs</a:t>
            </a:r>
          </a:p>
          <a:p>
            <a:pPr>
              <a:defRPr>
                <a:solidFill>
                  <a:schemeClr val="accent2"/>
                </a:solidFill>
              </a:defRPr>
            </a:pPr>
            <a:endParaRPr lang="en-US">
              <a:solidFill>
                <a:schemeClr val="accent2"/>
              </a:solidFill>
            </a:endParaRP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accent2"/>
              </a:solidFill>
              <a:latin typeface="+mn-lt"/>
              <a:ea typeface="+mn-ea"/>
              <a:cs typeface="+mn-cs"/>
            </a:defRPr>
          </a:pPr>
          <a:endParaRPr lang="en-US"/>
        </a:p>
      </c:txPr>
    </c:title>
    <c:autoTitleDeleted val="0"/>
    <c:plotArea>
      <c:layout>
        <c:manualLayout>
          <c:layoutTarget val="inner"/>
          <c:xMode val="edge"/>
          <c:yMode val="edge"/>
          <c:x val="0.2198114892637261"/>
          <c:y val="0.24114886885501041"/>
          <c:w val="0.58660208830000649"/>
          <c:h val="0.65987948700675736"/>
        </c:manualLayout>
      </c:layout>
      <c:doughnutChart>
        <c:varyColors val="1"/>
        <c:ser>
          <c:idx val="0"/>
          <c:order val="0"/>
          <c:tx>
            <c:strRef>
              <c:f>Sheet1!$B$1</c:f>
              <c:strCache>
                <c:ptCount val="1"/>
                <c:pt idx="0">
                  <c:v>Sales</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44E6-41B1-A052-CC6DA75B8990}"/>
              </c:ext>
            </c:extLst>
          </c:dPt>
          <c:dPt>
            <c:idx val="1"/>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44E6-41B1-A052-CC6DA75B8990}"/>
              </c:ext>
            </c:extLst>
          </c:dPt>
          <c:dPt>
            <c:idx val="2"/>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44E6-41B1-A052-CC6DA75B8990}"/>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Agree</c:v>
                </c:pt>
                <c:pt idx="1">
                  <c:v>Disagree</c:v>
                </c:pt>
                <c:pt idx="2">
                  <c:v>No response</c:v>
                </c:pt>
              </c:strCache>
            </c:strRef>
          </c:cat>
          <c:val>
            <c:numRef>
              <c:f>Sheet1!$B$2:$B$4</c:f>
              <c:numCache>
                <c:formatCode>General</c:formatCode>
                <c:ptCount val="3"/>
                <c:pt idx="0">
                  <c:v>17</c:v>
                </c:pt>
                <c:pt idx="1">
                  <c:v>16</c:v>
                </c:pt>
                <c:pt idx="2">
                  <c:v>3</c:v>
                </c:pt>
              </c:numCache>
            </c:numRef>
          </c:val>
          <c:extLst>
            <c:ext xmlns:c16="http://schemas.microsoft.com/office/drawing/2014/chart" uri="{C3380CC4-5D6E-409C-BE32-E72D297353CC}">
              <c16:uniqueId val="{00000006-44E6-41B1-A052-CC6DA75B8990}"/>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0.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B9D3B2-EC6B-41F9-8B74-B2A9C2A2A638}"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44BAB4E7-BF6A-4754-986B-3D1193EDACFE}">
      <dgm:prSet phldrT="[Text]"/>
      <dgm:spPr/>
      <dgm:t>
        <a:bodyPr/>
        <a:lstStyle/>
        <a:p>
          <a:r>
            <a:rPr lang="en-US" b="1" dirty="0">
              <a:latin typeface="Calibri Light" panose="020F0302020204030204" pitchFamily="34" charset="0"/>
              <a:ea typeface="Calibri Light" panose="020F0302020204030204" pitchFamily="34" charset="0"/>
              <a:cs typeface="Calibri Light" panose="020F0302020204030204" pitchFamily="34" charset="0"/>
            </a:rPr>
            <a:t>High-Level Summary of Responses</a:t>
          </a:r>
        </a:p>
      </dgm:t>
    </dgm:pt>
    <dgm:pt modelId="{436F80F9-4392-4225-A47B-C2F27D4BBC98}" type="parTrans" cxnId="{8C9976FF-C87E-4FA3-A4EE-4126A633925B}">
      <dgm:prSet/>
      <dgm:spPr/>
      <dgm:t>
        <a:bodyPr/>
        <a:lstStyle/>
        <a:p>
          <a:endParaRPr lang="en-US"/>
        </a:p>
      </dgm:t>
    </dgm:pt>
    <dgm:pt modelId="{818761E5-9CB2-4981-99F7-9CC377B85287}" type="sibTrans" cxnId="{8C9976FF-C87E-4FA3-A4EE-4126A633925B}">
      <dgm:prSet/>
      <dgm:spPr/>
      <dgm:t>
        <a:bodyPr/>
        <a:lstStyle/>
        <a:p>
          <a:endParaRPr lang="en-US"/>
        </a:p>
      </dgm:t>
    </dgm:pt>
    <dgm:pt modelId="{A3D2531D-D09A-4F35-9889-37B65F4BA633}">
      <dgm:prSet phldrT="[Text]"/>
      <dgm:spPr>
        <a:solidFill>
          <a:schemeClr val="accent3">
            <a:lumMod val="75000"/>
          </a:schemeClr>
        </a:solidFill>
      </dgm:spPr>
      <dgm:t>
        <a:bodyPr/>
        <a:lstStyle/>
        <a:p>
          <a:pPr>
            <a:spcAft>
              <a:spcPts val="600"/>
            </a:spcAft>
          </a:pPr>
          <a:r>
            <a:rPr lang="en-US" b="1" dirty="0">
              <a:latin typeface="Calibri Light" panose="020F0302020204030204" pitchFamily="34" charset="0"/>
              <a:ea typeface="Calibri Light" panose="020F0302020204030204" pitchFamily="34" charset="0"/>
              <a:cs typeface="Calibri Light" panose="020F0302020204030204" pitchFamily="34" charset="0"/>
            </a:rPr>
            <a:t>Questions </a:t>
          </a:r>
        </a:p>
        <a:p>
          <a:pPr>
            <a:spcAft>
              <a:spcPts val="600"/>
            </a:spcAft>
          </a:pPr>
          <a:r>
            <a:rPr lang="en-US" b="1" dirty="0">
              <a:latin typeface="Calibri Light" panose="020F0302020204030204" pitchFamily="34" charset="0"/>
              <a:ea typeface="Calibri Light" panose="020F0302020204030204" pitchFamily="34" charset="0"/>
              <a:cs typeface="Calibri Light" panose="020F0302020204030204" pitchFamily="34" charset="0"/>
            </a:rPr>
            <a:t>1-3</a:t>
          </a:r>
        </a:p>
      </dgm:t>
    </dgm:pt>
    <dgm:pt modelId="{FEA244C0-D96F-4E76-A7E3-6713941B3910}" type="parTrans" cxnId="{8F5AE98A-8282-43D2-98DB-0F9A4ABCC9CB}">
      <dgm:prSet/>
      <dgm:spPr/>
      <dgm:t>
        <a:bodyPr/>
        <a:lstStyle/>
        <a:p>
          <a:endParaRPr lang="en-US"/>
        </a:p>
      </dgm:t>
    </dgm:pt>
    <dgm:pt modelId="{829D583B-E2C6-4F78-B57D-E42E61F25492}" type="sibTrans" cxnId="{8F5AE98A-8282-43D2-98DB-0F9A4ABCC9CB}">
      <dgm:prSet/>
      <dgm:spPr/>
      <dgm:t>
        <a:bodyPr/>
        <a:lstStyle/>
        <a:p>
          <a:endParaRPr lang="en-US"/>
        </a:p>
      </dgm:t>
    </dgm:pt>
    <dgm:pt modelId="{7EECA62B-4F01-4679-9BFD-BF76E4E03D83}">
      <dgm:prSet phldrT="[Text]"/>
      <dgm:spPr>
        <a:solidFill>
          <a:schemeClr val="accent5"/>
        </a:solidFill>
      </dgm:spPr>
      <dgm:t>
        <a:bodyPr/>
        <a:lstStyle/>
        <a:p>
          <a:pPr>
            <a:spcAft>
              <a:spcPts val="600"/>
            </a:spcAft>
          </a:pPr>
          <a:r>
            <a:rPr lang="en-US" b="1" dirty="0">
              <a:latin typeface="Calibri Light" panose="020F0302020204030204" pitchFamily="34" charset="0"/>
              <a:ea typeface="Calibri Light" panose="020F0302020204030204" pitchFamily="34" charset="0"/>
              <a:cs typeface="Calibri Light" panose="020F0302020204030204" pitchFamily="34" charset="0"/>
            </a:rPr>
            <a:t>Questions </a:t>
          </a:r>
        </a:p>
        <a:p>
          <a:pPr>
            <a:spcAft>
              <a:spcPts val="600"/>
            </a:spcAft>
          </a:pPr>
          <a:r>
            <a:rPr lang="en-US" b="1" dirty="0">
              <a:latin typeface="Calibri Light" panose="020F0302020204030204" pitchFamily="34" charset="0"/>
              <a:ea typeface="Calibri Light" panose="020F0302020204030204" pitchFamily="34" charset="0"/>
              <a:cs typeface="Calibri Light" panose="020F0302020204030204" pitchFamily="34" charset="0"/>
            </a:rPr>
            <a:t>4-6</a:t>
          </a:r>
        </a:p>
      </dgm:t>
    </dgm:pt>
    <dgm:pt modelId="{11DE1E92-E0D2-47FB-A88B-7771FC01AAA9}" type="parTrans" cxnId="{715235CA-A96C-48FB-B489-148DCEE11A72}">
      <dgm:prSet/>
      <dgm:spPr/>
      <dgm:t>
        <a:bodyPr/>
        <a:lstStyle/>
        <a:p>
          <a:endParaRPr lang="en-US"/>
        </a:p>
      </dgm:t>
    </dgm:pt>
    <dgm:pt modelId="{7C3B368A-5EE5-408B-871B-893BDAE4F46E}" type="sibTrans" cxnId="{715235CA-A96C-48FB-B489-148DCEE11A72}">
      <dgm:prSet/>
      <dgm:spPr/>
      <dgm:t>
        <a:bodyPr/>
        <a:lstStyle/>
        <a:p>
          <a:endParaRPr lang="en-US"/>
        </a:p>
      </dgm:t>
    </dgm:pt>
    <dgm:pt modelId="{A4949AA5-2ABA-4FC7-BBA1-EFD8E165C958}">
      <dgm:prSet phldrT="[Text]"/>
      <dgm:spPr>
        <a:solidFill>
          <a:schemeClr val="accent4">
            <a:lumMod val="75000"/>
          </a:schemeClr>
        </a:solidFill>
      </dgm:spPr>
      <dgm:t>
        <a:bodyPr/>
        <a:lstStyle/>
        <a:p>
          <a:r>
            <a:rPr lang="en-US" b="1" dirty="0">
              <a:latin typeface="Calibri Light" panose="020F0302020204030204" pitchFamily="34" charset="0"/>
              <a:ea typeface="Calibri Light" panose="020F0302020204030204" pitchFamily="34" charset="0"/>
              <a:cs typeface="Calibri Light" panose="020F0302020204030204" pitchFamily="34" charset="0"/>
            </a:rPr>
            <a:t>Preliminary IESBA Discussion</a:t>
          </a:r>
        </a:p>
      </dgm:t>
    </dgm:pt>
    <dgm:pt modelId="{4C6CC3A8-9DA4-461E-A48F-1E99ABF81F46}" type="parTrans" cxnId="{8E9EB3F1-6405-4DBD-AFFA-6AD1CC6A3F87}">
      <dgm:prSet/>
      <dgm:spPr/>
      <dgm:t>
        <a:bodyPr/>
        <a:lstStyle/>
        <a:p>
          <a:endParaRPr lang="en-US"/>
        </a:p>
      </dgm:t>
    </dgm:pt>
    <dgm:pt modelId="{7841F695-8ED1-48EE-B916-F5C4DE0C3117}" type="sibTrans" cxnId="{8E9EB3F1-6405-4DBD-AFFA-6AD1CC6A3F87}">
      <dgm:prSet/>
      <dgm:spPr/>
      <dgm:t>
        <a:bodyPr/>
        <a:lstStyle/>
        <a:p>
          <a:endParaRPr lang="en-US"/>
        </a:p>
      </dgm:t>
    </dgm:pt>
    <dgm:pt modelId="{FFE4E040-8377-4BB8-A3DD-724942B99956}" type="pres">
      <dgm:prSet presAssocID="{5EB9D3B2-EC6B-41F9-8B74-B2A9C2A2A638}" presName="rootnode" presStyleCnt="0">
        <dgm:presLayoutVars>
          <dgm:chMax/>
          <dgm:chPref/>
          <dgm:dir/>
          <dgm:animLvl val="lvl"/>
        </dgm:presLayoutVars>
      </dgm:prSet>
      <dgm:spPr/>
    </dgm:pt>
    <dgm:pt modelId="{A5610529-E4D2-42E1-AA02-5392A7F25D42}" type="pres">
      <dgm:prSet presAssocID="{44BAB4E7-BF6A-4754-986B-3D1193EDACFE}" presName="composite" presStyleCnt="0"/>
      <dgm:spPr/>
    </dgm:pt>
    <dgm:pt modelId="{CD1FB841-8F71-42AB-A13C-735082EA8CD4}" type="pres">
      <dgm:prSet presAssocID="{44BAB4E7-BF6A-4754-986B-3D1193EDACFE}" presName="bentUpArrow1" presStyleLbl="alignImgPlace1" presStyleIdx="0" presStyleCnt="3"/>
      <dgm:spPr/>
    </dgm:pt>
    <dgm:pt modelId="{965D0945-018B-4B5A-8E5C-D8EA0A6444E2}" type="pres">
      <dgm:prSet presAssocID="{44BAB4E7-BF6A-4754-986B-3D1193EDACFE}" presName="ParentText" presStyleLbl="node1" presStyleIdx="0" presStyleCnt="4">
        <dgm:presLayoutVars>
          <dgm:chMax val="1"/>
          <dgm:chPref val="1"/>
          <dgm:bulletEnabled val="1"/>
        </dgm:presLayoutVars>
      </dgm:prSet>
      <dgm:spPr/>
    </dgm:pt>
    <dgm:pt modelId="{A98044A6-FE32-4D18-A3B2-22EA2553EB29}" type="pres">
      <dgm:prSet presAssocID="{44BAB4E7-BF6A-4754-986B-3D1193EDACFE}" presName="ChildText" presStyleLbl="revTx" presStyleIdx="0" presStyleCnt="3">
        <dgm:presLayoutVars>
          <dgm:chMax val="0"/>
          <dgm:chPref val="0"/>
          <dgm:bulletEnabled val="1"/>
        </dgm:presLayoutVars>
      </dgm:prSet>
      <dgm:spPr/>
    </dgm:pt>
    <dgm:pt modelId="{BEB90387-07CC-4F91-A65A-69502EA17D8A}" type="pres">
      <dgm:prSet presAssocID="{818761E5-9CB2-4981-99F7-9CC377B85287}" presName="sibTrans" presStyleCnt="0"/>
      <dgm:spPr/>
    </dgm:pt>
    <dgm:pt modelId="{A7CC6353-332D-4E5A-BEE4-6C6592582A1E}" type="pres">
      <dgm:prSet presAssocID="{A3D2531D-D09A-4F35-9889-37B65F4BA633}" presName="composite" presStyleCnt="0"/>
      <dgm:spPr/>
    </dgm:pt>
    <dgm:pt modelId="{72105788-31F7-4E4A-BF02-06B2C436D26C}" type="pres">
      <dgm:prSet presAssocID="{A3D2531D-D09A-4F35-9889-37B65F4BA633}" presName="bentUpArrow1" presStyleLbl="alignImgPlace1" presStyleIdx="1" presStyleCnt="3"/>
      <dgm:spPr/>
    </dgm:pt>
    <dgm:pt modelId="{4585F9E6-B07E-4440-A550-0D620B199A02}" type="pres">
      <dgm:prSet presAssocID="{A3D2531D-D09A-4F35-9889-37B65F4BA633}" presName="ParentText" presStyleLbl="node1" presStyleIdx="1" presStyleCnt="4">
        <dgm:presLayoutVars>
          <dgm:chMax val="1"/>
          <dgm:chPref val="1"/>
          <dgm:bulletEnabled val="1"/>
        </dgm:presLayoutVars>
      </dgm:prSet>
      <dgm:spPr/>
    </dgm:pt>
    <dgm:pt modelId="{ABE35A36-B81C-4F48-B263-B7D04F0382EC}" type="pres">
      <dgm:prSet presAssocID="{A3D2531D-D09A-4F35-9889-37B65F4BA633}" presName="ChildText" presStyleLbl="revTx" presStyleIdx="1" presStyleCnt="3">
        <dgm:presLayoutVars>
          <dgm:chMax val="0"/>
          <dgm:chPref val="0"/>
          <dgm:bulletEnabled val="1"/>
        </dgm:presLayoutVars>
      </dgm:prSet>
      <dgm:spPr/>
    </dgm:pt>
    <dgm:pt modelId="{E01EC660-BD42-4A02-A4EB-935DD007E87E}" type="pres">
      <dgm:prSet presAssocID="{829D583B-E2C6-4F78-B57D-E42E61F25492}" presName="sibTrans" presStyleCnt="0"/>
      <dgm:spPr/>
    </dgm:pt>
    <dgm:pt modelId="{0F3B8250-D73F-4AC3-9612-03B9771DDB12}" type="pres">
      <dgm:prSet presAssocID="{7EECA62B-4F01-4679-9BFD-BF76E4E03D83}" presName="composite" presStyleCnt="0"/>
      <dgm:spPr/>
    </dgm:pt>
    <dgm:pt modelId="{84E55631-BA27-47CD-9671-1000950A63DB}" type="pres">
      <dgm:prSet presAssocID="{7EECA62B-4F01-4679-9BFD-BF76E4E03D83}" presName="bentUpArrow1" presStyleLbl="alignImgPlace1" presStyleIdx="2" presStyleCnt="3"/>
      <dgm:spPr/>
    </dgm:pt>
    <dgm:pt modelId="{C9FA09CB-589B-4166-86A2-99B63CA0CF9D}" type="pres">
      <dgm:prSet presAssocID="{7EECA62B-4F01-4679-9BFD-BF76E4E03D83}" presName="ParentText" presStyleLbl="node1" presStyleIdx="2" presStyleCnt="4">
        <dgm:presLayoutVars>
          <dgm:chMax val="1"/>
          <dgm:chPref val="1"/>
          <dgm:bulletEnabled val="1"/>
        </dgm:presLayoutVars>
      </dgm:prSet>
      <dgm:spPr/>
    </dgm:pt>
    <dgm:pt modelId="{881CC0D3-6D9F-438C-AC34-5386FDEDAC71}" type="pres">
      <dgm:prSet presAssocID="{7EECA62B-4F01-4679-9BFD-BF76E4E03D83}" presName="ChildText" presStyleLbl="revTx" presStyleIdx="2" presStyleCnt="3">
        <dgm:presLayoutVars>
          <dgm:chMax val="0"/>
          <dgm:chPref val="0"/>
          <dgm:bulletEnabled val="1"/>
        </dgm:presLayoutVars>
      </dgm:prSet>
      <dgm:spPr/>
    </dgm:pt>
    <dgm:pt modelId="{5FEBF804-790A-45E6-934D-1D8D4224322F}" type="pres">
      <dgm:prSet presAssocID="{7C3B368A-5EE5-408B-871B-893BDAE4F46E}" presName="sibTrans" presStyleCnt="0"/>
      <dgm:spPr/>
    </dgm:pt>
    <dgm:pt modelId="{0D8607AA-A511-49D1-9CEB-1A3AD4042C31}" type="pres">
      <dgm:prSet presAssocID="{A4949AA5-2ABA-4FC7-BBA1-EFD8E165C958}" presName="composite" presStyleCnt="0"/>
      <dgm:spPr/>
    </dgm:pt>
    <dgm:pt modelId="{277EF8B3-EB4E-452A-81D4-BC6B345CADD6}" type="pres">
      <dgm:prSet presAssocID="{A4949AA5-2ABA-4FC7-BBA1-EFD8E165C958}" presName="ParentText" presStyleLbl="node1" presStyleIdx="3" presStyleCnt="4">
        <dgm:presLayoutVars>
          <dgm:chMax val="1"/>
          <dgm:chPref val="1"/>
          <dgm:bulletEnabled val="1"/>
        </dgm:presLayoutVars>
      </dgm:prSet>
      <dgm:spPr/>
    </dgm:pt>
  </dgm:ptLst>
  <dgm:cxnLst>
    <dgm:cxn modelId="{C102D42C-5614-42DE-A7D5-71C5570FE3DD}" type="presOf" srcId="{44BAB4E7-BF6A-4754-986B-3D1193EDACFE}" destId="{965D0945-018B-4B5A-8E5C-D8EA0A6444E2}" srcOrd="0" destOrd="0" presId="urn:microsoft.com/office/officeart/2005/8/layout/StepDownProcess"/>
    <dgm:cxn modelId="{8F5AE98A-8282-43D2-98DB-0F9A4ABCC9CB}" srcId="{5EB9D3B2-EC6B-41F9-8B74-B2A9C2A2A638}" destId="{A3D2531D-D09A-4F35-9889-37B65F4BA633}" srcOrd="1" destOrd="0" parTransId="{FEA244C0-D96F-4E76-A7E3-6713941B3910}" sibTransId="{829D583B-E2C6-4F78-B57D-E42E61F25492}"/>
    <dgm:cxn modelId="{6B58C296-5F19-4CFC-A42F-3603CA98C6CA}" type="presOf" srcId="{7EECA62B-4F01-4679-9BFD-BF76E4E03D83}" destId="{C9FA09CB-589B-4166-86A2-99B63CA0CF9D}" srcOrd="0" destOrd="0" presId="urn:microsoft.com/office/officeart/2005/8/layout/StepDownProcess"/>
    <dgm:cxn modelId="{429349A1-109A-415D-A910-8929E4984209}" type="presOf" srcId="{A4949AA5-2ABA-4FC7-BBA1-EFD8E165C958}" destId="{277EF8B3-EB4E-452A-81D4-BC6B345CADD6}" srcOrd="0" destOrd="0" presId="urn:microsoft.com/office/officeart/2005/8/layout/StepDownProcess"/>
    <dgm:cxn modelId="{715235CA-A96C-48FB-B489-148DCEE11A72}" srcId="{5EB9D3B2-EC6B-41F9-8B74-B2A9C2A2A638}" destId="{7EECA62B-4F01-4679-9BFD-BF76E4E03D83}" srcOrd="2" destOrd="0" parTransId="{11DE1E92-E0D2-47FB-A88B-7771FC01AAA9}" sibTransId="{7C3B368A-5EE5-408B-871B-893BDAE4F46E}"/>
    <dgm:cxn modelId="{60DD32D5-8513-472D-91FB-183B4C05FF66}" type="presOf" srcId="{A3D2531D-D09A-4F35-9889-37B65F4BA633}" destId="{4585F9E6-B07E-4440-A550-0D620B199A02}" srcOrd="0" destOrd="0" presId="urn:microsoft.com/office/officeart/2005/8/layout/StepDownProcess"/>
    <dgm:cxn modelId="{DCA5A2DB-7B1A-4710-8579-64330F7A0C45}" type="presOf" srcId="{5EB9D3B2-EC6B-41F9-8B74-B2A9C2A2A638}" destId="{FFE4E040-8377-4BB8-A3DD-724942B99956}" srcOrd="0" destOrd="0" presId="urn:microsoft.com/office/officeart/2005/8/layout/StepDownProcess"/>
    <dgm:cxn modelId="{8E9EB3F1-6405-4DBD-AFFA-6AD1CC6A3F87}" srcId="{5EB9D3B2-EC6B-41F9-8B74-B2A9C2A2A638}" destId="{A4949AA5-2ABA-4FC7-BBA1-EFD8E165C958}" srcOrd="3" destOrd="0" parTransId="{4C6CC3A8-9DA4-461E-A48F-1E99ABF81F46}" sibTransId="{7841F695-8ED1-48EE-B916-F5C4DE0C3117}"/>
    <dgm:cxn modelId="{8C9976FF-C87E-4FA3-A4EE-4126A633925B}" srcId="{5EB9D3B2-EC6B-41F9-8B74-B2A9C2A2A638}" destId="{44BAB4E7-BF6A-4754-986B-3D1193EDACFE}" srcOrd="0" destOrd="0" parTransId="{436F80F9-4392-4225-A47B-C2F27D4BBC98}" sibTransId="{818761E5-9CB2-4981-99F7-9CC377B85287}"/>
    <dgm:cxn modelId="{998AB9BF-4A93-4ACA-B911-20628B557825}" type="presParOf" srcId="{FFE4E040-8377-4BB8-A3DD-724942B99956}" destId="{A5610529-E4D2-42E1-AA02-5392A7F25D42}" srcOrd="0" destOrd="0" presId="urn:microsoft.com/office/officeart/2005/8/layout/StepDownProcess"/>
    <dgm:cxn modelId="{01ACEA1C-5E02-4DF4-8D8A-14541A2744C1}" type="presParOf" srcId="{A5610529-E4D2-42E1-AA02-5392A7F25D42}" destId="{CD1FB841-8F71-42AB-A13C-735082EA8CD4}" srcOrd="0" destOrd="0" presId="urn:microsoft.com/office/officeart/2005/8/layout/StepDownProcess"/>
    <dgm:cxn modelId="{7266F0AC-62CE-4445-9AFA-2623EE285126}" type="presParOf" srcId="{A5610529-E4D2-42E1-AA02-5392A7F25D42}" destId="{965D0945-018B-4B5A-8E5C-D8EA0A6444E2}" srcOrd="1" destOrd="0" presId="urn:microsoft.com/office/officeart/2005/8/layout/StepDownProcess"/>
    <dgm:cxn modelId="{59110CEA-1333-406E-9BAF-3E58ABE815D0}" type="presParOf" srcId="{A5610529-E4D2-42E1-AA02-5392A7F25D42}" destId="{A98044A6-FE32-4D18-A3B2-22EA2553EB29}" srcOrd="2" destOrd="0" presId="urn:microsoft.com/office/officeart/2005/8/layout/StepDownProcess"/>
    <dgm:cxn modelId="{5C5137C8-010B-4768-BDDC-EDB43CA58F27}" type="presParOf" srcId="{FFE4E040-8377-4BB8-A3DD-724942B99956}" destId="{BEB90387-07CC-4F91-A65A-69502EA17D8A}" srcOrd="1" destOrd="0" presId="urn:microsoft.com/office/officeart/2005/8/layout/StepDownProcess"/>
    <dgm:cxn modelId="{98B98A1C-BC22-48C8-837C-076E5C800C64}" type="presParOf" srcId="{FFE4E040-8377-4BB8-A3DD-724942B99956}" destId="{A7CC6353-332D-4E5A-BEE4-6C6592582A1E}" srcOrd="2" destOrd="0" presId="urn:microsoft.com/office/officeart/2005/8/layout/StepDownProcess"/>
    <dgm:cxn modelId="{F4881EEF-BA45-48EC-A7D4-49152A16DA7E}" type="presParOf" srcId="{A7CC6353-332D-4E5A-BEE4-6C6592582A1E}" destId="{72105788-31F7-4E4A-BF02-06B2C436D26C}" srcOrd="0" destOrd="0" presId="urn:microsoft.com/office/officeart/2005/8/layout/StepDownProcess"/>
    <dgm:cxn modelId="{B55B0767-7C18-4416-8F38-26546BB09F32}" type="presParOf" srcId="{A7CC6353-332D-4E5A-BEE4-6C6592582A1E}" destId="{4585F9E6-B07E-4440-A550-0D620B199A02}" srcOrd="1" destOrd="0" presId="urn:microsoft.com/office/officeart/2005/8/layout/StepDownProcess"/>
    <dgm:cxn modelId="{8AC29238-81CB-4B2F-9DC5-87D250C7E179}" type="presParOf" srcId="{A7CC6353-332D-4E5A-BEE4-6C6592582A1E}" destId="{ABE35A36-B81C-4F48-B263-B7D04F0382EC}" srcOrd="2" destOrd="0" presId="urn:microsoft.com/office/officeart/2005/8/layout/StepDownProcess"/>
    <dgm:cxn modelId="{CDAD1030-3044-4F4D-893B-9FB92946AFD2}" type="presParOf" srcId="{FFE4E040-8377-4BB8-A3DD-724942B99956}" destId="{E01EC660-BD42-4A02-A4EB-935DD007E87E}" srcOrd="3" destOrd="0" presId="urn:microsoft.com/office/officeart/2005/8/layout/StepDownProcess"/>
    <dgm:cxn modelId="{6624B83E-FBD8-43DD-A0F8-96B670FBF075}" type="presParOf" srcId="{FFE4E040-8377-4BB8-A3DD-724942B99956}" destId="{0F3B8250-D73F-4AC3-9612-03B9771DDB12}" srcOrd="4" destOrd="0" presId="urn:microsoft.com/office/officeart/2005/8/layout/StepDownProcess"/>
    <dgm:cxn modelId="{F82D4FE4-D638-44EB-9361-D86976AAB590}" type="presParOf" srcId="{0F3B8250-D73F-4AC3-9612-03B9771DDB12}" destId="{84E55631-BA27-47CD-9671-1000950A63DB}" srcOrd="0" destOrd="0" presId="urn:microsoft.com/office/officeart/2005/8/layout/StepDownProcess"/>
    <dgm:cxn modelId="{8EAFCC7F-4D0F-4D28-A560-6EEF50BD31CD}" type="presParOf" srcId="{0F3B8250-D73F-4AC3-9612-03B9771DDB12}" destId="{C9FA09CB-589B-4166-86A2-99B63CA0CF9D}" srcOrd="1" destOrd="0" presId="urn:microsoft.com/office/officeart/2005/8/layout/StepDownProcess"/>
    <dgm:cxn modelId="{E5D89BA6-BD0F-41D6-8746-4B6E6BE866DD}" type="presParOf" srcId="{0F3B8250-D73F-4AC3-9612-03B9771DDB12}" destId="{881CC0D3-6D9F-438C-AC34-5386FDEDAC71}" srcOrd="2" destOrd="0" presId="urn:microsoft.com/office/officeart/2005/8/layout/StepDownProcess"/>
    <dgm:cxn modelId="{2B5BEBFF-2CE6-4615-A2AA-986BDC34AFC7}" type="presParOf" srcId="{FFE4E040-8377-4BB8-A3DD-724942B99956}" destId="{5FEBF804-790A-45E6-934D-1D8D4224322F}" srcOrd="5" destOrd="0" presId="urn:microsoft.com/office/officeart/2005/8/layout/StepDownProcess"/>
    <dgm:cxn modelId="{0E8B1DB3-3CB2-40B3-8F36-D3BBA64E3F20}" type="presParOf" srcId="{FFE4E040-8377-4BB8-A3DD-724942B99956}" destId="{0D8607AA-A511-49D1-9CEB-1A3AD4042C31}" srcOrd="6" destOrd="0" presId="urn:microsoft.com/office/officeart/2005/8/layout/StepDownProcess"/>
    <dgm:cxn modelId="{572393F1-6746-4099-B0BC-8F7B5D0D812F}" type="presParOf" srcId="{0D8607AA-A511-49D1-9CEB-1A3AD4042C31}" destId="{277EF8B3-EB4E-452A-81D4-BC6B345CADD6}"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4270C9-CC9A-4B61-87A1-4994E32474D8}"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F3BAA636-09D5-4F75-B26D-E81BE639DF6A}">
      <dgm:prSet phldrT="[Text]"/>
      <dgm:spPr/>
      <dgm:t>
        <a:bodyPr/>
        <a:lstStyle/>
        <a:p>
          <a:r>
            <a:rPr lang="en-US"/>
            <a:t>Q1 – Related Entity Definition</a:t>
          </a:r>
        </a:p>
      </dgm:t>
    </dgm:pt>
    <dgm:pt modelId="{E3A71139-193B-417D-BD4C-F17940D1D24D}" type="parTrans" cxnId="{4A2F40E4-82BE-44AE-B4B4-711A90516096}">
      <dgm:prSet/>
      <dgm:spPr/>
      <dgm:t>
        <a:bodyPr/>
        <a:lstStyle/>
        <a:p>
          <a:endParaRPr lang="en-US"/>
        </a:p>
      </dgm:t>
    </dgm:pt>
    <dgm:pt modelId="{AC69A562-C7C9-4811-B096-D62965CFE1C3}" type="sibTrans" cxnId="{4A2F40E4-82BE-44AE-B4B4-711A90516096}">
      <dgm:prSet/>
      <dgm:spPr/>
      <dgm:t>
        <a:bodyPr/>
        <a:lstStyle/>
        <a:p>
          <a:endParaRPr lang="en-US"/>
        </a:p>
      </dgm:t>
    </dgm:pt>
    <dgm:pt modelId="{05BF702F-87C4-4552-AAE3-0CB5201B9941}">
      <dgm:prSet phldrT="[Text]"/>
      <dgm:spPr/>
      <dgm:t>
        <a:bodyPr/>
        <a:lstStyle/>
        <a:p>
          <a:r>
            <a:rPr lang="en-US"/>
            <a:t>Q2 – Criteria appropriate and sufficient</a:t>
          </a:r>
        </a:p>
      </dgm:t>
    </dgm:pt>
    <dgm:pt modelId="{CEA2C1A6-62E7-4BDD-A4F5-A503B398A761}" type="parTrans" cxnId="{681E1735-6E4D-4A04-950C-55D0D5CA8E13}">
      <dgm:prSet/>
      <dgm:spPr/>
      <dgm:t>
        <a:bodyPr/>
        <a:lstStyle/>
        <a:p>
          <a:endParaRPr lang="en-US"/>
        </a:p>
      </dgm:t>
    </dgm:pt>
    <dgm:pt modelId="{F498D8B3-8C10-4007-ACE9-EDD5A21562C0}" type="sibTrans" cxnId="{681E1735-6E4D-4A04-950C-55D0D5CA8E13}">
      <dgm:prSet/>
      <dgm:spPr/>
      <dgm:t>
        <a:bodyPr/>
        <a:lstStyle/>
        <a:p>
          <a:endParaRPr lang="en-US"/>
        </a:p>
      </dgm:t>
    </dgm:pt>
    <dgm:pt modelId="{17179523-38AE-45BD-94F7-AAC290EBC8D6}">
      <dgm:prSet phldrT="[Text]"/>
      <dgm:spPr/>
      <dgm:t>
        <a:bodyPr/>
        <a:lstStyle/>
        <a:p>
          <a:r>
            <a:rPr lang="en-US"/>
            <a:t>Q3 – Application of the conceptual framework</a:t>
          </a:r>
        </a:p>
      </dgm:t>
    </dgm:pt>
    <dgm:pt modelId="{0F03ED3E-5EB7-47CF-823E-4B88EB0C948B}" type="parTrans" cxnId="{F54AE931-3291-4FEB-91EC-C90CF41567AA}">
      <dgm:prSet/>
      <dgm:spPr/>
      <dgm:t>
        <a:bodyPr/>
        <a:lstStyle/>
        <a:p>
          <a:endParaRPr lang="en-US"/>
        </a:p>
      </dgm:t>
    </dgm:pt>
    <dgm:pt modelId="{FA86DF87-4DF9-4C62-8E02-F7CA3F392AC0}" type="sibTrans" cxnId="{F54AE931-3291-4FEB-91EC-C90CF41567AA}">
      <dgm:prSet/>
      <dgm:spPr/>
      <dgm:t>
        <a:bodyPr/>
        <a:lstStyle/>
        <a:p>
          <a:endParaRPr lang="en-US"/>
        </a:p>
      </dgm:t>
    </dgm:pt>
    <dgm:pt modelId="{4AA23531-A703-4CB5-A814-8117F8FAC009}">
      <dgm:prSet phldrT="[Text]"/>
      <dgm:spPr/>
      <dgm:t>
        <a:bodyPr/>
        <a:lstStyle/>
        <a:p>
          <a:r>
            <a:rPr lang="en-US"/>
            <a:t>Q4 – Consistent application of conceptual framework</a:t>
          </a:r>
        </a:p>
      </dgm:t>
    </dgm:pt>
    <dgm:pt modelId="{F3F95677-8A72-4B5A-A490-668493719B7A}" type="parTrans" cxnId="{C3D63ECB-7A62-4C43-94F0-0860861A336E}">
      <dgm:prSet/>
      <dgm:spPr/>
      <dgm:t>
        <a:bodyPr/>
        <a:lstStyle/>
        <a:p>
          <a:endParaRPr lang="en-US"/>
        </a:p>
      </dgm:t>
    </dgm:pt>
    <dgm:pt modelId="{F0770835-BF24-41E2-A3AA-6C05D0404582}" type="sibTrans" cxnId="{C3D63ECB-7A62-4C43-94F0-0860861A336E}">
      <dgm:prSet/>
      <dgm:spPr/>
      <dgm:t>
        <a:bodyPr/>
        <a:lstStyle/>
        <a:p>
          <a:endParaRPr lang="en-US"/>
        </a:p>
      </dgm:t>
    </dgm:pt>
    <dgm:pt modelId="{CDE7C126-A4E7-48BF-93E4-B95ADD483171}">
      <dgm:prSet phldrT="[Text]"/>
      <dgm:spPr/>
      <dgm:t>
        <a:bodyPr/>
        <a:lstStyle/>
        <a:p>
          <a:r>
            <a:rPr lang="en-US"/>
            <a:t>Q5 – Interests, relationships or circumstances </a:t>
          </a:r>
        </a:p>
      </dgm:t>
    </dgm:pt>
    <dgm:pt modelId="{048A7973-34F6-40BB-8EB9-105F18A83093}" type="parTrans" cxnId="{9BF5D963-D01D-4EFC-9657-43FB5C056904}">
      <dgm:prSet/>
      <dgm:spPr/>
      <dgm:t>
        <a:bodyPr/>
        <a:lstStyle/>
        <a:p>
          <a:endParaRPr lang="en-US"/>
        </a:p>
      </dgm:t>
    </dgm:pt>
    <dgm:pt modelId="{4E89B659-E36B-4A0C-AF30-5E5F930ECD4F}" type="sibTrans" cxnId="{9BF5D963-D01D-4EFC-9657-43FB5C056904}">
      <dgm:prSet/>
      <dgm:spPr/>
      <dgm:t>
        <a:bodyPr/>
        <a:lstStyle/>
        <a:p>
          <a:endParaRPr lang="en-US"/>
        </a:p>
      </dgm:t>
    </dgm:pt>
    <dgm:pt modelId="{AB4E7D56-8459-4733-AA89-9F84114B0A10}">
      <dgm:prSet phldrT="[Text]"/>
      <dgm:spPr/>
      <dgm:t>
        <a:bodyPr/>
        <a:lstStyle/>
        <a:p>
          <a:r>
            <a:rPr lang="en-US"/>
            <a:t>Q6 – Jurisdiction specific response</a:t>
          </a:r>
        </a:p>
      </dgm:t>
    </dgm:pt>
    <dgm:pt modelId="{35E541BD-9B99-4778-BFE5-372A387FDFF6}" type="parTrans" cxnId="{4E5B7378-A546-4920-BEEC-B97D305B316A}">
      <dgm:prSet/>
      <dgm:spPr/>
      <dgm:t>
        <a:bodyPr/>
        <a:lstStyle/>
        <a:p>
          <a:endParaRPr lang="en-US"/>
        </a:p>
      </dgm:t>
    </dgm:pt>
    <dgm:pt modelId="{02911F02-4554-4493-A2CA-C0E3B8B452DE}" type="sibTrans" cxnId="{4E5B7378-A546-4920-BEEC-B97D305B316A}">
      <dgm:prSet/>
      <dgm:spPr/>
      <dgm:t>
        <a:bodyPr/>
        <a:lstStyle/>
        <a:p>
          <a:endParaRPr lang="en-US"/>
        </a:p>
      </dgm:t>
    </dgm:pt>
    <dgm:pt modelId="{7DE83BFF-181D-4802-AFE0-D2FB9EC3DA03}" type="pres">
      <dgm:prSet presAssocID="{2B4270C9-CC9A-4B61-87A1-4994E32474D8}" presName="linear" presStyleCnt="0">
        <dgm:presLayoutVars>
          <dgm:dir/>
          <dgm:animLvl val="lvl"/>
          <dgm:resizeHandles val="exact"/>
        </dgm:presLayoutVars>
      </dgm:prSet>
      <dgm:spPr/>
    </dgm:pt>
    <dgm:pt modelId="{935D6B75-E960-4EE5-9469-824D40AB1A89}" type="pres">
      <dgm:prSet presAssocID="{F3BAA636-09D5-4F75-B26D-E81BE639DF6A}" presName="parentLin" presStyleCnt="0"/>
      <dgm:spPr/>
    </dgm:pt>
    <dgm:pt modelId="{01F36488-AC9B-4F33-BB9F-4A4E35CF9667}" type="pres">
      <dgm:prSet presAssocID="{F3BAA636-09D5-4F75-B26D-E81BE639DF6A}" presName="parentLeftMargin" presStyleLbl="node1" presStyleIdx="0" presStyleCnt="6"/>
      <dgm:spPr/>
    </dgm:pt>
    <dgm:pt modelId="{3ECC512A-F215-456D-80E1-B973F7B244F8}" type="pres">
      <dgm:prSet presAssocID="{F3BAA636-09D5-4F75-B26D-E81BE639DF6A}" presName="parentText" presStyleLbl="node1" presStyleIdx="0" presStyleCnt="6">
        <dgm:presLayoutVars>
          <dgm:chMax val="0"/>
          <dgm:bulletEnabled val="1"/>
        </dgm:presLayoutVars>
      </dgm:prSet>
      <dgm:spPr/>
    </dgm:pt>
    <dgm:pt modelId="{FF9F59FC-ACF2-42BF-96A3-16AA5A7DE720}" type="pres">
      <dgm:prSet presAssocID="{F3BAA636-09D5-4F75-B26D-E81BE639DF6A}" presName="negativeSpace" presStyleCnt="0"/>
      <dgm:spPr/>
    </dgm:pt>
    <dgm:pt modelId="{B7FD70FD-BDB8-47AF-857B-C31897912374}" type="pres">
      <dgm:prSet presAssocID="{F3BAA636-09D5-4F75-B26D-E81BE639DF6A}" presName="childText" presStyleLbl="conFgAcc1" presStyleIdx="0" presStyleCnt="6">
        <dgm:presLayoutVars>
          <dgm:bulletEnabled val="1"/>
        </dgm:presLayoutVars>
      </dgm:prSet>
      <dgm:spPr/>
    </dgm:pt>
    <dgm:pt modelId="{E1AAE6FA-9A7D-4BC0-A9AF-746318E1DBE3}" type="pres">
      <dgm:prSet presAssocID="{AC69A562-C7C9-4811-B096-D62965CFE1C3}" presName="spaceBetweenRectangles" presStyleCnt="0"/>
      <dgm:spPr/>
    </dgm:pt>
    <dgm:pt modelId="{A2CDF7A6-2F17-417F-9D7E-A5AD0E8FAB5D}" type="pres">
      <dgm:prSet presAssocID="{05BF702F-87C4-4552-AAE3-0CB5201B9941}" presName="parentLin" presStyleCnt="0"/>
      <dgm:spPr/>
    </dgm:pt>
    <dgm:pt modelId="{2E8C13FB-A07A-44E8-8706-77B518A442D0}" type="pres">
      <dgm:prSet presAssocID="{05BF702F-87C4-4552-AAE3-0CB5201B9941}" presName="parentLeftMargin" presStyleLbl="node1" presStyleIdx="0" presStyleCnt="6"/>
      <dgm:spPr/>
    </dgm:pt>
    <dgm:pt modelId="{20AC6137-AE99-4049-8A42-96D43D13F88B}" type="pres">
      <dgm:prSet presAssocID="{05BF702F-87C4-4552-AAE3-0CB5201B9941}" presName="parentText" presStyleLbl="node1" presStyleIdx="1" presStyleCnt="6">
        <dgm:presLayoutVars>
          <dgm:chMax val="0"/>
          <dgm:bulletEnabled val="1"/>
        </dgm:presLayoutVars>
      </dgm:prSet>
      <dgm:spPr/>
    </dgm:pt>
    <dgm:pt modelId="{146C4E36-ADC0-4097-9060-3916A947965A}" type="pres">
      <dgm:prSet presAssocID="{05BF702F-87C4-4552-AAE3-0CB5201B9941}" presName="negativeSpace" presStyleCnt="0"/>
      <dgm:spPr/>
    </dgm:pt>
    <dgm:pt modelId="{6EAE8F40-CD7C-4D4E-AF21-B62F4733D4DB}" type="pres">
      <dgm:prSet presAssocID="{05BF702F-87C4-4552-AAE3-0CB5201B9941}" presName="childText" presStyleLbl="conFgAcc1" presStyleIdx="1" presStyleCnt="6">
        <dgm:presLayoutVars>
          <dgm:bulletEnabled val="1"/>
        </dgm:presLayoutVars>
      </dgm:prSet>
      <dgm:spPr/>
    </dgm:pt>
    <dgm:pt modelId="{B6C6CE5F-8E6A-44D6-A040-99C432DB644A}" type="pres">
      <dgm:prSet presAssocID="{F498D8B3-8C10-4007-ACE9-EDD5A21562C0}" presName="spaceBetweenRectangles" presStyleCnt="0"/>
      <dgm:spPr/>
    </dgm:pt>
    <dgm:pt modelId="{41020136-C0A6-4459-A3C0-B7258BC5D999}" type="pres">
      <dgm:prSet presAssocID="{17179523-38AE-45BD-94F7-AAC290EBC8D6}" presName="parentLin" presStyleCnt="0"/>
      <dgm:spPr/>
    </dgm:pt>
    <dgm:pt modelId="{7D01E08D-CD8F-46A0-8557-A4F3A4515FDE}" type="pres">
      <dgm:prSet presAssocID="{17179523-38AE-45BD-94F7-AAC290EBC8D6}" presName="parentLeftMargin" presStyleLbl="node1" presStyleIdx="1" presStyleCnt="6"/>
      <dgm:spPr/>
    </dgm:pt>
    <dgm:pt modelId="{51CC553B-8BAD-47CB-9DD3-4F73A612D22E}" type="pres">
      <dgm:prSet presAssocID="{17179523-38AE-45BD-94F7-AAC290EBC8D6}" presName="parentText" presStyleLbl="node1" presStyleIdx="2" presStyleCnt="6">
        <dgm:presLayoutVars>
          <dgm:chMax val="0"/>
          <dgm:bulletEnabled val="1"/>
        </dgm:presLayoutVars>
      </dgm:prSet>
      <dgm:spPr/>
    </dgm:pt>
    <dgm:pt modelId="{D7AC39C0-B7F5-46F4-A73C-FA9FCA7F0B7A}" type="pres">
      <dgm:prSet presAssocID="{17179523-38AE-45BD-94F7-AAC290EBC8D6}" presName="negativeSpace" presStyleCnt="0"/>
      <dgm:spPr/>
    </dgm:pt>
    <dgm:pt modelId="{9C85173E-E375-416B-AE69-921AABF687A6}" type="pres">
      <dgm:prSet presAssocID="{17179523-38AE-45BD-94F7-AAC290EBC8D6}" presName="childText" presStyleLbl="conFgAcc1" presStyleIdx="2" presStyleCnt="6">
        <dgm:presLayoutVars>
          <dgm:bulletEnabled val="1"/>
        </dgm:presLayoutVars>
      </dgm:prSet>
      <dgm:spPr/>
    </dgm:pt>
    <dgm:pt modelId="{C9F12015-C262-4064-945C-523C17ED4A8E}" type="pres">
      <dgm:prSet presAssocID="{FA86DF87-4DF9-4C62-8E02-F7CA3F392AC0}" presName="spaceBetweenRectangles" presStyleCnt="0"/>
      <dgm:spPr/>
    </dgm:pt>
    <dgm:pt modelId="{B4D1ADF7-4787-430A-AB9F-7C91CCFEFAE6}" type="pres">
      <dgm:prSet presAssocID="{4AA23531-A703-4CB5-A814-8117F8FAC009}" presName="parentLin" presStyleCnt="0"/>
      <dgm:spPr/>
    </dgm:pt>
    <dgm:pt modelId="{DBA7AA39-F224-466D-86C4-99D8E288A708}" type="pres">
      <dgm:prSet presAssocID="{4AA23531-A703-4CB5-A814-8117F8FAC009}" presName="parentLeftMargin" presStyleLbl="node1" presStyleIdx="2" presStyleCnt="6"/>
      <dgm:spPr/>
    </dgm:pt>
    <dgm:pt modelId="{0D9A98D7-E085-41CA-BD8B-3F127A5F15B1}" type="pres">
      <dgm:prSet presAssocID="{4AA23531-A703-4CB5-A814-8117F8FAC009}" presName="parentText" presStyleLbl="node1" presStyleIdx="3" presStyleCnt="6">
        <dgm:presLayoutVars>
          <dgm:chMax val="0"/>
          <dgm:bulletEnabled val="1"/>
        </dgm:presLayoutVars>
      </dgm:prSet>
      <dgm:spPr/>
    </dgm:pt>
    <dgm:pt modelId="{8AAC5BA9-5BE6-4FEB-9A37-A5A3CDE17408}" type="pres">
      <dgm:prSet presAssocID="{4AA23531-A703-4CB5-A814-8117F8FAC009}" presName="negativeSpace" presStyleCnt="0"/>
      <dgm:spPr/>
    </dgm:pt>
    <dgm:pt modelId="{DCD30917-65BD-43A2-B6FA-F7417B79FE04}" type="pres">
      <dgm:prSet presAssocID="{4AA23531-A703-4CB5-A814-8117F8FAC009}" presName="childText" presStyleLbl="conFgAcc1" presStyleIdx="3" presStyleCnt="6">
        <dgm:presLayoutVars>
          <dgm:bulletEnabled val="1"/>
        </dgm:presLayoutVars>
      </dgm:prSet>
      <dgm:spPr/>
    </dgm:pt>
    <dgm:pt modelId="{9ACE4864-E202-4578-9274-E7A2B695F0F6}" type="pres">
      <dgm:prSet presAssocID="{F0770835-BF24-41E2-A3AA-6C05D0404582}" presName="spaceBetweenRectangles" presStyleCnt="0"/>
      <dgm:spPr/>
    </dgm:pt>
    <dgm:pt modelId="{C7E3CA7F-4687-41FD-A768-8727507B1811}" type="pres">
      <dgm:prSet presAssocID="{CDE7C126-A4E7-48BF-93E4-B95ADD483171}" presName="parentLin" presStyleCnt="0"/>
      <dgm:spPr/>
    </dgm:pt>
    <dgm:pt modelId="{246CC4A4-6AB4-4A81-86C9-3C97016DEB3F}" type="pres">
      <dgm:prSet presAssocID="{CDE7C126-A4E7-48BF-93E4-B95ADD483171}" presName="parentLeftMargin" presStyleLbl="node1" presStyleIdx="3" presStyleCnt="6"/>
      <dgm:spPr/>
    </dgm:pt>
    <dgm:pt modelId="{490809CF-0AB5-46F7-BE80-725DBC0AB85C}" type="pres">
      <dgm:prSet presAssocID="{CDE7C126-A4E7-48BF-93E4-B95ADD483171}" presName="parentText" presStyleLbl="node1" presStyleIdx="4" presStyleCnt="6">
        <dgm:presLayoutVars>
          <dgm:chMax val="0"/>
          <dgm:bulletEnabled val="1"/>
        </dgm:presLayoutVars>
      </dgm:prSet>
      <dgm:spPr/>
    </dgm:pt>
    <dgm:pt modelId="{EA6CE95D-1D54-4AB1-8F3E-7594BA40B083}" type="pres">
      <dgm:prSet presAssocID="{CDE7C126-A4E7-48BF-93E4-B95ADD483171}" presName="negativeSpace" presStyleCnt="0"/>
      <dgm:spPr/>
    </dgm:pt>
    <dgm:pt modelId="{E5CA3A40-87E2-4C10-BA51-B159DCEFFC44}" type="pres">
      <dgm:prSet presAssocID="{CDE7C126-A4E7-48BF-93E4-B95ADD483171}" presName="childText" presStyleLbl="conFgAcc1" presStyleIdx="4" presStyleCnt="6">
        <dgm:presLayoutVars>
          <dgm:bulletEnabled val="1"/>
        </dgm:presLayoutVars>
      </dgm:prSet>
      <dgm:spPr/>
    </dgm:pt>
    <dgm:pt modelId="{F1271DD9-6711-4572-B229-3942F3BDD48F}" type="pres">
      <dgm:prSet presAssocID="{4E89B659-E36B-4A0C-AF30-5E5F930ECD4F}" presName="spaceBetweenRectangles" presStyleCnt="0"/>
      <dgm:spPr/>
    </dgm:pt>
    <dgm:pt modelId="{1913A93C-CAAE-4083-8FFB-A21F35852B5E}" type="pres">
      <dgm:prSet presAssocID="{AB4E7D56-8459-4733-AA89-9F84114B0A10}" presName="parentLin" presStyleCnt="0"/>
      <dgm:spPr/>
    </dgm:pt>
    <dgm:pt modelId="{9FE18A64-EB78-4623-AC97-45D0BF671608}" type="pres">
      <dgm:prSet presAssocID="{AB4E7D56-8459-4733-AA89-9F84114B0A10}" presName="parentLeftMargin" presStyleLbl="node1" presStyleIdx="4" presStyleCnt="6"/>
      <dgm:spPr/>
    </dgm:pt>
    <dgm:pt modelId="{D37B9BA7-B886-4DB8-902F-E300CBA7D1ED}" type="pres">
      <dgm:prSet presAssocID="{AB4E7D56-8459-4733-AA89-9F84114B0A10}" presName="parentText" presStyleLbl="node1" presStyleIdx="5" presStyleCnt="6">
        <dgm:presLayoutVars>
          <dgm:chMax val="0"/>
          <dgm:bulletEnabled val="1"/>
        </dgm:presLayoutVars>
      </dgm:prSet>
      <dgm:spPr/>
    </dgm:pt>
    <dgm:pt modelId="{28B3A141-20C9-4EBC-BCB4-0D8DEBC83115}" type="pres">
      <dgm:prSet presAssocID="{AB4E7D56-8459-4733-AA89-9F84114B0A10}" presName="negativeSpace" presStyleCnt="0"/>
      <dgm:spPr/>
    </dgm:pt>
    <dgm:pt modelId="{586A4441-3564-4DA3-B56C-63564B064E6E}" type="pres">
      <dgm:prSet presAssocID="{AB4E7D56-8459-4733-AA89-9F84114B0A10}" presName="childText" presStyleLbl="conFgAcc1" presStyleIdx="5" presStyleCnt="6">
        <dgm:presLayoutVars>
          <dgm:bulletEnabled val="1"/>
        </dgm:presLayoutVars>
      </dgm:prSet>
      <dgm:spPr/>
    </dgm:pt>
  </dgm:ptLst>
  <dgm:cxnLst>
    <dgm:cxn modelId="{19051913-6EA8-4B09-9749-1145B67590E0}" type="presOf" srcId="{CDE7C126-A4E7-48BF-93E4-B95ADD483171}" destId="{490809CF-0AB5-46F7-BE80-725DBC0AB85C}" srcOrd="1" destOrd="0" presId="urn:microsoft.com/office/officeart/2005/8/layout/list1"/>
    <dgm:cxn modelId="{1A88D421-0539-427E-8704-FEA6041D1E0C}" type="presOf" srcId="{4AA23531-A703-4CB5-A814-8117F8FAC009}" destId="{0D9A98D7-E085-41CA-BD8B-3F127A5F15B1}" srcOrd="1" destOrd="0" presId="urn:microsoft.com/office/officeart/2005/8/layout/list1"/>
    <dgm:cxn modelId="{6524372B-114F-4298-A2F8-F0BE1F437DC9}" type="presOf" srcId="{F3BAA636-09D5-4F75-B26D-E81BE639DF6A}" destId="{01F36488-AC9B-4F33-BB9F-4A4E35CF9667}" srcOrd="0" destOrd="0" presId="urn:microsoft.com/office/officeart/2005/8/layout/list1"/>
    <dgm:cxn modelId="{F54AE931-3291-4FEB-91EC-C90CF41567AA}" srcId="{2B4270C9-CC9A-4B61-87A1-4994E32474D8}" destId="{17179523-38AE-45BD-94F7-AAC290EBC8D6}" srcOrd="2" destOrd="0" parTransId="{0F03ED3E-5EB7-47CF-823E-4B88EB0C948B}" sibTransId="{FA86DF87-4DF9-4C62-8E02-F7CA3F392AC0}"/>
    <dgm:cxn modelId="{681E1735-6E4D-4A04-950C-55D0D5CA8E13}" srcId="{2B4270C9-CC9A-4B61-87A1-4994E32474D8}" destId="{05BF702F-87C4-4552-AAE3-0CB5201B9941}" srcOrd="1" destOrd="0" parTransId="{CEA2C1A6-62E7-4BDD-A4F5-A503B398A761}" sibTransId="{F498D8B3-8C10-4007-ACE9-EDD5A21562C0}"/>
    <dgm:cxn modelId="{3DF0DA5F-2AD0-455A-9892-1BBD0B11CE14}" type="presOf" srcId="{AB4E7D56-8459-4733-AA89-9F84114B0A10}" destId="{D37B9BA7-B886-4DB8-902F-E300CBA7D1ED}" srcOrd="1" destOrd="0" presId="urn:microsoft.com/office/officeart/2005/8/layout/list1"/>
    <dgm:cxn modelId="{9BF5D963-D01D-4EFC-9657-43FB5C056904}" srcId="{2B4270C9-CC9A-4B61-87A1-4994E32474D8}" destId="{CDE7C126-A4E7-48BF-93E4-B95ADD483171}" srcOrd="4" destOrd="0" parTransId="{048A7973-34F6-40BB-8EB9-105F18A83093}" sibTransId="{4E89B659-E36B-4A0C-AF30-5E5F930ECD4F}"/>
    <dgm:cxn modelId="{40527970-4707-4EAC-B579-09859097DF05}" type="presOf" srcId="{2B4270C9-CC9A-4B61-87A1-4994E32474D8}" destId="{7DE83BFF-181D-4802-AFE0-D2FB9EC3DA03}" srcOrd="0" destOrd="0" presId="urn:microsoft.com/office/officeart/2005/8/layout/list1"/>
    <dgm:cxn modelId="{4E5B7378-A546-4920-BEEC-B97D305B316A}" srcId="{2B4270C9-CC9A-4B61-87A1-4994E32474D8}" destId="{AB4E7D56-8459-4733-AA89-9F84114B0A10}" srcOrd="5" destOrd="0" parTransId="{35E541BD-9B99-4778-BFE5-372A387FDFF6}" sibTransId="{02911F02-4554-4493-A2CA-C0E3B8B452DE}"/>
    <dgm:cxn modelId="{C4A4C07D-67DA-4C0F-89DC-32F24430E4FB}" type="presOf" srcId="{17179523-38AE-45BD-94F7-AAC290EBC8D6}" destId="{7D01E08D-CD8F-46A0-8557-A4F3A4515FDE}" srcOrd="0" destOrd="0" presId="urn:microsoft.com/office/officeart/2005/8/layout/list1"/>
    <dgm:cxn modelId="{CF9FAE8B-178A-4970-857D-D2DE74B6FA1C}" type="presOf" srcId="{05BF702F-87C4-4552-AAE3-0CB5201B9941}" destId="{2E8C13FB-A07A-44E8-8706-77B518A442D0}" srcOrd="0" destOrd="0" presId="urn:microsoft.com/office/officeart/2005/8/layout/list1"/>
    <dgm:cxn modelId="{B540E58B-352C-4063-BFF9-B895E386DC9B}" type="presOf" srcId="{4AA23531-A703-4CB5-A814-8117F8FAC009}" destId="{DBA7AA39-F224-466D-86C4-99D8E288A708}" srcOrd="0" destOrd="0" presId="urn:microsoft.com/office/officeart/2005/8/layout/list1"/>
    <dgm:cxn modelId="{5C6888A0-EA4C-42E0-BDC6-8B683BF92611}" type="presOf" srcId="{F3BAA636-09D5-4F75-B26D-E81BE639DF6A}" destId="{3ECC512A-F215-456D-80E1-B973F7B244F8}" srcOrd="1" destOrd="0" presId="urn:microsoft.com/office/officeart/2005/8/layout/list1"/>
    <dgm:cxn modelId="{7E8DBFC0-0208-4378-B036-2DFCE75BE35A}" type="presOf" srcId="{CDE7C126-A4E7-48BF-93E4-B95ADD483171}" destId="{246CC4A4-6AB4-4A81-86C9-3C97016DEB3F}" srcOrd="0" destOrd="0" presId="urn:microsoft.com/office/officeart/2005/8/layout/list1"/>
    <dgm:cxn modelId="{C3D63ECB-7A62-4C43-94F0-0860861A336E}" srcId="{2B4270C9-CC9A-4B61-87A1-4994E32474D8}" destId="{4AA23531-A703-4CB5-A814-8117F8FAC009}" srcOrd="3" destOrd="0" parTransId="{F3F95677-8A72-4B5A-A490-668493719B7A}" sibTransId="{F0770835-BF24-41E2-A3AA-6C05D0404582}"/>
    <dgm:cxn modelId="{4A2F40E4-82BE-44AE-B4B4-711A90516096}" srcId="{2B4270C9-CC9A-4B61-87A1-4994E32474D8}" destId="{F3BAA636-09D5-4F75-B26D-E81BE639DF6A}" srcOrd="0" destOrd="0" parTransId="{E3A71139-193B-417D-BD4C-F17940D1D24D}" sibTransId="{AC69A562-C7C9-4811-B096-D62965CFE1C3}"/>
    <dgm:cxn modelId="{67F57CE7-78CF-44EC-B71F-2882A091066F}" type="presOf" srcId="{AB4E7D56-8459-4733-AA89-9F84114B0A10}" destId="{9FE18A64-EB78-4623-AC97-45D0BF671608}" srcOrd="0" destOrd="0" presId="urn:microsoft.com/office/officeart/2005/8/layout/list1"/>
    <dgm:cxn modelId="{9E0453F2-CE8E-450A-A029-97868836DB73}" type="presOf" srcId="{17179523-38AE-45BD-94F7-AAC290EBC8D6}" destId="{51CC553B-8BAD-47CB-9DD3-4F73A612D22E}" srcOrd="1" destOrd="0" presId="urn:microsoft.com/office/officeart/2005/8/layout/list1"/>
    <dgm:cxn modelId="{F531FBFA-6143-45C1-B225-43BD1916293D}" type="presOf" srcId="{05BF702F-87C4-4552-AAE3-0CB5201B9941}" destId="{20AC6137-AE99-4049-8A42-96D43D13F88B}" srcOrd="1" destOrd="0" presId="urn:microsoft.com/office/officeart/2005/8/layout/list1"/>
    <dgm:cxn modelId="{F7212EDD-46A9-4C9E-A753-E876B5AB8500}" type="presParOf" srcId="{7DE83BFF-181D-4802-AFE0-D2FB9EC3DA03}" destId="{935D6B75-E960-4EE5-9469-824D40AB1A89}" srcOrd="0" destOrd="0" presId="urn:microsoft.com/office/officeart/2005/8/layout/list1"/>
    <dgm:cxn modelId="{F52CF349-9539-4AB8-986C-0A348C6071A3}" type="presParOf" srcId="{935D6B75-E960-4EE5-9469-824D40AB1A89}" destId="{01F36488-AC9B-4F33-BB9F-4A4E35CF9667}" srcOrd="0" destOrd="0" presId="urn:microsoft.com/office/officeart/2005/8/layout/list1"/>
    <dgm:cxn modelId="{418E7B82-AF04-4F58-8CDF-5DECCA183382}" type="presParOf" srcId="{935D6B75-E960-4EE5-9469-824D40AB1A89}" destId="{3ECC512A-F215-456D-80E1-B973F7B244F8}" srcOrd="1" destOrd="0" presId="urn:microsoft.com/office/officeart/2005/8/layout/list1"/>
    <dgm:cxn modelId="{A8350DAD-0824-459A-95DE-4350A0806A62}" type="presParOf" srcId="{7DE83BFF-181D-4802-AFE0-D2FB9EC3DA03}" destId="{FF9F59FC-ACF2-42BF-96A3-16AA5A7DE720}" srcOrd="1" destOrd="0" presId="urn:microsoft.com/office/officeart/2005/8/layout/list1"/>
    <dgm:cxn modelId="{127027BD-F342-499D-9960-5F3A44777625}" type="presParOf" srcId="{7DE83BFF-181D-4802-AFE0-D2FB9EC3DA03}" destId="{B7FD70FD-BDB8-47AF-857B-C31897912374}" srcOrd="2" destOrd="0" presId="urn:microsoft.com/office/officeart/2005/8/layout/list1"/>
    <dgm:cxn modelId="{3BF81AA8-6C14-4756-BE8D-F88061D122DB}" type="presParOf" srcId="{7DE83BFF-181D-4802-AFE0-D2FB9EC3DA03}" destId="{E1AAE6FA-9A7D-4BC0-A9AF-746318E1DBE3}" srcOrd="3" destOrd="0" presId="urn:microsoft.com/office/officeart/2005/8/layout/list1"/>
    <dgm:cxn modelId="{27A9C311-B0BF-40A5-B4DC-ABE7D0FAA5AC}" type="presParOf" srcId="{7DE83BFF-181D-4802-AFE0-D2FB9EC3DA03}" destId="{A2CDF7A6-2F17-417F-9D7E-A5AD0E8FAB5D}" srcOrd="4" destOrd="0" presId="urn:microsoft.com/office/officeart/2005/8/layout/list1"/>
    <dgm:cxn modelId="{6F7283C4-3756-49F7-9655-B62F220B9A6A}" type="presParOf" srcId="{A2CDF7A6-2F17-417F-9D7E-A5AD0E8FAB5D}" destId="{2E8C13FB-A07A-44E8-8706-77B518A442D0}" srcOrd="0" destOrd="0" presId="urn:microsoft.com/office/officeart/2005/8/layout/list1"/>
    <dgm:cxn modelId="{F1234AD6-3A78-43A1-9D25-F4D57BF9EA59}" type="presParOf" srcId="{A2CDF7A6-2F17-417F-9D7E-A5AD0E8FAB5D}" destId="{20AC6137-AE99-4049-8A42-96D43D13F88B}" srcOrd="1" destOrd="0" presId="urn:microsoft.com/office/officeart/2005/8/layout/list1"/>
    <dgm:cxn modelId="{D43AC33E-4015-4496-827A-37CFD4577D0D}" type="presParOf" srcId="{7DE83BFF-181D-4802-AFE0-D2FB9EC3DA03}" destId="{146C4E36-ADC0-4097-9060-3916A947965A}" srcOrd="5" destOrd="0" presId="urn:microsoft.com/office/officeart/2005/8/layout/list1"/>
    <dgm:cxn modelId="{5BFC4BC9-C02E-4293-AAA7-20CB7F80766B}" type="presParOf" srcId="{7DE83BFF-181D-4802-AFE0-D2FB9EC3DA03}" destId="{6EAE8F40-CD7C-4D4E-AF21-B62F4733D4DB}" srcOrd="6" destOrd="0" presId="urn:microsoft.com/office/officeart/2005/8/layout/list1"/>
    <dgm:cxn modelId="{50770610-D687-460D-867A-2792CBCB4766}" type="presParOf" srcId="{7DE83BFF-181D-4802-AFE0-D2FB9EC3DA03}" destId="{B6C6CE5F-8E6A-44D6-A040-99C432DB644A}" srcOrd="7" destOrd="0" presId="urn:microsoft.com/office/officeart/2005/8/layout/list1"/>
    <dgm:cxn modelId="{209DCD89-F2E3-40B1-9E15-3158885E9BBA}" type="presParOf" srcId="{7DE83BFF-181D-4802-AFE0-D2FB9EC3DA03}" destId="{41020136-C0A6-4459-A3C0-B7258BC5D999}" srcOrd="8" destOrd="0" presId="urn:microsoft.com/office/officeart/2005/8/layout/list1"/>
    <dgm:cxn modelId="{5BFC4C82-D7F0-4DA5-BA90-3CB6698098E9}" type="presParOf" srcId="{41020136-C0A6-4459-A3C0-B7258BC5D999}" destId="{7D01E08D-CD8F-46A0-8557-A4F3A4515FDE}" srcOrd="0" destOrd="0" presId="urn:microsoft.com/office/officeart/2005/8/layout/list1"/>
    <dgm:cxn modelId="{90CAA805-6C66-492A-85CB-8D21406A5584}" type="presParOf" srcId="{41020136-C0A6-4459-A3C0-B7258BC5D999}" destId="{51CC553B-8BAD-47CB-9DD3-4F73A612D22E}" srcOrd="1" destOrd="0" presId="urn:microsoft.com/office/officeart/2005/8/layout/list1"/>
    <dgm:cxn modelId="{BFA773AF-2B07-4862-A2A2-4DD2532530E8}" type="presParOf" srcId="{7DE83BFF-181D-4802-AFE0-D2FB9EC3DA03}" destId="{D7AC39C0-B7F5-46F4-A73C-FA9FCA7F0B7A}" srcOrd="9" destOrd="0" presId="urn:microsoft.com/office/officeart/2005/8/layout/list1"/>
    <dgm:cxn modelId="{E5D63694-5059-48F4-B3D2-EF42F624C1A1}" type="presParOf" srcId="{7DE83BFF-181D-4802-AFE0-D2FB9EC3DA03}" destId="{9C85173E-E375-416B-AE69-921AABF687A6}" srcOrd="10" destOrd="0" presId="urn:microsoft.com/office/officeart/2005/8/layout/list1"/>
    <dgm:cxn modelId="{31EE06EC-0F01-4D7F-8DA5-89B44049448F}" type="presParOf" srcId="{7DE83BFF-181D-4802-AFE0-D2FB9EC3DA03}" destId="{C9F12015-C262-4064-945C-523C17ED4A8E}" srcOrd="11" destOrd="0" presId="urn:microsoft.com/office/officeart/2005/8/layout/list1"/>
    <dgm:cxn modelId="{EFE54115-7DAD-41D6-90DE-253B70A60765}" type="presParOf" srcId="{7DE83BFF-181D-4802-AFE0-D2FB9EC3DA03}" destId="{B4D1ADF7-4787-430A-AB9F-7C91CCFEFAE6}" srcOrd="12" destOrd="0" presId="urn:microsoft.com/office/officeart/2005/8/layout/list1"/>
    <dgm:cxn modelId="{FE72A46E-0D1C-4EE5-8837-7987445F87DA}" type="presParOf" srcId="{B4D1ADF7-4787-430A-AB9F-7C91CCFEFAE6}" destId="{DBA7AA39-F224-466D-86C4-99D8E288A708}" srcOrd="0" destOrd="0" presId="urn:microsoft.com/office/officeart/2005/8/layout/list1"/>
    <dgm:cxn modelId="{1FC5ABD1-A206-471A-A45D-9C4C849FEDA4}" type="presParOf" srcId="{B4D1ADF7-4787-430A-AB9F-7C91CCFEFAE6}" destId="{0D9A98D7-E085-41CA-BD8B-3F127A5F15B1}" srcOrd="1" destOrd="0" presId="urn:microsoft.com/office/officeart/2005/8/layout/list1"/>
    <dgm:cxn modelId="{57A6468F-0AAF-4F64-B08D-7891227FE8DF}" type="presParOf" srcId="{7DE83BFF-181D-4802-AFE0-D2FB9EC3DA03}" destId="{8AAC5BA9-5BE6-4FEB-9A37-A5A3CDE17408}" srcOrd="13" destOrd="0" presId="urn:microsoft.com/office/officeart/2005/8/layout/list1"/>
    <dgm:cxn modelId="{5970F283-4D47-4615-AD19-BE8B491B94B9}" type="presParOf" srcId="{7DE83BFF-181D-4802-AFE0-D2FB9EC3DA03}" destId="{DCD30917-65BD-43A2-B6FA-F7417B79FE04}" srcOrd="14" destOrd="0" presId="urn:microsoft.com/office/officeart/2005/8/layout/list1"/>
    <dgm:cxn modelId="{367497DD-D4AF-4893-A939-8887FF92D42C}" type="presParOf" srcId="{7DE83BFF-181D-4802-AFE0-D2FB9EC3DA03}" destId="{9ACE4864-E202-4578-9274-E7A2B695F0F6}" srcOrd="15" destOrd="0" presId="urn:microsoft.com/office/officeart/2005/8/layout/list1"/>
    <dgm:cxn modelId="{920FD02B-8102-42A6-9521-95F5299659FE}" type="presParOf" srcId="{7DE83BFF-181D-4802-AFE0-D2FB9EC3DA03}" destId="{C7E3CA7F-4687-41FD-A768-8727507B1811}" srcOrd="16" destOrd="0" presId="urn:microsoft.com/office/officeart/2005/8/layout/list1"/>
    <dgm:cxn modelId="{BE3BDEBA-52E9-44E0-B905-3367FD151BD1}" type="presParOf" srcId="{C7E3CA7F-4687-41FD-A768-8727507B1811}" destId="{246CC4A4-6AB4-4A81-86C9-3C97016DEB3F}" srcOrd="0" destOrd="0" presId="urn:microsoft.com/office/officeart/2005/8/layout/list1"/>
    <dgm:cxn modelId="{CF4646C4-D7A0-4B1A-B3B5-DF624F8CC232}" type="presParOf" srcId="{C7E3CA7F-4687-41FD-A768-8727507B1811}" destId="{490809CF-0AB5-46F7-BE80-725DBC0AB85C}" srcOrd="1" destOrd="0" presId="urn:microsoft.com/office/officeart/2005/8/layout/list1"/>
    <dgm:cxn modelId="{46726C87-BB6D-4C59-ABBD-50F2136DDFB0}" type="presParOf" srcId="{7DE83BFF-181D-4802-AFE0-D2FB9EC3DA03}" destId="{EA6CE95D-1D54-4AB1-8F3E-7594BA40B083}" srcOrd="17" destOrd="0" presId="urn:microsoft.com/office/officeart/2005/8/layout/list1"/>
    <dgm:cxn modelId="{222BAD0B-E09B-4B01-8B02-F3A82930C494}" type="presParOf" srcId="{7DE83BFF-181D-4802-AFE0-D2FB9EC3DA03}" destId="{E5CA3A40-87E2-4C10-BA51-B159DCEFFC44}" srcOrd="18" destOrd="0" presId="urn:microsoft.com/office/officeart/2005/8/layout/list1"/>
    <dgm:cxn modelId="{D3DC26E8-6995-4BC9-A686-1A3B3408865D}" type="presParOf" srcId="{7DE83BFF-181D-4802-AFE0-D2FB9EC3DA03}" destId="{F1271DD9-6711-4572-B229-3942F3BDD48F}" srcOrd="19" destOrd="0" presId="urn:microsoft.com/office/officeart/2005/8/layout/list1"/>
    <dgm:cxn modelId="{0E0EE92D-4493-4820-9A86-925FA3A7427E}" type="presParOf" srcId="{7DE83BFF-181D-4802-AFE0-D2FB9EC3DA03}" destId="{1913A93C-CAAE-4083-8FFB-A21F35852B5E}" srcOrd="20" destOrd="0" presId="urn:microsoft.com/office/officeart/2005/8/layout/list1"/>
    <dgm:cxn modelId="{C59D2FB9-CE3C-428E-987B-8F0A428A34DA}" type="presParOf" srcId="{1913A93C-CAAE-4083-8FFB-A21F35852B5E}" destId="{9FE18A64-EB78-4623-AC97-45D0BF671608}" srcOrd="0" destOrd="0" presId="urn:microsoft.com/office/officeart/2005/8/layout/list1"/>
    <dgm:cxn modelId="{C0B3ABDF-2F69-4AF4-B0A9-B4FF32DB8A32}" type="presParOf" srcId="{1913A93C-CAAE-4083-8FFB-A21F35852B5E}" destId="{D37B9BA7-B886-4DB8-902F-E300CBA7D1ED}" srcOrd="1" destOrd="0" presId="urn:microsoft.com/office/officeart/2005/8/layout/list1"/>
    <dgm:cxn modelId="{5E5E2D55-ABA1-48FD-B96E-C7B630DFC586}" type="presParOf" srcId="{7DE83BFF-181D-4802-AFE0-D2FB9EC3DA03}" destId="{28B3A141-20C9-4EBC-BCB4-0D8DEBC83115}" srcOrd="21" destOrd="0" presId="urn:microsoft.com/office/officeart/2005/8/layout/list1"/>
    <dgm:cxn modelId="{7C2D0A41-FD03-47B7-BD56-F21B0299DACD}" type="presParOf" srcId="{7DE83BFF-181D-4802-AFE0-D2FB9EC3DA03}" destId="{586A4441-3564-4DA3-B56C-63564B064E6E}"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249497-19CB-42E2-BAC7-AB2B228B1D44}"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2EBF0B49-E04B-4E57-A1C1-DD5E6E804722}">
      <dgm:prSet phldrT="[Text]"/>
      <dgm:spPr/>
      <dgm:t>
        <a:bodyPr/>
        <a:lstStyle/>
        <a:p>
          <a:r>
            <a:rPr lang="en-US"/>
            <a:t>Retain principle-based approach</a:t>
          </a:r>
        </a:p>
      </dgm:t>
    </dgm:pt>
    <dgm:pt modelId="{7D672B8D-1415-4AA0-89A8-B3CFA59456AA}" type="parTrans" cxnId="{EB74A3B8-2625-4EA0-B571-DA4791B0CD5D}">
      <dgm:prSet/>
      <dgm:spPr/>
      <dgm:t>
        <a:bodyPr/>
        <a:lstStyle/>
        <a:p>
          <a:endParaRPr lang="en-US"/>
        </a:p>
      </dgm:t>
    </dgm:pt>
    <dgm:pt modelId="{59E51EB3-CF70-4440-B976-D13919D3F5B4}" type="sibTrans" cxnId="{EB74A3B8-2625-4EA0-B571-DA4791B0CD5D}">
      <dgm:prSet/>
      <dgm:spPr/>
      <dgm:t>
        <a:bodyPr/>
        <a:lstStyle/>
        <a:p>
          <a:endParaRPr lang="en-US"/>
        </a:p>
      </dgm:t>
    </dgm:pt>
    <dgm:pt modelId="{88F9116B-6B0B-4E9D-AB68-8CE523E2FF61}">
      <dgm:prSet phldrT="[Text]"/>
      <dgm:spPr/>
      <dgm:t>
        <a:bodyPr/>
        <a:lstStyle/>
        <a:p>
          <a:r>
            <a:rPr lang="en-US" dirty="0"/>
            <a:t>Concerns about potential unintended consequences</a:t>
          </a:r>
        </a:p>
      </dgm:t>
    </dgm:pt>
    <dgm:pt modelId="{A7628473-B0ED-4B1D-8E91-D2AFC45AF775}" type="parTrans" cxnId="{D23AB1AF-89D6-426A-B7AD-E906C6FFAE5E}">
      <dgm:prSet/>
      <dgm:spPr/>
      <dgm:t>
        <a:bodyPr/>
        <a:lstStyle/>
        <a:p>
          <a:endParaRPr lang="en-US"/>
        </a:p>
      </dgm:t>
    </dgm:pt>
    <dgm:pt modelId="{BF347948-ADD2-497F-8F59-F9B67080EEA0}" type="sibTrans" cxnId="{D23AB1AF-89D6-426A-B7AD-E906C6FFAE5E}">
      <dgm:prSet/>
      <dgm:spPr/>
      <dgm:t>
        <a:bodyPr/>
        <a:lstStyle/>
        <a:p>
          <a:endParaRPr lang="en-US"/>
        </a:p>
      </dgm:t>
    </dgm:pt>
    <dgm:pt modelId="{9365A79E-B775-4DA8-9592-7514BCC7E3A6}">
      <dgm:prSet phldrT="[Text]"/>
      <dgm:spPr/>
      <dgm:t>
        <a:bodyPr/>
        <a:lstStyle/>
        <a:p>
          <a:r>
            <a:rPr lang="en-US"/>
            <a:t>Issuance of non-authoritative materials</a:t>
          </a:r>
        </a:p>
      </dgm:t>
    </dgm:pt>
    <dgm:pt modelId="{A0AB3DB0-5A9F-4126-B34C-DC428C0F52F5}" type="parTrans" cxnId="{F5B68190-5F73-4A0B-B0CD-38DDC0909315}">
      <dgm:prSet/>
      <dgm:spPr/>
      <dgm:t>
        <a:bodyPr/>
        <a:lstStyle/>
        <a:p>
          <a:endParaRPr lang="en-US"/>
        </a:p>
      </dgm:t>
    </dgm:pt>
    <dgm:pt modelId="{146B10B1-CFAE-4DBE-BDEE-09D9166F293F}" type="sibTrans" cxnId="{F5B68190-5F73-4A0B-B0CD-38DDC0909315}">
      <dgm:prSet/>
      <dgm:spPr/>
      <dgm:t>
        <a:bodyPr/>
        <a:lstStyle/>
        <a:p>
          <a:endParaRPr lang="en-US"/>
        </a:p>
      </dgm:t>
    </dgm:pt>
    <dgm:pt modelId="{948B1F81-5A7F-49AE-AC05-ED1BF7A83A21}">
      <dgm:prSet phldrT="[Text]"/>
      <dgm:spPr/>
      <dgm:t>
        <a:bodyPr/>
        <a:lstStyle/>
        <a:p>
          <a:r>
            <a:rPr lang="en-US"/>
            <a:t>Industries already subject to extensive regulation</a:t>
          </a:r>
        </a:p>
      </dgm:t>
    </dgm:pt>
    <dgm:pt modelId="{3BDD63D2-1E97-4789-8DEB-836160FF7D5C}" type="parTrans" cxnId="{41FF1EFE-346E-4B97-9334-49BC81937007}">
      <dgm:prSet/>
      <dgm:spPr/>
      <dgm:t>
        <a:bodyPr/>
        <a:lstStyle/>
        <a:p>
          <a:endParaRPr lang="en-US"/>
        </a:p>
      </dgm:t>
    </dgm:pt>
    <dgm:pt modelId="{73197DB3-F6E0-409F-9C12-46765EC76B94}" type="sibTrans" cxnId="{41FF1EFE-346E-4B97-9334-49BC81937007}">
      <dgm:prSet/>
      <dgm:spPr/>
      <dgm:t>
        <a:bodyPr/>
        <a:lstStyle/>
        <a:p>
          <a:endParaRPr lang="en-US"/>
        </a:p>
      </dgm:t>
    </dgm:pt>
    <dgm:pt modelId="{05E1676B-AAF7-4E19-9CB0-F03ADFDE34B1}">
      <dgm:prSet phldrT="[Text]"/>
      <dgm:spPr>
        <a:solidFill>
          <a:schemeClr val="accent2"/>
        </a:solidFill>
      </dgm:spPr>
      <dgm:t>
        <a:bodyPr/>
        <a:lstStyle/>
        <a:p>
          <a:r>
            <a:rPr lang="en-US"/>
            <a:t>Period of stability</a:t>
          </a:r>
        </a:p>
      </dgm:t>
    </dgm:pt>
    <dgm:pt modelId="{F4422B82-92BC-42A4-9B69-709E5AFCBD4B}" type="parTrans" cxnId="{B1DA0BBB-74B6-4930-9E75-D32CBBB1CCBA}">
      <dgm:prSet/>
      <dgm:spPr/>
      <dgm:t>
        <a:bodyPr/>
        <a:lstStyle/>
        <a:p>
          <a:endParaRPr lang="en-US"/>
        </a:p>
      </dgm:t>
    </dgm:pt>
    <dgm:pt modelId="{0671A4CB-C6BC-45BB-A7D6-FBFBBFEAFD2E}" type="sibTrans" cxnId="{B1DA0BBB-74B6-4930-9E75-D32CBBB1CCBA}">
      <dgm:prSet/>
      <dgm:spPr/>
      <dgm:t>
        <a:bodyPr/>
        <a:lstStyle/>
        <a:p>
          <a:endParaRPr lang="en-US"/>
        </a:p>
      </dgm:t>
    </dgm:pt>
    <dgm:pt modelId="{EED438E6-85C1-437A-B526-48B3FAEA0263}" type="pres">
      <dgm:prSet presAssocID="{CB249497-19CB-42E2-BAC7-AB2B228B1D44}" presName="Name0" presStyleCnt="0">
        <dgm:presLayoutVars>
          <dgm:chMax val="7"/>
          <dgm:chPref val="7"/>
          <dgm:dir/>
        </dgm:presLayoutVars>
      </dgm:prSet>
      <dgm:spPr/>
    </dgm:pt>
    <dgm:pt modelId="{33D4D77C-03E6-4DAE-8D60-03292ED0D707}" type="pres">
      <dgm:prSet presAssocID="{CB249497-19CB-42E2-BAC7-AB2B228B1D44}" presName="Name1" presStyleCnt="0"/>
      <dgm:spPr/>
    </dgm:pt>
    <dgm:pt modelId="{A9F3176A-E919-4F51-9945-87DC59620AED}" type="pres">
      <dgm:prSet presAssocID="{CB249497-19CB-42E2-BAC7-AB2B228B1D44}" presName="cycle" presStyleCnt="0"/>
      <dgm:spPr/>
    </dgm:pt>
    <dgm:pt modelId="{7B5180C7-C518-46EC-B51C-3B9A73DA4F38}" type="pres">
      <dgm:prSet presAssocID="{CB249497-19CB-42E2-BAC7-AB2B228B1D44}" presName="srcNode" presStyleLbl="node1" presStyleIdx="0" presStyleCnt="5"/>
      <dgm:spPr/>
    </dgm:pt>
    <dgm:pt modelId="{6220D644-05F7-4729-8FB8-31351EFB788F}" type="pres">
      <dgm:prSet presAssocID="{CB249497-19CB-42E2-BAC7-AB2B228B1D44}" presName="conn" presStyleLbl="parChTrans1D2" presStyleIdx="0" presStyleCnt="1"/>
      <dgm:spPr/>
    </dgm:pt>
    <dgm:pt modelId="{C2696221-08F4-4EA3-ADC5-9CB5F4A65627}" type="pres">
      <dgm:prSet presAssocID="{CB249497-19CB-42E2-BAC7-AB2B228B1D44}" presName="extraNode" presStyleLbl="node1" presStyleIdx="0" presStyleCnt="5"/>
      <dgm:spPr/>
    </dgm:pt>
    <dgm:pt modelId="{DB1C5C8A-56E9-42AD-B6B6-35FD61D23DE9}" type="pres">
      <dgm:prSet presAssocID="{CB249497-19CB-42E2-BAC7-AB2B228B1D44}" presName="dstNode" presStyleLbl="node1" presStyleIdx="0" presStyleCnt="5"/>
      <dgm:spPr/>
    </dgm:pt>
    <dgm:pt modelId="{B06A6D9C-E4D8-4E97-AAAC-566E05866072}" type="pres">
      <dgm:prSet presAssocID="{2EBF0B49-E04B-4E57-A1C1-DD5E6E804722}" presName="text_1" presStyleLbl="node1" presStyleIdx="0" presStyleCnt="5">
        <dgm:presLayoutVars>
          <dgm:bulletEnabled val="1"/>
        </dgm:presLayoutVars>
      </dgm:prSet>
      <dgm:spPr/>
    </dgm:pt>
    <dgm:pt modelId="{12A2E862-BE97-47BF-A7F8-ABF5DAD27B67}" type="pres">
      <dgm:prSet presAssocID="{2EBF0B49-E04B-4E57-A1C1-DD5E6E804722}" presName="accent_1" presStyleCnt="0"/>
      <dgm:spPr/>
    </dgm:pt>
    <dgm:pt modelId="{3296914E-4FD4-4E59-B6E6-335B19AE123A}" type="pres">
      <dgm:prSet presAssocID="{2EBF0B49-E04B-4E57-A1C1-DD5E6E804722}" presName="accentRepeatNode" presStyleLbl="solidFgAcc1" presStyleIdx="0" presStyleCnt="5"/>
      <dgm:spPr/>
    </dgm:pt>
    <dgm:pt modelId="{CEAF5589-733E-48CD-952D-B4ECC49C98A0}" type="pres">
      <dgm:prSet presAssocID="{88F9116B-6B0B-4E9D-AB68-8CE523E2FF61}" presName="text_2" presStyleLbl="node1" presStyleIdx="1" presStyleCnt="5">
        <dgm:presLayoutVars>
          <dgm:bulletEnabled val="1"/>
        </dgm:presLayoutVars>
      </dgm:prSet>
      <dgm:spPr/>
    </dgm:pt>
    <dgm:pt modelId="{3A863F93-C45E-4B11-9197-26BB22092355}" type="pres">
      <dgm:prSet presAssocID="{88F9116B-6B0B-4E9D-AB68-8CE523E2FF61}" presName="accent_2" presStyleCnt="0"/>
      <dgm:spPr/>
    </dgm:pt>
    <dgm:pt modelId="{5F08EFE6-6BA3-4A58-A011-79D15B51CD4E}" type="pres">
      <dgm:prSet presAssocID="{88F9116B-6B0B-4E9D-AB68-8CE523E2FF61}" presName="accentRepeatNode" presStyleLbl="solidFgAcc1" presStyleIdx="1" presStyleCnt="5"/>
      <dgm:spPr/>
    </dgm:pt>
    <dgm:pt modelId="{176D910E-7672-4FD2-8777-E03FA0FDF721}" type="pres">
      <dgm:prSet presAssocID="{9365A79E-B775-4DA8-9592-7514BCC7E3A6}" presName="text_3" presStyleLbl="node1" presStyleIdx="2" presStyleCnt="5">
        <dgm:presLayoutVars>
          <dgm:bulletEnabled val="1"/>
        </dgm:presLayoutVars>
      </dgm:prSet>
      <dgm:spPr/>
    </dgm:pt>
    <dgm:pt modelId="{5316CE66-107F-456B-B8FF-5E101729381A}" type="pres">
      <dgm:prSet presAssocID="{9365A79E-B775-4DA8-9592-7514BCC7E3A6}" presName="accent_3" presStyleCnt="0"/>
      <dgm:spPr/>
    </dgm:pt>
    <dgm:pt modelId="{0B0B5E55-4ADE-4AAB-937E-1A1DAC98886A}" type="pres">
      <dgm:prSet presAssocID="{9365A79E-B775-4DA8-9592-7514BCC7E3A6}" presName="accentRepeatNode" presStyleLbl="solidFgAcc1" presStyleIdx="2" presStyleCnt="5"/>
      <dgm:spPr/>
    </dgm:pt>
    <dgm:pt modelId="{91011B07-E59E-4BD6-836C-770B22879238}" type="pres">
      <dgm:prSet presAssocID="{948B1F81-5A7F-49AE-AC05-ED1BF7A83A21}" presName="text_4" presStyleLbl="node1" presStyleIdx="3" presStyleCnt="5">
        <dgm:presLayoutVars>
          <dgm:bulletEnabled val="1"/>
        </dgm:presLayoutVars>
      </dgm:prSet>
      <dgm:spPr/>
    </dgm:pt>
    <dgm:pt modelId="{36744C87-FD1E-4D2C-8C4D-AD00FF2468E4}" type="pres">
      <dgm:prSet presAssocID="{948B1F81-5A7F-49AE-AC05-ED1BF7A83A21}" presName="accent_4" presStyleCnt="0"/>
      <dgm:spPr/>
    </dgm:pt>
    <dgm:pt modelId="{EA4BB6B4-9E0F-44F9-A33E-3FB64B3BFB6A}" type="pres">
      <dgm:prSet presAssocID="{948B1F81-5A7F-49AE-AC05-ED1BF7A83A21}" presName="accentRepeatNode" presStyleLbl="solidFgAcc1" presStyleIdx="3" presStyleCnt="5"/>
      <dgm:spPr/>
    </dgm:pt>
    <dgm:pt modelId="{E26C854D-7486-43A3-B14F-62B85A0AF12E}" type="pres">
      <dgm:prSet presAssocID="{05E1676B-AAF7-4E19-9CB0-F03ADFDE34B1}" presName="text_5" presStyleLbl="node1" presStyleIdx="4" presStyleCnt="5">
        <dgm:presLayoutVars>
          <dgm:bulletEnabled val="1"/>
        </dgm:presLayoutVars>
      </dgm:prSet>
      <dgm:spPr/>
    </dgm:pt>
    <dgm:pt modelId="{D17DF2D6-9564-4C87-ABBC-F8B559E28DCA}" type="pres">
      <dgm:prSet presAssocID="{05E1676B-AAF7-4E19-9CB0-F03ADFDE34B1}" presName="accent_5" presStyleCnt="0"/>
      <dgm:spPr/>
    </dgm:pt>
    <dgm:pt modelId="{D22C4C15-B085-4212-A315-3E50175500F2}" type="pres">
      <dgm:prSet presAssocID="{05E1676B-AAF7-4E19-9CB0-F03ADFDE34B1}" presName="accentRepeatNode" presStyleLbl="solidFgAcc1" presStyleIdx="4" presStyleCnt="5"/>
      <dgm:spPr/>
    </dgm:pt>
  </dgm:ptLst>
  <dgm:cxnLst>
    <dgm:cxn modelId="{497F1511-1F7F-46B0-939D-DC634B3AD1B0}" type="presOf" srcId="{948B1F81-5A7F-49AE-AC05-ED1BF7A83A21}" destId="{91011B07-E59E-4BD6-836C-770B22879238}" srcOrd="0" destOrd="0" presId="urn:microsoft.com/office/officeart/2008/layout/VerticalCurvedList"/>
    <dgm:cxn modelId="{1E442F1B-42C6-44A1-A480-D3CE02EF44E7}" type="presOf" srcId="{05E1676B-AAF7-4E19-9CB0-F03ADFDE34B1}" destId="{E26C854D-7486-43A3-B14F-62B85A0AF12E}" srcOrd="0" destOrd="0" presId="urn:microsoft.com/office/officeart/2008/layout/VerticalCurvedList"/>
    <dgm:cxn modelId="{3B1E8136-5728-43FD-B4BE-6863ED5D90A4}" type="presOf" srcId="{9365A79E-B775-4DA8-9592-7514BCC7E3A6}" destId="{176D910E-7672-4FD2-8777-E03FA0FDF721}" srcOrd="0" destOrd="0" presId="urn:microsoft.com/office/officeart/2008/layout/VerticalCurvedList"/>
    <dgm:cxn modelId="{3C069337-867B-4360-A00A-C563E3D78A1B}" type="presOf" srcId="{59E51EB3-CF70-4440-B976-D13919D3F5B4}" destId="{6220D644-05F7-4729-8FB8-31351EFB788F}" srcOrd="0" destOrd="0" presId="urn:microsoft.com/office/officeart/2008/layout/VerticalCurvedList"/>
    <dgm:cxn modelId="{B2698655-34C4-4FE7-8B0E-AF75CCBE5862}" type="presOf" srcId="{2EBF0B49-E04B-4E57-A1C1-DD5E6E804722}" destId="{B06A6D9C-E4D8-4E97-AAAC-566E05866072}" srcOrd="0" destOrd="0" presId="urn:microsoft.com/office/officeart/2008/layout/VerticalCurvedList"/>
    <dgm:cxn modelId="{1293B656-C2B9-4280-9D4B-75F1EEBC181F}" type="presOf" srcId="{CB249497-19CB-42E2-BAC7-AB2B228B1D44}" destId="{EED438E6-85C1-437A-B526-48B3FAEA0263}" srcOrd="0" destOrd="0" presId="urn:microsoft.com/office/officeart/2008/layout/VerticalCurvedList"/>
    <dgm:cxn modelId="{F5B68190-5F73-4A0B-B0CD-38DDC0909315}" srcId="{CB249497-19CB-42E2-BAC7-AB2B228B1D44}" destId="{9365A79E-B775-4DA8-9592-7514BCC7E3A6}" srcOrd="2" destOrd="0" parTransId="{A0AB3DB0-5A9F-4126-B34C-DC428C0F52F5}" sibTransId="{146B10B1-CFAE-4DBE-BDEE-09D9166F293F}"/>
    <dgm:cxn modelId="{86439194-654A-4D5A-AB9B-2DEDC35CFE30}" type="presOf" srcId="{88F9116B-6B0B-4E9D-AB68-8CE523E2FF61}" destId="{CEAF5589-733E-48CD-952D-B4ECC49C98A0}" srcOrd="0" destOrd="0" presId="urn:microsoft.com/office/officeart/2008/layout/VerticalCurvedList"/>
    <dgm:cxn modelId="{D23AB1AF-89D6-426A-B7AD-E906C6FFAE5E}" srcId="{CB249497-19CB-42E2-BAC7-AB2B228B1D44}" destId="{88F9116B-6B0B-4E9D-AB68-8CE523E2FF61}" srcOrd="1" destOrd="0" parTransId="{A7628473-B0ED-4B1D-8E91-D2AFC45AF775}" sibTransId="{BF347948-ADD2-497F-8F59-F9B67080EEA0}"/>
    <dgm:cxn modelId="{EB74A3B8-2625-4EA0-B571-DA4791B0CD5D}" srcId="{CB249497-19CB-42E2-BAC7-AB2B228B1D44}" destId="{2EBF0B49-E04B-4E57-A1C1-DD5E6E804722}" srcOrd="0" destOrd="0" parTransId="{7D672B8D-1415-4AA0-89A8-B3CFA59456AA}" sibTransId="{59E51EB3-CF70-4440-B976-D13919D3F5B4}"/>
    <dgm:cxn modelId="{B1DA0BBB-74B6-4930-9E75-D32CBBB1CCBA}" srcId="{CB249497-19CB-42E2-BAC7-AB2B228B1D44}" destId="{05E1676B-AAF7-4E19-9CB0-F03ADFDE34B1}" srcOrd="4" destOrd="0" parTransId="{F4422B82-92BC-42A4-9B69-709E5AFCBD4B}" sibTransId="{0671A4CB-C6BC-45BB-A7D6-FBFBBFEAFD2E}"/>
    <dgm:cxn modelId="{41FF1EFE-346E-4B97-9334-49BC81937007}" srcId="{CB249497-19CB-42E2-BAC7-AB2B228B1D44}" destId="{948B1F81-5A7F-49AE-AC05-ED1BF7A83A21}" srcOrd="3" destOrd="0" parTransId="{3BDD63D2-1E97-4789-8DEB-836160FF7D5C}" sibTransId="{73197DB3-F6E0-409F-9C12-46765EC76B94}"/>
    <dgm:cxn modelId="{ACFA636E-337E-4569-B9D4-304727CCED4F}" type="presParOf" srcId="{EED438E6-85C1-437A-B526-48B3FAEA0263}" destId="{33D4D77C-03E6-4DAE-8D60-03292ED0D707}" srcOrd="0" destOrd="0" presId="urn:microsoft.com/office/officeart/2008/layout/VerticalCurvedList"/>
    <dgm:cxn modelId="{D07D5904-42E2-41AD-9D1F-D1EBC6474EFE}" type="presParOf" srcId="{33D4D77C-03E6-4DAE-8D60-03292ED0D707}" destId="{A9F3176A-E919-4F51-9945-87DC59620AED}" srcOrd="0" destOrd="0" presId="urn:microsoft.com/office/officeart/2008/layout/VerticalCurvedList"/>
    <dgm:cxn modelId="{EEAF12A4-2628-4A19-8790-F618318498AD}" type="presParOf" srcId="{A9F3176A-E919-4F51-9945-87DC59620AED}" destId="{7B5180C7-C518-46EC-B51C-3B9A73DA4F38}" srcOrd="0" destOrd="0" presId="urn:microsoft.com/office/officeart/2008/layout/VerticalCurvedList"/>
    <dgm:cxn modelId="{10250624-D023-481F-B6A4-8954DC83B35C}" type="presParOf" srcId="{A9F3176A-E919-4F51-9945-87DC59620AED}" destId="{6220D644-05F7-4729-8FB8-31351EFB788F}" srcOrd="1" destOrd="0" presId="urn:microsoft.com/office/officeart/2008/layout/VerticalCurvedList"/>
    <dgm:cxn modelId="{A9701425-0382-46E4-B663-6A9E4BEDC892}" type="presParOf" srcId="{A9F3176A-E919-4F51-9945-87DC59620AED}" destId="{C2696221-08F4-4EA3-ADC5-9CB5F4A65627}" srcOrd="2" destOrd="0" presId="urn:microsoft.com/office/officeart/2008/layout/VerticalCurvedList"/>
    <dgm:cxn modelId="{AF9184AD-123A-4AD9-A55A-F358F3112F69}" type="presParOf" srcId="{A9F3176A-E919-4F51-9945-87DC59620AED}" destId="{DB1C5C8A-56E9-42AD-B6B6-35FD61D23DE9}" srcOrd="3" destOrd="0" presId="urn:microsoft.com/office/officeart/2008/layout/VerticalCurvedList"/>
    <dgm:cxn modelId="{D4E75923-6074-4D83-8DE9-A429202418DD}" type="presParOf" srcId="{33D4D77C-03E6-4DAE-8D60-03292ED0D707}" destId="{B06A6D9C-E4D8-4E97-AAAC-566E05866072}" srcOrd="1" destOrd="0" presId="urn:microsoft.com/office/officeart/2008/layout/VerticalCurvedList"/>
    <dgm:cxn modelId="{5A043CA8-4E1D-4415-8AE6-1DA1BF327B26}" type="presParOf" srcId="{33D4D77C-03E6-4DAE-8D60-03292ED0D707}" destId="{12A2E862-BE97-47BF-A7F8-ABF5DAD27B67}" srcOrd="2" destOrd="0" presId="urn:microsoft.com/office/officeart/2008/layout/VerticalCurvedList"/>
    <dgm:cxn modelId="{78546AD0-9239-471C-AC1D-F8702288EBFF}" type="presParOf" srcId="{12A2E862-BE97-47BF-A7F8-ABF5DAD27B67}" destId="{3296914E-4FD4-4E59-B6E6-335B19AE123A}" srcOrd="0" destOrd="0" presId="urn:microsoft.com/office/officeart/2008/layout/VerticalCurvedList"/>
    <dgm:cxn modelId="{FF340BE8-45E0-49A6-BCB7-5F03B8E7D903}" type="presParOf" srcId="{33D4D77C-03E6-4DAE-8D60-03292ED0D707}" destId="{CEAF5589-733E-48CD-952D-B4ECC49C98A0}" srcOrd="3" destOrd="0" presId="urn:microsoft.com/office/officeart/2008/layout/VerticalCurvedList"/>
    <dgm:cxn modelId="{57AA32C9-5A1B-4848-930E-54ECDBE6EB89}" type="presParOf" srcId="{33D4D77C-03E6-4DAE-8D60-03292ED0D707}" destId="{3A863F93-C45E-4B11-9197-26BB22092355}" srcOrd="4" destOrd="0" presId="urn:microsoft.com/office/officeart/2008/layout/VerticalCurvedList"/>
    <dgm:cxn modelId="{E62F3C0B-0605-41AE-8C0B-20B40B240476}" type="presParOf" srcId="{3A863F93-C45E-4B11-9197-26BB22092355}" destId="{5F08EFE6-6BA3-4A58-A011-79D15B51CD4E}" srcOrd="0" destOrd="0" presId="urn:microsoft.com/office/officeart/2008/layout/VerticalCurvedList"/>
    <dgm:cxn modelId="{DA55607A-3C86-45C9-BCE4-0B60698DD05C}" type="presParOf" srcId="{33D4D77C-03E6-4DAE-8D60-03292ED0D707}" destId="{176D910E-7672-4FD2-8777-E03FA0FDF721}" srcOrd="5" destOrd="0" presId="urn:microsoft.com/office/officeart/2008/layout/VerticalCurvedList"/>
    <dgm:cxn modelId="{C7354BC8-F17A-4B65-AE15-0FC8E429B932}" type="presParOf" srcId="{33D4D77C-03E6-4DAE-8D60-03292ED0D707}" destId="{5316CE66-107F-456B-B8FF-5E101729381A}" srcOrd="6" destOrd="0" presId="urn:microsoft.com/office/officeart/2008/layout/VerticalCurvedList"/>
    <dgm:cxn modelId="{107FCE7D-7FA3-4DF5-B1BC-AB483A14B96A}" type="presParOf" srcId="{5316CE66-107F-456B-B8FF-5E101729381A}" destId="{0B0B5E55-4ADE-4AAB-937E-1A1DAC98886A}" srcOrd="0" destOrd="0" presId="urn:microsoft.com/office/officeart/2008/layout/VerticalCurvedList"/>
    <dgm:cxn modelId="{49E034D7-5A5D-43C5-BCCF-67A7374590B3}" type="presParOf" srcId="{33D4D77C-03E6-4DAE-8D60-03292ED0D707}" destId="{91011B07-E59E-4BD6-836C-770B22879238}" srcOrd="7" destOrd="0" presId="urn:microsoft.com/office/officeart/2008/layout/VerticalCurvedList"/>
    <dgm:cxn modelId="{760543CE-6DFF-4809-B8AF-FF20980FE210}" type="presParOf" srcId="{33D4D77C-03E6-4DAE-8D60-03292ED0D707}" destId="{36744C87-FD1E-4D2C-8C4D-AD00FF2468E4}" srcOrd="8" destOrd="0" presId="urn:microsoft.com/office/officeart/2008/layout/VerticalCurvedList"/>
    <dgm:cxn modelId="{4C6263A7-8B51-4107-AF7B-CBC7D5C4845F}" type="presParOf" srcId="{36744C87-FD1E-4D2C-8C4D-AD00FF2468E4}" destId="{EA4BB6B4-9E0F-44F9-A33E-3FB64B3BFB6A}" srcOrd="0" destOrd="0" presId="urn:microsoft.com/office/officeart/2008/layout/VerticalCurvedList"/>
    <dgm:cxn modelId="{01F41D32-C91A-461E-A5BA-3332C6CF231D}" type="presParOf" srcId="{33D4D77C-03E6-4DAE-8D60-03292ED0D707}" destId="{E26C854D-7486-43A3-B14F-62B85A0AF12E}" srcOrd="9" destOrd="0" presId="urn:microsoft.com/office/officeart/2008/layout/VerticalCurvedList"/>
    <dgm:cxn modelId="{4869031B-090D-49E8-97D9-A7E7C4D7E481}" type="presParOf" srcId="{33D4D77C-03E6-4DAE-8D60-03292ED0D707}" destId="{D17DF2D6-9564-4C87-ABBC-F8B559E28DCA}" srcOrd="10" destOrd="0" presId="urn:microsoft.com/office/officeart/2008/layout/VerticalCurvedList"/>
    <dgm:cxn modelId="{4F1EFAAA-B3CE-4B8A-B73B-054BBDAF06FE}" type="presParOf" srcId="{D17DF2D6-9564-4C87-ABBC-F8B559E28DCA}" destId="{D22C4C15-B085-4212-A315-3E50175500F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5FC00E-FC52-4A25-80F5-946FD0DD53CA}"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463B0F57-D079-49B7-B5C3-8F6C096733EE}">
      <dgm:prSet phldrT="[Text]"/>
      <dgm:spPr/>
      <dgm:t>
        <a:bodyPr/>
        <a:lstStyle/>
        <a:p>
          <a:r>
            <a:rPr lang="en-US"/>
            <a:t>Def captures all relevant parties; concept of control and material remain appropriate</a:t>
          </a:r>
        </a:p>
      </dgm:t>
    </dgm:pt>
    <dgm:pt modelId="{359E582C-3411-432B-BB0E-B17C3A9266D6}" type="parTrans" cxnId="{9E5B4D49-CCA2-4A87-AD89-B15F4D5C8A83}">
      <dgm:prSet/>
      <dgm:spPr/>
      <dgm:t>
        <a:bodyPr/>
        <a:lstStyle/>
        <a:p>
          <a:endParaRPr lang="en-US"/>
        </a:p>
      </dgm:t>
    </dgm:pt>
    <dgm:pt modelId="{49CE6455-247C-48DF-9B9B-56C34CCB9EA7}" type="sibTrans" cxnId="{9E5B4D49-CCA2-4A87-AD89-B15F4D5C8A83}">
      <dgm:prSet/>
      <dgm:spPr/>
      <dgm:t>
        <a:bodyPr/>
        <a:lstStyle/>
        <a:p>
          <a:endParaRPr lang="en-US"/>
        </a:p>
      </dgm:t>
    </dgm:pt>
    <dgm:pt modelId="{8C53B5AB-0501-4FC7-9CAF-AA520DDA52D9}">
      <dgm:prSet phldrT="[Text]"/>
      <dgm:spPr/>
      <dgm:t>
        <a:bodyPr/>
        <a:lstStyle/>
        <a:p>
          <a:r>
            <a:rPr lang="en-US" dirty="0"/>
            <a:t>Local bodies best positioned to provide guidance</a:t>
          </a:r>
        </a:p>
      </dgm:t>
    </dgm:pt>
    <dgm:pt modelId="{26A51D2B-F124-4482-AD15-FFFDF720A7E7}" type="parTrans" cxnId="{492A8994-31AE-49F7-9351-EF7C232F7670}">
      <dgm:prSet/>
      <dgm:spPr/>
      <dgm:t>
        <a:bodyPr/>
        <a:lstStyle/>
        <a:p>
          <a:endParaRPr lang="en-US"/>
        </a:p>
      </dgm:t>
    </dgm:pt>
    <dgm:pt modelId="{F558E230-0853-4C38-A3F8-C21CB933E175}" type="sibTrans" cxnId="{492A8994-31AE-49F7-9351-EF7C232F7670}">
      <dgm:prSet/>
      <dgm:spPr/>
      <dgm:t>
        <a:bodyPr/>
        <a:lstStyle/>
        <a:p>
          <a:endParaRPr lang="en-US"/>
        </a:p>
      </dgm:t>
    </dgm:pt>
    <dgm:pt modelId="{C978BE9B-34CC-41B2-926C-5B812676001D}">
      <dgm:prSet phldrT="[Text]"/>
      <dgm:spPr/>
      <dgm:t>
        <a:bodyPr/>
        <a:lstStyle/>
        <a:p>
          <a:r>
            <a:rPr lang="en-US"/>
            <a:t>No clear established need to expand definition of related entity</a:t>
          </a:r>
        </a:p>
      </dgm:t>
    </dgm:pt>
    <dgm:pt modelId="{B19495F9-C98A-400D-9CF0-63A3ADC4EC9E}" type="parTrans" cxnId="{98F6E145-9A3D-465C-A0B8-BE76B5A19642}">
      <dgm:prSet/>
      <dgm:spPr/>
      <dgm:t>
        <a:bodyPr/>
        <a:lstStyle/>
        <a:p>
          <a:endParaRPr lang="en-US"/>
        </a:p>
      </dgm:t>
    </dgm:pt>
    <dgm:pt modelId="{560515BF-833A-455C-9697-980D9274DD79}" type="sibTrans" cxnId="{98F6E145-9A3D-465C-A0B8-BE76B5A19642}">
      <dgm:prSet/>
      <dgm:spPr/>
      <dgm:t>
        <a:bodyPr/>
        <a:lstStyle/>
        <a:p>
          <a:endParaRPr lang="en-US"/>
        </a:p>
      </dgm:t>
    </dgm:pt>
    <dgm:pt modelId="{93ED341C-5E81-444A-823A-84D52CB6937B}">
      <dgm:prSet phldrT="[Text]"/>
      <dgm:spPr/>
      <dgm:t>
        <a:bodyPr/>
        <a:lstStyle/>
        <a:p>
          <a:r>
            <a:rPr lang="en-US"/>
            <a:t>Not unique to CIVs and pension funds (no definition incl. in CP)</a:t>
          </a:r>
        </a:p>
      </dgm:t>
    </dgm:pt>
    <dgm:pt modelId="{7A3F686E-5791-43C5-A265-C30F15FC381C}" type="parTrans" cxnId="{603489FA-A2F4-43AE-A69B-6D8035415C9A}">
      <dgm:prSet/>
      <dgm:spPr/>
      <dgm:t>
        <a:bodyPr/>
        <a:lstStyle/>
        <a:p>
          <a:endParaRPr lang="en-US"/>
        </a:p>
      </dgm:t>
    </dgm:pt>
    <dgm:pt modelId="{2DB8894E-95C1-4B55-9718-089896D7F054}" type="sibTrans" cxnId="{603489FA-A2F4-43AE-A69B-6D8035415C9A}">
      <dgm:prSet/>
      <dgm:spPr/>
      <dgm:t>
        <a:bodyPr/>
        <a:lstStyle/>
        <a:p>
          <a:endParaRPr lang="en-US"/>
        </a:p>
      </dgm:t>
    </dgm:pt>
    <dgm:pt modelId="{D2B3732D-4D4C-46F3-8905-3937E02FE0A5}">
      <dgm:prSet phldrT="[Text]"/>
      <dgm:spPr>
        <a:solidFill>
          <a:schemeClr val="accent5"/>
        </a:solidFill>
      </dgm:spPr>
      <dgm:t>
        <a:bodyPr/>
        <a:lstStyle/>
        <a:p>
          <a:r>
            <a:rPr lang="en-US"/>
            <a:t>Reason to believe test </a:t>
          </a:r>
        </a:p>
      </dgm:t>
    </dgm:pt>
    <dgm:pt modelId="{FB4880C0-058E-4E74-BDD0-282C205400CA}" type="parTrans" cxnId="{20BBE879-1AC1-44A5-BA9F-225B6314B175}">
      <dgm:prSet/>
      <dgm:spPr/>
      <dgm:t>
        <a:bodyPr/>
        <a:lstStyle/>
        <a:p>
          <a:endParaRPr lang="en-US"/>
        </a:p>
      </dgm:t>
    </dgm:pt>
    <dgm:pt modelId="{873209D5-3A5F-4097-8DAA-1E1E9F0BCC8F}" type="sibTrans" cxnId="{20BBE879-1AC1-44A5-BA9F-225B6314B175}">
      <dgm:prSet/>
      <dgm:spPr/>
      <dgm:t>
        <a:bodyPr/>
        <a:lstStyle/>
        <a:p>
          <a:endParaRPr lang="en-US"/>
        </a:p>
      </dgm:t>
    </dgm:pt>
    <dgm:pt modelId="{C9695457-EBD2-4402-8CC1-7897A5B25D79}">
      <dgm:prSet phldrT="[Text]"/>
      <dgm:spPr/>
      <dgm:t>
        <a:bodyPr/>
        <a:lstStyle/>
        <a:p>
          <a:r>
            <a:rPr lang="en-US"/>
            <a:t>Principle-based framework recognize independence considerations may extend beyond financial interest relationships</a:t>
          </a:r>
        </a:p>
      </dgm:t>
    </dgm:pt>
    <dgm:pt modelId="{D97B4516-FB2E-4BA5-BC00-F2C9729A6C9A}" type="parTrans" cxnId="{C777C891-BB07-41FA-A8BA-18C6F46F9B8E}">
      <dgm:prSet/>
      <dgm:spPr/>
      <dgm:t>
        <a:bodyPr/>
        <a:lstStyle/>
        <a:p>
          <a:endParaRPr lang="en-US"/>
        </a:p>
      </dgm:t>
    </dgm:pt>
    <dgm:pt modelId="{58F729C8-BC2D-46CC-9FBE-C981B5AF3A13}" type="sibTrans" cxnId="{C777C891-BB07-41FA-A8BA-18C6F46F9B8E}">
      <dgm:prSet/>
      <dgm:spPr/>
      <dgm:t>
        <a:bodyPr/>
        <a:lstStyle/>
        <a:p>
          <a:endParaRPr lang="en-US"/>
        </a:p>
      </dgm:t>
    </dgm:pt>
    <dgm:pt modelId="{96E46C67-AC40-4792-909C-0B67CF160AF8}">
      <dgm:prSet phldrT="[Text]"/>
      <dgm:spPr/>
      <dgm:t>
        <a:bodyPr/>
        <a:lstStyle/>
        <a:p>
          <a:r>
            <a:rPr lang="en-US" dirty="0"/>
            <a:t>Related entity definition does not address contractual arrangements</a:t>
          </a:r>
        </a:p>
      </dgm:t>
    </dgm:pt>
    <dgm:pt modelId="{7D8B0C4C-D0D4-4D94-838E-D0E40C24B94D}" type="parTrans" cxnId="{49A81573-FE74-47FF-B67C-6FED0A2A18AC}">
      <dgm:prSet/>
      <dgm:spPr/>
      <dgm:t>
        <a:bodyPr/>
        <a:lstStyle/>
        <a:p>
          <a:endParaRPr lang="en-US"/>
        </a:p>
      </dgm:t>
    </dgm:pt>
    <dgm:pt modelId="{DD006389-BF6F-47AC-AC21-59F376555769}" type="sibTrans" cxnId="{49A81573-FE74-47FF-B67C-6FED0A2A18AC}">
      <dgm:prSet/>
      <dgm:spPr/>
      <dgm:t>
        <a:bodyPr/>
        <a:lstStyle/>
        <a:p>
          <a:endParaRPr lang="en-US"/>
        </a:p>
      </dgm:t>
    </dgm:pt>
    <dgm:pt modelId="{0593AB4B-F8FA-48FD-8D44-5B0931A6B7A9}">
      <dgm:prSet phldrT="[Text]"/>
      <dgm:spPr/>
      <dgm:t>
        <a:bodyPr/>
        <a:lstStyle/>
        <a:p>
          <a:r>
            <a:rPr lang="en-US"/>
            <a:t>Control not defined in the Code; ambiguity leads to inconsistent interpretation and application</a:t>
          </a:r>
        </a:p>
      </dgm:t>
    </dgm:pt>
    <dgm:pt modelId="{3E8230CC-995C-4D4B-8422-1147507B0B6F}" type="parTrans" cxnId="{2FF377B7-FAD2-4C4E-99B1-AF8669B09E78}">
      <dgm:prSet/>
      <dgm:spPr/>
      <dgm:t>
        <a:bodyPr/>
        <a:lstStyle/>
        <a:p>
          <a:endParaRPr lang="en-US"/>
        </a:p>
      </dgm:t>
    </dgm:pt>
    <dgm:pt modelId="{2729F657-6C31-4416-BCA7-A8DB6D6B49A5}" type="sibTrans" cxnId="{2FF377B7-FAD2-4C4E-99B1-AF8669B09E78}">
      <dgm:prSet/>
      <dgm:spPr/>
      <dgm:t>
        <a:bodyPr/>
        <a:lstStyle/>
        <a:p>
          <a:endParaRPr lang="en-US"/>
        </a:p>
      </dgm:t>
    </dgm:pt>
    <dgm:pt modelId="{31F5F72D-A895-4BA2-8C44-6F6274E59470}">
      <dgm:prSet phldrT="[Text]"/>
      <dgm:spPr/>
      <dgm:t>
        <a:bodyPr/>
        <a:lstStyle/>
        <a:p>
          <a:r>
            <a:rPr lang="en-US"/>
            <a:t>Jurisdictional specific approach to “control”</a:t>
          </a:r>
        </a:p>
      </dgm:t>
    </dgm:pt>
    <dgm:pt modelId="{590307F4-6D7D-4ACB-BD27-5F20B75143B5}" type="parTrans" cxnId="{005C330C-92CD-4620-A820-DD942AD0651E}">
      <dgm:prSet/>
      <dgm:spPr/>
      <dgm:t>
        <a:bodyPr/>
        <a:lstStyle/>
        <a:p>
          <a:endParaRPr lang="en-US"/>
        </a:p>
      </dgm:t>
    </dgm:pt>
    <dgm:pt modelId="{2F31E1AF-4CF7-46CF-B7BD-490B2BE34033}" type="sibTrans" cxnId="{005C330C-92CD-4620-A820-DD942AD0651E}">
      <dgm:prSet/>
      <dgm:spPr/>
      <dgm:t>
        <a:bodyPr/>
        <a:lstStyle/>
        <a:p>
          <a:endParaRPr lang="en-US"/>
        </a:p>
      </dgm:t>
    </dgm:pt>
    <dgm:pt modelId="{F0F4C1E4-BD57-407D-858D-B513D73172AA}">
      <dgm:prSet phldrT="[Text]"/>
      <dgm:spPr>
        <a:solidFill>
          <a:schemeClr val="accent4"/>
        </a:solidFill>
      </dgm:spPr>
      <dgm:t>
        <a:bodyPr/>
        <a:lstStyle/>
        <a:p>
          <a:r>
            <a:rPr lang="en-US" dirty="0"/>
            <a:t>Conceptual framework will guide auditor to identify threats in relation to Connected Parties</a:t>
          </a:r>
        </a:p>
      </dgm:t>
    </dgm:pt>
    <dgm:pt modelId="{4FFE2744-B9B5-4795-BD21-C547755F2B6E}" type="parTrans" cxnId="{63E00719-3883-470D-9DC6-C7D6C95662B3}">
      <dgm:prSet/>
      <dgm:spPr/>
      <dgm:t>
        <a:bodyPr/>
        <a:lstStyle/>
        <a:p>
          <a:endParaRPr lang="en-US"/>
        </a:p>
      </dgm:t>
    </dgm:pt>
    <dgm:pt modelId="{365C5BE3-9DC9-4FE6-B398-55C48EC901E0}" type="sibTrans" cxnId="{63E00719-3883-470D-9DC6-C7D6C95662B3}">
      <dgm:prSet/>
      <dgm:spPr/>
      <dgm:t>
        <a:bodyPr/>
        <a:lstStyle/>
        <a:p>
          <a:endParaRPr lang="en-US"/>
        </a:p>
      </dgm:t>
    </dgm:pt>
    <dgm:pt modelId="{A49A0DC6-9FC2-408F-928C-19C4C052871F}">
      <dgm:prSet phldrT="[Text]"/>
      <dgm:spPr/>
      <dgm:t>
        <a:bodyPr/>
        <a:lstStyle/>
        <a:p>
          <a:r>
            <a:rPr lang="en-US"/>
            <a:t>Relevant interest and relationships with certain Connected Parties should be included in assessment of independence</a:t>
          </a:r>
        </a:p>
      </dgm:t>
    </dgm:pt>
    <dgm:pt modelId="{7EC2B388-04CF-47F9-97AF-6DE0775A2048}" type="parTrans" cxnId="{C3C5E59D-ADC5-480A-A70E-B1E0E3703FAA}">
      <dgm:prSet/>
      <dgm:spPr/>
      <dgm:t>
        <a:bodyPr/>
        <a:lstStyle/>
        <a:p>
          <a:endParaRPr lang="en-US"/>
        </a:p>
      </dgm:t>
    </dgm:pt>
    <dgm:pt modelId="{4174EBCB-DD3E-4ABB-98A9-27262121D104}" type="sibTrans" cxnId="{C3C5E59D-ADC5-480A-A70E-B1E0E3703FAA}">
      <dgm:prSet/>
      <dgm:spPr/>
      <dgm:t>
        <a:bodyPr/>
        <a:lstStyle/>
        <a:p>
          <a:endParaRPr lang="en-US"/>
        </a:p>
      </dgm:t>
    </dgm:pt>
    <dgm:pt modelId="{38276BDE-1CC5-4FE8-B6CF-E8F39A94A4B0}" type="pres">
      <dgm:prSet presAssocID="{F75FC00E-FC52-4A25-80F5-946FD0DD53CA}" presName="diagram" presStyleCnt="0">
        <dgm:presLayoutVars>
          <dgm:dir/>
          <dgm:resizeHandles val="exact"/>
        </dgm:presLayoutVars>
      </dgm:prSet>
      <dgm:spPr/>
    </dgm:pt>
    <dgm:pt modelId="{CBAAA42A-4273-4DEE-804C-5F77A408DF8D}" type="pres">
      <dgm:prSet presAssocID="{463B0F57-D079-49B7-B5C3-8F6C096733EE}" presName="node" presStyleLbl="node1" presStyleIdx="0" presStyleCnt="11">
        <dgm:presLayoutVars>
          <dgm:bulletEnabled val="1"/>
        </dgm:presLayoutVars>
      </dgm:prSet>
      <dgm:spPr/>
    </dgm:pt>
    <dgm:pt modelId="{D9DC06EE-8E71-4B2E-AF2D-D85D26D3B625}" type="pres">
      <dgm:prSet presAssocID="{49CE6455-247C-48DF-9B9B-56C34CCB9EA7}" presName="sibTrans" presStyleCnt="0"/>
      <dgm:spPr/>
    </dgm:pt>
    <dgm:pt modelId="{5E691C68-5011-4FDC-B3D9-324A2B4A2F32}" type="pres">
      <dgm:prSet presAssocID="{8C53B5AB-0501-4FC7-9CAF-AA520DDA52D9}" presName="node" presStyleLbl="node1" presStyleIdx="1" presStyleCnt="11">
        <dgm:presLayoutVars>
          <dgm:bulletEnabled val="1"/>
        </dgm:presLayoutVars>
      </dgm:prSet>
      <dgm:spPr/>
    </dgm:pt>
    <dgm:pt modelId="{9DC897B3-2F46-43B8-B5B2-25358B4CF568}" type="pres">
      <dgm:prSet presAssocID="{F558E230-0853-4C38-A3F8-C21CB933E175}" presName="sibTrans" presStyleCnt="0"/>
      <dgm:spPr/>
    </dgm:pt>
    <dgm:pt modelId="{51C20B67-4F3C-4574-8CC3-A6F4AEAE7E81}" type="pres">
      <dgm:prSet presAssocID="{C978BE9B-34CC-41B2-926C-5B812676001D}" presName="node" presStyleLbl="node1" presStyleIdx="2" presStyleCnt="11">
        <dgm:presLayoutVars>
          <dgm:bulletEnabled val="1"/>
        </dgm:presLayoutVars>
      </dgm:prSet>
      <dgm:spPr/>
    </dgm:pt>
    <dgm:pt modelId="{545E59D9-BEBC-400A-ACB7-871D64B7F8FA}" type="pres">
      <dgm:prSet presAssocID="{560515BF-833A-455C-9697-980D9274DD79}" presName="sibTrans" presStyleCnt="0"/>
      <dgm:spPr/>
    </dgm:pt>
    <dgm:pt modelId="{821F03AF-6559-4E69-AD0C-A22C9C8E9329}" type="pres">
      <dgm:prSet presAssocID="{93ED341C-5E81-444A-823A-84D52CB6937B}" presName="node" presStyleLbl="node1" presStyleIdx="3" presStyleCnt="11">
        <dgm:presLayoutVars>
          <dgm:bulletEnabled val="1"/>
        </dgm:presLayoutVars>
      </dgm:prSet>
      <dgm:spPr/>
    </dgm:pt>
    <dgm:pt modelId="{91CE8220-614A-46A4-832D-776553BF643E}" type="pres">
      <dgm:prSet presAssocID="{2DB8894E-95C1-4B55-9718-089896D7F054}" presName="sibTrans" presStyleCnt="0"/>
      <dgm:spPr/>
    </dgm:pt>
    <dgm:pt modelId="{1275A9CF-9795-42EA-AE3D-EFCA3FCC66E3}" type="pres">
      <dgm:prSet presAssocID="{D2B3732D-4D4C-46F3-8905-3937E02FE0A5}" presName="node" presStyleLbl="node1" presStyleIdx="4" presStyleCnt="11">
        <dgm:presLayoutVars>
          <dgm:bulletEnabled val="1"/>
        </dgm:presLayoutVars>
      </dgm:prSet>
      <dgm:spPr/>
    </dgm:pt>
    <dgm:pt modelId="{BF435FBB-6C27-4DDB-AAF8-360EC779E2DE}" type="pres">
      <dgm:prSet presAssocID="{873209D5-3A5F-4097-8DAA-1E1E9F0BCC8F}" presName="sibTrans" presStyleCnt="0"/>
      <dgm:spPr/>
    </dgm:pt>
    <dgm:pt modelId="{473EEB77-23DF-4606-A721-4E608E295E45}" type="pres">
      <dgm:prSet presAssocID="{C9695457-EBD2-4402-8CC1-7897A5B25D79}" presName="node" presStyleLbl="node1" presStyleIdx="5" presStyleCnt="11">
        <dgm:presLayoutVars>
          <dgm:bulletEnabled val="1"/>
        </dgm:presLayoutVars>
      </dgm:prSet>
      <dgm:spPr/>
    </dgm:pt>
    <dgm:pt modelId="{7F8D1378-46E2-4627-BEF0-AF9573EAF8B3}" type="pres">
      <dgm:prSet presAssocID="{58F729C8-BC2D-46CC-9FBE-C981B5AF3A13}" presName="sibTrans" presStyleCnt="0"/>
      <dgm:spPr/>
    </dgm:pt>
    <dgm:pt modelId="{85F3536E-A8F0-41F4-8744-5F2CF8C465CE}" type="pres">
      <dgm:prSet presAssocID="{96E46C67-AC40-4792-909C-0B67CF160AF8}" presName="node" presStyleLbl="node1" presStyleIdx="6" presStyleCnt="11">
        <dgm:presLayoutVars>
          <dgm:bulletEnabled val="1"/>
        </dgm:presLayoutVars>
      </dgm:prSet>
      <dgm:spPr/>
    </dgm:pt>
    <dgm:pt modelId="{853486EA-7D89-4767-AEC2-90C41B37A9AB}" type="pres">
      <dgm:prSet presAssocID="{DD006389-BF6F-47AC-AC21-59F376555769}" presName="sibTrans" presStyleCnt="0"/>
      <dgm:spPr/>
    </dgm:pt>
    <dgm:pt modelId="{B69163F9-924B-4DE3-B5E2-61C972BB27C2}" type="pres">
      <dgm:prSet presAssocID="{0593AB4B-F8FA-48FD-8D44-5B0931A6B7A9}" presName="node" presStyleLbl="node1" presStyleIdx="7" presStyleCnt="11">
        <dgm:presLayoutVars>
          <dgm:bulletEnabled val="1"/>
        </dgm:presLayoutVars>
      </dgm:prSet>
      <dgm:spPr/>
    </dgm:pt>
    <dgm:pt modelId="{2B4A1D3B-791D-4B51-81E1-BB50BF06FBD2}" type="pres">
      <dgm:prSet presAssocID="{2729F657-6C31-4416-BCA7-A8DB6D6B49A5}" presName="sibTrans" presStyleCnt="0"/>
      <dgm:spPr/>
    </dgm:pt>
    <dgm:pt modelId="{9E8C1121-DE9F-46D5-B46F-715B2598DE7B}" type="pres">
      <dgm:prSet presAssocID="{31F5F72D-A895-4BA2-8C44-6F6274E59470}" presName="node" presStyleLbl="node1" presStyleIdx="8" presStyleCnt="11">
        <dgm:presLayoutVars>
          <dgm:bulletEnabled val="1"/>
        </dgm:presLayoutVars>
      </dgm:prSet>
      <dgm:spPr/>
    </dgm:pt>
    <dgm:pt modelId="{C7973C15-F21F-4FDE-845F-59037F6086E7}" type="pres">
      <dgm:prSet presAssocID="{2F31E1AF-4CF7-46CF-B7BD-490B2BE34033}" presName="sibTrans" presStyleCnt="0"/>
      <dgm:spPr/>
    </dgm:pt>
    <dgm:pt modelId="{BD7F2DA8-CA27-4674-984A-5F5FE4813868}" type="pres">
      <dgm:prSet presAssocID="{F0F4C1E4-BD57-407D-858D-B513D73172AA}" presName="node" presStyleLbl="node1" presStyleIdx="9" presStyleCnt="11">
        <dgm:presLayoutVars>
          <dgm:bulletEnabled val="1"/>
        </dgm:presLayoutVars>
      </dgm:prSet>
      <dgm:spPr/>
    </dgm:pt>
    <dgm:pt modelId="{ED91BBCA-28C8-4C73-9B8A-899253BC2CCA}" type="pres">
      <dgm:prSet presAssocID="{365C5BE3-9DC9-4FE6-B398-55C48EC901E0}" presName="sibTrans" presStyleCnt="0"/>
      <dgm:spPr/>
    </dgm:pt>
    <dgm:pt modelId="{B6D431D9-4096-4039-ADC1-B54FD8F406E3}" type="pres">
      <dgm:prSet presAssocID="{A49A0DC6-9FC2-408F-928C-19C4C052871F}" presName="node" presStyleLbl="node1" presStyleIdx="10" presStyleCnt="11">
        <dgm:presLayoutVars>
          <dgm:bulletEnabled val="1"/>
        </dgm:presLayoutVars>
      </dgm:prSet>
      <dgm:spPr/>
    </dgm:pt>
  </dgm:ptLst>
  <dgm:cxnLst>
    <dgm:cxn modelId="{005C330C-92CD-4620-A820-DD942AD0651E}" srcId="{F75FC00E-FC52-4A25-80F5-946FD0DD53CA}" destId="{31F5F72D-A895-4BA2-8C44-6F6274E59470}" srcOrd="8" destOrd="0" parTransId="{590307F4-6D7D-4ACB-BD27-5F20B75143B5}" sibTransId="{2F31E1AF-4CF7-46CF-B7BD-490B2BE34033}"/>
    <dgm:cxn modelId="{63E00719-3883-470D-9DC6-C7D6C95662B3}" srcId="{F75FC00E-FC52-4A25-80F5-946FD0DD53CA}" destId="{F0F4C1E4-BD57-407D-858D-B513D73172AA}" srcOrd="9" destOrd="0" parTransId="{4FFE2744-B9B5-4795-BD21-C547755F2B6E}" sibTransId="{365C5BE3-9DC9-4FE6-B398-55C48EC901E0}"/>
    <dgm:cxn modelId="{846EB238-12AB-49F2-96C8-A982633BB271}" type="presOf" srcId="{C978BE9B-34CC-41B2-926C-5B812676001D}" destId="{51C20B67-4F3C-4574-8CC3-A6F4AEAE7E81}" srcOrd="0" destOrd="0" presId="urn:microsoft.com/office/officeart/2005/8/layout/default"/>
    <dgm:cxn modelId="{333E8C3A-1CC7-4353-81D4-9C147845E629}" type="presOf" srcId="{0593AB4B-F8FA-48FD-8D44-5B0931A6B7A9}" destId="{B69163F9-924B-4DE3-B5E2-61C972BB27C2}" srcOrd="0" destOrd="0" presId="urn:microsoft.com/office/officeart/2005/8/layout/default"/>
    <dgm:cxn modelId="{98F6E145-9A3D-465C-A0B8-BE76B5A19642}" srcId="{F75FC00E-FC52-4A25-80F5-946FD0DD53CA}" destId="{C978BE9B-34CC-41B2-926C-5B812676001D}" srcOrd="2" destOrd="0" parTransId="{B19495F9-C98A-400D-9CF0-63A3ADC4EC9E}" sibTransId="{560515BF-833A-455C-9697-980D9274DD79}"/>
    <dgm:cxn modelId="{9E5B4D49-CCA2-4A87-AD89-B15F4D5C8A83}" srcId="{F75FC00E-FC52-4A25-80F5-946FD0DD53CA}" destId="{463B0F57-D079-49B7-B5C3-8F6C096733EE}" srcOrd="0" destOrd="0" parTransId="{359E582C-3411-432B-BB0E-B17C3A9266D6}" sibTransId="{49CE6455-247C-48DF-9B9B-56C34CCB9EA7}"/>
    <dgm:cxn modelId="{03F2A16F-612E-4CB5-9D9C-16C921C16282}" type="presOf" srcId="{F75FC00E-FC52-4A25-80F5-946FD0DD53CA}" destId="{38276BDE-1CC5-4FE8-B6CF-E8F39A94A4B0}" srcOrd="0" destOrd="0" presId="urn:microsoft.com/office/officeart/2005/8/layout/default"/>
    <dgm:cxn modelId="{49A81573-FE74-47FF-B67C-6FED0A2A18AC}" srcId="{F75FC00E-FC52-4A25-80F5-946FD0DD53CA}" destId="{96E46C67-AC40-4792-909C-0B67CF160AF8}" srcOrd="6" destOrd="0" parTransId="{7D8B0C4C-D0D4-4D94-838E-D0E40C24B94D}" sibTransId="{DD006389-BF6F-47AC-AC21-59F376555769}"/>
    <dgm:cxn modelId="{20BBE879-1AC1-44A5-BA9F-225B6314B175}" srcId="{F75FC00E-FC52-4A25-80F5-946FD0DD53CA}" destId="{D2B3732D-4D4C-46F3-8905-3937E02FE0A5}" srcOrd="4" destOrd="0" parTransId="{FB4880C0-058E-4E74-BDD0-282C205400CA}" sibTransId="{873209D5-3A5F-4097-8DAA-1E1E9F0BCC8F}"/>
    <dgm:cxn modelId="{8E7F3E86-07EE-4E5C-B050-54AAA7D031CD}" type="presOf" srcId="{93ED341C-5E81-444A-823A-84D52CB6937B}" destId="{821F03AF-6559-4E69-AD0C-A22C9C8E9329}" srcOrd="0" destOrd="0" presId="urn:microsoft.com/office/officeart/2005/8/layout/default"/>
    <dgm:cxn modelId="{1954418C-3A5F-4980-98F1-E449A6EEAC8A}" type="presOf" srcId="{8C53B5AB-0501-4FC7-9CAF-AA520DDA52D9}" destId="{5E691C68-5011-4FDC-B3D9-324A2B4A2F32}" srcOrd="0" destOrd="0" presId="urn:microsoft.com/office/officeart/2005/8/layout/default"/>
    <dgm:cxn modelId="{FBDF1D90-DD59-4BD9-AB84-5E32FF180D49}" type="presOf" srcId="{D2B3732D-4D4C-46F3-8905-3937E02FE0A5}" destId="{1275A9CF-9795-42EA-AE3D-EFCA3FCC66E3}" srcOrd="0" destOrd="0" presId="urn:microsoft.com/office/officeart/2005/8/layout/default"/>
    <dgm:cxn modelId="{C777C891-BB07-41FA-A8BA-18C6F46F9B8E}" srcId="{F75FC00E-FC52-4A25-80F5-946FD0DD53CA}" destId="{C9695457-EBD2-4402-8CC1-7897A5B25D79}" srcOrd="5" destOrd="0" parTransId="{D97B4516-FB2E-4BA5-BC00-F2C9729A6C9A}" sibTransId="{58F729C8-BC2D-46CC-9FBE-C981B5AF3A13}"/>
    <dgm:cxn modelId="{492A8994-31AE-49F7-9351-EF7C232F7670}" srcId="{F75FC00E-FC52-4A25-80F5-946FD0DD53CA}" destId="{8C53B5AB-0501-4FC7-9CAF-AA520DDA52D9}" srcOrd="1" destOrd="0" parTransId="{26A51D2B-F124-4482-AD15-FFFDF720A7E7}" sibTransId="{F558E230-0853-4C38-A3F8-C21CB933E175}"/>
    <dgm:cxn modelId="{2533D09A-9488-4B6F-8B45-42859EB0BD0C}" type="presOf" srcId="{C9695457-EBD2-4402-8CC1-7897A5B25D79}" destId="{473EEB77-23DF-4606-A721-4E608E295E45}" srcOrd="0" destOrd="0" presId="urn:microsoft.com/office/officeart/2005/8/layout/default"/>
    <dgm:cxn modelId="{C3C5E59D-ADC5-480A-A70E-B1E0E3703FAA}" srcId="{F75FC00E-FC52-4A25-80F5-946FD0DD53CA}" destId="{A49A0DC6-9FC2-408F-928C-19C4C052871F}" srcOrd="10" destOrd="0" parTransId="{7EC2B388-04CF-47F9-97AF-6DE0775A2048}" sibTransId="{4174EBCB-DD3E-4ABB-98A9-27262121D104}"/>
    <dgm:cxn modelId="{C947E6AA-F00E-4527-9729-043849424B96}" type="presOf" srcId="{463B0F57-D079-49B7-B5C3-8F6C096733EE}" destId="{CBAAA42A-4273-4DEE-804C-5F77A408DF8D}" srcOrd="0" destOrd="0" presId="urn:microsoft.com/office/officeart/2005/8/layout/default"/>
    <dgm:cxn modelId="{177B35B2-0CD1-4A0B-B47B-3BDB30BA7460}" type="presOf" srcId="{A49A0DC6-9FC2-408F-928C-19C4C052871F}" destId="{B6D431D9-4096-4039-ADC1-B54FD8F406E3}" srcOrd="0" destOrd="0" presId="urn:microsoft.com/office/officeart/2005/8/layout/default"/>
    <dgm:cxn modelId="{2FF377B7-FAD2-4C4E-99B1-AF8669B09E78}" srcId="{F75FC00E-FC52-4A25-80F5-946FD0DD53CA}" destId="{0593AB4B-F8FA-48FD-8D44-5B0931A6B7A9}" srcOrd="7" destOrd="0" parTransId="{3E8230CC-995C-4D4B-8422-1147507B0B6F}" sibTransId="{2729F657-6C31-4416-BCA7-A8DB6D6B49A5}"/>
    <dgm:cxn modelId="{A596DFD2-0FC5-465B-B0D0-7ABDFF26C28A}" type="presOf" srcId="{F0F4C1E4-BD57-407D-858D-B513D73172AA}" destId="{BD7F2DA8-CA27-4674-984A-5F5FE4813868}" srcOrd="0" destOrd="0" presId="urn:microsoft.com/office/officeart/2005/8/layout/default"/>
    <dgm:cxn modelId="{91A1ABEE-C27C-4447-A735-B7DEC189DAEC}" type="presOf" srcId="{96E46C67-AC40-4792-909C-0B67CF160AF8}" destId="{85F3536E-A8F0-41F4-8744-5F2CF8C465CE}" srcOrd="0" destOrd="0" presId="urn:microsoft.com/office/officeart/2005/8/layout/default"/>
    <dgm:cxn modelId="{AFEE9BF3-6B43-4E47-8136-5F7F49B7809A}" type="presOf" srcId="{31F5F72D-A895-4BA2-8C44-6F6274E59470}" destId="{9E8C1121-DE9F-46D5-B46F-715B2598DE7B}" srcOrd="0" destOrd="0" presId="urn:microsoft.com/office/officeart/2005/8/layout/default"/>
    <dgm:cxn modelId="{603489FA-A2F4-43AE-A69B-6D8035415C9A}" srcId="{F75FC00E-FC52-4A25-80F5-946FD0DD53CA}" destId="{93ED341C-5E81-444A-823A-84D52CB6937B}" srcOrd="3" destOrd="0" parTransId="{7A3F686E-5791-43C5-A265-C30F15FC381C}" sibTransId="{2DB8894E-95C1-4B55-9718-089896D7F054}"/>
    <dgm:cxn modelId="{46B3C660-B4A1-455F-85EB-E836CB1B41F0}" type="presParOf" srcId="{38276BDE-1CC5-4FE8-B6CF-E8F39A94A4B0}" destId="{CBAAA42A-4273-4DEE-804C-5F77A408DF8D}" srcOrd="0" destOrd="0" presId="urn:microsoft.com/office/officeart/2005/8/layout/default"/>
    <dgm:cxn modelId="{E5CC8789-3DDA-4A99-9CED-BD52788ADCC1}" type="presParOf" srcId="{38276BDE-1CC5-4FE8-B6CF-E8F39A94A4B0}" destId="{D9DC06EE-8E71-4B2E-AF2D-D85D26D3B625}" srcOrd="1" destOrd="0" presId="urn:microsoft.com/office/officeart/2005/8/layout/default"/>
    <dgm:cxn modelId="{5BFB8BF9-24C1-4577-A092-C9D466F03EF4}" type="presParOf" srcId="{38276BDE-1CC5-4FE8-B6CF-E8F39A94A4B0}" destId="{5E691C68-5011-4FDC-B3D9-324A2B4A2F32}" srcOrd="2" destOrd="0" presId="urn:microsoft.com/office/officeart/2005/8/layout/default"/>
    <dgm:cxn modelId="{7A75EF0D-CB85-4350-A9A5-96FF67F0DFEB}" type="presParOf" srcId="{38276BDE-1CC5-4FE8-B6CF-E8F39A94A4B0}" destId="{9DC897B3-2F46-43B8-B5B2-25358B4CF568}" srcOrd="3" destOrd="0" presId="urn:microsoft.com/office/officeart/2005/8/layout/default"/>
    <dgm:cxn modelId="{6B49CD75-BFA0-4B16-B583-6B219FE3BBD2}" type="presParOf" srcId="{38276BDE-1CC5-4FE8-B6CF-E8F39A94A4B0}" destId="{51C20B67-4F3C-4574-8CC3-A6F4AEAE7E81}" srcOrd="4" destOrd="0" presId="urn:microsoft.com/office/officeart/2005/8/layout/default"/>
    <dgm:cxn modelId="{D5156CAE-E9DB-487D-89A5-C54B1051C05E}" type="presParOf" srcId="{38276BDE-1CC5-4FE8-B6CF-E8F39A94A4B0}" destId="{545E59D9-BEBC-400A-ACB7-871D64B7F8FA}" srcOrd="5" destOrd="0" presId="urn:microsoft.com/office/officeart/2005/8/layout/default"/>
    <dgm:cxn modelId="{D72AE8F3-AF2F-4ECF-8A08-1622A3DA3E4C}" type="presParOf" srcId="{38276BDE-1CC5-4FE8-B6CF-E8F39A94A4B0}" destId="{821F03AF-6559-4E69-AD0C-A22C9C8E9329}" srcOrd="6" destOrd="0" presId="urn:microsoft.com/office/officeart/2005/8/layout/default"/>
    <dgm:cxn modelId="{9EF9B8AA-11E4-43F7-815E-9CC5961D0065}" type="presParOf" srcId="{38276BDE-1CC5-4FE8-B6CF-E8F39A94A4B0}" destId="{91CE8220-614A-46A4-832D-776553BF643E}" srcOrd="7" destOrd="0" presId="urn:microsoft.com/office/officeart/2005/8/layout/default"/>
    <dgm:cxn modelId="{AB4CE9C3-8DEC-4C48-A4DF-BFB864BFE399}" type="presParOf" srcId="{38276BDE-1CC5-4FE8-B6CF-E8F39A94A4B0}" destId="{1275A9CF-9795-42EA-AE3D-EFCA3FCC66E3}" srcOrd="8" destOrd="0" presId="urn:microsoft.com/office/officeart/2005/8/layout/default"/>
    <dgm:cxn modelId="{047D3675-415B-4831-AA53-54774A41A9CA}" type="presParOf" srcId="{38276BDE-1CC5-4FE8-B6CF-E8F39A94A4B0}" destId="{BF435FBB-6C27-4DDB-AAF8-360EC779E2DE}" srcOrd="9" destOrd="0" presId="urn:microsoft.com/office/officeart/2005/8/layout/default"/>
    <dgm:cxn modelId="{3EC86D53-9902-408B-82F8-0146755E892A}" type="presParOf" srcId="{38276BDE-1CC5-4FE8-B6CF-E8F39A94A4B0}" destId="{473EEB77-23DF-4606-A721-4E608E295E45}" srcOrd="10" destOrd="0" presId="urn:microsoft.com/office/officeart/2005/8/layout/default"/>
    <dgm:cxn modelId="{391088B1-F198-4454-85B1-7A28E8AA1009}" type="presParOf" srcId="{38276BDE-1CC5-4FE8-B6CF-E8F39A94A4B0}" destId="{7F8D1378-46E2-4627-BEF0-AF9573EAF8B3}" srcOrd="11" destOrd="0" presId="urn:microsoft.com/office/officeart/2005/8/layout/default"/>
    <dgm:cxn modelId="{4DBA02D7-31BB-43FD-91CE-C762A686A724}" type="presParOf" srcId="{38276BDE-1CC5-4FE8-B6CF-E8F39A94A4B0}" destId="{85F3536E-A8F0-41F4-8744-5F2CF8C465CE}" srcOrd="12" destOrd="0" presId="urn:microsoft.com/office/officeart/2005/8/layout/default"/>
    <dgm:cxn modelId="{8F6C7131-EB1D-4C6B-924B-CC41CF0BBAB9}" type="presParOf" srcId="{38276BDE-1CC5-4FE8-B6CF-E8F39A94A4B0}" destId="{853486EA-7D89-4767-AEC2-90C41B37A9AB}" srcOrd="13" destOrd="0" presId="urn:microsoft.com/office/officeart/2005/8/layout/default"/>
    <dgm:cxn modelId="{6877FD1C-0FB1-4651-A003-638C47480DD2}" type="presParOf" srcId="{38276BDE-1CC5-4FE8-B6CF-E8F39A94A4B0}" destId="{B69163F9-924B-4DE3-B5E2-61C972BB27C2}" srcOrd="14" destOrd="0" presId="urn:microsoft.com/office/officeart/2005/8/layout/default"/>
    <dgm:cxn modelId="{309DE6DA-C8A3-4F17-9D06-EEFC8704CCBC}" type="presParOf" srcId="{38276BDE-1CC5-4FE8-B6CF-E8F39A94A4B0}" destId="{2B4A1D3B-791D-4B51-81E1-BB50BF06FBD2}" srcOrd="15" destOrd="0" presId="urn:microsoft.com/office/officeart/2005/8/layout/default"/>
    <dgm:cxn modelId="{59879618-F9E8-45F0-96EE-6CEDB8A88DFD}" type="presParOf" srcId="{38276BDE-1CC5-4FE8-B6CF-E8F39A94A4B0}" destId="{9E8C1121-DE9F-46D5-B46F-715B2598DE7B}" srcOrd="16" destOrd="0" presId="urn:microsoft.com/office/officeart/2005/8/layout/default"/>
    <dgm:cxn modelId="{61E299AE-CBFB-4E49-93D2-960EBBE864E1}" type="presParOf" srcId="{38276BDE-1CC5-4FE8-B6CF-E8F39A94A4B0}" destId="{C7973C15-F21F-4FDE-845F-59037F6086E7}" srcOrd="17" destOrd="0" presId="urn:microsoft.com/office/officeart/2005/8/layout/default"/>
    <dgm:cxn modelId="{63BFF7A2-0C94-4098-A260-4C404048C01B}" type="presParOf" srcId="{38276BDE-1CC5-4FE8-B6CF-E8F39A94A4B0}" destId="{BD7F2DA8-CA27-4674-984A-5F5FE4813868}" srcOrd="18" destOrd="0" presId="urn:microsoft.com/office/officeart/2005/8/layout/default"/>
    <dgm:cxn modelId="{1D84AA20-ABE0-425C-BB6B-DA2D27A0BEB2}" type="presParOf" srcId="{38276BDE-1CC5-4FE8-B6CF-E8F39A94A4B0}" destId="{ED91BBCA-28C8-4C73-9B8A-899253BC2CCA}" srcOrd="19" destOrd="0" presId="urn:microsoft.com/office/officeart/2005/8/layout/default"/>
    <dgm:cxn modelId="{2F832EE8-9A45-4ADD-AAAF-E6CC01CE6E30}" type="presParOf" srcId="{38276BDE-1CC5-4FE8-B6CF-E8F39A94A4B0}" destId="{B6D431D9-4096-4039-ADC1-B54FD8F406E3}" srcOrd="2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B82F4CA-18C9-4D74-9105-2A5446D0B41F}"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7ECC76A1-A42F-4D15-9423-C295AB3D6DFF}">
      <dgm:prSet phldrT="[Text]"/>
      <dgm:spPr/>
      <dgm:t>
        <a:bodyPr/>
        <a:lstStyle/>
        <a:p>
          <a:r>
            <a:rPr lang="en-US" dirty="0"/>
            <a:t>Criteria may capture additional parties that would not be captured by “related entity” definition</a:t>
          </a:r>
        </a:p>
      </dgm:t>
    </dgm:pt>
    <dgm:pt modelId="{FEBDCA7F-BF22-4809-9D5C-35E9D47196EE}" type="parTrans" cxnId="{1A8D5211-5490-46A5-B7CB-574D901B4F79}">
      <dgm:prSet/>
      <dgm:spPr/>
      <dgm:t>
        <a:bodyPr/>
        <a:lstStyle/>
        <a:p>
          <a:endParaRPr lang="en-US"/>
        </a:p>
      </dgm:t>
    </dgm:pt>
    <dgm:pt modelId="{0DBB4E66-FCB2-4C1E-B470-4E047E3E7E30}" type="sibTrans" cxnId="{1A8D5211-5490-46A5-B7CB-574D901B4F79}">
      <dgm:prSet/>
      <dgm:spPr/>
      <dgm:t>
        <a:bodyPr/>
        <a:lstStyle/>
        <a:p>
          <a:endParaRPr lang="en-US"/>
        </a:p>
      </dgm:t>
    </dgm:pt>
    <dgm:pt modelId="{C7F0BDBD-46F2-411F-9214-A24EE0634696}">
      <dgm:prSet phldrT="[Text]"/>
      <dgm:spPr/>
      <dgm:t>
        <a:bodyPr/>
        <a:lstStyle/>
        <a:p>
          <a:r>
            <a:rPr lang="en-US"/>
            <a:t>Potential inconsistency in application</a:t>
          </a:r>
        </a:p>
      </dgm:t>
    </dgm:pt>
    <dgm:pt modelId="{E76A8927-67D4-4FBF-9F79-098D97D66496}" type="parTrans" cxnId="{56272951-6012-43CB-9E16-5AF079BFF4FB}">
      <dgm:prSet/>
      <dgm:spPr/>
      <dgm:t>
        <a:bodyPr/>
        <a:lstStyle/>
        <a:p>
          <a:endParaRPr lang="en-US"/>
        </a:p>
      </dgm:t>
    </dgm:pt>
    <dgm:pt modelId="{F556D038-3E1E-4C38-92A5-06963B7A4CD7}" type="sibTrans" cxnId="{56272951-6012-43CB-9E16-5AF079BFF4FB}">
      <dgm:prSet/>
      <dgm:spPr/>
      <dgm:t>
        <a:bodyPr/>
        <a:lstStyle/>
        <a:p>
          <a:endParaRPr lang="en-US"/>
        </a:p>
      </dgm:t>
    </dgm:pt>
    <dgm:pt modelId="{978B68DD-CC9F-4281-B3BA-84A2D4261D5C}">
      <dgm:prSet phldrT="[Text]"/>
      <dgm:spPr/>
      <dgm:t>
        <a:bodyPr/>
        <a:lstStyle/>
        <a:p>
          <a:r>
            <a:rPr lang="en-US"/>
            <a:t>No need to add term for industry-specific matters</a:t>
          </a:r>
        </a:p>
      </dgm:t>
    </dgm:pt>
    <dgm:pt modelId="{EE6D1B67-F91C-4727-AA24-C1CC1835D5C8}" type="parTrans" cxnId="{9D6C35BA-E820-41DC-922D-E70771F7F48B}">
      <dgm:prSet/>
      <dgm:spPr/>
      <dgm:t>
        <a:bodyPr/>
        <a:lstStyle/>
        <a:p>
          <a:endParaRPr lang="en-US"/>
        </a:p>
      </dgm:t>
    </dgm:pt>
    <dgm:pt modelId="{07479A10-6C96-4F43-8424-1DB30269A3BF}" type="sibTrans" cxnId="{9D6C35BA-E820-41DC-922D-E70771F7F48B}">
      <dgm:prSet/>
      <dgm:spPr/>
      <dgm:t>
        <a:bodyPr/>
        <a:lstStyle/>
        <a:p>
          <a:endParaRPr lang="en-US"/>
        </a:p>
      </dgm:t>
    </dgm:pt>
    <dgm:pt modelId="{3EB975B1-47A9-4369-BEF0-899CA7F4DCB1}">
      <dgm:prSet phldrT="[Text]"/>
      <dgm:spPr/>
      <dgm:t>
        <a:bodyPr/>
        <a:lstStyle/>
        <a:p>
          <a:r>
            <a:rPr lang="en-US"/>
            <a:t>Encourage principle-based approach </a:t>
          </a:r>
        </a:p>
      </dgm:t>
    </dgm:pt>
    <dgm:pt modelId="{172E05C9-0E42-4D0E-B847-E0879B4768C8}" type="parTrans" cxnId="{96D2196E-C766-4845-A371-3A2B981063F3}">
      <dgm:prSet/>
      <dgm:spPr/>
      <dgm:t>
        <a:bodyPr/>
        <a:lstStyle/>
        <a:p>
          <a:endParaRPr lang="en-US"/>
        </a:p>
      </dgm:t>
    </dgm:pt>
    <dgm:pt modelId="{4C3EFB8E-F71F-4E42-9D23-33C23875F863}" type="sibTrans" cxnId="{96D2196E-C766-4845-A371-3A2B981063F3}">
      <dgm:prSet/>
      <dgm:spPr/>
      <dgm:t>
        <a:bodyPr/>
        <a:lstStyle/>
        <a:p>
          <a:endParaRPr lang="en-US"/>
        </a:p>
      </dgm:t>
    </dgm:pt>
    <dgm:pt modelId="{EFFF5860-F159-4AE4-84B3-E3FEE9F53E10}" type="pres">
      <dgm:prSet presAssocID="{1B82F4CA-18C9-4D74-9105-2A5446D0B41F}" presName="diagram" presStyleCnt="0">
        <dgm:presLayoutVars>
          <dgm:dir/>
          <dgm:resizeHandles val="exact"/>
        </dgm:presLayoutVars>
      </dgm:prSet>
      <dgm:spPr/>
    </dgm:pt>
    <dgm:pt modelId="{D0F86CDE-8E57-4F09-83CC-D30CC9923067}" type="pres">
      <dgm:prSet presAssocID="{7ECC76A1-A42F-4D15-9423-C295AB3D6DFF}" presName="node" presStyleLbl="node1" presStyleIdx="0" presStyleCnt="4">
        <dgm:presLayoutVars>
          <dgm:bulletEnabled val="1"/>
        </dgm:presLayoutVars>
      </dgm:prSet>
      <dgm:spPr/>
    </dgm:pt>
    <dgm:pt modelId="{6697F53F-41A1-4A6A-890B-4D0121B8F9EF}" type="pres">
      <dgm:prSet presAssocID="{0DBB4E66-FCB2-4C1E-B470-4E047E3E7E30}" presName="sibTrans" presStyleCnt="0"/>
      <dgm:spPr/>
    </dgm:pt>
    <dgm:pt modelId="{53DCF365-A7E1-4827-82A2-B80B27D48BFB}" type="pres">
      <dgm:prSet presAssocID="{978B68DD-CC9F-4281-B3BA-84A2D4261D5C}" presName="node" presStyleLbl="node1" presStyleIdx="1" presStyleCnt="4">
        <dgm:presLayoutVars>
          <dgm:bulletEnabled val="1"/>
        </dgm:presLayoutVars>
      </dgm:prSet>
      <dgm:spPr/>
    </dgm:pt>
    <dgm:pt modelId="{C4E38450-8616-414B-A7A8-138933313192}" type="pres">
      <dgm:prSet presAssocID="{07479A10-6C96-4F43-8424-1DB30269A3BF}" presName="sibTrans" presStyleCnt="0"/>
      <dgm:spPr/>
    </dgm:pt>
    <dgm:pt modelId="{F599DD4D-B069-41B2-9643-FED83CA5FB3B}" type="pres">
      <dgm:prSet presAssocID="{3EB975B1-47A9-4369-BEF0-899CA7F4DCB1}" presName="node" presStyleLbl="node1" presStyleIdx="2" presStyleCnt="4">
        <dgm:presLayoutVars>
          <dgm:bulletEnabled val="1"/>
        </dgm:presLayoutVars>
      </dgm:prSet>
      <dgm:spPr/>
    </dgm:pt>
    <dgm:pt modelId="{D2AA6500-A573-4D7B-9F82-B09C228F44CB}" type="pres">
      <dgm:prSet presAssocID="{4C3EFB8E-F71F-4E42-9D23-33C23875F863}" presName="sibTrans" presStyleCnt="0"/>
      <dgm:spPr/>
    </dgm:pt>
    <dgm:pt modelId="{C1356AA6-E02F-451E-A2D0-DB733BAE18F8}" type="pres">
      <dgm:prSet presAssocID="{C7F0BDBD-46F2-411F-9214-A24EE0634696}" presName="node" presStyleLbl="node1" presStyleIdx="3" presStyleCnt="4">
        <dgm:presLayoutVars>
          <dgm:bulletEnabled val="1"/>
        </dgm:presLayoutVars>
      </dgm:prSet>
      <dgm:spPr/>
    </dgm:pt>
  </dgm:ptLst>
  <dgm:cxnLst>
    <dgm:cxn modelId="{1A8D5211-5490-46A5-B7CB-574D901B4F79}" srcId="{1B82F4CA-18C9-4D74-9105-2A5446D0B41F}" destId="{7ECC76A1-A42F-4D15-9423-C295AB3D6DFF}" srcOrd="0" destOrd="0" parTransId="{FEBDCA7F-BF22-4809-9D5C-35E9D47196EE}" sibTransId="{0DBB4E66-FCB2-4C1E-B470-4E047E3E7E30}"/>
    <dgm:cxn modelId="{73BB671C-CBE8-4063-8F5A-729BC1AEDFF8}" type="presOf" srcId="{C7F0BDBD-46F2-411F-9214-A24EE0634696}" destId="{C1356AA6-E02F-451E-A2D0-DB733BAE18F8}" srcOrd="0" destOrd="0" presId="urn:microsoft.com/office/officeart/2005/8/layout/default"/>
    <dgm:cxn modelId="{18EB8A5D-3EA2-4914-9948-F58D32EE9468}" type="presOf" srcId="{978B68DD-CC9F-4281-B3BA-84A2D4261D5C}" destId="{53DCF365-A7E1-4827-82A2-B80B27D48BFB}" srcOrd="0" destOrd="0" presId="urn:microsoft.com/office/officeart/2005/8/layout/default"/>
    <dgm:cxn modelId="{96D2196E-C766-4845-A371-3A2B981063F3}" srcId="{1B82F4CA-18C9-4D74-9105-2A5446D0B41F}" destId="{3EB975B1-47A9-4369-BEF0-899CA7F4DCB1}" srcOrd="2" destOrd="0" parTransId="{172E05C9-0E42-4D0E-B847-E0879B4768C8}" sibTransId="{4C3EFB8E-F71F-4E42-9D23-33C23875F863}"/>
    <dgm:cxn modelId="{56272951-6012-43CB-9E16-5AF079BFF4FB}" srcId="{1B82F4CA-18C9-4D74-9105-2A5446D0B41F}" destId="{C7F0BDBD-46F2-411F-9214-A24EE0634696}" srcOrd="3" destOrd="0" parTransId="{E76A8927-67D4-4FBF-9F79-098D97D66496}" sibTransId="{F556D038-3E1E-4C38-92A5-06963B7A4CD7}"/>
    <dgm:cxn modelId="{932FFDA6-5A63-406A-8483-1E42F685E485}" type="presOf" srcId="{7ECC76A1-A42F-4D15-9423-C295AB3D6DFF}" destId="{D0F86CDE-8E57-4F09-83CC-D30CC9923067}" srcOrd="0" destOrd="0" presId="urn:microsoft.com/office/officeart/2005/8/layout/default"/>
    <dgm:cxn modelId="{9D6C35BA-E820-41DC-922D-E70771F7F48B}" srcId="{1B82F4CA-18C9-4D74-9105-2A5446D0B41F}" destId="{978B68DD-CC9F-4281-B3BA-84A2D4261D5C}" srcOrd="1" destOrd="0" parTransId="{EE6D1B67-F91C-4727-AA24-C1CC1835D5C8}" sibTransId="{07479A10-6C96-4F43-8424-1DB30269A3BF}"/>
    <dgm:cxn modelId="{C6A2F0EE-A0C1-4CBB-BF1D-E65F9A1C5BE2}" type="presOf" srcId="{3EB975B1-47A9-4369-BEF0-899CA7F4DCB1}" destId="{F599DD4D-B069-41B2-9643-FED83CA5FB3B}" srcOrd="0" destOrd="0" presId="urn:microsoft.com/office/officeart/2005/8/layout/default"/>
    <dgm:cxn modelId="{5FBE5FFA-B8D1-4372-9B43-2BCA2A1318D9}" type="presOf" srcId="{1B82F4CA-18C9-4D74-9105-2A5446D0B41F}" destId="{EFFF5860-F159-4AE4-84B3-E3FEE9F53E10}" srcOrd="0" destOrd="0" presId="urn:microsoft.com/office/officeart/2005/8/layout/default"/>
    <dgm:cxn modelId="{41DEC96A-B89D-446C-8C1D-B34C410F07C2}" type="presParOf" srcId="{EFFF5860-F159-4AE4-84B3-E3FEE9F53E10}" destId="{D0F86CDE-8E57-4F09-83CC-D30CC9923067}" srcOrd="0" destOrd="0" presId="urn:microsoft.com/office/officeart/2005/8/layout/default"/>
    <dgm:cxn modelId="{097E33D4-93A7-4E1D-8D04-4717CCB2D8A2}" type="presParOf" srcId="{EFFF5860-F159-4AE4-84B3-E3FEE9F53E10}" destId="{6697F53F-41A1-4A6A-890B-4D0121B8F9EF}" srcOrd="1" destOrd="0" presId="urn:microsoft.com/office/officeart/2005/8/layout/default"/>
    <dgm:cxn modelId="{5EEA8DE5-33A8-42DB-ADF6-D1703D3C4D8A}" type="presParOf" srcId="{EFFF5860-F159-4AE4-84B3-E3FEE9F53E10}" destId="{53DCF365-A7E1-4827-82A2-B80B27D48BFB}" srcOrd="2" destOrd="0" presId="urn:microsoft.com/office/officeart/2005/8/layout/default"/>
    <dgm:cxn modelId="{C7D7EA50-CB03-4C56-BD13-F4753DE8DE04}" type="presParOf" srcId="{EFFF5860-F159-4AE4-84B3-E3FEE9F53E10}" destId="{C4E38450-8616-414B-A7A8-138933313192}" srcOrd="3" destOrd="0" presId="urn:microsoft.com/office/officeart/2005/8/layout/default"/>
    <dgm:cxn modelId="{E4B8F640-1508-4A92-91C0-E4E8B2B9EE74}" type="presParOf" srcId="{EFFF5860-F159-4AE4-84B3-E3FEE9F53E10}" destId="{F599DD4D-B069-41B2-9643-FED83CA5FB3B}" srcOrd="4" destOrd="0" presId="urn:microsoft.com/office/officeart/2005/8/layout/default"/>
    <dgm:cxn modelId="{DF549C63-5C6E-4097-A6BB-C046FC51B893}" type="presParOf" srcId="{EFFF5860-F159-4AE4-84B3-E3FEE9F53E10}" destId="{D2AA6500-A573-4D7B-9F82-B09C228F44CB}" srcOrd="5" destOrd="0" presId="urn:microsoft.com/office/officeart/2005/8/layout/default"/>
    <dgm:cxn modelId="{7AED7477-F611-40ED-A454-EA7D5682BB0A}" type="presParOf" srcId="{EFFF5860-F159-4AE4-84B3-E3FEE9F53E10}" destId="{C1356AA6-E02F-451E-A2D0-DB733BAE18F8}"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FE753C-317C-4E76-A9FE-C6B1FA565933}"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2410FED7-0C39-41EB-95B8-68353B96A761}">
      <dgm:prSet phldrT="[Text]"/>
      <dgm:spPr/>
      <dgm:t>
        <a:bodyPr/>
        <a:lstStyle/>
        <a:p>
          <a:r>
            <a:rPr lang="en-US" dirty="0"/>
            <a:t>The requirements and application material in the CF accommodate a wide range of facts and circumstances</a:t>
          </a:r>
        </a:p>
      </dgm:t>
    </dgm:pt>
    <dgm:pt modelId="{AE680001-BA24-4CB4-BD98-DB50BCF4560B}" type="parTrans" cxnId="{53033773-1C30-4B4D-86B9-C30A9D2EE467}">
      <dgm:prSet/>
      <dgm:spPr/>
      <dgm:t>
        <a:bodyPr/>
        <a:lstStyle/>
        <a:p>
          <a:endParaRPr lang="en-US"/>
        </a:p>
      </dgm:t>
    </dgm:pt>
    <dgm:pt modelId="{913B2FBB-3A50-4622-8A6D-2A03CDB270D5}" type="sibTrans" cxnId="{53033773-1C30-4B4D-86B9-C30A9D2EE467}">
      <dgm:prSet/>
      <dgm:spPr/>
      <dgm:t>
        <a:bodyPr/>
        <a:lstStyle/>
        <a:p>
          <a:endParaRPr lang="en-US"/>
        </a:p>
      </dgm:t>
    </dgm:pt>
    <dgm:pt modelId="{2735CBFC-23C8-430A-9CB8-AC353B15FF54}">
      <dgm:prSet phldrT="[Text]"/>
      <dgm:spPr/>
      <dgm:t>
        <a:bodyPr/>
        <a:lstStyle/>
        <a:p>
          <a:r>
            <a:rPr lang="en-US" dirty="0"/>
            <a:t>Profession judgment in complex situations may contribute to inconsistent application</a:t>
          </a:r>
        </a:p>
      </dgm:t>
    </dgm:pt>
    <dgm:pt modelId="{1559E9CE-A445-4E77-8D5F-E76C36404150}" type="parTrans" cxnId="{649B155A-B613-4CDA-9491-25B96AE96503}">
      <dgm:prSet/>
      <dgm:spPr/>
      <dgm:t>
        <a:bodyPr/>
        <a:lstStyle/>
        <a:p>
          <a:endParaRPr lang="en-US"/>
        </a:p>
      </dgm:t>
    </dgm:pt>
    <dgm:pt modelId="{128B9B33-6BE3-457D-BD3C-5302E28CC6BD}" type="sibTrans" cxnId="{649B155A-B613-4CDA-9491-25B96AE96503}">
      <dgm:prSet/>
      <dgm:spPr/>
      <dgm:t>
        <a:bodyPr/>
        <a:lstStyle/>
        <a:p>
          <a:endParaRPr lang="en-US"/>
        </a:p>
      </dgm:t>
    </dgm:pt>
    <dgm:pt modelId="{01E0B698-D8D5-4DC4-BF6B-B2C6D22735DD}">
      <dgm:prSet phldrT="[Text]"/>
      <dgm:spPr/>
      <dgm:t>
        <a:bodyPr/>
        <a:lstStyle/>
        <a:p>
          <a:r>
            <a:rPr lang="en-US" dirty="0"/>
            <a:t>Support for the development of guidance to enhance application of the CF</a:t>
          </a:r>
        </a:p>
      </dgm:t>
    </dgm:pt>
    <dgm:pt modelId="{759CD8FD-762C-4103-9078-6FFC2E483403}" type="parTrans" cxnId="{AEADEE2E-03D1-456C-9948-F2EE65B7F83B}">
      <dgm:prSet/>
      <dgm:spPr/>
      <dgm:t>
        <a:bodyPr/>
        <a:lstStyle/>
        <a:p>
          <a:endParaRPr lang="en-US"/>
        </a:p>
      </dgm:t>
    </dgm:pt>
    <dgm:pt modelId="{5AF161F2-3D37-4DDF-80B2-29F1C07446A1}" type="sibTrans" cxnId="{AEADEE2E-03D1-456C-9948-F2EE65B7F83B}">
      <dgm:prSet/>
      <dgm:spPr/>
      <dgm:t>
        <a:bodyPr/>
        <a:lstStyle/>
        <a:p>
          <a:endParaRPr lang="en-US"/>
        </a:p>
      </dgm:t>
    </dgm:pt>
    <dgm:pt modelId="{F61ABE80-42B7-41A0-BDB2-CAA5E39DDDDF}" type="pres">
      <dgm:prSet presAssocID="{8BFE753C-317C-4E76-A9FE-C6B1FA565933}" presName="diagram" presStyleCnt="0">
        <dgm:presLayoutVars>
          <dgm:dir/>
          <dgm:resizeHandles val="exact"/>
        </dgm:presLayoutVars>
      </dgm:prSet>
      <dgm:spPr/>
    </dgm:pt>
    <dgm:pt modelId="{4286D588-1D0E-4138-8B35-FDDBFDF25627}" type="pres">
      <dgm:prSet presAssocID="{2410FED7-0C39-41EB-95B8-68353B96A761}" presName="node" presStyleLbl="node1" presStyleIdx="0" presStyleCnt="3">
        <dgm:presLayoutVars>
          <dgm:bulletEnabled val="1"/>
        </dgm:presLayoutVars>
      </dgm:prSet>
      <dgm:spPr/>
    </dgm:pt>
    <dgm:pt modelId="{87D25651-706C-47F9-9E62-E5E721923634}" type="pres">
      <dgm:prSet presAssocID="{913B2FBB-3A50-4622-8A6D-2A03CDB270D5}" presName="sibTrans" presStyleCnt="0"/>
      <dgm:spPr/>
    </dgm:pt>
    <dgm:pt modelId="{28353CD3-CF19-4777-9812-587821A26DAB}" type="pres">
      <dgm:prSet presAssocID="{2735CBFC-23C8-430A-9CB8-AC353B15FF54}" presName="node" presStyleLbl="node1" presStyleIdx="1" presStyleCnt="3">
        <dgm:presLayoutVars>
          <dgm:bulletEnabled val="1"/>
        </dgm:presLayoutVars>
      </dgm:prSet>
      <dgm:spPr/>
    </dgm:pt>
    <dgm:pt modelId="{F64CD40A-6127-43A9-8B96-74B5F16706DE}" type="pres">
      <dgm:prSet presAssocID="{128B9B33-6BE3-457D-BD3C-5302E28CC6BD}" presName="sibTrans" presStyleCnt="0"/>
      <dgm:spPr/>
    </dgm:pt>
    <dgm:pt modelId="{D8AA4EB1-1427-4177-898B-4C5609DD4AF4}" type="pres">
      <dgm:prSet presAssocID="{01E0B698-D8D5-4DC4-BF6B-B2C6D22735DD}" presName="node" presStyleLbl="node1" presStyleIdx="2" presStyleCnt="3">
        <dgm:presLayoutVars>
          <dgm:bulletEnabled val="1"/>
        </dgm:presLayoutVars>
      </dgm:prSet>
      <dgm:spPr/>
    </dgm:pt>
  </dgm:ptLst>
  <dgm:cxnLst>
    <dgm:cxn modelId="{7E92F802-8CB1-4F61-B9C0-C3C0C710693E}" type="presOf" srcId="{01E0B698-D8D5-4DC4-BF6B-B2C6D22735DD}" destId="{D8AA4EB1-1427-4177-898B-4C5609DD4AF4}" srcOrd="0" destOrd="0" presId="urn:microsoft.com/office/officeart/2005/8/layout/default"/>
    <dgm:cxn modelId="{2C1D5009-0728-4FC5-9C7B-46A4AD46DA2E}" type="presOf" srcId="{8BFE753C-317C-4E76-A9FE-C6B1FA565933}" destId="{F61ABE80-42B7-41A0-BDB2-CAA5E39DDDDF}" srcOrd="0" destOrd="0" presId="urn:microsoft.com/office/officeart/2005/8/layout/default"/>
    <dgm:cxn modelId="{EB46861C-3180-4579-995E-C7A703FCAD0F}" type="presOf" srcId="{2735CBFC-23C8-430A-9CB8-AC353B15FF54}" destId="{28353CD3-CF19-4777-9812-587821A26DAB}" srcOrd="0" destOrd="0" presId="urn:microsoft.com/office/officeart/2005/8/layout/default"/>
    <dgm:cxn modelId="{AEADEE2E-03D1-456C-9948-F2EE65B7F83B}" srcId="{8BFE753C-317C-4E76-A9FE-C6B1FA565933}" destId="{01E0B698-D8D5-4DC4-BF6B-B2C6D22735DD}" srcOrd="2" destOrd="0" parTransId="{759CD8FD-762C-4103-9078-6FFC2E483403}" sibTransId="{5AF161F2-3D37-4DDF-80B2-29F1C07446A1}"/>
    <dgm:cxn modelId="{D7007C46-2A2B-4E52-BB8E-C6121370D2DE}" type="presOf" srcId="{2410FED7-0C39-41EB-95B8-68353B96A761}" destId="{4286D588-1D0E-4138-8B35-FDDBFDF25627}" srcOrd="0" destOrd="0" presId="urn:microsoft.com/office/officeart/2005/8/layout/default"/>
    <dgm:cxn modelId="{53033773-1C30-4B4D-86B9-C30A9D2EE467}" srcId="{8BFE753C-317C-4E76-A9FE-C6B1FA565933}" destId="{2410FED7-0C39-41EB-95B8-68353B96A761}" srcOrd="0" destOrd="0" parTransId="{AE680001-BA24-4CB4-BD98-DB50BCF4560B}" sibTransId="{913B2FBB-3A50-4622-8A6D-2A03CDB270D5}"/>
    <dgm:cxn modelId="{649B155A-B613-4CDA-9491-25B96AE96503}" srcId="{8BFE753C-317C-4E76-A9FE-C6B1FA565933}" destId="{2735CBFC-23C8-430A-9CB8-AC353B15FF54}" srcOrd="1" destOrd="0" parTransId="{1559E9CE-A445-4E77-8D5F-E76C36404150}" sibTransId="{128B9B33-6BE3-457D-BD3C-5302E28CC6BD}"/>
    <dgm:cxn modelId="{9B1B3C6C-8F08-46EE-98B7-BF08C5F0CE15}" type="presParOf" srcId="{F61ABE80-42B7-41A0-BDB2-CAA5E39DDDDF}" destId="{4286D588-1D0E-4138-8B35-FDDBFDF25627}" srcOrd="0" destOrd="0" presId="urn:microsoft.com/office/officeart/2005/8/layout/default"/>
    <dgm:cxn modelId="{9EF9309A-5C5B-4D99-9A03-F404867362D2}" type="presParOf" srcId="{F61ABE80-42B7-41A0-BDB2-CAA5E39DDDDF}" destId="{87D25651-706C-47F9-9E62-E5E721923634}" srcOrd="1" destOrd="0" presId="urn:microsoft.com/office/officeart/2005/8/layout/default"/>
    <dgm:cxn modelId="{45503AC3-3DA9-4A00-8D6A-4B8AD1566B48}" type="presParOf" srcId="{F61ABE80-42B7-41A0-BDB2-CAA5E39DDDDF}" destId="{28353CD3-CF19-4777-9812-587821A26DAB}" srcOrd="2" destOrd="0" presId="urn:microsoft.com/office/officeart/2005/8/layout/default"/>
    <dgm:cxn modelId="{8BA210F8-0A94-42B6-8DE6-F0D5C10586BE}" type="presParOf" srcId="{F61ABE80-42B7-41A0-BDB2-CAA5E39DDDDF}" destId="{F64CD40A-6127-43A9-8B96-74B5F16706DE}" srcOrd="3" destOrd="0" presId="urn:microsoft.com/office/officeart/2005/8/layout/default"/>
    <dgm:cxn modelId="{E40BA22B-CF9E-4A03-ADCC-B8A6C7084A79}" type="presParOf" srcId="{F61ABE80-42B7-41A0-BDB2-CAA5E39DDDDF}" destId="{D8AA4EB1-1427-4177-898B-4C5609DD4AF4}"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49EADBB-B27D-4F6F-9146-B51A8DC97C8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C1CEBF9-2E3B-4E86-984A-DFC881D8E0B7}">
      <dgm:prSet phldrT="[Text]" custT="1"/>
      <dgm:spPr/>
      <dgm:t>
        <a:bodyPr/>
        <a:lstStyle/>
        <a:p>
          <a:r>
            <a:rPr lang="en-US" sz="1600" dirty="0"/>
            <a:t>A significant number of respondents (46%) indicated that they believed the CF is applied consistently in practice in relation to connect Parties when auditing Investment Schemes.</a:t>
          </a:r>
        </a:p>
      </dgm:t>
    </dgm:pt>
    <dgm:pt modelId="{65066277-0329-4553-BF79-E2C97A8C0E00}" type="parTrans" cxnId="{8F4910C1-2467-4F74-8C98-4F37AB39EA8F}">
      <dgm:prSet/>
      <dgm:spPr/>
      <dgm:t>
        <a:bodyPr/>
        <a:lstStyle/>
        <a:p>
          <a:endParaRPr lang="en-US"/>
        </a:p>
      </dgm:t>
    </dgm:pt>
    <dgm:pt modelId="{B539AFA0-8DAD-46B0-A5C5-4E82B8464F08}" type="sibTrans" cxnId="{8F4910C1-2467-4F74-8C98-4F37AB39EA8F}">
      <dgm:prSet/>
      <dgm:spPr/>
      <dgm:t>
        <a:bodyPr/>
        <a:lstStyle/>
        <a:p>
          <a:endParaRPr lang="en-US"/>
        </a:p>
      </dgm:t>
    </dgm:pt>
    <dgm:pt modelId="{9F2E0955-A31D-4364-8740-1092BC819F58}">
      <dgm:prSet phldrT="[Text]" custT="1"/>
      <dgm:spPr/>
      <dgm:t>
        <a:bodyPr/>
        <a:lstStyle/>
        <a:p>
          <a:r>
            <a:rPr lang="en-US" sz="1600" dirty="0"/>
            <a:t>Others acknowledged that perceptions of variability in the interpretation of the conceptual framework, due to jurisdictional differences, professional judgment and complexity of Investment Schemes</a:t>
          </a:r>
        </a:p>
      </dgm:t>
    </dgm:pt>
    <dgm:pt modelId="{347E0DF8-9EF0-4805-8D60-A229D375C3AB}" type="parTrans" cxnId="{C53BE6B1-B7B8-4435-A160-EE2338346799}">
      <dgm:prSet/>
      <dgm:spPr/>
      <dgm:t>
        <a:bodyPr/>
        <a:lstStyle/>
        <a:p>
          <a:endParaRPr lang="en-US"/>
        </a:p>
      </dgm:t>
    </dgm:pt>
    <dgm:pt modelId="{51E20A10-EA13-4BF0-AC28-E0D33B304CB3}" type="sibTrans" cxnId="{C53BE6B1-B7B8-4435-A160-EE2338346799}">
      <dgm:prSet/>
      <dgm:spPr/>
      <dgm:t>
        <a:bodyPr/>
        <a:lstStyle/>
        <a:p>
          <a:endParaRPr lang="en-US"/>
        </a:p>
      </dgm:t>
    </dgm:pt>
    <dgm:pt modelId="{F40F9F5F-530B-4552-A6AA-07BE2AC8D39E}" type="pres">
      <dgm:prSet presAssocID="{C49EADBB-B27D-4F6F-9146-B51A8DC97C8B}" presName="linear" presStyleCnt="0">
        <dgm:presLayoutVars>
          <dgm:dir/>
          <dgm:animLvl val="lvl"/>
          <dgm:resizeHandles val="exact"/>
        </dgm:presLayoutVars>
      </dgm:prSet>
      <dgm:spPr/>
    </dgm:pt>
    <dgm:pt modelId="{1F3E696A-D25E-4503-BBBD-0E2DE0E79C97}" type="pres">
      <dgm:prSet presAssocID="{CC1CEBF9-2E3B-4E86-984A-DFC881D8E0B7}" presName="parentLin" presStyleCnt="0"/>
      <dgm:spPr/>
    </dgm:pt>
    <dgm:pt modelId="{A29C02C6-9F0D-44FF-8E76-29BBF8B21EB1}" type="pres">
      <dgm:prSet presAssocID="{CC1CEBF9-2E3B-4E86-984A-DFC881D8E0B7}" presName="parentLeftMargin" presStyleLbl="node1" presStyleIdx="0" presStyleCnt="2"/>
      <dgm:spPr/>
    </dgm:pt>
    <dgm:pt modelId="{8EAC8823-525B-45C9-A652-EDB4C0568113}" type="pres">
      <dgm:prSet presAssocID="{CC1CEBF9-2E3B-4E86-984A-DFC881D8E0B7}" presName="parentText" presStyleLbl="node1" presStyleIdx="0" presStyleCnt="2" custScaleY="442509" custLinFactX="3291" custLinFactNeighborX="100000" custLinFactNeighborY="-11544">
        <dgm:presLayoutVars>
          <dgm:chMax val="0"/>
          <dgm:bulletEnabled val="1"/>
        </dgm:presLayoutVars>
      </dgm:prSet>
      <dgm:spPr/>
    </dgm:pt>
    <dgm:pt modelId="{6875968B-CF93-4C93-A223-FF3821838EFE}" type="pres">
      <dgm:prSet presAssocID="{CC1CEBF9-2E3B-4E86-984A-DFC881D8E0B7}" presName="negativeSpace" presStyleCnt="0"/>
      <dgm:spPr/>
    </dgm:pt>
    <dgm:pt modelId="{94B97196-2B45-4E6B-BAC9-D594610EA438}" type="pres">
      <dgm:prSet presAssocID="{CC1CEBF9-2E3B-4E86-984A-DFC881D8E0B7}" presName="childText" presStyleLbl="conFgAcc1" presStyleIdx="0" presStyleCnt="2">
        <dgm:presLayoutVars>
          <dgm:bulletEnabled val="1"/>
        </dgm:presLayoutVars>
      </dgm:prSet>
      <dgm:spPr/>
    </dgm:pt>
    <dgm:pt modelId="{9746F9EE-3323-4E3F-AE9E-8FCFA72D410C}" type="pres">
      <dgm:prSet presAssocID="{B539AFA0-8DAD-46B0-A5C5-4E82B8464F08}" presName="spaceBetweenRectangles" presStyleCnt="0"/>
      <dgm:spPr/>
    </dgm:pt>
    <dgm:pt modelId="{4EC0C376-68B7-4B5D-9E68-CA30BD44E4F3}" type="pres">
      <dgm:prSet presAssocID="{9F2E0955-A31D-4364-8740-1092BC819F58}" presName="parentLin" presStyleCnt="0"/>
      <dgm:spPr/>
    </dgm:pt>
    <dgm:pt modelId="{6032AFAC-C578-4230-8E01-F905FEBEF707}" type="pres">
      <dgm:prSet presAssocID="{9F2E0955-A31D-4364-8740-1092BC819F58}" presName="parentLeftMargin" presStyleLbl="node1" presStyleIdx="0" presStyleCnt="2"/>
      <dgm:spPr/>
    </dgm:pt>
    <dgm:pt modelId="{B017746F-E2BB-486D-8D79-D9C033E8CFF1}" type="pres">
      <dgm:prSet presAssocID="{9F2E0955-A31D-4364-8740-1092BC819F58}" presName="parentText" presStyleLbl="node1" presStyleIdx="1" presStyleCnt="2" custScaleX="100635" custScaleY="442509" custLinFactX="2954" custLinFactNeighborX="100000" custLinFactNeighborY="7696">
        <dgm:presLayoutVars>
          <dgm:chMax val="0"/>
          <dgm:bulletEnabled val="1"/>
        </dgm:presLayoutVars>
      </dgm:prSet>
      <dgm:spPr/>
    </dgm:pt>
    <dgm:pt modelId="{B672D2B6-38E7-4CBF-B010-689308239F4F}" type="pres">
      <dgm:prSet presAssocID="{9F2E0955-A31D-4364-8740-1092BC819F58}" presName="negativeSpace" presStyleCnt="0"/>
      <dgm:spPr/>
    </dgm:pt>
    <dgm:pt modelId="{E44F9A77-E0FB-459C-8849-E194AB6318D8}" type="pres">
      <dgm:prSet presAssocID="{9F2E0955-A31D-4364-8740-1092BC819F58}" presName="childText" presStyleLbl="conFgAcc1" presStyleIdx="1" presStyleCnt="2">
        <dgm:presLayoutVars>
          <dgm:bulletEnabled val="1"/>
        </dgm:presLayoutVars>
      </dgm:prSet>
      <dgm:spPr/>
    </dgm:pt>
  </dgm:ptLst>
  <dgm:cxnLst>
    <dgm:cxn modelId="{F038C031-C564-4B0F-AFFA-3118565296C4}" type="presOf" srcId="{CC1CEBF9-2E3B-4E86-984A-DFC881D8E0B7}" destId="{8EAC8823-525B-45C9-A652-EDB4C0568113}" srcOrd="1" destOrd="0" presId="urn:microsoft.com/office/officeart/2005/8/layout/list1"/>
    <dgm:cxn modelId="{C365274F-0EA0-4D00-8C87-7FB06F15CD5F}" type="presOf" srcId="{CC1CEBF9-2E3B-4E86-984A-DFC881D8E0B7}" destId="{A29C02C6-9F0D-44FF-8E76-29BBF8B21EB1}" srcOrd="0" destOrd="0" presId="urn:microsoft.com/office/officeart/2005/8/layout/list1"/>
    <dgm:cxn modelId="{6D250656-8D55-423F-B62E-1A58217A5067}" type="presOf" srcId="{9F2E0955-A31D-4364-8740-1092BC819F58}" destId="{B017746F-E2BB-486D-8D79-D9C033E8CFF1}" srcOrd="1" destOrd="0" presId="urn:microsoft.com/office/officeart/2005/8/layout/list1"/>
    <dgm:cxn modelId="{37739A7C-505A-4448-81F0-4FCDF13D9ADD}" type="presOf" srcId="{9F2E0955-A31D-4364-8740-1092BC819F58}" destId="{6032AFAC-C578-4230-8E01-F905FEBEF707}" srcOrd="0" destOrd="0" presId="urn:microsoft.com/office/officeart/2005/8/layout/list1"/>
    <dgm:cxn modelId="{C53BE6B1-B7B8-4435-A160-EE2338346799}" srcId="{C49EADBB-B27D-4F6F-9146-B51A8DC97C8B}" destId="{9F2E0955-A31D-4364-8740-1092BC819F58}" srcOrd="1" destOrd="0" parTransId="{347E0DF8-9EF0-4805-8D60-A229D375C3AB}" sibTransId="{51E20A10-EA13-4BF0-AC28-E0D33B304CB3}"/>
    <dgm:cxn modelId="{8F4910C1-2467-4F74-8C98-4F37AB39EA8F}" srcId="{C49EADBB-B27D-4F6F-9146-B51A8DC97C8B}" destId="{CC1CEBF9-2E3B-4E86-984A-DFC881D8E0B7}" srcOrd="0" destOrd="0" parTransId="{65066277-0329-4553-BF79-E2C97A8C0E00}" sibTransId="{B539AFA0-8DAD-46B0-A5C5-4E82B8464F08}"/>
    <dgm:cxn modelId="{CB4E95E4-5393-4386-8E96-CF973BEC13B8}" type="presOf" srcId="{C49EADBB-B27D-4F6F-9146-B51A8DC97C8B}" destId="{F40F9F5F-530B-4552-A6AA-07BE2AC8D39E}" srcOrd="0" destOrd="0" presId="urn:microsoft.com/office/officeart/2005/8/layout/list1"/>
    <dgm:cxn modelId="{866922C6-E87B-4621-B0DB-1ABBE2DC3C7F}" type="presParOf" srcId="{F40F9F5F-530B-4552-A6AA-07BE2AC8D39E}" destId="{1F3E696A-D25E-4503-BBBD-0E2DE0E79C97}" srcOrd="0" destOrd="0" presId="urn:microsoft.com/office/officeart/2005/8/layout/list1"/>
    <dgm:cxn modelId="{F4CDCD9F-0BB1-4805-B722-535750B3613C}" type="presParOf" srcId="{1F3E696A-D25E-4503-BBBD-0E2DE0E79C97}" destId="{A29C02C6-9F0D-44FF-8E76-29BBF8B21EB1}" srcOrd="0" destOrd="0" presId="urn:microsoft.com/office/officeart/2005/8/layout/list1"/>
    <dgm:cxn modelId="{CA84C5B5-359E-42DD-969E-2F69E87CB6B6}" type="presParOf" srcId="{1F3E696A-D25E-4503-BBBD-0E2DE0E79C97}" destId="{8EAC8823-525B-45C9-A652-EDB4C0568113}" srcOrd="1" destOrd="0" presId="urn:microsoft.com/office/officeart/2005/8/layout/list1"/>
    <dgm:cxn modelId="{FA88A881-A752-4974-80C8-E1A8B4309D55}" type="presParOf" srcId="{F40F9F5F-530B-4552-A6AA-07BE2AC8D39E}" destId="{6875968B-CF93-4C93-A223-FF3821838EFE}" srcOrd="1" destOrd="0" presId="urn:microsoft.com/office/officeart/2005/8/layout/list1"/>
    <dgm:cxn modelId="{04D3D9E2-9A35-4471-B9B5-39B1AF5E8432}" type="presParOf" srcId="{F40F9F5F-530B-4552-A6AA-07BE2AC8D39E}" destId="{94B97196-2B45-4E6B-BAC9-D594610EA438}" srcOrd="2" destOrd="0" presId="urn:microsoft.com/office/officeart/2005/8/layout/list1"/>
    <dgm:cxn modelId="{EA930EDB-2BAE-4672-8F76-433C1EAB7497}" type="presParOf" srcId="{F40F9F5F-530B-4552-A6AA-07BE2AC8D39E}" destId="{9746F9EE-3323-4E3F-AE9E-8FCFA72D410C}" srcOrd="3" destOrd="0" presId="urn:microsoft.com/office/officeart/2005/8/layout/list1"/>
    <dgm:cxn modelId="{55384D45-04F1-4EAB-B019-969A2F190744}" type="presParOf" srcId="{F40F9F5F-530B-4552-A6AA-07BE2AC8D39E}" destId="{4EC0C376-68B7-4B5D-9E68-CA30BD44E4F3}" srcOrd="4" destOrd="0" presId="urn:microsoft.com/office/officeart/2005/8/layout/list1"/>
    <dgm:cxn modelId="{1772DF0A-9DB0-474C-B169-5D786C847ADC}" type="presParOf" srcId="{4EC0C376-68B7-4B5D-9E68-CA30BD44E4F3}" destId="{6032AFAC-C578-4230-8E01-F905FEBEF707}" srcOrd="0" destOrd="0" presId="urn:microsoft.com/office/officeart/2005/8/layout/list1"/>
    <dgm:cxn modelId="{2B4BCD5E-7EE4-4F73-AD25-A11AF491FD33}" type="presParOf" srcId="{4EC0C376-68B7-4B5D-9E68-CA30BD44E4F3}" destId="{B017746F-E2BB-486D-8D79-D9C033E8CFF1}" srcOrd="1" destOrd="0" presId="urn:microsoft.com/office/officeart/2005/8/layout/list1"/>
    <dgm:cxn modelId="{5E910D58-175D-4E26-BE12-EF338C067D49}" type="presParOf" srcId="{F40F9F5F-530B-4552-A6AA-07BE2AC8D39E}" destId="{B672D2B6-38E7-4CBF-B010-689308239F4F}" srcOrd="5" destOrd="0" presId="urn:microsoft.com/office/officeart/2005/8/layout/list1"/>
    <dgm:cxn modelId="{DC564CA7-18D4-416D-9FC1-AA29F1B78831}" type="presParOf" srcId="{F40F9F5F-530B-4552-A6AA-07BE2AC8D39E}" destId="{E44F9A77-E0FB-459C-8849-E194AB6318D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FCF0E77-7AA4-4C2E-82CC-1292294A3BA7}"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085D2480-26A2-4BF2-9BEC-5CC224A72C00}">
      <dgm:prSet phldrT="[Text]" custT="1"/>
      <dgm:spPr/>
      <dgm:t>
        <a:bodyPr/>
        <a:lstStyle/>
        <a:p>
          <a:r>
            <a:rPr lang="en-US" sz="2400"/>
            <a:t>Code sufficient to capture threats</a:t>
          </a:r>
        </a:p>
      </dgm:t>
    </dgm:pt>
    <dgm:pt modelId="{E3B5942D-0CB1-4D7C-90A4-20F712C93882}" type="parTrans" cxnId="{410BAB80-55F9-4E1B-B064-5BD49CAB012F}">
      <dgm:prSet/>
      <dgm:spPr/>
      <dgm:t>
        <a:bodyPr/>
        <a:lstStyle/>
        <a:p>
          <a:endParaRPr lang="en-US"/>
        </a:p>
      </dgm:t>
    </dgm:pt>
    <dgm:pt modelId="{774EF26E-7AA6-4E14-AF56-525BA452D2A7}" type="sibTrans" cxnId="{410BAB80-55F9-4E1B-B064-5BD49CAB012F}">
      <dgm:prSet/>
      <dgm:spPr/>
      <dgm:t>
        <a:bodyPr/>
        <a:lstStyle/>
        <a:p>
          <a:endParaRPr lang="en-US"/>
        </a:p>
      </dgm:t>
    </dgm:pt>
    <dgm:pt modelId="{36B1A8D7-DEB5-4501-BE72-F3195C9AA739}">
      <dgm:prSet phldrT="[Text]" custT="1"/>
      <dgm:spPr/>
      <dgm:t>
        <a:bodyPr/>
        <a:lstStyle/>
        <a:p>
          <a:r>
            <a:rPr lang="en-US" sz="2400"/>
            <a:t>Preserve principle-based approach</a:t>
          </a:r>
        </a:p>
      </dgm:t>
    </dgm:pt>
    <dgm:pt modelId="{DEE08F1B-5BA0-4AC4-940A-E4568D45A0A8}" type="parTrans" cxnId="{B1FAF83A-B0B2-47DA-A2D3-97FF038BE276}">
      <dgm:prSet/>
      <dgm:spPr/>
      <dgm:t>
        <a:bodyPr/>
        <a:lstStyle/>
        <a:p>
          <a:endParaRPr lang="en-US"/>
        </a:p>
      </dgm:t>
    </dgm:pt>
    <dgm:pt modelId="{6ECCF5C5-C454-4E07-B3D4-C8F7C8D1A7E4}" type="sibTrans" cxnId="{B1FAF83A-B0B2-47DA-A2D3-97FF038BE276}">
      <dgm:prSet/>
      <dgm:spPr/>
      <dgm:t>
        <a:bodyPr/>
        <a:lstStyle/>
        <a:p>
          <a:endParaRPr lang="en-US"/>
        </a:p>
      </dgm:t>
    </dgm:pt>
    <dgm:pt modelId="{530997E3-228C-422D-9A92-20AB257ACE25}">
      <dgm:prSet phldrT="[Text]" custT="1"/>
      <dgm:spPr/>
      <dgm:t>
        <a:bodyPr/>
        <a:lstStyle/>
        <a:p>
          <a:r>
            <a:rPr lang="en-US" sz="2400"/>
            <a:t>Strengthen by providing examples</a:t>
          </a:r>
        </a:p>
      </dgm:t>
    </dgm:pt>
    <dgm:pt modelId="{E199B875-B79D-44F7-95E3-A4AD9AC141C5}" type="parTrans" cxnId="{27C93C7A-E94D-422D-9041-59E84E4BA702}">
      <dgm:prSet/>
      <dgm:spPr/>
      <dgm:t>
        <a:bodyPr/>
        <a:lstStyle/>
        <a:p>
          <a:endParaRPr lang="en-US"/>
        </a:p>
      </dgm:t>
    </dgm:pt>
    <dgm:pt modelId="{F13AE00E-F547-4DC5-8D42-4C41C6133082}" type="sibTrans" cxnId="{27C93C7A-E94D-422D-9041-59E84E4BA702}">
      <dgm:prSet/>
      <dgm:spPr/>
      <dgm:t>
        <a:bodyPr/>
        <a:lstStyle/>
        <a:p>
          <a:endParaRPr lang="en-US"/>
        </a:p>
      </dgm:t>
    </dgm:pt>
    <dgm:pt modelId="{705DBE85-1EC3-40F4-9B43-DB9845528C98}" type="pres">
      <dgm:prSet presAssocID="{8FCF0E77-7AA4-4C2E-82CC-1292294A3BA7}" presName="diagram" presStyleCnt="0">
        <dgm:presLayoutVars>
          <dgm:dir/>
          <dgm:resizeHandles val="exact"/>
        </dgm:presLayoutVars>
      </dgm:prSet>
      <dgm:spPr/>
    </dgm:pt>
    <dgm:pt modelId="{3DD9C9D6-7A90-4E2F-A19C-D46088C32EB5}" type="pres">
      <dgm:prSet presAssocID="{085D2480-26A2-4BF2-9BEC-5CC224A72C00}" presName="node" presStyleLbl="node1" presStyleIdx="0" presStyleCnt="3">
        <dgm:presLayoutVars>
          <dgm:bulletEnabled val="1"/>
        </dgm:presLayoutVars>
      </dgm:prSet>
      <dgm:spPr/>
    </dgm:pt>
    <dgm:pt modelId="{7509AB3A-B90C-4BFD-AB58-C3000C05CEC3}" type="pres">
      <dgm:prSet presAssocID="{774EF26E-7AA6-4E14-AF56-525BA452D2A7}" presName="sibTrans" presStyleCnt="0"/>
      <dgm:spPr/>
    </dgm:pt>
    <dgm:pt modelId="{48323A07-5E5A-470A-8841-BC7F580A6DFA}" type="pres">
      <dgm:prSet presAssocID="{36B1A8D7-DEB5-4501-BE72-F3195C9AA739}" presName="node" presStyleLbl="node1" presStyleIdx="1" presStyleCnt="3">
        <dgm:presLayoutVars>
          <dgm:bulletEnabled val="1"/>
        </dgm:presLayoutVars>
      </dgm:prSet>
      <dgm:spPr/>
    </dgm:pt>
    <dgm:pt modelId="{63AB1FBD-538F-4920-8455-D0EC790FF95D}" type="pres">
      <dgm:prSet presAssocID="{6ECCF5C5-C454-4E07-B3D4-C8F7C8D1A7E4}" presName="sibTrans" presStyleCnt="0"/>
      <dgm:spPr/>
    </dgm:pt>
    <dgm:pt modelId="{02271AFA-7B80-4960-AFE3-3217892805D6}" type="pres">
      <dgm:prSet presAssocID="{530997E3-228C-422D-9A92-20AB257ACE25}" presName="node" presStyleLbl="node1" presStyleIdx="2" presStyleCnt="3">
        <dgm:presLayoutVars>
          <dgm:bulletEnabled val="1"/>
        </dgm:presLayoutVars>
      </dgm:prSet>
      <dgm:spPr/>
    </dgm:pt>
  </dgm:ptLst>
  <dgm:cxnLst>
    <dgm:cxn modelId="{7B89821C-BD2B-4521-9E0E-D950EA9A3116}" type="presOf" srcId="{085D2480-26A2-4BF2-9BEC-5CC224A72C00}" destId="{3DD9C9D6-7A90-4E2F-A19C-D46088C32EB5}" srcOrd="0" destOrd="0" presId="urn:microsoft.com/office/officeart/2005/8/layout/default"/>
    <dgm:cxn modelId="{B1FAF83A-B0B2-47DA-A2D3-97FF038BE276}" srcId="{8FCF0E77-7AA4-4C2E-82CC-1292294A3BA7}" destId="{36B1A8D7-DEB5-4501-BE72-F3195C9AA739}" srcOrd="1" destOrd="0" parTransId="{DEE08F1B-5BA0-4AC4-940A-E4568D45A0A8}" sibTransId="{6ECCF5C5-C454-4E07-B3D4-C8F7C8D1A7E4}"/>
    <dgm:cxn modelId="{6C5ABC65-4792-41B6-8715-81C16F9165E2}" type="presOf" srcId="{36B1A8D7-DEB5-4501-BE72-F3195C9AA739}" destId="{48323A07-5E5A-470A-8841-BC7F580A6DFA}" srcOrd="0" destOrd="0" presId="urn:microsoft.com/office/officeart/2005/8/layout/default"/>
    <dgm:cxn modelId="{27C93C7A-E94D-422D-9041-59E84E4BA702}" srcId="{8FCF0E77-7AA4-4C2E-82CC-1292294A3BA7}" destId="{530997E3-228C-422D-9A92-20AB257ACE25}" srcOrd="2" destOrd="0" parTransId="{E199B875-B79D-44F7-95E3-A4AD9AC141C5}" sibTransId="{F13AE00E-F547-4DC5-8D42-4C41C6133082}"/>
    <dgm:cxn modelId="{410BAB80-55F9-4E1B-B064-5BD49CAB012F}" srcId="{8FCF0E77-7AA4-4C2E-82CC-1292294A3BA7}" destId="{085D2480-26A2-4BF2-9BEC-5CC224A72C00}" srcOrd="0" destOrd="0" parTransId="{E3B5942D-0CB1-4D7C-90A4-20F712C93882}" sibTransId="{774EF26E-7AA6-4E14-AF56-525BA452D2A7}"/>
    <dgm:cxn modelId="{83D64DB0-7970-4F75-8EA1-E8421CE0097D}" type="presOf" srcId="{530997E3-228C-422D-9A92-20AB257ACE25}" destId="{02271AFA-7B80-4960-AFE3-3217892805D6}" srcOrd="0" destOrd="0" presId="urn:microsoft.com/office/officeart/2005/8/layout/default"/>
    <dgm:cxn modelId="{637D8AEC-5B09-47D5-B7F9-76D025A599DD}" type="presOf" srcId="{8FCF0E77-7AA4-4C2E-82CC-1292294A3BA7}" destId="{705DBE85-1EC3-40F4-9B43-DB9845528C98}" srcOrd="0" destOrd="0" presId="urn:microsoft.com/office/officeart/2005/8/layout/default"/>
    <dgm:cxn modelId="{2297126A-E50A-4D9F-8C1A-B64D64600D9A}" type="presParOf" srcId="{705DBE85-1EC3-40F4-9B43-DB9845528C98}" destId="{3DD9C9D6-7A90-4E2F-A19C-D46088C32EB5}" srcOrd="0" destOrd="0" presId="urn:microsoft.com/office/officeart/2005/8/layout/default"/>
    <dgm:cxn modelId="{34EED6CA-004D-40BE-83FD-ED7809EF9376}" type="presParOf" srcId="{705DBE85-1EC3-40F4-9B43-DB9845528C98}" destId="{7509AB3A-B90C-4BFD-AB58-C3000C05CEC3}" srcOrd="1" destOrd="0" presId="urn:microsoft.com/office/officeart/2005/8/layout/default"/>
    <dgm:cxn modelId="{893635F5-4D8D-466C-8ACC-36F01D6D146D}" type="presParOf" srcId="{705DBE85-1EC3-40F4-9B43-DB9845528C98}" destId="{48323A07-5E5A-470A-8841-BC7F580A6DFA}" srcOrd="2" destOrd="0" presId="urn:microsoft.com/office/officeart/2005/8/layout/default"/>
    <dgm:cxn modelId="{49C0198B-0495-443E-BF9A-55C52B3A6DE8}" type="presParOf" srcId="{705DBE85-1EC3-40F4-9B43-DB9845528C98}" destId="{63AB1FBD-538F-4920-8455-D0EC790FF95D}" srcOrd="3" destOrd="0" presId="urn:microsoft.com/office/officeart/2005/8/layout/default"/>
    <dgm:cxn modelId="{DEFADFAF-0884-4739-A449-7CF4AF62CE5E}" type="presParOf" srcId="{705DBE85-1EC3-40F4-9B43-DB9845528C98}" destId="{02271AFA-7B80-4960-AFE3-3217892805D6}"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FB841-8F71-42AB-A13C-735082EA8CD4}">
      <dsp:nvSpPr>
        <dsp:cNvPr id="0" name=""/>
        <dsp:cNvSpPr/>
      </dsp:nvSpPr>
      <dsp:spPr>
        <a:xfrm rot="5400000">
          <a:off x="2721646" y="1121695"/>
          <a:ext cx="985092" cy="112149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5D0945-018B-4B5A-8E5C-D8EA0A6444E2}">
      <dsp:nvSpPr>
        <dsp:cNvPr id="0" name=""/>
        <dsp:cNvSpPr/>
      </dsp:nvSpPr>
      <dsp:spPr>
        <a:xfrm>
          <a:off x="2460656" y="29700"/>
          <a:ext cx="1658315" cy="1160767"/>
        </a:xfrm>
        <a:prstGeom prst="roundRect">
          <a:avLst>
            <a:gd name="adj" fmla="val 166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High-Level Summary of Responses</a:t>
          </a:r>
        </a:p>
      </dsp:txBody>
      <dsp:txXfrm>
        <a:off x="2517330" y="86374"/>
        <a:ext cx="1544967" cy="1047419"/>
      </dsp:txXfrm>
    </dsp:sp>
    <dsp:sp modelId="{A98044A6-FE32-4D18-A3B2-22EA2553EB29}">
      <dsp:nvSpPr>
        <dsp:cNvPr id="0" name=""/>
        <dsp:cNvSpPr/>
      </dsp:nvSpPr>
      <dsp:spPr>
        <a:xfrm>
          <a:off x="4118972" y="140406"/>
          <a:ext cx="1206100" cy="938183"/>
        </a:xfrm>
        <a:prstGeom prst="rect">
          <a:avLst/>
        </a:prstGeom>
        <a:noFill/>
        <a:ln>
          <a:noFill/>
        </a:ln>
        <a:effectLst/>
      </dsp:spPr>
      <dsp:style>
        <a:lnRef idx="0">
          <a:scrgbClr r="0" g="0" b="0"/>
        </a:lnRef>
        <a:fillRef idx="0">
          <a:scrgbClr r="0" g="0" b="0"/>
        </a:fillRef>
        <a:effectRef idx="0">
          <a:scrgbClr r="0" g="0" b="0"/>
        </a:effectRef>
        <a:fontRef idx="minor"/>
      </dsp:style>
    </dsp:sp>
    <dsp:sp modelId="{72105788-31F7-4E4A-BF02-06B2C436D26C}">
      <dsp:nvSpPr>
        <dsp:cNvPr id="0" name=""/>
        <dsp:cNvSpPr/>
      </dsp:nvSpPr>
      <dsp:spPr>
        <a:xfrm rot="5400000">
          <a:off x="4096565" y="2425619"/>
          <a:ext cx="985092" cy="112149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85F9E6-B07E-4440-A550-0D620B199A02}">
      <dsp:nvSpPr>
        <dsp:cNvPr id="0" name=""/>
        <dsp:cNvSpPr/>
      </dsp:nvSpPr>
      <dsp:spPr>
        <a:xfrm>
          <a:off x="3835576" y="1333625"/>
          <a:ext cx="1658315" cy="1160767"/>
        </a:xfrm>
        <a:prstGeom prst="roundRect">
          <a:avLst>
            <a:gd name="adj" fmla="val 16670"/>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ts val="6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Questions </a:t>
          </a:r>
        </a:p>
        <a:p>
          <a:pPr marL="0" lvl="0" indent="0" algn="ctr" defTabSz="933450">
            <a:lnSpc>
              <a:spcPct val="90000"/>
            </a:lnSpc>
            <a:spcBef>
              <a:spcPct val="0"/>
            </a:spcBef>
            <a:spcAft>
              <a:spcPts val="6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1-3</a:t>
          </a:r>
        </a:p>
      </dsp:txBody>
      <dsp:txXfrm>
        <a:off x="3892250" y="1390299"/>
        <a:ext cx="1544967" cy="1047419"/>
      </dsp:txXfrm>
    </dsp:sp>
    <dsp:sp modelId="{ABE35A36-B81C-4F48-B263-B7D04F0382EC}">
      <dsp:nvSpPr>
        <dsp:cNvPr id="0" name=""/>
        <dsp:cNvSpPr/>
      </dsp:nvSpPr>
      <dsp:spPr>
        <a:xfrm>
          <a:off x="5493891" y="1444330"/>
          <a:ext cx="1206100" cy="938183"/>
        </a:xfrm>
        <a:prstGeom prst="rect">
          <a:avLst/>
        </a:prstGeom>
        <a:noFill/>
        <a:ln>
          <a:noFill/>
        </a:ln>
        <a:effectLst/>
      </dsp:spPr>
      <dsp:style>
        <a:lnRef idx="0">
          <a:scrgbClr r="0" g="0" b="0"/>
        </a:lnRef>
        <a:fillRef idx="0">
          <a:scrgbClr r="0" g="0" b="0"/>
        </a:fillRef>
        <a:effectRef idx="0">
          <a:scrgbClr r="0" g="0" b="0"/>
        </a:effectRef>
        <a:fontRef idx="minor"/>
      </dsp:style>
    </dsp:sp>
    <dsp:sp modelId="{84E55631-BA27-47CD-9671-1000950A63DB}">
      <dsp:nvSpPr>
        <dsp:cNvPr id="0" name=""/>
        <dsp:cNvSpPr/>
      </dsp:nvSpPr>
      <dsp:spPr>
        <a:xfrm rot="5400000">
          <a:off x="5471485" y="3729544"/>
          <a:ext cx="985092" cy="112149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FA09CB-589B-4166-86A2-99B63CA0CF9D}">
      <dsp:nvSpPr>
        <dsp:cNvPr id="0" name=""/>
        <dsp:cNvSpPr/>
      </dsp:nvSpPr>
      <dsp:spPr>
        <a:xfrm>
          <a:off x="5210496" y="2637549"/>
          <a:ext cx="1658315" cy="1160767"/>
        </a:xfrm>
        <a:prstGeom prst="roundRect">
          <a:avLst>
            <a:gd name="adj" fmla="val 16670"/>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ts val="6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Questions </a:t>
          </a:r>
        </a:p>
        <a:p>
          <a:pPr marL="0" lvl="0" indent="0" algn="ctr" defTabSz="933450">
            <a:lnSpc>
              <a:spcPct val="90000"/>
            </a:lnSpc>
            <a:spcBef>
              <a:spcPct val="0"/>
            </a:spcBef>
            <a:spcAft>
              <a:spcPts val="6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4-6</a:t>
          </a:r>
        </a:p>
      </dsp:txBody>
      <dsp:txXfrm>
        <a:off x="5267170" y="2694223"/>
        <a:ext cx="1544967" cy="1047419"/>
      </dsp:txXfrm>
    </dsp:sp>
    <dsp:sp modelId="{881CC0D3-6D9F-438C-AC34-5386FDEDAC71}">
      <dsp:nvSpPr>
        <dsp:cNvPr id="0" name=""/>
        <dsp:cNvSpPr/>
      </dsp:nvSpPr>
      <dsp:spPr>
        <a:xfrm>
          <a:off x="6868811" y="2748255"/>
          <a:ext cx="1206100" cy="938183"/>
        </a:xfrm>
        <a:prstGeom prst="rect">
          <a:avLst/>
        </a:prstGeom>
        <a:noFill/>
        <a:ln>
          <a:noFill/>
        </a:ln>
        <a:effectLst/>
      </dsp:spPr>
      <dsp:style>
        <a:lnRef idx="0">
          <a:scrgbClr r="0" g="0" b="0"/>
        </a:lnRef>
        <a:fillRef idx="0">
          <a:scrgbClr r="0" g="0" b="0"/>
        </a:fillRef>
        <a:effectRef idx="0">
          <a:scrgbClr r="0" g="0" b="0"/>
        </a:effectRef>
        <a:fontRef idx="minor"/>
      </dsp:style>
    </dsp:sp>
    <dsp:sp modelId="{277EF8B3-EB4E-452A-81D4-BC6B345CADD6}">
      <dsp:nvSpPr>
        <dsp:cNvPr id="0" name=""/>
        <dsp:cNvSpPr/>
      </dsp:nvSpPr>
      <dsp:spPr>
        <a:xfrm>
          <a:off x="6585415" y="3941474"/>
          <a:ext cx="1658315" cy="1160767"/>
        </a:xfrm>
        <a:prstGeom prst="roundRect">
          <a:avLst>
            <a:gd name="adj" fmla="val 16670"/>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latin typeface="Calibri Light" panose="020F0302020204030204" pitchFamily="34" charset="0"/>
              <a:ea typeface="Calibri Light" panose="020F0302020204030204" pitchFamily="34" charset="0"/>
              <a:cs typeface="Calibri Light" panose="020F0302020204030204" pitchFamily="34" charset="0"/>
            </a:rPr>
            <a:t>Preliminary IESBA Discussion</a:t>
          </a:r>
        </a:p>
      </dsp:txBody>
      <dsp:txXfrm>
        <a:off x="6642089" y="3998148"/>
        <a:ext cx="1544967" cy="10474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D70FD-BDB8-47AF-857B-C31897912374}">
      <dsp:nvSpPr>
        <dsp:cNvPr id="0" name=""/>
        <dsp:cNvSpPr/>
      </dsp:nvSpPr>
      <dsp:spPr>
        <a:xfrm>
          <a:off x="0" y="345111"/>
          <a:ext cx="6279005" cy="352800"/>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CC512A-F215-456D-80E1-B973F7B244F8}">
      <dsp:nvSpPr>
        <dsp:cNvPr id="0" name=""/>
        <dsp:cNvSpPr/>
      </dsp:nvSpPr>
      <dsp:spPr>
        <a:xfrm>
          <a:off x="313950" y="138471"/>
          <a:ext cx="4395303" cy="41328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Q1 – Related Entity Definition</a:t>
          </a:r>
        </a:p>
      </dsp:txBody>
      <dsp:txXfrm>
        <a:off x="334125" y="158646"/>
        <a:ext cx="4354953" cy="372930"/>
      </dsp:txXfrm>
    </dsp:sp>
    <dsp:sp modelId="{6EAE8F40-CD7C-4D4E-AF21-B62F4733D4DB}">
      <dsp:nvSpPr>
        <dsp:cNvPr id="0" name=""/>
        <dsp:cNvSpPr/>
      </dsp:nvSpPr>
      <dsp:spPr>
        <a:xfrm>
          <a:off x="0" y="980151"/>
          <a:ext cx="6279005" cy="35280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AC6137-AE99-4049-8A42-96D43D13F88B}">
      <dsp:nvSpPr>
        <dsp:cNvPr id="0" name=""/>
        <dsp:cNvSpPr/>
      </dsp:nvSpPr>
      <dsp:spPr>
        <a:xfrm>
          <a:off x="313950" y="773511"/>
          <a:ext cx="4395303" cy="41328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Q2 – Criteria appropriate and sufficient</a:t>
          </a:r>
        </a:p>
      </dsp:txBody>
      <dsp:txXfrm>
        <a:off x="334125" y="793686"/>
        <a:ext cx="4354953" cy="372930"/>
      </dsp:txXfrm>
    </dsp:sp>
    <dsp:sp modelId="{9C85173E-E375-416B-AE69-921AABF687A6}">
      <dsp:nvSpPr>
        <dsp:cNvPr id="0" name=""/>
        <dsp:cNvSpPr/>
      </dsp:nvSpPr>
      <dsp:spPr>
        <a:xfrm>
          <a:off x="0" y="1615191"/>
          <a:ext cx="6279005" cy="352800"/>
        </a:xfrm>
        <a:prstGeom prst="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1CC553B-8BAD-47CB-9DD3-4F73A612D22E}">
      <dsp:nvSpPr>
        <dsp:cNvPr id="0" name=""/>
        <dsp:cNvSpPr/>
      </dsp:nvSpPr>
      <dsp:spPr>
        <a:xfrm>
          <a:off x="313950" y="1408551"/>
          <a:ext cx="4395303" cy="41328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Q3 – Application of the conceptual framework</a:t>
          </a:r>
        </a:p>
      </dsp:txBody>
      <dsp:txXfrm>
        <a:off x="334125" y="1428726"/>
        <a:ext cx="4354953" cy="372930"/>
      </dsp:txXfrm>
    </dsp:sp>
    <dsp:sp modelId="{DCD30917-65BD-43A2-B6FA-F7417B79FE04}">
      <dsp:nvSpPr>
        <dsp:cNvPr id="0" name=""/>
        <dsp:cNvSpPr/>
      </dsp:nvSpPr>
      <dsp:spPr>
        <a:xfrm>
          <a:off x="0" y="2250231"/>
          <a:ext cx="6279005" cy="352800"/>
        </a:xfrm>
        <a:prstGeom prst="rect">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9A98D7-E085-41CA-BD8B-3F127A5F15B1}">
      <dsp:nvSpPr>
        <dsp:cNvPr id="0" name=""/>
        <dsp:cNvSpPr/>
      </dsp:nvSpPr>
      <dsp:spPr>
        <a:xfrm>
          <a:off x="313950" y="2043591"/>
          <a:ext cx="4395303" cy="41328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Q4 – Consistent application of conceptual framework</a:t>
          </a:r>
        </a:p>
      </dsp:txBody>
      <dsp:txXfrm>
        <a:off x="334125" y="2063766"/>
        <a:ext cx="4354953" cy="372930"/>
      </dsp:txXfrm>
    </dsp:sp>
    <dsp:sp modelId="{E5CA3A40-87E2-4C10-BA51-B159DCEFFC44}">
      <dsp:nvSpPr>
        <dsp:cNvPr id="0" name=""/>
        <dsp:cNvSpPr/>
      </dsp:nvSpPr>
      <dsp:spPr>
        <a:xfrm>
          <a:off x="0" y="2885271"/>
          <a:ext cx="6279005" cy="352800"/>
        </a:xfrm>
        <a:prstGeom prst="rect">
          <a:avLst/>
        </a:prstGeom>
        <a:solidFill>
          <a:schemeClr val="lt1">
            <a:alpha val="90000"/>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0809CF-0AB5-46F7-BE80-725DBC0AB85C}">
      <dsp:nvSpPr>
        <dsp:cNvPr id="0" name=""/>
        <dsp:cNvSpPr/>
      </dsp:nvSpPr>
      <dsp:spPr>
        <a:xfrm>
          <a:off x="313950" y="2678631"/>
          <a:ext cx="4395303" cy="413280"/>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Q5 – Interests, relationships or circumstances </a:t>
          </a:r>
        </a:p>
      </dsp:txBody>
      <dsp:txXfrm>
        <a:off x="334125" y="2698806"/>
        <a:ext cx="4354953" cy="372930"/>
      </dsp:txXfrm>
    </dsp:sp>
    <dsp:sp modelId="{586A4441-3564-4DA3-B56C-63564B064E6E}">
      <dsp:nvSpPr>
        <dsp:cNvPr id="0" name=""/>
        <dsp:cNvSpPr/>
      </dsp:nvSpPr>
      <dsp:spPr>
        <a:xfrm>
          <a:off x="0" y="3520311"/>
          <a:ext cx="6279005" cy="352800"/>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7B9BA7-B886-4DB8-902F-E300CBA7D1ED}">
      <dsp:nvSpPr>
        <dsp:cNvPr id="0" name=""/>
        <dsp:cNvSpPr/>
      </dsp:nvSpPr>
      <dsp:spPr>
        <a:xfrm>
          <a:off x="313950" y="3313671"/>
          <a:ext cx="4395303" cy="41328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6132" tIns="0" rIns="166132" bIns="0" numCol="1" spcCol="1270" anchor="ctr" anchorCtr="0">
          <a:noAutofit/>
        </a:bodyPr>
        <a:lstStyle/>
        <a:p>
          <a:pPr marL="0" lvl="0" indent="0" algn="l" defTabSz="622300">
            <a:lnSpc>
              <a:spcPct val="90000"/>
            </a:lnSpc>
            <a:spcBef>
              <a:spcPct val="0"/>
            </a:spcBef>
            <a:spcAft>
              <a:spcPct val="35000"/>
            </a:spcAft>
            <a:buNone/>
          </a:pPr>
          <a:r>
            <a:rPr lang="en-US" sz="1400" kern="1200"/>
            <a:t>Q6 – Jurisdiction specific response</a:t>
          </a:r>
        </a:p>
      </dsp:txBody>
      <dsp:txXfrm>
        <a:off x="334125" y="3333846"/>
        <a:ext cx="4354953" cy="372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0D644-05F7-4729-8FB8-31351EFB788F}">
      <dsp:nvSpPr>
        <dsp:cNvPr id="0" name=""/>
        <dsp:cNvSpPr/>
      </dsp:nvSpPr>
      <dsp:spPr>
        <a:xfrm>
          <a:off x="-4872127" y="-746639"/>
          <a:ext cx="5802812" cy="5802812"/>
        </a:xfrm>
        <a:prstGeom prst="blockArc">
          <a:avLst>
            <a:gd name="adj1" fmla="val 18900000"/>
            <a:gd name="adj2" fmla="val 2700000"/>
            <a:gd name="adj3" fmla="val 372"/>
          </a:avLst>
        </a:pr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6A6D9C-E4D8-4E97-AAAC-566E05866072}">
      <dsp:nvSpPr>
        <dsp:cNvPr id="0" name=""/>
        <dsp:cNvSpPr/>
      </dsp:nvSpPr>
      <dsp:spPr>
        <a:xfrm>
          <a:off x="407226" y="269259"/>
          <a:ext cx="9668307" cy="538864"/>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77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t>Retain principle-based approach</a:t>
          </a:r>
        </a:p>
      </dsp:txBody>
      <dsp:txXfrm>
        <a:off x="407226" y="269259"/>
        <a:ext cx="9668307" cy="538864"/>
      </dsp:txXfrm>
    </dsp:sp>
    <dsp:sp modelId="{3296914E-4FD4-4E59-B6E6-335B19AE123A}">
      <dsp:nvSpPr>
        <dsp:cNvPr id="0" name=""/>
        <dsp:cNvSpPr/>
      </dsp:nvSpPr>
      <dsp:spPr>
        <a:xfrm>
          <a:off x="70436" y="201901"/>
          <a:ext cx="673580" cy="673580"/>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EAF5589-733E-48CD-952D-B4ECC49C98A0}">
      <dsp:nvSpPr>
        <dsp:cNvPr id="0" name=""/>
        <dsp:cNvSpPr/>
      </dsp:nvSpPr>
      <dsp:spPr>
        <a:xfrm>
          <a:off x="793361" y="1077297"/>
          <a:ext cx="9282173" cy="538864"/>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77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t>Concerns about potential unintended consequences</a:t>
          </a:r>
        </a:p>
      </dsp:txBody>
      <dsp:txXfrm>
        <a:off x="793361" y="1077297"/>
        <a:ext cx="9282173" cy="538864"/>
      </dsp:txXfrm>
    </dsp:sp>
    <dsp:sp modelId="{5F08EFE6-6BA3-4A58-A011-79D15B51CD4E}">
      <dsp:nvSpPr>
        <dsp:cNvPr id="0" name=""/>
        <dsp:cNvSpPr/>
      </dsp:nvSpPr>
      <dsp:spPr>
        <a:xfrm>
          <a:off x="456571" y="1009939"/>
          <a:ext cx="673580" cy="673580"/>
        </a:xfrm>
        <a:prstGeom prst="ellipse">
          <a:avLst/>
        </a:prstGeom>
        <a:solidFill>
          <a:schemeClr val="lt1">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6D910E-7672-4FD2-8777-E03FA0FDF721}">
      <dsp:nvSpPr>
        <dsp:cNvPr id="0" name=""/>
        <dsp:cNvSpPr/>
      </dsp:nvSpPr>
      <dsp:spPr>
        <a:xfrm>
          <a:off x="911873" y="1885334"/>
          <a:ext cx="9163661" cy="538864"/>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77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t>Issuance of non-authoritative materials</a:t>
          </a:r>
        </a:p>
      </dsp:txBody>
      <dsp:txXfrm>
        <a:off x="911873" y="1885334"/>
        <a:ext cx="9163661" cy="538864"/>
      </dsp:txXfrm>
    </dsp:sp>
    <dsp:sp modelId="{0B0B5E55-4ADE-4AAB-937E-1A1DAC98886A}">
      <dsp:nvSpPr>
        <dsp:cNvPr id="0" name=""/>
        <dsp:cNvSpPr/>
      </dsp:nvSpPr>
      <dsp:spPr>
        <a:xfrm>
          <a:off x="575083" y="1817976"/>
          <a:ext cx="673580" cy="673580"/>
        </a:xfrm>
        <a:prstGeom prst="ellipse">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011B07-E59E-4BD6-836C-770B22879238}">
      <dsp:nvSpPr>
        <dsp:cNvPr id="0" name=""/>
        <dsp:cNvSpPr/>
      </dsp:nvSpPr>
      <dsp:spPr>
        <a:xfrm>
          <a:off x="793361" y="2693371"/>
          <a:ext cx="9282173" cy="538864"/>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77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t>Industries already subject to extensive regulation</a:t>
          </a:r>
        </a:p>
      </dsp:txBody>
      <dsp:txXfrm>
        <a:off x="793361" y="2693371"/>
        <a:ext cx="9282173" cy="538864"/>
      </dsp:txXfrm>
    </dsp:sp>
    <dsp:sp modelId="{EA4BB6B4-9E0F-44F9-A33E-3FB64B3BFB6A}">
      <dsp:nvSpPr>
        <dsp:cNvPr id="0" name=""/>
        <dsp:cNvSpPr/>
      </dsp:nvSpPr>
      <dsp:spPr>
        <a:xfrm>
          <a:off x="456571" y="2626013"/>
          <a:ext cx="673580" cy="673580"/>
        </a:xfrm>
        <a:prstGeom prst="ellipse">
          <a:avLst/>
        </a:prstGeom>
        <a:solidFill>
          <a:schemeClr val="lt1">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6C854D-7486-43A3-B14F-62B85A0AF12E}">
      <dsp:nvSpPr>
        <dsp:cNvPr id="0" name=""/>
        <dsp:cNvSpPr/>
      </dsp:nvSpPr>
      <dsp:spPr>
        <a:xfrm>
          <a:off x="407226" y="3501409"/>
          <a:ext cx="9668307" cy="538864"/>
        </a:xfrm>
        <a:prstGeom prst="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77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t>Period of stability</a:t>
          </a:r>
        </a:p>
      </dsp:txBody>
      <dsp:txXfrm>
        <a:off x="407226" y="3501409"/>
        <a:ext cx="9668307" cy="538864"/>
      </dsp:txXfrm>
    </dsp:sp>
    <dsp:sp modelId="{D22C4C15-B085-4212-A315-3E50175500F2}">
      <dsp:nvSpPr>
        <dsp:cNvPr id="0" name=""/>
        <dsp:cNvSpPr/>
      </dsp:nvSpPr>
      <dsp:spPr>
        <a:xfrm>
          <a:off x="70436" y="3434051"/>
          <a:ext cx="673580" cy="673580"/>
        </a:xfrm>
        <a:prstGeom prst="ellipse">
          <a:avLst/>
        </a:prstGeom>
        <a:solidFill>
          <a:schemeClr val="lt1">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AAA42A-4273-4DEE-804C-5F77A408DF8D}">
      <dsp:nvSpPr>
        <dsp:cNvPr id="0" name=""/>
        <dsp:cNvSpPr/>
      </dsp:nvSpPr>
      <dsp:spPr>
        <a:xfrm>
          <a:off x="482687" y="1325"/>
          <a:ext cx="2085984" cy="12515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Def captures all relevant parties; concept of control and material remain appropriate</a:t>
          </a:r>
        </a:p>
      </dsp:txBody>
      <dsp:txXfrm>
        <a:off x="482687" y="1325"/>
        <a:ext cx="2085984" cy="1251590"/>
      </dsp:txXfrm>
    </dsp:sp>
    <dsp:sp modelId="{5E691C68-5011-4FDC-B3D9-324A2B4A2F32}">
      <dsp:nvSpPr>
        <dsp:cNvPr id="0" name=""/>
        <dsp:cNvSpPr/>
      </dsp:nvSpPr>
      <dsp:spPr>
        <a:xfrm>
          <a:off x="2777270" y="1325"/>
          <a:ext cx="2085984" cy="125159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Local bodies best positioned to provide guidance</a:t>
          </a:r>
        </a:p>
      </dsp:txBody>
      <dsp:txXfrm>
        <a:off x="2777270" y="1325"/>
        <a:ext cx="2085984" cy="1251590"/>
      </dsp:txXfrm>
    </dsp:sp>
    <dsp:sp modelId="{51C20B67-4F3C-4574-8CC3-A6F4AEAE7E81}">
      <dsp:nvSpPr>
        <dsp:cNvPr id="0" name=""/>
        <dsp:cNvSpPr/>
      </dsp:nvSpPr>
      <dsp:spPr>
        <a:xfrm>
          <a:off x="5071853" y="1325"/>
          <a:ext cx="2085984" cy="125159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No clear established need to expand definition of related entity</a:t>
          </a:r>
        </a:p>
      </dsp:txBody>
      <dsp:txXfrm>
        <a:off x="5071853" y="1325"/>
        <a:ext cx="2085984" cy="1251590"/>
      </dsp:txXfrm>
    </dsp:sp>
    <dsp:sp modelId="{821F03AF-6559-4E69-AD0C-A22C9C8E9329}">
      <dsp:nvSpPr>
        <dsp:cNvPr id="0" name=""/>
        <dsp:cNvSpPr/>
      </dsp:nvSpPr>
      <dsp:spPr>
        <a:xfrm>
          <a:off x="7366437" y="1325"/>
          <a:ext cx="2085984" cy="1251590"/>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Not unique to CIVs and pension funds (no definition incl. in CP)</a:t>
          </a:r>
        </a:p>
      </dsp:txBody>
      <dsp:txXfrm>
        <a:off x="7366437" y="1325"/>
        <a:ext cx="2085984" cy="1251590"/>
      </dsp:txXfrm>
    </dsp:sp>
    <dsp:sp modelId="{1275A9CF-9795-42EA-AE3D-EFCA3FCC66E3}">
      <dsp:nvSpPr>
        <dsp:cNvPr id="0" name=""/>
        <dsp:cNvSpPr/>
      </dsp:nvSpPr>
      <dsp:spPr>
        <a:xfrm>
          <a:off x="482687" y="1461514"/>
          <a:ext cx="2085984" cy="1251590"/>
        </a:xfrm>
        <a:prstGeom prst="rect">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Reason to believe test </a:t>
          </a:r>
        </a:p>
      </dsp:txBody>
      <dsp:txXfrm>
        <a:off x="482687" y="1461514"/>
        <a:ext cx="2085984" cy="1251590"/>
      </dsp:txXfrm>
    </dsp:sp>
    <dsp:sp modelId="{473EEB77-23DF-4606-A721-4E608E295E45}">
      <dsp:nvSpPr>
        <dsp:cNvPr id="0" name=""/>
        <dsp:cNvSpPr/>
      </dsp:nvSpPr>
      <dsp:spPr>
        <a:xfrm>
          <a:off x="2777270" y="1461514"/>
          <a:ext cx="2085984" cy="12515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Principle-based framework recognize independence considerations may extend beyond financial interest relationships</a:t>
          </a:r>
        </a:p>
      </dsp:txBody>
      <dsp:txXfrm>
        <a:off x="2777270" y="1461514"/>
        <a:ext cx="2085984" cy="1251590"/>
      </dsp:txXfrm>
    </dsp:sp>
    <dsp:sp modelId="{85F3536E-A8F0-41F4-8744-5F2CF8C465CE}">
      <dsp:nvSpPr>
        <dsp:cNvPr id="0" name=""/>
        <dsp:cNvSpPr/>
      </dsp:nvSpPr>
      <dsp:spPr>
        <a:xfrm>
          <a:off x="5071853" y="1461514"/>
          <a:ext cx="2085984" cy="125159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Related entity definition does not address contractual arrangements</a:t>
          </a:r>
        </a:p>
      </dsp:txBody>
      <dsp:txXfrm>
        <a:off x="5071853" y="1461514"/>
        <a:ext cx="2085984" cy="1251590"/>
      </dsp:txXfrm>
    </dsp:sp>
    <dsp:sp modelId="{B69163F9-924B-4DE3-B5E2-61C972BB27C2}">
      <dsp:nvSpPr>
        <dsp:cNvPr id="0" name=""/>
        <dsp:cNvSpPr/>
      </dsp:nvSpPr>
      <dsp:spPr>
        <a:xfrm>
          <a:off x="7366437" y="1461514"/>
          <a:ext cx="2085984" cy="125159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Control not defined in the Code; ambiguity leads to inconsistent interpretation and application</a:t>
          </a:r>
        </a:p>
      </dsp:txBody>
      <dsp:txXfrm>
        <a:off x="7366437" y="1461514"/>
        <a:ext cx="2085984" cy="1251590"/>
      </dsp:txXfrm>
    </dsp:sp>
    <dsp:sp modelId="{9E8C1121-DE9F-46D5-B46F-715B2598DE7B}">
      <dsp:nvSpPr>
        <dsp:cNvPr id="0" name=""/>
        <dsp:cNvSpPr/>
      </dsp:nvSpPr>
      <dsp:spPr>
        <a:xfrm>
          <a:off x="1629978" y="2921703"/>
          <a:ext cx="2085984" cy="1251590"/>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Jurisdictional specific approach to “control”</a:t>
          </a:r>
        </a:p>
      </dsp:txBody>
      <dsp:txXfrm>
        <a:off x="1629978" y="2921703"/>
        <a:ext cx="2085984" cy="1251590"/>
      </dsp:txXfrm>
    </dsp:sp>
    <dsp:sp modelId="{BD7F2DA8-CA27-4674-984A-5F5FE4813868}">
      <dsp:nvSpPr>
        <dsp:cNvPr id="0" name=""/>
        <dsp:cNvSpPr/>
      </dsp:nvSpPr>
      <dsp:spPr>
        <a:xfrm>
          <a:off x="3924562" y="2921703"/>
          <a:ext cx="2085984" cy="1251590"/>
        </a:xfrm>
        <a:prstGeom prst="rect">
          <a:avLst/>
        </a:prstGeom>
        <a:solidFill>
          <a:schemeClr val="accent4"/>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Conceptual framework will guide auditor to identify threats in relation to Connected Parties</a:t>
          </a:r>
        </a:p>
      </dsp:txBody>
      <dsp:txXfrm>
        <a:off x="3924562" y="2921703"/>
        <a:ext cx="2085984" cy="1251590"/>
      </dsp:txXfrm>
    </dsp:sp>
    <dsp:sp modelId="{B6D431D9-4096-4039-ADC1-B54FD8F406E3}">
      <dsp:nvSpPr>
        <dsp:cNvPr id="0" name=""/>
        <dsp:cNvSpPr/>
      </dsp:nvSpPr>
      <dsp:spPr>
        <a:xfrm>
          <a:off x="6219145" y="2921703"/>
          <a:ext cx="2085984" cy="12515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Relevant interest and relationships with certain Connected Parties should be included in assessment of independence</a:t>
          </a:r>
        </a:p>
      </dsp:txBody>
      <dsp:txXfrm>
        <a:off x="6219145" y="2921703"/>
        <a:ext cx="2085984" cy="12515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86CDE-8E57-4F09-83CC-D30CC9923067}">
      <dsp:nvSpPr>
        <dsp:cNvPr id="0" name=""/>
        <dsp:cNvSpPr/>
      </dsp:nvSpPr>
      <dsp:spPr>
        <a:xfrm>
          <a:off x="2969" y="418369"/>
          <a:ext cx="2355502" cy="141330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Criteria may capture additional parties that would not be captured by “related entity” definition</a:t>
          </a:r>
        </a:p>
      </dsp:txBody>
      <dsp:txXfrm>
        <a:off x="2969" y="418369"/>
        <a:ext cx="2355502" cy="1413301"/>
      </dsp:txXfrm>
    </dsp:sp>
    <dsp:sp modelId="{53DCF365-A7E1-4827-82A2-B80B27D48BFB}">
      <dsp:nvSpPr>
        <dsp:cNvPr id="0" name=""/>
        <dsp:cNvSpPr/>
      </dsp:nvSpPr>
      <dsp:spPr>
        <a:xfrm>
          <a:off x="2594022" y="418369"/>
          <a:ext cx="2355502" cy="1413301"/>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No need to add term for industry-specific matters</a:t>
          </a:r>
        </a:p>
      </dsp:txBody>
      <dsp:txXfrm>
        <a:off x="2594022" y="418369"/>
        <a:ext cx="2355502" cy="1413301"/>
      </dsp:txXfrm>
    </dsp:sp>
    <dsp:sp modelId="{F599DD4D-B069-41B2-9643-FED83CA5FB3B}">
      <dsp:nvSpPr>
        <dsp:cNvPr id="0" name=""/>
        <dsp:cNvSpPr/>
      </dsp:nvSpPr>
      <dsp:spPr>
        <a:xfrm>
          <a:off x="5185075" y="418369"/>
          <a:ext cx="2355502" cy="1413301"/>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Encourage principle-based approach </a:t>
          </a:r>
        </a:p>
      </dsp:txBody>
      <dsp:txXfrm>
        <a:off x="5185075" y="418369"/>
        <a:ext cx="2355502" cy="1413301"/>
      </dsp:txXfrm>
    </dsp:sp>
    <dsp:sp modelId="{C1356AA6-E02F-451E-A2D0-DB733BAE18F8}">
      <dsp:nvSpPr>
        <dsp:cNvPr id="0" name=""/>
        <dsp:cNvSpPr/>
      </dsp:nvSpPr>
      <dsp:spPr>
        <a:xfrm>
          <a:off x="7776128" y="418369"/>
          <a:ext cx="2355502" cy="1413301"/>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Potential inconsistency in application</a:t>
          </a:r>
        </a:p>
      </dsp:txBody>
      <dsp:txXfrm>
        <a:off x="7776128" y="418369"/>
        <a:ext cx="2355502" cy="14133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86D588-1D0E-4138-8B35-FDDBFDF25627}">
      <dsp:nvSpPr>
        <dsp:cNvPr id="0" name=""/>
        <dsp:cNvSpPr/>
      </dsp:nvSpPr>
      <dsp:spPr>
        <a:xfrm>
          <a:off x="0" y="604621"/>
          <a:ext cx="3167062" cy="1900237"/>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The requirements and application material in the CF accommodate a wide range of facts and circumstances</a:t>
          </a:r>
        </a:p>
      </dsp:txBody>
      <dsp:txXfrm>
        <a:off x="0" y="604621"/>
        <a:ext cx="3167062" cy="1900237"/>
      </dsp:txXfrm>
    </dsp:sp>
    <dsp:sp modelId="{28353CD3-CF19-4777-9812-587821A26DAB}">
      <dsp:nvSpPr>
        <dsp:cNvPr id="0" name=""/>
        <dsp:cNvSpPr/>
      </dsp:nvSpPr>
      <dsp:spPr>
        <a:xfrm>
          <a:off x="3483769" y="604621"/>
          <a:ext cx="3167062" cy="1900237"/>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Profession judgment in complex situations may contribute to inconsistent application</a:t>
          </a:r>
        </a:p>
      </dsp:txBody>
      <dsp:txXfrm>
        <a:off x="3483769" y="604621"/>
        <a:ext cx="3167062" cy="1900237"/>
      </dsp:txXfrm>
    </dsp:sp>
    <dsp:sp modelId="{D8AA4EB1-1427-4177-898B-4C5609DD4AF4}">
      <dsp:nvSpPr>
        <dsp:cNvPr id="0" name=""/>
        <dsp:cNvSpPr/>
      </dsp:nvSpPr>
      <dsp:spPr>
        <a:xfrm>
          <a:off x="6967538" y="604621"/>
          <a:ext cx="3167062" cy="1900237"/>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Support for the development of guidance to enhance application of the CF</a:t>
          </a:r>
        </a:p>
      </dsp:txBody>
      <dsp:txXfrm>
        <a:off x="6967538" y="604621"/>
        <a:ext cx="3167062" cy="19002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97196-2B45-4E6B-BAC9-D594610EA438}">
      <dsp:nvSpPr>
        <dsp:cNvPr id="0" name=""/>
        <dsp:cNvSpPr/>
      </dsp:nvSpPr>
      <dsp:spPr>
        <a:xfrm>
          <a:off x="0" y="901980"/>
          <a:ext cx="10134601" cy="176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AC8823-525B-45C9-A652-EDB4C0568113}">
      <dsp:nvSpPr>
        <dsp:cNvPr id="0" name=""/>
        <dsp:cNvSpPr/>
      </dsp:nvSpPr>
      <dsp:spPr>
        <a:xfrm>
          <a:off x="1245713" y="67044"/>
          <a:ext cx="7087292" cy="9144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8145" tIns="0" rIns="268145" bIns="0" numCol="1" spcCol="1270" anchor="ctr" anchorCtr="0">
          <a:noAutofit/>
        </a:bodyPr>
        <a:lstStyle/>
        <a:p>
          <a:pPr marL="0" lvl="0" indent="0" algn="l" defTabSz="711200">
            <a:lnSpc>
              <a:spcPct val="90000"/>
            </a:lnSpc>
            <a:spcBef>
              <a:spcPct val="0"/>
            </a:spcBef>
            <a:spcAft>
              <a:spcPct val="35000"/>
            </a:spcAft>
            <a:buNone/>
          </a:pPr>
          <a:r>
            <a:rPr lang="en-US" sz="1600" kern="1200" dirty="0"/>
            <a:t>A significant number of respondents (46%) indicated that they believed the CF is applied consistently in practice in relation to connect Parties when auditing Investment Schemes.</a:t>
          </a:r>
        </a:p>
      </dsp:txBody>
      <dsp:txXfrm>
        <a:off x="1290350" y="111681"/>
        <a:ext cx="6998018" cy="825126"/>
      </dsp:txXfrm>
    </dsp:sp>
    <dsp:sp modelId="{E44F9A77-E0FB-459C-8849-E194AB6318D8}">
      <dsp:nvSpPr>
        <dsp:cNvPr id="0" name=""/>
        <dsp:cNvSpPr/>
      </dsp:nvSpPr>
      <dsp:spPr>
        <a:xfrm>
          <a:off x="0" y="1927260"/>
          <a:ext cx="10134601" cy="176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17746F-E2BB-486D-8D79-D9C033E8CFF1}">
      <dsp:nvSpPr>
        <dsp:cNvPr id="0" name=""/>
        <dsp:cNvSpPr/>
      </dsp:nvSpPr>
      <dsp:spPr>
        <a:xfrm>
          <a:off x="1221829" y="1132083"/>
          <a:ext cx="7132297" cy="9144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8145" tIns="0" rIns="268145" bIns="0" numCol="1" spcCol="1270" anchor="ctr" anchorCtr="0">
          <a:noAutofit/>
        </a:bodyPr>
        <a:lstStyle/>
        <a:p>
          <a:pPr marL="0" lvl="0" indent="0" algn="l" defTabSz="711200">
            <a:lnSpc>
              <a:spcPct val="90000"/>
            </a:lnSpc>
            <a:spcBef>
              <a:spcPct val="0"/>
            </a:spcBef>
            <a:spcAft>
              <a:spcPct val="35000"/>
            </a:spcAft>
            <a:buNone/>
          </a:pPr>
          <a:r>
            <a:rPr lang="en-US" sz="1600" kern="1200" dirty="0"/>
            <a:t>Others acknowledged that perceptions of variability in the interpretation of the conceptual framework, due to jurisdictional differences, professional judgment and complexity of Investment Schemes</a:t>
          </a:r>
        </a:p>
      </dsp:txBody>
      <dsp:txXfrm>
        <a:off x="1266466" y="1176720"/>
        <a:ext cx="7043023" cy="8251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9C9D6-7A90-4E2F-A19C-D46088C32EB5}">
      <dsp:nvSpPr>
        <dsp:cNvPr id="0" name=""/>
        <dsp:cNvSpPr/>
      </dsp:nvSpPr>
      <dsp:spPr>
        <a:xfrm>
          <a:off x="0" y="493399"/>
          <a:ext cx="3167062" cy="1900237"/>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Code sufficient to capture threats</a:t>
          </a:r>
        </a:p>
      </dsp:txBody>
      <dsp:txXfrm>
        <a:off x="0" y="493399"/>
        <a:ext cx="3167062" cy="1900237"/>
      </dsp:txXfrm>
    </dsp:sp>
    <dsp:sp modelId="{48323A07-5E5A-470A-8841-BC7F580A6DFA}">
      <dsp:nvSpPr>
        <dsp:cNvPr id="0" name=""/>
        <dsp:cNvSpPr/>
      </dsp:nvSpPr>
      <dsp:spPr>
        <a:xfrm>
          <a:off x="3483769" y="493399"/>
          <a:ext cx="3167062" cy="1900237"/>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Preserve principle-based approach</a:t>
          </a:r>
        </a:p>
      </dsp:txBody>
      <dsp:txXfrm>
        <a:off x="3483769" y="493399"/>
        <a:ext cx="3167062" cy="1900237"/>
      </dsp:txXfrm>
    </dsp:sp>
    <dsp:sp modelId="{02271AFA-7B80-4960-AFE3-3217892805D6}">
      <dsp:nvSpPr>
        <dsp:cNvPr id="0" name=""/>
        <dsp:cNvSpPr/>
      </dsp:nvSpPr>
      <dsp:spPr>
        <a:xfrm>
          <a:off x="6967538" y="493399"/>
          <a:ext cx="3167062" cy="1900237"/>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Strengthen by providing examples</a:t>
          </a:r>
        </a:p>
      </dsp:txBody>
      <dsp:txXfrm>
        <a:off x="6967538" y="493399"/>
        <a:ext cx="3167062" cy="1900237"/>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9/17/2025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2F3424-30B5-47D2-BBBD-F8A6090E189D}" type="slidenum">
              <a:rPr lang="en-US" smtClean="0"/>
              <a:t>2</a:t>
            </a:fld>
            <a:endParaRPr lang="en-US"/>
          </a:p>
        </p:txBody>
      </p:sp>
    </p:spTree>
    <p:extLst>
      <p:ext uri="{BB962C8B-B14F-4D97-AF65-F5344CB8AC3E}">
        <p14:creationId xmlns:p14="http://schemas.microsoft.com/office/powerpoint/2010/main" val="1850464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27</a:t>
            </a:fld>
            <a:endParaRPr lang="en-US"/>
          </a:p>
        </p:txBody>
      </p:sp>
    </p:spTree>
    <p:extLst>
      <p:ext uri="{BB962C8B-B14F-4D97-AF65-F5344CB8AC3E}">
        <p14:creationId xmlns:p14="http://schemas.microsoft.com/office/powerpoint/2010/main" val="580580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30</a:t>
            </a:fld>
            <a:endParaRPr lang="en-US"/>
          </a:p>
        </p:txBody>
      </p:sp>
    </p:spTree>
    <p:extLst>
      <p:ext uri="{BB962C8B-B14F-4D97-AF65-F5344CB8AC3E}">
        <p14:creationId xmlns:p14="http://schemas.microsoft.com/office/powerpoint/2010/main" val="111734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3</a:t>
            </a:fld>
            <a:endParaRPr lang="en-US"/>
          </a:p>
        </p:txBody>
      </p:sp>
    </p:spTree>
    <p:extLst>
      <p:ext uri="{BB962C8B-B14F-4D97-AF65-F5344CB8AC3E}">
        <p14:creationId xmlns:p14="http://schemas.microsoft.com/office/powerpoint/2010/main" val="1645104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4</a:t>
            </a:fld>
            <a:endParaRPr lang="en-US"/>
          </a:p>
        </p:txBody>
      </p:sp>
    </p:spTree>
    <p:extLst>
      <p:ext uri="{BB962C8B-B14F-4D97-AF65-F5344CB8AC3E}">
        <p14:creationId xmlns:p14="http://schemas.microsoft.com/office/powerpoint/2010/main" val="1951651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5</a:t>
            </a:fld>
            <a:endParaRPr lang="en-US"/>
          </a:p>
        </p:txBody>
      </p:sp>
    </p:spTree>
    <p:extLst>
      <p:ext uri="{BB962C8B-B14F-4D97-AF65-F5344CB8AC3E}">
        <p14:creationId xmlns:p14="http://schemas.microsoft.com/office/powerpoint/2010/main" val="3309142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89047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CFDA0-ACCD-A1AA-70F1-97461D3D1E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F4CBE5-EFC0-9C56-0186-F85324951B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E52CB3-09FF-3145-CDE4-0F6A90A006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9AB9CA-4871-44AB-B8F9-2C7538844B38}"/>
              </a:ext>
            </a:extLst>
          </p:cNvPr>
          <p:cNvSpPr>
            <a:spLocks noGrp="1"/>
          </p:cNvSpPr>
          <p:nvPr>
            <p:ph type="sldNum" sz="quarter" idx="5"/>
          </p:nvPr>
        </p:nvSpPr>
        <p:spPr/>
        <p:txBody>
          <a:bodyPr/>
          <a:lstStyle/>
          <a:p>
            <a:fld id="{C02F3424-30B5-47D2-BBBD-F8A6090E189D}" type="slidenum">
              <a:rPr lang="en-US" smtClean="0"/>
              <a:t>11</a:t>
            </a:fld>
            <a:endParaRPr lang="en-US"/>
          </a:p>
        </p:txBody>
      </p:sp>
    </p:spTree>
    <p:extLst>
      <p:ext uri="{BB962C8B-B14F-4D97-AF65-F5344CB8AC3E}">
        <p14:creationId xmlns:p14="http://schemas.microsoft.com/office/powerpoint/2010/main" val="580219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12</a:t>
            </a:fld>
            <a:endParaRPr lang="en-US"/>
          </a:p>
        </p:txBody>
      </p:sp>
    </p:spTree>
    <p:extLst>
      <p:ext uri="{BB962C8B-B14F-4D97-AF65-F5344CB8AC3E}">
        <p14:creationId xmlns:p14="http://schemas.microsoft.com/office/powerpoint/2010/main" val="451277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19</a:t>
            </a:fld>
            <a:endParaRPr lang="en-US"/>
          </a:p>
        </p:txBody>
      </p:sp>
    </p:spTree>
    <p:extLst>
      <p:ext uri="{BB962C8B-B14F-4D97-AF65-F5344CB8AC3E}">
        <p14:creationId xmlns:p14="http://schemas.microsoft.com/office/powerpoint/2010/main" val="1771035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7B25E-7D87-DB4C-BF4D-098E9D284492}" type="slidenum">
              <a:rPr lang="en-US" smtClean="0"/>
              <a:t>23</a:t>
            </a:fld>
            <a:endParaRPr lang="en-US"/>
          </a:p>
        </p:txBody>
      </p:sp>
    </p:spTree>
    <p:extLst>
      <p:ext uri="{BB962C8B-B14F-4D97-AF65-F5344CB8AC3E}">
        <p14:creationId xmlns:p14="http://schemas.microsoft.com/office/powerpoint/2010/main" val="3132612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Quote-Image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DA599D-9492-C672-6D38-CB69EC7F7126}"/>
              </a:ext>
            </a:extLst>
          </p:cNvPr>
          <p:cNvSpPr/>
          <p:nvPr userDrawn="1"/>
        </p:nvSpPr>
        <p:spPr>
          <a:xfrm>
            <a:off x="445674" y="5655448"/>
            <a:ext cx="3742124" cy="1202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0" b="14033"/>
          <a:stretch/>
        </p:blipFill>
        <p:spPr>
          <a:xfrm>
            <a:off x="0" y="-1"/>
            <a:ext cx="12192000" cy="446258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spTree>
    <p:extLst>
      <p:ext uri="{BB962C8B-B14F-4D97-AF65-F5344CB8AC3E}">
        <p14:creationId xmlns:p14="http://schemas.microsoft.com/office/powerpoint/2010/main" val="5216951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 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www.IFEA.org</a:t>
            </a: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theme" Target="../theme/theme6.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theme" Target="../theme/theme7.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2"/>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52" r:id="rId10"/>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9/17/2025</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43" r:id="rId2"/>
    <p:sldLayoutId id="2147483744" r:id="rId3"/>
    <p:sldLayoutId id="2147483745" r:id="rId4"/>
    <p:sldLayoutId id="2147483746" r:id="rId5"/>
    <p:sldLayoutId id="214748370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0.xml"/><Relationship Id="rId5" Type="http://schemas.openxmlformats.org/officeDocument/2006/relationships/chart" Target="../charts/chart5.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3.sv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6.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0.xml"/><Relationship Id="rId5" Type="http://schemas.openxmlformats.org/officeDocument/2006/relationships/chart" Target="../charts/chart10.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diagramLayout" Target="../diagrams/layout5.xml"/><Relationship Id="rId7" Type="http://schemas.openxmlformats.org/officeDocument/2006/relationships/image" Target="../media/image32.png"/><Relationship Id="rId2" Type="http://schemas.openxmlformats.org/officeDocument/2006/relationships/diagramData" Target="../diagrams/data5.xml"/><Relationship Id="rId1" Type="http://schemas.openxmlformats.org/officeDocument/2006/relationships/slideLayout" Target="../slideLayouts/slideLayout2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11.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20.xml"/><Relationship Id="rId5" Type="http://schemas.openxmlformats.org/officeDocument/2006/relationships/chart" Target="../charts/chart15.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diagramLayout" Target="../diagrams/layout6.xml"/><Relationship Id="rId7" Type="http://schemas.openxmlformats.org/officeDocument/2006/relationships/image" Target="../media/image32.png"/><Relationship Id="rId2" Type="http://schemas.openxmlformats.org/officeDocument/2006/relationships/diagramData" Target="../diagrams/data6.xml"/><Relationship Id="rId1" Type="http://schemas.openxmlformats.org/officeDocument/2006/relationships/slideLayout" Target="../slideLayouts/slideLayout2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16.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20.xml"/><Relationship Id="rId5" Type="http://schemas.openxmlformats.org/officeDocument/2006/relationships/chart" Target="../charts/chart20.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33.sv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21.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2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diagramLayout" Target="../diagrams/layout8.xml"/><Relationship Id="rId7" Type="http://schemas.openxmlformats.org/officeDocument/2006/relationships/image" Target="../media/image32.png"/><Relationship Id="rId2" Type="http://schemas.openxmlformats.org/officeDocument/2006/relationships/diagramData" Target="../diagrams/data8.xml"/><Relationship Id="rId1" Type="http://schemas.openxmlformats.org/officeDocument/2006/relationships/slideLayout" Target="../slideLayouts/slideLayout2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22.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36.jpeg"/><Relationship Id="rId4" Type="http://schemas.openxmlformats.org/officeDocument/2006/relationships/image" Target="../media/image33.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37.jpg"/><Relationship Id="rId4" Type="http://schemas.openxmlformats.org/officeDocument/2006/relationships/image" Target="../media/image33.svg"/></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svg"/><Relationship Id="rId3" Type="http://schemas.openxmlformats.org/officeDocument/2006/relationships/diagramLayout" Target="../diagrams/layout3.xml"/><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diagramData" Target="../diagrams/data3.xml"/><Relationship Id="rId16" Type="http://schemas.openxmlformats.org/officeDocument/2006/relationships/image" Target="../media/image28.svg"/><Relationship Id="rId1" Type="http://schemas.openxmlformats.org/officeDocument/2006/relationships/slideLayout" Target="../slideLayouts/slideLayout20.xml"/><Relationship Id="rId6" Type="http://schemas.microsoft.com/office/2007/relationships/diagramDrawing" Target="../diagrams/drawing3.xml"/><Relationship Id="rId11" Type="http://schemas.openxmlformats.org/officeDocument/2006/relationships/image" Target="../media/image23.png"/><Relationship Id="rId5" Type="http://schemas.openxmlformats.org/officeDocument/2006/relationships/diagramColors" Target="../diagrams/colors3.xml"/><Relationship Id="rId1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diagramQuickStyle" Target="../diagrams/quickStyle3.xml"/><Relationship Id="rId9" Type="http://schemas.openxmlformats.org/officeDocument/2006/relationships/image" Target="../media/image21.png"/><Relationship Id="rId14" Type="http://schemas.openxmlformats.org/officeDocument/2006/relationships/image" Target="../media/image26.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400" y="1984326"/>
            <a:ext cx="5990230" cy="1869602"/>
          </a:xfrm>
        </p:spPr>
        <p:txBody>
          <a:bodyPr>
            <a:normAutofit/>
          </a:bodyPr>
          <a:lstStyle/>
          <a:p>
            <a:r>
              <a:rPr lang="en-US" sz="3600" dirty="0"/>
              <a:t>Summary of Significant Comments on Consultation Paper (CIVs and Pension Funds)</a:t>
            </a:r>
          </a:p>
        </p:txBody>
      </p:sp>
      <p:sp>
        <p:nvSpPr>
          <p:cNvPr id="3" name="Text Placeholder 2">
            <a:extLst>
              <a:ext uri="{FF2B5EF4-FFF2-40B4-BE49-F238E27FC236}">
                <a16:creationId xmlns:a16="http://schemas.microsoft.com/office/drawing/2014/main" id="{B0D3109E-1DF2-98D8-C27B-DD00F561DD28}"/>
              </a:ext>
            </a:extLst>
          </p:cNvPr>
          <p:cNvSpPr>
            <a:spLocks noGrp="1"/>
          </p:cNvSpPr>
          <p:nvPr>
            <p:ph type="body" sz="quarter" idx="13"/>
          </p:nvPr>
        </p:nvSpPr>
        <p:spPr>
          <a:xfrm>
            <a:off x="533400" y="4318677"/>
            <a:ext cx="4495800" cy="950026"/>
          </a:xfrm>
        </p:spPr>
        <p:txBody>
          <a:bodyPr>
            <a:normAutofit/>
          </a:bodyPr>
          <a:lstStyle/>
          <a:p>
            <a:r>
              <a:rPr lang="en-US" b="0" dirty="0"/>
              <a:t>Linda Biek, IESBA Director</a:t>
            </a:r>
          </a:p>
          <a:p>
            <a:r>
              <a:rPr lang="en-US" b="0" dirty="0"/>
              <a:t>Jeanne Viljoen, IESBA Principal</a:t>
            </a:r>
          </a:p>
          <a:p>
            <a:endParaRPr lang="en-US" dirty="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p:txBody>
          <a:bodyPr/>
          <a:lstStyle/>
          <a:p>
            <a:r>
              <a:rPr lang="en-US"/>
              <a:t>September 2025</a:t>
            </a: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A0062-8389-E931-4818-2067A2F05A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820FF6-A258-967A-B370-3A957B8F9EE7}"/>
              </a:ext>
            </a:extLst>
          </p:cNvPr>
          <p:cNvSpPr>
            <a:spLocks noGrp="1"/>
          </p:cNvSpPr>
          <p:nvPr>
            <p:ph type="title"/>
          </p:nvPr>
        </p:nvSpPr>
        <p:spPr/>
        <p:txBody>
          <a:bodyPr/>
          <a:lstStyle/>
          <a:p>
            <a:r>
              <a:rPr lang="en-US" dirty="0"/>
              <a:t>Question 1 (per Stakeholder group)</a:t>
            </a:r>
          </a:p>
        </p:txBody>
      </p:sp>
      <p:sp>
        <p:nvSpPr>
          <p:cNvPr id="3" name="Slide Number Placeholder 2">
            <a:extLst>
              <a:ext uri="{FF2B5EF4-FFF2-40B4-BE49-F238E27FC236}">
                <a16:creationId xmlns:a16="http://schemas.microsoft.com/office/drawing/2014/main" id="{B76F4B24-EA58-E867-414C-D6A617C3C21F}"/>
              </a:ext>
            </a:extLst>
          </p:cNvPr>
          <p:cNvSpPr>
            <a:spLocks noGrp="1"/>
          </p:cNvSpPr>
          <p:nvPr>
            <p:ph type="sldNum" sz="quarter" idx="12"/>
          </p:nvPr>
        </p:nvSpPr>
        <p:spPr/>
        <p:txBody>
          <a:bodyPr/>
          <a:lstStyle/>
          <a:p>
            <a:fld id="{99A02339-D840-6844-BF2C-3B4B9517014C}" type="slidenum">
              <a:rPr lang="en-US" smtClean="0"/>
              <a:pPr/>
              <a:t>10</a:t>
            </a:fld>
            <a:endParaRPr lang="en-US"/>
          </a:p>
        </p:txBody>
      </p:sp>
      <p:sp>
        <p:nvSpPr>
          <p:cNvPr id="4" name="Text Placeholder 3">
            <a:extLst>
              <a:ext uri="{FF2B5EF4-FFF2-40B4-BE49-F238E27FC236}">
                <a16:creationId xmlns:a16="http://schemas.microsoft.com/office/drawing/2014/main" id="{C9677CB2-CEBD-E9E4-0A0A-C909D1BCA943}"/>
              </a:ext>
            </a:extLst>
          </p:cNvPr>
          <p:cNvSpPr>
            <a:spLocks noGrp="1"/>
          </p:cNvSpPr>
          <p:nvPr>
            <p:ph type="body" sz="quarter" idx="13"/>
          </p:nvPr>
        </p:nvSpPr>
        <p:spPr/>
        <p:txBody>
          <a:bodyPr/>
          <a:lstStyle/>
          <a:p>
            <a:r>
              <a:rPr lang="en-US" dirty="0"/>
              <a:t>related entity definition</a:t>
            </a:r>
          </a:p>
        </p:txBody>
      </p:sp>
      <p:graphicFrame>
        <p:nvGraphicFramePr>
          <p:cNvPr id="8" name="Chart 7">
            <a:extLst>
              <a:ext uri="{FF2B5EF4-FFF2-40B4-BE49-F238E27FC236}">
                <a16:creationId xmlns:a16="http://schemas.microsoft.com/office/drawing/2014/main" id="{DAD6ABE4-DEA2-7375-F603-8CFF57AF6F5C}"/>
              </a:ext>
            </a:extLst>
          </p:cNvPr>
          <p:cNvGraphicFramePr/>
          <p:nvPr>
            <p:extLst>
              <p:ext uri="{D42A27DB-BD31-4B8C-83A1-F6EECF244321}">
                <p14:modId xmlns:p14="http://schemas.microsoft.com/office/powerpoint/2010/main" val="2729955209"/>
              </p:ext>
            </p:extLst>
          </p:nvPr>
        </p:nvGraphicFramePr>
        <p:xfrm>
          <a:off x="215761" y="1852935"/>
          <a:ext cx="3133618" cy="440402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671FE76A-BE0F-CB03-F162-9C062C603553}"/>
              </a:ext>
            </a:extLst>
          </p:cNvPr>
          <p:cNvGraphicFramePr/>
          <p:nvPr>
            <p:extLst>
              <p:ext uri="{D42A27DB-BD31-4B8C-83A1-F6EECF244321}">
                <p14:modId xmlns:p14="http://schemas.microsoft.com/office/powerpoint/2010/main" val="741992201"/>
              </p:ext>
            </p:extLst>
          </p:nvPr>
        </p:nvGraphicFramePr>
        <p:xfrm>
          <a:off x="3162320" y="1852935"/>
          <a:ext cx="3133618" cy="44040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DB20EFC1-CF22-A738-C933-335F39AE5760}"/>
              </a:ext>
            </a:extLst>
          </p:cNvPr>
          <p:cNvGraphicFramePr/>
          <p:nvPr>
            <p:extLst>
              <p:ext uri="{D42A27DB-BD31-4B8C-83A1-F6EECF244321}">
                <p14:modId xmlns:p14="http://schemas.microsoft.com/office/powerpoint/2010/main" val="2224653955"/>
              </p:ext>
            </p:extLst>
          </p:nvPr>
        </p:nvGraphicFramePr>
        <p:xfrm>
          <a:off x="6108879" y="1892269"/>
          <a:ext cx="3133618" cy="440402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BA32699F-9044-70BC-91C0-6CA73FD7A9D9}"/>
              </a:ext>
            </a:extLst>
          </p:cNvPr>
          <p:cNvGraphicFramePr/>
          <p:nvPr>
            <p:extLst>
              <p:ext uri="{D42A27DB-BD31-4B8C-83A1-F6EECF244321}">
                <p14:modId xmlns:p14="http://schemas.microsoft.com/office/powerpoint/2010/main" val="1158029580"/>
              </p:ext>
            </p:extLst>
          </p:nvPr>
        </p:nvGraphicFramePr>
        <p:xfrm>
          <a:off x="8893998" y="1892269"/>
          <a:ext cx="3133618" cy="440402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02768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2A0BA-3673-FC75-C983-75DB9E4B3B1D}"/>
            </a:ext>
          </a:extLst>
        </p:cNvPr>
        <p:cNvGrpSpPr/>
        <p:nvPr/>
      </p:nvGrpSpPr>
      <p:grpSpPr>
        <a:xfrm>
          <a:off x="0" y="0"/>
          <a:ext cx="0" cy="0"/>
          <a:chOff x="0" y="0"/>
          <a:chExt cx="0" cy="0"/>
        </a:xfrm>
      </p:grpSpPr>
      <p:sp>
        <p:nvSpPr>
          <p:cNvPr id="18" name="Text 13">
            <a:extLst>
              <a:ext uri="{FF2B5EF4-FFF2-40B4-BE49-F238E27FC236}">
                <a16:creationId xmlns:a16="http://schemas.microsoft.com/office/drawing/2014/main" id="{DD11EF09-4378-2CE9-817C-40281D36593F}"/>
              </a:ext>
            </a:extLst>
          </p:cNvPr>
          <p:cNvSpPr/>
          <p:nvPr/>
        </p:nvSpPr>
        <p:spPr>
          <a:xfrm>
            <a:off x="535416" y="4535921"/>
            <a:ext cx="3479993" cy="591054"/>
          </a:xfrm>
          <a:prstGeom prst="rect">
            <a:avLst/>
          </a:prstGeom>
          <a:noFill/>
          <a:ln/>
        </p:spPr>
        <p:txBody>
          <a:bodyPr wrap="none" lIns="0" tIns="0" rIns="0" bIns="0" rtlCol="0" anchor="t"/>
          <a:lstStyle/>
          <a:p>
            <a:pPr marL="283464" indent="-283464">
              <a:lnSpc>
                <a:spcPts val="1400"/>
              </a:lnSpc>
              <a:buSzPct val="100000"/>
              <a:buChar char="•"/>
            </a:pPr>
            <a:r>
              <a:rPr lang="en-US" sz="1400" dirty="0">
                <a:solidFill>
                  <a:srgbClr val="746558"/>
                </a:solidFill>
                <a:ea typeface="Calibri Light" panose="020F0302020204030204" pitchFamily="34" charset="0"/>
                <a:cs typeface="Calibri Light" panose="020F0302020204030204" pitchFamily="34" charset="0"/>
              </a:rPr>
              <a:t>40% of 59 respondents believe the RE</a:t>
            </a:r>
          </a:p>
          <a:p>
            <a:pPr>
              <a:lnSpc>
                <a:spcPts val="1400"/>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definition, in conjunction with the CF </a:t>
            </a:r>
          </a:p>
          <a:p>
            <a:pPr>
              <a:lnSpc>
                <a:spcPts val="1400"/>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captures all relevant entities. </a:t>
            </a:r>
            <a:endParaRPr lang="en-US" sz="1400" dirty="0">
              <a:ea typeface="Calibri Light" panose="020F0302020204030204" pitchFamily="34" charset="0"/>
              <a:cs typeface="Calibri Light" panose="020F0302020204030204" pitchFamily="34" charset="0"/>
            </a:endParaRPr>
          </a:p>
        </p:txBody>
      </p:sp>
      <p:sp>
        <p:nvSpPr>
          <p:cNvPr id="19" name="Text 14">
            <a:extLst>
              <a:ext uri="{FF2B5EF4-FFF2-40B4-BE49-F238E27FC236}">
                <a16:creationId xmlns:a16="http://schemas.microsoft.com/office/drawing/2014/main" id="{FF82D9C8-923C-6AE1-EF8C-21495F09B616}"/>
              </a:ext>
            </a:extLst>
          </p:cNvPr>
          <p:cNvSpPr/>
          <p:nvPr/>
        </p:nvSpPr>
        <p:spPr>
          <a:xfrm>
            <a:off x="535416" y="5316834"/>
            <a:ext cx="3479993" cy="729682"/>
          </a:xfrm>
          <a:prstGeom prst="rect">
            <a:avLst/>
          </a:prstGeom>
          <a:noFill/>
          <a:ln/>
        </p:spPr>
        <p:txBody>
          <a:bodyPr wrap="none" lIns="0" tIns="0" rIns="0" bIns="0" rtlCol="0" anchor="t"/>
          <a:lstStyle/>
          <a:p>
            <a:pPr marL="285739" indent="-285739">
              <a:lnSpc>
                <a:spcPts val="1400"/>
              </a:lnSpc>
              <a:buSzPct val="100000"/>
              <a:buChar char="•"/>
            </a:pPr>
            <a:r>
              <a:rPr lang="en-US" sz="1400" dirty="0">
                <a:solidFill>
                  <a:srgbClr val="746558"/>
                </a:solidFill>
                <a:ea typeface="Calibri Light" panose="020F0302020204030204" pitchFamily="34" charset="0"/>
                <a:cs typeface="Calibri Light" panose="020F0302020204030204" pitchFamily="34" charset="0"/>
              </a:rPr>
              <a:t>20% of the 59 respondents believe the RE </a:t>
            </a:r>
          </a:p>
          <a:p>
            <a:pPr>
              <a:lnSpc>
                <a:spcPts val="1400"/>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definition, in conjunction with jurisdictional </a:t>
            </a:r>
          </a:p>
          <a:p>
            <a:pPr>
              <a:lnSpc>
                <a:spcPts val="1400"/>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laws and regulations, captures all relevant </a:t>
            </a:r>
          </a:p>
          <a:p>
            <a:pPr>
              <a:lnSpc>
                <a:spcPts val="1400"/>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entities.</a:t>
            </a:r>
          </a:p>
        </p:txBody>
      </p:sp>
      <p:sp>
        <p:nvSpPr>
          <p:cNvPr id="23" name="Text 18">
            <a:extLst>
              <a:ext uri="{FF2B5EF4-FFF2-40B4-BE49-F238E27FC236}">
                <a16:creationId xmlns:a16="http://schemas.microsoft.com/office/drawing/2014/main" id="{866B36B9-314E-567A-7107-FF6D9562A013}"/>
              </a:ext>
            </a:extLst>
          </p:cNvPr>
          <p:cNvSpPr/>
          <p:nvPr/>
        </p:nvSpPr>
        <p:spPr>
          <a:xfrm>
            <a:off x="4175318" y="4535921"/>
            <a:ext cx="3169705" cy="525428"/>
          </a:xfrm>
          <a:prstGeom prst="rect">
            <a:avLst/>
          </a:prstGeom>
          <a:noFill/>
          <a:ln/>
        </p:spPr>
        <p:txBody>
          <a:bodyPr wrap="square" lIns="0" tIns="0" rIns="0" bIns="0" rtlCol="0" anchor="t"/>
          <a:lstStyle/>
          <a:p>
            <a:pPr marL="285739" indent="-285739">
              <a:lnSpc>
                <a:spcPts val="1400"/>
              </a:lnSpc>
              <a:buSzPct val="100000"/>
              <a:buChar char="•"/>
            </a:pPr>
            <a:r>
              <a:rPr lang="en-US" sz="1400" dirty="0">
                <a:solidFill>
                  <a:srgbClr val="746558"/>
                </a:solidFill>
                <a:ea typeface="Calibri Light" panose="020F0302020204030204" pitchFamily="34" charset="0"/>
                <a:cs typeface="Calibri Light" panose="020F0302020204030204" pitchFamily="34" charset="0"/>
              </a:rPr>
              <a:t>Only 7 respondents (6 PAOs/1 firm) suggested new or amended Code provisions.</a:t>
            </a:r>
          </a:p>
        </p:txBody>
      </p:sp>
      <p:sp>
        <p:nvSpPr>
          <p:cNvPr id="25" name="Text 20">
            <a:extLst>
              <a:ext uri="{FF2B5EF4-FFF2-40B4-BE49-F238E27FC236}">
                <a16:creationId xmlns:a16="http://schemas.microsoft.com/office/drawing/2014/main" id="{56D5A623-E689-3588-39DE-B95656242DEC}"/>
              </a:ext>
            </a:extLst>
          </p:cNvPr>
          <p:cNvSpPr/>
          <p:nvPr/>
        </p:nvSpPr>
        <p:spPr>
          <a:xfrm>
            <a:off x="4158456" y="5905531"/>
            <a:ext cx="3262172" cy="433797"/>
          </a:xfrm>
          <a:prstGeom prst="rect">
            <a:avLst/>
          </a:prstGeom>
          <a:noFill/>
          <a:ln/>
        </p:spPr>
        <p:txBody>
          <a:bodyPr wrap="square" lIns="0" tIns="0" rIns="0" bIns="0" rtlCol="0" anchor="t"/>
          <a:lstStyle/>
          <a:p>
            <a:pPr marL="285739" indent="-285739">
              <a:lnSpc>
                <a:spcPts val="1833"/>
              </a:lnSpc>
              <a:buSzPct val="100000"/>
              <a:buChar char="•"/>
            </a:pPr>
            <a:r>
              <a:rPr lang="en-US" sz="1400" dirty="0">
                <a:solidFill>
                  <a:srgbClr val="746558"/>
                </a:solidFill>
                <a:ea typeface="Calibri Light" panose="020F0302020204030204" pitchFamily="34" charset="0"/>
                <a:cs typeface="Calibri Light" panose="020F0302020204030204" pitchFamily="34" charset="0"/>
              </a:rPr>
              <a:t>19% suggested issuance of non-authoritative material.</a:t>
            </a:r>
          </a:p>
        </p:txBody>
      </p:sp>
      <p:sp>
        <p:nvSpPr>
          <p:cNvPr id="26" name="Text 21">
            <a:extLst>
              <a:ext uri="{FF2B5EF4-FFF2-40B4-BE49-F238E27FC236}">
                <a16:creationId xmlns:a16="http://schemas.microsoft.com/office/drawing/2014/main" id="{27295C85-9A58-778A-AF80-008E9BDB304D}"/>
              </a:ext>
            </a:extLst>
          </p:cNvPr>
          <p:cNvSpPr/>
          <p:nvPr/>
        </p:nvSpPr>
        <p:spPr>
          <a:xfrm>
            <a:off x="4169613" y="5266582"/>
            <a:ext cx="3344485" cy="433797"/>
          </a:xfrm>
          <a:prstGeom prst="rect">
            <a:avLst/>
          </a:prstGeom>
          <a:noFill/>
          <a:ln/>
        </p:spPr>
        <p:txBody>
          <a:bodyPr wrap="none" lIns="0" tIns="0" rIns="0" bIns="0" rtlCol="0" anchor="t"/>
          <a:lstStyle/>
          <a:p>
            <a:pPr marL="285739" indent="-285739">
              <a:lnSpc>
                <a:spcPts val="1833"/>
              </a:lnSpc>
              <a:buSzPct val="100000"/>
              <a:buChar char="•"/>
            </a:pPr>
            <a:r>
              <a:rPr lang="en-US" sz="1400" dirty="0">
                <a:solidFill>
                  <a:srgbClr val="746558"/>
                </a:solidFill>
                <a:ea typeface="Calibri Light" panose="020F0302020204030204" pitchFamily="34" charset="0"/>
                <a:cs typeface="Calibri Light" panose="020F0302020204030204" pitchFamily="34" charset="0"/>
              </a:rPr>
              <a:t>17% of respondents felt there was no </a:t>
            </a:r>
          </a:p>
          <a:p>
            <a:pPr>
              <a:lnSpc>
                <a:spcPts val="1833"/>
              </a:lnSpc>
              <a:buSzPct val="100000"/>
              <a:tabLst>
                <a:tab pos="283464" algn="l"/>
              </a:tabLst>
            </a:pPr>
            <a:r>
              <a:rPr lang="en-US" sz="1400" dirty="0">
                <a:solidFill>
                  <a:srgbClr val="746558"/>
                </a:solidFill>
                <a:ea typeface="Calibri Light" panose="020F0302020204030204" pitchFamily="34" charset="0"/>
                <a:cs typeface="Calibri Light" panose="020F0302020204030204" pitchFamily="34" charset="0"/>
              </a:rPr>
              <a:t>	need for new terms.</a:t>
            </a:r>
            <a:endParaRPr lang="en-US" sz="1400" dirty="0">
              <a:ea typeface="Calibri Light" panose="020F0302020204030204" pitchFamily="34" charset="0"/>
              <a:cs typeface="Calibri Light" panose="020F0302020204030204" pitchFamily="34" charset="0"/>
            </a:endParaRPr>
          </a:p>
        </p:txBody>
      </p:sp>
      <p:sp>
        <p:nvSpPr>
          <p:cNvPr id="3" name="Slide Number Placeholder 2">
            <a:extLst>
              <a:ext uri="{FF2B5EF4-FFF2-40B4-BE49-F238E27FC236}">
                <a16:creationId xmlns:a16="http://schemas.microsoft.com/office/drawing/2014/main" id="{86EB27FB-F992-CF46-C5F2-E26DE4ADBE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C6B5B35F-670A-B920-990F-3528ABE80F6F}"/>
              </a:ext>
            </a:extLst>
          </p:cNvPr>
          <p:cNvSpPr>
            <a:spLocks noGrp="1"/>
          </p:cNvSpPr>
          <p:nvPr>
            <p:ph type="title"/>
          </p:nvPr>
        </p:nvSpPr>
        <p:spPr>
          <a:xfrm>
            <a:off x="834886" y="643015"/>
            <a:ext cx="9909313" cy="570884"/>
          </a:xfrm>
        </p:spPr>
        <p:txBody>
          <a:bodyPr/>
          <a:lstStyle/>
          <a:p>
            <a:r>
              <a:rPr lang="en-US" dirty="0">
                <a:solidFill>
                  <a:srgbClr val="484237"/>
                </a:solidFill>
                <a:latin typeface="+mn-lt"/>
                <a:ea typeface="Calibri Light" panose="020F0302020204030204" pitchFamily="34" charset="0"/>
              </a:rPr>
              <a:t>Question 1</a:t>
            </a:r>
            <a:br>
              <a:rPr lang="en-US" dirty="0">
                <a:latin typeface="+mn-lt"/>
                <a:ea typeface="Calibri Light" panose="020F0302020204030204" pitchFamily="34" charset="0"/>
              </a:rPr>
            </a:br>
            <a:br>
              <a:rPr lang="en-US" dirty="0">
                <a:latin typeface="+mn-lt"/>
                <a:ea typeface="Calibri Light" panose="020F0302020204030204" pitchFamily="34" charset="0"/>
              </a:rPr>
            </a:br>
            <a:br>
              <a:rPr lang="en-US" dirty="0">
                <a:latin typeface="+mn-lt"/>
                <a:ea typeface="Calibri Light" panose="020F0302020204030204" pitchFamily="34" charset="0"/>
              </a:rPr>
            </a:br>
            <a:endParaRPr lang="en-US" dirty="0">
              <a:latin typeface="+mn-lt"/>
              <a:ea typeface="Calibri Light" panose="020F0302020204030204" pitchFamily="34" charset="0"/>
            </a:endParaRPr>
          </a:p>
        </p:txBody>
      </p:sp>
      <p:sp>
        <p:nvSpPr>
          <p:cNvPr id="2" name="Text 0">
            <a:extLst>
              <a:ext uri="{FF2B5EF4-FFF2-40B4-BE49-F238E27FC236}">
                <a16:creationId xmlns:a16="http://schemas.microsoft.com/office/drawing/2014/main" id="{E7CCFBE0-A051-E8D4-3026-FAE303E3E3D1}"/>
              </a:ext>
            </a:extLst>
          </p:cNvPr>
          <p:cNvSpPr/>
          <p:nvPr/>
        </p:nvSpPr>
        <p:spPr>
          <a:xfrm>
            <a:off x="895166" y="1048669"/>
            <a:ext cx="3713163" cy="463649"/>
          </a:xfrm>
          <a:prstGeom prst="rect">
            <a:avLst/>
          </a:prstGeom>
          <a:noFill/>
          <a:ln/>
        </p:spPr>
        <p:txBody>
          <a:bodyPr wrap="none" lIns="0" tIns="0" rIns="0" bIns="0" rtlCol="0" anchor="t"/>
          <a:lstStyle/>
          <a:p>
            <a:pPr>
              <a:lnSpc>
                <a:spcPts val="3625"/>
              </a:lnSpc>
            </a:pPr>
            <a:endParaRPr lang="en-US" sz="2917">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5" name="Text 1">
            <a:extLst>
              <a:ext uri="{FF2B5EF4-FFF2-40B4-BE49-F238E27FC236}">
                <a16:creationId xmlns:a16="http://schemas.microsoft.com/office/drawing/2014/main" id="{6CD01107-25FF-B05E-F7AF-033C9FBF72DD}"/>
              </a:ext>
            </a:extLst>
          </p:cNvPr>
          <p:cNvSpPr/>
          <p:nvPr/>
        </p:nvSpPr>
        <p:spPr>
          <a:xfrm>
            <a:off x="834886" y="1728461"/>
            <a:ext cx="6370110" cy="474861"/>
          </a:xfrm>
          <a:prstGeom prst="rect">
            <a:avLst/>
          </a:prstGeom>
          <a:noFill/>
          <a:ln/>
        </p:spPr>
        <p:txBody>
          <a:bodyPr wrap="square" lIns="0" tIns="0" rIns="0" bIns="0" rtlCol="0" anchor="t"/>
          <a:lstStyle/>
          <a:p>
            <a:pPr>
              <a:lnSpc>
                <a:spcPts val="1833"/>
              </a:lnSpc>
            </a:pPr>
            <a:r>
              <a:rPr lang="en-US" sz="1600" b="1" dirty="0">
                <a:solidFill>
                  <a:schemeClr val="accent2">
                    <a:lumMod val="50000"/>
                  </a:schemeClr>
                </a:solidFill>
                <a:ea typeface="Calibri Light" panose="020F0302020204030204" pitchFamily="34" charset="0"/>
                <a:cs typeface="Calibri Light" panose="020F0302020204030204" pitchFamily="34" charset="0"/>
              </a:rPr>
              <a:t>Preliminary multi-variate analysis of the results revealed important insights beyond whether the related entity definition is adequate or not</a:t>
            </a:r>
          </a:p>
        </p:txBody>
      </p:sp>
      <p:sp>
        <p:nvSpPr>
          <p:cNvPr id="6" name="Text 2">
            <a:extLst>
              <a:ext uri="{FF2B5EF4-FFF2-40B4-BE49-F238E27FC236}">
                <a16:creationId xmlns:a16="http://schemas.microsoft.com/office/drawing/2014/main" id="{0A640FDF-F2BF-598D-18B3-86F44CF403F1}"/>
              </a:ext>
            </a:extLst>
          </p:cNvPr>
          <p:cNvSpPr/>
          <p:nvPr/>
        </p:nvSpPr>
        <p:spPr>
          <a:xfrm>
            <a:off x="606895" y="2409957"/>
            <a:ext cx="2020689" cy="489644"/>
          </a:xfrm>
          <a:prstGeom prst="rect">
            <a:avLst/>
          </a:prstGeom>
          <a:noFill/>
          <a:ln/>
        </p:spPr>
        <p:txBody>
          <a:bodyPr wrap="none" lIns="0" tIns="0" rIns="0" bIns="0" rtlCol="0" anchor="t"/>
          <a:lstStyle/>
          <a:p>
            <a:pPr algn="ctr">
              <a:lnSpc>
                <a:spcPts val="3833"/>
              </a:lnSpc>
            </a:pPr>
            <a:r>
              <a:rPr lang="en-US" sz="3833" dirty="0">
                <a:solidFill>
                  <a:schemeClr val="tx1">
                    <a:lumMod val="10000"/>
                  </a:schemeClr>
                </a:solidFill>
                <a:ea typeface="Calibri Light" panose="020F0302020204030204" pitchFamily="34" charset="0"/>
                <a:cs typeface="Calibri Light" panose="020F0302020204030204" pitchFamily="34" charset="0"/>
              </a:rPr>
              <a:t>26%</a:t>
            </a:r>
          </a:p>
        </p:txBody>
      </p:sp>
      <p:sp>
        <p:nvSpPr>
          <p:cNvPr id="7" name="Text 3">
            <a:extLst>
              <a:ext uri="{FF2B5EF4-FFF2-40B4-BE49-F238E27FC236}">
                <a16:creationId xmlns:a16="http://schemas.microsoft.com/office/drawing/2014/main" id="{EB3FCD4A-4106-4028-F86F-1270631FB776}"/>
              </a:ext>
            </a:extLst>
          </p:cNvPr>
          <p:cNvSpPr/>
          <p:nvPr/>
        </p:nvSpPr>
        <p:spPr>
          <a:xfrm>
            <a:off x="659580" y="3084942"/>
            <a:ext cx="1915219" cy="231775"/>
          </a:xfrm>
          <a:prstGeom prst="rect">
            <a:avLst/>
          </a:prstGeom>
          <a:noFill/>
          <a:ln/>
        </p:spPr>
        <p:txBody>
          <a:bodyPr wrap="none" lIns="0" tIns="0" rIns="0" bIns="0" rtlCol="0" anchor="t"/>
          <a:lstStyle/>
          <a:p>
            <a:pPr algn="ctr">
              <a:lnSpc>
                <a:spcPts val="1792"/>
              </a:lnSpc>
            </a:pPr>
            <a:r>
              <a:rPr lang="en-US" sz="1600" b="1" dirty="0">
                <a:solidFill>
                  <a:srgbClr val="746558"/>
                </a:solidFill>
                <a:ea typeface="Calibri Light" panose="020F0302020204030204" pitchFamily="34" charset="0"/>
                <a:cs typeface="Calibri Light" panose="020F0302020204030204" pitchFamily="34" charset="0"/>
              </a:rPr>
              <a:t>Agree</a:t>
            </a:r>
            <a:endParaRPr lang="en-US" sz="1600" b="1" dirty="0">
              <a:ea typeface="Calibri Light" panose="020F0302020204030204" pitchFamily="34" charset="0"/>
              <a:cs typeface="Calibri Light" panose="020F0302020204030204" pitchFamily="34" charset="0"/>
            </a:endParaRPr>
          </a:p>
        </p:txBody>
      </p:sp>
      <p:sp>
        <p:nvSpPr>
          <p:cNvPr id="8" name="Text 4">
            <a:extLst>
              <a:ext uri="{FF2B5EF4-FFF2-40B4-BE49-F238E27FC236}">
                <a16:creationId xmlns:a16="http://schemas.microsoft.com/office/drawing/2014/main" id="{62950188-9766-F199-07F6-F14B612799CC}"/>
              </a:ext>
            </a:extLst>
          </p:cNvPr>
          <p:cNvSpPr/>
          <p:nvPr/>
        </p:nvSpPr>
        <p:spPr>
          <a:xfrm>
            <a:off x="606895" y="3405716"/>
            <a:ext cx="2020689" cy="474861"/>
          </a:xfrm>
          <a:prstGeom prst="rect">
            <a:avLst/>
          </a:prstGeom>
          <a:noFill/>
          <a:ln/>
        </p:spPr>
        <p:txBody>
          <a:bodyPr wrap="square" lIns="0" tIns="0" rIns="0" bIns="0" rtlCol="0" anchor="t"/>
          <a:lstStyle/>
          <a:p>
            <a:pPr algn="ctr">
              <a:lnSpc>
                <a:spcPts val="1833"/>
              </a:lnSpc>
            </a:pPr>
            <a:r>
              <a:rPr lang="en-US" sz="1400" dirty="0">
                <a:solidFill>
                  <a:srgbClr val="746558"/>
                </a:solidFill>
                <a:ea typeface="Calibri Light" panose="020F0302020204030204" pitchFamily="34" charset="0"/>
                <a:cs typeface="Calibri Light" panose="020F0302020204030204" pitchFamily="34" charset="0"/>
              </a:rPr>
              <a:t>Related entity definition is sufficient</a:t>
            </a:r>
            <a:endParaRPr lang="en-US" sz="1400" dirty="0">
              <a:ea typeface="Calibri Light" panose="020F0302020204030204" pitchFamily="34" charset="0"/>
              <a:cs typeface="Calibri Light" panose="020F0302020204030204" pitchFamily="34" charset="0"/>
            </a:endParaRPr>
          </a:p>
        </p:txBody>
      </p:sp>
      <p:sp>
        <p:nvSpPr>
          <p:cNvPr id="10" name="Text 5">
            <a:extLst>
              <a:ext uri="{FF2B5EF4-FFF2-40B4-BE49-F238E27FC236}">
                <a16:creationId xmlns:a16="http://schemas.microsoft.com/office/drawing/2014/main" id="{1085953B-E08F-3825-4F36-AED908C78313}"/>
              </a:ext>
            </a:extLst>
          </p:cNvPr>
          <p:cNvSpPr/>
          <p:nvPr/>
        </p:nvSpPr>
        <p:spPr>
          <a:xfrm>
            <a:off x="2813024" y="2409957"/>
            <a:ext cx="2020689" cy="489644"/>
          </a:xfrm>
          <a:prstGeom prst="rect">
            <a:avLst/>
          </a:prstGeom>
          <a:noFill/>
          <a:ln/>
        </p:spPr>
        <p:txBody>
          <a:bodyPr wrap="none" lIns="0" tIns="0" rIns="0" bIns="0" rtlCol="0" anchor="t"/>
          <a:lstStyle/>
          <a:p>
            <a:pPr algn="ctr">
              <a:lnSpc>
                <a:spcPts val="3833"/>
              </a:lnSpc>
            </a:pPr>
            <a:r>
              <a:rPr lang="en-US" sz="3833" dirty="0">
                <a:solidFill>
                  <a:schemeClr val="accent5">
                    <a:lumMod val="50000"/>
                  </a:schemeClr>
                </a:solidFill>
                <a:ea typeface="Calibri Light" panose="020F0302020204030204" pitchFamily="34" charset="0"/>
                <a:cs typeface="Calibri Light" panose="020F0302020204030204" pitchFamily="34" charset="0"/>
              </a:rPr>
              <a:t>64%</a:t>
            </a:r>
          </a:p>
        </p:txBody>
      </p:sp>
      <p:sp>
        <p:nvSpPr>
          <p:cNvPr id="11" name="Text 6">
            <a:extLst>
              <a:ext uri="{FF2B5EF4-FFF2-40B4-BE49-F238E27FC236}">
                <a16:creationId xmlns:a16="http://schemas.microsoft.com/office/drawing/2014/main" id="{F2E69FAF-7E3A-07DC-5FE5-A465D3606A8F}"/>
              </a:ext>
            </a:extLst>
          </p:cNvPr>
          <p:cNvSpPr/>
          <p:nvPr/>
        </p:nvSpPr>
        <p:spPr>
          <a:xfrm>
            <a:off x="2716147" y="3083983"/>
            <a:ext cx="2289076" cy="463550"/>
          </a:xfrm>
          <a:prstGeom prst="rect">
            <a:avLst/>
          </a:prstGeom>
          <a:noFill/>
          <a:ln/>
        </p:spPr>
        <p:txBody>
          <a:bodyPr wrap="square" lIns="0" tIns="0" rIns="0" bIns="0" rtlCol="0" anchor="t"/>
          <a:lstStyle/>
          <a:p>
            <a:pPr algn="ctr">
              <a:lnSpc>
                <a:spcPts val="1792"/>
              </a:lnSpc>
            </a:pPr>
            <a:r>
              <a:rPr lang="en-US" sz="1600" b="1" dirty="0">
                <a:solidFill>
                  <a:srgbClr val="746558"/>
                </a:solidFill>
                <a:ea typeface="Calibri Light" panose="020F0302020204030204" pitchFamily="34" charset="0"/>
                <a:cs typeface="Calibri Light" panose="020F0302020204030204" pitchFamily="34" charset="0"/>
              </a:rPr>
              <a:t>Disagree</a:t>
            </a:r>
            <a:endParaRPr lang="en-US" sz="1600" b="1" dirty="0">
              <a:ea typeface="Calibri Light" panose="020F0302020204030204" pitchFamily="34" charset="0"/>
              <a:cs typeface="Calibri Light" panose="020F0302020204030204" pitchFamily="34" charset="0"/>
            </a:endParaRPr>
          </a:p>
        </p:txBody>
      </p:sp>
      <p:sp>
        <p:nvSpPr>
          <p:cNvPr id="12" name="Text 7">
            <a:extLst>
              <a:ext uri="{FF2B5EF4-FFF2-40B4-BE49-F238E27FC236}">
                <a16:creationId xmlns:a16="http://schemas.microsoft.com/office/drawing/2014/main" id="{7000683C-E92C-6194-96D4-A9C1B4215343}"/>
              </a:ext>
            </a:extLst>
          </p:cNvPr>
          <p:cNvSpPr/>
          <p:nvPr/>
        </p:nvSpPr>
        <p:spPr>
          <a:xfrm>
            <a:off x="2811047" y="3400059"/>
            <a:ext cx="2020689" cy="685670"/>
          </a:xfrm>
          <a:prstGeom prst="rect">
            <a:avLst/>
          </a:prstGeom>
          <a:noFill/>
          <a:ln/>
        </p:spPr>
        <p:txBody>
          <a:bodyPr wrap="square" lIns="0" tIns="0" rIns="0" bIns="0" rtlCol="0" anchor="t"/>
          <a:lstStyle/>
          <a:p>
            <a:pPr algn="ctr">
              <a:lnSpc>
                <a:spcPts val="1833"/>
              </a:lnSpc>
            </a:pPr>
            <a:r>
              <a:rPr lang="en-US" sz="1400" dirty="0">
                <a:solidFill>
                  <a:srgbClr val="746558"/>
                </a:solidFill>
                <a:ea typeface="Calibri Light" panose="020F0302020204030204" pitchFamily="34" charset="0"/>
                <a:cs typeface="Calibri Light" panose="020F0302020204030204" pitchFamily="34" charset="0"/>
              </a:rPr>
              <a:t>Related entity definition does not capture all relevant parties</a:t>
            </a:r>
            <a:endParaRPr lang="en-US" sz="1400" dirty="0">
              <a:ea typeface="Calibri Light" panose="020F0302020204030204" pitchFamily="34" charset="0"/>
              <a:cs typeface="Calibri Light" panose="020F0302020204030204" pitchFamily="34" charset="0"/>
            </a:endParaRPr>
          </a:p>
        </p:txBody>
      </p:sp>
      <p:sp>
        <p:nvSpPr>
          <p:cNvPr id="13" name="Text 8">
            <a:extLst>
              <a:ext uri="{FF2B5EF4-FFF2-40B4-BE49-F238E27FC236}">
                <a16:creationId xmlns:a16="http://schemas.microsoft.com/office/drawing/2014/main" id="{B44169B1-6776-E992-861A-156EA2AF0844}"/>
              </a:ext>
            </a:extLst>
          </p:cNvPr>
          <p:cNvSpPr/>
          <p:nvPr/>
        </p:nvSpPr>
        <p:spPr>
          <a:xfrm>
            <a:off x="5019153" y="2409957"/>
            <a:ext cx="2020689" cy="489644"/>
          </a:xfrm>
          <a:prstGeom prst="rect">
            <a:avLst/>
          </a:prstGeom>
          <a:noFill/>
          <a:ln/>
        </p:spPr>
        <p:txBody>
          <a:bodyPr wrap="none" lIns="0" tIns="0" rIns="0" bIns="0" rtlCol="0" anchor="t"/>
          <a:lstStyle/>
          <a:p>
            <a:pPr algn="ctr">
              <a:lnSpc>
                <a:spcPts val="3833"/>
              </a:lnSpc>
            </a:pPr>
            <a:r>
              <a:rPr lang="en-US" sz="3833" dirty="0">
                <a:solidFill>
                  <a:schemeClr val="accent4">
                    <a:lumMod val="50000"/>
                  </a:schemeClr>
                </a:solidFill>
                <a:ea typeface="Calibri Light" panose="020F0302020204030204" pitchFamily="34" charset="0"/>
                <a:cs typeface="Calibri Light" panose="020F0302020204030204" pitchFamily="34" charset="0"/>
              </a:rPr>
              <a:t>10%</a:t>
            </a:r>
          </a:p>
        </p:txBody>
      </p:sp>
      <p:sp>
        <p:nvSpPr>
          <p:cNvPr id="14" name="Text 9">
            <a:extLst>
              <a:ext uri="{FF2B5EF4-FFF2-40B4-BE49-F238E27FC236}">
                <a16:creationId xmlns:a16="http://schemas.microsoft.com/office/drawing/2014/main" id="{448C1D1A-B889-D49F-5358-2292DDDD6A84}"/>
              </a:ext>
            </a:extLst>
          </p:cNvPr>
          <p:cNvSpPr/>
          <p:nvPr/>
        </p:nvSpPr>
        <p:spPr>
          <a:xfrm>
            <a:off x="5102100" y="3084942"/>
            <a:ext cx="1854795" cy="231775"/>
          </a:xfrm>
          <a:prstGeom prst="rect">
            <a:avLst/>
          </a:prstGeom>
          <a:noFill/>
          <a:ln/>
        </p:spPr>
        <p:txBody>
          <a:bodyPr wrap="none" lIns="0" tIns="0" rIns="0" bIns="0" rtlCol="0" anchor="t"/>
          <a:lstStyle/>
          <a:p>
            <a:pPr algn="ctr">
              <a:lnSpc>
                <a:spcPts val="1792"/>
              </a:lnSpc>
            </a:pPr>
            <a:r>
              <a:rPr lang="en-US" sz="1600" b="1" dirty="0">
                <a:solidFill>
                  <a:srgbClr val="746558"/>
                </a:solidFill>
                <a:ea typeface="Calibri Light" panose="020F0302020204030204" pitchFamily="34" charset="0"/>
                <a:cs typeface="Calibri Light" panose="020F0302020204030204" pitchFamily="34" charset="0"/>
              </a:rPr>
              <a:t>Neither</a:t>
            </a:r>
            <a:endParaRPr lang="en-US" sz="1600" b="1" dirty="0">
              <a:ea typeface="Calibri Light" panose="020F0302020204030204" pitchFamily="34" charset="0"/>
              <a:cs typeface="Calibri Light" panose="020F0302020204030204" pitchFamily="34" charset="0"/>
            </a:endParaRPr>
          </a:p>
        </p:txBody>
      </p:sp>
      <p:sp>
        <p:nvSpPr>
          <p:cNvPr id="15" name="Text 10">
            <a:extLst>
              <a:ext uri="{FF2B5EF4-FFF2-40B4-BE49-F238E27FC236}">
                <a16:creationId xmlns:a16="http://schemas.microsoft.com/office/drawing/2014/main" id="{2A3351FE-C49D-E4EE-0BD9-75898D5C3195}"/>
              </a:ext>
            </a:extLst>
          </p:cNvPr>
          <p:cNvSpPr/>
          <p:nvPr/>
        </p:nvSpPr>
        <p:spPr>
          <a:xfrm>
            <a:off x="5019153" y="3405716"/>
            <a:ext cx="2020689" cy="474861"/>
          </a:xfrm>
          <a:prstGeom prst="rect">
            <a:avLst/>
          </a:prstGeom>
          <a:noFill/>
          <a:ln/>
        </p:spPr>
        <p:txBody>
          <a:bodyPr wrap="square" lIns="0" tIns="0" rIns="0" bIns="0" rtlCol="0" anchor="t"/>
          <a:lstStyle/>
          <a:p>
            <a:pPr algn="ctr">
              <a:lnSpc>
                <a:spcPts val="1833"/>
              </a:lnSpc>
            </a:pPr>
            <a:r>
              <a:rPr lang="en-US" sz="1400" dirty="0">
                <a:solidFill>
                  <a:srgbClr val="746558"/>
                </a:solidFill>
                <a:ea typeface="Calibri Light" panose="020F0302020204030204" pitchFamily="34" charset="0"/>
                <a:cs typeface="Calibri Light" panose="020F0302020204030204" pitchFamily="34" charset="0"/>
              </a:rPr>
              <a:t>Did not agree or disagree with Q1</a:t>
            </a:r>
            <a:endParaRPr lang="en-US" sz="1400" dirty="0">
              <a:ea typeface="Calibri Light" panose="020F0302020204030204" pitchFamily="34" charset="0"/>
              <a:cs typeface="Calibri Light" panose="020F0302020204030204" pitchFamily="34" charset="0"/>
            </a:endParaRPr>
          </a:p>
        </p:txBody>
      </p:sp>
      <p:sp>
        <p:nvSpPr>
          <p:cNvPr id="16" name="Text 11">
            <a:extLst>
              <a:ext uri="{FF2B5EF4-FFF2-40B4-BE49-F238E27FC236}">
                <a16:creationId xmlns:a16="http://schemas.microsoft.com/office/drawing/2014/main" id="{02DC7196-2A66-7E7F-30F8-4503E6187385}"/>
              </a:ext>
            </a:extLst>
          </p:cNvPr>
          <p:cNvSpPr/>
          <p:nvPr/>
        </p:nvSpPr>
        <p:spPr>
          <a:xfrm>
            <a:off x="535416" y="4151656"/>
            <a:ext cx="2806105" cy="278110"/>
          </a:xfrm>
          <a:prstGeom prst="rect">
            <a:avLst/>
          </a:prstGeom>
          <a:noFill/>
          <a:ln/>
        </p:spPr>
        <p:txBody>
          <a:bodyPr wrap="square" lIns="0" tIns="0" rIns="0" bIns="0" rtlCol="0" anchor="t"/>
          <a:lstStyle/>
          <a:p>
            <a:pPr>
              <a:lnSpc>
                <a:spcPts val="1833"/>
              </a:lnSpc>
            </a:pPr>
            <a:r>
              <a:rPr lang="en-US" sz="1600" b="1" dirty="0">
                <a:solidFill>
                  <a:schemeClr val="accent2">
                    <a:lumMod val="50000"/>
                  </a:schemeClr>
                </a:solidFill>
                <a:ea typeface="Calibri Light" panose="020F0302020204030204" pitchFamily="34" charset="0"/>
                <a:cs typeface="Calibri Light" panose="020F0302020204030204" pitchFamily="34" charset="0"/>
              </a:rPr>
              <a:t>Insights</a:t>
            </a:r>
          </a:p>
        </p:txBody>
      </p:sp>
      <p:pic>
        <p:nvPicPr>
          <p:cNvPr id="27" name="Image 0" descr="preencoded.png">
            <a:extLst>
              <a:ext uri="{FF2B5EF4-FFF2-40B4-BE49-F238E27FC236}">
                <a16:creationId xmlns:a16="http://schemas.microsoft.com/office/drawing/2014/main" id="{0FF7975C-23B8-DBD8-41E1-1D07CD0F6A78}"/>
              </a:ext>
            </a:extLst>
          </p:cNvPr>
          <p:cNvPicPr preferRelativeResize="0">
            <a:picLocks noChangeAspect="1"/>
          </p:cNvPicPr>
          <p:nvPr/>
        </p:nvPicPr>
        <p:blipFill>
          <a:blip r:embed="rId3">
            <a:alphaModFix amt="50000"/>
            <a:extLst>
              <a:ext uri="{BEBA8EAE-BF5A-486C-A8C5-ECC9F3942E4B}">
                <a14:imgProps xmlns:a14="http://schemas.microsoft.com/office/drawing/2010/main">
                  <a14:imgLayer r:embed="rId4">
                    <a14:imgEffect>
                      <a14:saturation sat="101000"/>
                    </a14:imgEffect>
                  </a14:imgLayer>
                </a14:imgProps>
              </a:ext>
            </a:extLst>
          </a:blip>
          <a:stretch>
            <a:fillRect/>
          </a:stretch>
        </p:blipFill>
        <p:spPr>
          <a:xfrm>
            <a:off x="7823200" y="0"/>
            <a:ext cx="4368800" cy="6858000"/>
          </a:xfrm>
          <a:prstGeom prst="rect">
            <a:avLst/>
          </a:prstGeom>
        </p:spPr>
      </p:pic>
      <p:sp>
        <p:nvSpPr>
          <p:cNvPr id="28" name="Text Placeholder 3">
            <a:extLst>
              <a:ext uri="{FF2B5EF4-FFF2-40B4-BE49-F238E27FC236}">
                <a16:creationId xmlns:a16="http://schemas.microsoft.com/office/drawing/2014/main" id="{FFB47A92-0001-0080-BFF5-94BE927A3CBB}"/>
              </a:ext>
            </a:extLst>
          </p:cNvPr>
          <p:cNvSpPr>
            <a:spLocks noGrp="1"/>
          </p:cNvSpPr>
          <p:nvPr>
            <p:ph type="body" sz="quarter" idx="13"/>
          </p:nvPr>
        </p:nvSpPr>
        <p:spPr>
          <a:xfrm>
            <a:off x="890544" y="1212388"/>
            <a:ext cx="6176296" cy="349266"/>
          </a:xfrm>
        </p:spPr>
        <p:txBody>
          <a:bodyPr/>
          <a:lstStyle/>
          <a:p>
            <a:r>
              <a:rPr lang="en-US" dirty="0"/>
              <a:t>related entity definition</a:t>
            </a:r>
          </a:p>
        </p:txBody>
      </p:sp>
    </p:spTree>
    <p:extLst>
      <p:ext uri="{BB962C8B-B14F-4D97-AF65-F5344CB8AC3E}">
        <p14:creationId xmlns:p14="http://schemas.microsoft.com/office/powerpoint/2010/main" val="1251532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7A8CC-D6B5-DE61-ECDB-A47FD93EDDA6}"/>
              </a:ext>
            </a:extLst>
          </p:cNvPr>
          <p:cNvSpPr>
            <a:spLocks noGrp="1"/>
          </p:cNvSpPr>
          <p:nvPr>
            <p:ph type="title"/>
          </p:nvPr>
        </p:nvSpPr>
        <p:spPr>
          <a:xfrm>
            <a:off x="1320989" y="630467"/>
            <a:ext cx="8514775" cy="550843"/>
          </a:xfrm>
        </p:spPr>
        <p:txBody>
          <a:bodyPr/>
          <a:lstStyle/>
          <a:p>
            <a:r>
              <a:rPr lang="en-US" sz="3200" dirty="0"/>
              <a:t>PT’s preliminary analysis of respondents’ key arguments / suggestions</a:t>
            </a:r>
            <a:br>
              <a:rPr lang="en-US" dirty="0"/>
            </a:br>
            <a:endParaRPr lang="en-US" dirty="0"/>
          </a:p>
        </p:txBody>
      </p:sp>
      <p:sp>
        <p:nvSpPr>
          <p:cNvPr id="3" name="Slide Number Placeholder 2">
            <a:extLst>
              <a:ext uri="{FF2B5EF4-FFF2-40B4-BE49-F238E27FC236}">
                <a16:creationId xmlns:a16="http://schemas.microsoft.com/office/drawing/2014/main" id="{6D59F727-3EB0-2CEC-B760-4310351242B2}"/>
              </a:ext>
            </a:extLst>
          </p:cNvPr>
          <p:cNvSpPr>
            <a:spLocks noGrp="1"/>
          </p:cNvSpPr>
          <p:nvPr>
            <p:ph type="sldNum" sz="quarter" idx="12"/>
          </p:nvPr>
        </p:nvSpPr>
        <p:spPr/>
        <p:txBody>
          <a:bodyPr/>
          <a:lstStyle/>
          <a:p>
            <a:fld id="{99A02339-D840-6844-BF2C-3B4B9517014C}" type="slidenum">
              <a:rPr lang="en-US" smtClean="0"/>
              <a:pPr/>
              <a:t>12</a:t>
            </a:fld>
            <a:endParaRPr lang="en-US"/>
          </a:p>
        </p:txBody>
      </p:sp>
      <p:graphicFrame>
        <p:nvGraphicFramePr>
          <p:cNvPr id="6" name="Diagram 5">
            <a:extLst>
              <a:ext uri="{FF2B5EF4-FFF2-40B4-BE49-F238E27FC236}">
                <a16:creationId xmlns:a16="http://schemas.microsoft.com/office/drawing/2014/main" id="{D17D0064-EE21-8748-6A09-2DFB77A5FD50}"/>
              </a:ext>
            </a:extLst>
          </p:cNvPr>
          <p:cNvGraphicFramePr/>
          <p:nvPr>
            <p:extLst>
              <p:ext uri="{D42A27DB-BD31-4B8C-83A1-F6EECF244321}">
                <p14:modId xmlns:p14="http://schemas.microsoft.com/office/powerpoint/2010/main" val="1635936318"/>
              </p:ext>
            </p:extLst>
          </p:nvPr>
        </p:nvGraphicFramePr>
        <p:xfrm>
          <a:off x="-285175" y="1768981"/>
          <a:ext cx="9935109" cy="4174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raphic 8" descr="Magnifying glass with solid fill">
            <a:extLst>
              <a:ext uri="{FF2B5EF4-FFF2-40B4-BE49-F238E27FC236}">
                <a16:creationId xmlns:a16="http://schemas.microsoft.com/office/drawing/2014/main" id="{E4FD779C-CE20-99E1-8840-6C1D5E9FBA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6079" y="539579"/>
            <a:ext cx="732621" cy="732621"/>
          </a:xfrm>
          <a:prstGeom prst="rect">
            <a:avLst/>
          </a:prstGeom>
        </p:spPr>
      </p:pic>
      <p:sp>
        <p:nvSpPr>
          <p:cNvPr id="8" name="TextBox 7">
            <a:extLst>
              <a:ext uri="{FF2B5EF4-FFF2-40B4-BE49-F238E27FC236}">
                <a16:creationId xmlns:a16="http://schemas.microsoft.com/office/drawing/2014/main" id="{2ADFD891-7D48-796A-7A61-89BED9E68C90}"/>
              </a:ext>
            </a:extLst>
          </p:cNvPr>
          <p:cNvSpPr txBox="1"/>
          <p:nvPr/>
        </p:nvSpPr>
        <p:spPr>
          <a:xfrm>
            <a:off x="9343553" y="502136"/>
            <a:ext cx="2552368" cy="6247864"/>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2"/>
                </a:solidFill>
              </a:rPr>
              <a:t>Wide diversity of views exists not only between categories of respondents (e.g., regulators vs firms) but withing categories of respondents (e.g., investors, firms and PAOs.</a:t>
            </a:r>
          </a:p>
          <a:p>
            <a:pPr marL="285750" indent="-285750">
              <a:buFont typeface="Arial" panose="020B0604020202020204" pitchFamily="34" charset="0"/>
              <a:buChar char="•"/>
            </a:pPr>
            <a:r>
              <a:rPr lang="en-US" sz="1600" dirty="0">
                <a:solidFill>
                  <a:schemeClr val="accent2"/>
                </a:solidFill>
              </a:rPr>
              <a:t>Wide diversity of views may preclude broad support for reviews to key concepts and definitions in the Code.</a:t>
            </a:r>
          </a:p>
          <a:p>
            <a:pPr marL="285750" indent="-285750">
              <a:buFont typeface="Arial" panose="020B0604020202020204" pitchFamily="34" charset="0"/>
              <a:buChar char="•"/>
            </a:pPr>
            <a:r>
              <a:rPr lang="en-US" sz="1600" dirty="0">
                <a:solidFill>
                  <a:schemeClr val="accent2"/>
                </a:solidFill>
              </a:rPr>
              <a:t>Given the significant difference of views on Q1, it would be premature to develop a pathway forward without the Board’s consideration and reactions to the significant comments from respondents.</a:t>
            </a:r>
          </a:p>
          <a:p>
            <a:pPr marL="285750" indent="-285750">
              <a:buFont typeface="Arial" panose="020B0604020202020204" pitchFamily="34" charset="0"/>
              <a:buChar char="•"/>
            </a:pPr>
            <a:endParaRPr lang="en-US" sz="1600" dirty="0">
              <a:solidFill>
                <a:schemeClr val="accent2"/>
              </a:solidFill>
            </a:endParaRPr>
          </a:p>
        </p:txBody>
      </p:sp>
    </p:spTree>
    <p:extLst>
      <p:ext uri="{BB962C8B-B14F-4D97-AF65-F5344CB8AC3E}">
        <p14:creationId xmlns:p14="http://schemas.microsoft.com/office/powerpoint/2010/main" val="1263592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01B40-8408-6F64-7253-75ACE95073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1A35E3-15B4-D26B-D236-27F16333AF9C}"/>
              </a:ext>
            </a:extLst>
          </p:cNvPr>
          <p:cNvSpPr>
            <a:spLocks noGrp="1"/>
          </p:cNvSpPr>
          <p:nvPr>
            <p:ph type="title"/>
          </p:nvPr>
        </p:nvSpPr>
        <p:spPr/>
        <p:txBody>
          <a:bodyPr/>
          <a:lstStyle/>
          <a:p>
            <a:r>
              <a:rPr lang="en-US"/>
              <a:t>Question 2</a:t>
            </a:r>
          </a:p>
        </p:txBody>
      </p:sp>
      <p:sp>
        <p:nvSpPr>
          <p:cNvPr id="3" name="Slide Number Placeholder 2">
            <a:extLst>
              <a:ext uri="{FF2B5EF4-FFF2-40B4-BE49-F238E27FC236}">
                <a16:creationId xmlns:a16="http://schemas.microsoft.com/office/drawing/2014/main" id="{DB8E5CC0-AAF7-EC90-9C26-A35979CA7460}"/>
              </a:ext>
            </a:extLst>
          </p:cNvPr>
          <p:cNvSpPr>
            <a:spLocks noGrp="1"/>
          </p:cNvSpPr>
          <p:nvPr>
            <p:ph type="sldNum" sz="quarter" idx="12"/>
          </p:nvPr>
        </p:nvSpPr>
        <p:spPr/>
        <p:txBody>
          <a:bodyPr/>
          <a:lstStyle/>
          <a:p>
            <a:fld id="{99A02339-D840-6844-BF2C-3B4B9517014C}" type="slidenum">
              <a:rPr lang="en-US" smtClean="0"/>
              <a:pPr/>
              <a:t>13</a:t>
            </a:fld>
            <a:endParaRPr lang="en-US"/>
          </a:p>
        </p:txBody>
      </p:sp>
      <p:sp>
        <p:nvSpPr>
          <p:cNvPr id="4" name="Text Placeholder 3">
            <a:extLst>
              <a:ext uri="{FF2B5EF4-FFF2-40B4-BE49-F238E27FC236}">
                <a16:creationId xmlns:a16="http://schemas.microsoft.com/office/drawing/2014/main" id="{6743FFF5-ADB7-84AC-65C8-E45102C2BAE6}"/>
              </a:ext>
            </a:extLst>
          </p:cNvPr>
          <p:cNvSpPr>
            <a:spLocks noGrp="1"/>
          </p:cNvSpPr>
          <p:nvPr>
            <p:ph type="body" sz="quarter" idx="13"/>
          </p:nvPr>
        </p:nvSpPr>
        <p:spPr/>
        <p:txBody>
          <a:bodyPr/>
          <a:lstStyle/>
          <a:p>
            <a:r>
              <a:rPr lang="en-US"/>
              <a:t>Criteria appropriate and sufficient </a:t>
            </a:r>
          </a:p>
        </p:txBody>
      </p:sp>
      <p:sp>
        <p:nvSpPr>
          <p:cNvPr id="5" name="Text Placeholder 4">
            <a:extLst>
              <a:ext uri="{FF2B5EF4-FFF2-40B4-BE49-F238E27FC236}">
                <a16:creationId xmlns:a16="http://schemas.microsoft.com/office/drawing/2014/main" id="{C7966EFE-5CF4-08B5-D18A-03E320F50740}"/>
              </a:ext>
            </a:extLst>
          </p:cNvPr>
          <p:cNvSpPr>
            <a:spLocks noGrp="1"/>
          </p:cNvSpPr>
          <p:nvPr>
            <p:ph type="body" sz="quarter" idx="14"/>
          </p:nvPr>
        </p:nvSpPr>
        <p:spPr>
          <a:xfrm>
            <a:off x="5167901" y="2505377"/>
            <a:ext cx="5995399" cy="2753474"/>
          </a:xfrm>
        </p:spPr>
        <p:txBody>
          <a:bodyPr/>
          <a:lstStyle/>
          <a:p>
            <a:pPr marL="285750" indent="-285750">
              <a:buFont typeface="Wingdings" panose="05000000000000000000" pitchFamily="2" charset="2"/>
              <a:buChar char="Ø"/>
            </a:pPr>
            <a:r>
              <a:rPr lang="en-US" sz="2400"/>
              <a:t>Criteria relevant and appropriate</a:t>
            </a:r>
          </a:p>
          <a:p>
            <a:pPr marL="285750" indent="-285750">
              <a:buFont typeface="Wingdings" panose="05000000000000000000" pitchFamily="2" charset="2"/>
              <a:buChar char="Ø"/>
            </a:pPr>
            <a:r>
              <a:rPr lang="en-US" sz="2400"/>
              <a:t>Jurisdictional difference would make refining criteria difficult </a:t>
            </a:r>
          </a:p>
          <a:p>
            <a:pPr marL="285750" indent="-285750">
              <a:buFont typeface="Wingdings" panose="05000000000000000000" pitchFamily="2" charset="2"/>
              <a:buChar char="Ø"/>
            </a:pPr>
            <a:r>
              <a:rPr lang="en-US" sz="2400"/>
              <a:t>Various concerns raised with respect to criteria</a:t>
            </a:r>
          </a:p>
        </p:txBody>
      </p:sp>
      <p:graphicFrame>
        <p:nvGraphicFramePr>
          <p:cNvPr id="8" name="Chart 7">
            <a:extLst>
              <a:ext uri="{FF2B5EF4-FFF2-40B4-BE49-F238E27FC236}">
                <a16:creationId xmlns:a16="http://schemas.microsoft.com/office/drawing/2014/main" id="{91A775CC-BA99-FF09-AC20-DC99B8C4C22A}"/>
              </a:ext>
            </a:extLst>
          </p:cNvPr>
          <p:cNvGraphicFramePr/>
          <p:nvPr>
            <p:extLst>
              <p:ext uri="{D42A27DB-BD31-4B8C-83A1-F6EECF244321}">
                <p14:modId xmlns:p14="http://schemas.microsoft.com/office/powerpoint/2010/main" val="1197983791"/>
              </p:ext>
            </p:extLst>
          </p:nvPr>
        </p:nvGraphicFramePr>
        <p:xfrm>
          <a:off x="184935" y="1729649"/>
          <a:ext cx="4842695" cy="4304930"/>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phic 5" descr="Customer review outline">
            <a:extLst>
              <a:ext uri="{FF2B5EF4-FFF2-40B4-BE49-F238E27FC236}">
                <a16:creationId xmlns:a16="http://schemas.microsoft.com/office/drawing/2014/main" id="{E07F4933-9967-2DBE-58DF-0662A3C281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6974" y="409634"/>
            <a:ext cx="2073432" cy="2073432"/>
          </a:xfrm>
          <a:prstGeom prst="rect">
            <a:avLst/>
          </a:prstGeom>
        </p:spPr>
      </p:pic>
    </p:spTree>
    <p:extLst>
      <p:ext uri="{BB962C8B-B14F-4D97-AF65-F5344CB8AC3E}">
        <p14:creationId xmlns:p14="http://schemas.microsoft.com/office/powerpoint/2010/main" val="3071849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F168-98C5-8AFA-B316-FF80943F59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9BE9A3-5E2C-D2CE-67AF-12D868A7DA70}"/>
              </a:ext>
            </a:extLst>
          </p:cNvPr>
          <p:cNvSpPr>
            <a:spLocks noGrp="1"/>
          </p:cNvSpPr>
          <p:nvPr>
            <p:ph type="title"/>
          </p:nvPr>
        </p:nvSpPr>
        <p:spPr/>
        <p:txBody>
          <a:bodyPr/>
          <a:lstStyle/>
          <a:p>
            <a:r>
              <a:rPr lang="en-US"/>
              <a:t>Question 2 (per Stakeholder groups)</a:t>
            </a:r>
          </a:p>
        </p:txBody>
      </p:sp>
      <p:sp>
        <p:nvSpPr>
          <p:cNvPr id="3" name="Slide Number Placeholder 2">
            <a:extLst>
              <a:ext uri="{FF2B5EF4-FFF2-40B4-BE49-F238E27FC236}">
                <a16:creationId xmlns:a16="http://schemas.microsoft.com/office/drawing/2014/main" id="{6E032434-6E90-1F87-9664-93DC8914D3E2}"/>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4" name="Text Placeholder 3">
            <a:extLst>
              <a:ext uri="{FF2B5EF4-FFF2-40B4-BE49-F238E27FC236}">
                <a16:creationId xmlns:a16="http://schemas.microsoft.com/office/drawing/2014/main" id="{AF64007A-8213-6733-2E90-9E2AC9665568}"/>
              </a:ext>
            </a:extLst>
          </p:cNvPr>
          <p:cNvSpPr>
            <a:spLocks noGrp="1"/>
          </p:cNvSpPr>
          <p:nvPr>
            <p:ph type="body" sz="quarter" idx="13"/>
          </p:nvPr>
        </p:nvSpPr>
        <p:spPr/>
        <p:txBody>
          <a:bodyPr/>
          <a:lstStyle/>
          <a:p>
            <a:r>
              <a:rPr lang="en-US"/>
              <a:t>Criteria appropriate and sufficient </a:t>
            </a:r>
          </a:p>
        </p:txBody>
      </p:sp>
      <p:graphicFrame>
        <p:nvGraphicFramePr>
          <p:cNvPr id="8" name="Chart 7">
            <a:extLst>
              <a:ext uri="{FF2B5EF4-FFF2-40B4-BE49-F238E27FC236}">
                <a16:creationId xmlns:a16="http://schemas.microsoft.com/office/drawing/2014/main" id="{16698C76-F0D0-B96A-EB6F-4D4EBC1D0DB8}"/>
              </a:ext>
            </a:extLst>
          </p:cNvPr>
          <p:cNvGraphicFramePr/>
          <p:nvPr>
            <p:extLst>
              <p:ext uri="{D42A27DB-BD31-4B8C-83A1-F6EECF244321}">
                <p14:modId xmlns:p14="http://schemas.microsoft.com/office/powerpoint/2010/main" val="4186189988"/>
              </p:ext>
            </p:extLst>
          </p:nvPr>
        </p:nvGraphicFramePr>
        <p:xfrm>
          <a:off x="215761" y="1852935"/>
          <a:ext cx="3133618" cy="440402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5BD55552-1EF4-27F5-5AA7-61E30D0763AA}"/>
              </a:ext>
            </a:extLst>
          </p:cNvPr>
          <p:cNvGraphicFramePr/>
          <p:nvPr>
            <p:extLst>
              <p:ext uri="{D42A27DB-BD31-4B8C-83A1-F6EECF244321}">
                <p14:modId xmlns:p14="http://schemas.microsoft.com/office/powerpoint/2010/main" val="3182036720"/>
              </p:ext>
            </p:extLst>
          </p:nvPr>
        </p:nvGraphicFramePr>
        <p:xfrm>
          <a:off x="3162320" y="1852935"/>
          <a:ext cx="3133618" cy="44040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15A0535D-1329-E6C8-AE15-6B6CB0B3A041}"/>
              </a:ext>
            </a:extLst>
          </p:cNvPr>
          <p:cNvGraphicFramePr/>
          <p:nvPr>
            <p:extLst>
              <p:ext uri="{D42A27DB-BD31-4B8C-83A1-F6EECF244321}">
                <p14:modId xmlns:p14="http://schemas.microsoft.com/office/powerpoint/2010/main" val="357119909"/>
              </p:ext>
            </p:extLst>
          </p:nvPr>
        </p:nvGraphicFramePr>
        <p:xfrm>
          <a:off x="6108879" y="1892269"/>
          <a:ext cx="3133618" cy="440402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2E116ED6-7A25-1986-6030-172BAC345E5E}"/>
              </a:ext>
            </a:extLst>
          </p:cNvPr>
          <p:cNvGraphicFramePr/>
          <p:nvPr>
            <p:extLst>
              <p:ext uri="{D42A27DB-BD31-4B8C-83A1-F6EECF244321}">
                <p14:modId xmlns:p14="http://schemas.microsoft.com/office/powerpoint/2010/main" val="1200919240"/>
              </p:ext>
            </p:extLst>
          </p:nvPr>
        </p:nvGraphicFramePr>
        <p:xfrm>
          <a:off x="8893998" y="1892269"/>
          <a:ext cx="3133618" cy="440402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76445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A8124-D71C-469F-3F02-D7D15042B50F}"/>
              </a:ext>
            </a:extLst>
          </p:cNvPr>
          <p:cNvSpPr>
            <a:spLocks noGrp="1"/>
          </p:cNvSpPr>
          <p:nvPr>
            <p:ph type="title"/>
          </p:nvPr>
        </p:nvSpPr>
        <p:spPr/>
        <p:txBody>
          <a:bodyPr/>
          <a:lstStyle/>
          <a:p>
            <a:r>
              <a:rPr lang="en-US"/>
              <a:t>PT’s Preliminary Analysis of Comments</a:t>
            </a:r>
          </a:p>
        </p:txBody>
      </p:sp>
      <p:sp>
        <p:nvSpPr>
          <p:cNvPr id="3" name="Slide Number Placeholder 2">
            <a:extLst>
              <a:ext uri="{FF2B5EF4-FFF2-40B4-BE49-F238E27FC236}">
                <a16:creationId xmlns:a16="http://schemas.microsoft.com/office/drawing/2014/main" id="{E5301AC7-AE67-63E5-C5D2-084A1AB1E206}"/>
              </a:ext>
            </a:extLst>
          </p:cNvPr>
          <p:cNvSpPr>
            <a:spLocks noGrp="1"/>
          </p:cNvSpPr>
          <p:nvPr>
            <p:ph type="sldNum" sz="quarter" idx="12"/>
          </p:nvPr>
        </p:nvSpPr>
        <p:spPr/>
        <p:txBody>
          <a:bodyPr/>
          <a:lstStyle/>
          <a:p>
            <a:fld id="{99A02339-D840-6844-BF2C-3B4B9517014C}" type="slidenum">
              <a:rPr lang="en-US" smtClean="0"/>
              <a:pPr/>
              <a:t>15</a:t>
            </a:fld>
            <a:endParaRPr lang="en-US"/>
          </a:p>
        </p:txBody>
      </p:sp>
      <p:sp>
        <p:nvSpPr>
          <p:cNvPr id="5" name="Text Placeholder 4">
            <a:extLst>
              <a:ext uri="{FF2B5EF4-FFF2-40B4-BE49-F238E27FC236}">
                <a16:creationId xmlns:a16="http://schemas.microsoft.com/office/drawing/2014/main" id="{CDABA149-E90A-CDD2-6BDF-9CD5EBD16BE0}"/>
              </a:ext>
            </a:extLst>
          </p:cNvPr>
          <p:cNvSpPr>
            <a:spLocks noGrp="1"/>
          </p:cNvSpPr>
          <p:nvPr>
            <p:ph type="body" sz="quarter" idx="14"/>
          </p:nvPr>
        </p:nvSpPr>
        <p:spPr>
          <a:xfrm>
            <a:off x="1028699" y="4182883"/>
            <a:ext cx="10134601" cy="1202078"/>
          </a:xfrm>
        </p:spPr>
        <p:txBody>
          <a:bodyPr/>
          <a:lstStyle/>
          <a:p>
            <a:r>
              <a:rPr lang="en-US"/>
              <a:t>The PT believes that whether to pursue the concept of Connected Party and further develop and refine the scoping criteria set out in paragraph 35 of the CP will depend on the Board’s consideration of respondents’ comments and suggestions to Question 1.</a:t>
            </a:r>
          </a:p>
          <a:p>
            <a:endParaRPr lang="en-US"/>
          </a:p>
        </p:txBody>
      </p:sp>
      <p:graphicFrame>
        <p:nvGraphicFramePr>
          <p:cNvPr id="6" name="Diagram 5">
            <a:extLst>
              <a:ext uri="{FF2B5EF4-FFF2-40B4-BE49-F238E27FC236}">
                <a16:creationId xmlns:a16="http://schemas.microsoft.com/office/drawing/2014/main" id="{701FD5B1-9216-23A4-6603-849553F31EC3}"/>
              </a:ext>
            </a:extLst>
          </p:cNvPr>
          <p:cNvGraphicFramePr/>
          <p:nvPr>
            <p:extLst>
              <p:ext uri="{D42A27DB-BD31-4B8C-83A1-F6EECF244321}">
                <p14:modId xmlns:p14="http://schemas.microsoft.com/office/powerpoint/2010/main" val="853723321"/>
              </p:ext>
            </p:extLst>
          </p:nvPr>
        </p:nvGraphicFramePr>
        <p:xfrm>
          <a:off x="1028699" y="1828801"/>
          <a:ext cx="10134601" cy="2250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phic 6" descr="Magnifying glass with solid fill">
            <a:extLst>
              <a:ext uri="{FF2B5EF4-FFF2-40B4-BE49-F238E27FC236}">
                <a16:creationId xmlns:a16="http://schemas.microsoft.com/office/drawing/2014/main" id="{57F05BDA-67C9-219E-DD77-0BC3FC36209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6079" y="539579"/>
            <a:ext cx="732621" cy="732621"/>
          </a:xfrm>
          <a:prstGeom prst="rect">
            <a:avLst/>
          </a:prstGeom>
        </p:spPr>
      </p:pic>
    </p:spTree>
    <p:extLst>
      <p:ext uri="{BB962C8B-B14F-4D97-AF65-F5344CB8AC3E}">
        <p14:creationId xmlns:p14="http://schemas.microsoft.com/office/powerpoint/2010/main" val="51371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0F219-7161-6A5C-6806-079DB99411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F95340-487F-B799-A845-BC21E7B51250}"/>
              </a:ext>
            </a:extLst>
          </p:cNvPr>
          <p:cNvSpPr>
            <a:spLocks noGrp="1"/>
          </p:cNvSpPr>
          <p:nvPr>
            <p:ph type="title"/>
          </p:nvPr>
        </p:nvSpPr>
        <p:spPr/>
        <p:txBody>
          <a:bodyPr/>
          <a:lstStyle/>
          <a:p>
            <a:r>
              <a:rPr lang="en-US" dirty="0"/>
              <a:t>Question 3</a:t>
            </a:r>
          </a:p>
        </p:txBody>
      </p:sp>
      <p:sp>
        <p:nvSpPr>
          <p:cNvPr id="3" name="Slide Number Placeholder 2">
            <a:extLst>
              <a:ext uri="{FF2B5EF4-FFF2-40B4-BE49-F238E27FC236}">
                <a16:creationId xmlns:a16="http://schemas.microsoft.com/office/drawing/2014/main" id="{5655A844-3B18-6145-3838-330BD9296AFA}"/>
              </a:ext>
            </a:extLst>
          </p:cNvPr>
          <p:cNvSpPr>
            <a:spLocks noGrp="1"/>
          </p:cNvSpPr>
          <p:nvPr>
            <p:ph type="sldNum" sz="quarter" idx="12"/>
          </p:nvPr>
        </p:nvSpPr>
        <p:spPr/>
        <p:txBody>
          <a:bodyPr/>
          <a:lstStyle/>
          <a:p>
            <a:fld id="{99A02339-D840-6844-BF2C-3B4B9517014C}" type="slidenum">
              <a:rPr lang="en-US" smtClean="0"/>
              <a:pPr/>
              <a:t>16</a:t>
            </a:fld>
            <a:endParaRPr lang="en-US"/>
          </a:p>
        </p:txBody>
      </p:sp>
      <p:sp>
        <p:nvSpPr>
          <p:cNvPr id="4" name="Text Placeholder 3">
            <a:extLst>
              <a:ext uri="{FF2B5EF4-FFF2-40B4-BE49-F238E27FC236}">
                <a16:creationId xmlns:a16="http://schemas.microsoft.com/office/drawing/2014/main" id="{D8683A59-847B-1ACA-2987-D0CC95E11535}"/>
              </a:ext>
            </a:extLst>
          </p:cNvPr>
          <p:cNvSpPr>
            <a:spLocks noGrp="1"/>
          </p:cNvSpPr>
          <p:nvPr>
            <p:ph type="body" sz="quarter" idx="13"/>
          </p:nvPr>
        </p:nvSpPr>
        <p:spPr>
          <a:xfrm>
            <a:off x="1028700" y="1163053"/>
            <a:ext cx="10134600" cy="359502"/>
          </a:xfrm>
        </p:spPr>
        <p:txBody>
          <a:bodyPr/>
          <a:lstStyle/>
          <a:p>
            <a:r>
              <a:rPr lang="en-US" dirty="0"/>
              <a:t>Conceptual framework – Clarity w/r/t connected parties</a:t>
            </a:r>
          </a:p>
        </p:txBody>
      </p:sp>
      <p:sp>
        <p:nvSpPr>
          <p:cNvPr id="5" name="Text Placeholder 4">
            <a:extLst>
              <a:ext uri="{FF2B5EF4-FFF2-40B4-BE49-F238E27FC236}">
                <a16:creationId xmlns:a16="http://schemas.microsoft.com/office/drawing/2014/main" id="{DF6F2787-243B-D0A5-96A4-23ECE4F6AD21}"/>
              </a:ext>
            </a:extLst>
          </p:cNvPr>
          <p:cNvSpPr>
            <a:spLocks noGrp="1"/>
          </p:cNvSpPr>
          <p:nvPr>
            <p:ph type="body" sz="quarter" idx="14"/>
          </p:nvPr>
        </p:nvSpPr>
        <p:spPr>
          <a:xfrm>
            <a:off x="4361925" y="1932166"/>
            <a:ext cx="7453713" cy="4669010"/>
          </a:xfrm>
        </p:spPr>
        <p:txBody>
          <a:bodyPr/>
          <a:lstStyle/>
          <a:p>
            <a:pPr marL="285750" indent="-285750">
              <a:lnSpc>
                <a:spcPct val="110000"/>
              </a:lnSpc>
              <a:buFont typeface="Wingdings" panose="05000000000000000000" pitchFamily="2" charset="2"/>
              <a:buChar char="Ø"/>
            </a:pPr>
            <a:r>
              <a:rPr lang="en-US" sz="2000" dirty="0"/>
              <a:t>Stakeholders from all categories agreed that the conceptual framework is clear (66%); emphasis on inquiring mind, professional judgment, and RITP test as essential tools. </a:t>
            </a:r>
          </a:p>
          <a:p>
            <a:pPr marL="285750" indent="-285750">
              <a:lnSpc>
                <a:spcPct val="110000"/>
              </a:lnSpc>
              <a:buFont typeface="Wingdings" panose="05000000000000000000" pitchFamily="2" charset="2"/>
              <a:buChar char="Ø"/>
            </a:pPr>
            <a:r>
              <a:rPr lang="en-US" sz="2000" dirty="0"/>
              <a:t>Development of NAM was suggested by 47% of respondents to assist with application of conceptual framework w/r/t Connected Parties and how auditors should assess indirect relationships.</a:t>
            </a:r>
          </a:p>
          <a:p>
            <a:pPr marL="285750" indent="-285750">
              <a:lnSpc>
                <a:spcPct val="110000"/>
              </a:lnSpc>
              <a:buFont typeface="Wingdings" panose="05000000000000000000" pitchFamily="2" charset="2"/>
              <a:buChar char="Ø"/>
            </a:pPr>
            <a:r>
              <a:rPr lang="en-US" sz="2000" dirty="0"/>
              <a:t>Complexity of Investment Schemes may challenge consistent application of CF (19%).</a:t>
            </a:r>
          </a:p>
          <a:p>
            <a:pPr marL="285750" indent="-285750">
              <a:lnSpc>
                <a:spcPct val="110000"/>
              </a:lnSpc>
              <a:buFont typeface="Wingdings" panose="05000000000000000000" pitchFamily="2" charset="2"/>
              <a:buChar char="Ø"/>
            </a:pPr>
            <a:r>
              <a:rPr lang="en-US" sz="2000" dirty="0"/>
              <a:t>Global variation may complicate development of requirements and definitions that are fit for purpose (5%).</a:t>
            </a:r>
          </a:p>
          <a:p>
            <a:pPr marL="285750" indent="-285750">
              <a:lnSpc>
                <a:spcPct val="110000"/>
              </a:lnSpc>
              <a:buFont typeface="Wingdings" panose="05000000000000000000" pitchFamily="2" charset="2"/>
              <a:buChar char="Ø"/>
            </a:pPr>
            <a:r>
              <a:rPr lang="en-US" sz="2000" dirty="0"/>
              <a:t>Addition of a definition of Connected Parties in the was supported by 4 out of 59 respondents. </a:t>
            </a:r>
          </a:p>
        </p:txBody>
      </p:sp>
      <p:graphicFrame>
        <p:nvGraphicFramePr>
          <p:cNvPr id="8" name="Chart 7">
            <a:extLst>
              <a:ext uri="{FF2B5EF4-FFF2-40B4-BE49-F238E27FC236}">
                <a16:creationId xmlns:a16="http://schemas.microsoft.com/office/drawing/2014/main" id="{B15BA4FF-BB87-8B03-755E-0D6098C95663}"/>
              </a:ext>
            </a:extLst>
          </p:cNvPr>
          <p:cNvGraphicFramePr/>
          <p:nvPr>
            <p:extLst>
              <p:ext uri="{D42A27DB-BD31-4B8C-83A1-F6EECF244321}">
                <p14:modId xmlns:p14="http://schemas.microsoft.com/office/powerpoint/2010/main" val="2832308866"/>
              </p:ext>
            </p:extLst>
          </p:nvPr>
        </p:nvGraphicFramePr>
        <p:xfrm>
          <a:off x="137227" y="1729649"/>
          <a:ext cx="4842695" cy="4304930"/>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phic 5" descr="Customer review outline">
            <a:extLst>
              <a:ext uri="{FF2B5EF4-FFF2-40B4-BE49-F238E27FC236}">
                <a16:creationId xmlns:a16="http://schemas.microsoft.com/office/drawing/2014/main" id="{A6090559-1129-7EE9-1B8E-FD7398313F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40367" y="174043"/>
            <a:ext cx="1758123" cy="1758123"/>
          </a:xfrm>
          <a:prstGeom prst="rect">
            <a:avLst/>
          </a:prstGeom>
        </p:spPr>
      </p:pic>
    </p:spTree>
    <p:extLst>
      <p:ext uri="{BB962C8B-B14F-4D97-AF65-F5344CB8AC3E}">
        <p14:creationId xmlns:p14="http://schemas.microsoft.com/office/powerpoint/2010/main" val="2812149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D9173-B6D0-D57D-D800-554F9D4357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6A3FE8-C4C9-3555-4280-39FA9DFB27F7}"/>
              </a:ext>
            </a:extLst>
          </p:cNvPr>
          <p:cNvSpPr>
            <a:spLocks noGrp="1"/>
          </p:cNvSpPr>
          <p:nvPr>
            <p:ph type="title"/>
          </p:nvPr>
        </p:nvSpPr>
        <p:spPr/>
        <p:txBody>
          <a:bodyPr/>
          <a:lstStyle/>
          <a:p>
            <a:r>
              <a:rPr lang="en-US"/>
              <a:t>Question 3 (per Stakeholder groups)</a:t>
            </a:r>
          </a:p>
        </p:txBody>
      </p:sp>
      <p:sp>
        <p:nvSpPr>
          <p:cNvPr id="3" name="Slide Number Placeholder 2">
            <a:extLst>
              <a:ext uri="{FF2B5EF4-FFF2-40B4-BE49-F238E27FC236}">
                <a16:creationId xmlns:a16="http://schemas.microsoft.com/office/drawing/2014/main" id="{5EC25414-856D-0DE2-1545-FA3C5D38B2D3}"/>
              </a:ext>
            </a:extLst>
          </p:cNvPr>
          <p:cNvSpPr>
            <a:spLocks noGrp="1"/>
          </p:cNvSpPr>
          <p:nvPr>
            <p:ph type="sldNum" sz="quarter" idx="12"/>
          </p:nvPr>
        </p:nvSpPr>
        <p:spPr/>
        <p:txBody>
          <a:bodyPr/>
          <a:lstStyle/>
          <a:p>
            <a:fld id="{99A02339-D840-6844-BF2C-3B4B9517014C}" type="slidenum">
              <a:rPr lang="en-US" smtClean="0"/>
              <a:pPr/>
              <a:t>17</a:t>
            </a:fld>
            <a:endParaRPr lang="en-US"/>
          </a:p>
        </p:txBody>
      </p:sp>
      <p:sp>
        <p:nvSpPr>
          <p:cNvPr id="4" name="Text Placeholder 3">
            <a:extLst>
              <a:ext uri="{FF2B5EF4-FFF2-40B4-BE49-F238E27FC236}">
                <a16:creationId xmlns:a16="http://schemas.microsoft.com/office/drawing/2014/main" id="{CC165F4B-B144-38F5-C2B4-49F463F014FE}"/>
              </a:ext>
            </a:extLst>
          </p:cNvPr>
          <p:cNvSpPr>
            <a:spLocks noGrp="1"/>
          </p:cNvSpPr>
          <p:nvPr>
            <p:ph type="body" sz="quarter" idx="13"/>
          </p:nvPr>
        </p:nvSpPr>
        <p:spPr/>
        <p:txBody>
          <a:bodyPr/>
          <a:lstStyle/>
          <a:p>
            <a:r>
              <a:rPr lang="en-US"/>
              <a:t>Conceptual framework</a:t>
            </a:r>
          </a:p>
        </p:txBody>
      </p:sp>
      <p:graphicFrame>
        <p:nvGraphicFramePr>
          <p:cNvPr id="8" name="Chart 7">
            <a:extLst>
              <a:ext uri="{FF2B5EF4-FFF2-40B4-BE49-F238E27FC236}">
                <a16:creationId xmlns:a16="http://schemas.microsoft.com/office/drawing/2014/main" id="{4FB39596-0D13-D31A-FF00-27A5E99FDCD2}"/>
              </a:ext>
            </a:extLst>
          </p:cNvPr>
          <p:cNvGraphicFramePr/>
          <p:nvPr>
            <p:extLst>
              <p:ext uri="{D42A27DB-BD31-4B8C-83A1-F6EECF244321}">
                <p14:modId xmlns:p14="http://schemas.microsoft.com/office/powerpoint/2010/main" val="3435660348"/>
              </p:ext>
            </p:extLst>
          </p:nvPr>
        </p:nvGraphicFramePr>
        <p:xfrm>
          <a:off x="215761" y="1852935"/>
          <a:ext cx="3133618" cy="440402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DB9AFB05-84D3-6F38-849E-F3C480F5D285}"/>
              </a:ext>
            </a:extLst>
          </p:cNvPr>
          <p:cNvGraphicFramePr/>
          <p:nvPr>
            <p:extLst>
              <p:ext uri="{D42A27DB-BD31-4B8C-83A1-F6EECF244321}">
                <p14:modId xmlns:p14="http://schemas.microsoft.com/office/powerpoint/2010/main" val="3497935570"/>
              </p:ext>
            </p:extLst>
          </p:nvPr>
        </p:nvGraphicFramePr>
        <p:xfrm>
          <a:off x="3162320" y="1852935"/>
          <a:ext cx="3133618" cy="44040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AB1EFC6A-F04A-39BC-4B8D-840BEF9D1C64}"/>
              </a:ext>
            </a:extLst>
          </p:cNvPr>
          <p:cNvGraphicFramePr/>
          <p:nvPr>
            <p:extLst>
              <p:ext uri="{D42A27DB-BD31-4B8C-83A1-F6EECF244321}">
                <p14:modId xmlns:p14="http://schemas.microsoft.com/office/powerpoint/2010/main" val="698591012"/>
              </p:ext>
            </p:extLst>
          </p:nvPr>
        </p:nvGraphicFramePr>
        <p:xfrm>
          <a:off x="6108879" y="1892269"/>
          <a:ext cx="3133618" cy="440402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DDEB4B5B-CF4C-4A5B-799C-DD59ED27FDD1}"/>
              </a:ext>
            </a:extLst>
          </p:cNvPr>
          <p:cNvGraphicFramePr/>
          <p:nvPr>
            <p:extLst>
              <p:ext uri="{D42A27DB-BD31-4B8C-83A1-F6EECF244321}">
                <p14:modId xmlns:p14="http://schemas.microsoft.com/office/powerpoint/2010/main" val="2382014765"/>
              </p:ext>
            </p:extLst>
          </p:nvPr>
        </p:nvGraphicFramePr>
        <p:xfrm>
          <a:off x="8893998" y="1892269"/>
          <a:ext cx="3133618" cy="440402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27630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1AE63-0AC1-F74B-8EA2-47EF29C51AA6}"/>
              </a:ext>
            </a:extLst>
          </p:cNvPr>
          <p:cNvSpPr>
            <a:spLocks noGrp="1"/>
          </p:cNvSpPr>
          <p:nvPr>
            <p:ph type="title"/>
          </p:nvPr>
        </p:nvSpPr>
        <p:spPr/>
        <p:txBody>
          <a:bodyPr/>
          <a:lstStyle/>
          <a:p>
            <a:r>
              <a:rPr lang="en-US"/>
              <a:t>PT’s Preliminary Analysis of Comments</a:t>
            </a:r>
          </a:p>
        </p:txBody>
      </p:sp>
      <p:sp>
        <p:nvSpPr>
          <p:cNvPr id="3" name="Slide Number Placeholder 2">
            <a:extLst>
              <a:ext uri="{FF2B5EF4-FFF2-40B4-BE49-F238E27FC236}">
                <a16:creationId xmlns:a16="http://schemas.microsoft.com/office/drawing/2014/main" id="{8A0E5193-6E3C-0356-0A2A-87949B6A8CDA}"/>
              </a:ext>
            </a:extLst>
          </p:cNvPr>
          <p:cNvSpPr>
            <a:spLocks noGrp="1"/>
          </p:cNvSpPr>
          <p:nvPr>
            <p:ph type="sldNum" sz="quarter" idx="12"/>
          </p:nvPr>
        </p:nvSpPr>
        <p:spPr/>
        <p:txBody>
          <a:bodyPr/>
          <a:lstStyle/>
          <a:p>
            <a:fld id="{99A02339-D840-6844-BF2C-3B4B9517014C}" type="slidenum">
              <a:rPr lang="en-US" smtClean="0"/>
              <a:pPr/>
              <a:t>18</a:t>
            </a:fld>
            <a:endParaRPr lang="en-US"/>
          </a:p>
        </p:txBody>
      </p:sp>
      <p:sp>
        <p:nvSpPr>
          <p:cNvPr id="5" name="Text Placeholder 4">
            <a:extLst>
              <a:ext uri="{FF2B5EF4-FFF2-40B4-BE49-F238E27FC236}">
                <a16:creationId xmlns:a16="http://schemas.microsoft.com/office/drawing/2014/main" id="{E6E519A6-7372-BE8A-48EB-502837CEA82F}"/>
              </a:ext>
            </a:extLst>
          </p:cNvPr>
          <p:cNvSpPr>
            <a:spLocks noGrp="1"/>
          </p:cNvSpPr>
          <p:nvPr>
            <p:ph type="body" sz="quarter" idx="14"/>
          </p:nvPr>
        </p:nvSpPr>
        <p:spPr>
          <a:xfrm>
            <a:off x="1028699" y="4744342"/>
            <a:ext cx="10134601" cy="1104471"/>
          </a:xfrm>
        </p:spPr>
        <p:txBody>
          <a:bodyPr/>
          <a:lstStyle/>
          <a:p>
            <a:r>
              <a:rPr lang="en-US" dirty="0"/>
              <a:t>The PT has not at this time explored how such guidance might be developed and where it might be located, pending initial Board consideration of the feedback received on the other questions in the CP.</a:t>
            </a:r>
          </a:p>
          <a:p>
            <a:endParaRPr lang="en-US" dirty="0"/>
          </a:p>
        </p:txBody>
      </p:sp>
      <p:graphicFrame>
        <p:nvGraphicFramePr>
          <p:cNvPr id="8" name="Diagram 7">
            <a:extLst>
              <a:ext uri="{FF2B5EF4-FFF2-40B4-BE49-F238E27FC236}">
                <a16:creationId xmlns:a16="http://schemas.microsoft.com/office/drawing/2014/main" id="{01D01D46-7EF4-4FC8-F312-8A746DBA390B}"/>
              </a:ext>
            </a:extLst>
          </p:cNvPr>
          <p:cNvGraphicFramePr/>
          <p:nvPr>
            <p:extLst>
              <p:ext uri="{D42A27DB-BD31-4B8C-83A1-F6EECF244321}">
                <p14:modId xmlns:p14="http://schemas.microsoft.com/office/powerpoint/2010/main" val="3578253026"/>
              </p:ext>
            </p:extLst>
          </p:nvPr>
        </p:nvGraphicFramePr>
        <p:xfrm>
          <a:off x="1028699" y="1729649"/>
          <a:ext cx="10134601" cy="3109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Graphic 8" descr="Magnifying glass with solid fill">
            <a:extLst>
              <a:ext uri="{FF2B5EF4-FFF2-40B4-BE49-F238E27FC236}">
                <a16:creationId xmlns:a16="http://schemas.microsoft.com/office/drawing/2014/main" id="{DF647D14-CE95-A0AF-DB54-CE2E33736A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6079" y="539579"/>
            <a:ext cx="732621" cy="732621"/>
          </a:xfrm>
          <a:prstGeom prst="rect">
            <a:avLst/>
          </a:prstGeom>
        </p:spPr>
      </p:pic>
    </p:spTree>
    <p:extLst>
      <p:ext uri="{BB962C8B-B14F-4D97-AF65-F5344CB8AC3E}">
        <p14:creationId xmlns:p14="http://schemas.microsoft.com/office/powerpoint/2010/main" val="790500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9C949-F6F2-90B4-2E6C-FC6474CDC4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FE9987-8745-ED4A-7BA7-5768B0E70118}"/>
              </a:ext>
            </a:extLst>
          </p:cNvPr>
          <p:cNvSpPr>
            <a:spLocks noGrp="1"/>
          </p:cNvSpPr>
          <p:nvPr>
            <p:ph type="title"/>
          </p:nvPr>
        </p:nvSpPr>
        <p:spPr>
          <a:xfrm>
            <a:off x="6615114" y="623889"/>
            <a:ext cx="4890346" cy="676275"/>
          </a:xfrm>
        </p:spPr>
        <p:txBody>
          <a:bodyPr>
            <a:normAutofit/>
          </a:bodyPr>
          <a:lstStyle/>
          <a:p>
            <a:r>
              <a:rPr lang="en-US"/>
              <a:t>For IESBA Consideration</a:t>
            </a:r>
          </a:p>
        </p:txBody>
      </p:sp>
      <p:sp>
        <p:nvSpPr>
          <p:cNvPr id="3" name="Text Placeholder 2">
            <a:extLst>
              <a:ext uri="{FF2B5EF4-FFF2-40B4-BE49-F238E27FC236}">
                <a16:creationId xmlns:a16="http://schemas.microsoft.com/office/drawing/2014/main" id="{8B32442D-E569-4148-2808-FAF0D0E74B03}"/>
              </a:ext>
            </a:extLst>
          </p:cNvPr>
          <p:cNvSpPr>
            <a:spLocks noGrp="1"/>
          </p:cNvSpPr>
          <p:nvPr>
            <p:ph type="body" idx="1"/>
          </p:nvPr>
        </p:nvSpPr>
        <p:spPr>
          <a:xfrm>
            <a:off x="6686550" y="2167049"/>
            <a:ext cx="5081380" cy="4543851"/>
          </a:xfrm>
        </p:spPr>
        <p:txBody>
          <a:bodyPr>
            <a:noAutofit/>
          </a:bodyPr>
          <a:lstStyle/>
          <a:p>
            <a:r>
              <a:rPr lang="en-US" sz="2200" dirty="0"/>
              <a:t>IESBA members are asked to share reflections on, or reactions to:</a:t>
            </a:r>
          </a:p>
          <a:p>
            <a:pPr marL="285750" indent="-285750">
              <a:buFont typeface="Arial" panose="020B0604020202020204" pitchFamily="34" charset="0"/>
              <a:buChar char="•"/>
            </a:pPr>
            <a:r>
              <a:rPr lang="en-US" sz="2200" dirty="0"/>
              <a:t>Key themes identified,</a:t>
            </a:r>
          </a:p>
          <a:p>
            <a:pPr marL="285750" indent="-285750">
              <a:buFont typeface="Arial" panose="020B0604020202020204" pitchFamily="34" charset="0"/>
              <a:buChar char="•"/>
            </a:pPr>
            <a:r>
              <a:rPr lang="en-US" sz="2200" dirty="0"/>
              <a:t>The PT’s preliminary analysis on significant comments received from respondents with respect to - </a:t>
            </a:r>
          </a:p>
          <a:p>
            <a:pPr marL="742950" lvl="1" indent="-285750">
              <a:buFont typeface="Arial" panose="020B0604020202020204" pitchFamily="34" charset="0"/>
              <a:buChar char="•"/>
            </a:pPr>
            <a:r>
              <a:rPr lang="en-US" sz="2200" dirty="0">
                <a:solidFill>
                  <a:schemeClr val="accent2"/>
                </a:solidFill>
              </a:rPr>
              <a:t>the general comments received from respondents.</a:t>
            </a:r>
          </a:p>
          <a:p>
            <a:pPr marL="742950" lvl="1" indent="-285750">
              <a:buFont typeface="Arial" panose="020B0604020202020204" pitchFamily="34" charset="0"/>
              <a:buChar char="•"/>
            </a:pPr>
            <a:r>
              <a:rPr lang="en-US" sz="2200" dirty="0">
                <a:solidFill>
                  <a:schemeClr val="accent2"/>
                </a:solidFill>
              </a:rPr>
              <a:t>significant comments received from respondents with respect to Question 1 to 3.</a:t>
            </a:r>
          </a:p>
          <a:p>
            <a:pPr marL="285750" indent="-285750">
              <a:buFont typeface="Arial" panose="020B0604020202020204" pitchFamily="34" charset="0"/>
              <a:buChar char="•"/>
            </a:pPr>
            <a:r>
              <a:rPr lang="en-US" sz="2200" dirty="0"/>
              <a:t>The key arguments or suggestions on pages 9-11 of the Board paper.</a:t>
            </a:r>
            <a:endParaRPr lang="en-US" sz="2200" dirty="0">
              <a:solidFill>
                <a:schemeClr val="accent2"/>
              </a:solidFill>
            </a:endParaRPr>
          </a:p>
        </p:txBody>
      </p:sp>
    </p:spTree>
    <p:extLst>
      <p:ext uri="{BB962C8B-B14F-4D97-AF65-F5344CB8AC3E}">
        <p14:creationId xmlns:p14="http://schemas.microsoft.com/office/powerpoint/2010/main" val="2935026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3B4479-A45F-E253-8320-69F6799B04B9}"/>
              </a:ext>
            </a:extLst>
          </p:cNvPr>
          <p:cNvSpPr txBox="1"/>
          <p:nvPr/>
        </p:nvSpPr>
        <p:spPr>
          <a:xfrm>
            <a:off x="907676" y="6067475"/>
            <a:ext cx="1983441" cy="646331"/>
          </a:xfrm>
          <a:prstGeom prst="rect">
            <a:avLst/>
          </a:prstGeom>
          <a:solidFill>
            <a:schemeClr val="bg1"/>
          </a:solidFill>
        </p:spPr>
        <p:txBody>
          <a:bodyPr wrap="square" rtlCol="0">
            <a:spAutoFit/>
          </a:bodyPr>
          <a:lstStyle/>
          <a:p>
            <a:endParaRPr lang="en-US"/>
          </a:p>
          <a:p>
            <a:endParaRPr lang="en-US"/>
          </a:p>
        </p:txBody>
      </p:sp>
      <p:sp>
        <p:nvSpPr>
          <p:cNvPr id="3" name="Slide Number Placeholder 2">
            <a:extLst>
              <a:ext uri="{FF2B5EF4-FFF2-40B4-BE49-F238E27FC236}">
                <a16:creationId xmlns:a16="http://schemas.microsoft.com/office/drawing/2014/main" id="{90389EDA-163F-97B4-5921-2A487C689B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1BE7DF00-117B-6428-4952-D918D07E14A4}"/>
              </a:ext>
            </a:extLst>
          </p:cNvPr>
          <p:cNvSpPr>
            <a:spLocks noGrp="1"/>
          </p:cNvSpPr>
          <p:nvPr>
            <p:ph type="title"/>
          </p:nvPr>
        </p:nvSpPr>
        <p:spPr>
          <a:xfrm>
            <a:off x="793752" y="739509"/>
            <a:ext cx="4974509" cy="550843"/>
          </a:xfrm>
        </p:spPr>
        <p:txBody>
          <a:bodyPr/>
          <a:lstStyle/>
          <a:p>
            <a:r>
              <a:rPr lang="en-US" sz="3600" dirty="0">
                <a:latin typeface="+mn-lt"/>
              </a:rPr>
              <a:t>Session outline</a:t>
            </a:r>
          </a:p>
        </p:txBody>
      </p:sp>
      <p:graphicFrame>
        <p:nvGraphicFramePr>
          <p:cNvPr id="5" name="Diagram 4">
            <a:extLst>
              <a:ext uri="{FF2B5EF4-FFF2-40B4-BE49-F238E27FC236}">
                <a16:creationId xmlns:a16="http://schemas.microsoft.com/office/drawing/2014/main" id="{6E559BF3-3BCA-DAC9-1A32-B89A743F1AE4}"/>
              </a:ext>
            </a:extLst>
          </p:cNvPr>
          <p:cNvGraphicFramePr/>
          <p:nvPr>
            <p:extLst>
              <p:ext uri="{D42A27DB-BD31-4B8C-83A1-F6EECF244321}">
                <p14:modId xmlns:p14="http://schemas.microsoft.com/office/powerpoint/2010/main" val="525532561"/>
              </p:ext>
            </p:extLst>
          </p:nvPr>
        </p:nvGraphicFramePr>
        <p:xfrm>
          <a:off x="-2225211" y="1571946"/>
          <a:ext cx="10704388" cy="5131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a:extLst>
              <a:ext uri="{FF2B5EF4-FFF2-40B4-BE49-F238E27FC236}">
                <a16:creationId xmlns:a16="http://schemas.microsoft.com/office/drawing/2014/main" id="{873CE7C8-944B-B7DF-1C61-7B070F0B9882}"/>
              </a:ext>
            </a:extLst>
          </p:cNvPr>
          <p:cNvSpPr txBox="1"/>
          <p:nvPr/>
        </p:nvSpPr>
        <p:spPr>
          <a:xfrm>
            <a:off x="1899396" y="1861222"/>
            <a:ext cx="6835231" cy="584775"/>
          </a:xfrm>
          <a:prstGeom prst="rect">
            <a:avLst/>
          </a:prstGeom>
          <a:noFill/>
        </p:spPr>
        <p:txBody>
          <a:bodyPr wrap="square" rtlCol="0">
            <a:spAutoFit/>
          </a:bodyPr>
          <a:lstStyle/>
          <a:p>
            <a:r>
              <a:rPr lang="en-US" sz="1600" dirty="0">
                <a:solidFill>
                  <a:schemeClr val="tx2"/>
                </a:solidFill>
              </a:rPr>
              <a:t>To share a comprehensive summary of responses and perspectives from regulators, investors, standard setting boards, PAOs, and audit firms.</a:t>
            </a:r>
          </a:p>
        </p:txBody>
      </p:sp>
      <p:sp>
        <p:nvSpPr>
          <p:cNvPr id="16" name="TextBox 15">
            <a:extLst>
              <a:ext uri="{FF2B5EF4-FFF2-40B4-BE49-F238E27FC236}">
                <a16:creationId xmlns:a16="http://schemas.microsoft.com/office/drawing/2014/main" id="{09153ED8-CF24-9C55-4AE3-A686145DA60B}"/>
              </a:ext>
            </a:extLst>
          </p:cNvPr>
          <p:cNvSpPr txBox="1"/>
          <p:nvPr/>
        </p:nvSpPr>
        <p:spPr>
          <a:xfrm>
            <a:off x="3281007" y="3003012"/>
            <a:ext cx="5568795" cy="830997"/>
          </a:xfrm>
          <a:prstGeom prst="rect">
            <a:avLst/>
          </a:prstGeom>
          <a:noFill/>
        </p:spPr>
        <p:txBody>
          <a:bodyPr wrap="square" rtlCol="0">
            <a:spAutoFit/>
          </a:bodyPr>
          <a:lstStyle/>
          <a:p>
            <a:r>
              <a:rPr lang="en-US" sz="1600" dirty="0">
                <a:solidFill>
                  <a:schemeClr val="tx2"/>
                </a:solidFill>
              </a:rPr>
              <a:t>To share highlights about the adequacy of the related entity definition, the concept of Connect Parties, and the conceptual framework. (</a:t>
            </a:r>
            <a:r>
              <a:rPr lang="en-US" sz="1600" i="1" dirty="0">
                <a:solidFill>
                  <a:schemeClr val="tx2"/>
                </a:solidFill>
              </a:rPr>
              <a:t>Board discussion re: General comments and Q1-3</a:t>
            </a:r>
            <a:r>
              <a:rPr lang="en-US" sz="1600" dirty="0">
                <a:solidFill>
                  <a:schemeClr val="tx2"/>
                </a:solidFill>
              </a:rPr>
              <a:t>.)</a:t>
            </a:r>
          </a:p>
        </p:txBody>
      </p:sp>
      <p:sp>
        <p:nvSpPr>
          <p:cNvPr id="17" name="TextBox 16">
            <a:extLst>
              <a:ext uri="{FF2B5EF4-FFF2-40B4-BE49-F238E27FC236}">
                <a16:creationId xmlns:a16="http://schemas.microsoft.com/office/drawing/2014/main" id="{B3B83C52-6C31-3075-338E-23B59CB362C1}"/>
              </a:ext>
            </a:extLst>
          </p:cNvPr>
          <p:cNvSpPr txBox="1"/>
          <p:nvPr/>
        </p:nvSpPr>
        <p:spPr>
          <a:xfrm>
            <a:off x="4607174" y="4280883"/>
            <a:ext cx="4429860" cy="1077218"/>
          </a:xfrm>
          <a:prstGeom prst="rect">
            <a:avLst/>
          </a:prstGeom>
          <a:noFill/>
        </p:spPr>
        <p:txBody>
          <a:bodyPr wrap="square" rtlCol="0">
            <a:spAutoFit/>
          </a:bodyPr>
          <a:lstStyle/>
          <a:p>
            <a:r>
              <a:rPr lang="en-US" sz="1600" dirty="0">
                <a:solidFill>
                  <a:schemeClr val="tx2"/>
                </a:solidFill>
              </a:rPr>
              <a:t>To share highlights about consistent application of the CF; circumstances that may introduce threats to independence.; and prevalence of jurisdictional requirements and guidance. (</a:t>
            </a:r>
            <a:r>
              <a:rPr lang="en-US" sz="1600" i="1" dirty="0">
                <a:solidFill>
                  <a:schemeClr val="tx2"/>
                </a:solidFill>
              </a:rPr>
              <a:t>Discussion on Q4-6</a:t>
            </a:r>
            <a:r>
              <a:rPr lang="en-US" sz="1600" dirty="0">
                <a:solidFill>
                  <a:schemeClr val="tx2"/>
                </a:solidFill>
              </a:rPr>
              <a:t>.)</a:t>
            </a:r>
          </a:p>
        </p:txBody>
      </p:sp>
      <p:sp>
        <p:nvSpPr>
          <p:cNvPr id="18" name="TextBox 17">
            <a:extLst>
              <a:ext uri="{FF2B5EF4-FFF2-40B4-BE49-F238E27FC236}">
                <a16:creationId xmlns:a16="http://schemas.microsoft.com/office/drawing/2014/main" id="{FC25E68A-534E-EDE3-35EB-23A5B4213815}"/>
              </a:ext>
            </a:extLst>
          </p:cNvPr>
          <p:cNvSpPr txBox="1"/>
          <p:nvPr/>
        </p:nvSpPr>
        <p:spPr>
          <a:xfrm>
            <a:off x="6058896" y="5651976"/>
            <a:ext cx="5826193" cy="830997"/>
          </a:xfrm>
          <a:prstGeom prst="rect">
            <a:avLst/>
          </a:prstGeom>
          <a:noFill/>
        </p:spPr>
        <p:txBody>
          <a:bodyPr wrap="square" rtlCol="0">
            <a:spAutoFit/>
          </a:bodyPr>
          <a:lstStyle/>
          <a:p>
            <a:r>
              <a:rPr lang="en-US" sz="1600" i="1" dirty="0">
                <a:solidFill>
                  <a:schemeClr val="tx2"/>
                </a:solidFill>
              </a:rPr>
              <a:t>Preliminary discussion with the Board regarding potential responses that reflect diverse perspectives of respondents and address the key themes from the significant comments.</a:t>
            </a:r>
          </a:p>
        </p:txBody>
      </p:sp>
      <p:pic>
        <p:nvPicPr>
          <p:cNvPr id="20" name="Picture 19" descr="Puzzle">
            <a:extLst>
              <a:ext uri="{FF2B5EF4-FFF2-40B4-BE49-F238E27FC236}">
                <a16:creationId xmlns:a16="http://schemas.microsoft.com/office/drawing/2014/main" id="{46F1D833-9F9C-A40F-F41C-3B547CFBCC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8409786" y="1817152"/>
            <a:ext cx="4170770" cy="2779835"/>
          </a:xfrm>
          <a:prstGeom prst="rect">
            <a:avLst/>
          </a:prstGeom>
        </p:spPr>
      </p:pic>
    </p:spTree>
    <p:extLst>
      <p:ext uri="{BB962C8B-B14F-4D97-AF65-F5344CB8AC3E}">
        <p14:creationId xmlns:p14="http://schemas.microsoft.com/office/powerpoint/2010/main" val="3043033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7EDCB-C6BC-3A6D-17B0-62B37BABF4E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17A3757-DE5B-2E41-EE02-4671F0FF4B74}"/>
              </a:ext>
            </a:extLst>
          </p:cNvPr>
          <p:cNvSpPr>
            <a:spLocks noGrp="1"/>
          </p:cNvSpPr>
          <p:nvPr>
            <p:ph type="sldNum" sz="quarter" idx="12"/>
          </p:nvPr>
        </p:nvSpPr>
        <p:spPr/>
        <p:txBody>
          <a:bodyPr/>
          <a:lstStyle/>
          <a:p>
            <a:fld id="{99A02339-D840-6844-BF2C-3B4B9517014C}" type="slidenum">
              <a:rPr lang="en-US" smtClean="0"/>
              <a:pPr/>
              <a:t>20</a:t>
            </a:fld>
            <a:endParaRPr lang="en-US"/>
          </a:p>
        </p:txBody>
      </p:sp>
      <p:sp>
        <p:nvSpPr>
          <p:cNvPr id="5" name="Title 4">
            <a:extLst>
              <a:ext uri="{FF2B5EF4-FFF2-40B4-BE49-F238E27FC236}">
                <a16:creationId xmlns:a16="http://schemas.microsoft.com/office/drawing/2014/main" id="{78F9068E-592F-ECE2-C5F3-587519DF10AF}"/>
              </a:ext>
            </a:extLst>
          </p:cNvPr>
          <p:cNvSpPr>
            <a:spLocks noGrp="1"/>
          </p:cNvSpPr>
          <p:nvPr>
            <p:ph type="title"/>
          </p:nvPr>
        </p:nvSpPr>
        <p:spPr>
          <a:xfrm>
            <a:off x="2023824" y="5359704"/>
            <a:ext cx="8144352" cy="676275"/>
          </a:xfrm>
        </p:spPr>
        <p:txBody>
          <a:bodyPr>
            <a:noAutofit/>
          </a:bodyPr>
          <a:lstStyle/>
          <a:p>
            <a:pPr marL="274320" indent="-274320">
              <a:lnSpc>
                <a:spcPct val="100000"/>
              </a:lnSpc>
              <a:spcBef>
                <a:spcPts val="1800"/>
              </a:spcBef>
            </a:pPr>
            <a:r>
              <a:rPr lang="en-US" sz="4800" dirty="0">
                <a:solidFill>
                  <a:srgbClr val="2C4151"/>
                </a:solidFill>
                <a:latin typeface="+mn-lt"/>
              </a:rPr>
              <a:t>Summary of Responses (Qs 4-6) </a:t>
            </a:r>
          </a:p>
        </p:txBody>
      </p:sp>
    </p:spTree>
    <p:extLst>
      <p:ext uri="{BB962C8B-B14F-4D97-AF65-F5344CB8AC3E}">
        <p14:creationId xmlns:p14="http://schemas.microsoft.com/office/powerpoint/2010/main" val="2528748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DB1B-2516-86D8-FA14-61DF55FF3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C0F23A-48D2-2B5B-6046-697EBC887616}"/>
              </a:ext>
            </a:extLst>
          </p:cNvPr>
          <p:cNvSpPr>
            <a:spLocks noGrp="1"/>
          </p:cNvSpPr>
          <p:nvPr>
            <p:ph type="title"/>
          </p:nvPr>
        </p:nvSpPr>
        <p:spPr>
          <a:xfrm>
            <a:off x="1028700" y="572877"/>
            <a:ext cx="7781345" cy="550843"/>
          </a:xfrm>
        </p:spPr>
        <p:txBody>
          <a:bodyPr/>
          <a:lstStyle/>
          <a:p>
            <a:r>
              <a:rPr lang="en-US"/>
              <a:t>Question 4</a:t>
            </a:r>
          </a:p>
        </p:txBody>
      </p:sp>
      <p:sp>
        <p:nvSpPr>
          <p:cNvPr id="3" name="Slide Number Placeholder 2">
            <a:extLst>
              <a:ext uri="{FF2B5EF4-FFF2-40B4-BE49-F238E27FC236}">
                <a16:creationId xmlns:a16="http://schemas.microsoft.com/office/drawing/2014/main" id="{9F26D0A5-24E8-2819-72AA-EC9D34EED14B}"/>
              </a:ext>
            </a:extLst>
          </p:cNvPr>
          <p:cNvSpPr>
            <a:spLocks noGrp="1"/>
          </p:cNvSpPr>
          <p:nvPr>
            <p:ph type="sldNum" sz="quarter" idx="12"/>
          </p:nvPr>
        </p:nvSpPr>
        <p:spPr/>
        <p:txBody>
          <a:bodyPr/>
          <a:lstStyle/>
          <a:p>
            <a:fld id="{99A02339-D840-6844-BF2C-3B4B9517014C}" type="slidenum">
              <a:rPr lang="en-US" smtClean="0"/>
              <a:pPr/>
              <a:t>21</a:t>
            </a:fld>
            <a:endParaRPr lang="en-US"/>
          </a:p>
        </p:txBody>
      </p:sp>
      <p:sp>
        <p:nvSpPr>
          <p:cNvPr id="4" name="Text Placeholder 3">
            <a:extLst>
              <a:ext uri="{FF2B5EF4-FFF2-40B4-BE49-F238E27FC236}">
                <a16:creationId xmlns:a16="http://schemas.microsoft.com/office/drawing/2014/main" id="{43E66DD7-64AB-29B0-6B59-4A58B6457635}"/>
              </a:ext>
            </a:extLst>
          </p:cNvPr>
          <p:cNvSpPr>
            <a:spLocks noGrp="1"/>
          </p:cNvSpPr>
          <p:nvPr>
            <p:ph type="body" sz="quarter" idx="13"/>
          </p:nvPr>
        </p:nvSpPr>
        <p:spPr/>
        <p:txBody>
          <a:bodyPr/>
          <a:lstStyle/>
          <a:p>
            <a:r>
              <a:rPr lang="en-US" dirty="0"/>
              <a:t>Conceptual framework – Consistent Application in practice</a:t>
            </a:r>
          </a:p>
        </p:txBody>
      </p:sp>
      <p:sp>
        <p:nvSpPr>
          <p:cNvPr id="5" name="Text Placeholder 4">
            <a:extLst>
              <a:ext uri="{FF2B5EF4-FFF2-40B4-BE49-F238E27FC236}">
                <a16:creationId xmlns:a16="http://schemas.microsoft.com/office/drawing/2014/main" id="{E523F33C-A27F-BB9F-92A6-D731979A90CF}"/>
              </a:ext>
            </a:extLst>
          </p:cNvPr>
          <p:cNvSpPr>
            <a:spLocks noGrp="1"/>
          </p:cNvSpPr>
          <p:nvPr>
            <p:ph type="body" sz="quarter" idx="14"/>
          </p:nvPr>
        </p:nvSpPr>
        <p:spPr>
          <a:xfrm>
            <a:off x="5194256" y="2086365"/>
            <a:ext cx="6595018" cy="4198757"/>
          </a:xfrm>
        </p:spPr>
        <p:txBody>
          <a:bodyPr/>
          <a:lstStyle/>
          <a:p>
            <a:pPr marL="285750" indent="-285750">
              <a:lnSpc>
                <a:spcPct val="110000"/>
              </a:lnSpc>
              <a:buFont typeface="Wingdings" panose="05000000000000000000" pitchFamily="2" charset="2"/>
              <a:buChar char="Ø"/>
            </a:pPr>
            <a:r>
              <a:rPr lang="en-US" sz="2200" dirty="0"/>
              <a:t>Consistent application of conceptual framework (46%).</a:t>
            </a:r>
          </a:p>
          <a:p>
            <a:pPr marL="285750" indent="-285750">
              <a:lnSpc>
                <a:spcPct val="110000"/>
              </a:lnSpc>
              <a:buFont typeface="Wingdings" panose="05000000000000000000" pitchFamily="2" charset="2"/>
              <a:buChar char="Ø"/>
            </a:pPr>
            <a:r>
              <a:rPr lang="en-US" sz="2200" dirty="0"/>
              <a:t>Inconsistencies due to professional judgement, level of Investment Scheme structure, and interpretational differences w/r/t the conceptual framework (31%).</a:t>
            </a:r>
          </a:p>
          <a:p>
            <a:pPr marL="285750" indent="-285750">
              <a:lnSpc>
                <a:spcPct val="110000"/>
              </a:lnSpc>
              <a:buFont typeface="Wingdings" panose="05000000000000000000" pitchFamily="2" charset="2"/>
              <a:buChar char="Ø"/>
            </a:pPr>
            <a:r>
              <a:rPr lang="en-US" sz="2200" dirty="0"/>
              <a:t>Laws and regulations, jurisdictional independence requirements, and unique Investment Scheme structures impact application of the CF in a particular jurisdiction (15%).</a:t>
            </a:r>
          </a:p>
          <a:p>
            <a:pPr marL="285750" indent="-285750">
              <a:lnSpc>
                <a:spcPct val="110000"/>
              </a:lnSpc>
              <a:buFont typeface="Wingdings" panose="05000000000000000000" pitchFamily="2" charset="2"/>
              <a:buChar char="Ø"/>
            </a:pPr>
            <a:r>
              <a:rPr lang="en-US" sz="2200" dirty="0"/>
              <a:t>Support practical implementation guidance (25%). </a:t>
            </a:r>
          </a:p>
        </p:txBody>
      </p:sp>
      <p:graphicFrame>
        <p:nvGraphicFramePr>
          <p:cNvPr id="8" name="Chart 7">
            <a:extLst>
              <a:ext uri="{FF2B5EF4-FFF2-40B4-BE49-F238E27FC236}">
                <a16:creationId xmlns:a16="http://schemas.microsoft.com/office/drawing/2014/main" id="{DF5681BF-ACB2-F002-F047-ABDC1E52283D}"/>
              </a:ext>
            </a:extLst>
          </p:cNvPr>
          <p:cNvGraphicFramePr/>
          <p:nvPr>
            <p:extLst>
              <p:ext uri="{D42A27DB-BD31-4B8C-83A1-F6EECF244321}">
                <p14:modId xmlns:p14="http://schemas.microsoft.com/office/powerpoint/2010/main" val="2728903097"/>
              </p:ext>
            </p:extLst>
          </p:nvPr>
        </p:nvGraphicFramePr>
        <p:xfrm>
          <a:off x="184935" y="1729649"/>
          <a:ext cx="4842695" cy="4304930"/>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phic 5" descr="Customer review outline">
            <a:extLst>
              <a:ext uri="{FF2B5EF4-FFF2-40B4-BE49-F238E27FC236}">
                <a16:creationId xmlns:a16="http://schemas.microsoft.com/office/drawing/2014/main" id="{497CC860-6AC0-0900-9EB7-95DA421339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07715" y="200406"/>
            <a:ext cx="1681559" cy="1681559"/>
          </a:xfrm>
          <a:prstGeom prst="rect">
            <a:avLst/>
          </a:prstGeom>
        </p:spPr>
      </p:pic>
    </p:spTree>
    <p:extLst>
      <p:ext uri="{BB962C8B-B14F-4D97-AF65-F5344CB8AC3E}">
        <p14:creationId xmlns:p14="http://schemas.microsoft.com/office/powerpoint/2010/main" val="3528743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914AC-F531-7FCB-7777-ED7F703EE4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6F2508-EA4C-AB76-6282-D230AE8848AD}"/>
              </a:ext>
            </a:extLst>
          </p:cNvPr>
          <p:cNvSpPr>
            <a:spLocks noGrp="1"/>
          </p:cNvSpPr>
          <p:nvPr>
            <p:ph type="title"/>
          </p:nvPr>
        </p:nvSpPr>
        <p:spPr/>
        <p:txBody>
          <a:bodyPr/>
          <a:lstStyle/>
          <a:p>
            <a:r>
              <a:rPr lang="en-US"/>
              <a:t>Question 4 (per Stakeholder groups)</a:t>
            </a:r>
          </a:p>
        </p:txBody>
      </p:sp>
      <p:sp>
        <p:nvSpPr>
          <p:cNvPr id="3" name="Slide Number Placeholder 2">
            <a:extLst>
              <a:ext uri="{FF2B5EF4-FFF2-40B4-BE49-F238E27FC236}">
                <a16:creationId xmlns:a16="http://schemas.microsoft.com/office/drawing/2014/main" id="{A4D4570A-881B-9610-3DE6-663F11DFF019}"/>
              </a:ext>
            </a:extLst>
          </p:cNvPr>
          <p:cNvSpPr>
            <a:spLocks noGrp="1"/>
          </p:cNvSpPr>
          <p:nvPr>
            <p:ph type="sldNum" sz="quarter" idx="12"/>
          </p:nvPr>
        </p:nvSpPr>
        <p:spPr/>
        <p:txBody>
          <a:bodyPr/>
          <a:lstStyle/>
          <a:p>
            <a:fld id="{99A02339-D840-6844-BF2C-3B4B9517014C}" type="slidenum">
              <a:rPr lang="en-US" smtClean="0"/>
              <a:pPr/>
              <a:t>22</a:t>
            </a:fld>
            <a:endParaRPr lang="en-US"/>
          </a:p>
        </p:txBody>
      </p:sp>
      <p:sp>
        <p:nvSpPr>
          <p:cNvPr id="4" name="Text Placeholder 3">
            <a:extLst>
              <a:ext uri="{FF2B5EF4-FFF2-40B4-BE49-F238E27FC236}">
                <a16:creationId xmlns:a16="http://schemas.microsoft.com/office/drawing/2014/main" id="{86049598-DA31-1372-E005-4BF8E4CBD39E}"/>
              </a:ext>
            </a:extLst>
          </p:cNvPr>
          <p:cNvSpPr>
            <a:spLocks noGrp="1"/>
          </p:cNvSpPr>
          <p:nvPr>
            <p:ph type="body" sz="quarter" idx="13"/>
          </p:nvPr>
        </p:nvSpPr>
        <p:spPr/>
        <p:txBody>
          <a:bodyPr/>
          <a:lstStyle/>
          <a:p>
            <a:r>
              <a:rPr lang="en-US"/>
              <a:t>Conceptual framework</a:t>
            </a:r>
          </a:p>
        </p:txBody>
      </p:sp>
      <p:graphicFrame>
        <p:nvGraphicFramePr>
          <p:cNvPr id="8" name="Chart 7">
            <a:extLst>
              <a:ext uri="{FF2B5EF4-FFF2-40B4-BE49-F238E27FC236}">
                <a16:creationId xmlns:a16="http://schemas.microsoft.com/office/drawing/2014/main" id="{C9918105-9931-FC96-8E35-93B21DE6326D}"/>
              </a:ext>
            </a:extLst>
          </p:cNvPr>
          <p:cNvGraphicFramePr/>
          <p:nvPr>
            <p:extLst>
              <p:ext uri="{D42A27DB-BD31-4B8C-83A1-F6EECF244321}">
                <p14:modId xmlns:p14="http://schemas.microsoft.com/office/powerpoint/2010/main" val="31747407"/>
              </p:ext>
            </p:extLst>
          </p:nvPr>
        </p:nvGraphicFramePr>
        <p:xfrm>
          <a:off x="215761" y="1852935"/>
          <a:ext cx="3133618" cy="440402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CC786E5E-46D5-ED09-7043-D35BC59701A7}"/>
              </a:ext>
            </a:extLst>
          </p:cNvPr>
          <p:cNvGraphicFramePr/>
          <p:nvPr>
            <p:extLst>
              <p:ext uri="{D42A27DB-BD31-4B8C-83A1-F6EECF244321}">
                <p14:modId xmlns:p14="http://schemas.microsoft.com/office/powerpoint/2010/main" val="3560647291"/>
              </p:ext>
            </p:extLst>
          </p:nvPr>
        </p:nvGraphicFramePr>
        <p:xfrm>
          <a:off x="3162320" y="1852935"/>
          <a:ext cx="3133618" cy="44040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BCCB229E-1E0E-E59A-E564-AF37FCD82F93}"/>
              </a:ext>
            </a:extLst>
          </p:cNvPr>
          <p:cNvGraphicFramePr/>
          <p:nvPr>
            <p:extLst>
              <p:ext uri="{D42A27DB-BD31-4B8C-83A1-F6EECF244321}">
                <p14:modId xmlns:p14="http://schemas.microsoft.com/office/powerpoint/2010/main" val="3262547766"/>
              </p:ext>
            </p:extLst>
          </p:nvPr>
        </p:nvGraphicFramePr>
        <p:xfrm>
          <a:off x="6108879" y="1892269"/>
          <a:ext cx="3133618" cy="440402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29C7DA6E-FB4C-82BC-09BA-560AFCCE445F}"/>
              </a:ext>
            </a:extLst>
          </p:cNvPr>
          <p:cNvGraphicFramePr/>
          <p:nvPr>
            <p:extLst>
              <p:ext uri="{D42A27DB-BD31-4B8C-83A1-F6EECF244321}">
                <p14:modId xmlns:p14="http://schemas.microsoft.com/office/powerpoint/2010/main" val="1340720967"/>
              </p:ext>
            </p:extLst>
          </p:nvPr>
        </p:nvGraphicFramePr>
        <p:xfrm>
          <a:off x="8893998" y="1892269"/>
          <a:ext cx="3133618" cy="440402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83591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FF54C-D917-1A0E-7707-3E93A75E48C2}"/>
              </a:ext>
            </a:extLst>
          </p:cNvPr>
          <p:cNvSpPr>
            <a:spLocks noGrp="1"/>
          </p:cNvSpPr>
          <p:nvPr>
            <p:ph type="title"/>
          </p:nvPr>
        </p:nvSpPr>
        <p:spPr>
          <a:xfrm>
            <a:off x="1028700" y="696393"/>
            <a:ext cx="10134600" cy="550843"/>
          </a:xfrm>
        </p:spPr>
        <p:txBody>
          <a:bodyPr/>
          <a:lstStyle/>
          <a:p>
            <a:r>
              <a:rPr lang="en-US" dirty="0"/>
              <a:t>PT’s Preliminary Analysis of Comments</a:t>
            </a:r>
          </a:p>
        </p:txBody>
      </p:sp>
      <p:sp>
        <p:nvSpPr>
          <p:cNvPr id="3" name="Slide Number Placeholder 2">
            <a:extLst>
              <a:ext uri="{FF2B5EF4-FFF2-40B4-BE49-F238E27FC236}">
                <a16:creationId xmlns:a16="http://schemas.microsoft.com/office/drawing/2014/main" id="{840FFF5A-F36C-AE06-AB3A-230FCDCE6AA7}"/>
              </a:ext>
            </a:extLst>
          </p:cNvPr>
          <p:cNvSpPr>
            <a:spLocks noGrp="1"/>
          </p:cNvSpPr>
          <p:nvPr>
            <p:ph type="sldNum" sz="quarter" idx="12"/>
          </p:nvPr>
        </p:nvSpPr>
        <p:spPr/>
        <p:txBody>
          <a:bodyPr/>
          <a:lstStyle/>
          <a:p>
            <a:fld id="{99A02339-D840-6844-BF2C-3B4B9517014C}" type="slidenum">
              <a:rPr lang="en-US" smtClean="0"/>
              <a:pPr/>
              <a:t>23</a:t>
            </a:fld>
            <a:endParaRPr lang="en-US"/>
          </a:p>
        </p:txBody>
      </p:sp>
      <p:sp>
        <p:nvSpPr>
          <p:cNvPr id="5" name="Text Placeholder 4">
            <a:extLst>
              <a:ext uri="{FF2B5EF4-FFF2-40B4-BE49-F238E27FC236}">
                <a16:creationId xmlns:a16="http://schemas.microsoft.com/office/drawing/2014/main" id="{2461FF0C-5230-7B1C-3B83-7A68E2CB6018}"/>
              </a:ext>
            </a:extLst>
          </p:cNvPr>
          <p:cNvSpPr>
            <a:spLocks noGrp="1"/>
          </p:cNvSpPr>
          <p:nvPr>
            <p:ph type="body" sz="quarter" idx="14"/>
          </p:nvPr>
        </p:nvSpPr>
        <p:spPr>
          <a:xfrm>
            <a:off x="1028698" y="4364904"/>
            <a:ext cx="10134601" cy="1238036"/>
          </a:xfrm>
        </p:spPr>
        <p:txBody>
          <a:bodyPr/>
          <a:lstStyle/>
          <a:p>
            <a:r>
              <a:rPr lang="en-US" dirty="0"/>
              <a:t>As in relation to Q3, the PT has not explored, at this time, how guidance might be developed regarding application of the conceptual framework to audits of Investment Schemes, pending initial Board consideration of the feedback received on this and other questions in the CP.</a:t>
            </a:r>
          </a:p>
        </p:txBody>
      </p:sp>
      <p:graphicFrame>
        <p:nvGraphicFramePr>
          <p:cNvPr id="8" name="Diagram 7">
            <a:extLst>
              <a:ext uri="{FF2B5EF4-FFF2-40B4-BE49-F238E27FC236}">
                <a16:creationId xmlns:a16="http://schemas.microsoft.com/office/drawing/2014/main" id="{A617954F-6D10-A611-9B9A-207866E59732}"/>
              </a:ext>
            </a:extLst>
          </p:cNvPr>
          <p:cNvGraphicFramePr/>
          <p:nvPr>
            <p:extLst>
              <p:ext uri="{D42A27DB-BD31-4B8C-83A1-F6EECF244321}">
                <p14:modId xmlns:p14="http://schemas.microsoft.com/office/powerpoint/2010/main" val="2784167832"/>
              </p:ext>
            </p:extLst>
          </p:nvPr>
        </p:nvGraphicFramePr>
        <p:xfrm>
          <a:off x="1028699" y="1768980"/>
          <a:ext cx="10134601" cy="219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raphic 8" descr="Magnifying glass with solid fill">
            <a:extLst>
              <a:ext uri="{FF2B5EF4-FFF2-40B4-BE49-F238E27FC236}">
                <a16:creationId xmlns:a16="http://schemas.microsoft.com/office/drawing/2014/main" id="{1C484C89-E56C-1E15-381C-1071530B5D4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6079" y="539579"/>
            <a:ext cx="732621" cy="732621"/>
          </a:xfrm>
          <a:prstGeom prst="rect">
            <a:avLst/>
          </a:prstGeom>
        </p:spPr>
      </p:pic>
    </p:spTree>
    <p:extLst>
      <p:ext uri="{BB962C8B-B14F-4D97-AF65-F5344CB8AC3E}">
        <p14:creationId xmlns:p14="http://schemas.microsoft.com/office/powerpoint/2010/main" val="2308098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D92F7-4B14-5499-0967-EF6B61B77B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982265-2390-345A-2AFC-0A0856A0A2FD}"/>
              </a:ext>
            </a:extLst>
          </p:cNvPr>
          <p:cNvSpPr>
            <a:spLocks noGrp="1"/>
          </p:cNvSpPr>
          <p:nvPr>
            <p:ph type="title"/>
          </p:nvPr>
        </p:nvSpPr>
        <p:spPr/>
        <p:txBody>
          <a:bodyPr/>
          <a:lstStyle/>
          <a:p>
            <a:r>
              <a:rPr lang="en-US"/>
              <a:t>Question 5</a:t>
            </a:r>
          </a:p>
        </p:txBody>
      </p:sp>
      <p:sp>
        <p:nvSpPr>
          <p:cNvPr id="3" name="Slide Number Placeholder 2">
            <a:extLst>
              <a:ext uri="{FF2B5EF4-FFF2-40B4-BE49-F238E27FC236}">
                <a16:creationId xmlns:a16="http://schemas.microsoft.com/office/drawing/2014/main" id="{76A0991B-20CD-B0F1-25CC-C432BF3F3659}"/>
              </a:ext>
            </a:extLst>
          </p:cNvPr>
          <p:cNvSpPr>
            <a:spLocks noGrp="1"/>
          </p:cNvSpPr>
          <p:nvPr>
            <p:ph type="sldNum" sz="quarter" idx="12"/>
          </p:nvPr>
        </p:nvSpPr>
        <p:spPr/>
        <p:txBody>
          <a:bodyPr/>
          <a:lstStyle/>
          <a:p>
            <a:fld id="{99A02339-D840-6844-BF2C-3B4B9517014C}" type="slidenum">
              <a:rPr lang="en-US" smtClean="0"/>
              <a:pPr/>
              <a:t>24</a:t>
            </a:fld>
            <a:endParaRPr lang="en-US"/>
          </a:p>
        </p:txBody>
      </p:sp>
      <p:sp>
        <p:nvSpPr>
          <p:cNvPr id="4" name="Text Placeholder 3">
            <a:extLst>
              <a:ext uri="{FF2B5EF4-FFF2-40B4-BE49-F238E27FC236}">
                <a16:creationId xmlns:a16="http://schemas.microsoft.com/office/drawing/2014/main" id="{9CC515A6-E71C-8187-2A4B-659DB48E745F}"/>
              </a:ext>
            </a:extLst>
          </p:cNvPr>
          <p:cNvSpPr>
            <a:spLocks noGrp="1"/>
          </p:cNvSpPr>
          <p:nvPr>
            <p:ph type="body" sz="quarter" idx="13"/>
          </p:nvPr>
        </p:nvSpPr>
        <p:spPr/>
        <p:txBody>
          <a:bodyPr/>
          <a:lstStyle/>
          <a:p>
            <a:r>
              <a:rPr lang="en-US" dirty="0"/>
              <a:t>Interests, relationships or circumstance to be addressed</a:t>
            </a:r>
          </a:p>
        </p:txBody>
      </p:sp>
      <p:sp>
        <p:nvSpPr>
          <p:cNvPr id="5" name="Text Placeholder 4">
            <a:extLst>
              <a:ext uri="{FF2B5EF4-FFF2-40B4-BE49-F238E27FC236}">
                <a16:creationId xmlns:a16="http://schemas.microsoft.com/office/drawing/2014/main" id="{1E7EFB8E-B2F1-3AA7-11A9-6EE9673CB2CB}"/>
              </a:ext>
            </a:extLst>
          </p:cNvPr>
          <p:cNvSpPr>
            <a:spLocks noGrp="1"/>
          </p:cNvSpPr>
          <p:nvPr>
            <p:ph type="body" sz="quarter" idx="14"/>
          </p:nvPr>
        </p:nvSpPr>
        <p:spPr>
          <a:xfrm>
            <a:off x="5157626" y="1919779"/>
            <a:ext cx="6005674" cy="4114800"/>
          </a:xfrm>
        </p:spPr>
        <p:txBody>
          <a:bodyPr/>
          <a:lstStyle/>
          <a:p>
            <a:pPr marL="342900" indent="-342900">
              <a:buFont typeface="Wingdings" panose="05000000000000000000" pitchFamily="2" charset="2"/>
              <a:buChar char="Ø"/>
            </a:pPr>
            <a:r>
              <a:rPr lang="en-US" sz="2000" dirty="0"/>
              <a:t>Interests, relationships and circumstances identified that would pose threat to independence, i.e., direct or material indirect financial interest, fee dependency providing non-audit services, longstanding relationships, close personal relationships, and business relationships</a:t>
            </a:r>
          </a:p>
          <a:p>
            <a:pPr marL="342900" indent="-342900">
              <a:buFont typeface="Wingdings" panose="05000000000000000000" pitchFamily="2" charset="2"/>
              <a:buChar char="Ø"/>
            </a:pPr>
            <a:r>
              <a:rPr lang="en-US" sz="2000" dirty="0"/>
              <a:t>Conceptual framework may not always lead to consistent conclusions</a:t>
            </a:r>
          </a:p>
          <a:p>
            <a:pPr marL="342900" indent="-342900">
              <a:buFont typeface="Wingdings" panose="05000000000000000000" pitchFamily="2" charset="2"/>
              <a:buChar char="Ø"/>
            </a:pPr>
            <a:r>
              <a:rPr lang="en-US" sz="2000" dirty="0"/>
              <a:t>Local authorities uniquely positioned to provide clarifications</a:t>
            </a:r>
          </a:p>
        </p:txBody>
      </p:sp>
      <p:graphicFrame>
        <p:nvGraphicFramePr>
          <p:cNvPr id="8" name="Chart 7">
            <a:extLst>
              <a:ext uri="{FF2B5EF4-FFF2-40B4-BE49-F238E27FC236}">
                <a16:creationId xmlns:a16="http://schemas.microsoft.com/office/drawing/2014/main" id="{239952C5-2FE6-9B01-0F70-17B633461ADF}"/>
              </a:ext>
            </a:extLst>
          </p:cNvPr>
          <p:cNvGraphicFramePr/>
          <p:nvPr>
            <p:extLst>
              <p:ext uri="{D42A27DB-BD31-4B8C-83A1-F6EECF244321}">
                <p14:modId xmlns:p14="http://schemas.microsoft.com/office/powerpoint/2010/main" val="4282721374"/>
              </p:ext>
            </p:extLst>
          </p:nvPr>
        </p:nvGraphicFramePr>
        <p:xfrm>
          <a:off x="184935" y="1729649"/>
          <a:ext cx="4842695" cy="4304930"/>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phic 5" descr="Customer review outline">
            <a:extLst>
              <a:ext uri="{FF2B5EF4-FFF2-40B4-BE49-F238E27FC236}">
                <a16:creationId xmlns:a16="http://schemas.microsoft.com/office/drawing/2014/main" id="{EC6198AA-FC0D-96B6-2CDC-6D837FEE90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18568" y="306893"/>
            <a:ext cx="2073432" cy="2073432"/>
          </a:xfrm>
          <a:prstGeom prst="rect">
            <a:avLst/>
          </a:prstGeom>
        </p:spPr>
      </p:pic>
    </p:spTree>
    <p:extLst>
      <p:ext uri="{BB962C8B-B14F-4D97-AF65-F5344CB8AC3E}">
        <p14:creationId xmlns:p14="http://schemas.microsoft.com/office/powerpoint/2010/main" val="11260371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3231A-AB7F-672E-05B4-37134C595BB5}"/>
              </a:ext>
            </a:extLst>
          </p:cNvPr>
          <p:cNvSpPr>
            <a:spLocks noGrp="1"/>
          </p:cNvSpPr>
          <p:nvPr>
            <p:ph type="title"/>
          </p:nvPr>
        </p:nvSpPr>
        <p:spPr>
          <a:xfrm>
            <a:off x="1028700" y="721357"/>
            <a:ext cx="10134600" cy="550843"/>
          </a:xfrm>
        </p:spPr>
        <p:txBody>
          <a:bodyPr/>
          <a:lstStyle/>
          <a:p>
            <a:r>
              <a:rPr lang="en-US" dirty="0"/>
              <a:t>PT’s Preliminary Analysis of Comments</a:t>
            </a:r>
          </a:p>
        </p:txBody>
      </p:sp>
      <p:sp>
        <p:nvSpPr>
          <p:cNvPr id="3" name="Slide Number Placeholder 2">
            <a:extLst>
              <a:ext uri="{FF2B5EF4-FFF2-40B4-BE49-F238E27FC236}">
                <a16:creationId xmlns:a16="http://schemas.microsoft.com/office/drawing/2014/main" id="{E0387F50-282E-CD37-1DE1-AD4469F2CC88}"/>
              </a:ext>
            </a:extLst>
          </p:cNvPr>
          <p:cNvSpPr>
            <a:spLocks noGrp="1"/>
          </p:cNvSpPr>
          <p:nvPr>
            <p:ph type="sldNum" sz="quarter" idx="12"/>
          </p:nvPr>
        </p:nvSpPr>
        <p:spPr/>
        <p:txBody>
          <a:bodyPr/>
          <a:lstStyle/>
          <a:p>
            <a:fld id="{99A02339-D840-6844-BF2C-3B4B9517014C}" type="slidenum">
              <a:rPr lang="en-US" smtClean="0"/>
              <a:pPr/>
              <a:t>25</a:t>
            </a:fld>
            <a:endParaRPr lang="en-US"/>
          </a:p>
        </p:txBody>
      </p:sp>
      <p:sp>
        <p:nvSpPr>
          <p:cNvPr id="5" name="Text Placeholder 4">
            <a:extLst>
              <a:ext uri="{FF2B5EF4-FFF2-40B4-BE49-F238E27FC236}">
                <a16:creationId xmlns:a16="http://schemas.microsoft.com/office/drawing/2014/main" id="{B204EE76-8C1C-6556-20E8-0598E2080E22}"/>
              </a:ext>
            </a:extLst>
          </p:cNvPr>
          <p:cNvSpPr>
            <a:spLocks noGrp="1"/>
          </p:cNvSpPr>
          <p:nvPr>
            <p:ph type="body" sz="quarter" idx="14"/>
          </p:nvPr>
        </p:nvSpPr>
        <p:spPr>
          <a:xfrm>
            <a:off x="1028699" y="4489806"/>
            <a:ext cx="10134601" cy="1453793"/>
          </a:xfrm>
        </p:spPr>
        <p:txBody>
          <a:bodyPr/>
          <a:lstStyle/>
          <a:p>
            <a:r>
              <a:rPr lang="en-US"/>
              <a:t>The PT broadly agrees with respondents that the independence principles in the Code should capture interests, relationships and circumstances involving Connected Parties. Based on the responses to this question, respondents have not raised specific interests, relationships or circumstances involving Connected Parties that should be addressed by the independence principles in the Code.</a:t>
            </a:r>
          </a:p>
          <a:p>
            <a:endParaRPr lang="en-US"/>
          </a:p>
        </p:txBody>
      </p:sp>
      <p:graphicFrame>
        <p:nvGraphicFramePr>
          <p:cNvPr id="6" name="Diagram 5">
            <a:extLst>
              <a:ext uri="{FF2B5EF4-FFF2-40B4-BE49-F238E27FC236}">
                <a16:creationId xmlns:a16="http://schemas.microsoft.com/office/drawing/2014/main" id="{D7E8EDD2-7E2C-65DE-B435-53805B5DB9B4}"/>
              </a:ext>
            </a:extLst>
          </p:cNvPr>
          <p:cNvGraphicFramePr/>
          <p:nvPr>
            <p:extLst>
              <p:ext uri="{D42A27DB-BD31-4B8C-83A1-F6EECF244321}">
                <p14:modId xmlns:p14="http://schemas.microsoft.com/office/powerpoint/2010/main" val="2162854165"/>
              </p:ext>
            </p:extLst>
          </p:nvPr>
        </p:nvGraphicFramePr>
        <p:xfrm>
          <a:off x="1028699" y="1602769"/>
          <a:ext cx="10134601" cy="2887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phic 6" descr="Magnifying glass with solid fill">
            <a:extLst>
              <a:ext uri="{FF2B5EF4-FFF2-40B4-BE49-F238E27FC236}">
                <a16:creationId xmlns:a16="http://schemas.microsoft.com/office/drawing/2014/main" id="{90F5B5E8-92EE-E258-9FC6-29239DF9C87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6079" y="539579"/>
            <a:ext cx="732621" cy="732621"/>
          </a:xfrm>
          <a:prstGeom prst="rect">
            <a:avLst/>
          </a:prstGeom>
        </p:spPr>
      </p:pic>
    </p:spTree>
    <p:extLst>
      <p:ext uri="{BB962C8B-B14F-4D97-AF65-F5344CB8AC3E}">
        <p14:creationId xmlns:p14="http://schemas.microsoft.com/office/powerpoint/2010/main" val="1069340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7E459-4E65-20F7-4F23-56E05C516F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825A16-D732-A8C7-B814-0B26A4A3650F}"/>
              </a:ext>
            </a:extLst>
          </p:cNvPr>
          <p:cNvSpPr>
            <a:spLocks noGrp="1"/>
          </p:cNvSpPr>
          <p:nvPr>
            <p:ph type="title"/>
          </p:nvPr>
        </p:nvSpPr>
        <p:spPr/>
        <p:txBody>
          <a:bodyPr/>
          <a:lstStyle/>
          <a:p>
            <a:r>
              <a:rPr lang="en-US"/>
              <a:t>Question 6</a:t>
            </a:r>
          </a:p>
        </p:txBody>
      </p:sp>
      <p:sp>
        <p:nvSpPr>
          <p:cNvPr id="3" name="Slide Number Placeholder 2">
            <a:extLst>
              <a:ext uri="{FF2B5EF4-FFF2-40B4-BE49-F238E27FC236}">
                <a16:creationId xmlns:a16="http://schemas.microsoft.com/office/drawing/2014/main" id="{38ED8E81-58EF-86BC-D3ED-55B99CD6D5B3}"/>
              </a:ext>
            </a:extLst>
          </p:cNvPr>
          <p:cNvSpPr>
            <a:spLocks noGrp="1"/>
          </p:cNvSpPr>
          <p:nvPr>
            <p:ph type="sldNum" sz="quarter" idx="12"/>
          </p:nvPr>
        </p:nvSpPr>
        <p:spPr/>
        <p:txBody>
          <a:bodyPr/>
          <a:lstStyle/>
          <a:p>
            <a:fld id="{99A02339-D840-6844-BF2C-3B4B9517014C}" type="slidenum">
              <a:rPr lang="en-US" smtClean="0"/>
              <a:pPr/>
              <a:t>26</a:t>
            </a:fld>
            <a:endParaRPr lang="en-US"/>
          </a:p>
        </p:txBody>
      </p:sp>
      <p:sp>
        <p:nvSpPr>
          <p:cNvPr id="4" name="Text Placeholder 3">
            <a:extLst>
              <a:ext uri="{FF2B5EF4-FFF2-40B4-BE49-F238E27FC236}">
                <a16:creationId xmlns:a16="http://schemas.microsoft.com/office/drawing/2014/main" id="{98693836-4482-EC05-541D-A558CC1A19F5}"/>
              </a:ext>
            </a:extLst>
          </p:cNvPr>
          <p:cNvSpPr>
            <a:spLocks noGrp="1"/>
          </p:cNvSpPr>
          <p:nvPr>
            <p:ph type="body" sz="quarter" idx="13"/>
          </p:nvPr>
        </p:nvSpPr>
        <p:spPr/>
        <p:txBody>
          <a:bodyPr/>
          <a:lstStyle/>
          <a:p>
            <a:r>
              <a:rPr lang="en-US"/>
              <a:t>Jurisdictional requirements</a:t>
            </a:r>
          </a:p>
        </p:txBody>
      </p:sp>
      <p:sp>
        <p:nvSpPr>
          <p:cNvPr id="5" name="Text Placeholder 4">
            <a:extLst>
              <a:ext uri="{FF2B5EF4-FFF2-40B4-BE49-F238E27FC236}">
                <a16:creationId xmlns:a16="http://schemas.microsoft.com/office/drawing/2014/main" id="{B3C67030-7334-11BA-84FF-EC8EE837648C}"/>
              </a:ext>
            </a:extLst>
          </p:cNvPr>
          <p:cNvSpPr>
            <a:spLocks noGrp="1"/>
          </p:cNvSpPr>
          <p:nvPr>
            <p:ph type="body" sz="quarter" idx="14"/>
          </p:nvPr>
        </p:nvSpPr>
        <p:spPr>
          <a:xfrm>
            <a:off x="5198724" y="1828800"/>
            <a:ext cx="5964576" cy="4114800"/>
          </a:xfrm>
        </p:spPr>
        <p:txBody>
          <a:bodyPr/>
          <a:lstStyle/>
          <a:p>
            <a:r>
              <a:rPr lang="en-US" sz="2000" b="1" dirty="0"/>
              <a:t>Types of requirements / guidance:</a:t>
            </a:r>
          </a:p>
          <a:p>
            <a:pPr marL="285750" lvl="0" indent="-285750">
              <a:buFont typeface="Wingdings" panose="05000000000000000000" pitchFamily="2" charset="2"/>
              <a:buChar char="Ø"/>
            </a:pPr>
            <a:r>
              <a:rPr lang="en-US" dirty="0"/>
              <a:t>Jurisdictional ethics code includes: </a:t>
            </a:r>
          </a:p>
          <a:p>
            <a:pPr marL="742950" lvl="1" indent="-285750">
              <a:buFont typeface="Arial" panose="020B0604020202020204" pitchFamily="34" charset="0"/>
              <a:buChar char="•"/>
            </a:pPr>
            <a:r>
              <a:rPr lang="en-US" sz="1800" dirty="0"/>
              <a:t>Investment Schemes as public interest entities per specific legislation.</a:t>
            </a:r>
          </a:p>
          <a:p>
            <a:pPr marL="742950" lvl="1" indent="-285750">
              <a:buFont typeface="Arial" panose="020B0604020202020204" pitchFamily="34" charset="0"/>
              <a:buChar char="•"/>
            </a:pPr>
            <a:r>
              <a:rPr lang="en-US" sz="1800" dirty="0"/>
              <a:t>Concept of “other entities of public interest” which include Investment Schemes.</a:t>
            </a:r>
          </a:p>
          <a:p>
            <a:pPr marL="742950" lvl="1" indent="-285750">
              <a:buFont typeface="Arial" panose="020B0604020202020204" pitchFamily="34" charset="0"/>
              <a:buChar char="•"/>
            </a:pPr>
            <a:r>
              <a:rPr lang="en-US" sz="1800" dirty="0"/>
              <a:t>Certain Connected Parties are considered as “related entities” to an audit client.</a:t>
            </a:r>
          </a:p>
          <a:p>
            <a:pPr marL="742950" lvl="1" indent="-285750">
              <a:buFont typeface="Arial" panose="020B0604020202020204" pitchFamily="34" charset="0"/>
              <a:buChar char="•"/>
            </a:pPr>
            <a:r>
              <a:rPr lang="en-US" sz="1800" dirty="0"/>
              <a:t>Specific provisions to be alert to threats in general in order to respond appropriately.</a:t>
            </a:r>
          </a:p>
          <a:p>
            <a:pPr marL="285750" lvl="0" indent="-285750">
              <a:buFont typeface="Wingdings" panose="05000000000000000000" pitchFamily="2" charset="2"/>
              <a:buChar char="Ø"/>
            </a:pPr>
            <a:r>
              <a:rPr lang="en-US" dirty="0"/>
              <a:t>Industry-specific legislation or regulation.</a:t>
            </a:r>
          </a:p>
          <a:p>
            <a:pPr marL="285750" lvl="0" indent="-285750">
              <a:buFont typeface="Wingdings" panose="05000000000000000000" pitchFamily="2" charset="2"/>
              <a:buChar char="Ø"/>
            </a:pPr>
            <a:r>
              <a:rPr lang="en-US" dirty="0"/>
              <a:t>Well-established practices.</a:t>
            </a:r>
          </a:p>
        </p:txBody>
      </p:sp>
      <p:graphicFrame>
        <p:nvGraphicFramePr>
          <p:cNvPr id="8" name="Chart 7">
            <a:extLst>
              <a:ext uri="{FF2B5EF4-FFF2-40B4-BE49-F238E27FC236}">
                <a16:creationId xmlns:a16="http://schemas.microsoft.com/office/drawing/2014/main" id="{D2CC4374-4D99-9954-B429-881AC0DB0830}"/>
              </a:ext>
            </a:extLst>
          </p:cNvPr>
          <p:cNvGraphicFramePr/>
          <p:nvPr>
            <p:extLst>
              <p:ext uri="{D42A27DB-BD31-4B8C-83A1-F6EECF244321}">
                <p14:modId xmlns:p14="http://schemas.microsoft.com/office/powerpoint/2010/main" val="3742813107"/>
              </p:ext>
            </p:extLst>
          </p:nvPr>
        </p:nvGraphicFramePr>
        <p:xfrm>
          <a:off x="184935" y="1729649"/>
          <a:ext cx="4842695" cy="4304930"/>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phic 5" descr="Customer review outline">
            <a:extLst>
              <a:ext uri="{FF2B5EF4-FFF2-40B4-BE49-F238E27FC236}">
                <a16:creationId xmlns:a16="http://schemas.microsoft.com/office/drawing/2014/main" id="{FAE52AE2-FDF7-013F-7743-40D4C100BD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6974" y="572877"/>
            <a:ext cx="2073432" cy="2073432"/>
          </a:xfrm>
          <a:prstGeom prst="rect">
            <a:avLst/>
          </a:prstGeom>
        </p:spPr>
      </p:pic>
    </p:spTree>
    <p:extLst>
      <p:ext uri="{BB962C8B-B14F-4D97-AF65-F5344CB8AC3E}">
        <p14:creationId xmlns:p14="http://schemas.microsoft.com/office/powerpoint/2010/main" val="22107975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93CBD-9980-5B8D-91FE-BA629C09504B}"/>
              </a:ext>
            </a:extLst>
          </p:cNvPr>
          <p:cNvSpPr>
            <a:spLocks noGrp="1"/>
          </p:cNvSpPr>
          <p:nvPr>
            <p:ph type="title"/>
          </p:nvPr>
        </p:nvSpPr>
        <p:spPr>
          <a:xfrm>
            <a:off x="956097" y="717439"/>
            <a:ext cx="10134600" cy="550843"/>
          </a:xfrm>
        </p:spPr>
        <p:txBody>
          <a:bodyPr/>
          <a:lstStyle/>
          <a:p>
            <a:r>
              <a:rPr lang="en-US" dirty="0"/>
              <a:t>PT’s Preliminary Analysis of Comments</a:t>
            </a:r>
          </a:p>
        </p:txBody>
      </p:sp>
      <p:sp>
        <p:nvSpPr>
          <p:cNvPr id="3" name="Slide Number Placeholder 2">
            <a:extLst>
              <a:ext uri="{FF2B5EF4-FFF2-40B4-BE49-F238E27FC236}">
                <a16:creationId xmlns:a16="http://schemas.microsoft.com/office/drawing/2014/main" id="{6CF230A7-A807-082C-44E7-E9893C5BD3EA}"/>
              </a:ext>
            </a:extLst>
          </p:cNvPr>
          <p:cNvSpPr>
            <a:spLocks noGrp="1"/>
          </p:cNvSpPr>
          <p:nvPr>
            <p:ph type="sldNum" sz="quarter" idx="12"/>
          </p:nvPr>
        </p:nvSpPr>
        <p:spPr/>
        <p:txBody>
          <a:bodyPr/>
          <a:lstStyle/>
          <a:p>
            <a:fld id="{99A02339-D840-6844-BF2C-3B4B9517014C}" type="slidenum">
              <a:rPr lang="en-US" smtClean="0"/>
              <a:pPr/>
              <a:t>27</a:t>
            </a:fld>
            <a:endParaRPr lang="en-US"/>
          </a:p>
        </p:txBody>
      </p:sp>
      <p:sp>
        <p:nvSpPr>
          <p:cNvPr id="5" name="Text Placeholder 4">
            <a:extLst>
              <a:ext uri="{FF2B5EF4-FFF2-40B4-BE49-F238E27FC236}">
                <a16:creationId xmlns:a16="http://schemas.microsoft.com/office/drawing/2014/main" id="{3FAF8551-60B0-95BE-5E15-5F962B8CA0A6}"/>
              </a:ext>
            </a:extLst>
          </p:cNvPr>
          <p:cNvSpPr>
            <a:spLocks noGrp="1"/>
          </p:cNvSpPr>
          <p:nvPr>
            <p:ph type="body" sz="quarter" idx="14"/>
          </p:nvPr>
        </p:nvSpPr>
        <p:spPr>
          <a:xfrm>
            <a:off x="662389" y="1931816"/>
            <a:ext cx="6333518" cy="4208745"/>
          </a:xfrm>
        </p:spPr>
        <p:txBody>
          <a:bodyPr/>
          <a:lstStyle/>
          <a:p>
            <a:pPr algn="just">
              <a:spcBef>
                <a:spcPts val="600"/>
              </a:spcBef>
            </a:pPr>
            <a:r>
              <a:rPr lang="en-US" sz="2400" dirty="0"/>
              <a:t>There is variation in the ways jurisdictions have dealt with audits of Investment Schemes; however, many respondents were of the view that local bodies are best placed to address independence concerns that might arise at a national level. </a:t>
            </a:r>
          </a:p>
          <a:p>
            <a:pPr algn="just">
              <a:spcBef>
                <a:spcPts val="600"/>
              </a:spcBef>
            </a:pPr>
            <a:r>
              <a:rPr lang="en-US" sz="2400" dirty="0"/>
              <a:t>This echoes views expressed in response to earlier questions in the CP, especially Question 1.</a:t>
            </a:r>
          </a:p>
          <a:p>
            <a:endParaRPr lang="en-US" dirty="0"/>
          </a:p>
        </p:txBody>
      </p:sp>
      <p:pic>
        <p:nvPicPr>
          <p:cNvPr id="6" name="Graphic 5" descr="Magnifying glass with solid fill">
            <a:extLst>
              <a:ext uri="{FF2B5EF4-FFF2-40B4-BE49-F238E27FC236}">
                <a16:creationId xmlns:a16="http://schemas.microsoft.com/office/drawing/2014/main" id="{6DB8C5FB-5515-7C00-45C0-460C6F9C22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6079" y="539579"/>
            <a:ext cx="732621" cy="732621"/>
          </a:xfrm>
          <a:prstGeom prst="rect">
            <a:avLst/>
          </a:prstGeom>
        </p:spPr>
      </p:pic>
      <p:pic>
        <p:nvPicPr>
          <p:cNvPr id="8" name="Picture 7" descr="World map formed by people united">
            <a:extLst>
              <a:ext uri="{FF2B5EF4-FFF2-40B4-BE49-F238E27FC236}">
                <a16:creationId xmlns:a16="http://schemas.microsoft.com/office/drawing/2014/main" id="{0C4040F5-2F4C-40E0-EC5A-65731F7830C5}"/>
              </a:ext>
            </a:extLst>
          </p:cNvPr>
          <p:cNvPicPr>
            <a:picLocks noChangeAspect="1"/>
          </p:cNvPicPr>
          <p:nvPr/>
        </p:nvPicPr>
        <p:blipFill>
          <a:blip r:embed="rId5"/>
          <a:stretch>
            <a:fillRect/>
          </a:stretch>
        </p:blipFill>
        <p:spPr>
          <a:xfrm>
            <a:off x="6995907" y="2368020"/>
            <a:ext cx="4869699" cy="2871570"/>
          </a:xfrm>
          <a:prstGeom prst="rect">
            <a:avLst/>
          </a:prstGeom>
        </p:spPr>
      </p:pic>
    </p:spTree>
    <p:extLst>
      <p:ext uri="{BB962C8B-B14F-4D97-AF65-F5344CB8AC3E}">
        <p14:creationId xmlns:p14="http://schemas.microsoft.com/office/powerpoint/2010/main" val="1238376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98D6A-309D-C4B6-8B5C-C4D4728943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E7DAD4-C240-1F87-7B26-53E32ABDD2DC}"/>
              </a:ext>
            </a:extLst>
          </p:cNvPr>
          <p:cNvSpPr>
            <a:spLocks noGrp="1"/>
          </p:cNvSpPr>
          <p:nvPr>
            <p:ph type="title"/>
          </p:nvPr>
        </p:nvSpPr>
        <p:spPr>
          <a:xfrm>
            <a:off x="6615114" y="623889"/>
            <a:ext cx="4890346" cy="676275"/>
          </a:xfrm>
        </p:spPr>
        <p:txBody>
          <a:bodyPr>
            <a:normAutofit/>
          </a:bodyPr>
          <a:lstStyle/>
          <a:p>
            <a:r>
              <a:rPr lang="en-US"/>
              <a:t>For IESBA Consideration</a:t>
            </a:r>
          </a:p>
        </p:txBody>
      </p:sp>
      <p:sp>
        <p:nvSpPr>
          <p:cNvPr id="3" name="Text Placeholder 2">
            <a:extLst>
              <a:ext uri="{FF2B5EF4-FFF2-40B4-BE49-F238E27FC236}">
                <a16:creationId xmlns:a16="http://schemas.microsoft.com/office/drawing/2014/main" id="{ECBE4EB4-6DD9-4346-7266-B5EEBAFD4564}"/>
              </a:ext>
            </a:extLst>
          </p:cNvPr>
          <p:cNvSpPr>
            <a:spLocks noGrp="1"/>
          </p:cNvSpPr>
          <p:nvPr>
            <p:ph type="body" idx="1"/>
          </p:nvPr>
        </p:nvSpPr>
        <p:spPr>
          <a:xfrm>
            <a:off x="6748486" y="2198853"/>
            <a:ext cx="4623601" cy="2317487"/>
          </a:xfrm>
        </p:spPr>
        <p:txBody>
          <a:bodyPr>
            <a:normAutofit/>
          </a:bodyPr>
          <a:lstStyle/>
          <a:p>
            <a:r>
              <a:rPr lang="en-US" sz="2400" dirty="0"/>
              <a:t>IESBA members are asked to share their views on the preliminary analysis of the PT on significant comments received from respondents with respect to Questions 4 to 6.</a:t>
            </a:r>
          </a:p>
          <a:p>
            <a:endParaRPr lang="en-US" dirty="0"/>
          </a:p>
        </p:txBody>
      </p:sp>
    </p:spTree>
    <p:extLst>
      <p:ext uri="{BB962C8B-B14F-4D97-AF65-F5344CB8AC3E}">
        <p14:creationId xmlns:p14="http://schemas.microsoft.com/office/powerpoint/2010/main" val="1907273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46871-8B69-AB94-7972-ADA38DF3D1F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6F7F69C-0F2B-D807-EAF9-9196471DBA87}"/>
              </a:ext>
            </a:extLst>
          </p:cNvPr>
          <p:cNvSpPr>
            <a:spLocks noGrp="1"/>
          </p:cNvSpPr>
          <p:nvPr>
            <p:ph type="sldNum" sz="quarter" idx="12"/>
          </p:nvPr>
        </p:nvSpPr>
        <p:spPr/>
        <p:txBody>
          <a:bodyPr/>
          <a:lstStyle/>
          <a:p>
            <a:fld id="{99A02339-D840-6844-BF2C-3B4B9517014C}" type="slidenum">
              <a:rPr lang="en-US" smtClean="0"/>
              <a:pPr/>
              <a:t>29</a:t>
            </a:fld>
            <a:endParaRPr lang="en-US"/>
          </a:p>
        </p:txBody>
      </p:sp>
      <p:sp>
        <p:nvSpPr>
          <p:cNvPr id="5" name="Title 4">
            <a:extLst>
              <a:ext uri="{FF2B5EF4-FFF2-40B4-BE49-F238E27FC236}">
                <a16:creationId xmlns:a16="http://schemas.microsoft.com/office/drawing/2014/main" id="{E1E75949-D3A4-DCB5-984C-A701BAA5AB58}"/>
              </a:ext>
            </a:extLst>
          </p:cNvPr>
          <p:cNvSpPr>
            <a:spLocks noGrp="1"/>
          </p:cNvSpPr>
          <p:nvPr>
            <p:ph type="title"/>
          </p:nvPr>
        </p:nvSpPr>
        <p:spPr>
          <a:xfrm>
            <a:off x="2445244" y="5296093"/>
            <a:ext cx="8144352" cy="676275"/>
          </a:xfrm>
        </p:spPr>
        <p:txBody>
          <a:bodyPr>
            <a:noAutofit/>
          </a:bodyPr>
          <a:lstStyle/>
          <a:p>
            <a:pPr marL="274320" indent="-274320">
              <a:lnSpc>
                <a:spcPct val="100000"/>
              </a:lnSpc>
              <a:spcBef>
                <a:spcPts val="1800"/>
              </a:spcBef>
            </a:pPr>
            <a:r>
              <a:rPr lang="en-US" sz="4800" dirty="0">
                <a:solidFill>
                  <a:srgbClr val="2C4151"/>
                </a:solidFill>
                <a:latin typeface="+mn-lt"/>
              </a:rPr>
              <a:t>Preliminary IESBA Discussion </a:t>
            </a:r>
          </a:p>
        </p:txBody>
      </p:sp>
    </p:spTree>
    <p:extLst>
      <p:ext uri="{BB962C8B-B14F-4D97-AF65-F5344CB8AC3E}">
        <p14:creationId xmlns:p14="http://schemas.microsoft.com/office/powerpoint/2010/main" val="3012031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4C967C-6B88-99D7-42B7-11E4C913F105}"/>
              </a:ext>
            </a:extLst>
          </p:cNvPr>
          <p:cNvSpPr>
            <a:spLocks noGrp="1"/>
          </p:cNvSpPr>
          <p:nvPr>
            <p:ph type="sldNum" sz="quarter" idx="12"/>
          </p:nvPr>
        </p:nvSpPr>
        <p:spPr/>
        <p:txBody>
          <a:bodyPr/>
          <a:lstStyle/>
          <a:p>
            <a:fld id="{99A02339-D840-6844-BF2C-3B4B9517014C}" type="slidenum">
              <a:rPr lang="en-US" smtClean="0"/>
              <a:pPr/>
              <a:t>3</a:t>
            </a:fld>
            <a:endParaRPr lang="en-US"/>
          </a:p>
        </p:txBody>
      </p:sp>
      <p:sp>
        <p:nvSpPr>
          <p:cNvPr id="5" name="Title 4">
            <a:extLst>
              <a:ext uri="{FF2B5EF4-FFF2-40B4-BE49-F238E27FC236}">
                <a16:creationId xmlns:a16="http://schemas.microsoft.com/office/drawing/2014/main" id="{39F5A597-01A9-61BF-02BD-421DBB69CC3D}"/>
              </a:ext>
            </a:extLst>
          </p:cNvPr>
          <p:cNvSpPr>
            <a:spLocks noGrp="1"/>
          </p:cNvSpPr>
          <p:nvPr>
            <p:ph type="title"/>
          </p:nvPr>
        </p:nvSpPr>
        <p:spPr>
          <a:xfrm>
            <a:off x="875427" y="5297074"/>
            <a:ext cx="8144352" cy="676275"/>
          </a:xfrm>
        </p:spPr>
        <p:txBody>
          <a:bodyPr>
            <a:noAutofit/>
          </a:bodyPr>
          <a:lstStyle/>
          <a:p>
            <a:pPr marL="274320" indent="-274320">
              <a:lnSpc>
                <a:spcPct val="100000"/>
              </a:lnSpc>
              <a:spcBef>
                <a:spcPts val="1800"/>
              </a:spcBef>
            </a:pPr>
            <a:r>
              <a:rPr lang="en-US" sz="4800" dirty="0">
                <a:solidFill>
                  <a:srgbClr val="2C4151"/>
                </a:solidFill>
                <a:latin typeface="+mn-lt"/>
              </a:rPr>
              <a:t>Introduction</a:t>
            </a:r>
          </a:p>
        </p:txBody>
      </p:sp>
    </p:spTree>
    <p:extLst>
      <p:ext uri="{BB962C8B-B14F-4D97-AF65-F5344CB8AC3E}">
        <p14:creationId xmlns:p14="http://schemas.microsoft.com/office/powerpoint/2010/main" val="1162757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9880E-0323-D4F3-172C-CD6CD9F4339C}"/>
              </a:ext>
            </a:extLst>
          </p:cNvPr>
          <p:cNvSpPr>
            <a:spLocks noGrp="1"/>
          </p:cNvSpPr>
          <p:nvPr>
            <p:ph type="title"/>
          </p:nvPr>
        </p:nvSpPr>
        <p:spPr>
          <a:xfrm>
            <a:off x="1028700" y="690355"/>
            <a:ext cx="10007710" cy="550843"/>
          </a:xfrm>
        </p:spPr>
        <p:txBody>
          <a:bodyPr/>
          <a:lstStyle/>
          <a:p>
            <a:r>
              <a:rPr lang="en-US" sz="3600" dirty="0"/>
              <a:t>Potential responses for the IESBA to consider</a:t>
            </a:r>
            <a:r>
              <a:rPr lang="en-US" sz="3200" dirty="0"/>
              <a:t>*</a:t>
            </a:r>
          </a:p>
        </p:txBody>
      </p:sp>
      <p:sp>
        <p:nvSpPr>
          <p:cNvPr id="3" name="Slide Number Placeholder 2">
            <a:extLst>
              <a:ext uri="{FF2B5EF4-FFF2-40B4-BE49-F238E27FC236}">
                <a16:creationId xmlns:a16="http://schemas.microsoft.com/office/drawing/2014/main" id="{CC53E07E-9C1E-042C-9091-665AFED9E0BF}"/>
              </a:ext>
            </a:extLst>
          </p:cNvPr>
          <p:cNvSpPr>
            <a:spLocks noGrp="1"/>
          </p:cNvSpPr>
          <p:nvPr>
            <p:ph type="sldNum" sz="quarter" idx="12"/>
          </p:nvPr>
        </p:nvSpPr>
        <p:spPr/>
        <p:txBody>
          <a:bodyPr/>
          <a:lstStyle/>
          <a:p>
            <a:fld id="{99A02339-D840-6844-BF2C-3B4B9517014C}" type="slidenum">
              <a:rPr lang="en-US" smtClean="0"/>
              <a:pPr/>
              <a:t>30</a:t>
            </a:fld>
            <a:endParaRPr lang="en-US"/>
          </a:p>
        </p:txBody>
      </p:sp>
      <p:sp>
        <p:nvSpPr>
          <p:cNvPr id="5" name="Text Placeholder 4">
            <a:extLst>
              <a:ext uri="{FF2B5EF4-FFF2-40B4-BE49-F238E27FC236}">
                <a16:creationId xmlns:a16="http://schemas.microsoft.com/office/drawing/2014/main" id="{AAD4C538-0F45-C27E-4C43-74786829CBA2}"/>
              </a:ext>
            </a:extLst>
          </p:cNvPr>
          <p:cNvSpPr>
            <a:spLocks noGrp="1"/>
          </p:cNvSpPr>
          <p:nvPr>
            <p:ph type="body" sz="quarter" idx="14"/>
          </p:nvPr>
        </p:nvSpPr>
        <p:spPr>
          <a:xfrm>
            <a:off x="524602" y="2336856"/>
            <a:ext cx="6615233" cy="2480928"/>
          </a:xfrm>
        </p:spPr>
        <p:txBody>
          <a:bodyPr/>
          <a:lstStyle/>
          <a:p>
            <a:pPr marL="285750" indent="-457200">
              <a:buFont typeface="Wingdings" panose="05000000000000000000" pitchFamily="2" charset="2"/>
              <a:buChar char="v"/>
            </a:pPr>
            <a:r>
              <a:rPr lang="en-US" sz="2400" dirty="0"/>
              <a:t>Board to commission non-authoritative material</a:t>
            </a:r>
          </a:p>
          <a:p>
            <a:pPr marL="285750" indent="-457200">
              <a:buFont typeface="Wingdings" panose="05000000000000000000" pitchFamily="2" charset="2"/>
              <a:buChar char="v"/>
            </a:pPr>
            <a:r>
              <a:rPr lang="en-US" sz="2400" dirty="0"/>
              <a:t>Include application material in the Code</a:t>
            </a:r>
          </a:p>
          <a:p>
            <a:pPr marL="285750" indent="-457200">
              <a:buFont typeface="Wingdings" panose="05000000000000000000" pitchFamily="2" charset="2"/>
              <a:buChar char="v"/>
            </a:pPr>
            <a:r>
              <a:rPr lang="en-US" sz="2400" dirty="0"/>
              <a:t>Substantively revise the Code, e.g. definitions</a:t>
            </a:r>
          </a:p>
          <a:p>
            <a:pPr marL="285750" indent="-457200">
              <a:buFont typeface="Wingdings" panose="05000000000000000000" pitchFamily="2" charset="2"/>
              <a:buChar char="v"/>
            </a:pPr>
            <a:r>
              <a:rPr lang="en-US" sz="2400" dirty="0"/>
              <a:t>Maintain status quo – no further action</a:t>
            </a:r>
          </a:p>
        </p:txBody>
      </p:sp>
      <p:pic>
        <p:nvPicPr>
          <p:cNvPr id="9" name="Graphic 8" descr="Magnifying glass with solid fill">
            <a:extLst>
              <a:ext uri="{FF2B5EF4-FFF2-40B4-BE49-F238E27FC236}">
                <a16:creationId xmlns:a16="http://schemas.microsoft.com/office/drawing/2014/main" id="{1467948B-6C0D-3280-D0E8-963B3AB5B4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6079" y="539579"/>
            <a:ext cx="732621" cy="732621"/>
          </a:xfrm>
          <a:prstGeom prst="rect">
            <a:avLst/>
          </a:prstGeom>
        </p:spPr>
      </p:pic>
      <p:pic>
        <p:nvPicPr>
          <p:cNvPr id="8" name="Picture 7" descr="Scales of justice on blue background">
            <a:extLst>
              <a:ext uri="{FF2B5EF4-FFF2-40B4-BE49-F238E27FC236}">
                <a16:creationId xmlns:a16="http://schemas.microsoft.com/office/drawing/2014/main" id="{B41443B3-7AE5-BC95-A293-0CB31432A467}"/>
              </a:ext>
            </a:extLst>
          </p:cNvPr>
          <p:cNvPicPr>
            <a:picLocks noChangeAspect="1"/>
          </p:cNvPicPr>
          <p:nvPr/>
        </p:nvPicPr>
        <p:blipFill>
          <a:blip r:embed="rId5"/>
          <a:stretch>
            <a:fillRect/>
          </a:stretch>
        </p:blipFill>
        <p:spPr>
          <a:xfrm>
            <a:off x="7371492" y="2191281"/>
            <a:ext cx="4158119" cy="2772079"/>
          </a:xfrm>
          <a:prstGeom prst="rect">
            <a:avLst/>
          </a:prstGeom>
        </p:spPr>
      </p:pic>
      <p:sp>
        <p:nvSpPr>
          <p:cNvPr id="10" name="TextBox 9">
            <a:extLst>
              <a:ext uri="{FF2B5EF4-FFF2-40B4-BE49-F238E27FC236}">
                <a16:creationId xmlns:a16="http://schemas.microsoft.com/office/drawing/2014/main" id="{BC14906E-DD91-AE7B-F93B-DEAFBAE7E0BB}"/>
              </a:ext>
            </a:extLst>
          </p:cNvPr>
          <p:cNvSpPr txBox="1"/>
          <p:nvPr/>
        </p:nvSpPr>
        <p:spPr>
          <a:xfrm>
            <a:off x="623866" y="5128591"/>
            <a:ext cx="6198353" cy="584775"/>
          </a:xfrm>
          <a:prstGeom prst="rect">
            <a:avLst/>
          </a:prstGeom>
          <a:noFill/>
        </p:spPr>
        <p:txBody>
          <a:bodyPr wrap="square" rtlCol="0">
            <a:spAutoFit/>
          </a:bodyPr>
          <a:lstStyle/>
          <a:p>
            <a:r>
              <a:rPr lang="en-US" sz="1600" dirty="0">
                <a:solidFill>
                  <a:schemeClr val="accent2"/>
                </a:solidFill>
              </a:rPr>
              <a:t>* These potential responses reflect the diverse perspectives of respondents and address the key themes from the significant comments.</a:t>
            </a:r>
          </a:p>
        </p:txBody>
      </p:sp>
      <p:sp>
        <p:nvSpPr>
          <p:cNvPr id="11" name="Text Placeholder 3">
            <a:extLst>
              <a:ext uri="{FF2B5EF4-FFF2-40B4-BE49-F238E27FC236}">
                <a16:creationId xmlns:a16="http://schemas.microsoft.com/office/drawing/2014/main" id="{D5D9853F-2E28-458B-FF9F-3B52C21E4E2D}"/>
              </a:ext>
            </a:extLst>
          </p:cNvPr>
          <p:cNvSpPr>
            <a:spLocks noGrp="1"/>
          </p:cNvSpPr>
          <p:nvPr>
            <p:ph type="body" sz="quarter" idx="13"/>
          </p:nvPr>
        </p:nvSpPr>
        <p:spPr>
          <a:xfrm>
            <a:off x="1059014" y="1269709"/>
            <a:ext cx="7822593" cy="346212"/>
          </a:xfrm>
        </p:spPr>
        <p:txBody>
          <a:bodyPr/>
          <a:lstStyle/>
          <a:p>
            <a:r>
              <a:rPr lang="en-US" dirty="0"/>
              <a:t>Based on analysis of significant comments from respondents</a:t>
            </a:r>
          </a:p>
        </p:txBody>
      </p:sp>
    </p:spTree>
    <p:extLst>
      <p:ext uri="{BB962C8B-B14F-4D97-AF65-F5344CB8AC3E}">
        <p14:creationId xmlns:p14="http://schemas.microsoft.com/office/powerpoint/2010/main" val="3190810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74DB0-5D7B-D008-E3CF-D491BC3DCCFB}"/>
              </a:ext>
            </a:extLst>
          </p:cNvPr>
          <p:cNvSpPr>
            <a:spLocks noGrp="1"/>
          </p:cNvSpPr>
          <p:nvPr>
            <p:ph type="title"/>
          </p:nvPr>
        </p:nvSpPr>
        <p:spPr>
          <a:xfrm>
            <a:off x="1028698" y="638978"/>
            <a:ext cx="10134600" cy="550843"/>
          </a:xfrm>
        </p:spPr>
        <p:txBody>
          <a:bodyPr/>
          <a:lstStyle/>
          <a:p>
            <a:r>
              <a:rPr lang="en-US" dirty="0"/>
              <a:t>Next Steps</a:t>
            </a:r>
          </a:p>
        </p:txBody>
      </p:sp>
      <p:sp>
        <p:nvSpPr>
          <p:cNvPr id="3" name="Slide Number Placeholder 2">
            <a:extLst>
              <a:ext uri="{FF2B5EF4-FFF2-40B4-BE49-F238E27FC236}">
                <a16:creationId xmlns:a16="http://schemas.microsoft.com/office/drawing/2014/main" id="{89566E78-6218-4DF1-4B27-B1415D49F59F}"/>
              </a:ext>
            </a:extLst>
          </p:cNvPr>
          <p:cNvSpPr>
            <a:spLocks noGrp="1"/>
          </p:cNvSpPr>
          <p:nvPr>
            <p:ph type="sldNum" sz="quarter" idx="12"/>
          </p:nvPr>
        </p:nvSpPr>
        <p:spPr/>
        <p:txBody>
          <a:bodyPr/>
          <a:lstStyle/>
          <a:p>
            <a:fld id="{99A02339-D840-6844-BF2C-3B4B9517014C}" type="slidenum">
              <a:rPr lang="en-US" smtClean="0"/>
              <a:pPr/>
              <a:t>31</a:t>
            </a:fld>
            <a:endParaRPr lang="en-US"/>
          </a:p>
        </p:txBody>
      </p:sp>
      <p:sp>
        <p:nvSpPr>
          <p:cNvPr id="6" name="Text Placeholder 5">
            <a:extLst>
              <a:ext uri="{FF2B5EF4-FFF2-40B4-BE49-F238E27FC236}">
                <a16:creationId xmlns:a16="http://schemas.microsoft.com/office/drawing/2014/main" id="{001BF67E-8CFC-A7D4-5378-9DF00672F4A6}"/>
              </a:ext>
            </a:extLst>
          </p:cNvPr>
          <p:cNvSpPr>
            <a:spLocks noGrp="1"/>
          </p:cNvSpPr>
          <p:nvPr>
            <p:ph type="body" sz="quarter" idx="15"/>
          </p:nvPr>
        </p:nvSpPr>
        <p:spPr>
          <a:xfrm>
            <a:off x="7212216" y="4458938"/>
            <a:ext cx="4531861" cy="1281904"/>
          </a:xfrm>
        </p:spPr>
        <p:txBody>
          <a:bodyPr/>
          <a:lstStyle/>
          <a:p>
            <a:pPr>
              <a:lnSpc>
                <a:spcPct val="100000"/>
              </a:lnSpc>
            </a:pPr>
            <a:r>
              <a:rPr lang="en-US" sz="2800" b="1" dirty="0"/>
              <a:t>December 2025</a:t>
            </a:r>
          </a:p>
          <a:p>
            <a:pPr>
              <a:lnSpc>
                <a:spcPct val="100000"/>
              </a:lnSpc>
              <a:spcBef>
                <a:spcPts val="600"/>
              </a:spcBef>
            </a:pPr>
            <a:r>
              <a:rPr lang="en-US" sz="2800" dirty="0"/>
              <a:t>Report and recommendations</a:t>
            </a:r>
          </a:p>
          <a:p>
            <a:endParaRPr lang="en-US" dirty="0"/>
          </a:p>
        </p:txBody>
      </p:sp>
      <p:pic>
        <p:nvPicPr>
          <p:cNvPr id="8" name="Picture 7" descr="Calendar flipping">
            <a:extLst>
              <a:ext uri="{FF2B5EF4-FFF2-40B4-BE49-F238E27FC236}">
                <a16:creationId xmlns:a16="http://schemas.microsoft.com/office/drawing/2014/main" id="{42DAB876-F7B3-5084-0543-44C9CBD8ACE2}"/>
              </a:ext>
            </a:extLst>
          </p:cNvPr>
          <p:cNvPicPr>
            <a:picLocks noChangeAspect="1"/>
          </p:cNvPicPr>
          <p:nvPr/>
        </p:nvPicPr>
        <p:blipFill>
          <a:blip r:embed="rId2"/>
          <a:stretch>
            <a:fillRect/>
          </a:stretch>
        </p:blipFill>
        <p:spPr>
          <a:xfrm>
            <a:off x="1028701" y="1828800"/>
            <a:ext cx="5861692" cy="3912042"/>
          </a:xfrm>
          <a:prstGeom prst="rect">
            <a:avLst/>
          </a:prstGeom>
        </p:spPr>
      </p:pic>
      <p:sp>
        <p:nvSpPr>
          <p:cNvPr id="9" name="Text Placeholder 5">
            <a:extLst>
              <a:ext uri="{FF2B5EF4-FFF2-40B4-BE49-F238E27FC236}">
                <a16:creationId xmlns:a16="http://schemas.microsoft.com/office/drawing/2014/main" id="{120DBBAF-0372-9086-B52D-CC60EA211479}"/>
              </a:ext>
            </a:extLst>
          </p:cNvPr>
          <p:cNvSpPr txBox="1">
            <a:spLocks/>
          </p:cNvSpPr>
          <p:nvPr/>
        </p:nvSpPr>
        <p:spPr>
          <a:xfrm>
            <a:off x="7212216" y="1899624"/>
            <a:ext cx="4762447" cy="2296276"/>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800" b="1" dirty="0"/>
              <a:t>Q4</a:t>
            </a:r>
          </a:p>
          <a:p>
            <a:pPr>
              <a:lnSpc>
                <a:spcPct val="100000"/>
              </a:lnSpc>
              <a:spcBef>
                <a:spcPts val="600"/>
              </a:spcBef>
            </a:pPr>
            <a:r>
              <a:rPr lang="en-US" sz="2800" dirty="0"/>
              <a:t>Stakeholder outreach and further analysis, based on reflections and comments from September IESBA meeting</a:t>
            </a:r>
          </a:p>
          <a:p>
            <a:endParaRPr lang="en-US" dirty="0"/>
          </a:p>
        </p:txBody>
      </p:sp>
    </p:spTree>
    <p:extLst>
      <p:ext uri="{BB962C8B-B14F-4D97-AF65-F5344CB8AC3E}">
        <p14:creationId xmlns:p14="http://schemas.microsoft.com/office/powerpoint/2010/main" val="4013465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11952-4FFF-3ED2-9AFD-F09E5647A7F8}"/>
              </a:ext>
            </a:extLst>
          </p:cNvPr>
          <p:cNvSpPr>
            <a:spLocks noGrp="1"/>
          </p:cNvSpPr>
          <p:nvPr>
            <p:ph type="title"/>
          </p:nvPr>
        </p:nvSpPr>
        <p:spPr>
          <a:ln>
            <a:noFill/>
          </a:ln>
        </p:spPr>
        <p:txBody>
          <a:bodyPr/>
          <a:lstStyle/>
          <a:p>
            <a:endParaRPr lang="en-US" dirty="0"/>
          </a:p>
        </p:txBody>
      </p:sp>
      <p:sp>
        <p:nvSpPr>
          <p:cNvPr id="3" name="Text Placeholder 2">
            <a:extLst>
              <a:ext uri="{FF2B5EF4-FFF2-40B4-BE49-F238E27FC236}">
                <a16:creationId xmlns:a16="http://schemas.microsoft.com/office/drawing/2014/main" id="{C116D6B5-A47D-8D3C-3898-2441DA263C59}"/>
              </a:ext>
            </a:extLst>
          </p:cNvPr>
          <p:cNvSpPr>
            <a:spLocks noGrp="1"/>
          </p:cNvSpPr>
          <p:nvPr>
            <p:ph type="body" sz="quarter" idx="14"/>
          </p:nvPr>
        </p:nvSpPr>
        <p:spPr/>
        <p:txBody>
          <a:bodyPr/>
          <a:lstStyle/>
          <a:p>
            <a:endParaRPr lang="en-US"/>
          </a:p>
        </p:txBody>
      </p:sp>
      <p:sp>
        <p:nvSpPr>
          <p:cNvPr id="4" name="Text Placeholder 3">
            <a:extLst>
              <a:ext uri="{FF2B5EF4-FFF2-40B4-BE49-F238E27FC236}">
                <a16:creationId xmlns:a16="http://schemas.microsoft.com/office/drawing/2014/main" id="{C57124C1-DE9A-9A0C-E02E-B731BDBAB455}"/>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384106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07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3B8A8-89B2-3191-2783-4928A429872F}"/>
              </a:ext>
            </a:extLst>
          </p:cNvPr>
          <p:cNvSpPr>
            <a:spLocks noGrp="1"/>
          </p:cNvSpPr>
          <p:nvPr>
            <p:ph type="title"/>
          </p:nvPr>
        </p:nvSpPr>
        <p:spPr>
          <a:xfrm>
            <a:off x="1028699" y="619214"/>
            <a:ext cx="10795870" cy="875185"/>
          </a:xfrm>
        </p:spPr>
        <p:txBody>
          <a:bodyPr/>
          <a:lstStyle/>
          <a:p>
            <a:r>
              <a:rPr lang="en-US" sz="2800" b="1" dirty="0"/>
              <a:t>Objective: To consider key themes from the Consultation Paper responses and discuss the PT’s preliminary analysis of comments. </a:t>
            </a:r>
            <a:br>
              <a:rPr lang="en-US" dirty="0"/>
            </a:br>
            <a:endParaRPr lang="en-US" dirty="0"/>
          </a:p>
        </p:txBody>
      </p:sp>
      <p:sp>
        <p:nvSpPr>
          <p:cNvPr id="3" name="Slide Number Placeholder 2">
            <a:extLst>
              <a:ext uri="{FF2B5EF4-FFF2-40B4-BE49-F238E27FC236}">
                <a16:creationId xmlns:a16="http://schemas.microsoft.com/office/drawing/2014/main" id="{9195E952-0BAA-EF50-AC27-01DA1A7C92E0}"/>
              </a:ext>
            </a:extLst>
          </p:cNvPr>
          <p:cNvSpPr>
            <a:spLocks noGrp="1"/>
          </p:cNvSpPr>
          <p:nvPr>
            <p:ph type="sldNum" sz="quarter" idx="12"/>
          </p:nvPr>
        </p:nvSpPr>
        <p:spPr/>
        <p:txBody>
          <a:bodyPr/>
          <a:lstStyle/>
          <a:p>
            <a:fld id="{99A02339-D840-6844-BF2C-3B4B9517014C}" type="slidenum">
              <a:rPr lang="en-US" smtClean="0"/>
              <a:pPr/>
              <a:t>4</a:t>
            </a:fld>
            <a:endParaRPr lang="en-US"/>
          </a:p>
        </p:txBody>
      </p:sp>
      <p:graphicFrame>
        <p:nvGraphicFramePr>
          <p:cNvPr id="6" name="Diagram 5">
            <a:extLst>
              <a:ext uri="{FF2B5EF4-FFF2-40B4-BE49-F238E27FC236}">
                <a16:creationId xmlns:a16="http://schemas.microsoft.com/office/drawing/2014/main" id="{716C08F5-7635-53CF-746C-FB5C79691EB0}"/>
              </a:ext>
            </a:extLst>
          </p:cNvPr>
          <p:cNvGraphicFramePr/>
          <p:nvPr>
            <p:extLst>
              <p:ext uri="{D42A27DB-BD31-4B8C-83A1-F6EECF244321}">
                <p14:modId xmlns:p14="http://schemas.microsoft.com/office/powerpoint/2010/main" val="3813228342"/>
              </p:ext>
            </p:extLst>
          </p:nvPr>
        </p:nvGraphicFramePr>
        <p:xfrm>
          <a:off x="1028699" y="1789610"/>
          <a:ext cx="6279005" cy="4011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Person using laptop">
            <a:extLst>
              <a:ext uri="{FF2B5EF4-FFF2-40B4-BE49-F238E27FC236}">
                <a16:creationId xmlns:a16="http://schemas.microsoft.com/office/drawing/2014/main" id="{B7BFDD81-7AAE-694F-D741-B02F7C8EA832}"/>
              </a:ext>
            </a:extLst>
          </p:cNvPr>
          <p:cNvPicPr>
            <a:picLocks noChangeAspect="1"/>
          </p:cNvPicPr>
          <p:nvPr/>
        </p:nvPicPr>
        <p:blipFill>
          <a:blip r:embed="rId8"/>
          <a:stretch>
            <a:fillRect/>
          </a:stretch>
        </p:blipFill>
        <p:spPr>
          <a:xfrm>
            <a:off x="6144712" y="2218544"/>
            <a:ext cx="5018588" cy="3350302"/>
          </a:xfrm>
          <a:prstGeom prst="rect">
            <a:avLst/>
          </a:prstGeom>
        </p:spPr>
      </p:pic>
    </p:spTree>
    <p:extLst>
      <p:ext uri="{BB962C8B-B14F-4D97-AF65-F5344CB8AC3E}">
        <p14:creationId xmlns:p14="http://schemas.microsoft.com/office/powerpoint/2010/main" val="3453553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B0DF4-7333-836D-776F-E4E5F050B2FE}"/>
              </a:ext>
            </a:extLst>
          </p:cNvPr>
          <p:cNvSpPr>
            <a:spLocks noGrp="1"/>
          </p:cNvSpPr>
          <p:nvPr>
            <p:ph type="title"/>
          </p:nvPr>
        </p:nvSpPr>
        <p:spPr>
          <a:xfrm>
            <a:off x="1028700" y="572877"/>
            <a:ext cx="10134600" cy="561073"/>
          </a:xfrm>
        </p:spPr>
        <p:txBody>
          <a:bodyPr/>
          <a:lstStyle/>
          <a:p>
            <a:r>
              <a:rPr lang="en-US" sz="3600" dirty="0"/>
              <a:t>Demographics</a:t>
            </a:r>
          </a:p>
        </p:txBody>
      </p:sp>
      <p:sp>
        <p:nvSpPr>
          <p:cNvPr id="16" name="Text Placeholder 15">
            <a:extLst>
              <a:ext uri="{FF2B5EF4-FFF2-40B4-BE49-F238E27FC236}">
                <a16:creationId xmlns:a16="http://schemas.microsoft.com/office/drawing/2014/main" id="{82F1CBCB-ED7E-0D20-17AA-8A82DEE3B04A}"/>
              </a:ext>
            </a:extLst>
          </p:cNvPr>
          <p:cNvSpPr>
            <a:spLocks noGrp="1"/>
          </p:cNvSpPr>
          <p:nvPr>
            <p:ph type="body" sz="quarter" idx="14"/>
          </p:nvPr>
        </p:nvSpPr>
        <p:spPr>
          <a:xfrm>
            <a:off x="998865" y="1731555"/>
            <a:ext cx="10074930" cy="4226876"/>
          </a:xfrm>
        </p:spPr>
        <p:txBody>
          <a:bodyPr/>
          <a:lstStyle/>
          <a:p>
            <a:r>
              <a:rPr lang="en-US" b="1" dirty="0"/>
              <a:t>Individual Stakeholder Input*</a:t>
            </a:r>
          </a:p>
          <a:p>
            <a:endParaRPr lang="en-US" dirty="0"/>
          </a:p>
        </p:txBody>
      </p:sp>
      <p:sp>
        <p:nvSpPr>
          <p:cNvPr id="3" name="Slide Number Placeholder 2">
            <a:extLst>
              <a:ext uri="{FF2B5EF4-FFF2-40B4-BE49-F238E27FC236}">
                <a16:creationId xmlns:a16="http://schemas.microsoft.com/office/drawing/2014/main" id="{81F6AF72-476F-0CE2-009A-FCBB6AD10BAF}"/>
              </a:ext>
            </a:extLst>
          </p:cNvPr>
          <p:cNvSpPr>
            <a:spLocks noGrp="1"/>
          </p:cNvSpPr>
          <p:nvPr>
            <p:ph type="sldNum" sz="quarter" idx="12"/>
          </p:nvPr>
        </p:nvSpPr>
        <p:spPr/>
        <p:txBody>
          <a:bodyPr/>
          <a:lstStyle/>
          <a:p>
            <a:fld id="{99A02339-D840-6844-BF2C-3B4B9517014C}" type="slidenum">
              <a:rPr lang="en-US" smtClean="0"/>
              <a:pPr/>
              <a:t>5</a:t>
            </a:fld>
            <a:endParaRPr lang="en-US"/>
          </a:p>
        </p:txBody>
      </p:sp>
      <p:sp>
        <p:nvSpPr>
          <p:cNvPr id="4" name="Text Placeholder 3">
            <a:extLst>
              <a:ext uri="{FF2B5EF4-FFF2-40B4-BE49-F238E27FC236}">
                <a16:creationId xmlns:a16="http://schemas.microsoft.com/office/drawing/2014/main" id="{51FC2CD6-C5AB-C277-FA47-898C96F29956}"/>
              </a:ext>
            </a:extLst>
          </p:cNvPr>
          <p:cNvSpPr>
            <a:spLocks noGrp="1"/>
          </p:cNvSpPr>
          <p:nvPr>
            <p:ph type="body" sz="quarter" idx="13"/>
          </p:nvPr>
        </p:nvSpPr>
        <p:spPr>
          <a:xfrm>
            <a:off x="1088370" y="1156771"/>
            <a:ext cx="10074930" cy="506776"/>
          </a:xfrm>
        </p:spPr>
        <p:txBody>
          <a:bodyPr/>
          <a:lstStyle/>
          <a:p>
            <a:r>
              <a:rPr lang="en-US" dirty="0"/>
              <a:t>By stakeholder category</a:t>
            </a:r>
          </a:p>
        </p:txBody>
      </p:sp>
      <p:graphicFrame>
        <p:nvGraphicFramePr>
          <p:cNvPr id="18" name="Table 17">
            <a:extLst>
              <a:ext uri="{FF2B5EF4-FFF2-40B4-BE49-F238E27FC236}">
                <a16:creationId xmlns:a16="http://schemas.microsoft.com/office/drawing/2014/main" id="{05A3758C-8182-ADC5-55C3-F9BB8B336690}"/>
              </a:ext>
            </a:extLst>
          </p:cNvPr>
          <p:cNvGraphicFramePr>
            <a:graphicFrameLocks noGrp="1"/>
          </p:cNvGraphicFramePr>
          <p:nvPr>
            <p:extLst>
              <p:ext uri="{D42A27DB-BD31-4B8C-83A1-F6EECF244321}">
                <p14:modId xmlns:p14="http://schemas.microsoft.com/office/powerpoint/2010/main" val="2787256483"/>
              </p:ext>
            </p:extLst>
          </p:nvPr>
        </p:nvGraphicFramePr>
        <p:xfrm>
          <a:off x="1383946" y="2186170"/>
          <a:ext cx="8149668" cy="2011680"/>
        </p:xfrm>
        <a:graphic>
          <a:graphicData uri="http://schemas.openxmlformats.org/drawingml/2006/table">
            <a:tbl>
              <a:tblPr firstRow="1" bandRow="1">
                <a:tableStyleId>{5940675A-B579-460E-94D1-54222C63F5DA}</a:tableStyleId>
              </a:tblPr>
              <a:tblGrid>
                <a:gridCol w="6550849">
                  <a:extLst>
                    <a:ext uri="{9D8B030D-6E8A-4147-A177-3AD203B41FA5}">
                      <a16:colId xmlns:a16="http://schemas.microsoft.com/office/drawing/2014/main" val="1514428140"/>
                    </a:ext>
                  </a:extLst>
                </a:gridCol>
                <a:gridCol w="1598819">
                  <a:extLst>
                    <a:ext uri="{9D8B030D-6E8A-4147-A177-3AD203B41FA5}">
                      <a16:colId xmlns:a16="http://schemas.microsoft.com/office/drawing/2014/main" val="2958564646"/>
                    </a:ext>
                  </a:extLst>
                </a:gridCol>
              </a:tblGrid>
              <a:tr h="242265">
                <a:tc>
                  <a:txBody>
                    <a:bodyPr/>
                    <a:lstStyle/>
                    <a:p>
                      <a:r>
                        <a:rPr lang="en-US" sz="1600">
                          <a:solidFill>
                            <a:schemeClr val="accent2"/>
                          </a:solidFill>
                        </a:rPr>
                        <a:t>Accounting Firms and Sole Practitioners</a:t>
                      </a:r>
                    </a:p>
                  </a:txBody>
                  <a:tcPr/>
                </a:tc>
                <a:tc>
                  <a:txBody>
                    <a:bodyPr/>
                    <a:lstStyle/>
                    <a:p>
                      <a:pPr algn="ctr"/>
                      <a:r>
                        <a:rPr lang="en-US" sz="1600" dirty="0">
                          <a:solidFill>
                            <a:schemeClr val="accent2"/>
                          </a:solidFill>
                        </a:rPr>
                        <a:t>10</a:t>
                      </a:r>
                    </a:p>
                  </a:txBody>
                  <a:tcPr/>
                </a:tc>
                <a:extLst>
                  <a:ext uri="{0D108BD9-81ED-4DB2-BD59-A6C34878D82A}">
                    <a16:rowId xmlns:a16="http://schemas.microsoft.com/office/drawing/2014/main" val="3956263510"/>
                  </a:ext>
                </a:extLst>
              </a:tr>
              <a:tr h="242265">
                <a:tc>
                  <a:txBody>
                    <a:bodyPr/>
                    <a:lstStyle/>
                    <a:p>
                      <a:r>
                        <a:rPr lang="en-US" sz="1600">
                          <a:solidFill>
                            <a:schemeClr val="accent2"/>
                          </a:solidFill>
                        </a:rPr>
                        <a:t>Independent Jurisdictional Standard Setters</a:t>
                      </a:r>
                    </a:p>
                  </a:txBody>
                  <a:tcPr/>
                </a:tc>
                <a:tc>
                  <a:txBody>
                    <a:bodyPr/>
                    <a:lstStyle/>
                    <a:p>
                      <a:pPr algn="ctr"/>
                      <a:r>
                        <a:rPr lang="en-US" sz="1600" dirty="0">
                          <a:solidFill>
                            <a:schemeClr val="accent2"/>
                          </a:solidFill>
                        </a:rPr>
                        <a:t>2</a:t>
                      </a:r>
                    </a:p>
                  </a:txBody>
                  <a:tcPr/>
                </a:tc>
                <a:extLst>
                  <a:ext uri="{0D108BD9-81ED-4DB2-BD59-A6C34878D82A}">
                    <a16:rowId xmlns:a16="http://schemas.microsoft.com/office/drawing/2014/main" val="1690852346"/>
                  </a:ext>
                </a:extLst>
              </a:tr>
              <a:tr h="242265">
                <a:tc>
                  <a:txBody>
                    <a:bodyPr/>
                    <a:lstStyle/>
                    <a:p>
                      <a:r>
                        <a:rPr lang="en-US" sz="1600">
                          <a:solidFill>
                            <a:schemeClr val="accent2"/>
                          </a:solidFill>
                        </a:rPr>
                        <a:t>Investors and Analysts</a:t>
                      </a:r>
                    </a:p>
                  </a:txBody>
                  <a:tcPr/>
                </a:tc>
                <a:tc>
                  <a:txBody>
                    <a:bodyPr/>
                    <a:lstStyle/>
                    <a:p>
                      <a:pPr algn="ctr"/>
                      <a:r>
                        <a:rPr lang="en-US" sz="1600" dirty="0">
                          <a:solidFill>
                            <a:schemeClr val="accent2"/>
                          </a:solidFill>
                        </a:rPr>
                        <a:t>3</a:t>
                      </a:r>
                    </a:p>
                  </a:txBody>
                  <a:tcPr/>
                </a:tc>
                <a:extLst>
                  <a:ext uri="{0D108BD9-81ED-4DB2-BD59-A6C34878D82A}">
                    <a16:rowId xmlns:a16="http://schemas.microsoft.com/office/drawing/2014/main" val="3988043333"/>
                  </a:ext>
                </a:extLst>
              </a:tr>
              <a:tr h="242265">
                <a:tc>
                  <a:txBody>
                    <a:bodyPr/>
                    <a:lstStyle/>
                    <a:p>
                      <a:r>
                        <a:rPr lang="en-US" sz="1600">
                          <a:solidFill>
                            <a:schemeClr val="accent2"/>
                          </a:solidFill>
                        </a:rPr>
                        <a:t>Professional Accountancy Organizations</a:t>
                      </a:r>
                    </a:p>
                  </a:txBody>
                  <a:tcPr/>
                </a:tc>
                <a:tc>
                  <a:txBody>
                    <a:bodyPr/>
                    <a:lstStyle/>
                    <a:p>
                      <a:pPr algn="ctr"/>
                      <a:r>
                        <a:rPr lang="en-US" sz="1600" dirty="0">
                          <a:solidFill>
                            <a:schemeClr val="accent2"/>
                          </a:solidFill>
                        </a:rPr>
                        <a:t>30</a:t>
                      </a:r>
                    </a:p>
                  </a:txBody>
                  <a:tcPr/>
                </a:tc>
                <a:extLst>
                  <a:ext uri="{0D108BD9-81ED-4DB2-BD59-A6C34878D82A}">
                    <a16:rowId xmlns:a16="http://schemas.microsoft.com/office/drawing/2014/main" val="1985751529"/>
                  </a:ext>
                </a:extLst>
              </a:tr>
              <a:tr h="242265">
                <a:tc>
                  <a:txBody>
                    <a:bodyPr/>
                    <a:lstStyle/>
                    <a:p>
                      <a:r>
                        <a:rPr lang="en-US" sz="1600">
                          <a:solidFill>
                            <a:schemeClr val="accent2"/>
                          </a:solidFill>
                        </a:rPr>
                        <a:t>Regulators and Oversight Authorities</a:t>
                      </a:r>
                    </a:p>
                  </a:txBody>
                  <a:tcPr/>
                </a:tc>
                <a:tc>
                  <a:txBody>
                    <a:bodyPr/>
                    <a:lstStyle/>
                    <a:p>
                      <a:pPr algn="ctr"/>
                      <a:r>
                        <a:rPr lang="en-US" sz="1600" dirty="0">
                          <a:solidFill>
                            <a:schemeClr val="accent2"/>
                          </a:solidFill>
                        </a:rPr>
                        <a:t>4</a:t>
                      </a:r>
                    </a:p>
                  </a:txBody>
                  <a:tcPr/>
                </a:tc>
                <a:extLst>
                  <a:ext uri="{0D108BD9-81ED-4DB2-BD59-A6C34878D82A}">
                    <a16:rowId xmlns:a16="http://schemas.microsoft.com/office/drawing/2014/main" val="3171777763"/>
                  </a:ext>
                </a:extLst>
              </a:tr>
              <a:tr h="242265">
                <a:tc>
                  <a:txBody>
                    <a:bodyPr/>
                    <a:lstStyle/>
                    <a:p>
                      <a:r>
                        <a:rPr lang="en-US" sz="1600" b="1" dirty="0">
                          <a:solidFill>
                            <a:schemeClr val="accent2"/>
                          </a:solidFill>
                        </a:rPr>
                        <a:t>Total</a:t>
                      </a:r>
                    </a:p>
                  </a:txBody>
                  <a:tcPr/>
                </a:tc>
                <a:tc>
                  <a:txBody>
                    <a:bodyPr/>
                    <a:lstStyle/>
                    <a:p>
                      <a:pPr algn="ctr"/>
                      <a:r>
                        <a:rPr lang="en-US" sz="1600" b="1" dirty="0">
                          <a:solidFill>
                            <a:schemeClr val="accent2"/>
                          </a:solidFill>
                        </a:rPr>
                        <a:t>49</a:t>
                      </a:r>
                    </a:p>
                  </a:txBody>
                  <a:tcPr/>
                </a:tc>
                <a:extLst>
                  <a:ext uri="{0D108BD9-81ED-4DB2-BD59-A6C34878D82A}">
                    <a16:rowId xmlns:a16="http://schemas.microsoft.com/office/drawing/2014/main" val="3899225028"/>
                  </a:ext>
                </a:extLst>
              </a:tr>
            </a:tbl>
          </a:graphicData>
        </a:graphic>
      </p:graphicFrame>
      <p:graphicFrame>
        <p:nvGraphicFramePr>
          <p:cNvPr id="21" name="Table 20">
            <a:extLst>
              <a:ext uri="{FF2B5EF4-FFF2-40B4-BE49-F238E27FC236}">
                <a16:creationId xmlns:a16="http://schemas.microsoft.com/office/drawing/2014/main" id="{8C206A12-B0CE-214F-88D6-1491D1DCC2B2}"/>
              </a:ext>
            </a:extLst>
          </p:cNvPr>
          <p:cNvGraphicFramePr>
            <a:graphicFrameLocks noGrp="1"/>
          </p:cNvGraphicFramePr>
          <p:nvPr>
            <p:extLst>
              <p:ext uri="{D42A27DB-BD31-4B8C-83A1-F6EECF244321}">
                <p14:modId xmlns:p14="http://schemas.microsoft.com/office/powerpoint/2010/main" val="86928315"/>
              </p:ext>
            </p:extLst>
          </p:nvPr>
        </p:nvGraphicFramePr>
        <p:xfrm>
          <a:off x="1383946" y="4564359"/>
          <a:ext cx="8117863" cy="1394072"/>
        </p:xfrm>
        <a:graphic>
          <a:graphicData uri="http://schemas.openxmlformats.org/drawingml/2006/table">
            <a:tbl>
              <a:tblPr firstRow="1" bandRow="1">
                <a:tableStyleId>{5940675A-B579-460E-94D1-54222C63F5DA}</a:tableStyleId>
              </a:tblPr>
              <a:tblGrid>
                <a:gridCol w="6559407">
                  <a:extLst>
                    <a:ext uri="{9D8B030D-6E8A-4147-A177-3AD203B41FA5}">
                      <a16:colId xmlns:a16="http://schemas.microsoft.com/office/drawing/2014/main" val="1514428140"/>
                    </a:ext>
                  </a:extLst>
                </a:gridCol>
                <a:gridCol w="1558456">
                  <a:extLst>
                    <a:ext uri="{9D8B030D-6E8A-4147-A177-3AD203B41FA5}">
                      <a16:colId xmlns:a16="http://schemas.microsoft.com/office/drawing/2014/main" val="2958564646"/>
                    </a:ext>
                  </a:extLst>
                </a:gridCol>
              </a:tblGrid>
              <a:tr h="249547">
                <a:tc>
                  <a:txBody>
                    <a:bodyPr/>
                    <a:lstStyle/>
                    <a:p>
                      <a:r>
                        <a:rPr lang="en-US" sz="1600" dirty="0">
                          <a:solidFill>
                            <a:schemeClr val="accent2"/>
                          </a:solidFill>
                        </a:rPr>
                        <a:t>Investors and Analysts (EFAMA, ICI)</a:t>
                      </a:r>
                    </a:p>
                  </a:txBody>
                  <a:tcPr/>
                </a:tc>
                <a:tc>
                  <a:txBody>
                    <a:bodyPr/>
                    <a:lstStyle/>
                    <a:p>
                      <a:pPr algn="ctr"/>
                      <a:r>
                        <a:rPr lang="en-US" sz="1600">
                          <a:solidFill>
                            <a:schemeClr val="accent2"/>
                          </a:solidFill>
                        </a:rPr>
                        <a:t>2</a:t>
                      </a:r>
                    </a:p>
                  </a:txBody>
                  <a:tcPr/>
                </a:tc>
                <a:extLst>
                  <a:ext uri="{0D108BD9-81ED-4DB2-BD59-A6C34878D82A}">
                    <a16:rowId xmlns:a16="http://schemas.microsoft.com/office/drawing/2014/main" val="3956263510"/>
                  </a:ext>
                </a:extLst>
              </a:tr>
              <a:tr h="249547">
                <a:tc>
                  <a:txBody>
                    <a:bodyPr/>
                    <a:lstStyle/>
                    <a:p>
                      <a:r>
                        <a:rPr lang="en-US" sz="1600" dirty="0">
                          <a:solidFill>
                            <a:schemeClr val="accent2"/>
                          </a:solidFill>
                        </a:rPr>
                        <a:t>Professional Accountancy Organizations (ACCA, AE, GAA, AE, IFAC, PAFA)</a:t>
                      </a:r>
                    </a:p>
                  </a:txBody>
                  <a:tcPr/>
                </a:tc>
                <a:tc>
                  <a:txBody>
                    <a:bodyPr/>
                    <a:lstStyle/>
                    <a:p>
                      <a:pPr algn="ctr"/>
                      <a:r>
                        <a:rPr lang="en-US" sz="1600">
                          <a:solidFill>
                            <a:schemeClr val="accent2"/>
                          </a:solidFill>
                        </a:rPr>
                        <a:t>6</a:t>
                      </a:r>
                    </a:p>
                  </a:txBody>
                  <a:tcPr/>
                </a:tc>
                <a:extLst>
                  <a:ext uri="{0D108BD9-81ED-4DB2-BD59-A6C34878D82A}">
                    <a16:rowId xmlns:a16="http://schemas.microsoft.com/office/drawing/2014/main" val="1690852346"/>
                  </a:ext>
                </a:extLst>
              </a:tr>
              <a:tr h="249547">
                <a:tc>
                  <a:txBody>
                    <a:bodyPr/>
                    <a:lstStyle/>
                    <a:p>
                      <a:r>
                        <a:rPr lang="en-US" sz="1600">
                          <a:solidFill>
                            <a:schemeClr val="accent2"/>
                          </a:solidFill>
                        </a:rPr>
                        <a:t>Regulators and Oversight Authorities (IFIAR, NASBA)</a:t>
                      </a:r>
                    </a:p>
                  </a:txBody>
                  <a:tcPr/>
                </a:tc>
                <a:tc>
                  <a:txBody>
                    <a:bodyPr/>
                    <a:lstStyle/>
                    <a:p>
                      <a:pPr algn="ctr"/>
                      <a:r>
                        <a:rPr lang="en-US" sz="1600">
                          <a:solidFill>
                            <a:schemeClr val="accent2"/>
                          </a:solidFill>
                        </a:rPr>
                        <a:t>2</a:t>
                      </a:r>
                    </a:p>
                  </a:txBody>
                  <a:tcPr/>
                </a:tc>
                <a:extLst>
                  <a:ext uri="{0D108BD9-81ED-4DB2-BD59-A6C34878D82A}">
                    <a16:rowId xmlns:a16="http://schemas.microsoft.com/office/drawing/2014/main" val="3988043333"/>
                  </a:ext>
                </a:extLst>
              </a:tr>
              <a:tr h="388232">
                <a:tc>
                  <a:txBody>
                    <a:bodyPr/>
                    <a:lstStyle/>
                    <a:p>
                      <a:r>
                        <a:rPr lang="en-US" sz="1600" b="1">
                          <a:solidFill>
                            <a:schemeClr val="accent2"/>
                          </a:solidFill>
                        </a:rPr>
                        <a:t>Total</a:t>
                      </a:r>
                    </a:p>
                  </a:txBody>
                  <a:tcPr/>
                </a:tc>
                <a:tc>
                  <a:txBody>
                    <a:bodyPr/>
                    <a:lstStyle/>
                    <a:p>
                      <a:pPr algn="ctr"/>
                      <a:r>
                        <a:rPr lang="en-US" sz="1600" b="1" dirty="0">
                          <a:solidFill>
                            <a:schemeClr val="accent2"/>
                          </a:solidFill>
                        </a:rPr>
                        <a:t>10</a:t>
                      </a:r>
                    </a:p>
                  </a:txBody>
                  <a:tcPr/>
                </a:tc>
                <a:extLst>
                  <a:ext uri="{0D108BD9-81ED-4DB2-BD59-A6C34878D82A}">
                    <a16:rowId xmlns:a16="http://schemas.microsoft.com/office/drawing/2014/main" val="1985751529"/>
                  </a:ext>
                </a:extLst>
              </a:tr>
            </a:tbl>
          </a:graphicData>
        </a:graphic>
      </p:graphicFrame>
      <p:sp>
        <p:nvSpPr>
          <p:cNvPr id="22" name="Text Placeholder 15">
            <a:extLst>
              <a:ext uri="{FF2B5EF4-FFF2-40B4-BE49-F238E27FC236}">
                <a16:creationId xmlns:a16="http://schemas.microsoft.com/office/drawing/2014/main" id="{4186AAF0-B135-079B-7047-F4CEE084E35D}"/>
              </a:ext>
            </a:extLst>
          </p:cNvPr>
          <p:cNvSpPr txBox="1">
            <a:spLocks/>
          </p:cNvSpPr>
          <p:nvPr/>
        </p:nvSpPr>
        <p:spPr>
          <a:xfrm>
            <a:off x="969030" y="4231854"/>
            <a:ext cx="10152415" cy="1391320"/>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Umbrella Organizational Stakeholder Input</a:t>
            </a:r>
          </a:p>
        </p:txBody>
      </p:sp>
      <p:sp>
        <p:nvSpPr>
          <p:cNvPr id="23" name="TextBox 22">
            <a:extLst>
              <a:ext uri="{FF2B5EF4-FFF2-40B4-BE49-F238E27FC236}">
                <a16:creationId xmlns:a16="http://schemas.microsoft.com/office/drawing/2014/main" id="{3402A49F-342F-D578-DE29-B204EC60C602}"/>
              </a:ext>
            </a:extLst>
          </p:cNvPr>
          <p:cNvSpPr txBox="1"/>
          <p:nvPr/>
        </p:nvSpPr>
        <p:spPr>
          <a:xfrm>
            <a:off x="8126858" y="6070286"/>
            <a:ext cx="3036442" cy="246221"/>
          </a:xfrm>
          <a:prstGeom prst="rect">
            <a:avLst/>
          </a:prstGeom>
          <a:noFill/>
        </p:spPr>
        <p:txBody>
          <a:bodyPr wrap="square" rtlCol="0">
            <a:spAutoFit/>
          </a:bodyPr>
          <a:lstStyle/>
          <a:p>
            <a:r>
              <a:rPr lang="en-US" sz="1000">
                <a:solidFill>
                  <a:schemeClr val="accent2"/>
                </a:solidFill>
              </a:rPr>
              <a:t>* Excludes global and regional umbrella organizations</a:t>
            </a:r>
          </a:p>
        </p:txBody>
      </p:sp>
      <p:sp>
        <p:nvSpPr>
          <p:cNvPr id="5" name="Right Brace 4">
            <a:extLst>
              <a:ext uri="{FF2B5EF4-FFF2-40B4-BE49-F238E27FC236}">
                <a16:creationId xmlns:a16="http://schemas.microsoft.com/office/drawing/2014/main" id="{575E123A-41BA-1147-148F-6C7A3338CCC8}"/>
              </a:ext>
            </a:extLst>
          </p:cNvPr>
          <p:cNvSpPr/>
          <p:nvPr/>
        </p:nvSpPr>
        <p:spPr>
          <a:xfrm>
            <a:off x="9660835" y="2186170"/>
            <a:ext cx="763325" cy="3772261"/>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A8DE1D2F-BE7A-4197-AD08-902125C90B02}"/>
              </a:ext>
            </a:extLst>
          </p:cNvPr>
          <p:cNvSpPr txBox="1"/>
          <p:nvPr/>
        </p:nvSpPr>
        <p:spPr>
          <a:xfrm>
            <a:off x="10461615" y="3844993"/>
            <a:ext cx="1463040" cy="622414"/>
          </a:xfrm>
          <a:prstGeom prst="rect">
            <a:avLst/>
          </a:prstGeom>
          <a:noFill/>
        </p:spPr>
        <p:txBody>
          <a:bodyPr wrap="square" rtlCol="0">
            <a:spAutoFit/>
          </a:bodyPr>
          <a:lstStyle/>
          <a:p>
            <a:pPr algn="ctr">
              <a:lnSpc>
                <a:spcPts val="2000"/>
              </a:lnSpc>
            </a:pPr>
            <a:r>
              <a:rPr lang="en-US" sz="2400" b="1" dirty="0">
                <a:solidFill>
                  <a:schemeClr val="accent2"/>
                </a:solidFill>
              </a:rPr>
              <a:t>59 responses</a:t>
            </a:r>
          </a:p>
        </p:txBody>
      </p:sp>
    </p:spTree>
    <p:extLst>
      <p:ext uri="{BB962C8B-B14F-4D97-AF65-F5344CB8AC3E}">
        <p14:creationId xmlns:p14="http://schemas.microsoft.com/office/powerpoint/2010/main" val="410460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2E667-5B16-5836-2F8E-024D9ACCE3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BFF889-5366-B27A-C440-FFECD80D749B}"/>
              </a:ext>
            </a:extLst>
          </p:cNvPr>
          <p:cNvSpPr>
            <a:spLocks noGrp="1"/>
          </p:cNvSpPr>
          <p:nvPr>
            <p:ph type="title"/>
          </p:nvPr>
        </p:nvSpPr>
        <p:spPr/>
        <p:txBody>
          <a:bodyPr/>
          <a:lstStyle/>
          <a:p>
            <a:r>
              <a:rPr lang="en-US" dirty="0"/>
              <a:t>Demographics (cont’d)</a:t>
            </a:r>
          </a:p>
        </p:txBody>
      </p:sp>
      <p:sp>
        <p:nvSpPr>
          <p:cNvPr id="3" name="Slide Number Placeholder 2">
            <a:extLst>
              <a:ext uri="{FF2B5EF4-FFF2-40B4-BE49-F238E27FC236}">
                <a16:creationId xmlns:a16="http://schemas.microsoft.com/office/drawing/2014/main" id="{FD79E949-1DAD-3AF1-0E07-16DDB10B98E5}"/>
              </a:ext>
            </a:extLst>
          </p:cNvPr>
          <p:cNvSpPr>
            <a:spLocks noGrp="1"/>
          </p:cNvSpPr>
          <p:nvPr>
            <p:ph type="sldNum" sz="quarter" idx="12"/>
          </p:nvPr>
        </p:nvSpPr>
        <p:spPr/>
        <p:txBody>
          <a:bodyPr/>
          <a:lstStyle/>
          <a:p>
            <a:fld id="{99A02339-D840-6844-BF2C-3B4B9517014C}" type="slidenum">
              <a:rPr lang="en-US" smtClean="0"/>
              <a:pPr/>
              <a:t>6</a:t>
            </a:fld>
            <a:endParaRPr lang="en-US"/>
          </a:p>
        </p:txBody>
      </p:sp>
      <p:sp>
        <p:nvSpPr>
          <p:cNvPr id="4" name="Text Placeholder 3">
            <a:extLst>
              <a:ext uri="{FF2B5EF4-FFF2-40B4-BE49-F238E27FC236}">
                <a16:creationId xmlns:a16="http://schemas.microsoft.com/office/drawing/2014/main" id="{F4B3AF54-0128-80FE-8273-68D101938699}"/>
              </a:ext>
            </a:extLst>
          </p:cNvPr>
          <p:cNvSpPr>
            <a:spLocks noGrp="1"/>
          </p:cNvSpPr>
          <p:nvPr>
            <p:ph type="body" sz="quarter" idx="13"/>
          </p:nvPr>
        </p:nvSpPr>
        <p:spPr/>
        <p:txBody>
          <a:bodyPr/>
          <a:lstStyle/>
          <a:p>
            <a:r>
              <a:rPr lang="en-US" dirty="0"/>
              <a:t>By geographical region</a:t>
            </a:r>
          </a:p>
        </p:txBody>
      </p:sp>
      <p:graphicFrame>
        <p:nvGraphicFramePr>
          <p:cNvPr id="14" name="Chart 13">
            <a:extLst>
              <a:ext uri="{FF2B5EF4-FFF2-40B4-BE49-F238E27FC236}">
                <a16:creationId xmlns:a16="http://schemas.microsoft.com/office/drawing/2014/main" id="{412DFB64-B664-3A49-6A78-79499AD8E820}"/>
              </a:ext>
            </a:extLst>
          </p:cNvPr>
          <p:cNvGraphicFramePr/>
          <p:nvPr>
            <p:extLst>
              <p:ext uri="{D42A27DB-BD31-4B8C-83A1-F6EECF244321}">
                <p14:modId xmlns:p14="http://schemas.microsoft.com/office/powerpoint/2010/main" val="2341322918"/>
              </p:ext>
            </p:extLst>
          </p:nvPr>
        </p:nvGraphicFramePr>
        <p:xfrm>
          <a:off x="1893777" y="1626782"/>
          <a:ext cx="8483600" cy="43095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59051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6800C-8373-C4A4-D675-830450DE467B}"/>
              </a:ext>
            </a:extLst>
          </p:cNvPr>
          <p:cNvSpPr>
            <a:spLocks noGrp="1"/>
          </p:cNvSpPr>
          <p:nvPr>
            <p:ph type="title"/>
          </p:nvPr>
        </p:nvSpPr>
        <p:spPr>
          <a:xfrm>
            <a:off x="753128" y="735716"/>
            <a:ext cx="5647673" cy="550843"/>
          </a:xfrm>
        </p:spPr>
        <p:txBody>
          <a:bodyPr/>
          <a:lstStyle/>
          <a:p>
            <a:r>
              <a:rPr lang="en-US" sz="3600" dirty="0"/>
              <a:t>Key Themes</a:t>
            </a:r>
          </a:p>
        </p:txBody>
      </p:sp>
      <p:sp>
        <p:nvSpPr>
          <p:cNvPr id="3" name="Slide Number Placeholder 2">
            <a:extLst>
              <a:ext uri="{FF2B5EF4-FFF2-40B4-BE49-F238E27FC236}">
                <a16:creationId xmlns:a16="http://schemas.microsoft.com/office/drawing/2014/main" id="{456FCFD8-A05B-A777-3382-D8BCC16314AD}"/>
              </a:ext>
            </a:extLst>
          </p:cNvPr>
          <p:cNvSpPr>
            <a:spLocks noGrp="1"/>
          </p:cNvSpPr>
          <p:nvPr>
            <p:ph type="sldNum" sz="quarter" idx="12"/>
          </p:nvPr>
        </p:nvSpPr>
        <p:spPr/>
        <p:txBody>
          <a:bodyPr/>
          <a:lstStyle/>
          <a:p>
            <a:fld id="{99A02339-D840-6844-BF2C-3B4B9517014C}" type="slidenum">
              <a:rPr lang="en-US" smtClean="0"/>
              <a:pPr/>
              <a:t>7</a:t>
            </a:fld>
            <a:endParaRPr lang="en-US"/>
          </a:p>
        </p:txBody>
      </p:sp>
      <p:sp>
        <p:nvSpPr>
          <p:cNvPr id="5" name="Text Placeholder 4">
            <a:extLst>
              <a:ext uri="{FF2B5EF4-FFF2-40B4-BE49-F238E27FC236}">
                <a16:creationId xmlns:a16="http://schemas.microsoft.com/office/drawing/2014/main" id="{240BD2E9-0FC9-3E30-05B7-8F1ED0FD41BA}"/>
              </a:ext>
            </a:extLst>
          </p:cNvPr>
          <p:cNvSpPr>
            <a:spLocks noGrp="1"/>
          </p:cNvSpPr>
          <p:nvPr>
            <p:ph type="body" sz="quarter" idx="14"/>
          </p:nvPr>
        </p:nvSpPr>
        <p:spPr>
          <a:xfrm>
            <a:off x="475989" y="2007824"/>
            <a:ext cx="6413909" cy="3303212"/>
          </a:xfrm>
        </p:spPr>
        <p:txBody>
          <a:bodyPr/>
          <a:lstStyle/>
          <a:p>
            <a:pPr marL="377190" indent="-457200">
              <a:spcBef>
                <a:spcPts val="1200"/>
              </a:spcBef>
              <a:buFont typeface="Courier New" panose="02070309020205020404" pitchFamily="49" charset="0"/>
              <a:buChar char="o"/>
            </a:pPr>
            <a:r>
              <a:rPr lang="en-US" sz="2600" dirty="0"/>
              <a:t>Importance of auditor independence</a:t>
            </a:r>
          </a:p>
          <a:p>
            <a:pPr marL="377190" indent="-457200">
              <a:spcBef>
                <a:spcPts val="1200"/>
              </a:spcBef>
              <a:buFont typeface="Courier New" panose="02070309020205020404" pitchFamily="49" charset="0"/>
              <a:buChar char="o"/>
            </a:pPr>
            <a:r>
              <a:rPr lang="en-US" sz="2600" dirty="0"/>
              <a:t>Adequacy of the conceptual framework</a:t>
            </a:r>
          </a:p>
          <a:p>
            <a:pPr marL="377190" indent="-457200">
              <a:spcBef>
                <a:spcPts val="1200"/>
              </a:spcBef>
              <a:buFont typeface="Courier New" panose="02070309020205020404" pitchFamily="49" charset="0"/>
              <a:buChar char="o"/>
            </a:pPr>
            <a:r>
              <a:rPr lang="en-US" sz="2600" dirty="0"/>
              <a:t>Related Entities and Connected Parties</a:t>
            </a:r>
          </a:p>
          <a:p>
            <a:pPr marL="377190" indent="-457200">
              <a:spcBef>
                <a:spcPts val="1200"/>
              </a:spcBef>
              <a:buFont typeface="Courier New" panose="02070309020205020404" pitchFamily="49" charset="0"/>
              <a:buChar char="o"/>
            </a:pPr>
            <a:r>
              <a:rPr lang="en-US" sz="2600" dirty="0"/>
              <a:t>Commonly identified threats</a:t>
            </a:r>
          </a:p>
          <a:p>
            <a:pPr marL="377190" indent="-457200">
              <a:spcBef>
                <a:spcPts val="1200"/>
              </a:spcBef>
              <a:buFont typeface="Courier New" panose="02070309020205020404" pitchFamily="49" charset="0"/>
              <a:buChar char="o"/>
            </a:pPr>
            <a:r>
              <a:rPr lang="en-US" sz="2600" dirty="0"/>
              <a:t>Jurisdictional variation</a:t>
            </a:r>
          </a:p>
        </p:txBody>
      </p:sp>
      <p:pic>
        <p:nvPicPr>
          <p:cNvPr id="7" name="Picture 6" descr="Two people with speech bubbles">
            <a:extLst>
              <a:ext uri="{FF2B5EF4-FFF2-40B4-BE49-F238E27FC236}">
                <a16:creationId xmlns:a16="http://schemas.microsoft.com/office/drawing/2014/main" id="{9B48FD77-887E-3503-DB9E-452230F1929F}"/>
              </a:ext>
            </a:extLst>
          </p:cNvPr>
          <p:cNvPicPr>
            <a:picLocks noChangeAspect="1"/>
          </p:cNvPicPr>
          <p:nvPr/>
        </p:nvPicPr>
        <p:blipFill>
          <a:blip r:embed="rId2"/>
          <a:stretch>
            <a:fillRect/>
          </a:stretch>
        </p:blipFill>
        <p:spPr>
          <a:xfrm>
            <a:off x="7062783" y="0"/>
            <a:ext cx="5129218" cy="6858000"/>
          </a:xfrm>
          <a:prstGeom prst="rect">
            <a:avLst/>
          </a:prstGeom>
        </p:spPr>
      </p:pic>
    </p:spTree>
    <p:extLst>
      <p:ext uri="{BB962C8B-B14F-4D97-AF65-F5344CB8AC3E}">
        <p14:creationId xmlns:p14="http://schemas.microsoft.com/office/powerpoint/2010/main" val="1611045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227A3-CB8A-2022-8E71-4CAC5A6EDB31}"/>
              </a:ext>
            </a:extLst>
          </p:cNvPr>
          <p:cNvSpPr>
            <a:spLocks noGrp="1"/>
          </p:cNvSpPr>
          <p:nvPr>
            <p:ph type="title"/>
          </p:nvPr>
        </p:nvSpPr>
        <p:spPr>
          <a:xfrm>
            <a:off x="1028698" y="779486"/>
            <a:ext cx="10134600" cy="550843"/>
          </a:xfrm>
        </p:spPr>
        <p:txBody>
          <a:bodyPr/>
          <a:lstStyle/>
          <a:p>
            <a:r>
              <a:rPr lang="en-US" dirty="0"/>
              <a:t>General and Other Comments</a:t>
            </a:r>
          </a:p>
        </p:txBody>
      </p:sp>
      <p:sp>
        <p:nvSpPr>
          <p:cNvPr id="3" name="Slide Number Placeholder 2">
            <a:extLst>
              <a:ext uri="{FF2B5EF4-FFF2-40B4-BE49-F238E27FC236}">
                <a16:creationId xmlns:a16="http://schemas.microsoft.com/office/drawing/2014/main" id="{DBA06F82-FAED-BA62-B413-5B8883EAA5A2}"/>
              </a:ext>
            </a:extLst>
          </p:cNvPr>
          <p:cNvSpPr>
            <a:spLocks noGrp="1"/>
          </p:cNvSpPr>
          <p:nvPr>
            <p:ph type="sldNum" sz="quarter" idx="12"/>
          </p:nvPr>
        </p:nvSpPr>
        <p:spPr/>
        <p:txBody>
          <a:bodyPr/>
          <a:lstStyle/>
          <a:p>
            <a:fld id="{99A02339-D840-6844-BF2C-3B4B9517014C}" type="slidenum">
              <a:rPr lang="en-US" smtClean="0"/>
              <a:pPr/>
              <a:t>8</a:t>
            </a:fld>
            <a:endParaRPr lang="en-US"/>
          </a:p>
        </p:txBody>
      </p:sp>
      <p:graphicFrame>
        <p:nvGraphicFramePr>
          <p:cNvPr id="6" name="Diagram 5">
            <a:extLst>
              <a:ext uri="{FF2B5EF4-FFF2-40B4-BE49-F238E27FC236}">
                <a16:creationId xmlns:a16="http://schemas.microsoft.com/office/drawing/2014/main" id="{3CC12DEF-EF32-38FD-1A95-B25A425CB518}"/>
              </a:ext>
            </a:extLst>
          </p:cNvPr>
          <p:cNvGraphicFramePr/>
          <p:nvPr>
            <p:extLst>
              <p:ext uri="{D42A27DB-BD31-4B8C-83A1-F6EECF244321}">
                <p14:modId xmlns:p14="http://schemas.microsoft.com/office/powerpoint/2010/main" val="887153852"/>
              </p:ext>
            </p:extLst>
          </p:nvPr>
        </p:nvGraphicFramePr>
        <p:xfrm>
          <a:off x="1028699" y="1768981"/>
          <a:ext cx="10134599" cy="43095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Graphic 7" descr="Open book outline">
            <a:extLst>
              <a:ext uri="{FF2B5EF4-FFF2-40B4-BE49-F238E27FC236}">
                <a16:creationId xmlns:a16="http://schemas.microsoft.com/office/drawing/2014/main" id="{CCE6BBAA-9F97-4BAF-FF75-28A0FB0F866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34866" y="2013734"/>
            <a:ext cx="624598" cy="624598"/>
          </a:xfrm>
          <a:prstGeom prst="rect">
            <a:avLst/>
          </a:prstGeom>
        </p:spPr>
      </p:pic>
      <p:pic>
        <p:nvPicPr>
          <p:cNvPr id="10" name="Graphic 9" descr="Coins outline">
            <a:extLst>
              <a:ext uri="{FF2B5EF4-FFF2-40B4-BE49-F238E27FC236}">
                <a16:creationId xmlns:a16="http://schemas.microsoft.com/office/drawing/2014/main" id="{120598BC-F176-EC25-F23F-EC4F10510A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80507" y="2860911"/>
            <a:ext cx="494872" cy="494872"/>
          </a:xfrm>
          <a:prstGeom prst="rect">
            <a:avLst/>
          </a:prstGeom>
        </p:spPr>
      </p:pic>
      <p:pic>
        <p:nvPicPr>
          <p:cNvPr id="12" name="Graphic 11" descr="Compass outline">
            <a:extLst>
              <a:ext uri="{FF2B5EF4-FFF2-40B4-BE49-F238E27FC236}">
                <a16:creationId xmlns:a16="http://schemas.microsoft.com/office/drawing/2014/main" id="{579A6C90-BA21-F9B5-6A90-BFEED79E7B0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66124" y="3658538"/>
            <a:ext cx="530417" cy="530417"/>
          </a:xfrm>
          <a:prstGeom prst="rect">
            <a:avLst/>
          </a:prstGeom>
        </p:spPr>
      </p:pic>
      <p:pic>
        <p:nvPicPr>
          <p:cNvPr id="14" name="Graphic 13" descr="Gavel outline">
            <a:extLst>
              <a:ext uri="{FF2B5EF4-FFF2-40B4-BE49-F238E27FC236}">
                <a16:creationId xmlns:a16="http://schemas.microsoft.com/office/drawing/2014/main" id="{B40A517D-7C0F-E067-B271-311302784C8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580506" y="4497966"/>
            <a:ext cx="494873" cy="494873"/>
          </a:xfrm>
          <a:prstGeom prst="rect">
            <a:avLst/>
          </a:prstGeom>
        </p:spPr>
      </p:pic>
      <p:pic>
        <p:nvPicPr>
          <p:cNvPr id="16" name="Graphic 15" descr="Document outline">
            <a:extLst>
              <a:ext uri="{FF2B5EF4-FFF2-40B4-BE49-F238E27FC236}">
                <a16:creationId xmlns:a16="http://schemas.microsoft.com/office/drawing/2014/main" id="{BDD56F7A-94D9-EDF8-78B6-EEC42F0FF8C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81956" y="5266602"/>
            <a:ext cx="530417" cy="530417"/>
          </a:xfrm>
          <a:prstGeom prst="rect">
            <a:avLst/>
          </a:prstGeom>
        </p:spPr>
      </p:pic>
      <p:pic>
        <p:nvPicPr>
          <p:cNvPr id="18" name="Graphic 17" descr="Close with solid fill">
            <a:extLst>
              <a:ext uri="{FF2B5EF4-FFF2-40B4-BE49-F238E27FC236}">
                <a16:creationId xmlns:a16="http://schemas.microsoft.com/office/drawing/2014/main" id="{F753558A-1533-1233-BA8A-5C6F7B7881F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181955" y="5331138"/>
            <a:ext cx="530417" cy="530417"/>
          </a:xfrm>
          <a:prstGeom prst="rect">
            <a:avLst/>
          </a:prstGeom>
        </p:spPr>
      </p:pic>
    </p:spTree>
    <p:extLst>
      <p:ext uri="{BB962C8B-B14F-4D97-AF65-F5344CB8AC3E}">
        <p14:creationId xmlns:p14="http://schemas.microsoft.com/office/powerpoint/2010/main" val="3827287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4C967C-6B88-99D7-42B7-11E4C913F105}"/>
              </a:ext>
            </a:extLst>
          </p:cNvPr>
          <p:cNvSpPr>
            <a:spLocks noGrp="1"/>
          </p:cNvSpPr>
          <p:nvPr>
            <p:ph type="sldNum" sz="quarter" idx="12"/>
          </p:nvPr>
        </p:nvSpPr>
        <p:spPr/>
        <p:txBody>
          <a:bodyPr/>
          <a:lstStyle/>
          <a:p>
            <a:fld id="{99A02339-D840-6844-BF2C-3B4B9517014C}" type="slidenum">
              <a:rPr lang="en-US" smtClean="0"/>
              <a:pPr/>
              <a:t>9</a:t>
            </a:fld>
            <a:endParaRPr lang="en-US"/>
          </a:p>
        </p:txBody>
      </p:sp>
      <p:sp>
        <p:nvSpPr>
          <p:cNvPr id="5" name="Title 4">
            <a:extLst>
              <a:ext uri="{FF2B5EF4-FFF2-40B4-BE49-F238E27FC236}">
                <a16:creationId xmlns:a16="http://schemas.microsoft.com/office/drawing/2014/main" id="{39F5A597-01A9-61BF-02BD-421DBB69CC3D}"/>
              </a:ext>
            </a:extLst>
          </p:cNvPr>
          <p:cNvSpPr>
            <a:spLocks noGrp="1"/>
          </p:cNvSpPr>
          <p:nvPr>
            <p:ph type="title"/>
          </p:nvPr>
        </p:nvSpPr>
        <p:spPr>
          <a:xfrm>
            <a:off x="2023824" y="5359704"/>
            <a:ext cx="8144352" cy="676275"/>
          </a:xfrm>
        </p:spPr>
        <p:txBody>
          <a:bodyPr>
            <a:noAutofit/>
          </a:bodyPr>
          <a:lstStyle/>
          <a:p>
            <a:pPr marL="274320" indent="-274320">
              <a:lnSpc>
                <a:spcPct val="100000"/>
              </a:lnSpc>
              <a:spcBef>
                <a:spcPts val="1800"/>
              </a:spcBef>
            </a:pPr>
            <a:r>
              <a:rPr lang="en-US" sz="4800" dirty="0">
                <a:solidFill>
                  <a:srgbClr val="2C4151"/>
                </a:solidFill>
                <a:latin typeface="+mn-lt"/>
              </a:rPr>
              <a:t>Summary of Responses (Qs 1-3) </a:t>
            </a:r>
          </a:p>
        </p:txBody>
      </p:sp>
    </p:spTree>
    <p:extLst>
      <p:ext uri="{BB962C8B-B14F-4D97-AF65-F5344CB8AC3E}">
        <p14:creationId xmlns:p14="http://schemas.microsoft.com/office/powerpoint/2010/main" val="3392380920"/>
      </p:ext>
    </p:extLst>
  </p:cSld>
  <p:clrMapOvr>
    <a:masterClrMapping/>
  </p:clrMapOvr>
</p:sld>
</file>

<file path=ppt/theme/theme1.xml><?xml version="1.0" encoding="utf-8"?>
<a:theme xmlns:a="http://schemas.openxmlformats.org/drawingml/2006/main" name="1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167CEAF1-BDA2-7649-8F7A-47FD8D7CA4EA}"/>
    </a:ext>
  </a:extLst>
</a:theme>
</file>

<file path=ppt/theme/theme2.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ppt/theme/theme3.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4.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6.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7.xml><?xml version="1.0" encoding="utf-8"?>
<a:theme xmlns:a="http://schemas.openxmlformats.org/drawingml/2006/main" name="2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E6BC949-E171-9547-A807-FC8E59B8146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9dfa9c-9170-4325-9981-3fca022d30d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CC45E2D24B034E9753314B62FD796D" ma:contentTypeVersion="13" ma:contentTypeDescription="Create a new document." ma:contentTypeScope="" ma:versionID="4d9cd0209b6a6bd3b9912584c6dc2aeb">
  <xsd:schema xmlns:xsd="http://www.w3.org/2001/XMLSchema" xmlns:xs="http://www.w3.org/2001/XMLSchema" xmlns:p="http://schemas.microsoft.com/office/2006/metadata/properties" xmlns:ns2="819dfa9c-9170-4325-9981-3fca022d30da" xmlns:ns3="eb38726a-7946-4f76-ac44-168b9754c339" targetNamespace="http://schemas.microsoft.com/office/2006/metadata/properties" ma:root="true" ma:fieldsID="335151e463c4164b6081a81078fac517" ns2:_="" ns3:_="">
    <xsd:import namespace="819dfa9c-9170-4325-9981-3fca022d30da"/>
    <xsd:import namespace="eb38726a-7946-4f76-ac44-168b9754c3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9dfa9c-9170-4325-9981-3fca022d30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b38726a-7946-4f76-ac44-168b9754c33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838CB8-0881-406E-A9B8-51DD25DC81A4}">
  <ds:schemaRefs>
    <ds:schemaRef ds:uri="http://purl.org/dc/dcmityp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www.w3.org/XML/1998/namespace"/>
    <ds:schemaRef ds:uri="eb38726a-7946-4f76-ac44-168b9754c339"/>
    <ds:schemaRef ds:uri="819dfa9c-9170-4325-9981-3fca022d30da"/>
  </ds:schemaRefs>
</ds:datastoreItem>
</file>

<file path=customXml/itemProps2.xml><?xml version="1.0" encoding="utf-8"?>
<ds:datastoreItem xmlns:ds="http://schemas.openxmlformats.org/officeDocument/2006/customXml" ds:itemID="{EDC8F3A4-56C6-4C22-BFFD-88F91273357B}">
  <ds:schemaRefs>
    <ds:schemaRef ds:uri="819dfa9c-9170-4325-9981-3fca022d30da"/>
    <ds:schemaRef ds:uri="eb38726a-7946-4f76-ac44-168b9754c33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D24316B-8354-494F-AAD2-737255834B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1_Office Theme</Template>
  <TotalTime>3687</TotalTime>
  <Words>1814</Words>
  <Application>Microsoft Office PowerPoint</Application>
  <PresentationFormat>Widescreen</PresentationFormat>
  <Paragraphs>251</Paragraphs>
  <Slides>33</Slides>
  <Notes>11</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33</vt:i4>
      </vt:variant>
    </vt:vector>
  </HeadingPairs>
  <TitlesOfParts>
    <vt:vector size="46" baseType="lpstr">
      <vt:lpstr>Aptos</vt:lpstr>
      <vt:lpstr>Arial</vt:lpstr>
      <vt:lpstr>Calibri</vt:lpstr>
      <vt:lpstr>Calibri Light</vt:lpstr>
      <vt:lpstr>Courier New</vt:lpstr>
      <vt:lpstr>Wingdings</vt:lpstr>
      <vt:lpstr>1_Office Theme</vt:lpstr>
      <vt:lpstr>2_Office Theme</vt:lpstr>
      <vt:lpstr>3_Office Theme</vt:lpstr>
      <vt:lpstr>3_Custom Design</vt:lpstr>
      <vt:lpstr>Custom Design</vt:lpstr>
      <vt:lpstr>1_Custom Design</vt:lpstr>
      <vt:lpstr>2_Custom Design</vt:lpstr>
      <vt:lpstr>Summary of Significant Comments on Consultation Paper (CIVs and Pension Funds)</vt:lpstr>
      <vt:lpstr>Session outline</vt:lpstr>
      <vt:lpstr>Introduction</vt:lpstr>
      <vt:lpstr>Objective: To consider key themes from the Consultation Paper responses and discuss the PT’s preliminary analysis of comments.  </vt:lpstr>
      <vt:lpstr>Demographics</vt:lpstr>
      <vt:lpstr>Demographics (cont’d)</vt:lpstr>
      <vt:lpstr>Key Themes</vt:lpstr>
      <vt:lpstr>General and Other Comments</vt:lpstr>
      <vt:lpstr>Summary of Responses (Qs 1-3) </vt:lpstr>
      <vt:lpstr>Question 1 (per Stakeholder group)</vt:lpstr>
      <vt:lpstr>Question 1   </vt:lpstr>
      <vt:lpstr>PT’s preliminary analysis of respondents’ key arguments / suggestions </vt:lpstr>
      <vt:lpstr>Question 2</vt:lpstr>
      <vt:lpstr>Question 2 (per Stakeholder groups)</vt:lpstr>
      <vt:lpstr>PT’s Preliminary Analysis of Comments</vt:lpstr>
      <vt:lpstr>Question 3</vt:lpstr>
      <vt:lpstr>Question 3 (per Stakeholder groups)</vt:lpstr>
      <vt:lpstr>PT’s Preliminary Analysis of Comments</vt:lpstr>
      <vt:lpstr>For IESBA Consideration</vt:lpstr>
      <vt:lpstr>Summary of Responses (Qs 4-6) </vt:lpstr>
      <vt:lpstr>Question 4</vt:lpstr>
      <vt:lpstr>Question 4 (per Stakeholder groups)</vt:lpstr>
      <vt:lpstr>PT’s Preliminary Analysis of Comments</vt:lpstr>
      <vt:lpstr>Question 5</vt:lpstr>
      <vt:lpstr>PT’s Preliminary Analysis of Comments</vt:lpstr>
      <vt:lpstr>Question 6</vt:lpstr>
      <vt:lpstr>PT’s Preliminary Analysis of Comments</vt:lpstr>
      <vt:lpstr>For IESBA Consideration</vt:lpstr>
      <vt:lpstr>Preliminary IESBA Discussion </vt:lpstr>
      <vt:lpstr>Potential responses for the IESBA to consider*</vt:lpstr>
      <vt:lpstr>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Loague</dc:creator>
  <cp:lastModifiedBy>Jeanne Viljoen</cp:lastModifiedBy>
  <cp:revision>2</cp:revision>
  <dcterms:created xsi:type="dcterms:W3CDTF">2024-07-30T18:40:14Z</dcterms:created>
  <dcterms:modified xsi:type="dcterms:W3CDTF">2025-09-17T05:20:11Z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0x010100ECCC45E2D24B034E9753314B62FD796D</vt:lpwstr>
  </property>
  <property fmtid="{D5CDD505-2E9C-101B-9397-08002B2CF9AE}" pid="3" name="MediaServiceImageTags">
    <vt:lpwstr/>
  </property>
</Properties>
</file>