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7" r:id="rId5"/>
    <p:sldMasterId id="2147483680" r:id="rId6"/>
    <p:sldMasterId id="2147483693" r:id="rId7"/>
    <p:sldMasterId id="2147483706" r:id="rId8"/>
    <p:sldMasterId id="2147483715" r:id="rId9"/>
  </p:sldMasterIdLst>
  <p:notesMasterIdLst>
    <p:notesMasterId r:id="rId34"/>
  </p:notesMasterIdLst>
  <p:sldIdLst>
    <p:sldId id="2147472354" r:id="rId10"/>
    <p:sldId id="2147472310" r:id="rId11"/>
    <p:sldId id="2147472374" r:id="rId12"/>
    <p:sldId id="2147472368" r:id="rId13"/>
    <p:sldId id="2147472390" r:id="rId14"/>
    <p:sldId id="2147472385" r:id="rId15"/>
    <p:sldId id="2147472399" r:id="rId16"/>
    <p:sldId id="2147472400" r:id="rId17"/>
    <p:sldId id="2147472405" r:id="rId18"/>
    <p:sldId id="2147472406" r:id="rId19"/>
    <p:sldId id="2147472394" r:id="rId20"/>
    <p:sldId id="2147472403" r:id="rId21"/>
    <p:sldId id="2147472408" r:id="rId22"/>
    <p:sldId id="2147472341" r:id="rId23"/>
    <p:sldId id="2147472401" r:id="rId24"/>
    <p:sldId id="2147472381" r:id="rId25"/>
    <p:sldId id="2147472410" r:id="rId26"/>
    <p:sldId id="2147472407" r:id="rId27"/>
    <p:sldId id="2147472402" r:id="rId28"/>
    <p:sldId id="2147472404" r:id="rId29"/>
    <p:sldId id="2147472380" r:id="rId30"/>
    <p:sldId id="2147472411" r:id="rId31"/>
    <p:sldId id="2147472412" r:id="rId32"/>
    <p:sldId id="2147472292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F69CC63-70F9-B92E-B0AA-D68B2FB5D2AB}" name="Gabriela Figueiredo Dias" initials="GF" userId="S::GabrielaDias@ethicsboard.org::2f0de687-1f60-462c-a3ec-15136bf498f0" providerId="AD"/>
  <p188:author id="{67850364-DD18-1A34-E98F-3B441CDEA6C7}" name="Jon Reid" initials="JR" userId="S::jonreid@ethicsboard.org::d20ac94e-951d-486b-b95e-024d48430245" providerId="AD"/>
  <p188:author id="{FE8B5C9F-7B18-B143-6551-47BF86F7ED3A}" name="Geoff Kwan" initials="GK" userId="S::GeoffKwan@ethicsboard.org::c3a5c4b8-7020-4697-b49e-ebe9f60812c0" providerId="AD"/>
  <p188:author id="{553772B1-180A-4959-D377-E121E197E9D3}" name="Carla Vijian" initials="CV" userId="S::CarlaVijian@ethicsboard.org::c8cf1b78-ca9a-4696-87d3-45e7c13ef4bf" providerId="AD"/>
  <p188:author id="{D1BA05CD-67AF-41E2-9030-2726EE3143E3}" name="Kam Leung" initials="KL" userId="S::KamLeung@ethicsboard.org::1727e7fd-0e16-446c-9cb2-0d520e75509f" providerId="AD"/>
  <p188:author id="{B62276D6-496F-52B6-6D00-824CB7935334}" name="Ken Siong" initials="KS" userId="S::KenSiong@ethicsboard.org::f7679ae9-de6b-4f69-a967-87584c14b709" providerId="AD"/>
  <p188:author id="{6C994DDF-10B3-0649-7ECC-69B90EAAD86F}" name="Szilvia Sramko" initials="" userId="S::SzilviaSramko@ethicsboard.org::ea6f34b9-fe87-46d6-b158-703cc6b3cc9d" providerId="AD"/>
  <p188:author id="{17F70BE1-6B4E-7688-378C-D7CCFF725DD5}" name="Elaine Cahoon" initials="EC" userId="S::elainecahoon@ethicsboard.org::5a6a4608-5744-417c-b33b-bb6f88acc57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E1B5C4-C1D0-4964-AE97-F6687003B5A0}" v="1" dt="2025-09-16T08:00:45.282"/>
    <p1510:client id="{21FE5156-6FA9-40AF-BA2D-EC91BCA3C335}" v="14" dt="2025-09-16T08:49:09.1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126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microsoft.com/office/2016/11/relationships/changesInfo" Target="changesInfos/changesInfo1.xml"/><Relationship Id="rId21" Type="http://schemas.openxmlformats.org/officeDocument/2006/relationships/slide" Target="slides/slide12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presProps" Target="presProp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 Reid" userId="d20ac94e-951d-486b-b95e-024d48430245" providerId="ADAL" clId="{21FE5156-6FA9-40AF-BA2D-EC91BCA3C335}"/>
    <pc:docChg chg="undo custSel modSld">
      <pc:chgData name="Jon Reid" userId="d20ac94e-951d-486b-b95e-024d48430245" providerId="ADAL" clId="{21FE5156-6FA9-40AF-BA2D-EC91BCA3C335}" dt="2025-09-16T09:06:35.051" v="22" actId="14100"/>
      <pc:docMkLst>
        <pc:docMk/>
      </pc:docMkLst>
      <pc:sldChg chg="addSp delSp modSp mod delAnim modAnim">
        <pc:chgData name="Jon Reid" userId="d20ac94e-951d-486b-b95e-024d48430245" providerId="ADAL" clId="{21FE5156-6FA9-40AF-BA2D-EC91BCA3C335}" dt="2025-09-16T08:47:53.200" v="15" actId="1076"/>
        <pc:sldMkLst>
          <pc:docMk/>
          <pc:sldMk cId="116611415" sldId="2147472390"/>
        </pc:sldMkLst>
        <pc:picChg chg="add del mod">
          <ac:chgData name="Jon Reid" userId="d20ac94e-951d-486b-b95e-024d48430245" providerId="ADAL" clId="{21FE5156-6FA9-40AF-BA2D-EC91BCA3C335}" dt="2025-09-16T08:47:18.243" v="11" actId="478"/>
          <ac:picMkLst>
            <pc:docMk/>
            <pc:sldMk cId="116611415" sldId="2147472390"/>
            <ac:picMk id="6" creationId="{D42F6DA8-D66D-9A8B-68A4-4A58209EC6B9}"/>
          </ac:picMkLst>
        </pc:picChg>
        <pc:picChg chg="add mod">
          <ac:chgData name="Jon Reid" userId="d20ac94e-951d-486b-b95e-024d48430245" providerId="ADAL" clId="{21FE5156-6FA9-40AF-BA2D-EC91BCA3C335}" dt="2025-09-16T08:47:53.200" v="15" actId="1076"/>
          <ac:picMkLst>
            <pc:docMk/>
            <pc:sldMk cId="116611415" sldId="2147472390"/>
            <ac:picMk id="13" creationId="{F37FCF48-8AF3-B780-F671-0E8BEDD082B2}"/>
          </ac:picMkLst>
        </pc:picChg>
        <pc:picChg chg="del">
          <ac:chgData name="Jon Reid" userId="d20ac94e-951d-486b-b95e-024d48430245" providerId="ADAL" clId="{21FE5156-6FA9-40AF-BA2D-EC91BCA3C335}" dt="2025-09-16T08:46:41.024" v="9" actId="478"/>
          <ac:picMkLst>
            <pc:docMk/>
            <pc:sldMk cId="116611415" sldId="2147472390"/>
            <ac:picMk id="18" creationId="{5AB1CC58-D705-A7FF-6DD4-88480BEA1852}"/>
          </ac:picMkLst>
        </pc:picChg>
      </pc:sldChg>
      <pc:sldChg chg="modAnim">
        <pc:chgData name="Jon Reid" userId="d20ac94e-951d-486b-b95e-024d48430245" providerId="ADAL" clId="{21FE5156-6FA9-40AF-BA2D-EC91BCA3C335}" dt="2025-09-16T08:20:49.303" v="6"/>
        <pc:sldMkLst>
          <pc:docMk/>
          <pc:sldMk cId="1251532239" sldId="2147472394"/>
        </pc:sldMkLst>
      </pc:sldChg>
      <pc:sldChg chg="modAnim">
        <pc:chgData name="Jon Reid" userId="d20ac94e-951d-486b-b95e-024d48430245" providerId="ADAL" clId="{21FE5156-6FA9-40AF-BA2D-EC91BCA3C335}" dt="2025-09-16T08:21:10.209" v="8"/>
        <pc:sldMkLst>
          <pc:docMk/>
          <pc:sldMk cId="70430858" sldId="2147472403"/>
        </pc:sldMkLst>
      </pc:sldChg>
      <pc:sldChg chg="addSp delSp modSp mod addAnim delAnim modAnim">
        <pc:chgData name="Jon Reid" userId="d20ac94e-951d-486b-b95e-024d48430245" providerId="ADAL" clId="{21FE5156-6FA9-40AF-BA2D-EC91BCA3C335}" dt="2025-09-16T09:06:35.051" v="22" actId="14100"/>
        <pc:sldMkLst>
          <pc:docMk/>
          <pc:sldMk cId="2451101770" sldId="2147472406"/>
        </pc:sldMkLst>
        <pc:picChg chg="add mod">
          <ac:chgData name="Jon Reid" userId="d20ac94e-951d-486b-b95e-024d48430245" providerId="ADAL" clId="{21FE5156-6FA9-40AF-BA2D-EC91BCA3C335}" dt="2025-09-16T09:06:35.051" v="22" actId="14100"/>
          <ac:picMkLst>
            <pc:docMk/>
            <pc:sldMk cId="2451101770" sldId="2147472406"/>
            <ac:picMk id="6" creationId="{D782D2D9-EEE1-558B-4494-0B3C293AD1AB}"/>
          </ac:picMkLst>
        </pc:picChg>
        <pc:picChg chg="add del">
          <ac:chgData name="Jon Reid" userId="d20ac94e-951d-486b-b95e-024d48430245" providerId="ADAL" clId="{21FE5156-6FA9-40AF-BA2D-EC91BCA3C335}" dt="2025-09-16T08:51:09.461" v="18" actId="478"/>
          <ac:picMkLst>
            <pc:docMk/>
            <pc:sldMk cId="2451101770" sldId="2147472406"/>
            <ac:picMk id="25" creationId="{D7EC51D7-DACE-4421-DD1E-722D2423D04E}"/>
          </ac:picMkLst>
        </pc:picChg>
      </pc:sldChg>
    </pc:docChg>
  </pc:docChgLst>
</pc:chgInfo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svg"/><Relationship Id="rId1" Type="http://schemas.openxmlformats.org/officeDocument/2006/relationships/image" Target="../media/image35.png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10" Type="http://schemas.openxmlformats.org/officeDocument/2006/relationships/image" Target="../media/image44.svg"/><Relationship Id="rId4" Type="http://schemas.openxmlformats.org/officeDocument/2006/relationships/image" Target="../media/image38.svg"/><Relationship Id="rId9" Type="http://schemas.openxmlformats.org/officeDocument/2006/relationships/image" Target="../media/image43.pn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svg"/><Relationship Id="rId1" Type="http://schemas.openxmlformats.org/officeDocument/2006/relationships/image" Target="../media/image35.png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10" Type="http://schemas.openxmlformats.org/officeDocument/2006/relationships/image" Target="../media/image44.svg"/><Relationship Id="rId4" Type="http://schemas.openxmlformats.org/officeDocument/2006/relationships/image" Target="../media/image38.svg"/><Relationship Id="rId9" Type="http://schemas.openxmlformats.org/officeDocument/2006/relationships/image" Target="../media/image4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B9D3B2-EC6B-41F9-8B74-B2A9C2A2A638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4BAB4E7-BF6A-4754-986B-3D1193EDACFE}">
      <dgm:prSet phldrT="[Text]"/>
      <dgm:spPr/>
      <dgm:t>
        <a:bodyPr/>
        <a:lstStyle/>
        <a:p>
          <a:r>
            <a:rPr lang="en-US" b="1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2016 Code revisions for PAIBs</a:t>
          </a:r>
        </a:p>
      </dgm:t>
    </dgm:pt>
    <dgm:pt modelId="{436F80F9-4392-4225-A47B-C2F27D4BBC98}" type="parTrans" cxnId="{8C9976FF-C87E-4FA3-A4EE-4126A633925B}">
      <dgm:prSet/>
      <dgm:spPr/>
      <dgm:t>
        <a:bodyPr/>
        <a:lstStyle/>
        <a:p>
          <a:endParaRPr lang="en-US"/>
        </a:p>
      </dgm:t>
    </dgm:pt>
    <dgm:pt modelId="{818761E5-9CB2-4981-99F7-9CC377B85287}" type="sibTrans" cxnId="{8C9976FF-C87E-4FA3-A4EE-4126A633925B}">
      <dgm:prSet/>
      <dgm:spPr/>
      <dgm:t>
        <a:bodyPr/>
        <a:lstStyle/>
        <a:p>
          <a:endParaRPr lang="en-US"/>
        </a:p>
      </dgm:t>
    </dgm:pt>
    <dgm:pt modelId="{A3D2531D-D09A-4F35-9889-37B65F4BA633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b="1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Evolution of the role of CFOs</a:t>
          </a:r>
        </a:p>
      </dgm:t>
    </dgm:pt>
    <dgm:pt modelId="{FEA244C0-D96F-4E76-A7E3-6713941B3910}" type="parTrans" cxnId="{8F5AE98A-8282-43D2-98DB-0F9A4ABCC9CB}">
      <dgm:prSet/>
      <dgm:spPr/>
      <dgm:t>
        <a:bodyPr/>
        <a:lstStyle/>
        <a:p>
          <a:endParaRPr lang="en-US"/>
        </a:p>
      </dgm:t>
    </dgm:pt>
    <dgm:pt modelId="{829D583B-E2C6-4F78-B57D-E42E61F25492}" type="sibTrans" cxnId="{8F5AE98A-8282-43D2-98DB-0F9A4ABCC9CB}">
      <dgm:prSet/>
      <dgm:spPr/>
      <dgm:t>
        <a:bodyPr/>
        <a:lstStyle/>
        <a:p>
          <a:endParaRPr lang="en-US"/>
        </a:p>
      </dgm:t>
    </dgm:pt>
    <dgm:pt modelId="{7EECA62B-4F01-4679-9BFD-BF76E4E03D83}">
      <dgm:prSet phldrT="[Text]"/>
      <dgm:spPr>
        <a:solidFill>
          <a:schemeClr val="accent5"/>
        </a:solidFill>
      </dgm:spPr>
      <dgm:t>
        <a:bodyPr/>
        <a:lstStyle/>
        <a:p>
          <a:r>
            <a:rPr lang="en-US" b="1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Other Code revisions relevant to PAIBs</a:t>
          </a:r>
        </a:p>
      </dgm:t>
    </dgm:pt>
    <dgm:pt modelId="{11DE1E92-E0D2-47FB-A88B-7771FC01AAA9}" type="parTrans" cxnId="{715235CA-A96C-48FB-B489-148DCEE11A72}">
      <dgm:prSet/>
      <dgm:spPr/>
      <dgm:t>
        <a:bodyPr/>
        <a:lstStyle/>
        <a:p>
          <a:endParaRPr lang="en-US"/>
        </a:p>
      </dgm:t>
    </dgm:pt>
    <dgm:pt modelId="{7C3B368A-5EE5-408B-871B-893BDAE4F46E}" type="sibTrans" cxnId="{715235CA-A96C-48FB-B489-148DCEE11A72}">
      <dgm:prSet/>
      <dgm:spPr/>
      <dgm:t>
        <a:bodyPr/>
        <a:lstStyle/>
        <a:p>
          <a:endParaRPr lang="en-US"/>
        </a:p>
      </dgm:t>
    </dgm:pt>
    <dgm:pt modelId="{A4949AA5-2ABA-4FC7-BBA1-EFD8E165C958}">
      <dgm:prSet phldrT="[Text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b="1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SWP 2024-2027</a:t>
          </a:r>
        </a:p>
      </dgm:t>
    </dgm:pt>
    <dgm:pt modelId="{4C6CC3A8-9DA4-461E-A48F-1E99ABF81F46}" type="parTrans" cxnId="{8E9EB3F1-6405-4DBD-AFFA-6AD1CC6A3F87}">
      <dgm:prSet/>
      <dgm:spPr/>
      <dgm:t>
        <a:bodyPr/>
        <a:lstStyle/>
        <a:p>
          <a:endParaRPr lang="en-US"/>
        </a:p>
      </dgm:t>
    </dgm:pt>
    <dgm:pt modelId="{7841F695-8ED1-48EE-B916-F5C4DE0C3117}" type="sibTrans" cxnId="{8E9EB3F1-6405-4DBD-AFFA-6AD1CC6A3F87}">
      <dgm:prSet/>
      <dgm:spPr/>
      <dgm:t>
        <a:bodyPr/>
        <a:lstStyle/>
        <a:p>
          <a:endParaRPr lang="en-US"/>
        </a:p>
      </dgm:t>
    </dgm:pt>
    <dgm:pt modelId="{FFE4E040-8377-4BB8-A3DD-724942B99956}" type="pres">
      <dgm:prSet presAssocID="{5EB9D3B2-EC6B-41F9-8B74-B2A9C2A2A638}" presName="rootnode" presStyleCnt="0">
        <dgm:presLayoutVars>
          <dgm:chMax/>
          <dgm:chPref/>
          <dgm:dir/>
          <dgm:animLvl val="lvl"/>
        </dgm:presLayoutVars>
      </dgm:prSet>
      <dgm:spPr/>
    </dgm:pt>
    <dgm:pt modelId="{A5610529-E4D2-42E1-AA02-5392A7F25D42}" type="pres">
      <dgm:prSet presAssocID="{44BAB4E7-BF6A-4754-986B-3D1193EDACFE}" presName="composite" presStyleCnt="0"/>
      <dgm:spPr/>
    </dgm:pt>
    <dgm:pt modelId="{CD1FB841-8F71-42AB-A13C-735082EA8CD4}" type="pres">
      <dgm:prSet presAssocID="{44BAB4E7-BF6A-4754-986B-3D1193EDACFE}" presName="bentUpArrow1" presStyleLbl="alignImgPlace1" presStyleIdx="0" presStyleCnt="3"/>
      <dgm:spPr/>
    </dgm:pt>
    <dgm:pt modelId="{965D0945-018B-4B5A-8E5C-D8EA0A6444E2}" type="pres">
      <dgm:prSet presAssocID="{44BAB4E7-BF6A-4754-986B-3D1193EDACFE}" presName="ParentText" presStyleLbl="node1" presStyleIdx="0" presStyleCnt="4">
        <dgm:presLayoutVars>
          <dgm:chMax val="1"/>
          <dgm:chPref val="1"/>
          <dgm:bulletEnabled val="1"/>
        </dgm:presLayoutVars>
      </dgm:prSet>
      <dgm:spPr/>
    </dgm:pt>
    <dgm:pt modelId="{A98044A6-FE32-4D18-A3B2-22EA2553EB29}" type="pres">
      <dgm:prSet presAssocID="{44BAB4E7-BF6A-4754-986B-3D1193EDACFE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BEB90387-07CC-4F91-A65A-69502EA17D8A}" type="pres">
      <dgm:prSet presAssocID="{818761E5-9CB2-4981-99F7-9CC377B85287}" presName="sibTrans" presStyleCnt="0"/>
      <dgm:spPr/>
    </dgm:pt>
    <dgm:pt modelId="{A7CC6353-332D-4E5A-BEE4-6C6592582A1E}" type="pres">
      <dgm:prSet presAssocID="{A3D2531D-D09A-4F35-9889-37B65F4BA633}" presName="composite" presStyleCnt="0"/>
      <dgm:spPr/>
    </dgm:pt>
    <dgm:pt modelId="{72105788-31F7-4E4A-BF02-06B2C436D26C}" type="pres">
      <dgm:prSet presAssocID="{A3D2531D-D09A-4F35-9889-37B65F4BA633}" presName="bentUpArrow1" presStyleLbl="alignImgPlace1" presStyleIdx="1" presStyleCnt="3"/>
      <dgm:spPr/>
    </dgm:pt>
    <dgm:pt modelId="{4585F9E6-B07E-4440-A550-0D620B199A02}" type="pres">
      <dgm:prSet presAssocID="{A3D2531D-D09A-4F35-9889-37B65F4BA633}" presName="ParentText" presStyleLbl="node1" presStyleIdx="1" presStyleCnt="4">
        <dgm:presLayoutVars>
          <dgm:chMax val="1"/>
          <dgm:chPref val="1"/>
          <dgm:bulletEnabled val="1"/>
        </dgm:presLayoutVars>
      </dgm:prSet>
      <dgm:spPr/>
    </dgm:pt>
    <dgm:pt modelId="{ABE35A36-B81C-4F48-B263-B7D04F0382EC}" type="pres">
      <dgm:prSet presAssocID="{A3D2531D-D09A-4F35-9889-37B65F4BA633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E01EC660-BD42-4A02-A4EB-935DD007E87E}" type="pres">
      <dgm:prSet presAssocID="{829D583B-E2C6-4F78-B57D-E42E61F25492}" presName="sibTrans" presStyleCnt="0"/>
      <dgm:spPr/>
    </dgm:pt>
    <dgm:pt modelId="{0F3B8250-D73F-4AC3-9612-03B9771DDB12}" type="pres">
      <dgm:prSet presAssocID="{7EECA62B-4F01-4679-9BFD-BF76E4E03D83}" presName="composite" presStyleCnt="0"/>
      <dgm:spPr/>
    </dgm:pt>
    <dgm:pt modelId="{84E55631-BA27-47CD-9671-1000950A63DB}" type="pres">
      <dgm:prSet presAssocID="{7EECA62B-4F01-4679-9BFD-BF76E4E03D83}" presName="bentUpArrow1" presStyleLbl="alignImgPlace1" presStyleIdx="2" presStyleCnt="3"/>
      <dgm:spPr/>
    </dgm:pt>
    <dgm:pt modelId="{C9FA09CB-589B-4166-86A2-99B63CA0CF9D}" type="pres">
      <dgm:prSet presAssocID="{7EECA62B-4F01-4679-9BFD-BF76E4E03D83}" presName="ParentText" presStyleLbl="node1" presStyleIdx="2" presStyleCnt="4">
        <dgm:presLayoutVars>
          <dgm:chMax val="1"/>
          <dgm:chPref val="1"/>
          <dgm:bulletEnabled val="1"/>
        </dgm:presLayoutVars>
      </dgm:prSet>
      <dgm:spPr/>
    </dgm:pt>
    <dgm:pt modelId="{881CC0D3-6D9F-438C-AC34-5386FDEDAC71}" type="pres">
      <dgm:prSet presAssocID="{7EECA62B-4F01-4679-9BFD-BF76E4E03D83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5FEBF804-790A-45E6-934D-1D8D4224322F}" type="pres">
      <dgm:prSet presAssocID="{7C3B368A-5EE5-408B-871B-893BDAE4F46E}" presName="sibTrans" presStyleCnt="0"/>
      <dgm:spPr/>
    </dgm:pt>
    <dgm:pt modelId="{0D8607AA-A511-49D1-9CEB-1A3AD4042C31}" type="pres">
      <dgm:prSet presAssocID="{A4949AA5-2ABA-4FC7-BBA1-EFD8E165C958}" presName="composite" presStyleCnt="0"/>
      <dgm:spPr/>
    </dgm:pt>
    <dgm:pt modelId="{277EF8B3-EB4E-452A-81D4-BC6B345CADD6}" type="pres">
      <dgm:prSet presAssocID="{A4949AA5-2ABA-4FC7-BBA1-EFD8E165C958}" presName="ParentText" presStyleLbl="node1" presStyleIdx="3" presStyleCnt="4">
        <dgm:presLayoutVars>
          <dgm:chMax val="1"/>
          <dgm:chPref val="1"/>
          <dgm:bulletEnabled val="1"/>
        </dgm:presLayoutVars>
      </dgm:prSet>
      <dgm:spPr/>
    </dgm:pt>
  </dgm:ptLst>
  <dgm:cxnLst>
    <dgm:cxn modelId="{C102D42C-5614-42DE-A7D5-71C5570FE3DD}" type="presOf" srcId="{44BAB4E7-BF6A-4754-986B-3D1193EDACFE}" destId="{965D0945-018B-4B5A-8E5C-D8EA0A6444E2}" srcOrd="0" destOrd="0" presId="urn:microsoft.com/office/officeart/2005/8/layout/StepDownProcess"/>
    <dgm:cxn modelId="{8F5AE98A-8282-43D2-98DB-0F9A4ABCC9CB}" srcId="{5EB9D3B2-EC6B-41F9-8B74-B2A9C2A2A638}" destId="{A3D2531D-D09A-4F35-9889-37B65F4BA633}" srcOrd="1" destOrd="0" parTransId="{FEA244C0-D96F-4E76-A7E3-6713941B3910}" sibTransId="{829D583B-E2C6-4F78-B57D-E42E61F25492}"/>
    <dgm:cxn modelId="{6B58C296-5F19-4CFC-A42F-3603CA98C6CA}" type="presOf" srcId="{7EECA62B-4F01-4679-9BFD-BF76E4E03D83}" destId="{C9FA09CB-589B-4166-86A2-99B63CA0CF9D}" srcOrd="0" destOrd="0" presId="urn:microsoft.com/office/officeart/2005/8/layout/StepDownProcess"/>
    <dgm:cxn modelId="{429349A1-109A-415D-A910-8929E4984209}" type="presOf" srcId="{A4949AA5-2ABA-4FC7-BBA1-EFD8E165C958}" destId="{277EF8B3-EB4E-452A-81D4-BC6B345CADD6}" srcOrd="0" destOrd="0" presId="urn:microsoft.com/office/officeart/2005/8/layout/StepDownProcess"/>
    <dgm:cxn modelId="{715235CA-A96C-48FB-B489-148DCEE11A72}" srcId="{5EB9D3B2-EC6B-41F9-8B74-B2A9C2A2A638}" destId="{7EECA62B-4F01-4679-9BFD-BF76E4E03D83}" srcOrd="2" destOrd="0" parTransId="{11DE1E92-E0D2-47FB-A88B-7771FC01AAA9}" sibTransId="{7C3B368A-5EE5-408B-871B-893BDAE4F46E}"/>
    <dgm:cxn modelId="{60DD32D5-8513-472D-91FB-183B4C05FF66}" type="presOf" srcId="{A3D2531D-D09A-4F35-9889-37B65F4BA633}" destId="{4585F9E6-B07E-4440-A550-0D620B199A02}" srcOrd="0" destOrd="0" presId="urn:microsoft.com/office/officeart/2005/8/layout/StepDownProcess"/>
    <dgm:cxn modelId="{DCA5A2DB-7B1A-4710-8579-64330F7A0C45}" type="presOf" srcId="{5EB9D3B2-EC6B-41F9-8B74-B2A9C2A2A638}" destId="{FFE4E040-8377-4BB8-A3DD-724942B99956}" srcOrd="0" destOrd="0" presId="urn:microsoft.com/office/officeart/2005/8/layout/StepDownProcess"/>
    <dgm:cxn modelId="{8E9EB3F1-6405-4DBD-AFFA-6AD1CC6A3F87}" srcId="{5EB9D3B2-EC6B-41F9-8B74-B2A9C2A2A638}" destId="{A4949AA5-2ABA-4FC7-BBA1-EFD8E165C958}" srcOrd="3" destOrd="0" parTransId="{4C6CC3A8-9DA4-461E-A48F-1E99ABF81F46}" sibTransId="{7841F695-8ED1-48EE-B916-F5C4DE0C3117}"/>
    <dgm:cxn modelId="{8C9976FF-C87E-4FA3-A4EE-4126A633925B}" srcId="{5EB9D3B2-EC6B-41F9-8B74-B2A9C2A2A638}" destId="{44BAB4E7-BF6A-4754-986B-3D1193EDACFE}" srcOrd="0" destOrd="0" parTransId="{436F80F9-4392-4225-A47B-C2F27D4BBC98}" sibTransId="{818761E5-9CB2-4981-99F7-9CC377B85287}"/>
    <dgm:cxn modelId="{998AB9BF-4A93-4ACA-B911-20628B557825}" type="presParOf" srcId="{FFE4E040-8377-4BB8-A3DD-724942B99956}" destId="{A5610529-E4D2-42E1-AA02-5392A7F25D42}" srcOrd="0" destOrd="0" presId="urn:microsoft.com/office/officeart/2005/8/layout/StepDownProcess"/>
    <dgm:cxn modelId="{01ACEA1C-5E02-4DF4-8D8A-14541A2744C1}" type="presParOf" srcId="{A5610529-E4D2-42E1-AA02-5392A7F25D42}" destId="{CD1FB841-8F71-42AB-A13C-735082EA8CD4}" srcOrd="0" destOrd="0" presId="urn:microsoft.com/office/officeart/2005/8/layout/StepDownProcess"/>
    <dgm:cxn modelId="{7266F0AC-62CE-4445-9AFA-2623EE285126}" type="presParOf" srcId="{A5610529-E4D2-42E1-AA02-5392A7F25D42}" destId="{965D0945-018B-4B5A-8E5C-D8EA0A6444E2}" srcOrd="1" destOrd="0" presId="urn:microsoft.com/office/officeart/2005/8/layout/StepDownProcess"/>
    <dgm:cxn modelId="{59110CEA-1333-406E-9BAF-3E58ABE815D0}" type="presParOf" srcId="{A5610529-E4D2-42E1-AA02-5392A7F25D42}" destId="{A98044A6-FE32-4D18-A3B2-22EA2553EB29}" srcOrd="2" destOrd="0" presId="urn:microsoft.com/office/officeart/2005/8/layout/StepDownProcess"/>
    <dgm:cxn modelId="{5C5137C8-010B-4768-BDDC-EDB43CA58F27}" type="presParOf" srcId="{FFE4E040-8377-4BB8-A3DD-724942B99956}" destId="{BEB90387-07CC-4F91-A65A-69502EA17D8A}" srcOrd="1" destOrd="0" presId="urn:microsoft.com/office/officeart/2005/8/layout/StepDownProcess"/>
    <dgm:cxn modelId="{98B98A1C-BC22-48C8-837C-076E5C800C64}" type="presParOf" srcId="{FFE4E040-8377-4BB8-A3DD-724942B99956}" destId="{A7CC6353-332D-4E5A-BEE4-6C6592582A1E}" srcOrd="2" destOrd="0" presId="urn:microsoft.com/office/officeart/2005/8/layout/StepDownProcess"/>
    <dgm:cxn modelId="{F4881EEF-BA45-48EC-A7D4-49152A16DA7E}" type="presParOf" srcId="{A7CC6353-332D-4E5A-BEE4-6C6592582A1E}" destId="{72105788-31F7-4E4A-BF02-06B2C436D26C}" srcOrd="0" destOrd="0" presId="urn:microsoft.com/office/officeart/2005/8/layout/StepDownProcess"/>
    <dgm:cxn modelId="{B55B0767-7C18-4416-8F38-26546BB09F32}" type="presParOf" srcId="{A7CC6353-332D-4E5A-BEE4-6C6592582A1E}" destId="{4585F9E6-B07E-4440-A550-0D620B199A02}" srcOrd="1" destOrd="0" presId="urn:microsoft.com/office/officeart/2005/8/layout/StepDownProcess"/>
    <dgm:cxn modelId="{8AC29238-81CB-4B2F-9DC5-87D250C7E179}" type="presParOf" srcId="{A7CC6353-332D-4E5A-BEE4-6C6592582A1E}" destId="{ABE35A36-B81C-4F48-B263-B7D04F0382EC}" srcOrd="2" destOrd="0" presId="urn:microsoft.com/office/officeart/2005/8/layout/StepDownProcess"/>
    <dgm:cxn modelId="{CDAD1030-3044-4F4D-893B-9FB92946AFD2}" type="presParOf" srcId="{FFE4E040-8377-4BB8-A3DD-724942B99956}" destId="{E01EC660-BD42-4A02-A4EB-935DD007E87E}" srcOrd="3" destOrd="0" presId="urn:microsoft.com/office/officeart/2005/8/layout/StepDownProcess"/>
    <dgm:cxn modelId="{6624B83E-FBD8-43DD-A0F8-96B670FBF075}" type="presParOf" srcId="{FFE4E040-8377-4BB8-A3DD-724942B99956}" destId="{0F3B8250-D73F-4AC3-9612-03B9771DDB12}" srcOrd="4" destOrd="0" presId="urn:microsoft.com/office/officeart/2005/8/layout/StepDownProcess"/>
    <dgm:cxn modelId="{F82D4FE4-D638-44EB-9361-D86976AAB590}" type="presParOf" srcId="{0F3B8250-D73F-4AC3-9612-03B9771DDB12}" destId="{84E55631-BA27-47CD-9671-1000950A63DB}" srcOrd="0" destOrd="0" presId="urn:microsoft.com/office/officeart/2005/8/layout/StepDownProcess"/>
    <dgm:cxn modelId="{8EAFCC7F-4D0F-4D28-A560-6EEF50BD31CD}" type="presParOf" srcId="{0F3B8250-D73F-4AC3-9612-03B9771DDB12}" destId="{C9FA09CB-589B-4166-86A2-99B63CA0CF9D}" srcOrd="1" destOrd="0" presId="urn:microsoft.com/office/officeart/2005/8/layout/StepDownProcess"/>
    <dgm:cxn modelId="{E5D89BA6-BD0F-41D6-8746-4B6E6BE866DD}" type="presParOf" srcId="{0F3B8250-D73F-4AC3-9612-03B9771DDB12}" destId="{881CC0D3-6D9F-438C-AC34-5386FDEDAC71}" srcOrd="2" destOrd="0" presId="urn:microsoft.com/office/officeart/2005/8/layout/StepDownProcess"/>
    <dgm:cxn modelId="{2B5BEBFF-2CE6-4615-A2AA-986BDC34AFC7}" type="presParOf" srcId="{FFE4E040-8377-4BB8-A3DD-724942B99956}" destId="{5FEBF804-790A-45E6-934D-1D8D4224322F}" srcOrd="5" destOrd="0" presId="urn:microsoft.com/office/officeart/2005/8/layout/StepDownProcess"/>
    <dgm:cxn modelId="{0E8B1DB3-3CB2-40B3-8F36-D3BBA64E3F20}" type="presParOf" srcId="{FFE4E040-8377-4BB8-A3DD-724942B99956}" destId="{0D8607AA-A511-49D1-9CEB-1A3AD4042C31}" srcOrd="6" destOrd="0" presId="urn:microsoft.com/office/officeart/2005/8/layout/StepDownProcess"/>
    <dgm:cxn modelId="{572393F1-6746-4099-B0BC-8F7B5D0D812F}" type="presParOf" srcId="{0D8607AA-A511-49D1-9CEB-1A3AD4042C31}" destId="{277EF8B3-EB4E-452A-81D4-BC6B345CADD6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D6DED0-EDA5-4573-A3FD-CF45FDD094B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CAE43C8-991F-4674-BBF5-B3C9EA5B7B3A}">
      <dgm:prSet phldrT="[Text]" custT="1"/>
      <dgm:spPr/>
      <dgm:t>
        <a:bodyPr/>
        <a:lstStyle/>
        <a:p>
          <a:pPr algn="l"/>
          <a:r>
            <a:rPr lang="en-US" sz="2800" kern="1200"/>
            <a:t>Do IESBA members have any comments on the matters presented?</a:t>
          </a:r>
          <a:endParaRPr lang="en-US" sz="2800" kern="1200">
            <a:solidFill>
              <a:srgbClr val="FFFFFF"/>
            </a:solidFill>
            <a:latin typeface="Calibri"/>
            <a:ea typeface="+mn-ea"/>
            <a:cs typeface="+mn-cs"/>
          </a:endParaRPr>
        </a:p>
      </dgm:t>
    </dgm:pt>
    <dgm:pt modelId="{CB35A9A6-4C9E-4D38-95AD-9EC48A2DB654}" type="parTrans" cxnId="{99609310-4E68-4C55-ABB3-077A503F798D}">
      <dgm:prSet/>
      <dgm:spPr/>
      <dgm:t>
        <a:bodyPr/>
        <a:lstStyle/>
        <a:p>
          <a:pPr algn="l"/>
          <a:endParaRPr lang="en-US"/>
        </a:p>
      </dgm:t>
    </dgm:pt>
    <dgm:pt modelId="{94C442A9-21B5-4AC6-89C2-40F24120E3C3}" type="sibTrans" cxnId="{99609310-4E68-4C55-ABB3-077A503F798D}">
      <dgm:prSet/>
      <dgm:spPr/>
      <dgm:t>
        <a:bodyPr/>
        <a:lstStyle/>
        <a:p>
          <a:pPr algn="l"/>
          <a:endParaRPr lang="en-US"/>
        </a:p>
      </dgm:t>
    </dgm:pt>
    <dgm:pt modelId="{F2C48C48-F140-4DAE-B3AC-52C2BC57265A}" type="pres">
      <dgm:prSet presAssocID="{32D6DED0-EDA5-4573-A3FD-CF45FDD094B5}" presName="diagram" presStyleCnt="0">
        <dgm:presLayoutVars>
          <dgm:dir/>
          <dgm:resizeHandles val="exact"/>
        </dgm:presLayoutVars>
      </dgm:prSet>
      <dgm:spPr/>
    </dgm:pt>
    <dgm:pt modelId="{4CDBE6BD-6E9E-4AF5-A7DD-BD588AB486D0}" type="pres">
      <dgm:prSet presAssocID="{BCAE43C8-991F-4674-BBF5-B3C9EA5B7B3A}" presName="node" presStyleLbl="node1" presStyleIdx="0" presStyleCnt="1" custScaleY="73746" custLinFactNeighborX="-143" custLinFactNeighborY="-29748">
        <dgm:presLayoutVars>
          <dgm:bulletEnabled val="1"/>
        </dgm:presLayoutVars>
      </dgm:prSet>
      <dgm:spPr/>
    </dgm:pt>
  </dgm:ptLst>
  <dgm:cxnLst>
    <dgm:cxn modelId="{99609310-4E68-4C55-ABB3-077A503F798D}" srcId="{32D6DED0-EDA5-4573-A3FD-CF45FDD094B5}" destId="{BCAE43C8-991F-4674-BBF5-B3C9EA5B7B3A}" srcOrd="0" destOrd="0" parTransId="{CB35A9A6-4C9E-4D38-95AD-9EC48A2DB654}" sibTransId="{94C442A9-21B5-4AC6-89C2-40F24120E3C3}"/>
    <dgm:cxn modelId="{2BD4842D-CBA6-4918-8BD3-224AE782F580}" type="presOf" srcId="{BCAE43C8-991F-4674-BBF5-B3C9EA5B7B3A}" destId="{4CDBE6BD-6E9E-4AF5-A7DD-BD588AB486D0}" srcOrd="0" destOrd="0" presId="urn:microsoft.com/office/officeart/2005/8/layout/default"/>
    <dgm:cxn modelId="{6EFDEC3D-1DB6-4F7A-9B00-8DB60E58AF69}" type="presOf" srcId="{32D6DED0-EDA5-4573-A3FD-CF45FDD094B5}" destId="{F2C48C48-F140-4DAE-B3AC-52C2BC57265A}" srcOrd="0" destOrd="0" presId="urn:microsoft.com/office/officeart/2005/8/layout/default"/>
    <dgm:cxn modelId="{391C56EE-04FB-42F5-B717-6F478C04639A}" type="presParOf" srcId="{F2C48C48-F140-4DAE-B3AC-52C2BC57265A}" destId="{4CDBE6BD-6E9E-4AF5-A7DD-BD588AB486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870558F-8507-4371-9606-C4A0DC5D68BB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986F55D-F918-4CDD-8169-A3330B9E14A2}">
      <dgm:prSet phldrT="[Text]"/>
      <dgm:spPr/>
      <dgm:t>
        <a:bodyPr/>
        <a:lstStyle/>
        <a:p>
          <a:pPr algn="l"/>
          <a:r>
            <a:rPr lang="en-US"/>
            <a:t>Gather information on the evolving CFO role (private &amp; public sector) and ethical challenges faced by these PAIBs</a:t>
          </a:r>
        </a:p>
      </dgm:t>
    </dgm:pt>
    <dgm:pt modelId="{524904B8-05BF-4D66-A3AF-B4D7D681909A}" type="parTrans" cxnId="{33D269D0-B085-48B0-AC37-C6F3350A7541}">
      <dgm:prSet/>
      <dgm:spPr/>
      <dgm:t>
        <a:bodyPr/>
        <a:lstStyle/>
        <a:p>
          <a:endParaRPr lang="en-US"/>
        </a:p>
      </dgm:t>
    </dgm:pt>
    <dgm:pt modelId="{CB29052A-A186-4197-B87D-21F80BB87FD6}" type="sibTrans" cxnId="{33D269D0-B085-48B0-AC37-C6F3350A7541}">
      <dgm:prSet/>
      <dgm:spPr/>
      <dgm:t>
        <a:bodyPr/>
        <a:lstStyle/>
        <a:p>
          <a:endParaRPr lang="en-US"/>
        </a:p>
      </dgm:t>
    </dgm:pt>
    <dgm:pt modelId="{0FE5EFB0-F803-4026-990F-59E0B4C4AC8A}">
      <dgm:prSet phldrT="[Text]"/>
      <dgm:spPr>
        <a:solidFill>
          <a:schemeClr val="accent3"/>
        </a:solidFill>
      </dgm:spPr>
      <dgm:t>
        <a:bodyPr/>
        <a:lstStyle/>
        <a:p>
          <a:pPr algn="l"/>
          <a:r>
            <a:rPr lang="en-US"/>
            <a:t>Review extant Code, including recent revisions relevant to PAIBs, to consider whether it requires any enhancement</a:t>
          </a:r>
        </a:p>
      </dgm:t>
    </dgm:pt>
    <dgm:pt modelId="{4571B817-9C48-4241-A05E-2FFC04C576AF}" type="parTrans" cxnId="{94E4C61E-DB07-446A-9FDC-DFFBFFCF4815}">
      <dgm:prSet/>
      <dgm:spPr/>
      <dgm:t>
        <a:bodyPr/>
        <a:lstStyle/>
        <a:p>
          <a:endParaRPr lang="en-US"/>
        </a:p>
      </dgm:t>
    </dgm:pt>
    <dgm:pt modelId="{F03652B4-EAC8-49BC-AA1E-D99EAE367849}" type="sibTrans" cxnId="{94E4C61E-DB07-446A-9FDC-DFFBFFCF4815}">
      <dgm:prSet/>
      <dgm:spPr/>
      <dgm:t>
        <a:bodyPr/>
        <a:lstStyle/>
        <a:p>
          <a:endParaRPr lang="en-US"/>
        </a:p>
      </dgm:t>
    </dgm:pt>
    <dgm:pt modelId="{805B6724-52D3-4953-A120-14C0D4838D0A}">
      <dgm:prSet phldrT="[Text]"/>
      <dgm:spPr>
        <a:solidFill>
          <a:schemeClr val="accent4"/>
        </a:solidFill>
      </dgm:spPr>
      <dgm:t>
        <a:bodyPr/>
        <a:lstStyle/>
        <a:p>
          <a:pPr algn="l"/>
          <a:r>
            <a:rPr lang="en-US"/>
            <a:t>Consider whether NAM necessary to raise awareness and emphasize key Code provisions for CFOs</a:t>
          </a:r>
        </a:p>
      </dgm:t>
    </dgm:pt>
    <dgm:pt modelId="{2311B20B-913D-4826-84B4-940F565FC5A2}" type="parTrans" cxnId="{D8DE4DB5-4E7F-4959-A630-09C8E3CEF167}">
      <dgm:prSet/>
      <dgm:spPr/>
      <dgm:t>
        <a:bodyPr/>
        <a:lstStyle/>
        <a:p>
          <a:endParaRPr lang="en-US"/>
        </a:p>
      </dgm:t>
    </dgm:pt>
    <dgm:pt modelId="{5C103146-BCDA-4ED1-8ADC-AF2D5463CF9E}" type="sibTrans" cxnId="{D8DE4DB5-4E7F-4959-A630-09C8E3CEF167}">
      <dgm:prSet/>
      <dgm:spPr/>
      <dgm:t>
        <a:bodyPr/>
        <a:lstStyle/>
        <a:p>
          <a:endParaRPr lang="en-US"/>
        </a:p>
      </dgm:t>
    </dgm:pt>
    <dgm:pt modelId="{8930689E-8C5B-4BC7-B345-B26420D275C1}">
      <dgm:prSet phldrT="[Text]"/>
      <dgm:spPr>
        <a:solidFill>
          <a:schemeClr val="accent5"/>
        </a:solidFill>
      </dgm:spPr>
      <dgm:t>
        <a:bodyPr/>
        <a:lstStyle/>
        <a:p>
          <a:pPr algn="l"/>
          <a:r>
            <a:rPr lang="en-US"/>
            <a:t>Collect information on non-PAs in CFOs roles to inform any future IESBA workstream</a:t>
          </a:r>
        </a:p>
      </dgm:t>
    </dgm:pt>
    <dgm:pt modelId="{4B8987AB-EB69-4ADC-980B-B6589B6A0CF7}" type="parTrans" cxnId="{8644B2DB-785A-4F97-A168-B4C3F658304B}">
      <dgm:prSet/>
      <dgm:spPr/>
      <dgm:t>
        <a:bodyPr/>
        <a:lstStyle/>
        <a:p>
          <a:endParaRPr lang="en-US"/>
        </a:p>
      </dgm:t>
    </dgm:pt>
    <dgm:pt modelId="{6A306EDA-DFBC-47EF-86F4-DA2ADE57C96D}" type="sibTrans" cxnId="{8644B2DB-785A-4F97-A168-B4C3F658304B}">
      <dgm:prSet/>
      <dgm:spPr/>
      <dgm:t>
        <a:bodyPr/>
        <a:lstStyle/>
        <a:p>
          <a:endParaRPr lang="en-US"/>
        </a:p>
      </dgm:t>
    </dgm:pt>
    <dgm:pt modelId="{91074665-B719-4F87-8725-ECF7665CA52B}">
      <dgm:prSet phldrT="[Text]"/>
      <dgm:spPr>
        <a:solidFill>
          <a:schemeClr val="accent2"/>
        </a:solidFill>
      </dgm:spPr>
      <dgm:t>
        <a:bodyPr/>
        <a:lstStyle/>
        <a:p>
          <a:pPr algn="l"/>
          <a:r>
            <a:rPr lang="en-US"/>
            <a:t>Develop a report and recommendations to  IESBA</a:t>
          </a:r>
        </a:p>
      </dgm:t>
    </dgm:pt>
    <dgm:pt modelId="{E4519B0D-22E4-4D4C-920E-51133EC3BC3F}" type="parTrans" cxnId="{6C7B9F41-7F62-4EC2-8D10-E281DE31E05E}">
      <dgm:prSet/>
      <dgm:spPr/>
      <dgm:t>
        <a:bodyPr/>
        <a:lstStyle/>
        <a:p>
          <a:endParaRPr lang="en-US"/>
        </a:p>
      </dgm:t>
    </dgm:pt>
    <dgm:pt modelId="{ABFEAC58-DA29-4D5E-9B64-B6A6F94A356E}" type="sibTrans" cxnId="{6C7B9F41-7F62-4EC2-8D10-E281DE31E05E}">
      <dgm:prSet/>
      <dgm:spPr/>
      <dgm:t>
        <a:bodyPr/>
        <a:lstStyle/>
        <a:p>
          <a:endParaRPr lang="en-US"/>
        </a:p>
      </dgm:t>
    </dgm:pt>
    <dgm:pt modelId="{CC756DCE-ECC9-4A0E-BA46-A9870FFD5A6C}" type="pres">
      <dgm:prSet presAssocID="{5870558F-8507-4371-9606-C4A0DC5D68BB}" presName="linearFlow" presStyleCnt="0">
        <dgm:presLayoutVars>
          <dgm:dir/>
          <dgm:resizeHandles val="exact"/>
        </dgm:presLayoutVars>
      </dgm:prSet>
      <dgm:spPr/>
    </dgm:pt>
    <dgm:pt modelId="{858F0FC9-8FC3-46EF-933A-A8962ACCCBD2}" type="pres">
      <dgm:prSet presAssocID="{5986F55D-F918-4CDD-8169-A3330B9E14A2}" presName="composite" presStyleCnt="0"/>
      <dgm:spPr/>
    </dgm:pt>
    <dgm:pt modelId="{D3D14CA9-4DB9-44B7-A68B-C36EF0FF3290}" type="pres">
      <dgm:prSet presAssocID="{5986F55D-F918-4CDD-8169-A3330B9E14A2}" presName="imgShp" presStyleLbl="fgImgPlace1" presStyleIdx="0" presStyleCnt="5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solidFill>
            <a:schemeClr val="accent2"/>
          </a:solidFill>
        </a:ln>
      </dgm:spPr>
      <dgm:extLst>
        <a:ext uri="{E40237B7-FDA0-4F09-8148-C483321AD2D9}">
          <dgm14:cNvPr xmlns:dgm14="http://schemas.microsoft.com/office/drawing/2010/diagram" id="0" name="" descr="Information with solid fill"/>
        </a:ext>
      </dgm:extLst>
    </dgm:pt>
    <dgm:pt modelId="{C1DB607B-EB07-48CA-833D-639B03031581}" type="pres">
      <dgm:prSet presAssocID="{5986F55D-F918-4CDD-8169-A3330B9E14A2}" presName="txShp" presStyleLbl="node1" presStyleIdx="0" presStyleCnt="5">
        <dgm:presLayoutVars>
          <dgm:bulletEnabled val="1"/>
        </dgm:presLayoutVars>
      </dgm:prSet>
      <dgm:spPr/>
    </dgm:pt>
    <dgm:pt modelId="{CCBCE74C-FCCF-42F4-BD61-1E284C09B173}" type="pres">
      <dgm:prSet presAssocID="{CB29052A-A186-4197-B87D-21F80BB87FD6}" presName="spacing" presStyleCnt="0"/>
      <dgm:spPr/>
    </dgm:pt>
    <dgm:pt modelId="{2951B183-7375-4A04-B0D6-73A1F994A9BE}" type="pres">
      <dgm:prSet presAssocID="{0FE5EFB0-F803-4026-990F-59E0B4C4AC8A}" presName="composite" presStyleCnt="0"/>
      <dgm:spPr/>
    </dgm:pt>
    <dgm:pt modelId="{974A05E3-D690-43D1-9EE5-E99BE3571E6E}" type="pres">
      <dgm:prSet presAssocID="{0FE5EFB0-F803-4026-990F-59E0B4C4AC8A}" presName="imgShp" presStyleLbl="fgImgPlace1" presStyleIdx="1" presStyleCnt="5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solidFill>
            <a:schemeClr val="accent2"/>
          </a:solidFill>
        </a:ln>
      </dgm:spPr>
      <dgm:extLst>
        <a:ext uri="{E40237B7-FDA0-4F09-8148-C483321AD2D9}">
          <dgm14:cNvPr xmlns:dgm14="http://schemas.microsoft.com/office/drawing/2010/diagram" id="0" name="" descr="Open book with solid fill"/>
        </a:ext>
      </dgm:extLst>
    </dgm:pt>
    <dgm:pt modelId="{A9C3B465-D606-4F6A-BDE7-2666D34B90D4}" type="pres">
      <dgm:prSet presAssocID="{0FE5EFB0-F803-4026-990F-59E0B4C4AC8A}" presName="txShp" presStyleLbl="node1" presStyleIdx="1" presStyleCnt="5">
        <dgm:presLayoutVars>
          <dgm:bulletEnabled val="1"/>
        </dgm:presLayoutVars>
      </dgm:prSet>
      <dgm:spPr/>
    </dgm:pt>
    <dgm:pt modelId="{BA9B7CED-51BA-4DE4-9FAA-194422740D9A}" type="pres">
      <dgm:prSet presAssocID="{F03652B4-EAC8-49BC-AA1E-D99EAE367849}" presName="spacing" presStyleCnt="0"/>
      <dgm:spPr/>
    </dgm:pt>
    <dgm:pt modelId="{7524CB67-E47E-487A-B048-A89B5545884C}" type="pres">
      <dgm:prSet presAssocID="{805B6724-52D3-4953-A120-14C0D4838D0A}" presName="composite" presStyleCnt="0"/>
      <dgm:spPr/>
    </dgm:pt>
    <dgm:pt modelId="{CEAA023E-846B-40E1-8C64-A9C645AF84AD}" type="pres">
      <dgm:prSet presAssocID="{805B6724-52D3-4953-A120-14C0D4838D0A}" presName="imgShp" presStyleLbl="fgImgPlace1" presStyleIdx="2" presStyleCnt="5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solidFill>
            <a:schemeClr val="accent2"/>
          </a:solidFill>
        </a:ln>
      </dgm:spPr>
      <dgm:extLst>
        <a:ext uri="{E40237B7-FDA0-4F09-8148-C483321AD2D9}">
          <dgm14:cNvPr xmlns:dgm14="http://schemas.microsoft.com/office/drawing/2010/diagram" id="0" name="" descr="Help with solid fill"/>
        </a:ext>
      </dgm:extLst>
    </dgm:pt>
    <dgm:pt modelId="{7C51679F-A699-45F7-AA69-CA6809AFE838}" type="pres">
      <dgm:prSet presAssocID="{805B6724-52D3-4953-A120-14C0D4838D0A}" presName="txShp" presStyleLbl="node1" presStyleIdx="2" presStyleCnt="5">
        <dgm:presLayoutVars>
          <dgm:bulletEnabled val="1"/>
        </dgm:presLayoutVars>
      </dgm:prSet>
      <dgm:spPr/>
    </dgm:pt>
    <dgm:pt modelId="{02AD2220-572F-41C2-A5BC-F5086C148AB1}" type="pres">
      <dgm:prSet presAssocID="{5C103146-BCDA-4ED1-8ADC-AF2D5463CF9E}" presName="spacing" presStyleCnt="0"/>
      <dgm:spPr/>
    </dgm:pt>
    <dgm:pt modelId="{4EF7846A-54AC-4665-A597-00E1517A5207}" type="pres">
      <dgm:prSet presAssocID="{8930689E-8C5B-4BC7-B345-B26420D275C1}" presName="composite" presStyleCnt="0"/>
      <dgm:spPr/>
    </dgm:pt>
    <dgm:pt modelId="{B2670213-445C-404C-BE54-2103F1F60D11}" type="pres">
      <dgm:prSet presAssocID="{8930689E-8C5B-4BC7-B345-B26420D275C1}" presName="imgShp" presStyleLbl="fgImgPlace1" presStyleIdx="3" presStyleCnt="5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>
          <a:solidFill>
            <a:schemeClr val="accent2"/>
          </a:solidFill>
        </a:ln>
      </dgm:spPr>
      <dgm:extLst>
        <a:ext uri="{E40237B7-FDA0-4F09-8148-C483321AD2D9}">
          <dgm14:cNvPr xmlns:dgm14="http://schemas.microsoft.com/office/drawing/2010/diagram" id="0" name="" descr="Signpost with solid fill"/>
        </a:ext>
      </dgm:extLst>
    </dgm:pt>
    <dgm:pt modelId="{1C70FE3B-EEDB-443F-AA0D-3BF9171410B8}" type="pres">
      <dgm:prSet presAssocID="{8930689E-8C5B-4BC7-B345-B26420D275C1}" presName="txShp" presStyleLbl="node1" presStyleIdx="3" presStyleCnt="5">
        <dgm:presLayoutVars>
          <dgm:bulletEnabled val="1"/>
        </dgm:presLayoutVars>
      </dgm:prSet>
      <dgm:spPr/>
    </dgm:pt>
    <dgm:pt modelId="{D29B965E-761F-40F7-AC4A-581A1D874FAD}" type="pres">
      <dgm:prSet presAssocID="{6A306EDA-DFBC-47EF-86F4-DA2ADE57C96D}" presName="spacing" presStyleCnt="0"/>
      <dgm:spPr/>
    </dgm:pt>
    <dgm:pt modelId="{A0ECD8D2-CA5E-4A7B-8B2A-50A9FFC42A03}" type="pres">
      <dgm:prSet presAssocID="{91074665-B719-4F87-8725-ECF7665CA52B}" presName="composite" presStyleCnt="0"/>
      <dgm:spPr/>
    </dgm:pt>
    <dgm:pt modelId="{20E917F3-1FBA-4D4A-8344-51C504E0EC36}" type="pres">
      <dgm:prSet presAssocID="{91074665-B719-4F87-8725-ECF7665CA52B}" presName="imgShp" presStyleLbl="fgImgPlace1" presStyleIdx="4" presStyleCnt="5"/>
      <dgm:spPr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>
          <a:solidFill>
            <a:schemeClr val="accent2"/>
          </a:solidFill>
        </a:ln>
      </dgm:spPr>
      <dgm:extLst>
        <a:ext uri="{E40237B7-FDA0-4F09-8148-C483321AD2D9}">
          <dgm14:cNvPr xmlns:dgm14="http://schemas.microsoft.com/office/drawing/2010/diagram" id="0" name="" descr="Document with solid fill"/>
        </a:ext>
      </dgm:extLst>
    </dgm:pt>
    <dgm:pt modelId="{9CECC160-D239-4DDA-BD83-0F8192778567}" type="pres">
      <dgm:prSet presAssocID="{91074665-B719-4F87-8725-ECF7665CA52B}" presName="txShp" presStyleLbl="node1" presStyleIdx="4" presStyleCnt="5">
        <dgm:presLayoutVars>
          <dgm:bulletEnabled val="1"/>
        </dgm:presLayoutVars>
      </dgm:prSet>
      <dgm:spPr/>
    </dgm:pt>
  </dgm:ptLst>
  <dgm:cxnLst>
    <dgm:cxn modelId="{70BB8E02-F090-4D4C-9AC0-041B5F7A7973}" type="presOf" srcId="{0FE5EFB0-F803-4026-990F-59E0B4C4AC8A}" destId="{A9C3B465-D606-4F6A-BDE7-2666D34B90D4}" srcOrd="0" destOrd="0" presId="urn:microsoft.com/office/officeart/2005/8/layout/vList3"/>
    <dgm:cxn modelId="{E424E808-8425-4304-A8C3-959376EF59A7}" type="presOf" srcId="{5870558F-8507-4371-9606-C4A0DC5D68BB}" destId="{CC756DCE-ECC9-4A0E-BA46-A9870FFD5A6C}" srcOrd="0" destOrd="0" presId="urn:microsoft.com/office/officeart/2005/8/layout/vList3"/>
    <dgm:cxn modelId="{94E4C61E-DB07-446A-9FDC-DFFBFFCF4815}" srcId="{5870558F-8507-4371-9606-C4A0DC5D68BB}" destId="{0FE5EFB0-F803-4026-990F-59E0B4C4AC8A}" srcOrd="1" destOrd="0" parTransId="{4571B817-9C48-4241-A05E-2FFC04C576AF}" sibTransId="{F03652B4-EAC8-49BC-AA1E-D99EAE367849}"/>
    <dgm:cxn modelId="{6C7B9F41-7F62-4EC2-8D10-E281DE31E05E}" srcId="{5870558F-8507-4371-9606-C4A0DC5D68BB}" destId="{91074665-B719-4F87-8725-ECF7665CA52B}" srcOrd="4" destOrd="0" parTransId="{E4519B0D-22E4-4D4C-920E-51133EC3BC3F}" sibTransId="{ABFEAC58-DA29-4D5E-9B64-B6A6F94A356E}"/>
    <dgm:cxn modelId="{E4E8D144-6690-421E-B54F-8DADC22EA1D9}" type="presOf" srcId="{91074665-B719-4F87-8725-ECF7665CA52B}" destId="{9CECC160-D239-4DDA-BD83-0F8192778567}" srcOrd="0" destOrd="0" presId="urn:microsoft.com/office/officeart/2005/8/layout/vList3"/>
    <dgm:cxn modelId="{D8DE4DB5-4E7F-4959-A630-09C8E3CEF167}" srcId="{5870558F-8507-4371-9606-C4A0DC5D68BB}" destId="{805B6724-52D3-4953-A120-14C0D4838D0A}" srcOrd="2" destOrd="0" parTransId="{2311B20B-913D-4826-84B4-940F565FC5A2}" sibTransId="{5C103146-BCDA-4ED1-8ADC-AF2D5463CF9E}"/>
    <dgm:cxn modelId="{96506EC9-0C8A-4337-83B9-6244E9A0A3D3}" type="presOf" srcId="{8930689E-8C5B-4BC7-B345-B26420D275C1}" destId="{1C70FE3B-EEDB-443F-AA0D-3BF9171410B8}" srcOrd="0" destOrd="0" presId="urn:microsoft.com/office/officeart/2005/8/layout/vList3"/>
    <dgm:cxn modelId="{33D269D0-B085-48B0-AC37-C6F3350A7541}" srcId="{5870558F-8507-4371-9606-C4A0DC5D68BB}" destId="{5986F55D-F918-4CDD-8169-A3330B9E14A2}" srcOrd="0" destOrd="0" parTransId="{524904B8-05BF-4D66-A3AF-B4D7D681909A}" sibTransId="{CB29052A-A186-4197-B87D-21F80BB87FD6}"/>
    <dgm:cxn modelId="{8644B2DB-785A-4F97-A168-B4C3F658304B}" srcId="{5870558F-8507-4371-9606-C4A0DC5D68BB}" destId="{8930689E-8C5B-4BC7-B345-B26420D275C1}" srcOrd="3" destOrd="0" parTransId="{4B8987AB-EB69-4ADC-980B-B6589B6A0CF7}" sibTransId="{6A306EDA-DFBC-47EF-86F4-DA2ADE57C96D}"/>
    <dgm:cxn modelId="{EE1F8CE7-165A-4A57-8142-A44A9CC3874B}" type="presOf" srcId="{5986F55D-F918-4CDD-8169-A3330B9E14A2}" destId="{C1DB607B-EB07-48CA-833D-639B03031581}" srcOrd="0" destOrd="0" presId="urn:microsoft.com/office/officeart/2005/8/layout/vList3"/>
    <dgm:cxn modelId="{E931AAFD-FBBD-4F78-963E-036CA54B1F25}" type="presOf" srcId="{805B6724-52D3-4953-A120-14C0D4838D0A}" destId="{7C51679F-A699-45F7-AA69-CA6809AFE838}" srcOrd="0" destOrd="0" presId="urn:microsoft.com/office/officeart/2005/8/layout/vList3"/>
    <dgm:cxn modelId="{AC0ED3CB-0535-480F-A774-2A3DA2E48589}" type="presParOf" srcId="{CC756DCE-ECC9-4A0E-BA46-A9870FFD5A6C}" destId="{858F0FC9-8FC3-46EF-933A-A8962ACCCBD2}" srcOrd="0" destOrd="0" presId="urn:microsoft.com/office/officeart/2005/8/layout/vList3"/>
    <dgm:cxn modelId="{2E4E0691-382A-4C36-AE03-241F7B8C496E}" type="presParOf" srcId="{858F0FC9-8FC3-46EF-933A-A8962ACCCBD2}" destId="{D3D14CA9-4DB9-44B7-A68B-C36EF0FF3290}" srcOrd="0" destOrd="0" presId="urn:microsoft.com/office/officeart/2005/8/layout/vList3"/>
    <dgm:cxn modelId="{DDD2E195-1079-411B-8834-DA59A944B600}" type="presParOf" srcId="{858F0FC9-8FC3-46EF-933A-A8962ACCCBD2}" destId="{C1DB607B-EB07-48CA-833D-639B03031581}" srcOrd="1" destOrd="0" presId="urn:microsoft.com/office/officeart/2005/8/layout/vList3"/>
    <dgm:cxn modelId="{041A8DD0-9198-4C5F-904D-5F6510C8605F}" type="presParOf" srcId="{CC756DCE-ECC9-4A0E-BA46-A9870FFD5A6C}" destId="{CCBCE74C-FCCF-42F4-BD61-1E284C09B173}" srcOrd="1" destOrd="0" presId="urn:microsoft.com/office/officeart/2005/8/layout/vList3"/>
    <dgm:cxn modelId="{6C7A3AE4-2346-4B44-81DB-42DDBEBE6465}" type="presParOf" srcId="{CC756DCE-ECC9-4A0E-BA46-A9870FFD5A6C}" destId="{2951B183-7375-4A04-B0D6-73A1F994A9BE}" srcOrd="2" destOrd="0" presId="urn:microsoft.com/office/officeart/2005/8/layout/vList3"/>
    <dgm:cxn modelId="{A269FC94-BF31-494C-A21B-2652F884EE5D}" type="presParOf" srcId="{2951B183-7375-4A04-B0D6-73A1F994A9BE}" destId="{974A05E3-D690-43D1-9EE5-E99BE3571E6E}" srcOrd="0" destOrd="0" presId="urn:microsoft.com/office/officeart/2005/8/layout/vList3"/>
    <dgm:cxn modelId="{AD0DB6A8-A364-4DEE-A50A-4243992639E9}" type="presParOf" srcId="{2951B183-7375-4A04-B0D6-73A1F994A9BE}" destId="{A9C3B465-D606-4F6A-BDE7-2666D34B90D4}" srcOrd="1" destOrd="0" presId="urn:microsoft.com/office/officeart/2005/8/layout/vList3"/>
    <dgm:cxn modelId="{C5BF482D-555D-4ED1-85DD-3EB55CD584D9}" type="presParOf" srcId="{CC756DCE-ECC9-4A0E-BA46-A9870FFD5A6C}" destId="{BA9B7CED-51BA-4DE4-9FAA-194422740D9A}" srcOrd="3" destOrd="0" presId="urn:microsoft.com/office/officeart/2005/8/layout/vList3"/>
    <dgm:cxn modelId="{54CD25E1-BD66-4F3F-9369-C748D15DD755}" type="presParOf" srcId="{CC756DCE-ECC9-4A0E-BA46-A9870FFD5A6C}" destId="{7524CB67-E47E-487A-B048-A89B5545884C}" srcOrd="4" destOrd="0" presId="urn:microsoft.com/office/officeart/2005/8/layout/vList3"/>
    <dgm:cxn modelId="{0E5BAA22-F907-4089-AF82-6DA11583AC50}" type="presParOf" srcId="{7524CB67-E47E-487A-B048-A89B5545884C}" destId="{CEAA023E-846B-40E1-8C64-A9C645AF84AD}" srcOrd="0" destOrd="0" presId="urn:microsoft.com/office/officeart/2005/8/layout/vList3"/>
    <dgm:cxn modelId="{DD0E647A-7A86-4B7E-B986-01D57994F942}" type="presParOf" srcId="{7524CB67-E47E-487A-B048-A89B5545884C}" destId="{7C51679F-A699-45F7-AA69-CA6809AFE838}" srcOrd="1" destOrd="0" presId="urn:microsoft.com/office/officeart/2005/8/layout/vList3"/>
    <dgm:cxn modelId="{18C0659C-F3AE-4B4F-81E2-638C5A26FE66}" type="presParOf" srcId="{CC756DCE-ECC9-4A0E-BA46-A9870FFD5A6C}" destId="{02AD2220-572F-41C2-A5BC-F5086C148AB1}" srcOrd="5" destOrd="0" presId="urn:microsoft.com/office/officeart/2005/8/layout/vList3"/>
    <dgm:cxn modelId="{DEDC833A-D799-4164-A1EF-8B4AF596C03B}" type="presParOf" srcId="{CC756DCE-ECC9-4A0E-BA46-A9870FFD5A6C}" destId="{4EF7846A-54AC-4665-A597-00E1517A5207}" srcOrd="6" destOrd="0" presId="urn:microsoft.com/office/officeart/2005/8/layout/vList3"/>
    <dgm:cxn modelId="{DA671F5E-D902-4322-97C5-B0C804E94544}" type="presParOf" srcId="{4EF7846A-54AC-4665-A597-00E1517A5207}" destId="{B2670213-445C-404C-BE54-2103F1F60D11}" srcOrd="0" destOrd="0" presId="urn:microsoft.com/office/officeart/2005/8/layout/vList3"/>
    <dgm:cxn modelId="{B3DAE4AD-44F2-4373-B89A-E4161ED79729}" type="presParOf" srcId="{4EF7846A-54AC-4665-A597-00E1517A5207}" destId="{1C70FE3B-EEDB-443F-AA0D-3BF9171410B8}" srcOrd="1" destOrd="0" presId="urn:microsoft.com/office/officeart/2005/8/layout/vList3"/>
    <dgm:cxn modelId="{04EB85F0-9FFB-4736-8B09-7A1CD84659CB}" type="presParOf" srcId="{CC756DCE-ECC9-4A0E-BA46-A9870FFD5A6C}" destId="{D29B965E-761F-40F7-AC4A-581A1D874FAD}" srcOrd="7" destOrd="0" presId="urn:microsoft.com/office/officeart/2005/8/layout/vList3"/>
    <dgm:cxn modelId="{A53F04DF-46C7-433C-85A2-2A34F1432741}" type="presParOf" srcId="{CC756DCE-ECC9-4A0E-BA46-A9870FFD5A6C}" destId="{A0ECD8D2-CA5E-4A7B-8B2A-50A9FFC42A03}" srcOrd="8" destOrd="0" presId="urn:microsoft.com/office/officeart/2005/8/layout/vList3"/>
    <dgm:cxn modelId="{F83D9512-D188-4A8A-BD1E-22E27C0037A9}" type="presParOf" srcId="{A0ECD8D2-CA5E-4A7B-8B2A-50A9FFC42A03}" destId="{20E917F3-1FBA-4D4A-8344-51C504E0EC36}" srcOrd="0" destOrd="0" presId="urn:microsoft.com/office/officeart/2005/8/layout/vList3"/>
    <dgm:cxn modelId="{D6BB989C-BAAE-4057-A675-CE390AFFDB77}" type="presParOf" srcId="{A0ECD8D2-CA5E-4A7B-8B2A-50A9FFC42A03}" destId="{9CECC160-D239-4DDA-BD83-0F819277856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2D6DED0-EDA5-4573-A3FD-CF45FDD094B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CAE43C8-991F-4674-BBF5-B3C9EA5B7B3A}">
      <dgm:prSet phldrT="[Text]"/>
      <dgm:spPr/>
      <dgm:t>
        <a:bodyPr/>
        <a:lstStyle/>
        <a:p>
          <a:r>
            <a:rPr lang="en-US"/>
            <a:t>Do IESBA members have any comments on the Draft Project Team</a:t>
          </a:r>
          <a:r>
            <a:rPr lang="en-US" sz="2800" kern="1200"/>
            <a:t> Terms of Reference?</a:t>
          </a:r>
          <a:endParaRPr lang="en-US" sz="2800" kern="1200">
            <a:solidFill>
              <a:srgbClr val="FFFFFF"/>
            </a:solidFill>
            <a:latin typeface="Calibri"/>
            <a:ea typeface="+mn-ea"/>
            <a:cs typeface="+mn-cs"/>
          </a:endParaRPr>
        </a:p>
      </dgm:t>
    </dgm:pt>
    <dgm:pt modelId="{CB35A9A6-4C9E-4D38-95AD-9EC48A2DB654}" type="parTrans" cxnId="{99609310-4E68-4C55-ABB3-077A503F798D}">
      <dgm:prSet/>
      <dgm:spPr/>
      <dgm:t>
        <a:bodyPr/>
        <a:lstStyle/>
        <a:p>
          <a:pPr algn="l"/>
          <a:endParaRPr lang="en-US"/>
        </a:p>
      </dgm:t>
    </dgm:pt>
    <dgm:pt modelId="{94C442A9-21B5-4AC6-89C2-40F24120E3C3}" type="sibTrans" cxnId="{99609310-4E68-4C55-ABB3-077A503F798D}">
      <dgm:prSet/>
      <dgm:spPr/>
      <dgm:t>
        <a:bodyPr/>
        <a:lstStyle/>
        <a:p>
          <a:pPr algn="l"/>
          <a:endParaRPr lang="en-US"/>
        </a:p>
      </dgm:t>
    </dgm:pt>
    <dgm:pt modelId="{F2C48C48-F140-4DAE-B3AC-52C2BC57265A}" type="pres">
      <dgm:prSet presAssocID="{32D6DED0-EDA5-4573-A3FD-CF45FDD094B5}" presName="diagram" presStyleCnt="0">
        <dgm:presLayoutVars>
          <dgm:dir/>
          <dgm:resizeHandles val="exact"/>
        </dgm:presLayoutVars>
      </dgm:prSet>
      <dgm:spPr/>
    </dgm:pt>
    <dgm:pt modelId="{4CDBE6BD-6E9E-4AF5-A7DD-BD588AB486D0}" type="pres">
      <dgm:prSet presAssocID="{BCAE43C8-991F-4674-BBF5-B3C9EA5B7B3A}" presName="node" presStyleLbl="node1" presStyleIdx="0" presStyleCnt="1" custScaleY="73746" custLinFactNeighborX="-143" custLinFactNeighborY="-29748">
        <dgm:presLayoutVars>
          <dgm:bulletEnabled val="1"/>
        </dgm:presLayoutVars>
      </dgm:prSet>
      <dgm:spPr/>
    </dgm:pt>
  </dgm:ptLst>
  <dgm:cxnLst>
    <dgm:cxn modelId="{99609310-4E68-4C55-ABB3-077A503F798D}" srcId="{32D6DED0-EDA5-4573-A3FD-CF45FDD094B5}" destId="{BCAE43C8-991F-4674-BBF5-B3C9EA5B7B3A}" srcOrd="0" destOrd="0" parTransId="{CB35A9A6-4C9E-4D38-95AD-9EC48A2DB654}" sibTransId="{94C442A9-21B5-4AC6-89C2-40F24120E3C3}"/>
    <dgm:cxn modelId="{2BD4842D-CBA6-4918-8BD3-224AE782F580}" type="presOf" srcId="{BCAE43C8-991F-4674-BBF5-B3C9EA5B7B3A}" destId="{4CDBE6BD-6E9E-4AF5-A7DD-BD588AB486D0}" srcOrd="0" destOrd="0" presId="urn:microsoft.com/office/officeart/2005/8/layout/default"/>
    <dgm:cxn modelId="{6EFDEC3D-1DB6-4F7A-9B00-8DB60E58AF69}" type="presOf" srcId="{32D6DED0-EDA5-4573-A3FD-CF45FDD094B5}" destId="{F2C48C48-F140-4DAE-B3AC-52C2BC57265A}" srcOrd="0" destOrd="0" presId="urn:microsoft.com/office/officeart/2005/8/layout/default"/>
    <dgm:cxn modelId="{391C56EE-04FB-42F5-B717-6F478C04639A}" type="presParOf" srcId="{F2C48C48-F140-4DAE-B3AC-52C2BC57265A}" destId="{4CDBE6BD-6E9E-4AF5-A7DD-BD588AB486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2D6DED0-EDA5-4573-A3FD-CF45FDD094B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CAE43C8-991F-4674-BBF5-B3C9EA5B7B3A}">
      <dgm:prSet phldrT="[Text]" custT="1"/>
      <dgm:spPr/>
      <dgm:t>
        <a:bodyPr/>
        <a:lstStyle/>
        <a:p>
          <a:pPr algn="l"/>
          <a:r>
            <a:rPr lang="en-US" sz="2800" kern="1200"/>
            <a:t>Do IESBA members have any comments on the Project Team’s indicative stakeholder engagement plan?</a:t>
          </a:r>
          <a:endParaRPr lang="en-US" sz="2800" kern="1200">
            <a:solidFill>
              <a:srgbClr val="FFFFFF"/>
            </a:solidFill>
            <a:latin typeface="Calibri"/>
            <a:ea typeface="+mn-ea"/>
            <a:cs typeface="+mn-cs"/>
          </a:endParaRPr>
        </a:p>
      </dgm:t>
    </dgm:pt>
    <dgm:pt modelId="{CB35A9A6-4C9E-4D38-95AD-9EC48A2DB654}" type="parTrans" cxnId="{99609310-4E68-4C55-ABB3-077A503F798D}">
      <dgm:prSet/>
      <dgm:spPr/>
      <dgm:t>
        <a:bodyPr/>
        <a:lstStyle/>
        <a:p>
          <a:pPr algn="l"/>
          <a:endParaRPr lang="en-US"/>
        </a:p>
      </dgm:t>
    </dgm:pt>
    <dgm:pt modelId="{94C442A9-21B5-4AC6-89C2-40F24120E3C3}" type="sibTrans" cxnId="{99609310-4E68-4C55-ABB3-077A503F798D}">
      <dgm:prSet/>
      <dgm:spPr/>
      <dgm:t>
        <a:bodyPr/>
        <a:lstStyle/>
        <a:p>
          <a:pPr algn="l"/>
          <a:endParaRPr lang="en-US"/>
        </a:p>
      </dgm:t>
    </dgm:pt>
    <dgm:pt modelId="{F2C48C48-F140-4DAE-B3AC-52C2BC57265A}" type="pres">
      <dgm:prSet presAssocID="{32D6DED0-EDA5-4573-A3FD-CF45FDD094B5}" presName="diagram" presStyleCnt="0">
        <dgm:presLayoutVars>
          <dgm:dir/>
          <dgm:resizeHandles val="exact"/>
        </dgm:presLayoutVars>
      </dgm:prSet>
      <dgm:spPr/>
    </dgm:pt>
    <dgm:pt modelId="{4CDBE6BD-6E9E-4AF5-A7DD-BD588AB486D0}" type="pres">
      <dgm:prSet presAssocID="{BCAE43C8-991F-4674-BBF5-B3C9EA5B7B3A}" presName="node" presStyleLbl="node1" presStyleIdx="0" presStyleCnt="1" custScaleY="73746" custLinFactNeighborX="-143" custLinFactNeighborY="-29748">
        <dgm:presLayoutVars>
          <dgm:bulletEnabled val="1"/>
        </dgm:presLayoutVars>
      </dgm:prSet>
      <dgm:spPr/>
    </dgm:pt>
  </dgm:ptLst>
  <dgm:cxnLst>
    <dgm:cxn modelId="{99609310-4E68-4C55-ABB3-077A503F798D}" srcId="{32D6DED0-EDA5-4573-A3FD-CF45FDD094B5}" destId="{BCAE43C8-991F-4674-BBF5-B3C9EA5B7B3A}" srcOrd="0" destOrd="0" parTransId="{CB35A9A6-4C9E-4D38-95AD-9EC48A2DB654}" sibTransId="{94C442A9-21B5-4AC6-89C2-40F24120E3C3}"/>
    <dgm:cxn modelId="{2BD4842D-CBA6-4918-8BD3-224AE782F580}" type="presOf" srcId="{BCAE43C8-991F-4674-BBF5-B3C9EA5B7B3A}" destId="{4CDBE6BD-6E9E-4AF5-A7DD-BD588AB486D0}" srcOrd="0" destOrd="0" presId="urn:microsoft.com/office/officeart/2005/8/layout/default"/>
    <dgm:cxn modelId="{6EFDEC3D-1DB6-4F7A-9B00-8DB60E58AF69}" type="presOf" srcId="{32D6DED0-EDA5-4573-A3FD-CF45FDD094B5}" destId="{F2C48C48-F140-4DAE-B3AC-52C2BC57265A}" srcOrd="0" destOrd="0" presId="urn:microsoft.com/office/officeart/2005/8/layout/default"/>
    <dgm:cxn modelId="{391C56EE-04FB-42F5-B717-6F478C04639A}" type="presParOf" srcId="{F2C48C48-F140-4DAE-B3AC-52C2BC57265A}" destId="{4CDBE6BD-6E9E-4AF5-A7DD-BD588AB486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1FB841-8F71-42AB-A13C-735082EA8CD4}">
      <dsp:nvSpPr>
        <dsp:cNvPr id="0" name=""/>
        <dsp:cNvSpPr/>
      </dsp:nvSpPr>
      <dsp:spPr>
        <a:xfrm rot="5400000">
          <a:off x="2721646" y="1121695"/>
          <a:ext cx="985092" cy="1121492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5D0945-018B-4B5A-8E5C-D8EA0A6444E2}">
      <dsp:nvSpPr>
        <dsp:cNvPr id="0" name=""/>
        <dsp:cNvSpPr/>
      </dsp:nvSpPr>
      <dsp:spPr>
        <a:xfrm>
          <a:off x="2460656" y="29700"/>
          <a:ext cx="1658315" cy="116076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2016 Code revisions for PAIBs</a:t>
          </a:r>
        </a:p>
      </dsp:txBody>
      <dsp:txXfrm>
        <a:off x="2517330" y="86374"/>
        <a:ext cx="1544967" cy="1047419"/>
      </dsp:txXfrm>
    </dsp:sp>
    <dsp:sp modelId="{A98044A6-FE32-4D18-A3B2-22EA2553EB29}">
      <dsp:nvSpPr>
        <dsp:cNvPr id="0" name=""/>
        <dsp:cNvSpPr/>
      </dsp:nvSpPr>
      <dsp:spPr>
        <a:xfrm>
          <a:off x="4118972" y="140406"/>
          <a:ext cx="1206100" cy="9381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105788-31F7-4E4A-BF02-06B2C436D26C}">
      <dsp:nvSpPr>
        <dsp:cNvPr id="0" name=""/>
        <dsp:cNvSpPr/>
      </dsp:nvSpPr>
      <dsp:spPr>
        <a:xfrm rot="5400000">
          <a:off x="4096565" y="2425619"/>
          <a:ext cx="985092" cy="1121492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85F9E6-B07E-4440-A550-0D620B199A02}">
      <dsp:nvSpPr>
        <dsp:cNvPr id="0" name=""/>
        <dsp:cNvSpPr/>
      </dsp:nvSpPr>
      <dsp:spPr>
        <a:xfrm>
          <a:off x="3835576" y="1333625"/>
          <a:ext cx="1658315" cy="1160767"/>
        </a:xfrm>
        <a:prstGeom prst="roundRect">
          <a:avLst>
            <a:gd name="adj" fmla="val 16670"/>
          </a:avLst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Evolution of the role of CFOs</a:t>
          </a:r>
        </a:p>
      </dsp:txBody>
      <dsp:txXfrm>
        <a:off x="3892250" y="1390299"/>
        <a:ext cx="1544967" cy="1047419"/>
      </dsp:txXfrm>
    </dsp:sp>
    <dsp:sp modelId="{ABE35A36-B81C-4F48-B263-B7D04F0382EC}">
      <dsp:nvSpPr>
        <dsp:cNvPr id="0" name=""/>
        <dsp:cNvSpPr/>
      </dsp:nvSpPr>
      <dsp:spPr>
        <a:xfrm>
          <a:off x="5493891" y="1444330"/>
          <a:ext cx="1206100" cy="9381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E55631-BA27-47CD-9671-1000950A63DB}">
      <dsp:nvSpPr>
        <dsp:cNvPr id="0" name=""/>
        <dsp:cNvSpPr/>
      </dsp:nvSpPr>
      <dsp:spPr>
        <a:xfrm rot="5400000">
          <a:off x="5471485" y="3729544"/>
          <a:ext cx="985092" cy="1121492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FA09CB-589B-4166-86A2-99B63CA0CF9D}">
      <dsp:nvSpPr>
        <dsp:cNvPr id="0" name=""/>
        <dsp:cNvSpPr/>
      </dsp:nvSpPr>
      <dsp:spPr>
        <a:xfrm>
          <a:off x="5210496" y="2637549"/>
          <a:ext cx="1658315" cy="1160767"/>
        </a:xfrm>
        <a:prstGeom prst="roundRect">
          <a:avLst>
            <a:gd name="adj" fmla="val 16670"/>
          </a:avLst>
        </a:prstGeom>
        <a:solidFill>
          <a:schemeClr val="accent5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Other Code revisions relevant to PAIBs</a:t>
          </a:r>
        </a:p>
      </dsp:txBody>
      <dsp:txXfrm>
        <a:off x="5267170" y="2694223"/>
        <a:ext cx="1544967" cy="1047419"/>
      </dsp:txXfrm>
    </dsp:sp>
    <dsp:sp modelId="{881CC0D3-6D9F-438C-AC34-5386FDEDAC71}">
      <dsp:nvSpPr>
        <dsp:cNvPr id="0" name=""/>
        <dsp:cNvSpPr/>
      </dsp:nvSpPr>
      <dsp:spPr>
        <a:xfrm>
          <a:off x="6868811" y="2748255"/>
          <a:ext cx="1206100" cy="9381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7EF8B3-EB4E-452A-81D4-BC6B345CADD6}">
      <dsp:nvSpPr>
        <dsp:cNvPr id="0" name=""/>
        <dsp:cNvSpPr/>
      </dsp:nvSpPr>
      <dsp:spPr>
        <a:xfrm>
          <a:off x="6585415" y="3941474"/>
          <a:ext cx="1658315" cy="1160767"/>
        </a:xfrm>
        <a:prstGeom prst="roundRect">
          <a:avLst>
            <a:gd name="adj" fmla="val 16670"/>
          </a:avLst>
        </a:prstGeom>
        <a:solidFill>
          <a:schemeClr val="accent4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SWP 2024-2027</a:t>
          </a:r>
        </a:p>
      </dsp:txBody>
      <dsp:txXfrm>
        <a:off x="6642089" y="3998148"/>
        <a:ext cx="1544967" cy="10474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DBE6BD-6E9E-4AF5-A7DD-BD588AB486D0}">
      <dsp:nvSpPr>
        <dsp:cNvPr id="0" name=""/>
        <dsp:cNvSpPr/>
      </dsp:nvSpPr>
      <dsp:spPr>
        <a:xfrm>
          <a:off x="0" y="349896"/>
          <a:ext cx="4541744" cy="2009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Do IESBA members have any comments on the matters presented?</a:t>
          </a:r>
          <a:endParaRPr lang="en-US" sz="2800" kern="1200">
            <a:solidFill>
              <a:srgbClr val="FFFFFF"/>
            </a:solidFill>
            <a:latin typeface="Calibri"/>
            <a:ea typeface="+mn-ea"/>
            <a:cs typeface="+mn-cs"/>
          </a:endParaRPr>
        </a:p>
      </dsp:txBody>
      <dsp:txXfrm>
        <a:off x="0" y="349896"/>
        <a:ext cx="4541744" cy="200961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DB607B-EB07-48CA-833D-639B03031581}">
      <dsp:nvSpPr>
        <dsp:cNvPr id="0" name=""/>
        <dsp:cNvSpPr/>
      </dsp:nvSpPr>
      <dsp:spPr>
        <a:xfrm rot="10800000">
          <a:off x="1913042" y="2425"/>
          <a:ext cx="6819990" cy="78090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4356" tIns="76200" rIns="14224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Gather information on the evolving CFO role (private &amp; public sector) and ethical challenges faced by these PAIBs</a:t>
          </a:r>
        </a:p>
      </dsp:txBody>
      <dsp:txXfrm rot="10800000">
        <a:off x="2108267" y="2425"/>
        <a:ext cx="6624765" cy="780902"/>
      </dsp:txXfrm>
    </dsp:sp>
    <dsp:sp modelId="{D3D14CA9-4DB9-44B7-A68B-C36EF0FF3290}">
      <dsp:nvSpPr>
        <dsp:cNvPr id="0" name=""/>
        <dsp:cNvSpPr/>
      </dsp:nvSpPr>
      <dsp:spPr>
        <a:xfrm>
          <a:off x="1522591" y="2425"/>
          <a:ext cx="780902" cy="78090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C3B465-D606-4F6A-BDE7-2666D34B90D4}">
      <dsp:nvSpPr>
        <dsp:cNvPr id="0" name=""/>
        <dsp:cNvSpPr/>
      </dsp:nvSpPr>
      <dsp:spPr>
        <a:xfrm rot="10800000">
          <a:off x="1913042" y="1016432"/>
          <a:ext cx="6819990" cy="780902"/>
        </a:xfrm>
        <a:prstGeom prst="homePlate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4356" tIns="76200" rIns="14224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Review extant Code, including recent revisions relevant to PAIBs, to consider whether it requires any enhancement</a:t>
          </a:r>
        </a:p>
      </dsp:txBody>
      <dsp:txXfrm rot="10800000">
        <a:off x="2108267" y="1016432"/>
        <a:ext cx="6624765" cy="780902"/>
      </dsp:txXfrm>
    </dsp:sp>
    <dsp:sp modelId="{974A05E3-D690-43D1-9EE5-E99BE3571E6E}">
      <dsp:nvSpPr>
        <dsp:cNvPr id="0" name=""/>
        <dsp:cNvSpPr/>
      </dsp:nvSpPr>
      <dsp:spPr>
        <a:xfrm>
          <a:off x="1522591" y="1016432"/>
          <a:ext cx="780902" cy="780902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51679F-A699-45F7-AA69-CA6809AFE838}">
      <dsp:nvSpPr>
        <dsp:cNvPr id="0" name=""/>
        <dsp:cNvSpPr/>
      </dsp:nvSpPr>
      <dsp:spPr>
        <a:xfrm rot="10800000">
          <a:off x="1913042" y="2030440"/>
          <a:ext cx="6819990" cy="780902"/>
        </a:xfrm>
        <a:prstGeom prst="homePlate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4356" tIns="76200" rIns="14224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Consider whether NAM necessary to raise awareness and emphasize key Code provisions for CFOs</a:t>
          </a:r>
        </a:p>
      </dsp:txBody>
      <dsp:txXfrm rot="10800000">
        <a:off x="2108267" y="2030440"/>
        <a:ext cx="6624765" cy="780902"/>
      </dsp:txXfrm>
    </dsp:sp>
    <dsp:sp modelId="{CEAA023E-846B-40E1-8C64-A9C645AF84AD}">
      <dsp:nvSpPr>
        <dsp:cNvPr id="0" name=""/>
        <dsp:cNvSpPr/>
      </dsp:nvSpPr>
      <dsp:spPr>
        <a:xfrm>
          <a:off x="1522591" y="2030440"/>
          <a:ext cx="780902" cy="780902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70FE3B-EEDB-443F-AA0D-3BF9171410B8}">
      <dsp:nvSpPr>
        <dsp:cNvPr id="0" name=""/>
        <dsp:cNvSpPr/>
      </dsp:nvSpPr>
      <dsp:spPr>
        <a:xfrm rot="10800000">
          <a:off x="1913042" y="3044447"/>
          <a:ext cx="6819990" cy="780902"/>
        </a:xfrm>
        <a:prstGeom prst="homePlate">
          <a:avLst/>
        </a:prstGeom>
        <a:solidFill>
          <a:schemeClr val="accent5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4356" tIns="76200" rIns="14224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Collect information on non-PAs in CFOs roles to inform any future IESBA workstream</a:t>
          </a:r>
        </a:p>
      </dsp:txBody>
      <dsp:txXfrm rot="10800000">
        <a:off x="2108267" y="3044447"/>
        <a:ext cx="6624765" cy="780902"/>
      </dsp:txXfrm>
    </dsp:sp>
    <dsp:sp modelId="{B2670213-445C-404C-BE54-2103F1F60D11}">
      <dsp:nvSpPr>
        <dsp:cNvPr id="0" name=""/>
        <dsp:cNvSpPr/>
      </dsp:nvSpPr>
      <dsp:spPr>
        <a:xfrm>
          <a:off x="1522591" y="3044447"/>
          <a:ext cx="780902" cy="780902"/>
        </a:xfrm>
        <a:prstGeom prst="ellipse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ECC160-D239-4DDA-BD83-0F8192778567}">
      <dsp:nvSpPr>
        <dsp:cNvPr id="0" name=""/>
        <dsp:cNvSpPr/>
      </dsp:nvSpPr>
      <dsp:spPr>
        <a:xfrm rot="10800000">
          <a:off x="1913042" y="4058455"/>
          <a:ext cx="6819990" cy="780902"/>
        </a:xfrm>
        <a:prstGeom prst="homePlate">
          <a:avLst/>
        </a:prstGeom>
        <a:solidFill>
          <a:schemeClr val="accent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4356" tIns="76200" rIns="14224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Develop a report and recommendations to  IESBA</a:t>
          </a:r>
        </a:p>
      </dsp:txBody>
      <dsp:txXfrm rot="10800000">
        <a:off x="2108267" y="4058455"/>
        <a:ext cx="6624765" cy="780902"/>
      </dsp:txXfrm>
    </dsp:sp>
    <dsp:sp modelId="{20E917F3-1FBA-4D4A-8344-51C504E0EC36}">
      <dsp:nvSpPr>
        <dsp:cNvPr id="0" name=""/>
        <dsp:cNvSpPr/>
      </dsp:nvSpPr>
      <dsp:spPr>
        <a:xfrm>
          <a:off x="1522591" y="4058455"/>
          <a:ext cx="780902" cy="780902"/>
        </a:xfrm>
        <a:prstGeom prst="ellipse">
          <a:avLst/>
        </a:prstGeom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DBE6BD-6E9E-4AF5-A7DD-BD588AB486D0}">
      <dsp:nvSpPr>
        <dsp:cNvPr id="0" name=""/>
        <dsp:cNvSpPr/>
      </dsp:nvSpPr>
      <dsp:spPr>
        <a:xfrm>
          <a:off x="0" y="349896"/>
          <a:ext cx="4541744" cy="2009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/>
            <a:t>Do IESBA members have any comments on the Draft Project Team</a:t>
          </a:r>
          <a:r>
            <a:rPr lang="en-US" sz="3100" kern="1200"/>
            <a:t> Terms of Reference?</a:t>
          </a:r>
          <a:endParaRPr lang="en-US" sz="3100" kern="1200">
            <a:solidFill>
              <a:srgbClr val="FFFFFF"/>
            </a:solidFill>
            <a:latin typeface="Calibri"/>
            <a:ea typeface="+mn-ea"/>
            <a:cs typeface="+mn-cs"/>
          </a:endParaRPr>
        </a:p>
      </dsp:txBody>
      <dsp:txXfrm>
        <a:off x="0" y="349896"/>
        <a:ext cx="4541744" cy="200961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DBE6BD-6E9E-4AF5-A7DD-BD588AB486D0}">
      <dsp:nvSpPr>
        <dsp:cNvPr id="0" name=""/>
        <dsp:cNvSpPr/>
      </dsp:nvSpPr>
      <dsp:spPr>
        <a:xfrm>
          <a:off x="0" y="349896"/>
          <a:ext cx="4541744" cy="2009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Do IESBA members have any comments on the Project Team’s indicative stakeholder engagement plan?</a:t>
          </a:r>
          <a:endParaRPr lang="en-US" sz="2800" kern="1200">
            <a:solidFill>
              <a:srgbClr val="FFFFFF"/>
            </a:solidFill>
            <a:latin typeface="Calibri"/>
            <a:ea typeface="+mn-ea"/>
            <a:cs typeface="+mn-cs"/>
          </a:endParaRPr>
        </a:p>
      </dsp:txBody>
      <dsp:txXfrm>
        <a:off x="0" y="349896"/>
        <a:ext cx="4541744" cy="20096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884F18-98DF-4268-9B0A-647DA574C6D4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2F3424-30B5-47D2-BBBD-F8A6090E1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434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72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BC91A6-6509-A57E-4EC1-C2CCDA8C6F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619E29-4B71-368A-223D-5548531EA4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42F1F2-C392-A39F-4FF3-F5610BDB31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301EA0-7CDE-ABF2-09CD-339C73B629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36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DAE62-C699-E913-F8D7-72428F07A7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010EDF-AA9F-A7BF-A81C-4E00DE73B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C42BDB-6183-D110-B2D2-5187DC07A0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AB8FF7-12A2-B0EA-F12B-94F073A94D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8716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1A227-2DEC-23EA-9057-F97CF44CF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139486-E91C-0671-5D96-52F6E7A26D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481536-C581-2BC8-7F12-B0015EA5D9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184608-23F8-247F-E9CA-9DF8A19CEB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6832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894820-907E-3B4F-B06D-607C5219B2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610A66-A3FA-ACBF-4550-33890181AE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957F74-594A-F5A1-C595-1F276131CF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1AF683-0FFF-FD12-A548-ED725CE612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7409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461434-03A2-96A5-2DB7-556189C4C5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B78607-B8AF-A059-FFE6-C3D798B3F0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D31A24-1288-6306-3BC7-35B7A0633E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49CCFB-BE48-627B-7D70-0A90231E6D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4750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DBEAD6-5235-9440-2C50-F8CC2F5B86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B5CABF-ABF0-8BE4-86F3-96CF68EF30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E6D152-5B28-C098-E47F-066AE65681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FD8CF5-2BC2-24DB-7DA0-19F3457843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2F3424-30B5-47D2-BBBD-F8A6090E189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0235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671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4643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27944E-C6C9-716E-F4B3-490E62AB9E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57DD4E-30C2-B13B-710E-0B56E33F10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D293B8-78D8-0344-D3B4-D27FD1E1EE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B4B705-0356-7D3A-30B1-E0405EF9FA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818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6AF382-B63E-0E4B-704F-D1E136B9D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EB1329-CF99-6826-EEB1-E6311B9FA0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BEF1AF-85B2-03DD-DE74-0AD758565F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17C873-29B7-5DA8-960B-5BA7AD7A97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678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10F33C-3AB7-38D7-1F96-82786E719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2630784-C318-5703-9D8A-482D313B7C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DDCD33-6AD7-2290-DD22-F4E006F95D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C5ABD9-40F7-54A4-340D-8944BCD300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736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F9F8D1-1868-1A57-4A77-B54BAB5C7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7BEAE8-55ED-E786-4D31-1E7821B738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E5DA9F-D87C-19C7-C300-572E4E9C19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800065-6C48-F0F5-F10E-40940BBDA0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7169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C1EAA8-4A3A-DDF2-0BDD-5630C190F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BB73C5-8ED2-71FB-E173-F7DFEDD051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C2DA98-F716-5CE6-5D8F-1ECCB23258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50AF6A-D770-083C-6F89-1F74E6EFA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3990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1CFDA0-ACCD-A1AA-70F1-97461D3D1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F4CBE5-EFC0-9C56-0186-F85324951B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E52CB3-09FF-3145-CDE4-0F6A90A006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9AB9CA-4871-44AB-B8F9-2C7538844B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219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2.wdp"/></Relationships>
</file>

<file path=ppt/slideLayouts/_rels/slideLayout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4" Type="http://schemas.microsoft.com/office/2007/relationships/hdphoto" Target="../media/hdphoto2.wdp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763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446798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0169424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0022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7752070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0553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27383865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6025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025746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85356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6389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102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8357266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5676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5159440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007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479651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5812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69956" y="0"/>
            <a:ext cx="5955252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964004" y="1545696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92566" y="1706033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5417" y="51487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</p:spTree>
    <p:extLst>
      <p:ext uri="{BB962C8B-B14F-4D97-AF65-F5344CB8AC3E}">
        <p14:creationId xmlns:p14="http://schemas.microsoft.com/office/powerpoint/2010/main" val="35506933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969220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7264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843933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59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1853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896778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70655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8728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964200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13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10498284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1658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5626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b="0" i="0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Calibri" panose="020F050202020403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61327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643632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2640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7DA599D-9492-C672-6D38-CB69EC7F7126}"/>
              </a:ext>
            </a:extLst>
          </p:cNvPr>
          <p:cNvSpPr/>
          <p:nvPr userDrawn="1"/>
        </p:nvSpPr>
        <p:spPr>
          <a:xfrm>
            <a:off x="445674" y="5655448"/>
            <a:ext cx="3742124" cy="1202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0" b="14033"/>
          <a:stretch/>
        </p:blipFill>
        <p:spPr>
          <a:xfrm>
            <a:off x="0" y="-1"/>
            <a:ext cx="12192000" cy="446258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</p:spTree>
    <p:extLst>
      <p:ext uri="{BB962C8B-B14F-4D97-AF65-F5344CB8AC3E}">
        <p14:creationId xmlns:p14="http://schemas.microsoft.com/office/powerpoint/2010/main" val="4010313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69256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82444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9764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57003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32020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12155031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3638274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3113724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201184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3196159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876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4766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42653339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1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298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508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520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676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4" r:id="rId10"/>
    <p:sldLayoutId id="2147483712" r:id="rId11"/>
    <p:sldLayoutId id="2147483713" r:id="rId12"/>
    <p:sldLayoutId id="2147483714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1402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1283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30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D3CF8-238B-A38F-F7D6-1DF3CEF48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567" y="2819400"/>
            <a:ext cx="5562600" cy="1617670"/>
          </a:xfrm>
        </p:spPr>
        <p:txBody>
          <a:bodyPr>
            <a:normAutofit fontScale="90000"/>
          </a:bodyPr>
          <a:lstStyle/>
          <a:p>
            <a:pPr>
              <a:spcBef>
                <a:spcPts val="1000"/>
              </a:spcBef>
            </a:pPr>
            <a:r>
              <a:rPr lang="en-US" sz="44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Role of CFOs</a:t>
            </a:r>
            <a:br>
              <a:rPr lang="en-US" sz="2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2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200">
                <a:solidFill>
                  <a:schemeClr val="tx2"/>
                </a:solidFill>
                <a:latin typeface="Calibri"/>
                <a:ea typeface="Calibri"/>
                <a:cs typeface="Calibri"/>
              </a:rPr>
              <a:t>Jon Reid, IESBA Principal</a:t>
            </a:r>
            <a:br>
              <a:rPr lang="en-US" sz="2200">
                <a:solidFill>
                  <a:schemeClr val="tx2"/>
                </a:solidFill>
                <a:latin typeface="Calibri"/>
                <a:ea typeface="Calibri"/>
                <a:cs typeface="Calibri"/>
              </a:rPr>
            </a:br>
            <a:br>
              <a:rPr lang="en-US" sz="1100">
                <a:solidFill>
                  <a:schemeClr val="tx2"/>
                </a:solidFill>
                <a:latin typeface="Calibri"/>
                <a:ea typeface="Calibri"/>
                <a:cs typeface="Calibri"/>
              </a:rPr>
            </a:br>
            <a:r>
              <a:rPr lang="en-US" sz="2200">
                <a:solidFill>
                  <a:schemeClr val="tx2"/>
                </a:solidFill>
                <a:latin typeface="Calibri"/>
                <a:ea typeface="Calibri"/>
                <a:cs typeface="Calibri"/>
              </a:rPr>
              <a:t>Carla Vijian, IESBA Principal</a:t>
            </a:r>
            <a:br>
              <a:rPr lang="en-US" b="1"/>
            </a:br>
            <a:br>
              <a:rPr lang="en-US" sz="800" b="1"/>
            </a:br>
            <a:br>
              <a:rPr lang="en-US" b="1"/>
            </a:b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10920-E34D-0155-F62D-93F157BD0A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" y="4530903"/>
            <a:ext cx="6022383" cy="1617670"/>
          </a:xfrm>
        </p:spPr>
        <p:txBody>
          <a:bodyPr>
            <a:normAutofit/>
          </a:bodyPr>
          <a:lstStyle/>
          <a:p>
            <a:endParaRPr lang="en-US" i="1">
              <a:latin typeface="Calibri"/>
              <a:ea typeface="Calibri"/>
              <a:cs typeface="Calibri"/>
            </a:endParaRPr>
          </a:p>
          <a:p>
            <a:endParaRPr lang="en-US" sz="2000" i="1">
              <a:latin typeface="Calibri"/>
              <a:ea typeface="Calibri"/>
              <a:cs typeface="Calibri"/>
            </a:endParaRPr>
          </a:p>
          <a:p>
            <a:r>
              <a:rPr lang="en-US" sz="2000">
                <a:latin typeface="Calibri"/>
                <a:ea typeface="Calibri"/>
                <a:cs typeface="Calibri"/>
              </a:rPr>
              <a:t>IESBA Meeting | Lisbon</a:t>
            </a:r>
          </a:p>
          <a:p>
            <a:r>
              <a:rPr lang="en-US" sz="2000">
                <a:latin typeface="Calibri"/>
                <a:ea typeface="Calibri"/>
                <a:cs typeface="Calibri"/>
              </a:rPr>
              <a:t>September 16, 2025</a:t>
            </a:r>
          </a:p>
        </p:txBody>
      </p:sp>
    </p:spTree>
    <p:extLst>
      <p:ext uri="{BB962C8B-B14F-4D97-AF65-F5344CB8AC3E}">
        <p14:creationId xmlns:p14="http://schemas.microsoft.com/office/powerpoint/2010/main" val="40977062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4DB734-9139-D9D1-F681-B27DD9932A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6D52F99-3F78-53BA-DA13-137BFF477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18925A5-C5C1-7E02-91C1-41DC9DC88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09600"/>
            <a:ext cx="10134600" cy="550843"/>
          </a:xfrm>
        </p:spPr>
        <p:txBody>
          <a:bodyPr/>
          <a:lstStyle/>
          <a:p>
            <a:r>
              <a:rPr lang="en-US" dirty="0">
                <a:solidFill>
                  <a:srgbClr val="484237"/>
                </a:solidFill>
                <a:latin typeface="+mn-lt"/>
                <a:ea typeface="Calibri Light" panose="020F0302020204030204" pitchFamily="34" charset="0"/>
              </a:rPr>
              <a:t>Survey Response Overview</a:t>
            </a:r>
            <a:br>
              <a:rPr lang="en-US" dirty="0">
                <a:latin typeface="+mn-lt"/>
                <a:ea typeface="Calibri Light" panose="020F0302020204030204" pitchFamily="34" charset="0"/>
              </a:rPr>
            </a:br>
            <a:br>
              <a:rPr lang="en-US" dirty="0">
                <a:latin typeface="+mn-lt"/>
                <a:ea typeface="Calibri Light" panose="020F0302020204030204" pitchFamily="34" charset="0"/>
              </a:rPr>
            </a:br>
            <a:endParaRPr lang="en-US" dirty="0">
              <a:latin typeface="+mn-lt"/>
              <a:ea typeface="Calibri Light" panose="020F0302020204030204" pitchFamily="34" charset="0"/>
            </a:endParaRPr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F9181A08-F1E0-FD58-CC44-D4E5F61AE1F9}"/>
              </a:ext>
            </a:extLst>
          </p:cNvPr>
          <p:cNvSpPr/>
          <p:nvPr/>
        </p:nvSpPr>
        <p:spPr>
          <a:xfrm>
            <a:off x="59837" y="2971800"/>
            <a:ext cx="3660338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b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135</a:t>
            </a:r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4C251FE2-1F3E-4CE9-D6C5-048CE8DA4291}"/>
              </a:ext>
            </a:extLst>
          </p:cNvPr>
          <p:cNvSpPr/>
          <p:nvPr/>
        </p:nvSpPr>
        <p:spPr>
          <a:xfrm>
            <a:off x="481778" y="385119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Total Responses</a:t>
            </a:r>
          </a:p>
        </p:txBody>
      </p:sp>
      <p:sp>
        <p:nvSpPr>
          <p:cNvPr id="19" name="Text 3">
            <a:extLst>
              <a:ext uri="{FF2B5EF4-FFF2-40B4-BE49-F238E27FC236}">
                <a16:creationId xmlns:a16="http://schemas.microsoft.com/office/drawing/2014/main" id="{D9CDD88F-63EC-056B-2498-85A0A8EEB2D4}"/>
              </a:ext>
            </a:extLst>
          </p:cNvPr>
          <p:cNvSpPr/>
          <p:nvPr/>
        </p:nvSpPr>
        <p:spPr>
          <a:xfrm>
            <a:off x="69226" y="4336493"/>
            <a:ext cx="3660338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b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112 completed</a:t>
            </a:r>
          </a:p>
          <a:p>
            <a:pPr marL="0" indent="0" algn="ctr">
              <a:lnSpc>
                <a:spcPts val="2850"/>
              </a:lnSpc>
              <a:buNone/>
            </a:pPr>
            <a:r>
              <a:rPr lang="en-US" b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23 partially completed</a:t>
            </a:r>
          </a:p>
        </p:txBody>
      </p:sp>
      <p:sp>
        <p:nvSpPr>
          <p:cNvPr id="20" name="Text 4">
            <a:extLst>
              <a:ext uri="{FF2B5EF4-FFF2-40B4-BE49-F238E27FC236}">
                <a16:creationId xmlns:a16="http://schemas.microsoft.com/office/drawing/2014/main" id="{291ECB1D-5913-5895-E730-FBE39AF646F4}"/>
              </a:ext>
            </a:extLst>
          </p:cNvPr>
          <p:cNvSpPr/>
          <p:nvPr/>
        </p:nvSpPr>
        <p:spPr>
          <a:xfrm>
            <a:off x="3810000" y="2992967"/>
            <a:ext cx="3660458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b="1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127</a:t>
            </a:r>
          </a:p>
        </p:txBody>
      </p:sp>
      <p:sp>
        <p:nvSpPr>
          <p:cNvPr id="21" name="Text 5">
            <a:extLst>
              <a:ext uri="{FF2B5EF4-FFF2-40B4-BE49-F238E27FC236}">
                <a16:creationId xmlns:a16="http://schemas.microsoft.com/office/drawing/2014/main" id="{908D4F31-6E2C-0497-19F9-C6365B597B13}"/>
              </a:ext>
            </a:extLst>
          </p:cNvPr>
          <p:cNvSpPr/>
          <p:nvPr/>
        </p:nvSpPr>
        <p:spPr>
          <a:xfrm>
            <a:off x="4197310" y="3862757"/>
            <a:ext cx="311157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Disclosed Jurisdictions</a:t>
            </a:r>
          </a:p>
        </p:txBody>
      </p:sp>
      <p:sp>
        <p:nvSpPr>
          <p:cNvPr id="22" name="Text 6">
            <a:extLst>
              <a:ext uri="{FF2B5EF4-FFF2-40B4-BE49-F238E27FC236}">
                <a16:creationId xmlns:a16="http://schemas.microsoft.com/office/drawing/2014/main" id="{0802EED0-0853-78D3-26EA-8F56A7F8F777}"/>
              </a:ext>
            </a:extLst>
          </p:cNvPr>
          <p:cNvSpPr/>
          <p:nvPr/>
        </p:nvSpPr>
        <p:spPr>
          <a:xfrm>
            <a:off x="3962400" y="4424609"/>
            <a:ext cx="3660458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b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Geographic distribution across 15 countries</a:t>
            </a:r>
          </a:p>
        </p:txBody>
      </p:sp>
      <p:sp>
        <p:nvSpPr>
          <p:cNvPr id="26" name="Text 4">
            <a:extLst>
              <a:ext uri="{FF2B5EF4-FFF2-40B4-BE49-F238E27FC236}">
                <a16:creationId xmlns:a16="http://schemas.microsoft.com/office/drawing/2014/main" id="{87DBF819-C3AE-A6B6-0051-C87436930589}"/>
              </a:ext>
            </a:extLst>
          </p:cNvPr>
          <p:cNvSpPr/>
          <p:nvPr/>
        </p:nvSpPr>
        <p:spPr>
          <a:xfrm>
            <a:off x="7673511" y="2980267"/>
            <a:ext cx="3660458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b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127</a:t>
            </a:r>
          </a:p>
        </p:txBody>
      </p:sp>
      <p:sp>
        <p:nvSpPr>
          <p:cNvPr id="27" name="Text 5">
            <a:extLst>
              <a:ext uri="{FF2B5EF4-FFF2-40B4-BE49-F238E27FC236}">
                <a16:creationId xmlns:a16="http://schemas.microsoft.com/office/drawing/2014/main" id="{04C39E15-4F51-CD93-065C-3334CD6FCD76}"/>
              </a:ext>
            </a:extLst>
          </p:cNvPr>
          <p:cNvSpPr/>
          <p:nvPr/>
        </p:nvSpPr>
        <p:spPr>
          <a:xfrm>
            <a:off x="8051721" y="3862757"/>
            <a:ext cx="311157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>
                <a:solidFill>
                  <a:schemeClr val="bg1"/>
                </a:solidFill>
              </a:rPr>
              <a:t>More than 56% have been</a:t>
            </a:r>
          </a:p>
          <a:p>
            <a:pPr marL="0" indent="0" algn="ctr">
              <a:lnSpc>
                <a:spcPts val="2750"/>
              </a:lnSpc>
              <a:buNone/>
            </a:pPr>
            <a:r>
              <a:rPr lang="en-US" sz="2200" b="1">
                <a:solidFill>
                  <a:schemeClr val="bg1"/>
                </a:solidFill>
              </a:rPr>
              <a:t>CFOs for more than 10 years</a:t>
            </a:r>
          </a:p>
          <a:p>
            <a:pPr marL="0" indent="0" algn="ctr">
              <a:lnSpc>
                <a:spcPts val="2750"/>
              </a:lnSpc>
              <a:buNone/>
            </a:pPr>
            <a:r>
              <a:rPr lang="en-US">
                <a:solidFill>
                  <a:schemeClr val="bg1"/>
                </a:solidFill>
              </a:rPr>
              <a:t>20% : Six to Ten years</a:t>
            </a:r>
          </a:p>
          <a:p>
            <a:pPr marL="0" indent="0" algn="ctr">
              <a:lnSpc>
                <a:spcPts val="2750"/>
              </a:lnSpc>
              <a:buNone/>
            </a:pPr>
            <a:r>
              <a:rPr lang="en-US">
                <a:solidFill>
                  <a:schemeClr val="bg1"/>
                </a:solidFill>
              </a:rPr>
              <a:t>13% Three to Five years</a:t>
            </a:r>
          </a:p>
          <a:p>
            <a:pPr marL="0" indent="0" algn="ctr">
              <a:lnSpc>
                <a:spcPts val="2750"/>
              </a:lnSpc>
              <a:buNone/>
            </a:pPr>
            <a:endParaRPr lang="en-US" sz="2200" b="1">
              <a:solidFill>
                <a:schemeClr val="bg1"/>
              </a:solidFill>
            </a:endParaRPr>
          </a:p>
          <a:p>
            <a:pPr marL="0" indent="0" algn="ctr">
              <a:lnSpc>
                <a:spcPts val="2750"/>
              </a:lnSpc>
              <a:buNone/>
            </a:pPr>
            <a:endParaRPr lang="en-US" sz="1600" b="1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82D2D9-EEE1-558B-4494-0B3C293AD1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030" y="-1934817"/>
            <a:ext cx="14567499" cy="7775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101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12A0BA-3673-FC75-C983-75DB9E4B3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12">
            <a:extLst>
              <a:ext uri="{FF2B5EF4-FFF2-40B4-BE49-F238E27FC236}">
                <a16:creationId xmlns:a16="http://schemas.microsoft.com/office/drawing/2014/main" id="{88B0B446-8948-6C73-9BF1-F9305199A082}"/>
              </a:ext>
            </a:extLst>
          </p:cNvPr>
          <p:cNvSpPr/>
          <p:nvPr/>
        </p:nvSpPr>
        <p:spPr>
          <a:xfrm>
            <a:off x="669779" y="4561012"/>
            <a:ext cx="2324894" cy="231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1792"/>
              </a:lnSpc>
            </a:pPr>
            <a:r>
              <a:rPr lang="en-US" sz="1600" b="1">
                <a:solidFill>
                  <a:srgbClr val="746558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Professional Accountants (35%)</a:t>
            </a:r>
          </a:p>
        </p:txBody>
      </p:sp>
      <p:sp>
        <p:nvSpPr>
          <p:cNvPr id="18" name="Text 13">
            <a:extLst>
              <a:ext uri="{FF2B5EF4-FFF2-40B4-BE49-F238E27FC236}">
                <a16:creationId xmlns:a16="http://schemas.microsoft.com/office/drawing/2014/main" id="{DD11EF09-4378-2CE9-817C-40281D36593F}"/>
              </a:ext>
            </a:extLst>
          </p:cNvPr>
          <p:cNvSpPr/>
          <p:nvPr/>
        </p:nvSpPr>
        <p:spPr>
          <a:xfrm>
            <a:off x="669779" y="4941120"/>
            <a:ext cx="3035498" cy="2374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>
              <a:lnSpc>
                <a:spcPts val="1833"/>
              </a:lnSpc>
              <a:buSzPct val="100000"/>
              <a:buChar char="•"/>
            </a:pPr>
            <a:r>
              <a:rPr lang="en-US" sz="1400">
                <a:solidFill>
                  <a:srgbClr val="746558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40% subject to PAO Code of Ethics</a:t>
            </a:r>
            <a:endParaRPr lang="en-US" sz="1400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9" name="Text 14">
            <a:extLst>
              <a:ext uri="{FF2B5EF4-FFF2-40B4-BE49-F238E27FC236}">
                <a16:creationId xmlns:a16="http://schemas.microsoft.com/office/drawing/2014/main" id="{FF82D9C8-923C-6AE1-EF8C-21495F09B616}"/>
              </a:ext>
            </a:extLst>
          </p:cNvPr>
          <p:cNvSpPr/>
          <p:nvPr/>
        </p:nvSpPr>
        <p:spPr>
          <a:xfrm>
            <a:off x="669779" y="5230442"/>
            <a:ext cx="3035498" cy="2374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>
              <a:lnSpc>
                <a:spcPts val="1833"/>
              </a:lnSpc>
              <a:buSzPct val="100000"/>
              <a:buChar char="•"/>
            </a:pPr>
            <a:r>
              <a:rPr lang="en-US" sz="1400">
                <a:solidFill>
                  <a:srgbClr val="746558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21% subject to IESBA Code</a:t>
            </a:r>
          </a:p>
        </p:txBody>
      </p:sp>
      <p:sp>
        <p:nvSpPr>
          <p:cNvPr id="20" name="Text 15">
            <a:extLst>
              <a:ext uri="{FF2B5EF4-FFF2-40B4-BE49-F238E27FC236}">
                <a16:creationId xmlns:a16="http://schemas.microsoft.com/office/drawing/2014/main" id="{F8087C42-9382-519C-6E49-33E3B37B171E}"/>
              </a:ext>
            </a:extLst>
          </p:cNvPr>
          <p:cNvSpPr/>
          <p:nvPr/>
        </p:nvSpPr>
        <p:spPr>
          <a:xfrm>
            <a:off x="669779" y="5519763"/>
            <a:ext cx="3035498" cy="2374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>
              <a:lnSpc>
                <a:spcPts val="1833"/>
              </a:lnSpc>
              <a:buSzPct val="100000"/>
              <a:buChar char="•"/>
            </a:pPr>
            <a:r>
              <a:rPr lang="en-US" sz="1400">
                <a:solidFill>
                  <a:srgbClr val="746558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19% not subject to professional Code</a:t>
            </a:r>
          </a:p>
        </p:txBody>
      </p:sp>
      <p:sp>
        <p:nvSpPr>
          <p:cNvPr id="21" name="Text 16">
            <a:extLst>
              <a:ext uri="{FF2B5EF4-FFF2-40B4-BE49-F238E27FC236}">
                <a16:creationId xmlns:a16="http://schemas.microsoft.com/office/drawing/2014/main" id="{F4ABCD35-2F4E-B2C9-E9B7-ACB6F012E0D8}"/>
              </a:ext>
            </a:extLst>
          </p:cNvPr>
          <p:cNvSpPr/>
          <p:nvPr/>
        </p:nvSpPr>
        <p:spPr>
          <a:xfrm>
            <a:off x="669779" y="5809085"/>
            <a:ext cx="3035498" cy="2374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>
              <a:lnSpc>
                <a:spcPts val="1833"/>
              </a:lnSpc>
              <a:buSzPct val="100000"/>
              <a:buChar char="•"/>
            </a:pPr>
            <a:r>
              <a:rPr lang="en-US" sz="1400">
                <a:solidFill>
                  <a:srgbClr val="746558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19% unsure if subject to professional Code</a:t>
            </a:r>
          </a:p>
        </p:txBody>
      </p:sp>
      <p:sp>
        <p:nvSpPr>
          <p:cNvPr id="22" name="Text 17">
            <a:extLst>
              <a:ext uri="{FF2B5EF4-FFF2-40B4-BE49-F238E27FC236}">
                <a16:creationId xmlns:a16="http://schemas.microsoft.com/office/drawing/2014/main" id="{C4939592-D6C9-88D7-246F-E2339DEACCCB}"/>
              </a:ext>
            </a:extLst>
          </p:cNvPr>
          <p:cNvSpPr/>
          <p:nvPr/>
        </p:nvSpPr>
        <p:spPr>
          <a:xfrm>
            <a:off x="4145495" y="4561012"/>
            <a:ext cx="2781003" cy="231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1792"/>
              </a:lnSpc>
            </a:pPr>
            <a:r>
              <a:rPr lang="en-US" sz="1600" b="1">
                <a:solidFill>
                  <a:srgbClr val="746558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Non-Professional Accountants (62%)</a:t>
            </a:r>
          </a:p>
        </p:txBody>
      </p:sp>
      <p:sp>
        <p:nvSpPr>
          <p:cNvPr id="23" name="Text 18">
            <a:extLst>
              <a:ext uri="{FF2B5EF4-FFF2-40B4-BE49-F238E27FC236}">
                <a16:creationId xmlns:a16="http://schemas.microsoft.com/office/drawing/2014/main" id="{866B36B9-314E-567A-7107-FF6D9562A013}"/>
              </a:ext>
            </a:extLst>
          </p:cNvPr>
          <p:cNvSpPr/>
          <p:nvPr/>
        </p:nvSpPr>
        <p:spPr>
          <a:xfrm>
            <a:off x="4145494" y="4941120"/>
            <a:ext cx="3169705" cy="4748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39" indent="-285739">
              <a:lnSpc>
                <a:spcPts val="1833"/>
              </a:lnSpc>
              <a:buSzPct val="100000"/>
              <a:buChar char="•"/>
            </a:pPr>
            <a:r>
              <a:rPr lang="en-US" sz="1400">
                <a:solidFill>
                  <a:srgbClr val="746558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59% subject to employer Code of Ethics/Conduct</a:t>
            </a:r>
          </a:p>
        </p:txBody>
      </p:sp>
      <p:sp>
        <p:nvSpPr>
          <p:cNvPr id="24" name="Text 19">
            <a:extLst>
              <a:ext uri="{FF2B5EF4-FFF2-40B4-BE49-F238E27FC236}">
                <a16:creationId xmlns:a16="http://schemas.microsoft.com/office/drawing/2014/main" id="{E34436B0-815E-48D6-D8CE-6F0460008125}"/>
              </a:ext>
            </a:extLst>
          </p:cNvPr>
          <p:cNvSpPr/>
          <p:nvPr/>
        </p:nvSpPr>
        <p:spPr>
          <a:xfrm>
            <a:off x="4145495" y="5467872"/>
            <a:ext cx="3169704" cy="1892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39" indent="-285739">
              <a:lnSpc>
                <a:spcPts val="1833"/>
              </a:lnSpc>
              <a:buSzPct val="100000"/>
              <a:buChar char="•"/>
            </a:pPr>
            <a:r>
              <a:rPr lang="en-US" sz="1400">
                <a:solidFill>
                  <a:srgbClr val="746558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16% subject to professional body Code</a:t>
            </a:r>
          </a:p>
        </p:txBody>
      </p:sp>
      <p:sp>
        <p:nvSpPr>
          <p:cNvPr id="25" name="Text 20">
            <a:extLst>
              <a:ext uri="{FF2B5EF4-FFF2-40B4-BE49-F238E27FC236}">
                <a16:creationId xmlns:a16="http://schemas.microsoft.com/office/drawing/2014/main" id="{56D5A623-E689-3588-39DE-B95656242DEC}"/>
              </a:ext>
            </a:extLst>
          </p:cNvPr>
          <p:cNvSpPr/>
          <p:nvPr/>
        </p:nvSpPr>
        <p:spPr>
          <a:xfrm>
            <a:off x="4145495" y="6046516"/>
            <a:ext cx="3262172" cy="2374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39" indent="-285739">
              <a:lnSpc>
                <a:spcPts val="1833"/>
              </a:lnSpc>
              <a:buSzPct val="100000"/>
              <a:buChar char="•"/>
            </a:pPr>
            <a:r>
              <a:rPr lang="en-US" sz="1400">
                <a:solidFill>
                  <a:srgbClr val="746558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12% not subject to any Code; 3% unsure</a:t>
            </a:r>
          </a:p>
        </p:txBody>
      </p:sp>
      <p:sp>
        <p:nvSpPr>
          <p:cNvPr id="26" name="Text 21">
            <a:extLst>
              <a:ext uri="{FF2B5EF4-FFF2-40B4-BE49-F238E27FC236}">
                <a16:creationId xmlns:a16="http://schemas.microsoft.com/office/drawing/2014/main" id="{27295C85-9A58-778A-AF80-008E9BDB304D}"/>
              </a:ext>
            </a:extLst>
          </p:cNvPr>
          <p:cNvSpPr/>
          <p:nvPr/>
        </p:nvSpPr>
        <p:spPr>
          <a:xfrm>
            <a:off x="4145495" y="5757194"/>
            <a:ext cx="3035498" cy="2374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>
              <a:lnSpc>
                <a:spcPts val="1833"/>
              </a:lnSpc>
              <a:buSzPct val="100000"/>
              <a:buChar char="•"/>
            </a:pPr>
            <a:r>
              <a:rPr lang="en-US" sz="1400">
                <a:solidFill>
                  <a:srgbClr val="746558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11% subject to national/industry Code</a:t>
            </a:r>
            <a:endParaRPr lang="en-US" sz="1400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EB27FB-F992-CF46-C5F2-E26DE4ADB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C6B5B35F-670A-B920-990F-3528ABE80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63055"/>
            <a:ext cx="10134600" cy="550843"/>
          </a:xfrm>
        </p:spPr>
        <p:txBody>
          <a:bodyPr/>
          <a:lstStyle/>
          <a:p>
            <a:r>
              <a:rPr lang="en-US" dirty="0">
                <a:solidFill>
                  <a:srgbClr val="484237"/>
                </a:solidFill>
                <a:latin typeface="+mn-lt"/>
                <a:ea typeface="Calibri Light" panose="020F0302020204030204" pitchFamily="34" charset="0"/>
              </a:rPr>
              <a:t>CFO Pulse Survey Insights</a:t>
            </a:r>
            <a:br>
              <a:rPr lang="en-US" dirty="0">
                <a:latin typeface="+mn-lt"/>
                <a:ea typeface="Calibri Light" panose="020F0302020204030204" pitchFamily="34" charset="0"/>
              </a:rPr>
            </a:br>
            <a:br>
              <a:rPr lang="en-US" dirty="0">
                <a:latin typeface="+mn-lt"/>
                <a:ea typeface="Calibri Light" panose="020F0302020204030204" pitchFamily="34" charset="0"/>
              </a:rPr>
            </a:br>
            <a:br>
              <a:rPr lang="en-US" dirty="0">
                <a:latin typeface="+mn-lt"/>
                <a:ea typeface="Calibri Light" panose="020F0302020204030204" pitchFamily="34" charset="0"/>
              </a:rPr>
            </a:br>
            <a:endParaRPr lang="en-US" dirty="0">
              <a:latin typeface="+mn-lt"/>
              <a:ea typeface="Calibri Light" panose="020F0302020204030204" pitchFamily="34" charset="0"/>
            </a:endParaRPr>
          </a:p>
        </p:txBody>
      </p:sp>
      <p:sp>
        <p:nvSpPr>
          <p:cNvPr id="2" name="Text 0">
            <a:extLst>
              <a:ext uri="{FF2B5EF4-FFF2-40B4-BE49-F238E27FC236}">
                <a16:creationId xmlns:a16="http://schemas.microsoft.com/office/drawing/2014/main" id="{E7CCFBE0-A051-E8D4-3026-FAE303E3E3D1}"/>
              </a:ext>
            </a:extLst>
          </p:cNvPr>
          <p:cNvSpPr/>
          <p:nvPr/>
        </p:nvSpPr>
        <p:spPr>
          <a:xfrm>
            <a:off x="895166" y="1048669"/>
            <a:ext cx="3713163" cy="463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625"/>
              </a:lnSpc>
            </a:pPr>
            <a:endParaRPr lang="en-US" sz="2917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Text 1">
            <a:extLst>
              <a:ext uri="{FF2B5EF4-FFF2-40B4-BE49-F238E27FC236}">
                <a16:creationId xmlns:a16="http://schemas.microsoft.com/office/drawing/2014/main" id="{6CD01107-25FF-B05E-F7AF-033C9FBF72DD}"/>
              </a:ext>
            </a:extLst>
          </p:cNvPr>
          <p:cNvSpPr/>
          <p:nvPr/>
        </p:nvSpPr>
        <p:spPr>
          <a:xfrm>
            <a:off x="501091" y="1728461"/>
            <a:ext cx="6703905" cy="4748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833"/>
              </a:lnSpc>
            </a:pPr>
            <a:r>
              <a:rPr lang="en-US" sz="1600" b="1">
                <a:solidFill>
                  <a:schemeClr val="accent2">
                    <a:lumMod val="50000"/>
                  </a:schemeClr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The pulse survey revealed important insights about the current landscape of CFO roles and ethical challenges</a:t>
            </a:r>
          </a:p>
        </p:txBody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0A640FDF-F2BF-598D-18B3-86F44CF403F1}"/>
              </a:ext>
            </a:extLst>
          </p:cNvPr>
          <p:cNvSpPr/>
          <p:nvPr/>
        </p:nvSpPr>
        <p:spPr>
          <a:xfrm>
            <a:off x="606895" y="2409957"/>
            <a:ext cx="2020689" cy="4896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833"/>
              </a:lnSpc>
            </a:pPr>
            <a:r>
              <a:rPr lang="en-US" sz="3833">
                <a:solidFill>
                  <a:schemeClr val="tx1">
                    <a:lumMod val="10000"/>
                  </a:schemeClr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56%</a:t>
            </a:r>
          </a:p>
        </p:txBody>
      </p:sp>
      <p:sp>
        <p:nvSpPr>
          <p:cNvPr id="7" name="Text 3">
            <a:extLst>
              <a:ext uri="{FF2B5EF4-FFF2-40B4-BE49-F238E27FC236}">
                <a16:creationId xmlns:a16="http://schemas.microsoft.com/office/drawing/2014/main" id="{EB3FCD4A-4106-4028-F86F-1270631FB776}"/>
              </a:ext>
            </a:extLst>
          </p:cNvPr>
          <p:cNvSpPr/>
          <p:nvPr/>
        </p:nvSpPr>
        <p:spPr>
          <a:xfrm>
            <a:off x="659580" y="3084942"/>
            <a:ext cx="1915219" cy="231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1792"/>
              </a:lnSpc>
            </a:pPr>
            <a:r>
              <a:rPr lang="en-US" sz="1600" b="1">
                <a:solidFill>
                  <a:srgbClr val="746558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Experienced Leaders</a:t>
            </a:r>
            <a:endParaRPr lang="en-US" sz="1600" b="1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8" name="Text 4">
            <a:extLst>
              <a:ext uri="{FF2B5EF4-FFF2-40B4-BE49-F238E27FC236}">
                <a16:creationId xmlns:a16="http://schemas.microsoft.com/office/drawing/2014/main" id="{62950188-9766-F199-07F6-F14B612799CC}"/>
              </a:ext>
            </a:extLst>
          </p:cNvPr>
          <p:cNvSpPr/>
          <p:nvPr/>
        </p:nvSpPr>
        <p:spPr>
          <a:xfrm>
            <a:off x="606895" y="3405716"/>
            <a:ext cx="2020689" cy="4748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1833"/>
              </a:lnSpc>
            </a:pPr>
            <a:r>
              <a:rPr lang="en-US" sz="1400">
                <a:solidFill>
                  <a:srgbClr val="746558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Served in CFO roles for more than 10 years</a:t>
            </a:r>
            <a:endParaRPr lang="en-US" sz="1400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0" name="Text 5">
            <a:extLst>
              <a:ext uri="{FF2B5EF4-FFF2-40B4-BE49-F238E27FC236}">
                <a16:creationId xmlns:a16="http://schemas.microsoft.com/office/drawing/2014/main" id="{1085953B-E08F-3825-4F36-AED908C78313}"/>
              </a:ext>
            </a:extLst>
          </p:cNvPr>
          <p:cNvSpPr/>
          <p:nvPr/>
        </p:nvSpPr>
        <p:spPr>
          <a:xfrm>
            <a:off x="2813024" y="2409957"/>
            <a:ext cx="2020689" cy="4896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833"/>
              </a:lnSpc>
            </a:pPr>
            <a:r>
              <a:rPr lang="en-US" sz="3833" dirty="0">
                <a:solidFill>
                  <a:schemeClr val="accent5">
                    <a:lumMod val="50000"/>
                  </a:schemeClr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35%*</a:t>
            </a:r>
          </a:p>
        </p:txBody>
      </p:sp>
      <p:sp>
        <p:nvSpPr>
          <p:cNvPr id="11" name="Text 6">
            <a:extLst>
              <a:ext uri="{FF2B5EF4-FFF2-40B4-BE49-F238E27FC236}">
                <a16:creationId xmlns:a16="http://schemas.microsoft.com/office/drawing/2014/main" id="{F2E69FAF-7E3A-07DC-5FE5-A465D3606A8F}"/>
              </a:ext>
            </a:extLst>
          </p:cNvPr>
          <p:cNvSpPr/>
          <p:nvPr/>
        </p:nvSpPr>
        <p:spPr>
          <a:xfrm>
            <a:off x="2716147" y="3083983"/>
            <a:ext cx="2289076" cy="463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1792"/>
              </a:lnSpc>
            </a:pPr>
            <a:r>
              <a:rPr lang="en-US" sz="1600" b="1">
                <a:solidFill>
                  <a:srgbClr val="746558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Professional Accountants</a:t>
            </a:r>
            <a:endParaRPr lang="en-US" sz="1600" b="1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2" name="Text 7">
            <a:extLst>
              <a:ext uri="{FF2B5EF4-FFF2-40B4-BE49-F238E27FC236}">
                <a16:creationId xmlns:a16="http://schemas.microsoft.com/office/drawing/2014/main" id="{7000683C-E92C-6194-96D4-A9C1B4215343}"/>
              </a:ext>
            </a:extLst>
          </p:cNvPr>
          <p:cNvSpPr/>
          <p:nvPr/>
        </p:nvSpPr>
        <p:spPr>
          <a:xfrm>
            <a:off x="2811047" y="3400059"/>
            <a:ext cx="2020689" cy="4748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1833"/>
              </a:lnSpc>
            </a:pPr>
            <a:r>
              <a:rPr lang="en-US" sz="1400">
                <a:solidFill>
                  <a:srgbClr val="746558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Member of a professional accountancy organization (PAO)</a:t>
            </a:r>
            <a:endParaRPr lang="en-US" sz="1400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3" name="Text 8">
            <a:extLst>
              <a:ext uri="{FF2B5EF4-FFF2-40B4-BE49-F238E27FC236}">
                <a16:creationId xmlns:a16="http://schemas.microsoft.com/office/drawing/2014/main" id="{B44169B1-6776-E992-861A-156EA2AF0844}"/>
              </a:ext>
            </a:extLst>
          </p:cNvPr>
          <p:cNvSpPr/>
          <p:nvPr/>
        </p:nvSpPr>
        <p:spPr>
          <a:xfrm>
            <a:off x="5019153" y="2409957"/>
            <a:ext cx="2020689" cy="4896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833"/>
              </a:lnSpc>
            </a:pPr>
            <a:r>
              <a:rPr lang="en-US" sz="3833">
                <a:solidFill>
                  <a:schemeClr val="accent4">
                    <a:lumMod val="50000"/>
                  </a:schemeClr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32%</a:t>
            </a:r>
          </a:p>
        </p:txBody>
      </p:sp>
      <p:sp>
        <p:nvSpPr>
          <p:cNvPr id="14" name="Text 9">
            <a:extLst>
              <a:ext uri="{FF2B5EF4-FFF2-40B4-BE49-F238E27FC236}">
                <a16:creationId xmlns:a16="http://schemas.microsoft.com/office/drawing/2014/main" id="{448C1D1A-B889-D49F-5358-2292DDDD6A84}"/>
              </a:ext>
            </a:extLst>
          </p:cNvPr>
          <p:cNvSpPr/>
          <p:nvPr/>
        </p:nvSpPr>
        <p:spPr>
          <a:xfrm>
            <a:off x="5102100" y="3084942"/>
            <a:ext cx="1854795" cy="231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1792"/>
              </a:lnSpc>
            </a:pPr>
            <a:r>
              <a:rPr lang="en-US" sz="1600" b="1">
                <a:solidFill>
                  <a:srgbClr val="746558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Ethical Challenges</a:t>
            </a:r>
            <a:endParaRPr lang="en-US" sz="1600" b="1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5" name="Text 10">
            <a:extLst>
              <a:ext uri="{FF2B5EF4-FFF2-40B4-BE49-F238E27FC236}">
                <a16:creationId xmlns:a16="http://schemas.microsoft.com/office/drawing/2014/main" id="{2A3351FE-C49D-E4EE-0BD9-75898D5C3195}"/>
              </a:ext>
            </a:extLst>
          </p:cNvPr>
          <p:cNvSpPr/>
          <p:nvPr/>
        </p:nvSpPr>
        <p:spPr>
          <a:xfrm>
            <a:off x="5019153" y="3405716"/>
            <a:ext cx="2020689" cy="4748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1833"/>
              </a:lnSpc>
            </a:pPr>
            <a:r>
              <a:rPr lang="en-US" sz="1400">
                <a:solidFill>
                  <a:srgbClr val="746558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Faced ethical challenges over the past 5 years</a:t>
            </a:r>
            <a:endParaRPr lang="en-US" sz="1400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6" name="Text 11">
            <a:extLst>
              <a:ext uri="{FF2B5EF4-FFF2-40B4-BE49-F238E27FC236}">
                <a16:creationId xmlns:a16="http://schemas.microsoft.com/office/drawing/2014/main" id="{02DC7196-2A66-7E7F-30F8-4503E6187385}"/>
              </a:ext>
            </a:extLst>
          </p:cNvPr>
          <p:cNvSpPr/>
          <p:nvPr/>
        </p:nvSpPr>
        <p:spPr>
          <a:xfrm>
            <a:off x="501091" y="4141916"/>
            <a:ext cx="2806105" cy="2781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833"/>
              </a:lnSpc>
            </a:pPr>
            <a:r>
              <a:rPr lang="en-US" sz="1600" b="1">
                <a:solidFill>
                  <a:schemeClr val="accent2">
                    <a:lumMod val="50000"/>
                  </a:schemeClr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Code of Ethics Awareness</a:t>
            </a:r>
          </a:p>
        </p:txBody>
      </p:sp>
      <p:pic>
        <p:nvPicPr>
          <p:cNvPr id="27" name="Image 0" descr="preencoded.png">
            <a:extLst>
              <a:ext uri="{FF2B5EF4-FFF2-40B4-BE49-F238E27FC236}">
                <a16:creationId xmlns:a16="http://schemas.microsoft.com/office/drawing/2014/main" id="{0FF7975C-23B8-DBD8-41E1-1D07CD0F6A78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0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23200" y="0"/>
            <a:ext cx="43688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2607F9-B7A3-422F-0E15-56F720050420}"/>
              </a:ext>
            </a:extLst>
          </p:cNvPr>
          <p:cNvSpPr txBox="1"/>
          <p:nvPr/>
        </p:nvSpPr>
        <p:spPr>
          <a:xfrm>
            <a:off x="3066591" y="6452171"/>
            <a:ext cx="45979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6">
                    <a:lumMod val="10000"/>
                  </a:schemeClr>
                </a:solidFill>
              </a:rPr>
              <a:t>* A further 3% said they were part-qualified or in progress</a:t>
            </a:r>
          </a:p>
        </p:txBody>
      </p:sp>
    </p:spTree>
    <p:extLst>
      <p:ext uri="{BB962C8B-B14F-4D97-AF65-F5344CB8AC3E}">
        <p14:creationId xmlns:p14="http://schemas.microsoft.com/office/powerpoint/2010/main" val="1251532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9B8BC6-3C91-90E9-1DC5-6C9AC60429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6F2FE6A1-E6B8-BB0C-4C03-474325D18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80555"/>
            <a:ext cx="10134600" cy="550843"/>
          </a:xfrm>
        </p:spPr>
        <p:txBody>
          <a:bodyPr/>
          <a:lstStyle/>
          <a:p>
            <a:r>
              <a:rPr lang="en-US">
                <a:solidFill>
                  <a:srgbClr val="484237"/>
                </a:solidFill>
                <a:latin typeface="+mn-lt"/>
                <a:ea typeface="Calibri Light" panose="020F0302020204030204" pitchFamily="34" charset="0"/>
              </a:rPr>
              <a:t>Survey Results: Types of Ethical Challenges</a:t>
            </a:r>
            <a:br>
              <a:rPr lang="en-US">
                <a:latin typeface="+mn-lt"/>
                <a:ea typeface="Calibri Light" panose="020F0302020204030204" pitchFamily="34" charset="0"/>
              </a:rPr>
            </a:br>
            <a:br>
              <a:rPr lang="en-US" sz="1600">
                <a:latin typeface="+mn-lt"/>
                <a:ea typeface="Calibri Light" panose="020F0302020204030204" pitchFamily="34" charset="0"/>
              </a:rPr>
            </a:br>
            <a:endParaRPr lang="en-US" sz="1600">
              <a:latin typeface="+mn-lt"/>
              <a:ea typeface="Calibri Light" panose="020F0302020204030204" pitchFamily="34" charset="0"/>
            </a:endParaRPr>
          </a:p>
        </p:txBody>
      </p:sp>
      <p:sp>
        <p:nvSpPr>
          <p:cNvPr id="2" name="Text 0">
            <a:extLst>
              <a:ext uri="{FF2B5EF4-FFF2-40B4-BE49-F238E27FC236}">
                <a16:creationId xmlns:a16="http://schemas.microsoft.com/office/drawing/2014/main" id="{9DB850C7-7341-B6BC-7232-A9EAB7392248}"/>
              </a:ext>
            </a:extLst>
          </p:cNvPr>
          <p:cNvSpPr/>
          <p:nvPr/>
        </p:nvSpPr>
        <p:spPr>
          <a:xfrm>
            <a:off x="895166" y="1048669"/>
            <a:ext cx="3713163" cy="463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625"/>
              </a:lnSpc>
            </a:pPr>
            <a:endParaRPr lang="en-US" sz="2917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E87671C7-C495-C798-A422-C13D7E76B6C0}"/>
              </a:ext>
            </a:extLst>
          </p:cNvPr>
          <p:cNvGrpSpPr/>
          <p:nvPr/>
        </p:nvGrpSpPr>
        <p:grpSpPr>
          <a:xfrm>
            <a:off x="1447799" y="1850799"/>
            <a:ext cx="9897102" cy="4645930"/>
            <a:chOff x="779179" y="1493268"/>
            <a:chExt cx="9127617" cy="4886213"/>
          </a:xfrm>
        </p:grpSpPr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EFF94F17-FED8-9E89-5E1D-250D01DE64B4}"/>
                </a:ext>
              </a:extLst>
            </p:cNvPr>
            <p:cNvGrpSpPr/>
            <p:nvPr/>
          </p:nvGrpSpPr>
          <p:grpSpPr>
            <a:xfrm>
              <a:off x="2383858" y="1493268"/>
              <a:ext cx="7522938" cy="4886213"/>
              <a:chOff x="1066572" y="1449726"/>
              <a:chExt cx="7522938" cy="4886213"/>
            </a:xfrm>
          </p:grpSpPr>
          <p:sp>
            <p:nvSpPr>
              <p:cNvPr id="189" name="Freeform 5">
                <a:extLst>
                  <a:ext uri="{FF2B5EF4-FFF2-40B4-BE49-F238E27FC236}">
                    <a16:creationId xmlns:a16="http://schemas.microsoft.com/office/drawing/2014/main" id="{B1E4A999-0D52-245B-E258-04159E171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6572" y="5270278"/>
                <a:ext cx="1154013" cy="492053"/>
              </a:xfrm>
              <a:custGeom>
                <a:avLst/>
                <a:gdLst>
                  <a:gd name="T0" fmla="*/ 114 w 129"/>
                  <a:gd name="T1" fmla="*/ 0 h 55"/>
                  <a:gd name="T2" fmla="*/ 8 w 129"/>
                  <a:gd name="T3" fmla="*/ 37 h 55"/>
                  <a:gd name="T4" fmla="*/ 0 w 129"/>
                  <a:gd name="T5" fmla="*/ 46 h 55"/>
                  <a:gd name="T6" fmla="*/ 8 w 129"/>
                  <a:gd name="T7" fmla="*/ 54 h 55"/>
                  <a:gd name="T8" fmla="*/ 129 w 129"/>
                  <a:gd name="T9" fmla="*/ 11 h 55"/>
                  <a:gd name="T10" fmla="*/ 114 w 129"/>
                  <a:gd name="T1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55">
                    <a:moveTo>
                      <a:pt x="114" y="0"/>
                    </a:moveTo>
                    <a:cubicBezTo>
                      <a:pt x="84" y="23"/>
                      <a:pt x="46" y="36"/>
                      <a:pt x="8" y="37"/>
                    </a:cubicBezTo>
                    <a:cubicBezTo>
                      <a:pt x="3" y="37"/>
                      <a:pt x="0" y="41"/>
                      <a:pt x="0" y="46"/>
                    </a:cubicBezTo>
                    <a:cubicBezTo>
                      <a:pt x="0" y="51"/>
                      <a:pt x="3" y="55"/>
                      <a:pt x="8" y="54"/>
                    </a:cubicBezTo>
                    <a:cubicBezTo>
                      <a:pt x="52" y="53"/>
                      <a:pt x="94" y="38"/>
                      <a:pt x="129" y="11"/>
                    </a:cubicBezTo>
                    <a:cubicBezTo>
                      <a:pt x="124" y="7"/>
                      <a:pt x="119" y="4"/>
                      <a:pt x="11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Freeform 6">
                <a:extLst>
                  <a:ext uri="{FF2B5EF4-FFF2-40B4-BE49-F238E27FC236}">
                    <a16:creationId xmlns:a16="http://schemas.microsoft.com/office/drawing/2014/main" id="{A254D2AC-06CA-24EA-C4B5-46DECAFAD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8059" y="4060536"/>
                <a:ext cx="724486" cy="1245083"/>
              </a:xfrm>
              <a:custGeom>
                <a:avLst/>
                <a:gdLst>
                  <a:gd name="T0" fmla="*/ 63 w 81"/>
                  <a:gd name="T1" fmla="*/ 0 h 139"/>
                  <a:gd name="T2" fmla="*/ 38 w 81"/>
                  <a:gd name="T3" fmla="*/ 84 h 139"/>
                  <a:gd name="T4" fmla="*/ 0 w 81"/>
                  <a:gd name="T5" fmla="*/ 128 h 139"/>
                  <a:gd name="T6" fmla="*/ 15 w 81"/>
                  <a:gd name="T7" fmla="*/ 139 h 139"/>
                  <a:gd name="T8" fmla="*/ 37 w 81"/>
                  <a:gd name="T9" fmla="*/ 116 h 139"/>
                  <a:gd name="T10" fmla="*/ 81 w 81"/>
                  <a:gd name="T11" fmla="*/ 0 h 139"/>
                  <a:gd name="T12" fmla="*/ 63 w 81"/>
                  <a:gd name="T13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39">
                    <a:moveTo>
                      <a:pt x="63" y="0"/>
                    </a:moveTo>
                    <a:cubicBezTo>
                      <a:pt x="62" y="29"/>
                      <a:pt x="54" y="58"/>
                      <a:pt x="38" y="84"/>
                    </a:cubicBezTo>
                    <a:cubicBezTo>
                      <a:pt x="28" y="101"/>
                      <a:pt x="15" y="116"/>
                      <a:pt x="0" y="128"/>
                    </a:cubicBezTo>
                    <a:cubicBezTo>
                      <a:pt x="5" y="132"/>
                      <a:pt x="10" y="136"/>
                      <a:pt x="15" y="139"/>
                    </a:cubicBezTo>
                    <a:cubicBezTo>
                      <a:pt x="23" y="132"/>
                      <a:pt x="30" y="125"/>
                      <a:pt x="37" y="116"/>
                    </a:cubicBezTo>
                    <a:cubicBezTo>
                      <a:pt x="64" y="83"/>
                      <a:pt x="79" y="41"/>
                      <a:pt x="81" y="0"/>
                    </a:cubicBez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Freeform 7">
                <a:extLst>
                  <a:ext uri="{FF2B5EF4-FFF2-40B4-BE49-F238E27FC236}">
                    <a16:creationId xmlns:a16="http://schemas.microsoft.com/office/drawing/2014/main" id="{9F508F73-2184-EC43-2B89-BAF891E091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6572" y="2196988"/>
                <a:ext cx="1288580" cy="627979"/>
              </a:xfrm>
              <a:custGeom>
                <a:avLst/>
                <a:gdLst>
                  <a:gd name="T0" fmla="*/ 133 w 144"/>
                  <a:gd name="T1" fmla="*/ 70 h 70"/>
                  <a:gd name="T2" fmla="*/ 144 w 144"/>
                  <a:gd name="T3" fmla="*/ 57 h 70"/>
                  <a:gd name="T4" fmla="*/ 8 w 144"/>
                  <a:gd name="T5" fmla="*/ 0 h 70"/>
                  <a:gd name="T6" fmla="*/ 0 w 144"/>
                  <a:gd name="T7" fmla="*/ 9 h 70"/>
                  <a:gd name="T8" fmla="*/ 0 w 144"/>
                  <a:gd name="T9" fmla="*/ 9 h 70"/>
                  <a:gd name="T10" fmla="*/ 8 w 144"/>
                  <a:gd name="T11" fmla="*/ 17 h 70"/>
                  <a:gd name="T12" fmla="*/ 133 w 144"/>
                  <a:gd name="T13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70">
                    <a:moveTo>
                      <a:pt x="133" y="70"/>
                    </a:moveTo>
                    <a:cubicBezTo>
                      <a:pt x="136" y="66"/>
                      <a:pt x="140" y="61"/>
                      <a:pt x="144" y="57"/>
                    </a:cubicBezTo>
                    <a:cubicBezTo>
                      <a:pt x="108" y="22"/>
                      <a:pt x="59" y="1"/>
                      <a:pt x="8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ubicBezTo>
                      <a:pt x="54" y="18"/>
                      <a:pt x="99" y="37"/>
                      <a:pt x="133" y="7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Freeform 8">
                <a:extLst>
                  <a:ext uri="{FF2B5EF4-FFF2-40B4-BE49-F238E27FC236}">
                    <a16:creationId xmlns:a16="http://schemas.microsoft.com/office/drawing/2014/main" id="{04E387BB-ED01-5180-2F33-637869A7F1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8452" y="2780111"/>
                <a:ext cx="564093" cy="1182557"/>
              </a:xfrm>
              <a:custGeom>
                <a:avLst/>
                <a:gdLst>
                  <a:gd name="T0" fmla="*/ 35 w 63"/>
                  <a:gd name="T1" fmla="*/ 32 h 132"/>
                  <a:gd name="T2" fmla="*/ 11 w 63"/>
                  <a:gd name="T3" fmla="*/ 0 h 132"/>
                  <a:gd name="T4" fmla="*/ 0 w 63"/>
                  <a:gd name="T5" fmla="*/ 13 h 132"/>
                  <a:gd name="T6" fmla="*/ 3 w 63"/>
                  <a:gd name="T7" fmla="*/ 17 h 132"/>
                  <a:gd name="T8" fmla="*/ 46 w 63"/>
                  <a:gd name="T9" fmla="*/ 132 h 132"/>
                  <a:gd name="T10" fmla="*/ 63 w 63"/>
                  <a:gd name="T11" fmla="*/ 132 h 132"/>
                  <a:gd name="T12" fmla="*/ 35 w 63"/>
                  <a:gd name="T13" fmla="*/ 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32">
                    <a:moveTo>
                      <a:pt x="35" y="32"/>
                    </a:moveTo>
                    <a:cubicBezTo>
                      <a:pt x="28" y="20"/>
                      <a:pt x="20" y="9"/>
                      <a:pt x="11" y="0"/>
                    </a:cubicBezTo>
                    <a:cubicBezTo>
                      <a:pt x="7" y="4"/>
                      <a:pt x="3" y="8"/>
                      <a:pt x="0" y="13"/>
                    </a:cubicBezTo>
                    <a:cubicBezTo>
                      <a:pt x="1" y="14"/>
                      <a:pt x="2" y="15"/>
                      <a:pt x="3" y="17"/>
                    </a:cubicBezTo>
                    <a:cubicBezTo>
                      <a:pt x="31" y="49"/>
                      <a:pt x="45" y="91"/>
                      <a:pt x="46" y="132"/>
                    </a:cubicBezTo>
                    <a:cubicBezTo>
                      <a:pt x="63" y="132"/>
                      <a:pt x="63" y="132"/>
                      <a:pt x="63" y="132"/>
                    </a:cubicBezTo>
                    <a:cubicBezTo>
                      <a:pt x="63" y="97"/>
                      <a:pt x="54" y="63"/>
                      <a:pt x="35" y="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9">
                <a:extLst>
                  <a:ext uri="{FF2B5EF4-FFF2-40B4-BE49-F238E27FC236}">
                    <a16:creationId xmlns:a16="http://schemas.microsoft.com/office/drawing/2014/main" id="{CB61EE9F-7F62-624C-2075-2384CB7CFC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4553" y="1449726"/>
                <a:ext cx="5133930" cy="1075176"/>
              </a:xfrm>
              <a:custGeom>
                <a:avLst/>
                <a:gdLst>
                  <a:gd name="T0" fmla="*/ 23 w 574"/>
                  <a:gd name="T1" fmla="*/ 120 h 120"/>
                  <a:gd name="T2" fmla="*/ 556 w 574"/>
                  <a:gd name="T3" fmla="*/ 120 h 120"/>
                  <a:gd name="T4" fmla="*/ 574 w 574"/>
                  <a:gd name="T5" fmla="*/ 102 h 120"/>
                  <a:gd name="T6" fmla="*/ 574 w 574"/>
                  <a:gd name="T7" fmla="*/ 17 h 120"/>
                  <a:gd name="T8" fmla="*/ 556 w 574"/>
                  <a:gd name="T9" fmla="*/ 0 h 120"/>
                  <a:gd name="T10" fmla="*/ 23 w 574"/>
                  <a:gd name="T11" fmla="*/ 0 h 120"/>
                  <a:gd name="T12" fmla="*/ 0 w 574"/>
                  <a:gd name="T13" fmla="*/ 23 h 120"/>
                  <a:gd name="T14" fmla="*/ 0 w 574"/>
                  <a:gd name="T15" fmla="*/ 96 h 120"/>
                  <a:gd name="T16" fmla="*/ 23 w 574"/>
                  <a:gd name="T17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4" h="120">
                    <a:moveTo>
                      <a:pt x="23" y="120"/>
                    </a:moveTo>
                    <a:cubicBezTo>
                      <a:pt x="556" y="120"/>
                      <a:pt x="556" y="120"/>
                      <a:pt x="556" y="120"/>
                    </a:cubicBezTo>
                    <a:cubicBezTo>
                      <a:pt x="566" y="120"/>
                      <a:pt x="574" y="112"/>
                      <a:pt x="574" y="102"/>
                    </a:cubicBezTo>
                    <a:cubicBezTo>
                      <a:pt x="574" y="17"/>
                      <a:pt x="574" y="17"/>
                      <a:pt x="574" y="17"/>
                    </a:cubicBezTo>
                    <a:cubicBezTo>
                      <a:pt x="574" y="8"/>
                      <a:pt x="566" y="0"/>
                      <a:pt x="556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9"/>
                      <a:pt x="10" y="120"/>
                      <a:pt x="23" y="120"/>
                    </a:cubicBezTo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Freeform 10">
                <a:extLst>
                  <a:ext uri="{FF2B5EF4-FFF2-40B4-BE49-F238E27FC236}">
                    <a16:creationId xmlns:a16="http://schemas.microsoft.com/office/drawing/2014/main" id="{BF6A5EC7-C079-8629-325D-7BF9D34518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0694" y="1449726"/>
                <a:ext cx="1207024" cy="1075176"/>
              </a:xfrm>
              <a:custGeom>
                <a:avLst/>
                <a:gdLst>
                  <a:gd name="T0" fmla="*/ 23 w 135"/>
                  <a:gd name="T1" fmla="*/ 120 h 120"/>
                  <a:gd name="T2" fmla="*/ 135 w 135"/>
                  <a:gd name="T3" fmla="*/ 120 h 120"/>
                  <a:gd name="T4" fmla="*/ 135 w 135"/>
                  <a:gd name="T5" fmla="*/ 0 h 120"/>
                  <a:gd name="T6" fmla="*/ 23 w 135"/>
                  <a:gd name="T7" fmla="*/ 0 h 120"/>
                  <a:gd name="T8" fmla="*/ 0 w 135"/>
                  <a:gd name="T9" fmla="*/ 23 h 120"/>
                  <a:gd name="T10" fmla="*/ 0 w 135"/>
                  <a:gd name="T11" fmla="*/ 96 h 120"/>
                  <a:gd name="T12" fmla="*/ 23 w 135"/>
                  <a:gd name="T13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120">
                    <a:moveTo>
                      <a:pt x="23" y="120"/>
                    </a:moveTo>
                    <a:cubicBezTo>
                      <a:pt x="135" y="120"/>
                      <a:pt x="135" y="120"/>
                      <a:pt x="135" y="12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9"/>
                      <a:pt x="10" y="120"/>
                      <a:pt x="23" y="12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2400" b="1">
                    <a:solidFill>
                      <a:schemeClr val="bg1"/>
                    </a:solidFill>
                    <a:ea typeface="Calibri Light" panose="020F0302020204030204" pitchFamily="34" charset="0"/>
                    <a:cs typeface="Calibri Light" panose="020F0302020204030204" pitchFamily="34" charset="0"/>
                  </a:rPr>
                  <a:t>01</a:t>
                </a:r>
              </a:p>
            </p:txBody>
          </p:sp>
          <p:sp>
            <p:nvSpPr>
              <p:cNvPr id="195" name="Oval 194">
                <a:extLst>
                  <a:ext uri="{FF2B5EF4-FFF2-40B4-BE49-F238E27FC236}">
                    <a16:creationId xmlns:a16="http://schemas.microsoft.com/office/drawing/2014/main" id="{B5194231-A054-CE9F-3F5D-D3C1F47ED6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41162" y="5108526"/>
                <a:ext cx="322145" cy="32350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Oval 195">
                <a:extLst>
                  <a:ext uri="{FF2B5EF4-FFF2-40B4-BE49-F238E27FC236}">
                    <a16:creationId xmlns:a16="http://schemas.microsoft.com/office/drawing/2014/main" id="{FB9D31C4-F810-612A-AE56-DBA3DD531D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2441" y="3890628"/>
                <a:ext cx="322145" cy="32214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Oval 196">
                <a:extLst>
                  <a:ext uri="{FF2B5EF4-FFF2-40B4-BE49-F238E27FC236}">
                    <a16:creationId xmlns:a16="http://schemas.microsoft.com/office/drawing/2014/main" id="{B49B357F-3B40-DC70-FF4A-A382C11F33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8544" y="2653700"/>
                <a:ext cx="322145" cy="32350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15">
                <a:extLst>
                  <a:ext uri="{FF2B5EF4-FFF2-40B4-BE49-F238E27FC236}">
                    <a16:creationId xmlns:a16="http://schemas.microsoft.com/office/drawing/2014/main" id="{F666EE2E-FE1C-3A0B-C63B-C5169031A4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6927" y="2663215"/>
                <a:ext cx="5133930" cy="1083331"/>
              </a:xfrm>
              <a:custGeom>
                <a:avLst/>
                <a:gdLst>
                  <a:gd name="T0" fmla="*/ 23 w 574"/>
                  <a:gd name="T1" fmla="*/ 121 h 121"/>
                  <a:gd name="T2" fmla="*/ 556 w 574"/>
                  <a:gd name="T3" fmla="*/ 121 h 121"/>
                  <a:gd name="T4" fmla="*/ 574 w 574"/>
                  <a:gd name="T5" fmla="*/ 103 h 121"/>
                  <a:gd name="T6" fmla="*/ 574 w 574"/>
                  <a:gd name="T7" fmla="*/ 18 h 121"/>
                  <a:gd name="T8" fmla="*/ 556 w 574"/>
                  <a:gd name="T9" fmla="*/ 0 h 121"/>
                  <a:gd name="T10" fmla="*/ 23 w 574"/>
                  <a:gd name="T11" fmla="*/ 0 h 121"/>
                  <a:gd name="T12" fmla="*/ 0 w 574"/>
                  <a:gd name="T13" fmla="*/ 24 h 121"/>
                  <a:gd name="T14" fmla="*/ 0 w 574"/>
                  <a:gd name="T15" fmla="*/ 97 h 121"/>
                  <a:gd name="T16" fmla="*/ 23 w 574"/>
                  <a:gd name="T17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4" h="121">
                    <a:moveTo>
                      <a:pt x="23" y="121"/>
                    </a:moveTo>
                    <a:cubicBezTo>
                      <a:pt x="556" y="121"/>
                      <a:pt x="556" y="121"/>
                      <a:pt x="556" y="121"/>
                    </a:cubicBezTo>
                    <a:cubicBezTo>
                      <a:pt x="566" y="121"/>
                      <a:pt x="574" y="113"/>
                      <a:pt x="574" y="103"/>
                    </a:cubicBezTo>
                    <a:cubicBezTo>
                      <a:pt x="574" y="18"/>
                      <a:pt x="574" y="18"/>
                      <a:pt x="574" y="18"/>
                    </a:cubicBezTo>
                    <a:cubicBezTo>
                      <a:pt x="574" y="8"/>
                      <a:pt x="566" y="0"/>
                      <a:pt x="556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10"/>
                      <a:pt x="10" y="121"/>
                      <a:pt x="23" y="121"/>
                    </a:cubicBezTo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16">
                <a:extLst>
                  <a:ext uri="{FF2B5EF4-FFF2-40B4-BE49-F238E27FC236}">
                    <a16:creationId xmlns:a16="http://schemas.microsoft.com/office/drawing/2014/main" id="{AC99EB2A-857F-4087-C9C0-A0B07C7CC5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6927" y="2663215"/>
                <a:ext cx="1207024" cy="1083331"/>
              </a:xfrm>
              <a:custGeom>
                <a:avLst/>
                <a:gdLst>
                  <a:gd name="T0" fmla="*/ 23 w 135"/>
                  <a:gd name="T1" fmla="*/ 121 h 121"/>
                  <a:gd name="T2" fmla="*/ 135 w 135"/>
                  <a:gd name="T3" fmla="*/ 121 h 121"/>
                  <a:gd name="T4" fmla="*/ 135 w 135"/>
                  <a:gd name="T5" fmla="*/ 0 h 121"/>
                  <a:gd name="T6" fmla="*/ 23 w 135"/>
                  <a:gd name="T7" fmla="*/ 0 h 121"/>
                  <a:gd name="T8" fmla="*/ 0 w 135"/>
                  <a:gd name="T9" fmla="*/ 24 h 121"/>
                  <a:gd name="T10" fmla="*/ 0 w 135"/>
                  <a:gd name="T11" fmla="*/ 97 h 121"/>
                  <a:gd name="T12" fmla="*/ 23 w 135"/>
                  <a:gd name="T1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121">
                    <a:moveTo>
                      <a:pt x="23" y="121"/>
                    </a:moveTo>
                    <a:cubicBezTo>
                      <a:pt x="135" y="121"/>
                      <a:pt x="135" y="121"/>
                      <a:pt x="135" y="121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10"/>
                      <a:pt x="10" y="121"/>
                      <a:pt x="23" y="12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2400" b="1">
                    <a:solidFill>
                      <a:schemeClr val="bg1"/>
                    </a:solidFill>
                    <a:ea typeface="Calibri Light" panose="020F0302020204030204" pitchFamily="34" charset="0"/>
                    <a:cs typeface="Calibri Light" panose="020F0302020204030204" pitchFamily="34" charset="0"/>
                  </a:rPr>
                  <a:t>02</a:t>
                </a:r>
              </a:p>
            </p:txBody>
          </p:sp>
          <p:sp>
            <p:nvSpPr>
              <p:cNvPr id="200" name="Freeform 18">
                <a:extLst>
                  <a:ext uri="{FF2B5EF4-FFF2-40B4-BE49-F238E27FC236}">
                    <a16:creationId xmlns:a16="http://schemas.microsoft.com/office/drawing/2014/main" id="{63DFE601-A97F-4FEB-E6AA-0F983CF89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6927" y="3962669"/>
                <a:ext cx="5133930" cy="1075176"/>
              </a:xfrm>
              <a:custGeom>
                <a:avLst/>
                <a:gdLst>
                  <a:gd name="T0" fmla="*/ 23 w 574"/>
                  <a:gd name="T1" fmla="*/ 120 h 120"/>
                  <a:gd name="T2" fmla="*/ 556 w 574"/>
                  <a:gd name="T3" fmla="*/ 120 h 120"/>
                  <a:gd name="T4" fmla="*/ 574 w 574"/>
                  <a:gd name="T5" fmla="*/ 102 h 120"/>
                  <a:gd name="T6" fmla="*/ 574 w 574"/>
                  <a:gd name="T7" fmla="*/ 18 h 120"/>
                  <a:gd name="T8" fmla="*/ 556 w 574"/>
                  <a:gd name="T9" fmla="*/ 0 h 120"/>
                  <a:gd name="T10" fmla="*/ 23 w 574"/>
                  <a:gd name="T11" fmla="*/ 0 h 120"/>
                  <a:gd name="T12" fmla="*/ 0 w 574"/>
                  <a:gd name="T13" fmla="*/ 24 h 120"/>
                  <a:gd name="T14" fmla="*/ 0 w 574"/>
                  <a:gd name="T15" fmla="*/ 97 h 120"/>
                  <a:gd name="T16" fmla="*/ 23 w 574"/>
                  <a:gd name="T17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4" h="120">
                    <a:moveTo>
                      <a:pt x="23" y="120"/>
                    </a:moveTo>
                    <a:cubicBezTo>
                      <a:pt x="556" y="120"/>
                      <a:pt x="556" y="120"/>
                      <a:pt x="556" y="120"/>
                    </a:cubicBezTo>
                    <a:cubicBezTo>
                      <a:pt x="566" y="120"/>
                      <a:pt x="574" y="112"/>
                      <a:pt x="574" y="102"/>
                    </a:cubicBezTo>
                    <a:cubicBezTo>
                      <a:pt x="574" y="18"/>
                      <a:pt x="574" y="18"/>
                      <a:pt x="574" y="18"/>
                    </a:cubicBezTo>
                    <a:cubicBezTo>
                      <a:pt x="574" y="8"/>
                      <a:pt x="566" y="0"/>
                      <a:pt x="556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10"/>
                      <a:pt x="10" y="120"/>
                      <a:pt x="23" y="120"/>
                    </a:cubicBezTo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19">
                <a:extLst>
                  <a:ext uri="{FF2B5EF4-FFF2-40B4-BE49-F238E27FC236}">
                    <a16:creationId xmlns:a16="http://schemas.microsoft.com/office/drawing/2014/main" id="{647533C2-D3B5-4052-C2DB-FA1EA552BC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6927" y="3962669"/>
                <a:ext cx="1207024" cy="1075176"/>
              </a:xfrm>
              <a:custGeom>
                <a:avLst/>
                <a:gdLst>
                  <a:gd name="T0" fmla="*/ 23 w 135"/>
                  <a:gd name="T1" fmla="*/ 120 h 120"/>
                  <a:gd name="T2" fmla="*/ 135 w 135"/>
                  <a:gd name="T3" fmla="*/ 120 h 120"/>
                  <a:gd name="T4" fmla="*/ 135 w 135"/>
                  <a:gd name="T5" fmla="*/ 0 h 120"/>
                  <a:gd name="T6" fmla="*/ 23 w 135"/>
                  <a:gd name="T7" fmla="*/ 0 h 120"/>
                  <a:gd name="T8" fmla="*/ 0 w 135"/>
                  <a:gd name="T9" fmla="*/ 24 h 120"/>
                  <a:gd name="T10" fmla="*/ 0 w 135"/>
                  <a:gd name="T11" fmla="*/ 97 h 120"/>
                  <a:gd name="T12" fmla="*/ 23 w 135"/>
                  <a:gd name="T13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120">
                    <a:moveTo>
                      <a:pt x="23" y="120"/>
                    </a:moveTo>
                    <a:cubicBezTo>
                      <a:pt x="135" y="120"/>
                      <a:pt x="135" y="120"/>
                      <a:pt x="135" y="12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10"/>
                      <a:pt x="10" y="120"/>
                      <a:pt x="23" y="12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2400" b="1">
                    <a:solidFill>
                      <a:schemeClr val="bg1"/>
                    </a:solidFill>
                    <a:ea typeface="Calibri Light" panose="020F0302020204030204" pitchFamily="34" charset="0"/>
                    <a:cs typeface="Calibri Light" panose="020F0302020204030204" pitchFamily="34" charset="0"/>
                  </a:rPr>
                  <a:t>03</a:t>
                </a:r>
              </a:p>
            </p:txBody>
          </p:sp>
          <p:sp>
            <p:nvSpPr>
              <p:cNvPr id="202" name="Freeform 21">
                <a:extLst>
                  <a:ext uri="{FF2B5EF4-FFF2-40B4-BE49-F238E27FC236}">
                    <a16:creationId xmlns:a16="http://schemas.microsoft.com/office/drawing/2014/main" id="{FE7ECE03-1501-8FB4-101E-F5BE6D36E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6927" y="5260763"/>
                <a:ext cx="5133930" cy="1075176"/>
              </a:xfrm>
              <a:custGeom>
                <a:avLst/>
                <a:gdLst>
                  <a:gd name="T0" fmla="*/ 23 w 574"/>
                  <a:gd name="T1" fmla="*/ 120 h 120"/>
                  <a:gd name="T2" fmla="*/ 556 w 574"/>
                  <a:gd name="T3" fmla="*/ 120 h 120"/>
                  <a:gd name="T4" fmla="*/ 574 w 574"/>
                  <a:gd name="T5" fmla="*/ 102 h 120"/>
                  <a:gd name="T6" fmla="*/ 574 w 574"/>
                  <a:gd name="T7" fmla="*/ 18 h 120"/>
                  <a:gd name="T8" fmla="*/ 556 w 574"/>
                  <a:gd name="T9" fmla="*/ 0 h 120"/>
                  <a:gd name="T10" fmla="*/ 23 w 574"/>
                  <a:gd name="T11" fmla="*/ 0 h 120"/>
                  <a:gd name="T12" fmla="*/ 0 w 574"/>
                  <a:gd name="T13" fmla="*/ 24 h 120"/>
                  <a:gd name="T14" fmla="*/ 0 w 574"/>
                  <a:gd name="T15" fmla="*/ 96 h 120"/>
                  <a:gd name="T16" fmla="*/ 23 w 574"/>
                  <a:gd name="T17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4" h="120">
                    <a:moveTo>
                      <a:pt x="23" y="120"/>
                    </a:moveTo>
                    <a:cubicBezTo>
                      <a:pt x="556" y="120"/>
                      <a:pt x="556" y="120"/>
                      <a:pt x="556" y="120"/>
                    </a:cubicBezTo>
                    <a:cubicBezTo>
                      <a:pt x="566" y="120"/>
                      <a:pt x="574" y="112"/>
                      <a:pt x="574" y="102"/>
                    </a:cubicBezTo>
                    <a:cubicBezTo>
                      <a:pt x="574" y="18"/>
                      <a:pt x="574" y="18"/>
                      <a:pt x="574" y="18"/>
                    </a:cubicBezTo>
                    <a:cubicBezTo>
                      <a:pt x="574" y="8"/>
                      <a:pt x="566" y="0"/>
                      <a:pt x="556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10"/>
                      <a:pt x="10" y="120"/>
                      <a:pt x="23" y="120"/>
                    </a:cubicBezTo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Freeform 22">
                <a:extLst>
                  <a:ext uri="{FF2B5EF4-FFF2-40B4-BE49-F238E27FC236}">
                    <a16:creationId xmlns:a16="http://schemas.microsoft.com/office/drawing/2014/main" id="{A93CB989-E3C8-AE44-38CD-D88A3AD1ED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6927" y="5260763"/>
                <a:ext cx="1207024" cy="1075176"/>
              </a:xfrm>
              <a:custGeom>
                <a:avLst/>
                <a:gdLst>
                  <a:gd name="T0" fmla="*/ 23 w 135"/>
                  <a:gd name="T1" fmla="*/ 120 h 120"/>
                  <a:gd name="T2" fmla="*/ 135 w 135"/>
                  <a:gd name="T3" fmla="*/ 120 h 120"/>
                  <a:gd name="T4" fmla="*/ 135 w 135"/>
                  <a:gd name="T5" fmla="*/ 0 h 120"/>
                  <a:gd name="T6" fmla="*/ 23 w 135"/>
                  <a:gd name="T7" fmla="*/ 0 h 120"/>
                  <a:gd name="T8" fmla="*/ 0 w 135"/>
                  <a:gd name="T9" fmla="*/ 24 h 120"/>
                  <a:gd name="T10" fmla="*/ 0 w 135"/>
                  <a:gd name="T11" fmla="*/ 96 h 120"/>
                  <a:gd name="T12" fmla="*/ 23 w 135"/>
                  <a:gd name="T13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120">
                    <a:moveTo>
                      <a:pt x="23" y="120"/>
                    </a:moveTo>
                    <a:cubicBezTo>
                      <a:pt x="135" y="120"/>
                      <a:pt x="135" y="120"/>
                      <a:pt x="135" y="12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10"/>
                      <a:pt x="10" y="120"/>
                      <a:pt x="23" y="12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2400" b="1">
                    <a:solidFill>
                      <a:schemeClr val="bg1"/>
                    </a:solidFill>
                    <a:ea typeface="Calibri Light" panose="020F0302020204030204" pitchFamily="34" charset="0"/>
                    <a:cs typeface="Calibri Light" panose="020F0302020204030204" pitchFamily="34" charset="0"/>
                  </a:rPr>
                  <a:t>04</a:t>
                </a:r>
              </a:p>
            </p:txBody>
          </p:sp>
          <p:sp>
            <p:nvSpPr>
              <p:cNvPr id="204" name="TextBox 203">
                <a:extLst>
                  <a:ext uri="{FF2B5EF4-FFF2-40B4-BE49-F238E27FC236}">
                    <a16:creationId xmlns:a16="http://schemas.microsoft.com/office/drawing/2014/main" id="{BBDB8414-A1C6-F082-569B-E17DF13A3F54}"/>
                  </a:ext>
                </a:extLst>
              </p:cNvPr>
              <p:cNvSpPr txBox="1"/>
              <p:nvPr/>
            </p:nvSpPr>
            <p:spPr>
              <a:xfrm>
                <a:off x="4563951" y="1480071"/>
                <a:ext cx="3796092" cy="9063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2750"/>
                  </a:lnSpc>
                </a:pPr>
                <a:r>
                  <a:rPr lang="en-US" b="1">
                    <a:solidFill>
                      <a:srgbClr val="746558"/>
                    </a:solidFill>
                    <a:ea typeface="Calibri Light" panose="020F0302020204030204" pitchFamily="34" charset="0"/>
                    <a:cs typeface="Calibri Light" panose="020F0302020204030204" pitchFamily="34" charset="0"/>
                  </a:rPr>
                  <a:t>Financial &amp; Sustainability Targets</a:t>
                </a:r>
                <a:endParaRPr lang="en-US" b="1">
                  <a:ea typeface="Calibri Light" panose="020F0302020204030204" pitchFamily="34" charset="0"/>
                  <a:cs typeface="Calibri Light" panose="020F0302020204030204" pitchFamily="34" charset="0"/>
                </a:endParaRPr>
              </a:p>
              <a:p>
                <a:pPr>
                  <a:lnSpc>
                    <a:spcPts val="1600"/>
                  </a:lnSpc>
                </a:pPr>
                <a:r>
                  <a:rPr lang="en-US" sz="1400">
                    <a:solidFill>
                      <a:srgbClr val="746558"/>
                    </a:solidFill>
                    <a:ea typeface="Calibri Light" panose="020F0302020204030204" pitchFamily="34" charset="0"/>
                    <a:cs typeface="Calibri Light" panose="020F0302020204030204" pitchFamily="34" charset="0"/>
                  </a:rPr>
                  <a:t>Pressure to meet ambitious financial and sustainability goals</a:t>
                </a:r>
                <a:endParaRPr lang="en-US" sz="1400">
                  <a:ea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205" name="TextBox 204">
                <a:extLst>
                  <a:ext uri="{FF2B5EF4-FFF2-40B4-BE49-F238E27FC236}">
                    <a16:creationId xmlns:a16="http://schemas.microsoft.com/office/drawing/2014/main" id="{7ED539ED-0BBB-3E7D-02E6-EC857D1817D5}"/>
                  </a:ext>
                </a:extLst>
              </p:cNvPr>
              <p:cNvSpPr txBox="1"/>
              <p:nvPr/>
            </p:nvSpPr>
            <p:spPr>
              <a:xfrm>
                <a:off x="4563950" y="4116554"/>
                <a:ext cx="3985599" cy="6905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2750"/>
                  </a:lnSpc>
                </a:pPr>
                <a:r>
                  <a:rPr lang="en-US" b="1">
                    <a:solidFill>
                      <a:srgbClr val="746558"/>
                    </a:solidFill>
                    <a:ea typeface="Calibri Light" panose="020F0302020204030204" pitchFamily="34" charset="0"/>
                    <a:cs typeface="Calibri Light" panose="020F0302020204030204" pitchFamily="34" charset="0"/>
                  </a:rPr>
                  <a:t>Conflicts of Interest</a:t>
                </a:r>
                <a:endParaRPr lang="en-US" b="1">
                  <a:ea typeface="Calibri Light" panose="020F0302020204030204" pitchFamily="34" charset="0"/>
                  <a:cs typeface="Calibri Light" panose="020F0302020204030204" pitchFamily="34" charset="0"/>
                </a:endParaRPr>
              </a:p>
              <a:p>
                <a:pPr>
                  <a:lnSpc>
                    <a:spcPts val="1600"/>
                  </a:lnSpc>
                </a:pPr>
                <a:r>
                  <a:rPr lang="en-US" sz="1400">
                    <a:solidFill>
                      <a:srgbClr val="746558"/>
                    </a:solidFill>
                    <a:ea typeface="Calibri Light" panose="020F0302020204030204" pitchFamily="34" charset="0"/>
                    <a:cs typeface="Calibri Light" panose="020F0302020204030204" pitchFamily="34" charset="0"/>
                  </a:rPr>
                  <a:t>Managing competing stakeholder demands and priorities</a:t>
                </a:r>
                <a:endParaRPr lang="en-US" sz="1400">
                  <a:ea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206" name="TextBox 205">
                <a:extLst>
                  <a:ext uri="{FF2B5EF4-FFF2-40B4-BE49-F238E27FC236}">
                    <a16:creationId xmlns:a16="http://schemas.microsoft.com/office/drawing/2014/main" id="{1F062263-76A2-7764-9AE5-17E0A5916420}"/>
                  </a:ext>
                </a:extLst>
              </p:cNvPr>
              <p:cNvSpPr txBox="1"/>
              <p:nvPr/>
            </p:nvSpPr>
            <p:spPr>
              <a:xfrm>
                <a:off x="4588744" y="5300996"/>
                <a:ext cx="4000766" cy="9063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2750"/>
                  </a:lnSpc>
                </a:pPr>
                <a:r>
                  <a:rPr lang="en-US" b="1">
                    <a:solidFill>
                      <a:srgbClr val="746558"/>
                    </a:solidFill>
                    <a:ea typeface="Calibri Light" panose="020F0302020204030204" pitchFamily="34" charset="0"/>
                    <a:cs typeface="Calibri Light" panose="020F0302020204030204" pitchFamily="34" charset="0"/>
                  </a:rPr>
                  <a:t>Digital Governance</a:t>
                </a:r>
                <a:endParaRPr lang="en-US" b="1">
                  <a:ea typeface="Calibri Light" panose="020F0302020204030204" pitchFamily="34" charset="0"/>
                  <a:cs typeface="Calibri Light" panose="020F0302020204030204" pitchFamily="34" charset="0"/>
                </a:endParaRPr>
              </a:p>
              <a:p>
                <a:pPr>
                  <a:lnSpc>
                    <a:spcPts val="1600"/>
                  </a:lnSpc>
                </a:pPr>
                <a:r>
                  <a:rPr lang="en-US" sz="1400">
                    <a:solidFill>
                      <a:srgbClr val="746558"/>
                    </a:solidFill>
                    <a:ea typeface="Calibri Light" panose="020F0302020204030204" pitchFamily="34" charset="0"/>
                    <a:cs typeface="Calibri Light" panose="020F0302020204030204" pitchFamily="34" charset="0"/>
                  </a:rPr>
                  <a:t>Cybersecurity, data integrity, and emerging technology challenges</a:t>
                </a:r>
                <a:endParaRPr lang="en-US" sz="1400">
                  <a:ea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207" name="TextBox 206">
                <a:extLst>
                  <a:ext uri="{FF2B5EF4-FFF2-40B4-BE49-F238E27FC236}">
                    <a16:creationId xmlns:a16="http://schemas.microsoft.com/office/drawing/2014/main" id="{38F58933-DE86-7F4E-5BC5-411FD727CA1E}"/>
                  </a:ext>
                </a:extLst>
              </p:cNvPr>
              <p:cNvSpPr txBox="1"/>
              <p:nvPr/>
            </p:nvSpPr>
            <p:spPr>
              <a:xfrm>
                <a:off x="4592009" y="2695502"/>
                <a:ext cx="3926907" cy="9063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2750"/>
                  </a:lnSpc>
                </a:pPr>
                <a:r>
                  <a:rPr lang="en-US" b="1">
                    <a:solidFill>
                      <a:srgbClr val="746558"/>
                    </a:solidFill>
                    <a:ea typeface="Calibri Light" panose="020F0302020204030204" pitchFamily="34" charset="0"/>
                    <a:cs typeface="Calibri Light" panose="020F0302020204030204" pitchFamily="34" charset="0"/>
                  </a:rPr>
                  <a:t>Greenwashing Risks</a:t>
                </a:r>
                <a:endParaRPr lang="en-US" b="1">
                  <a:ea typeface="Calibri Light" panose="020F0302020204030204" pitchFamily="34" charset="0"/>
                  <a:cs typeface="Calibri Light" panose="020F0302020204030204" pitchFamily="34" charset="0"/>
                </a:endParaRPr>
              </a:p>
              <a:p>
                <a:pPr>
                  <a:lnSpc>
                    <a:spcPts val="1600"/>
                  </a:lnSpc>
                </a:pPr>
                <a:r>
                  <a:rPr lang="en-US" sz="1400">
                    <a:solidFill>
                      <a:srgbClr val="746558"/>
                    </a:solidFill>
                    <a:ea typeface="Calibri Light" panose="020F0302020204030204" pitchFamily="34" charset="0"/>
                    <a:cs typeface="Calibri Light" panose="020F0302020204030204" pitchFamily="34" charset="0"/>
                  </a:rPr>
                  <a:t>Navigating sustainability reporting and misleading disclosure concerns</a:t>
                </a:r>
                <a:endParaRPr lang="en-US" sz="1400">
                  <a:ea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</p:grp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0DBB2FDA-7361-8E1C-80DE-50AFD9156B10}"/>
                </a:ext>
              </a:extLst>
            </p:cNvPr>
            <p:cNvSpPr/>
            <p:nvPr/>
          </p:nvSpPr>
          <p:spPr>
            <a:xfrm>
              <a:off x="956546" y="5144404"/>
              <a:ext cx="2158345" cy="316118"/>
            </a:xfrm>
            <a:custGeom>
              <a:avLst/>
              <a:gdLst>
                <a:gd name="connsiteX0" fmla="*/ 2158346 w 2158345"/>
                <a:gd name="connsiteY0" fmla="*/ 158059 h 316118"/>
                <a:gd name="connsiteX1" fmla="*/ 1079173 w 2158345"/>
                <a:gd name="connsiteY1" fmla="*/ 316118 h 316118"/>
                <a:gd name="connsiteX2" fmla="*/ 0 w 2158345"/>
                <a:gd name="connsiteY2" fmla="*/ 158059 h 316118"/>
                <a:gd name="connsiteX3" fmla="*/ 1079173 w 2158345"/>
                <a:gd name="connsiteY3" fmla="*/ 0 h 316118"/>
                <a:gd name="connsiteX4" fmla="*/ 2158346 w 2158345"/>
                <a:gd name="connsiteY4" fmla="*/ 158059 h 316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8345" h="316118">
                  <a:moveTo>
                    <a:pt x="2158346" y="158059"/>
                  </a:moveTo>
                  <a:cubicBezTo>
                    <a:pt x="2158346" y="245353"/>
                    <a:pt x="1675184" y="316118"/>
                    <a:pt x="1079173" y="316118"/>
                  </a:cubicBezTo>
                  <a:cubicBezTo>
                    <a:pt x="483162" y="316118"/>
                    <a:pt x="0" y="245353"/>
                    <a:pt x="0" y="158059"/>
                  </a:cubicBezTo>
                  <a:cubicBezTo>
                    <a:pt x="0" y="70766"/>
                    <a:pt x="483162" y="0"/>
                    <a:pt x="1079173" y="0"/>
                  </a:cubicBezTo>
                  <a:cubicBezTo>
                    <a:pt x="1675184" y="0"/>
                    <a:pt x="2158346" y="70766"/>
                    <a:pt x="2158346" y="158059"/>
                  </a:cubicBezTo>
                  <a:close/>
                </a:path>
              </a:pathLst>
            </a:custGeom>
            <a:solidFill>
              <a:srgbClr val="E3D7D5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FAAB4D2B-9FB0-71EA-AD7A-E4AC81480A58}"/>
                </a:ext>
              </a:extLst>
            </p:cNvPr>
            <p:cNvSpPr/>
            <p:nvPr/>
          </p:nvSpPr>
          <p:spPr>
            <a:xfrm>
              <a:off x="1915275" y="4586373"/>
              <a:ext cx="1330130" cy="723467"/>
            </a:xfrm>
            <a:custGeom>
              <a:avLst/>
              <a:gdLst>
                <a:gd name="connsiteX0" fmla="*/ 254010 w 1330130"/>
                <a:gd name="connsiteY0" fmla="*/ 723222 h 723467"/>
                <a:gd name="connsiteX1" fmla="*/ 258834 w 1330130"/>
                <a:gd name="connsiteY1" fmla="*/ 643483 h 723467"/>
                <a:gd name="connsiteX2" fmla="*/ 259685 w 1330130"/>
                <a:gd name="connsiteY2" fmla="*/ 631990 h 723467"/>
                <a:gd name="connsiteX3" fmla="*/ 261104 w 1330130"/>
                <a:gd name="connsiteY3" fmla="*/ 608153 h 723467"/>
                <a:gd name="connsiteX4" fmla="*/ 537495 w 1330130"/>
                <a:gd name="connsiteY4" fmla="*/ 460452 h 723467"/>
                <a:gd name="connsiteX5" fmla="*/ 172710 w 1330130"/>
                <a:gd name="connsiteY5" fmla="*/ 526854 h 723467"/>
                <a:gd name="connsiteX6" fmla="*/ 146320 w 1330130"/>
                <a:gd name="connsiteY6" fmla="*/ 523874 h 723467"/>
                <a:gd name="connsiteX7" fmla="*/ 132131 w 1330130"/>
                <a:gd name="connsiteY7" fmla="*/ 521037 h 723467"/>
                <a:gd name="connsiteX8" fmla="*/ 166325 w 1330130"/>
                <a:gd name="connsiteY8" fmla="*/ 80202 h 723467"/>
                <a:gd name="connsiteX9" fmla="*/ 1206480 w 1330130"/>
                <a:gd name="connsiteY9" fmla="*/ 70128 h 723467"/>
                <a:gd name="connsiteX10" fmla="*/ 254010 w 1330130"/>
                <a:gd name="connsiteY10" fmla="*/ 723222 h 72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30130" h="723467">
                  <a:moveTo>
                    <a:pt x="254010" y="723222"/>
                  </a:moveTo>
                  <a:lnTo>
                    <a:pt x="258834" y="643483"/>
                  </a:lnTo>
                  <a:lnTo>
                    <a:pt x="259685" y="631990"/>
                  </a:lnTo>
                  <a:lnTo>
                    <a:pt x="261104" y="608153"/>
                  </a:lnTo>
                  <a:cubicBezTo>
                    <a:pt x="261104" y="608153"/>
                    <a:pt x="350491" y="567149"/>
                    <a:pt x="537495" y="460452"/>
                  </a:cubicBezTo>
                  <a:cubicBezTo>
                    <a:pt x="409799" y="500605"/>
                    <a:pt x="270894" y="533664"/>
                    <a:pt x="172710" y="526854"/>
                  </a:cubicBezTo>
                  <a:cubicBezTo>
                    <a:pt x="163871" y="526329"/>
                    <a:pt x="155060" y="525336"/>
                    <a:pt x="146320" y="523874"/>
                  </a:cubicBezTo>
                  <a:cubicBezTo>
                    <a:pt x="141212" y="523023"/>
                    <a:pt x="136246" y="522172"/>
                    <a:pt x="132131" y="521037"/>
                  </a:cubicBezTo>
                  <a:cubicBezTo>
                    <a:pt x="-78709" y="472370"/>
                    <a:pt x="-15003" y="127875"/>
                    <a:pt x="166325" y="80202"/>
                  </a:cubicBezTo>
                  <a:cubicBezTo>
                    <a:pt x="166325" y="80202"/>
                    <a:pt x="905543" y="-93890"/>
                    <a:pt x="1206480" y="70128"/>
                  </a:cubicBezTo>
                  <a:cubicBezTo>
                    <a:pt x="1502735" y="232018"/>
                    <a:pt x="1296860" y="587155"/>
                    <a:pt x="254010" y="723222"/>
                  </a:cubicBezTo>
                  <a:close/>
                </a:path>
              </a:pathLst>
            </a:custGeom>
            <a:solidFill>
              <a:schemeClr val="accent1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C20DD021-C52E-FA13-A902-F6F01AC640AC}"/>
                </a:ext>
              </a:extLst>
            </p:cNvPr>
            <p:cNvSpPr/>
            <p:nvPr/>
          </p:nvSpPr>
          <p:spPr>
            <a:xfrm>
              <a:off x="2061684" y="4831873"/>
              <a:ext cx="821467" cy="397944"/>
            </a:xfrm>
            <a:custGeom>
              <a:avLst/>
              <a:gdLst>
                <a:gd name="connsiteX0" fmla="*/ 821137 w 821467"/>
                <a:gd name="connsiteY0" fmla="*/ 8936 h 397944"/>
                <a:gd name="connsiteX1" fmla="*/ 532403 w 821467"/>
                <a:gd name="connsiteY1" fmla="*/ 193385 h 397944"/>
                <a:gd name="connsiteX2" fmla="*/ 112425 w 821467"/>
                <a:gd name="connsiteY2" fmla="*/ 397699 h 397944"/>
                <a:gd name="connsiteX3" fmla="*/ 113276 w 821467"/>
                <a:gd name="connsiteY3" fmla="*/ 386206 h 397944"/>
                <a:gd name="connsiteX4" fmla="*/ 523464 w 821467"/>
                <a:gd name="connsiteY4" fmla="*/ 186149 h 397944"/>
                <a:gd name="connsiteX5" fmla="*/ 806098 w 821467"/>
                <a:gd name="connsiteY5" fmla="*/ 11774 h 397944"/>
                <a:gd name="connsiteX6" fmla="*/ 791909 w 821467"/>
                <a:gd name="connsiteY6" fmla="*/ 16456 h 397944"/>
                <a:gd name="connsiteX7" fmla="*/ 26301 w 821467"/>
                <a:gd name="connsiteY7" fmla="*/ 280786 h 397944"/>
                <a:gd name="connsiteX8" fmla="*/ -90 w 821467"/>
                <a:gd name="connsiteY8" fmla="*/ 277807 h 397944"/>
                <a:gd name="connsiteX9" fmla="*/ 787795 w 821467"/>
                <a:gd name="connsiteY9" fmla="*/ 6098 h 397944"/>
                <a:gd name="connsiteX10" fmla="*/ 818867 w 821467"/>
                <a:gd name="connsiteY10" fmla="*/ 1699 h 397944"/>
                <a:gd name="connsiteX11" fmla="*/ 821137 w 821467"/>
                <a:gd name="connsiteY11" fmla="*/ 8936 h 397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1467" h="397944">
                  <a:moveTo>
                    <a:pt x="821137" y="8936"/>
                  </a:moveTo>
                  <a:cubicBezTo>
                    <a:pt x="816739" y="30786"/>
                    <a:pt x="630303" y="139327"/>
                    <a:pt x="532403" y="193385"/>
                  </a:cubicBezTo>
                  <a:cubicBezTo>
                    <a:pt x="450394" y="238789"/>
                    <a:pt x="255586" y="343925"/>
                    <a:pt x="112425" y="397699"/>
                  </a:cubicBezTo>
                  <a:lnTo>
                    <a:pt x="113276" y="386206"/>
                  </a:lnTo>
                  <a:cubicBezTo>
                    <a:pt x="253884" y="332574"/>
                    <a:pt x="443299" y="230133"/>
                    <a:pt x="523464" y="186149"/>
                  </a:cubicBezTo>
                  <a:cubicBezTo>
                    <a:pt x="672585" y="103573"/>
                    <a:pt x="782261" y="34049"/>
                    <a:pt x="806098" y="11774"/>
                  </a:cubicBezTo>
                  <a:cubicBezTo>
                    <a:pt x="802834" y="12625"/>
                    <a:pt x="798152" y="14044"/>
                    <a:pt x="791909" y="16456"/>
                  </a:cubicBezTo>
                  <a:cubicBezTo>
                    <a:pt x="330643" y="181467"/>
                    <a:pt x="121080" y="252409"/>
                    <a:pt x="26301" y="280786"/>
                  </a:cubicBezTo>
                  <a:cubicBezTo>
                    <a:pt x="17462" y="280261"/>
                    <a:pt x="8651" y="279268"/>
                    <a:pt x="-90" y="277807"/>
                  </a:cubicBezTo>
                  <a:cubicBezTo>
                    <a:pt x="80501" y="253261"/>
                    <a:pt x="283679" y="186717"/>
                    <a:pt x="787795" y="6098"/>
                  </a:cubicBezTo>
                  <a:cubicBezTo>
                    <a:pt x="809219" y="-1564"/>
                    <a:pt x="815462" y="-1280"/>
                    <a:pt x="818867" y="1699"/>
                  </a:cubicBezTo>
                  <a:cubicBezTo>
                    <a:pt x="820953" y="3473"/>
                    <a:pt x="821847" y="6283"/>
                    <a:pt x="821137" y="8936"/>
                  </a:cubicBezTo>
                  <a:close/>
                </a:path>
              </a:pathLst>
            </a:custGeom>
            <a:solidFill>
              <a:srgbClr val="002029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22327F5A-71C5-7F24-44CF-E9424D18B853}"/>
                </a:ext>
              </a:extLst>
            </p:cNvPr>
            <p:cNvSpPr/>
            <p:nvPr/>
          </p:nvSpPr>
          <p:spPr>
            <a:xfrm>
              <a:off x="1951723" y="5198745"/>
              <a:ext cx="200056" cy="146424"/>
            </a:xfrm>
            <a:custGeom>
              <a:avLst/>
              <a:gdLst>
                <a:gd name="connsiteX0" fmla="*/ 199967 w 200056"/>
                <a:gd name="connsiteY0" fmla="*/ -246 h 146424"/>
                <a:gd name="connsiteX1" fmla="*/ 95540 w 200056"/>
                <a:gd name="connsiteY1" fmla="*/ 20469 h 146424"/>
                <a:gd name="connsiteX2" fmla="*/ -90 w 200056"/>
                <a:gd name="connsiteY2" fmla="*/ 146179 h 146424"/>
                <a:gd name="connsiteX3" fmla="*/ 194434 w 200056"/>
                <a:gd name="connsiteY3" fmla="*/ 117802 h 14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56" h="146424">
                  <a:moveTo>
                    <a:pt x="199967" y="-246"/>
                  </a:moveTo>
                  <a:lnTo>
                    <a:pt x="95540" y="20469"/>
                  </a:lnTo>
                  <a:cubicBezTo>
                    <a:pt x="95540" y="20469"/>
                    <a:pt x="49712" y="87580"/>
                    <a:pt x="-90" y="146179"/>
                  </a:cubicBezTo>
                  <a:lnTo>
                    <a:pt x="194434" y="117802"/>
                  </a:lnTo>
                  <a:close/>
                </a:path>
              </a:pathLst>
            </a:custGeom>
            <a:solidFill>
              <a:srgbClr val="FDBB92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B9DABF02-E2C8-32CC-A54E-1A213E960B1A}"/>
                </a:ext>
              </a:extLst>
            </p:cNvPr>
            <p:cNvSpPr/>
            <p:nvPr/>
          </p:nvSpPr>
          <p:spPr>
            <a:xfrm>
              <a:off x="2106519" y="5168442"/>
              <a:ext cx="100879" cy="185300"/>
            </a:xfrm>
            <a:custGeom>
              <a:avLst/>
              <a:gdLst>
                <a:gd name="connsiteX0" fmla="*/ 100790 w 100879"/>
                <a:gd name="connsiteY0" fmla="*/ 170381 h 185300"/>
                <a:gd name="connsiteX1" fmla="*/ 16653 w 100879"/>
                <a:gd name="connsiteY1" fmla="*/ 183009 h 185300"/>
                <a:gd name="connsiteX2" fmla="*/ -90 w 100879"/>
                <a:gd name="connsiteY2" fmla="*/ 15159 h 185300"/>
                <a:gd name="connsiteX3" fmla="*/ 85041 w 100879"/>
                <a:gd name="connsiteY3" fmla="*/ 120 h 18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879" h="185300">
                  <a:moveTo>
                    <a:pt x="100790" y="170381"/>
                  </a:moveTo>
                  <a:cubicBezTo>
                    <a:pt x="74868" y="183647"/>
                    <a:pt x="45328" y="188088"/>
                    <a:pt x="16653" y="183009"/>
                  </a:cubicBezTo>
                  <a:lnTo>
                    <a:pt x="-90" y="15159"/>
                  </a:lnTo>
                  <a:cubicBezTo>
                    <a:pt x="26684" y="3426"/>
                    <a:pt x="55870" y="-1725"/>
                    <a:pt x="85041" y="120"/>
                  </a:cubicBezTo>
                  <a:close/>
                </a:path>
              </a:pathLst>
            </a:custGeom>
            <a:solidFill>
              <a:srgbClr val="2A5B74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49EFE221-1588-F8F2-EB9D-C1785EA3E963}"/>
                </a:ext>
              </a:extLst>
            </p:cNvPr>
            <p:cNvSpPr/>
            <p:nvPr/>
          </p:nvSpPr>
          <p:spPr>
            <a:xfrm>
              <a:off x="1602753" y="5077151"/>
              <a:ext cx="485720" cy="349600"/>
            </a:xfrm>
            <a:custGeom>
              <a:avLst/>
              <a:gdLst>
                <a:gd name="connsiteX0" fmla="*/ -13 w 485720"/>
                <a:gd name="connsiteY0" fmla="*/ 303245 h 349600"/>
                <a:gd name="connsiteX1" fmla="*/ 369880 w 485720"/>
                <a:gd name="connsiteY1" fmla="*/ -246 h 349600"/>
                <a:gd name="connsiteX2" fmla="*/ 483387 w 485720"/>
                <a:gd name="connsiteY2" fmla="*/ 122626 h 349600"/>
                <a:gd name="connsiteX3" fmla="*/ 389886 w 485720"/>
                <a:gd name="connsiteY3" fmla="*/ 226343 h 349600"/>
                <a:gd name="connsiteX4" fmla="*/ 374704 w 485720"/>
                <a:gd name="connsiteY4" fmla="*/ 287637 h 349600"/>
                <a:gd name="connsiteX5" fmla="*/ 289573 w 485720"/>
                <a:gd name="connsiteY5" fmla="*/ 301826 h 349600"/>
                <a:gd name="connsiteX6" fmla="*/ 267723 w 485720"/>
                <a:gd name="connsiteY6" fmla="*/ 304238 h 349600"/>
                <a:gd name="connsiteX7" fmla="*/ 251832 w 485720"/>
                <a:gd name="connsiteY7" fmla="*/ 305940 h 349600"/>
                <a:gd name="connsiteX8" fmla="*/ 225442 w 485720"/>
                <a:gd name="connsiteY8" fmla="*/ 308920 h 349600"/>
                <a:gd name="connsiteX9" fmla="*/ 215510 w 485720"/>
                <a:gd name="connsiteY9" fmla="*/ 310055 h 349600"/>
                <a:gd name="connsiteX10" fmla="*/ 215510 w 485720"/>
                <a:gd name="connsiteY10" fmla="*/ 310055 h 349600"/>
                <a:gd name="connsiteX11" fmla="*/ 191389 w 485720"/>
                <a:gd name="connsiteY11" fmla="*/ 313177 h 349600"/>
                <a:gd name="connsiteX12" fmla="*/ 80010 w 485720"/>
                <a:gd name="connsiteY12" fmla="*/ 338858 h 349600"/>
                <a:gd name="connsiteX13" fmla="*/ -13 w 485720"/>
                <a:gd name="connsiteY13" fmla="*/ 303245 h 34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5720" h="349600">
                  <a:moveTo>
                    <a:pt x="-13" y="303245"/>
                  </a:moveTo>
                  <a:cubicBezTo>
                    <a:pt x="-6256" y="278982"/>
                    <a:pt x="369880" y="-246"/>
                    <a:pt x="369880" y="-246"/>
                  </a:cubicBezTo>
                  <a:cubicBezTo>
                    <a:pt x="369880" y="-246"/>
                    <a:pt x="456855" y="84885"/>
                    <a:pt x="483387" y="122626"/>
                  </a:cubicBezTo>
                  <a:cubicBezTo>
                    <a:pt x="498427" y="144050"/>
                    <a:pt x="434579" y="144192"/>
                    <a:pt x="389886" y="226343"/>
                  </a:cubicBezTo>
                  <a:cubicBezTo>
                    <a:pt x="389886" y="226343"/>
                    <a:pt x="393007" y="274158"/>
                    <a:pt x="374704" y="287637"/>
                  </a:cubicBezTo>
                  <a:cubicBezTo>
                    <a:pt x="367894" y="292461"/>
                    <a:pt x="333132" y="296718"/>
                    <a:pt x="289573" y="301826"/>
                  </a:cubicBezTo>
                  <a:lnTo>
                    <a:pt x="267723" y="304238"/>
                  </a:lnTo>
                  <a:lnTo>
                    <a:pt x="251832" y="305940"/>
                  </a:lnTo>
                  <a:lnTo>
                    <a:pt x="225442" y="308920"/>
                  </a:lnTo>
                  <a:lnTo>
                    <a:pt x="215510" y="310055"/>
                  </a:lnTo>
                  <a:lnTo>
                    <a:pt x="215510" y="310055"/>
                  </a:lnTo>
                  <a:lnTo>
                    <a:pt x="191389" y="313177"/>
                  </a:lnTo>
                  <a:cubicBezTo>
                    <a:pt x="143574" y="319561"/>
                    <a:pt x="99874" y="327365"/>
                    <a:pt x="80010" y="338858"/>
                  </a:cubicBezTo>
                  <a:cubicBezTo>
                    <a:pt x="26094" y="368795"/>
                    <a:pt x="6088" y="327649"/>
                    <a:pt x="-13" y="303245"/>
                  </a:cubicBezTo>
                  <a:close/>
                </a:path>
              </a:pathLst>
            </a:custGeom>
            <a:solidFill>
              <a:srgbClr val="E3390F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D4E6599F-955D-B52C-8351-A99EC3F3D536}"/>
                </a:ext>
              </a:extLst>
            </p:cNvPr>
            <p:cNvSpPr/>
            <p:nvPr/>
          </p:nvSpPr>
          <p:spPr>
            <a:xfrm>
              <a:off x="1827433" y="5302455"/>
              <a:ext cx="38081" cy="88151"/>
            </a:xfrm>
            <a:custGeom>
              <a:avLst/>
              <a:gdLst>
                <a:gd name="connsiteX0" fmla="*/ -90 w 38081"/>
                <a:gd name="connsiteY0" fmla="*/ 83332 h 88151"/>
                <a:gd name="connsiteX1" fmla="*/ 16511 w 38081"/>
                <a:gd name="connsiteY1" fmla="*/ 63042 h 88151"/>
                <a:gd name="connsiteX2" fmla="*/ 19207 w 38081"/>
                <a:gd name="connsiteY2" fmla="*/ 9694 h 88151"/>
                <a:gd name="connsiteX3" fmla="*/ 20484 w 38081"/>
                <a:gd name="connsiteY3" fmla="*/ 3593 h 88151"/>
                <a:gd name="connsiteX4" fmla="*/ 25875 w 38081"/>
                <a:gd name="connsiteY4" fmla="*/ -96 h 88151"/>
                <a:gd name="connsiteX5" fmla="*/ 35665 w 38081"/>
                <a:gd name="connsiteY5" fmla="*/ 6558 h 88151"/>
                <a:gd name="connsiteX6" fmla="*/ 35665 w 38081"/>
                <a:gd name="connsiteY6" fmla="*/ 6572 h 88151"/>
                <a:gd name="connsiteX7" fmla="*/ 31976 w 38081"/>
                <a:gd name="connsiteY7" fmla="*/ 69569 h 88151"/>
                <a:gd name="connsiteX8" fmla="*/ 26301 w 38081"/>
                <a:gd name="connsiteY8" fmla="*/ 80352 h 88151"/>
                <a:gd name="connsiteX9" fmla="*/ -90 w 38081"/>
                <a:gd name="connsiteY9" fmla="*/ 83332 h 8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081" h="88151">
                  <a:moveTo>
                    <a:pt x="-90" y="83332"/>
                  </a:moveTo>
                  <a:cubicBezTo>
                    <a:pt x="7445" y="78479"/>
                    <a:pt x="13248" y="71385"/>
                    <a:pt x="16511" y="63042"/>
                  </a:cubicBezTo>
                  <a:cubicBezTo>
                    <a:pt x="21647" y="45732"/>
                    <a:pt x="22569" y="27443"/>
                    <a:pt x="19207" y="9694"/>
                  </a:cubicBezTo>
                  <a:cubicBezTo>
                    <a:pt x="18838" y="7565"/>
                    <a:pt x="19292" y="5381"/>
                    <a:pt x="20484" y="3593"/>
                  </a:cubicBezTo>
                  <a:cubicBezTo>
                    <a:pt x="21690" y="1677"/>
                    <a:pt x="23648" y="343"/>
                    <a:pt x="25875" y="-96"/>
                  </a:cubicBezTo>
                  <a:cubicBezTo>
                    <a:pt x="30416" y="-962"/>
                    <a:pt x="34800" y="2018"/>
                    <a:pt x="35665" y="6558"/>
                  </a:cubicBezTo>
                  <a:cubicBezTo>
                    <a:pt x="35665" y="6572"/>
                    <a:pt x="35665" y="6572"/>
                    <a:pt x="35665" y="6572"/>
                  </a:cubicBezTo>
                  <a:cubicBezTo>
                    <a:pt x="39723" y="27543"/>
                    <a:pt x="38461" y="49208"/>
                    <a:pt x="31976" y="69569"/>
                  </a:cubicBezTo>
                  <a:cubicBezTo>
                    <a:pt x="30345" y="73300"/>
                    <a:pt x="28443" y="76904"/>
                    <a:pt x="26301" y="80352"/>
                  </a:cubicBezTo>
                  <a:cubicBezTo>
                    <a:pt x="16085" y="87304"/>
                    <a:pt x="6437" y="91703"/>
                    <a:pt x="-90" y="83332"/>
                  </a:cubicBezTo>
                  <a:close/>
                </a:path>
              </a:pathLst>
            </a:custGeom>
            <a:solidFill>
              <a:srgbClr val="FFFFFF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D2F7C091-0F81-2FB2-E7A3-933437BBD5E2}"/>
                </a:ext>
              </a:extLst>
            </p:cNvPr>
            <p:cNvSpPr/>
            <p:nvPr/>
          </p:nvSpPr>
          <p:spPr>
            <a:xfrm>
              <a:off x="1869714" y="5303851"/>
              <a:ext cx="30194" cy="81378"/>
            </a:xfrm>
            <a:custGeom>
              <a:avLst/>
              <a:gdLst>
                <a:gd name="connsiteX0" fmla="*/ -90 w 30194"/>
                <a:gd name="connsiteY0" fmla="*/ 77254 h 81378"/>
                <a:gd name="connsiteX1" fmla="*/ 8565 w 30194"/>
                <a:gd name="connsiteY1" fmla="*/ 63066 h 81378"/>
                <a:gd name="connsiteX2" fmla="*/ 11261 w 30194"/>
                <a:gd name="connsiteY2" fmla="*/ 9717 h 81378"/>
                <a:gd name="connsiteX3" fmla="*/ 12538 w 30194"/>
                <a:gd name="connsiteY3" fmla="*/ 3474 h 81378"/>
                <a:gd name="connsiteX4" fmla="*/ 18072 w 30194"/>
                <a:gd name="connsiteY4" fmla="*/ -73 h 81378"/>
                <a:gd name="connsiteX5" fmla="*/ 27805 w 30194"/>
                <a:gd name="connsiteY5" fmla="*/ 6298 h 81378"/>
                <a:gd name="connsiteX6" fmla="*/ 27862 w 30194"/>
                <a:gd name="connsiteY6" fmla="*/ 6596 h 81378"/>
                <a:gd name="connsiteX7" fmla="*/ 24031 w 30194"/>
                <a:gd name="connsiteY7" fmla="*/ 69593 h 81378"/>
                <a:gd name="connsiteX8" fmla="*/ 21761 w 30194"/>
                <a:gd name="connsiteY8" fmla="*/ 74417 h 81378"/>
                <a:gd name="connsiteX9" fmla="*/ -90 w 30194"/>
                <a:gd name="connsiteY9" fmla="*/ 77254 h 81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94" h="81378">
                  <a:moveTo>
                    <a:pt x="-90" y="77254"/>
                  </a:moveTo>
                  <a:cubicBezTo>
                    <a:pt x="3599" y="73069"/>
                    <a:pt x="6536" y="68259"/>
                    <a:pt x="8565" y="63066"/>
                  </a:cubicBezTo>
                  <a:cubicBezTo>
                    <a:pt x="13758" y="45756"/>
                    <a:pt x="14681" y="27453"/>
                    <a:pt x="11261" y="9717"/>
                  </a:cubicBezTo>
                  <a:cubicBezTo>
                    <a:pt x="10878" y="7546"/>
                    <a:pt x="11332" y="5319"/>
                    <a:pt x="12538" y="3474"/>
                  </a:cubicBezTo>
                  <a:cubicBezTo>
                    <a:pt x="13787" y="1545"/>
                    <a:pt x="15801" y="254"/>
                    <a:pt x="18072" y="-73"/>
                  </a:cubicBezTo>
                  <a:cubicBezTo>
                    <a:pt x="22527" y="-995"/>
                    <a:pt x="26883" y="1857"/>
                    <a:pt x="27805" y="6298"/>
                  </a:cubicBezTo>
                  <a:cubicBezTo>
                    <a:pt x="27833" y="6397"/>
                    <a:pt x="27847" y="6497"/>
                    <a:pt x="27862" y="6596"/>
                  </a:cubicBezTo>
                  <a:cubicBezTo>
                    <a:pt x="31834" y="27581"/>
                    <a:pt x="30515" y="49232"/>
                    <a:pt x="24031" y="69593"/>
                  </a:cubicBezTo>
                  <a:cubicBezTo>
                    <a:pt x="23364" y="71238"/>
                    <a:pt x="22598" y="72856"/>
                    <a:pt x="21761" y="74417"/>
                  </a:cubicBezTo>
                  <a:cubicBezTo>
                    <a:pt x="15376" y="79241"/>
                    <a:pt x="8707" y="85200"/>
                    <a:pt x="-90" y="77254"/>
                  </a:cubicBezTo>
                  <a:close/>
                </a:path>
              </a:pathLst>
            </a:custGeom>
            <a:solidFill>
              <a:srgbClr val="FFFFFF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05FA2F7B-4DDA-6CA0-99C2-9F559663101F}"/>
                </a:ext>
              </a:extLst>
            </p:cNvPr>
            <p:cNvSpPr/>
            <p:nvPr/>
          </p:nvSpPr>
          <p:spPr>
            <a:xfrm>
              <a:off x="1793380" y="5309834"/>
              <a:ext cx="33825" cy="85914"/>
            </a:xfrm>
            <a:custGeom>
              <a:avLst/>
              <a:gdLst>
                <a:gd name="connsiteX0" fmla="*/ -90 w 33825"/>
                <a:gd name="connsiteY0" fmla="*/ 80210 h 85914"/>
                <a:gd name="connsiteX1" fmla="*/ 12254 w 33825"/>
                <a:gd name="connsiteY1" fmla="*/ 63042 h 85914"/>
                <a:gd name="connsiteX2" fmla="*/ 14950 w 33825"/>
                <a:gd name="connsiteY2" fmla="*/ 9693 h 85914"/>
                <a:gd name="connsiteX3" fmla="*/ 16227 w 33825"/>
                <a:gd name="connsiteY3" fmla="*/ 3592 h 85914"/>
                <a:gd name="connsiteX4" fmla="*/ 21619 w 33825"/>
                <a:gd name="connsiteY4" fmla="*/ -96 h 85914"/>
                <a:gd name="connsiteX5" fmla="*/ 31409 w 33825"/>
                <a:gd name="connsiteY5" fmla="*/ 6558 h 85914"/>
                <a:gd name="connsiteX6" fmla="*/ 31409 w 33825"/>
                <a:gd name="connsiteY6" fmla="*/ 6572 h 85914"/>
                <a:gd name="connsiteX7" fmla="*/ 27720 w 33825"/>
                <a:gd name="connsiteY7" fmla="*/ 69568 h 85914"/>
                <a:gd name="connsiteX8" fmla="*/ 24031 w 33825"/>
                <a:gd name="connsiteY8" fmla="*/ 77088 h 85914"/>
                <a:gd name="connsiteX9" fmla="*/ 24031 w 33825"/>
                <a:gd name="connsiteY9" fmla="*/ 77088 h 85914"/>
                <a:gd name="connsiteX10" fmla="*/ -90 w 33825"/>
                <a:gd name="connsiteY10" fmla="*/ 80210 h 85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825" h="85914">
                  <a:moveTo>
                    <a:pt x="-90" y="80210"/>
                  </a:moveTo>
                  <a:cubicBezTo>
                    <a:pt x="5345" y="75556"/>
                    <a:pt x="9573" y="69668"/>
                    <a:pt x="12254" y="63042"/>
                  </a:cubicBezTo>
                  <a:cubicBezTo>
                    <a:pt x="17447" y="45732"/>
                    <a:pt x="18370" y="27429"/>
                    <a:pt x="14950" y="9693"/>
                  </a:cubicBezTo>
                  <a:cubicBezTo>
                    <a:pt x="14581" y="7565"/>
                    <a:pt x="15035" y="5380"/>
                    <a:pt x="16227" y="3592"/>
                  </a:cubicBezTo>
                  <a:cubicBezTo>
                    <a:pt x="17433" y="1677"/>
                    <a:pt x="19391" y="343"/>
                    <a:pt x="21619" y="-96"/>
                  </a:cubicBezTo>
                  <a:cubicBezTo>
                    <a:pt x="26159" y="-962"/>
                    <a:pt x="30543" y="2017"/>
                    <a:pt x="31409" y="6558"/>
                  </a:cubicBezTo>
                  <a:cubicBezTo>
                    <a:pt x="31409" y="6572"/>
                    <a:pt x="31409" y="6572"/>
                    <a:pt x="31409" y="6572"/>
                  </a:cubicBezTo>
                  <a:cubicBezTo>
                    <a:pt x="35467" y="27543"/>
                    <a:pt x="34204" y="49208"/>
                    <a:pt x="27720" y="69568"/>
                  </a:cubicBezTo>
                  <a:cubicBezTo>
                    <a:pt x="26627" y="72137"/>
                    <a:pt x="25407" y="74648"/>
                    <a:pt x="24031" y="77088"/>
                  </a:cubicBezTo>
                  <a:lnTo>
                    <a:pt x="24031" y="77088"/>
                  </a:lnTo>
                  <a:cubicBezTo>
                    <a:pt x="14099" y="86595"/>
                    <a:pt x="6295" y="89007"/>
                    <a:pt x="-90" y="80210"/>
                  </a:cubicBezTo>
                  <a:close/>
                </a:path>
              </a:pathLst>
            </a:custGeom>
            <a:solidFill>
              <a:srgbClr val="FFFFFF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52CDCD9F-90AF-6CDE-8B4F-E72769349194}"/>
                </a:ext>
              </a:extLst>
            </p:cNvPr>
            <p:cNvSpPr/>
            <p:nvPr/>
          </p:nvSpPr>
          <p:spPr>
            <a:xfrm>
              <a:off x="808012" y="4586799"/>
              <a:ext cx="1330101" cy="723042"/>
            </a:xfrm>
            <a:custGeom>
              <a:avLst/>
              <a:gdLst>
                <a:gd name="connsiteX0" fmla="*/ 1198106 w 1330101"/>
                <a:gd name="connsiteY0" fmla="*/ 520611 h 723042"/>
                <a:gd name="connsiteX1" fmla="*/ 1181647 w 1330101"/>
                <a:gd name="connsiteY1" fmla="*/ 523732 h 723042"/>
                <a:gd name="connsiteX2" fmla="*/ 1154831 w 1330101"/>
                <a:gd name="connsiteY2" fmla="*/ 526570 h 723042"/>
                <a:gd name="connsiteX3" fmla="*/ 792175 w 1330101"/>
                <a:gd name="connsiteY3" fmla="*/ 460026 h 723042"/>
                <a:gd name="connsiteX4" fmla="*/ 1068565 w 1330101"/>
                <a:gd name="connsiteY4" fmla="*/ 607728 h 723042"/>
                <a:gd name="connsiteX5" fmla="*/ 1070126 w 1330101"/>
                <a:gd name="connsiteY5" fmla="*/ 632558 h 723042"/>
                <a:gd name="connsiteX6" fmla="*/ 1070836 w 1330101"/>
                <a:gd name="connsiteY6" fmla="*/ 644050 h 723042"/>
                <a:gd name="connsiteX7" fmla="*/ 1075660 w 1330101"/>
                <a:gd name="connsiteY7" fmla="*/ 722796 h 723042"/>
                <a:gd name="connsiteX8" fmla="*/ 123757 w 1330101"/>
                <a:gd name="connsiteY8" fmla="*/ 70128 h 723042"/>
                <a:gd name="connsiteX9" fmla="*/ 1163912 w 1330101"/>
                <a:gd name="connsiteY9" fmla="*/ 80202 h 723042"/>
                <a:gd name="connsiteX10" fmla="*/ 1198106 w 1330101"/>
                <a:gd name="connsiteY10" fmla="*/ 520611 h 723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30101" h="723042">
                  <a:moveTo>
                    <a:pt x="1198106" y="520611"/>
                  </a:moveTo>
                  <a:cubicBezTo>
                    <a:pt x="1192856" y="521746"/>
                    <a:pt x="1187323" y="522881"/>
                    <a:pt x="1181647" y="523732"/>
                  </a:cubicBezTo>
                  <a:cubicBezTo>
                    <a:pt x="1173134" y="525009"/>
                    <a:pt x="1164196" y="526003"/>
                    <a:pt x="1154831" y="526570"/>
                  </a:cubicBezTo>
                  <a:cubicBezTo>
                    <a:pt x="1056789" y="532813"/>
                    <a:pt x="918594" y="499896"/>
                    <a:pt x="792175" y="460026"/>
                  </a:cubicBezTo>
                  <a:cubicBezTo>
                    <a:pt x="979178" y="566723"/>
                    <a:pt x="1068565" y="607728"/>
                    <a:pt x="1068565" y="607728"/>
                  </a:cubicBezTo>
                  <a:lnTo>
                    <a:pt x="1070126" y="632558"/>
                  </a:lnTo>
                  <a:lnTo>
                    <a:pt x="1070836" y="644050"/>
                  </a:lnTo>
                  <a:lnTo>
                    <a:pt x="1075660" y="722796"/>
                  </a:lnTo>
                  <a:cubicBezTo>
                    <a:pt x="32809" y="586729"/>
                    <a:pt x="-172923" y="231593"/>
                    <a:pt x="123757" y="70128"/>
                  </a:cubicBezTo>
                  <a:cubicBezTo>
                    <a:pt x="424694" y="-93890"/>
                    <a:pt x="1163912" y="80202"/>
                    <a:pt x="1163912" y="80202"/>
                  </a:cubicBezTo>
                  <a:cubicBezTo>
                    <a:pt x="1344814" y="127449"/>
                    <a:pt x="1408521" y="471945"/>
                    <a:pt x="1198106" y="520611"/>
                  </a:cubicBezTo>
                  <a:close/>
                </a:path>
              </a:pathLst>
            </a:custGeom>
            <a:solidFill>
              <a:schemeClr val="accent1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BB9568B4-5D54-E0F4-2F09-FA2D3EAA1ED9}"/>
                </a:ext>
              </a:extLst>
            </p:cNvPr>
            <p:cNvSpPr/>
            <p:nvPr/>
          </p:nvSpPr>
          <p:spPr>
            <a:xfrm>
              <a:off x="1168201" y="4832725"/>
              <a:ext cx="822114" cy="398370"/>
            </a:xfrm>
            <a:custGeom>
              <a:avLst/>
              <a:gdLst>
                <a:gd name="connsiteX0" fmla="*/ 29175 w 822114"/>
                <a:gd name="connsiteY0" fmla="*/ 15888 h 398370"/>
                <a:gd name="connsiteX1" fmla="*/ 14987 w 822114"/>
                <a:gd name="connsiteY1" fmla="*/ 11206 h 398370"/>
                <a:gd name="connsiteX2" fmla="*/ 297620 w 822114"/>
                <a:gd name="connsiteY2" fmla="*/ 185582 h 398370"/>
                <a:gd name="connsiteX3" fmla="*/ 710504 w 822114"/>
                <a:gd name="connsiteY3" fmla="*/ 386632 h 398370"/>
                <a:gd name="connsiteX4" fmla="*/ 711214 w 822114"/>
                <a:gd name="connsiteY4" fmla="*/ 398124 h 398370"/>
                <a:gd name="connsiteX5" fmla="*/ 288682 w 822114"/>
                <a:gd name="connsiteY5" fmla="*/ 192818 h 398370"/>
                <a:gd name="connsiteX6" fmla="*/ 89 w 822114"/>
                <a:gd name="connsiteY6" fmla="*/ 8368 h 398370"/>
                <a:gd name="connsiteX7" fmla="*/ 2217 w 822114"/>
                <a:gd name="connsiteY7" fmla="*/ 1700 h 398370"/>
                <a:gd name="connsiteX8" fmla="*/ 33290 w 822114"/>
                <a:gd name="connsiteY8" fmla="*/ 6098 h 398370"/>
                <a:gd name="connsiteX9" fmla="*/ 822025 w 822114"/>
                <a:gd name="connsiteY9" fmla="*/ 278090 h 398370"/>
                <a:gd name="connsiteX10" fmla="*/ 795209 w 822114"/>
                <a:gd name="connsiteY10" fmla="*/ 280928 h 398370"/>
                <a:gd name="connsiteX11" fmla="*/ 29175 w 822114"/>
                <a:gd name="connsiteY11" fmla="*/ 15888 h 398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2114" h="398370">
                  <a:moveTo>
                    <a:pt x="29175" y="15888"/>
                  </a:moveTo>
                  <a:cubicBezTo>
                    <a:pt x="22506" y="13476"/>
                    <a:pt x="17824" y="12057"/>
                    <a:pt x="14987" y="11206"/>
                  </a:cubicBezTo>
                  <a:cubicBezTo>
                    <a:pt x="38823" y="33482"/>
                    <a:pt x="148500" y="103005"/>
                    <a:pt x="297620" y="185582"/>
                  </a:cubicBezTo>
                  <a:cubicBezTo>
                    <a:pt x="378353" y="230275"/>
                    <a:pt x="569613" y="333284"/>
                    <a:pt x="710504" y="386632"/>
                  </a:cubicBezTo>
                  <a:lnTo>
                    <a:pt x="711214" y="398124"/>
                  </a:lnTo>
                  <a:cubicBezTo>
                    <a:pt x="567910" y="344634"/>
                    <a:pt x="370691" y="238504"/>
                    <a:pt x="288682" y="192818"/>
                  </a:cubicBezTo>
                  <a:cubicBezTo>
                    <a:pt x="190781" y="138476"/>
                    <a:pt x="4913" y="29935"/>
                    <a:pt x="89" y="8368"/>
                  </a:cubicBezTo>
                  <a:cubicBezTo>
                    <a:pt x="-479" y="5928"/>
                    <a:pt x="330" y="3359"/>
                    <a:pt x="2217" y="1700"/>
                  </a:cubicBezTo>
                  <a:cubicBezTo>
                    <a:pt x="5764" y="-1280"/>
                    <a:pt x="11865" y="-1564"/>
                    <a:pt x="33290" y="6098"/>
                  </a:cubicBezTo>
                  <a:cubicBezTo>
                    <a:pt x="539533" y="187284"/>
                    <a:pt x="742712" y="253686"/>
                    <a:pt x="822025" y="278090"/>
                  </a:cubicBezTo>
                  <a:cubicBezTo>
                    <a:pt x="813512" y="279367"/>
                    <a:pt x="804573" y="280361"/>
                    <a:pt x="795209" y="280928"/>
                  </a:cubicBezTo>
                  <a:cubicBezTo>
                    <a:pt x="699579" y="251558"/>
                    <a:pt x="490158" y="180616"/>
                    <a:pt x="29175" y="15888"/>
                  </a:cubicBezTo>
                  <a:close/>
                </a:path>
              </a:pathLst>
            </a:custGeom>
            <a:solidFill>
              <a:srgbClr val="002029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2B3EA9EB-9AA9-B4C8-4222-95EDC5F6D60B}"/>
                </a:ext>
              </a:extLst>
            </p:cNvPr>
            <p:cNvSpPr/>
            <p:nvPr/>
          </p:nvSpPr>
          <p:spPr>
            <a:xfrm>
              <a:off x="1900929" y="5198745"/>
              <a:ext cx="200056" cy="146424"/>
            </a:xfrm>
            <a:custGeom>
              <a:avLst/>
              <a:gdLst>
                <a:gd name="connsiteX0" fmla="*/ -90 w 200056"/>
                <a:gd name="connsiteY0" fmla="*/ -246 h 146424"/>
                <a:gd name="connsiteX1" fmla="*/ 104337 w 200056"/>
                <a:gd name="connsiteY1" fmla="*/ 20469 h 146424"/>
                <a:gd name="connsiteX2" fmla="*/ 199967 w 200056"/>
                <a:gd name="connsiteY2" fmla="*/ 146179 h 146424"/>
                <a:gd name="connsiteX3" fmla="*/ 5444 w 200056"/>
                <a:gd name="connsiteY3" fmla="*/ 117802 h 14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56" h="146424">
                  <a:moveTo>
                    <a:pt x="-90" y="-246"/>
                  </a:moveTo>
                  <a:lnTo>
                    <a:pt x="104337" y="20469"/>
                  </a:lnTo>
                  <a:cubicBezTo>
                    <a:pt x="104337" y="20469"/>
                    <a:pt x="150166" y="87580"/>
                    <a:pt x="199967" y="146179"/>
                  </a:cubicBezTo>
                  <a:lnTo>
                    <a:pt x="5444" y="117802"/>
                  </a:lnTo>
                  <a:close/>
                </a:path>
              </a:pathLst>
            </a:custGeom>
            <a:solidFill>
              <a:srgbClr val="FDBB92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EB5B3F51-4FB2-1A51-BD32-3DE905E72770}"/>
                </a:ext>
              </a:extLst>
            </p:cNvPr>
            <p:cNvSpPr/>
            <p:nvPr/>
          </p:nvSpPr>
          <p:spPr>
            <a:xfrm>
              <a:off x="1845452" y="5168442"/>
              <a:ext cx="100738" cy="185308"/>
            </a:xfrm>
            <a:custGeom>
              <a:avLst/>
              <a:gdLst>
                <a:gd name="connsiteX0" fmla="*/ -90 w 100738"/>
                <a:gd name="connsiteY0" fmla="*/ 170381 h 185308"/>
                <a:gd name="connsiteX1" fmla="*/ 83906 w 100738"/>
                <a:gd name="connsiteY1" fmla="*/ 183009 h 185308"/>
                <a:gd name="connsiteX2" fmla="*/ 100649 w 100738"/>
                <a:gd name="connsiteY2" fmla="*/ 15159 h 185308"/>
                <a:gd name="connsiteX3" fmla="*/ 15518 w 100738"/>
                <a:gd name="connsiteY3" fmla="*/ 120 h 185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738" h="185308">
                  <a:moveTo>
                    <a:pt x="-90" y="170381"/>
                  </a:moveTo>
                  <a:cubicBezTo>
                    <a:pt x="25776" y="183661"/>
                    <a:pt x="55274" y="188102"/>
                    <a:pt x="83906" y="183009"/>
                  </a:cubicBezTo>
                  <a:lnTo>
                    <a:pt x="100649" y="15159"/>
                  </a:lnTo>
                  <a:cubicBezTo>
                    <a:pt x="73875" y="3426"/>
                    <a:pt x="44689" y="-1725"/>
                    <a:pt x="15518" y="120"/>
                  </a:cubicBezTo>
                  <a:close/>
                </a:path>
              </a:pathLst>
            </a:custGeom>
            <a:solidFill>
              <a:srgbClr val="2A5B74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E4D0FA64-6F3E-F8C6-CF6C-D10654C93F23}"/>
                </a:ext>
              </a:extLst>
            </p:cNvPr>
            <p:cNvSpPr/>
            <p:nvPr/>
          </p:nvSpPr>
          <p:spPr>
            <a:xfrm>
              <a:off x="1964377" y="5077151"/>
              <a:ext cx="485579" cy="349600"/>
            </a:xfrm>
            <a:custGeom>
              <a:avLst/>
              <a:gdLst>
                <a:gd name="connsiteX0" fmla="*/ 485413 w 485579"/>
                <a:gd name="connsiteY0" fmla="*/ 303245 h 349600"/>
                <a:gd name="connsiteX1" fmla="*/ 115662 w 485579"/>
                <a:gd name="connsiteY1" fmla="*/ -246 h 349600"/>
                <a:gd name="connsiteX2" fmla="*/ 2155 w 485579"/>
                <a:gd name="connsiteY2" fmla="*/ 122626 h 349600"/>
                <a:gd name="connsiteX3" fmla="*/ 95656 w 485579"/>
                <a:gd name="connsiteY3" fmla="*/ 226343 h 349600"/>
                <a:gd name="connsiteX4" fmla="*/ 110838 w 485579"/>
                <a:gd name="connsiteY4" fmla="*/ 287637 h 349600"/>
                <a:gd name="connsiteX5" fmla="*/ 195968 w 485579"/>
                <a:gd name="connsiteY5" fmla="*/ 301826 h 349600"/>
                <a:gd name="connsiteX6" fmla="*/ 217961 w 485579"/>
                <a:gd name="connsiteY6" fmla="*/ 304238 h 349600"/>
                <a:gd name="connsiteX7" fmla="*/ 233710 w 485579"/>
                <a:gd name="connsiteY7" fmla="*/ 305940 h 349600"/>
                <a:gd name="connsiteX8" fmla="*/ 260100 w 485579"/>
                <a:gd name="connsiteY8" fmla="*/ 308920 h 349600"/>
                <a:gd name="connsiteX9" fmla="*/ 270032 w 485579"/>
                <a:gd name="connsiteY9" fmla="*/ 310055 h 349600"/>
                <a:gd name="connsiteX10" fmla="*/ 270032 w 485579"/>
                <a:gd name="connsiteY10" fmla="*/ 310055 h 349600"/>
                <a:gd name="connsiteX11" fmla="*/ 294152 w 485579"/>
                <a:gd name="connsiteY11" fmla="*/ 313177 h 349600"/>
                <a:gd name="connsiteX12" fmla="*/ 405532 w 485579"/>
                <a:gd name="connsiteY12" fmla="*/ 338858 h 349600"/>
                <a:gd name="connsiteX13" fmla="*/ 485413 w 485579"/>
                <a:gd name="connsiteY13" fmla="*/ 303245 h 34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5579" h="349600">
                  <a:moveTo>
                    <a:pt x="485413" y="303245"/>
                  </a:moveTo>
                  <a:cubicBezTo>
                    <a:pt x="491656" y="278982"/>
                    <a:pt x="115662" y="-246"/>
                    <a:pt x="115662" y="-246"/>
                  </a:cubicBezTo>
                  <a:cubicBezTo>
                    <a:pt x="115662" y="-246"/>
                    <a:pt x="28545" y="84885"/>
                    <a:pt x="2155" y="122626"/>
                  </a:cubicBezTo>
                  <a:cubicBezTo>
                    <a:pt x="-12885" y="144050"/>
                    <a:pt x="50963" y="144192"/>
                    <a:pt x="95656" y="226343"/>
                  </a:cubicBezTo>
                  <a:cubicBezTo>
                    <a:pt x="95656" y="226343"/>
                    <a:pt x="92535" y="274158"/>
                    <a:pt x="110838" y="287637"/>
                  </a:cubicBezTo>
                  <a:cubicBezTo>
                    <a:pt x="117648" y="292461"/>
                    <a:pt x="152410" y="296718"/>
                    <a:pt x="195968" y="301826"/>
                  </a:cubicBezTo>
                  <a:lnTo>
                    <a:pt x="217961" y="304238"/>
                  </a:lnTo>
                  <a:lnTo>
                    <a:pt x="233710" y="305940"/>
                  </a:lnTo>
                  <a:lnTo>
                    <a:pt x="260100" y="308920"/>
                  </a:lnTo>
                  <a:lnTo>
                    <a:pt x="270032" y="310055"/>
                  </a:lnTo>
                  <a:lnTo>
                    <a:pt x="270032" y="310055"/>
                  </a:lnTo>
                  <a:lnTo>
                    <a:pt x="294152" y="313177"/>
                  </a:lnTo>
                  <a:cubicBezTo>
                    <a:pt x="341968" y="319561"/>
                    <a:pt x="385668" y="327365"/>
                    <a:pt x="405532" y="338858"/>
                  </a:cubicBezTo>
                  <a:cubicBezTo>
                    <a:pt x="459448" y="368795"/>
                    <a:pt x="479170" y="327649"/>
                    <a:pt x="485413" y="303245"/>
                  </a:cubicBezTo>
                  <a:close/>
                </a:path>
              </a:pathLst>
            </a:custGeom>
            <a:solidFill>
              <a:srgbClr val="FF5325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F690AFB2-F088-7DE1-E5D4-26B27AC779D6}"/>
                </a:ext>
              </a:extLst>
            </p:cNvPr>
            <p:cNvSpPr/>
            <p:nvPr/>
          </p:nvSpPr>
          <p:spPr>
            <a:xfrm>
              <a:off x="2187255" y="5302455"/>
              <a:ext cx="38021" cy="88151"/>
            </a:xfrm>
            <a:custGeom>
              <a:avLst/>
              <a:gdLst>
                <a:gd name="connsiteX0" fmla="*/ 37932 w 38021"/>
                <a:gd name="connsiteY0" fmla="*/ 83332 h 88151"/>
                <a:gd name="connsiteX1" fmla="*/ 21331 w 38021"/>
                <a:gd name="connsiteY1" fmla="*/ 63042 h 88151"/>
                <a:gd name="connsiteX2" fmla="*/ 18635 w 38021"/>
                <a:gd name="connsiteY2" fmla="*/ 9694 h 88151"/>
                <a:gd name="connsiteX3" fmla="*/ 17500 w 38021"/>
                <a:gd name="connsiteY3" fmla="*/ 3593 h 88151"/>
                <a:gd name="connsiteX4" fmla="*/ 11967 w 38021"/>
                <a:gd name="connsiteY4" fmla="*/ -96 h 88151"/>
                <a:gd name="connsiteX5" fmla="*/ 2177 w 38021"/>
                <a:gd name="connsiteY5" fmla="*/ 6558 h 88151"/>
                <a:gd name="connsiteX6" fmla="*/ 2177 w 38021"/>
                <a:gd name="connsiteY6" fmla="*/ 6572 h 88151"/>
                <a:gd name="connsiteX7" fmla="*/ 5866 w 38021"/>
                <a:gd name="connsiteY7" fmla="*/ 69569 h 88151"/>
                <a:gd name="connsiteX8" fmla="*/ 11541 w 38021"/>
                <a:gd name="connsiteY8" fmla="*/ 80352 h 88151"/>
                <a:gd name="connsiteX9" fmla="*/ 37932 w 38021"/>
                <a:gd name="connsiteY9" fmla="*/ 83332 h 8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021" h="88151">
                  <a:moveTo>
                    <a:pt x="37932" y="83332"/>
                  </a:moveTo>
                  <a:cubicBezTo>
                    <a:pt x="30469" y="78408"/>
                    <a:pt x="24680" y="71328"/>
                    <a:pt x="21331" y="63042"/>
                  </a:cubicBezTo>
                  <a:cubicBezTo>
                    <a:pt x="16294" y="45718"/>
                    <a:pt x="15372" y="27443"/>
                    <a:pt x="18635" y="9694"/>
                  </a:cubicBezTo>
                  <a:cubicBezTo>
                    <a:pt x="19061" y="7594"/>
                    <a:pt x="18664" y="5394"/>
                    <a:pt x="17500" y="3593"/>
                  </a:cubicBezTo>
                  <a:cubicBezTo>
                    <a:pt x="16209" y="1691"/>
                    <a:pt x="14223" y="358"/>
                    <a:pt x="11967" y="-96"/>
                  </a:cubicBezTo>
                  <a:cubicBezTo>
                    <a:pt x="7426" y="-962"/>
                    <a:pt x="3042" y="2018"/>
                    <a:pt x="2177" y="6558"/>
                  </a:cubicBezTo>
                  <a:cubicBezTo>
                    <a:pt x="2177" y="6572"/>
                    <a:pt x="2177" y="6572"/>
                    <a:pt x="2177" y="6572"/>
                  </a:cubicBezTo>
                  <a:cubicBezTo>
                    <a:pt x="-1796" y="27557"/>
                    <a:pt x="-533" y="49194"/>
                    <a:pt x="5866" y="69569"/>
                  </a:cubicBezTo>
                  <a:cubicBezTo>
                    <a:pt x="7497" y="73300"/>
                    <a:pt x="9399" y="76904"/>
                    <a:pt x="11541" y="80352"/>
                  </a:cubicBezTo>
                  <a:cubicBezTo>
                    <a:pt x="21757" y="87304"/>
                    <a:pt x="31689" y="91703"/>
                    <a:pt x="37932" y="83332"/>
                  </a:cubicBezTo>
                  <a:close/>
                </a:path>
              </a:pathLst>
            </a:custGeom>
            <a:solidFill>
              <a:srgbClr val="FFFFFF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D3411E83-636C-DF20-CB72-2505EE2105BF}"/>
                </a:ext>
              </a:extLst>
            </p:cNvPr>
            <p:cNvSpPr/>
            <p:nvPr/>
          </p:nvSpPr>
          <p:spPr>
            <a:xfrm>
              <a:off x="2152800" y="5303848"/>
              <a:ext cx="30336" cy="81380"/>
            </a:xfrm>
            <a:custGeom>
              <a:avLst/>
              <a:gdLst>
                <a:gd name="connsiteX0" fmla="*/ 30247 w 30336"/>
                <a:gd name="connsiteY0" fmla="*/ 77257 h 81380"/>
                <a:gd name="connsiteX1" fmla="*/ 21450 w 30336"/>
                <a:gd name="connsiteY1" fmla="*/ 63068 h 81380"/>
                <a:gd name="connsiteX2" fmla="*/ 18754 w 30336"/>
                <a:gd name="connsiteY2" fmla="*/ 9719 h 81380"/>
                <a:gd name="connsiteX3" fmla="*/ 17478 w 30336"/>
                <a:gd name="connsiteY3" fmla="*/ 3476 h 81380"/>
                <a:gd name="connsiteX4" fmla="*/ 12086 w 30336"/>
                <a:gd name="connsiteY4" fmla="*/ -71 h 81380"/>
                <a:gd name="connsiteX5" fmla="*/ 2182 w 30336"/>
                <a:gd name="connsiteY5" fmla="*/ 6428 h 81380"/>
                <a:gd name="connsiteX6" fmla="*/ 2154 w 30336"/>
                <a:gd name="connsiteY6" fmla="*/ 6598 h 81380"/>
                <a:gd name="connsiteX7" fmla="*/ 5985 w 30336"/>
                <a:gd name="connsiteY7" fmla="*/ 69595 h 81380"/>
                <a:gd name="connsiteX8" fmla="*/ 8255 w 30336"/>
                <a:gd name="connsiteY8" fmla="*/ 74419 h 81380"/>
                <a:gd name="connsiteX9" fmla="*/ 30247 w 30336"/>
                <a:gd name="connsiteY9" fmla="*/ 77257 h 81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336" h="81380">
                  <a:moveTo>
                    <a:pt x="30247" y="77257"/>
                  </a:moveTo>
                  <a:cubicBezTo>
                    <a:pt x="26459" y="73113"/>
                    <a:pt x="23479" y="68303"/>
                    <a:pt x="21450" y="63068"/>
                  </a:cubicBezTo>
                  <a:cubicBezTo>
                    <a:pt x="16257" y="45758"/>
                    <a:pt x="15335" y="27455"/>
                    <a:pt x="18754" y="9719"/>
                  </a:cubicBezTo>
                  <a:cubicBezTo>
                    <a:pt x="19137" y="7548"/>
                    <a:pt x="18683" y="5321"/>
                    <a:pt x="17478" y="3476"/>
                  </a:cubicBezTo>
                  <a:cubicBezTo>
                    <a:pt x="16257" y="1589"/>
                    <a:pt x="14299" y="298"/>
                    <a:pt x="12086" y="-71"/>
                  </a:cubicBezTo>
                  <a:cubicBezTo>
                    <a:pt x="7560" y="-1007"/>
                    <a:pt x="3133" y="1902"/>
                    <a:pt x="2182" y="6428"/>
                  </a:cubicBezTo>
                  <a:cubicBezTo>
                    <a:pt x="2182" y="6484"/>
                    <a:pt x="2168" y="6541"/>
                    <a:pt x="2154" y="6598"/>
                  </a:cubicBezTo>
                  <a:cubicBezTo>
                    <a:pt x="-1819" y="27583"/>
                    <a:pt x="-499" y="49234"/>
                    <a:pt x="5985" y="69595"/>
                  </a:cubicBezTo>
                  <a:cubicBezTo>
                    <a:pt x="6652" y="71240"/>
                    <a:pt x="7418" y="72858"/>
                    <a:pt x="8255" y="74419"/>
                  </a:cubicBezTo>
                  <a:cubicBezTo>
                    <a:pt x="14640" y="79243"/>
                    <a:pt x="21166" y="85202"/>
                    <a:pt x="30247" y="77257"/>
                  </a:cubicBezTo>
                  <a:close/>
                </a:path>
              </a:pathLst>
            </a:custGeom>
            <a:solidFill>
              <a:srgbClr val="FFFFFF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2ADAF3D8-0CED-022A-C17A-02B4AAD70947}"/>
                </a:ext>
              </a:extLst>
            </p:cNvPr>
            <p:cNvSpPr/>
            <p:nvPr/>
          </p:nvSpPr>
          <p:spPr>
            <a:xfrm>
              <a:off x="2225564" y="5309834"/>
              <a:ext cx="33764" cy="85914"/>
            </a:xfrm>
            <a:custGeom>
              <a:avLst/>
              <a:gdLst>
                <a:gd name="connsiteX0" fmla="*/ 33675 w 33764"/>
                <a:gd name="connsiteY0" fmla="*/ 80210 h 85914"/>
                <a:gd name="connsiteX1" fmla="*/ 21331 w 33764"/>
                <a:gd name="connsiteY1" fmla="*/ 63042 h 85914"/>
                <a:gd name="connsiteX2" fmla="*/ 18635 w 33764"/>
                <a:gd name="connsiteY2" fmla="*/ 9693 h 85914"/>
                <a:gd name="connsiteX3" fmla="*/ 17359 w 33764"/>
                <a:gd name="connsiteY3" fmla="*/ 3592 h 85914"/>
                <a:gd name="connsiteX4" fmla="*/ 11967 w 33764"/>
                <a:gd name="connsiteY4" fmla="*/ -96 h 85914"/>
                <a:gd name="connsiteX5" fmla="*/ 2177 w 33764"/>
                <a:gd name="connsiteY5" fmla="*/ 6558 h 85914"/>
                <a:gd name="connsiteX6" fmla="*/ 2177 w 33764"/>
                <a:gd name="connsiteY6" fmla="*/ 6572 h 85914"/>
                <a:gd name="connsiteX7" fmla="*/ 5866 w 33764"/>
                <a:gd name="connsiteY7" fmla="*/ 69568 h 85914"/>
                <a:gd name="connsiteX8" fmla="*/ 9555 w 33764"/>
                <a:gd name="connsiteY8" fmla="*/ 77088 h 85914"/>
                <a:gd name="connsiteX9" fmla="*/ 9555 w 33764"/>
                <a:gd name="connsiteY9" fmla="*/ 77088 h 85914"/>
                <a:gd name="connsiteX10" fmla="*/ 33675 w 33764"/>
                <a:gd name="connsiteY10" fmla="*/ 80210 h 85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764" h="85914">
                  <a:moveTo>
                    <a:pt x="33675" y="80210"/>
                  </a:moveTo>
                  <a:cubicBezTo>
                    <a:pt x="28241" y="75556"/>
                    <a:pt x="24013" y="69668"/>
                    <a:pt x="21331" y="63042"/>
                  </a:cubicBezTo>
                  <a:cubicBezTo>
                    <a:pt x="16195" y="45732"/>
                    <a:pt x="15273" y="27443"/>
                    <a:pt x="18635" y="9693"/>
                  </a:cubicBezTo>
                  <a:cubicBezTo>
                    <a:pt x="19089" y="7565"/>
                    <a:pt x="18635" y="5352"/>
                    <a:pt x="17359" y="3592"/>
                  </a:cubicBezTo>
                  <a:cubicBezTo>
                    <a:pt x="16152" y="1677"/>
                    <a:pt x="14194" y="343"/>
                    <a:pt x="11967" y="-96"/>
                  </a:cubicBezTo>
                  <a:cubicBezTo>
                    <a:pt x="7427" y="-962"/>
                    <a:pt x="3042" y="2017"/>
                    <a:pt x="2177" y="6558"/>
                  </a:cubicBezTo>
                  <a:cubicBezTo>
                    <a:pt x="2177" y="6572"/>
                    <a:pt x="2177" y="6572"/>
                    <a:pt x="2177" y="6572"/>
                  </a:cubicBezTo>
                  <a:cubicBezTo>
                    <a:pt x="-1796" y="27556"/>
                    <a:pt x="-533" y="49194"/>
                    <a:pt x="5866" y="69568"/>
                  </a:cubicBezTo>
                  <a:cubicBezTo>
                    <a:pt x="6958" y="72137"/>
                    <a:pt x="8179" y="74648"/>
                    <a:pt x="9555" y="77088"/>
                  </a:cubicBezTo>
                  <a:lnTo>
                    <a:pt x="9555" y="77088"/>
                  </a:lnTo>
                  <a:cubicBezTo>
                    <a:pt x="19061" y="86595"/>
                    <a:pt x="27290" y="89007"/>
                    <a:pt x="33675" y="80210"/>
                  </a:cubicBezTo>
                  <a:close/>
                </a:path>
              </a:pathLst>
            </a:custGeom>
            <a:solidFill>
              <a:srgbClr val="FFFFFF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998B4A7A-28B7-4B49-7FF1-0248ED3F6D88}"/>
                </a:ext>
              </a:extLst>
            </p:cNvPr>
            <p:cNvSpPr/>
            <p:nvPr/>
          </p:nvSpPr>
          <p:spPr>
            <a:xfrm>
              <a:off x="1562977" y="3364180"/>
              <a:ext cx="876544" cy="1504332"/>
            </a:xfrm>
            <a:custGeom>
              <a:avLst/>
              <a:gdLst>
                <a:gd name="connsiteX0" fmla="*/ 58350 w 876544"/>
                <a:gd name="connsiteY0" fmla="*/ 725209 h 1504332"/>
                <a:gd name="connsiteX1" fmla="*/ 58350 w 876544"/>
                <a:gd name="connsiteY1" fmla="*/ 726912 h 1504332"/>
                <a:gd name="connsiteX2" fmla="*/ 58350 w 876544"/>
                <a:gd name="connsiteY2" fmla="*/ 726912 h 1504332"/>
                <a:gd name="connsiteX3" fmla="*/ 58350 w 876544"/>
                <a:gd name="connsiteY3" fmla="*/ 726912 h 1504332"/>
                <a:gd name="connsiteX4" fmla="*/ 59485 w 876544"/>
                <a:gd name="connsiteY4" fmla="*/ 734289 h 1504332"/>
                <a:gd name="connsiteX5" fmla="*/ 62322 w 876544"/>
                <a:gd name="connsiteY5" fmla="*/ 755856 h 1504332"/>
                <a:gd name="connsiteX6" fmla="*/ 62322 w 876544"/>
                <a:gd name="connsiteY6" fmla="*/ 757701 h 1504332"/>
                <a:gd name="connsiteX7" fmla="*/ 63315 w 876544"/>
                <a:gd name="connsiteY7" fmla="*/ 765646 h 1504332"/>
                <a:gd name="connsiteX8" fmla="*/ 63315 w 876544"/>
                <a:gd name="connsiteY8" fmla="*/ 770328 h 1504332"/>
                <a:gd name="connsiteX9" fmla="*/ 67998 w 876544"/>
                <a:gd name="connsiteY9" fmla="*/ 853189 h 1504332"/>
                <a:gd name="connsiteX10" fmla="*/ 32243 w 876544"/>
                <a:gd name="connsiteY10" fmla="*/ 1437185 h 1504332"/>
                <a:gd name="connsiteX11" fmla="*/ 876455 w 876544"/>
                <a:gd name="connsiteY11" fmla="*/ 1437185 h 1504332"/>
                <a:gd name="connsiteX12" fmla="*/ 837011 w 876544"/>
                <a:gd name="connsiteY12" fmla="*/ 941299 h 1504332"/>
                <a:gd name="connsiteX13" fmla="*/ 835025 w 876544"/>
                <a:gd name="connsiteY13" fmla="*/ 903984 h 1504332"/>
                <a:gd name="connsiteX14" fmla="*/ 832471 w 876544"/>
                <a:gd name="connsiteY14" fmla="*/ 785936 h 1504332"/>
                <a:gd name="connsiteX15" fmla="*/ 837011 w 876544"/>
                <a:gd name="connsiteY15" fmla="*/ 110424 h 1504332"/>
                <a:gd name="connsiteX16" fmla="*/ 526426 w 876544"/>
                <a:gd name="connsiteY16" fmla="*/ 3301 h 1504332"/>
                <a:gd name="connsiteX17" fmla="*/ 315444 w 876544"/>
                <a:gd name="connsiteY17" fmla="*/ -246 h 1504332"/>
                <a:gd name="connsiteX18" fmla="*/ 21460 w 876544"/>
                <a:gd name="connsiteY18" fmla="*/ 127450 h 1504332"/>
                <a:gd name="connsiteX19" fmla="*/ 53667 w 876544"/>
                <a:gd name="connsiteY19" fmla="*/ 691866 h 1504332"/>
                <a:gd name="connsiteX20" fmla="*/ 58350 w 876544"/>
                <a:gd name="connsiteY20" fmla="*/ 725209 h 150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76544" h="1504332">
                  <a:moveTo>
                    <a:pt x="58350" y="725209"/>
                  </a:moveTo>
                  <a:cubicBezTo>
                    <a:pt x="58350" y="725209"/>
                    <a:pt x="58350" y="726344"/>
                    <a:pt x="58350" y="726912"/>
                  </a:cubicBezTo>
                  <a:lnTo>
                    <a:pt x="58350" y="726912"/>
                  </a:lnTo>
                  <a:lnTo>
                    <a:pt x="58350" y="726912"/>
                  </a:lnTo>
                  <a:cubicBezTo>
                    <a:pt x="58350" y="729465"/>
                    <a:pt x="58350" y="731878"/>
                    <a:pt x="59485" y="734289"/>
                  </a:cubicBezTo>
                  <a:cubicBezTo>
                    <a:pt x="60478" y="741668"/>
                    <a:pt x="61329" y="748478"/>
                    <a:pt x="62322" y="755856"/>
                  </a:cubicBezTo>
                  <a:lnTo>
                    <a:pt x="62322" y="757701"/>
                  </a:lnTo>
                  <a:cubicBezTo>
                    <a:pt x="62322" y="760396"/>
                    <a:pt x="63032" y="762950"/>
                    <a:pt x="63315" y="765646"/>
                  </a:cubicBezTo>
                  <a:lnTo>
                    <a:pt x="63315" y="770328"/>
                  </a:lnTo>
                  <a:cubicBezTo>
                    <a:pt x="66877" y="797797"/>
                    <a:pt x="68438" y="825493"/>
                    <a:pt x="67998" y="853189"/>
                  </a:cubicBezTo>
                  <a:cubicBezTo>
                    <a:pt x="63032" y="988830"/>
                    <a:pt x="44729" y="1239256"/>
                    <a:pt x="32243" y="1437185"/>
                  </a:cubicBezTo>
                  <a:cubicBezTo>
                    <a:pt x="324525" y="1526388"/>
                    <a:pt x="605924" y="1526388"/>
                    <a:pt x="876455" y="1437185"/>
                  </a:cubicBezTo>
                  <a:cubicBezTo>
                    <a:pt x="865388" y="1282531"/>
                    <a:pt x="845950" y="1097656"/>
                    <a:pt x="837011" y="941299"/>
                  </a:cubicBezTo>
                  <a:cubicBezTo>
                    <a:pt x="837011" y="928671"/>
                    <a:pt x="835593" y="916185"/>
                    <a:pt x="835025" y="903984"/>
                  </a:cubicBezTo>
                  <a:cubicBezTo>
                    <a:pt x="833039" y="861418"/>
                    <a:pt x="832045" y="821832"/>
                    <a:pt x="832471" y="785936"/>
                  </a:cubicBezTo>
                  <a:cubicBezTo>
                    <a:pt x="834457" y="568569"/>
                    <a:pt x="885252" y="171292"/>
                    <a:pt x="837011" y="110424"/>
                  </a:cubicBezTo>
                  <a:cubicBezTo>
                    <a:pt x="788771" y="49556"/>
                    <a:pt x="526426" y="3301"/>
                    <a:pt x="526426" y="3301"/>
                  </a:cubicBezTo>
                  <a:lnTo>
                    <a:pt x="315444" y="-246"/>
                  </a:lnTo>
                  <a:cubicBezTo>
                    <a:pt x="315444" y="-246"/>
                    <a:pt x="95098" y="61615"/>
                    <a:pt x="21460" y="127450"/>
                  </a:cubicBezTo>
                  <a:cubicBezTo>
                    <a:pt x="-30044" y="173846"/>
                    <a:pt x="23020" y="484006"/>
                    <a:pt x="53667" y="691866"/>
                  </a:cubicBezTo>
                  <a:cubicBezTo>
                    <a:pt x="55228" y="703642"/>
                    <a:pt x="56789" y="714568"/>
                    <a:pt x="58350" y="725209"/>
                  </a:cubicBezTo>
                  <a:close/>
                </a:path>
              </a:pathLst>
            </a:custGeom>
            <a:solidFill>
              <a:schemeClr val="accent4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ECF22D3A-4A9C-363B-7B8E-951DD3E35FA9}"/>
                </a:ext>
              </a:extLst>
            </p:cNvPr>
            <p:cNvSpPr/>
            <p:nvPr/>
          </p:nvSpPr>
          <p:spPr>
            <a:xfrm>
              <a:off x="1623403" y="3989810"/>
              <a:ext cx="58615" cy="145653"/>
            </a:xfrm>
            <a:custGeom>
              <a:avLst/>
              <a:gdLst>
                <a:gd name="connsiteX0" fmla="*/ 57799 w 58615"/>
                <a:gd name="connsiteY0" fmla="*/ 11895 h 145653"/>
                <a:gd name="connsiteX1" fmla="*/ 39780 w 58615"/>
                <a:gd name="connsiteY1" fmla="*/ 56446 h 145653"/>
                <a:gd name="connsiteX2" fmla="*/ 39780 w 58615"/>
                <a:gd name="connsiteY2" fmla="*/ 56446 h 145653"/>
                <a:gd name="connsiteX3" fmla="*/ 21761 w 58615"/>
                <a:gd name="connsiteY3" fmla="*/ 101282 h 145653"/>
                <a:gd name="connsiteX4" fmla="*/ 21761 w 58615"/>
                <a:gd name="connsiteY4" fmla="*/ 101282 h 145653"/>
                <a:gd name="connsiteX5" fmla="*/ 3741 w 58615"/>
                <a:gd name="connsiteY5" fmla="*/ 145408 h 145653"/>
                <a:gd name="connsiteX6" fmla="*/ 3741 w 58615"/>
                <a:gd name="connsiteY6" fmla="*/ 140726 h 145653"/>
                <a:gd name="connsiteX7" fmla="*/ 2748 w 58615"/>
                <a:gd name="connsiteY7" fmla="*/ 132780 h 145653"/>
                <a:gd name="connsiteX8" fmla="*/ 2748 w 58615"/>
                <a:gd name="connsiteY8" fmla="*/ 130936 h 145653"/>
                <a:gd name="connsiteX9" fmla="*/ -90 w 58615"/>
                <a:gd name="connsiteY9" fmla="*/ 109369 h 145653"/>
                <a:gd name="connsiteX10" fmla="*/ 6295 w 58615"/>
                <a:gd name="connsiteY10" fmla="*/ 93478 h 145653"/>
                <a:gd name="connsiteX11" fmla="*/ 6295 w 58615"/>
                <a:gd name="connsiteY11" fmla="*/ 92769 h 145653"/>
                <a:gd name="connsiteX12" fmla="*/ 41766 w 58615"/>
                <a:gd name="connsiteY12" fmla="*/ 5368 h 145653"/>
                <a:gd name="connsiteX13" fmla="*/ 53387 w 58615"/>
                <a:gd name="connsiteY13" fmla="*/ 402 h 145653"/>
                <a:gd name="connsiteX14" fmla="*/ 53401 w 58615"/>
                <a:gd name="connsiteY14" fmla="*/ 402 h 145653"/>
                <a:gd name="connsiteX15" fmla="*/ 57799 w 58615"/>
                <a:gd name="connsiteY15" fmla="*/ 11895 h 145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615" h="145653">
                  <a:moveTo>
                    <a:pt x="57799" y="11895"/>
                  </a:moveTo>
                  <a:lnTo>
                    <a:pt x="39780" y="56446"/>
                  </a:lnTo>
                  <a:lnTo>
                    <a:pt x="39780" y="56446"/>
                  </a:lnTo>
                  <a:lnTo>
                    <a:pt x="21761" y="101282"/>
                  </a:lnTo>
                  <a:lnTo>
                    <a:pt x="21761" y="101282"/>
                  </a:lnTo>
                  <a:lnTo>
                    <a:pt x="3741" y="145408"/>
                  </a:lnTo>
                  <a:lnTo>
                    <a:pt x="3741" y="140726"/>
                  </a:lnTo>
                  <a:cubicBezTo>
                    <a:pt x="3741" y="138030"/>
                    <a:pt x="3741" y="135476"/>
                    <a:pt x="2748" y="132780"/>
                  </a:cubicBezTo>
                  <a:lnTo>
                    <a:pt x="2748" y="130936"/>
                  </a:lnTo>
                  <a:cubicBezTo>
                    <a:pt x="1755" y="123983"/>
                    <a:pt x="904" y="116747"/>
                    <a:pt x="-90" y="109369"/>
                  </a:cubicBezTo>
                  <a:lnTo>
                    <a:pt x="6295" y="93478"/>
                  </a:lnTo>
                  <a:lnTo>
                    <a:pt x="6295" y="92769"/>
                  </a:lnTo>
                  <a:lnTo>
                    <a:pt x="41766" y="5368"/>
                  </a:lnTo>
                  <a:cubicBezTo>
                    <a:pt x="43597" y="785"/>
                    <a:pt x="48804" y="-1442"/>
                    <a:pt x="53387" y="402"/>
                  </a:cubicBezTo>
                  <a:cubicBezTo>
                    <a:pt x="53387" y="402"/>
                    <a:pt x="53401" y="402"/>
                    <a:pt x="53401" y="402"/>
                  </a:cubicBezTo>
                  <a:cubicBezTo>
                    <a:pt x="57742" y="2403"/>
                    <a:pt x="59700" y="7510"/>
                    <a:pt x="57799" y="11895"/>
                  </a:cubicBezTo>
                  <a:close/>
                </a:path>
              </a:pathLst>
            </a:custGeom>
            <a:solidFill>
              <a:srgbClr val="E3390F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529890A4-6975-874C-A814-1F7397940FDE}"/>
                </a:ext>
              </a:extLst>
            </p:cNvPr>
            <p:cNvSpPr/>
            <p:nvPr/>
          </p:nvSpPr>
          <p:spPr>
            <a:xfrm>
              <a:off x="1629036" y="4019643"/>
              <a:ext cx="72818" cy="75676"/>
            </a:xfrm>
            <a:custGeom>
              <a:avLst/>
              <a:gdLst>
                <a:gd name="connsiteX0" fmla="*/ 8182 w 72818"/>
                <a:gd name="connsiteY0" fmla="*/ 75421 h 75676"/>
                <a:gd name="connsiteX1" fmla="*/ 2507 w 72818"/>
                <a:gd name="connsiteY1" fmla="*/ 72867 h 75676"/>
                <a:gd name="connsiteX2" fmla="*/ 2464 w 72818"/>
                <a:gd name="connsiteY2" fmla="*/ 60424 h 75676"/>
                <a:gd name="connsiteX3" fmla="*/ 2507 w 72818"/>
                <a:gd name="connsiteY3" fmla="*/ 60381 h 75676"/>
                <a:gd name="connsiteX4" fmla="*/ 57700 w 72818"/>
                <a:gd name="connsiteY4" fmla="*/ 2351 h 75676"/>
                <a:gd name="connsiteX5" fmla="*/ 70143 w 72818"/>
                <a:gd name="connsiteY5" fmla="*/ 2308 h 75676"/>
                <a:gd name="connsiteX6" fmla="*/ 70186 w 72818"/>
                <a:gd name="connsiteY6" fmla="*/ 2351 h 75676"/>
                <a:gd name="connsiteX7" fmla="*/ 70186 w 72818"/>
                <a:gd name="connsiteY7" fmla="*/ 14837 h 75676"/>
                <a:gd name="connsiteX8" fmla="*/ 14851 w 72818"/>
                <a:gd name="connsiteY8" fmla="*/ 72867 h 75676"/>
                <a:gd name="connsiteX9" fmla="*/ 8182 w 72818"/>
                <a:gd name="connsiteY9" fmla="*/ 75421 h 7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818" h="75676">
                  <a:moveTo>
                    <a:pt x="8182" y="75421"/>
                  </a:moveTo>
                  <a:cubicBezTo>
                    <a:pt x="6054" y="75265"/>
                    <a:pt x="4039" y="74357"/>
                    <a:pt x="2507" y="72867"/>
                  </a:cubicBezTo>
                  <a:cubicBezTo>
                    <a:pt x="-941" y="69448"/>
                    <a:pt x="-955" y="63872"/>
                    <a:pt x="2464" y="60424"/>
                  </a:cubicBezTo>
                  <a:cubicBezTo>
                    <a:pt x="2479" y="60409"/>
                    <a:pt x="2493" y="60396"/>
                    <a:pt x="2507" y="60381"/>
                  </a:cubicBezTo>
                  <a:lnTo>
                    <a:pt x="57700" y="2351"/>
                  </a:lnTo>
                  <a:cubicBezTo>
                    <a:pt x="61120" y="-1097"/>
                    <a:pt x="66695" y="-1112"/>
                    <a:pt x="70143" y="2308"/>
                  </a:cubicBezTo>
                  <a:cubicBezTo>
                    <a:pt x="70157" y="2322"/>
                    <a:pt x="70172" y="2336"/>
                    <a:pt x="70186" y="2351"/>
                  </a:cubicBezTo>
                  <a:cubicBezTo>
                    <a:pt x="73577" y="5827"/>
                    <a:pt x="73577" y="11360"/>
                    <a:pt x="70186" y="14837"/>
                  </a:cubicBezTo>
                  <a:lnTo>
                    <a:pt x="14851" y="72867"/>
                  </a:lnTo>
                  <a:cubicBezTo>
                    <a:pt x="13077" y="74612"/>
                    <a:pt x="10665" y="75535"/>
                    <a:pt x="8182" y="75421"/>
                  </a:cubicBezTo>
                  <a:close/>
                </a:path>
              </a:pathLst>
            </a:custGeom>
            <a:solidFill>
              <a:srgbClr val="E3390F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148BC089-6CB3-14B9-2DC0-9F6AA551697A}"/>
                </a:ext>
              </a:extLst>
            </p:cNvPr>
            <p:cNvSpPr/>
            <p:nvPr/>
          </p:nvSpPr>
          <p:spPr>
            <a:xfrm>
              <a:off x="2341937" y="4008822"/>
              <a:ext cx="58283" cy="145086"/>
            </a:xfrm>
            <a:custGeom>
              <a:avLst/>
              <a:gdLst>
                <a:gd name="connsiteX0" fmla="*/ 446 w 58283"/>
                <a:gd name="connsiteY0" fmla="*/ 11327 h 145086"/>
                <a:gd name="connsiteX1" fmla="*/ 18466 w 58283"/>
                <a:gd name="connsiteY1" fmla="*/ 55879 h 145086"/>
                <a:gd name="connsiteX2" fmla="*/ 18466 w 58283"/>
                <a:gd name="connsiteY2" fmla="*/ 55879 h 145086"/>
                <a:gd name="connsiteX3" fmla="*/ 36485 w 58283"/>
                <a:gd name="connsiteY3" fmla="*/ 100714 h 145086"/>
                <a:gd name="connsiteX4" fmla="*/ 36485 w 58283"/>
                <a:gd name="connsiteY4" fmla="*/ 100714 h 145086"/>
                <a:gd name="connsiteX5" fmla="*/ 54363 w 58283"/>
                <a:gd name="connsiteY5" fmla="*/ 144840 h 145086"/>
                <a:gd name="connsiteX6" fmla="*/ 54363 w 58283"/>
                <a:gd name="connsiteY6" fmla="*/ 140158 h 145086"/>
                <a:gd name="connsiteX7" fmla="*/ 55356 w 58283"/>
                <a:gd name="connsiteY7" fmla="*/ 132213 h 145086"/>
                <a:gd name="connsiteX8" fmla="*/ 55356 w 58283"/>
                <a:gd name="connsiteY8" fmla="*/ 130368 h 145086"/>
                <a:gd name="connsiteX9" fmla="*/ 58194 w 58283"/>
                <a:gd name="connsiteY9" fmla="*/ 108802 h 145086"/>
                <a:gd name="connsiteX10" fmla="*/ 51809 w 58283"/>
                <a:gd name="connsiteY10" fmla="*/ 92911 h 145086"/>
                <a:gd name="connsiteX11" fmla="*/ 51809 w 58283"/>
                <a:gd name="connsiteY11" fmla="*/ 92911 h 145086"/>
                <a:gd name="connsiteX12" fmla="*/ 16479 w 58283"/>
                <a:gd name="connsiteY12" fmla="*/ 5368 h 145086"/>
                <a:gd name="connsiteX13" fmla="*/ 4859 w 58283"/>
                <a:gd name="connsiteY13" fmla="*/ 402 h 145086"/>
                <a:gd name="connsiteX14" fmla="*/ 4845 w 58283"/>
                <a:gd name="connsiteY14" fmla="*/ 402 h 145086"/>
                <a:gd name="connsiteX15" fmla="*/ 446 w 58283"/>
                <a:gd name="connsiteY15" fmla="*/ 11327 h 145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283" h="145086">
                  <a:moveTo>
                    <a:pt x="446" y="11327"/>
                  </a:moveTo>
                  <a:lnTo>
                    <a:pt x="18466" y="55879"/>
                  </a:lnTo>
                  <a:lnTo>
                    <a:pt x="18466" y="55879"/>
                  </a:lnTo>
                  <a:lnTo>
                    <a:pt x="36485" y="100714"/>
                  </a:lnTo>
                  <a:lnTo>
                    <a:pt x="36485" y="100714"/>
                  </a:lnTo>
                  <a:lnTo>
                    <a:pt x="54363" y="144840"/>
                  </a:lnTo>
                  <a:cubicBezTo>
                    <a:pt x="54363" y="143279"/>
                    <a:pt x="54363" y="141719"/>
                    <a:pt x="54363" y="140158"/>
                  </a:cubicBezTo>
                  <a:cubicBezTo>
                    <a:pt x="54363" y="138598"/>
                    <a:pt x="55072" y="134908"/>
                    <a:pt x="55356" y="132213"/>
                  </a:cubicBezTo>
                  <a:lnTo>
                    <a:pt x="55356" y="130368"/>
                  </a:lnTo>
                  <a:cubicBezTo>
                    <a:pt x="56349" y="123416"/>
                    <a:pt x="57200" y="116180"/>
                    <a:pt x="58194" y="108802"/>
                  </a:cubicBezTo>
                  <a:lnTo>
                    <a:pt x="51809" y="92911"/>
                  </a:lnTo>
                  <a:lnTo>
                    <a:pt x="51809" y="92911"/>
                  </a:lnTo>
                  <a:lnTo>
                    <a:pt x="16479" y="5368"/>
                  </a:lnTo>
                  <a:cubicBezTo>
                    <a:pt x="14649" y="785"/>
                    <a:pt x="9442" y="-1442"/>
                    <a:pt x="4859" y="402"/>
                  </a:cubicBezTo>
                  <a:cubicBezTo>
                    <a:pt x="4859" y="402"/>
                    <a:pt x="4845" y="402"/>
                    <a:pt x="4845" y="402"/>
                  </a:cubicBezTo>
                  <a:cubicBezTo>
                    <a:pt x="801" y="2374"/>
                    <a:pt x="-1100" y="7099"/>
                    <a:pt x="446" y="11327"/>
                  </a:cubicBezTo>
                  <a:close/>
                </a:path>
              </a:pathLst>
            </a:custGeom>
            <a:solidFill>
              <a:srgbClr val="E3390F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8F47B148-C7B7-AF84-E7F4-6EFDC16151ED}"/>
                </a:ext>
              </a:extLst>
            </p:cNvPr>
            <p:cNvSpPr/>
            <p:nvPr/>
          </p:nvSpPr>
          <p:spPr>
            <a:xfrm>
              <a:off x="2322042" y="4037947"/>
              <a:ext cx="72839" cy="75676"/>
            </a:xfrm>
            <a:custGeom>
              <a:avLst/>
              <a:gdLst>
                <a:gd name="connsiteX0" fmla="*/ 64468 w 72839"/>
                <a:gd name="connsiteY0" fmla="*/ 75421 h 75676"/>
                <a:gd name="connsiteX1" fmla="*/ 70143 w 72839"/>
                <a:gd name="connsiteY1" fmla="*/ 73009 h 75676"/>
                <a:gd name="connsiteX2" fmla="*/ 70143 w 72839"/>
                <a:gd name="connsiteY2" fmla="*/ 60381 h 75676"/>
                <a:gd name="connsiteX3" fmla="*/ 14950 w 72839"/>
                <a:gd name="connsiteY3" fmla="*/ 2351 h 75676"/>
                <a:gd name="connsiteX4" fmla="*/ 2507 w 72839"/>
                <a:gd name="connsiteY4" fmla="*/ 2308 h 75676"/>
                <a:gd name="connsiteX5" fmla="*/ 2464 w 72839"/>
                <a:gd name="connsiteY5" fmla="*/ 2351 h 75676"/>
                <a:gd name="connsiteX6" fmla="*/ 2464 w 72839"/>
                <a:gd name="connsiteY6" fmla="*/ 14978 h 75676"/>
                <a:gd name="connsiteX7" fmla="*/ 57799 w 72839"/>
                <a:gd name="connsiteY7" fmla="*/ 72867 h 75676"/>
                <a:gd name="connsiteX8" fmla="*/ 64468 w 72839"/>
                <a:gd name="connsiteY8" fmla="*/ 75421 h 7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839" h="75676">
                  <a:moveTo>
                    <a:pt x="64468" y="75421"/>
                  </a:moveTo>
                  <a:cubicBezTo>
                    <a:pt x="66568" y="75265"/>
                    <a:pt x="68568" y="74414"/>
                    <a:pt x="70143" y="73009"/>
                  </a:cubicBezTo>
                  <a:cubicBezTo>
                    <a:pt x="73619" y="69519"/>
                    <a:pt x="73619" y="63872"/>
                    <a:pt x="70143" y="60381"/>
                  </a:cubicBezTo>
                  <a:lnTo>
                    <a:pt x="14950" y="2351"/>
                  </a:lnTo>
                  <a:cubicBezTo>
                    <a:pt x="11531" y="-1097"/>
                    <a:pt x="5955" y="-1112"/>
                    <a:pt x="2507" y="2308"/>
                  </a:cubicBezTo>
                  <a:cubicBezTo>
                    <a:pt x="2493" y="2322"/>
                    <a:pt x="2479" y="2336"/>
                    <a:pt x="2464" y="2351"/>
                  </a:cubicBezTo>
                  <a:cubicBezTo>
                    <a:pt x="-941" y="5869"/>
                    <a:pt x="-941" y="11460"/>
                    <a:pt x="2464" y="14978"/>
                  </a:cubicBezTo>
                  <a:lnTo>
                    <a:pt x="57799" y="72867"/>
                  </a:lnTo>
                  <a:cubicBezTo>
                    <a:pt x="59573" y="74612"/>
                    <a:pt x="61985" y="75535"/>
                    <a:pt x="64468" y="75421"/>
                  </a:cubicBezTo>
                  <a:close/>
                </a:path>
              </a:pathLst>
            </a:custGeom>
            <a:solidFill>
              <a:srgbClr val="E3390F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3D7FE82A-8FF1-A903-C651-FB944740AC86}"/>
                </a:ext>
              </a:extLst>
            </p:cNvPr>
            <p:cNvSpPr/>
            <p:nvPr/>
          </p:nvSpPr>
          <p:spPr>
            <a:xfrm>
              <a:off x="1829288" y="3470456"/>
              <a:ext cx="322869" cy="99754"/>
            </a:xfrm>
            <a:custGeom>
              <a:avLst/>
              <a:gdLst>
                <a:gd name="connsiteX0" fmla="*/ 222658 w 322869"/>
                <a:gd name="connsiteY0" fmla="*/ 99494 h 99754"/>
                <a:gd name="connsiteX1" fmla="*/ 95814 w 322869"/>
                <a:gd name="connsiteY1" fmla="*/ 71968 h 99754"/>
                <a:gd name="connsiteX2" fmla="*/ 2454 w 322869"/>
                <a:gd name="connsiteY2" fmla="*/ 15215 h 99754"/>
                <a:gd name="connsiteX3" fmla="*/ 2454 w 322869"/>
                <a:gd name="connsiteY3" fmla="*/ 2729 h 99754"/>
                <a:gd name="connsiteX4" fmla="*/ 14869 w 322869"/>
                <a:gd name="connsiteY4" fmla="*/ 1963 h 99754"/>
                <a:gd name="connsiteX5" fmla="*/ 14940 w 322869"/>
                <a:gd name="connsiteY5" fmla="*/ 2019 h 99754"/>
                <a:gd name="connsiteX6" fmla="*/ 310911 w 322869"/>
                <a:gd name="connsiteY6" fmla="*/ 67003 h 99754"/>
                <a:gd name="connsiteX7" fmla="*/ 322205 w 322869"/>
                <a:gd name="connsiteY7" fmla="*/ 72224 h 99754"/>
                <a:gd name="connsiteX8" fmla="*/ 322261 w 322869"/>
                <a:gd name="connsiteY8" fmla="*/ 72394 h 99754"/>
                <a:gd name="connsiteX9" fmla="*/ 317012 w 322869"/>
                <a:gd name="connsiteY9" fmla="*/ 83745 h 99754"/>
                <a:gd name="connsiteX10" fmla="*/ 222658 w 322869"/>
                <a:gd name="connsiteY10" fmla="*/ 99494 h 99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2869" h="99754">
                  <a:moveTo>
                    <a:pt x="222658" y="99494"/>
                  </a:moveTo>
                  <a:cubicBezTo>
                    <a:pt x="178944" y="99097"/>
                    <a:pt x="135768" y="89733"/>
                    <a:pt x="95814" y="71968"/>
                  </a:cubicBezTo>
                  <a:cubicBezTo>
                    <a:pt x="62088" y="57723"/>
                    <a:pt x="30632" y="38597"/>
                    <a:pt x="2454" y="15215"/>
                  </a:cubicBezTo>
                  <a:cubicBezTo>
                    <a:pt x="-937" y="11739"/>
                    <a:pt x="-937" y="6205"/>
                    <a:pt x="2454" y="2729"/>
                  </a:cubicBezTo>
                  <a:cubicBezTo>
                    <a:pt x="5675" y="-918"/>
                    <a:pt x="11222" y="-1258"/>
                    <a:pt x="14869" y="1963"/>
                  </a:cubicBezTo>
                  <a:cubicBezTo>
                    <a:pt x="14897" y="1977"/>
                    <a:pt x="14911" y="2005"/>
                    <a:pt x="14940" y="2019"/>
                  </a:cubicBezTo>
                  <a:cubicBezTo>
                    <a:pt x="16359" y="3296"/>
                    <a:pt x="153703" y="124040"/>
                    <a:pt x="310911" y="67003"/>
                  </a:cubicBezTo>
                  <a:cubicBezTo>
                    <a:pt x="315465" y="65328"/>
                    <a:pt x="320530" y="67670"/>
                    <a:pt x="322205" y="72224"/>
                  </a:cubicBezTo>
                  <a:cubicBezTo>
                    <a:pt x="322219" y="72281"/>
                    <a:pt x="322247" y="72337"/>
                    <a:pt x="322261" y="72394"/>
                  </a:cubicBezTo>
                  <a:cubicBezTo>
                    <a:pt x="323893" y="76977"/>
                    <a:pt x="321552" y="82014"/>
                    <a:pt x="317012" y="83745"/>
                  </a:cubicBezTo>
                  <a:cubicBezTo>
                    <a:pt x="286733" y="94486"/>
                    <a:pt x="254795" y="99820"/>
                    <a:pt x="222658" y="99494"/>
                  </a:cubicBezTo>
                  <a:close/>
                </a:path>
              </a:pathLst>
            </a:custGeom>
            <a:solidFill>
              <a:srgbClr val="E3390F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D70655D3-F863-99F5-4BF5-A395EA1EACF6}"/>
                </a:ext>
              </a:extLst>
            </p:cNvPr>
            <p:cNvSpPr/>
            <p:nvPr/>
          </p:nvSpPr>
          <p:spPr>
            <a:xfrm>
              <a:off x="1770706" y="4758124"/>
              <a:ext cx="565304" cy="204811"/>
            </a:xfrm>
            <a:custGeom>
              <a:avLst/>
              <a:gdLst>
                <a:gd name="connsiteX0" fmla="*/ 466258 w 565304"/>
                <a:gd name="connsiteY0" fmla="*/ 204564 h 204811"/>
                <a:gd name="connsiteX1" fmla="*/ 177523 w 565304"/>
                <a:gd name="connsiteY1" fmla="*/ 127946 h 204811"/>
                <a:gd name="connsiteX2" fmla="*/ 3005 w 565304"/>
                <a:gd name="connsiteY2" fmla="*/ 15432 h 204811"/>
                <a:gd name="connsiteX3" fmla="*/ 2012 w 565304"/>
                <a:gd name="connsiteY3" fmla="*/ 2804 h 204811"/>
                <a:gd name="connsiteX4" fmla="*/ 14412 w 565304"/>
                <a:gd name="connsiteY4" fmla="*/ 1882 h 204811"/>
                <a:gd name="connsiteX5" fmla="*/ 14498 w 565304"/>
                <a:gd name="connsiteY5" fmla="*/ 1953 h 204811"/>
                <a:gd name="connsiteX6" fmla="*/ 185752 w 565304"/>
                <a:gd name="connsiteY6" fmla="*/ 112197 h 204811"/>
                <a:gd name="connsiteX7" fmla="*/ 554652 w 565304"/>
                <a:gd name="connsiteY7" fmla="*/ 177322 h 204811"/>
                <a:gd name="connsiteX8" fmla="*/ 565066 w 565304"/>
                <a:gd name="connsiteY8" fmla="*/ 184487 h 204811"/>
                <a:gd name="connsiteX9" fmla="*/ 558483 w 565304"/>
                <a:gd name="connsiteY9" fmla="*/ 194774 h 204811"/>
                <a:gd name="connsiteX10" fmla="*/ 466258 w 565304"/>
                <a:gd name="connsiteY10" fmla="*/ 204564 h 204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5304" h="204811">
                  <a:moveTo>
                    <a:pt x="466258" y="204564"/>
                  </a:moveTo>
                  <a:cubicBezTo>
                    <a:pt x="356439" y="204564"/>
                    <a:pt x="252154" y="165404"/>
                    <a:pt x="177523" y="127946"/>
                  </a:cubicBezTo>
                  <a:cubicBezTo>
                    <a:pt x="115491" y="96802"/>
                    <a:pt x="56978" y="59090"/>
                    <a:pt x="3005" y="15432"/>
                  </a:cubicBezTo>
                  <a:cubicBezTo>
                    <a:pt x="-698" y="12183"/>
                    <a:pt x="-1138" y="6592"/>
                    <a:pt x="2012" y="2804"/>
                  </a:cubicBezTo>
                  <a:cubicBezTo>
                    <a:pt x="5190" y="-871"/>
                    <a:pt x="10738" y="-1282"/>
                    <a:pt x="14412" y="1882"/>
                  </a:cubicBezTo>
                  <a:cubicBezTo>
                    <a:pt x="14441" y="1910"/>
                    <a:pt x="14469" y="1925"/>
                    <a:pt x="14498" y="1953"/>
                  </a:cubicBezTo>
                  <a:cubicBezTo>
                    <a:pt x="67491" y="44688"/>
                    <a:pt x="124898" y="81649"/>
                    <a:pt x="185752" y="112197"/>
                  </a:cubicBezTo>
                  <a:cubicBezTo>
                    <a:pt x="278544" y="158877"/>
                    <a:pt x="417875" y="207969"/>
                    <a:pt x="554652" y="177322"/>
                  </a:cubicBezTo>
                  <a:cubicBezTo>
                    <a:pt x="559504" y="176428"/>
                    <a:pt x="564172" y="179635"/>
                    <a:pt x="565066" y="184487"/>
                  </a:cubicBezTo>
                  <a:cubicBezTo>
                    <a:pt x="565917" y="189113"/>
                    <a:pt x="563037" y="193610"/>
                    <a:pt x="558483" y="194774"/>
                  </a:cubicBezTo>
                  <a:cubicBezTo>
                    <a:pt x="528190" y="201385"/>
                    <a:pt x="497259" y="204663"/>
                    <a:pt x="466258" y="204564"/>
                  </a:cubicBezTo>
                  <a:close/>
                </a:path>
              </a:pathLst>
            </a:custGeom>
            <a:solidFill>
              <a:srgbClr val="E3390F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C6E41C2C-D54E-54D3-3A0B-BAC20219D50A}"/>
                </a:ext>
              </a:extLst>
            </p:cNvPr>
            <p:cNvSpPr/>
            <p:nvPr/>
          </p:nvSpPr>
          <p:spPr>
            <a:xfrm>
              <a:off x="1784582" y="2752101"/>
              <a:ext cx="413225" cy="318803"/>
            </a:xfrm>
            <a:custGeom>
              <a:avLst/>
              <a:gdLst>
                <a:gd name="connsiteX0" fmla="*/ 28431 w 413225"/>
                <a:gd name="connsiteY0" fmla="*/ 318558 h 318803"/>
                <a:gd name="connsiteX1" fmla="*/ 4736 w 413225"/>
                <a:gd name="connsiteY1" fmla="*/ 199517 h 318803"/>
                <a:gd name="connsiteX2" fmla="*/ 42477 w 413225"/>
                <a:gd name="connsiteY2" fmla="*/ 110839 h 318803"/>
                <a:gd name="connsiteX3" fmla="*/ 153998 w 413225"/>
                <a:gd name="connsiteY3" fmla="*/ 85867 h 318803"/>
                <a:gd name="connsiteX4" fmla="*/ 308794 w 413225"/>
                <a:gd name="connsiteY4" fmla="*/ 3149 h 318803"/>
                <a:gd name="connsiteX5" fmla="*/ 337171 w 413225"/>
                <a:gd name="connsiteY5" fmla="*/ 100481 h 318803"/>
                <a:gd name="connsiteX6" fmla="*/ 394634 w 413225"/>
                <a:gd name="connsiteY6" fmla="*/ 90691 h 318803"/>
                <a:gd name="connsiteX7" fmla="*/ 388959 w 413225"/>
                <a:gd name="connsiteY7" fmla="*/ 163052 h 318803"/>
                <a:gd name="connsiteX8" fmla="*/ 412795 w 413225"/>
                <a:gd name="connsiteY8" fmla="*/ 229029 h 318803"/>
                <a:gd name="connsiteX9" fmla="*/ 377182 w 413225"/>
                <a:gd name="connsiteY9" fmla="*/ 318558 h 318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3225" h="318803">
                  <a:moveTo>
                    <a:pt x="28431" y="318558"/>
                  </a:moveTo>
                  <a:cubicBezTo>
                    <a:pt x="28431" y="318558"/>
                    <a:pt x="-14135" y="236123"/>
                    <a:pt x="4736" y="199517"/>
                  </a:cubicBezTo>
                  <a:cubicBezTo>
                    <a:pt x="23607" y="162910"/>
                    <a:pt x="15945" y="154539"/>
                    <a:pt x="42477" y="110839"/>
                  </a:cubicBezTo>
                  <a:cubicBezTo>
                    <a:pt x="69009" y="67139"/>
                    <a:pt x="95684" y="104880"/>
                    <a:pt x="153998" y="85867"/>
                  </a:cubicBezTo>
                  <a:cubicBezTo>
                    <a:pt x="212313" y="66855"/>
                    <a:pt x="237426" y="-18134"/>
                    <a:pt x="308794" y="3149"/>
                  </a:cubicBezTo>
                  <a:cubicBezTo>
                    <a:pt x="380162" y="24432"/>
                    <a:pt x="337171" y="100481"/>
                    <a:pt x="337171" y="100481"/>
                  </a:cubicBezTo>
                  <a:cubicBezTo>
                    <a:pt x="337171" y="100481"/>
                    <a:pt x="351359" y="69409"/>
                    <a:pt x="394634" y="90691"/>
                  </a:cubicBezTo>
                  <a:cubicBezTo>
                    <a:pt x="437909" y="111974"/>
                    <a:pt x="388959" y="163052"/>
                    <a:pt x="388959" y="163052"/>
                  </a:cubicBezTo>
                  <a:cubicBezTo>
                    <a:pt x="388959" y="163052"/>
                    <a:pt x="416485" y="200652"/>
                    <a:pt x="412795" y="229029"/>
                  </a:cubicBezTo>
                  <a:cubicBezTo>
                    <a:pt x="409106" y="257406"/>
                    <a:pt x="377182" y="318558"/>
                    <a:pt x="377182" y="318558"/>
                  </a:cubicBezTo>
                  <a:close/>
                </a:path>
              </a:pathLst>
            </a:custGeom>
            <a:solidFill>
              <a:srgbClr val="002029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EE7D25C0-69C7-052E-DDA5-928DA14BCC5D}"/>
                </a:ext>
              </a:extLst>
            </p:cNvPr>
            <p:cNvSpPr/>
            <p:nvPr/>
          </p:nvSpPr>
          <p:spPr>
            <a:xfrm>
              <a:off x="1772114" y="3100598"/>
              <a:ext cx="91276" cy="132614"/>
            </a:xfrm>
            <a:custGeom>
              <a:avLst/>
              <a:gdLst>
                <a:gd name="connsiteX0" fmla="*/ 58209 w 91276"/>
                <a:gd name="connsiteY0" fmla="*/ 2837 h 132614"/>
                <a:gd name="connsiteX1" fmla="*/ 1455 w 91276"/>
                <a:gd name="connsiteY1" fmla="*/ 37740 h 132614"/>
                <a:gd name="connsiteX2" fmla="*/ 91126 w 91276"/>
                <a:gd name="connsiteY2" fmla="*/ 128830 h 132614"/>
                <a:gd name="connsiteX3" fmla="*/ 58209 w 91276"/>
                <a:gd name="connsiteY3" fmla="*/ 2837 h 13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76" h="132614">
                  <a:moveTo>
                    <a:pt x="58209" y="2837"/>
                  </a:moveTo>
                  <a:cubicBezTo>
                    <a:pt x="58209" y="2837"/>
                    <a:pt x="13089" y="-15609"/>
                    <a:pt x="1455" y="37740"/>
                  </a:cubicBezTo>
                  <a:cubicBezTo>
                    <a:pt x="-10180" y="91088"/>
                    <a:pt x="46291" y="147133"/>
                    <a:pt x="91126" y="128830"/>
                  </a:cubicBezTo>
                  <a:cubicBezTo>
                    <a:pt x="92119" y="128830"/>
                    <a:pt x="81052" y="25680"/>
                    <a:pt x="58209" y="2837"/>
                  </a:cubicBezTo>
                  <a:close/>
                </a:path>
              </a:pathLst>
            </a:custGeom>
            <a:solidFill>
              <a:srgbClr val="FDBB92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E2B2553B-848A-39ED-7F8F-C4650BA8F5F0}"/>
                </a:ext>
              </a:extLst>
            </p:cNvPr>
            <p:cNvSpPr/>
            <p:nvPr/>
          </p:nvSpPr>
          <p:spPr>
            <a:xfrm>
              <a:off x="1805820" y="3133317"/>
              <a:ext cx="52501" cy="76351"/>
            </a:xfrm>
            <a:custGeom>
              <a:avLst/>
              <a:gdLst>
                <a:gd name="connsiteX0" fmla="*/ 46211 w 52501"/>
                <a:gd name="connsiteY0" fmla="*/ 76105 h 76351"/>
                <a:gd name="connsiteX1" fmla="*/ 40536 w 52501"/>
                <a:gd name="connsiteY1" fmla="*/ 71281 h 76351"/>
                <a:gd name="connsiteX2" fmla="*/ 3078 w 52501"/>
                <a:gd name="connsiteY2" fmla="*/ 10980 h 76351"/>
                <a:gd name="connsiteX3" fmla="*/ 609 w 52501"/>
                <a:gd name="connsiteY3" fmla="*/ 2921 h 76351"/>
                <a:gd name="connsiteX4" fmla="*/ 8654 w 52501"/>
                <a:gd name="connsiteY4" fmla="*/ 453 h 76351"/>
                <a:gd name="connsiteX5" fmla="*/ 9747 w 52501"/>
                <a:gd name="connsiteY5" fmla="*/ 1190 h 76351"/>
                <a:gd name="connsiteX6" fmla="*/ 52312 w 52501"/>
                <a:gd name="connsiteY6" fmla="*/ 69153 h 76351"/>
                <a:gd name="connsiteX7" fmla="*/ 47530 w 52501"/>
                <a:gd name="connsiteY7" fmla="*/ 76091 h 76351"/>
                <a:gd name="connsiteX8" fmla="*/ 47488 w 52501"/>
                <a:gd name="connsiteY8" fmla="*/ 76105 h 7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501" h="76351">
                  <a:moveTo>
                    <a:pt x="46211" y="76105"/>
                  </a:moveTo>
                  <a:cubicBezTo>
                    <a:pt x="43387" y="76134"/>
                    <a:pt x="40961" y="74077"/>
                    <a:pt x="40536" y="71281"/>
                  </a:cubicBezTo>
                  <a:cubicBezTo>
                    <a:pt x="35995" y="47218"/>
                    <a:pt x="22644" y="25708"/>
                    <a:pt x="3078" y="10980"/>
                  </a:cubicBezTo>
                  <a:cubicBezTo>
                    <a:pt x="170" y="9434"/>
                    <a:pt x="-937" y="5830"/>
                    <a:pt x="609" y="2921"/>
                  </a:cubicBezTo>
                  <a:cubicBezTo>
                    <a:pt x="2142" y="13"/>
                    <a:pt x="5745" y="-1094"/>
                    <a:pt x="8654" y="453"/>
                  </a:cubicBezTo>
                  <a:cubicBezTo>
                    <a:pt x="9051" y="651"/>
                    <a:pt x="9406" y="907"/>
                    <a:pt x="9747" y="1190"/>
                  </a:cubicBezTo>
                  <a:cubicBezTo>
                    <a:pt x="32108" y="17564"/>
                    <a:pt x="47332" y="41897"/>
                    <a:pt x="52312" y="69153"/>
                  </a:cubicBezTo>
                  <a:cubicBezTo>
                    <a:pt x="52908" y="72388"/>
                    <a:pt x="50780" y="75495"/>
                    <a:pt x="47530" y="76091"/>
                  </a:cubicBezTo>
                  <a:cubicBezTo>
                    <a:pt x="47516" y="76105"/>
                    <a:pt x="47502" y="76105"/>
                    <a:pt x="47488" y="76105"/>
                  </a:cubicBezTo>
                  <a:close/>
                </a:path>
              </a:pathLst>
            </a:custGeom>
            <a:solidFill>
              <a:srgbClr val="FD967D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0E7C6BF1-DDDB-6926-FE9A-6CBD14054786}"/>
                </a:ext>
              </a:extLst>
            </p:cNvPr>
            <p:cNvSpPr/>
            <p:nvPr/>
          </p:nvSpPr>
          <p:spPr>
            <a:xfrm>
              <a:off x="1800728" y="3162084"/>
              <a:ext cx="43572" cy="18780"/>
            </a:xfrm>
            <a:custGeom>
              <a:avLst/>
              <a:gdLst>
                <a:gd name="connsiteX0" fmla="*/ 5758 w 43572"/>
                <a:gd name="connsiteY0" fmla="*/ 18535 h 18780"/>
                <a:gd name="connsiteX1" fmla="*/ 509 w 43572"/>
                <a:gd name="connsiteY1" fmla="*/ 15413 h 18780"/>
                <a:gd name="connsiteX2" fmla="*/ 3063 w 43572"/>
                <a:gd name="connsiteY2" fmla="*/ 7326 h 18780"/>
                <a:gd name="connsiteX3" fmla="*/ 38676 w 43572"/>
                <a:gd name="connsiteY3" fmla="*/ -52 h 18780"/>
                <a:gd name="connsiteX4" fmla="*/ 43415 w 43572"/>
                <a:gd name="connsiteY4" fmla="*/ 6418 h 18780"/>
                <a:gd name="connsiteX5" fmla="*/ 43358 w 43572"/>
                <a:gd name="connsiteY5" fmla="*/ 6759 h 18780"/>
                <a:gd name="connsiteX6" fmla="*/ 36548 w 43572"/>
                <a:gd name="connsiteY6" fmla="*/ 11583 h 18780"/>
                <a:gd name="connsiteX7" fmla="*/ 8171 w 43572"/>
                <a:gd name="connsiteY7" fmla="*/ 17826 h 18780"/>
                <a:gd name="connsiteX8" fmla="*/ 5758 w 43572"/>
                <a:gd name="connsiteY8" fmla="*/ 18535 h 1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572" h="18780">
                  <a:moveTo>
                    <a:pt x="5758" y="18535"/>
                  </a:moveTo>
                  <a:cubicBezTo>
                    <a:pt x="3574" y="18535"/>
                    <a:pt x="1559" y="17343"/>
                    <a:pt x="509" y="15413"/>
                  </a:cubicBezTo>
                  <a:cubicBezTo>
                    <a:pt x="-882" y="12463"/>
                    <a:pt x="225" y="8944"/>
                    <a:pt x="3063" y="7326"/>
                  </a:cubicBezTo>
                  <a:cubicBezTo>
                    <a:pt x="14002" y="1551"/>
                    <a:pt x="26346" y="-1002"/>
                    <a:pt x="38676" y="-52"/>
                  </a:cubicBezTo>
                  <a:cubicBezTo>
                    <a:pt x="41769" y="430"/>
                    <a:pt x="43897" y="3325"/>
                    <a:pt x="43415" y="6418"/>
                  </a:cubicBezTo>
                  <a:cubicBezTo>
                    <a:pt x="43400" y="6532"/>
                    <a:pt x="43386" y="6645"/>
                    <a:pt x="43358" y="6759"/>
                  </a:cubicBezTo>
                  <a:cubicBezTo>
                    <a:pt x="42776" y="9951"/>
                    <a:pt x="39754" y="12094"/>
                    <a:pt x="36548" y="11583"/>
                  </a:cubicBezTo>
                  <a:cubicBezTo>
                    <a:pt x="26701" y="11015"/>
                    <a:pt x="16868" y="13172"/>
                    <a:pt x="8171" y="17826"/>
                  </a:cubicBezTo>
                  <a:cubicBezTo>
                    <a:pt x="7433" y="18237"/>
                    <a:pt x="6610" y="18492"/>
                    <a:pt x="5758" y="18535"/>
                  </a:cubicBezTo>
                  <a:close/>
                </a:path>
              </a:pathLst>
            </a:custGeom>
            <a:solidFill>
              <a:srgbClr val="FD967D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6AD696BC-7828-B6C3-1B0C-0EBFE633BC11}"/>
                </a:ext>
              </a:extLst>
            </p:cNvPr>
            <p:cNvSpPr/>
            <p:nvPr/>
          </p:nvSpPr>
          <p:spPr>
            <a:xfrm>
              <a:off x="2117013" y="3100598"/>
              <a:ext cx="91331" cy="132614"/>
            </a:xfrm>
            <a:custGeom>
              <a:avLst/>
              <a:gdLst>
                <a:gd name="connsiteX0" fmla="*/ 32975 w 91331"/>
                <a:gd name="connsiteY0" fmla="*/ 2837 h 132614"/>
                <a:gd name="connsiteX1" fmla="*/ 89729 w 91331"/>
                <a:gd name="connsiteY1" fmla="*/ 37740 h 132614"/>
                <a:gd name="connsiteX2" fmla="*/ -84 w 91331"/>
                <a:gd name="connsiteY2" fmla="*/ 128830 h 132614"/>
                <a:gd name="connsiteX3" fmla="*/ 32975 w 91331"/>
                <a:gd name="connsiteY3" fmla="*/ 2837 h 13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331" h="132614">
                  <a:moveTo>
                    <a:pt x="32975" y="2837"/>
                  </a:moveTo>
                  <a:cubicBezTo>
                    <a:pt x="32975" y="2837"/>
                    <a:pt x="78236" y="-15609"/>
                    <a:pt x="89729" y="37740"/>
                  </a:cubicBezTo>
                  <a:cubicBezTo>
                    <a:pt x="101222" y="91088"/>
                    <a:pt x="44893" y="147133"/>
                    <a:pt x="-84" y="128830"/>
                  </a:cubicBezTo>
                  <a:cubicBezTo>
                    <a:pt x="-368" y="128830"/>
                    <a:pt x="10132" y="25680"/>
                    <a:pt x="32975" y="2837"/>
                  </a:cubicBezTo>
                  <a:close/>
                </a:path>
              </a:pathLst>
            </a:custGeom>
            <a:solidFill>
              <a:srgbClr val="FDBB92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0DFB11B7-DC07-0A49-C5FD-29DCF8FAA46F}"/>
                </a:ext>
              </a:extLst>
            </p:cNvPr>
            <p:cNvSpPr/>
            <p:nvPr/>
          </p:nvSpPr>
          <p:spPr>
            <a:xfrm>
              <a:off x="2122310" y="3133691"/>
              <a:ext cx="51764" cy="75977"/>
            </a:xfrm>
            <a:custGeom>
              <a:avLst/>
              <a:gdLst>
                <a:gd name="connsiteX0" fmla="*/ 6111 w 51764"/>
                <a:gd name="connsiteY0" fmla="*/ 75731 h 75977"/>
                <a:gd name="connsiteX1" fmla="*/ 11787 w 51764"/>
                <a:gd name="connsiteY1" fmla="*/ 70907 h 75977"/>
                <a:gd name="connsiteX2" fmla="*/ 49102 w 51764"/>
                <a:gd name="connsiteY2" fmla="*/ 10606 h 75977"/>
                <a:gd name="connsiteX3" fmla="*/ 50663 w 51764"/>
                <a:gd name="connsiteY3" fmla="*/ 2377 h 75977"/>
                <a:gd name="connsiteX4" fmla="*/ 42831 w 51764"/>
                <a:gd name="connsiteY4" fmla="*/ 646 h 75977"/>
                <a:gd name="connsiteX5" fmla="*/ 42576 w 51764"/>
                <a:gd name="connsiteY5" fmla="*/ 816 h 75977"/>
                <a:gd name="connsiteX6" fmla="*/ 10 w 51764"/>
                <a:gd name="connsiteY6" fmla="*/ 68779 h 75977"/>
                <a:gd name="connsiteX7" fmla="*/ 4792 w 51764"/>
                <a:gd name="connsiteY7" fmla="*/ 75717 h 75977"/>
                <a:gd name="connsiteX8" fmla="*/ 4834 w 51764"/>
                <a:gd name="connsiteY8" fmla="*/ 75731 h 7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64" h="75977">
                  <a:moveTo>
                    <a:pt x="6111" y="75731"/>
                  </a:moveTo>
                  <a:cubicBezTo>
                    <a:pt x="8921" y="75703"/>
                    <a:pt x="11304" y="73674"/>
                    <a:pt x="11787" y="70907"/>
                  </a:cubicBezTo>
                  <a:cubicBezTo>
                    <a:pt x="16299" y="46872"/>
                    <a:pt x="29608" y="25377"/>
                    <a:pt x="49102" y="10606"/>
                  </a:cubicBezTo>
                  <a:cubicBezTo>
                    <a:pt x="51784" y="8748"/>
                    <a:pt x="52479" y="5087"/>
                    <a:pt x="50663" y="2377"/>
                  </a:cubicBezTo>
                  <a:cubicBezTo>
                    <a:pt x="48975" y="-262"/>
                    <a:pt x="45470" y="-1042"/>
                    <a:pt x="42831" y="646"/>
                  </a:cubicBezTo>
                  <a:cubicBezTo>
                    <a:pt x="42746" y="703"/>
                    <a:pt x="42661" y="759"/>
                    <a:pt x="42576" y="816"/>
                  </a:cubicBezTo>
                  <a:cubicBezTo>
                    <a:pt x="20215" y="17190"/>
                    <a:pt x="4991" y="41523"/>
                    <a:pt x="10" y="68779"/>
                  </a:cubicBezTo>
                  <a:cubicBezTo>
                    <a:pt x="-586" y="72014"/>
                    <a:pt x="1543" y="75121"/>
                    <a:pt x="4792" y="75717"/>
                  </a:cubicBezTo>
                  <a:cubicBezTo>
                    <a:pt x="4806" y="75731"/>
                    <a:pt x="4820" y="75731"/>
                    <a:pt x="4834" y="75731"/>
                  </a:cubicBezTo>
                  <a:close/>
                </a:path>
              </a:pathLst>
            </a:custGeom>
            <a:solidFill>
              <a:srgbClr val="FD967D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D579D5AD-3C48-3B84-5746-BC116F7B7950}"/>
                </a:ext>
              </a:extLst>
            </p:cNvPr>
            <p:cNvSpPr/>
            <p:nvPr/>
          </p:nvSpPr>
          <p:spPr>
            <a:xfrm>
              <a:off x="2136098" y="3161507"/>
              <a:ext cx="43987" cy="19358"/>
            </a:xfrm>
            <a:custGeom>
              <a:avLst/>
              <a:gdLst>
                <a:gd name="connsiteX0" fmla="*/ 37869 w 43987"/>
                <a:gd name="connsiteY0" fmla="*/ 19112 h 19358"/>
                <a:gd name="connsiteX1" fmla="*/ 42977 w 43987"/>
                <a:gd name="connsiteY1" fmla="*/ 15991 h 19358"/>
                <a:gd name="connsiteX2" fmla="*/ 41118 w 43987"/>
                <a:gd name="connsiteY2" fmla="*/ 7776 h 19358"/>
                <a:gd name="connsiteX3" fmla="*/ 40281 w 43987"/>
                <a:gd name="connsiteY3" fmla="*/ 7336 h 19358"/>
                <a:gd name="connsiteX4" fmla="*/ 4810 w 43987"/>
                <a:gd name="connsiteY4" fmla="*/ -42 h 19358"/>
                <a:gd name="connsiteX5" fmla="*/ -14 w 43987"/>
                <a:gd name="connsiteY5" fmla="*/ 6768 h 19358"/>
                <a:gd name="connsiteX6" fmla="*/ 6896 w 43987"/>
                <a:gd name="connsiteY6" fmla="*/ 11607 h 19358"/>
                <a:gd name="connsiteX7" fmla="*/ 6938 w 43987"/>
                <a:gd name="connsiteY7" fmla="*/ 11592 h 19358"/>
                <a:gd name="connsiteX8" fmla="*/ 35315 w 43987"/>
                <a:gd name="connsiteY8" fmla="*/ 17835 h 19358"/>
                <a:gd name="connsiteX9" fmla="*/ 37869 w 43987"/>
                <a:gd name="connsiteY9" fmla="*/ 19112 h 1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987" h="19358">
                  <a:moveTo>
                    <a:pt x="37869" y="19112"/>
                  </a:moveTo>
                  <a:cubicBezTo>
                    <a:pt x="40025" y="19127"/>
                    <a:pt x="42012" y="17921"/>
                    <a:pt x="42977" y="15991"/>
                  </a:cubicBezTo>
                  <a:cubicBezTo>
                    <a:pt x="44736" y="13210"/>
                    <a:pt x="43899" y="9521"/>
                    <a:pt x="41118" y="7776"/>
                  </a:cubicBezTo>
                  <a:cubicBezTo>
                    <a:pt x="40848" y="7606"/>
                    <a:pt x="40565" y="7464"/>
                    <a:pt x="40281" y="7336"/>
                  </a:cubicBezTo>
                  <a:cubicBezTo>
                    <a:pt x="29412" y="1533"/>
                    <a:pt x="17097" y="-1021"/>
                    <a:pt x="4810" y="-42"/>
                  </a:cubicBezTo>
                  <a:cubicBezTo>
                    <a:pt x="1617" y="540"/>
                    <a:pt x="-525" y="3562"/>
                    <a:pt x="-14" y="6768"/>
                  </a:cubicBezTo>
                  <a:cubicBezTo>
                    <a:pt x="553" y="10003"/>
                    <a:pt x="3646" y="12174"/>
                    <a:pt x="6896" y="11607"/>
                  </a:cubicBezTo>
                  <a:cubicBezTo>
                    <a:pt x="6910" y="11592"/>
                    <a:pt x="6924" y="11592"/>
                    <a:pt x="6938" y="11592"/>
                  </a:cubicBezTo>
                  <a:cubicBezTo>
                    <a:pt x="16785" y="11039"/>
                    <a:pt x="26603" y="13210"/>
                    <a:pt x="35315" y="17835"/>
                  </a:cubicBezTo>
                  <a:cubicBezTo>
                    <a:pt x="36024" y="18502"/>
                    <a:pt x="36904" y="18942"/>
                    <a:pt x="37869" y="19112"/>
                  </a:cubicBezTo>
                  <a:close/>
                </a:path>
              </a:pathLst>
            </a:custGeom>
            <a:solidFill>
              <a:srgbClr val="FD967D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2A93A5ED-8694-E900-841F-27BD4C4ACD02}"/>
                </a:ext>
              </a:extLst>
            </p:cNvPr>
            <p:cNvSpPr/>
            <p:nvPr/>
          </p:nvSpPr>
          <p:spPr>
            <a:xfrm>
              <a:off x="1882200" y="3258050"/>
              <a:ext cx="223326" cy="193683"/>
            </a:xfrm>
            <a:custGeom>
              <a:avLst/>
              <a:gdLst>
                <a:gd name="connsiteX0" fmla="*/ 223237 w 223326"/>
                <a:gd name="connsiteY0" fmla="*/ 158097 h 193683"/>
                <a:gd name="connsiteX1" fmla="*/ -90 w 223326"/>
                <a:gd name="connsiteY1" fmla="*/ 158097 h 193683"/>
                <a:gd name="connsiteX2" fmla="*/ 2606 w 223326"/>
                <a:gd name="connsiteY2" fmla="*/ 131707 h 193683"/>
                <a:gd name="connsiteX3" fmla="*/ 15660 w 223326"/>
                <a:gd name="connsiteY3" fmla="*/ -246 h 193683"/>
                <a:gd name="connsiteX4" fmla="*/ 204792 w 223326"/>
                <a:gd name="connsiteY4" fmla="*/ -246 h 193683"/>
                <a:gd name="connsiteX5" fmla="*/ 213730 w 223326"/>
                <a:gd name="connsiteY5" fmla="*/ 76230 h 193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3326" h="193683">
                  <a:moveTo>
                    <a:pt x="223237" y="158097"/>
                  </a:moveTo>
                  <a:cubicBezTo>
                    <a:pt x="156253" y="205217"/>
                    <a:pt x="66894" y="205217"/>
                    <a:pt x="-90" y="158097"/>
                  </a:cubicBezTo>
                  <a:lnTo>
                    <a:pt x="2606" y="131707"/>
                  </a:lnTo>
                  <a:lnTo>
                    <a:pt x="15660" y="-246"/>
                  </a:lnTo>
                  <a:lnTo>
                    <a:pt x="204792" y="-246"/>
                  </a:lnTo>
                  <a:lnTo>
                    <a:pt x="213730" y="76230"/>
                  </a:lnTo>
                  <a:close/>
                </a:path>
              </a:pathLst>
            </a:custGeom>
            <a:solidFill>
              <a:srgbClr val="FDBB92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976E5575-D121-1D2F-1C08-32444119F61B}"/>
                </a:ext>
              </a:extLst>
            </p:cNvPr>
            <p:cNvSpPr/>
            <p:nvPr/>
          </p:nvSpPr>
          <p:spPr>
            <a:xfrm>
              <a:off x="1885038" y="3258050"/>
              <a:ext cx="210982" cy="134979"/>
            </a:xfrm>
            <a:custGeom>
              <a:avLst/>
              <a:gdLst>
                <a:gd name="connsiteX0" fmla="*/ 210893 w 210982"/>
                <a:gd name="connsiteY0" fmla="*/ 76230 h 134979"/>
                <a:gd name="connsiteX1" fmla="*/ -90 w 210982"/>
                <a:gd name="connsiteY1" fmla="*/ 131707 h 134979"/>
                <a:gd name="connsiteX2" fmla="*/ 12964 w 210982"/>
                <a:gd name="connsiteY2" fmla="*/ -246 h 134979"/>
                <a:gd name="connsiteX3" fmla="*/ 201954 w 210982"/>
                <a:gd name="connsiteY3" fmla="*/ -246 h 134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982" h="134979">
                  <a:moveTo>
                    <a:pt x="210893" y="76230"/>
                  </a:moveTo>
                  <a:cubicBezTo>
                    <a:pt x="189326" y="99499"/>
                    <a:pt x="128600" y="147172"/>
                    <a:pt x="-90" y="131707"/>
                  </a:cubicBezTo>
                  <a:lnTo>
                    <a:pt x="12964" y="-246"/>
                  </a:lnTo>
                  <a:lnTo>
                    <a:pt x="201954" y="-246"/>
                  </a:lnTo>
                  <a:close/>
                </a:path>
              </a:pathLst>
            </a:custGeom>
            <a:solidFill>
              <a:srgbClr val="FD967D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0FA8EB0E-C9C0-4036-8880-2715452409A7}"/>
                </a:ext>
              </a:extLst>
            </p:cNvPr>
            <p:cNvSpPr/>
            <p:nvPr/>
          </p:nvSpPr>
          <p:spPr>
            <a:xfrm>
              <a:off x="1809651" y="2951229"/>
              <a:ext cx="348440" cy="416140"/>
            </a:xfrm>
            <a:custGeom>
              <a:avLst/>
              <a:gdLst>
                <a:gd name="connsiteX0" fmla="*/ 334992 w 348440"/>
                <a:gd name="connsiteY0" fmla="*/ 203615 h 416140"/>
                <a:gd name="connsiteX1" fmla="*/ 320803 w 348440"/>
                <a:gd name="connsiteY1" fmla="*/ 260369 h 416140"/>
                <a:gd name="connsiteX2" fmla="*/ 163453 w 348440"/>
                <a:gd name="connsiteY2" fmla="*/ 413888 h 416140"/>
                <a:gd name="connsiteX3" fmla="*/ 33203 w 348440"/>
                <a:gd name="connsiteY3" fmla="*/ 259801 h 416140"/>
                <a:gd name="connsiteX4" fmla="*/ 17454 w 348440"/>
                <a:gd name="connsiteY4" fmla="*/ 204041 h 416140"/>
                <a:gd name="connsiteX5" fmla="*/ 286 w 348440"/>
                <a:gd name="connsiteY5" fmla="*/ 101317 h 416140"/>
                <a:gd name="connsiteX6" fmla="*/ 23981 w 348440"/>
                <a:gd name="connsiteY6" fmla="*/ 48393 h 416140"/>
                <a:gd name="connsiteX7" fmla="*/ 346484 w 348440"/>
                <a:gd name="connsiteY7" fmla="*/ 69818 h 416140"/>
                <a:gd name="connsiteX8" fmla="*/ 334992 w 348440"/>
                <a:gd name="connsiteY8" fmla="*/ 203615 h 41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8440" h="416140">
                  <a:moveTo>
                    <a:pt x="334992" y="203615"/>
                  </a:moveTo>
                  <a:cubicBezTo>
                    <a:pt x="331161" y="222060"/>
                    <a:pt x="326195" y="241214"/>
                    <a:pt x="320803" y="260369"/>
                  </a:cubicBezTo>
                  <a:cubicBezTo>
                    <a:pt x="292426" y="348763"/>
                    <a:pt x="242625" y="429779"/>
                    <a:pt x="163453" y="413888"/>
                  </a:cubicBezTo>
                  <a:cubicBezTo>
                    <a:pt x="97335" y="400551"/>
                    <a:pt x="57324" y="332162"/>
                    <a:pt x="33203" y="259801"/>
                  </a:cubicBezTo>
                  <a:cubicBezTo>
                    <a:pt x="26960" y="241214"/>
                    <a:pt x="21853" y="222202"/>
                    <a:pt x="17454" y="204041"/>
                  </a:cubicBezTo>
                  <a:cubicBezTo>
                    <a:pt x="9721" y="170159"/>
                    <a:pt x="3989" y="135865"/>
                    <a:pt x="286" y="101317"/>
                  </a:cubicBezTo>
                  <a:cubicBezTo>
                    <a:pt x="-2097" y="80672"/>
                    <a:pt x="6983" y="60368"/>
                    <a:pt x="23981" y="48393"/>
                  </a:cubicBezTo>
                  <a:cubicBezTo>
                    <a:pt x="156785" y="-45534"/>
                    <a:pt x="334424" y="16186"/>
                    <a:pt x="346484" y="69818"/>
                  </a:cubicBezTo>
                  <a:cubicBezTo>
                    <a:pt x="350741" y="89824"/>
                    <a:pt x="348045" y="144023"/>
                    <a:pt x="334992" y="203615"/>
                  </a:cubicBezTo>
                  <a:close/>
                </a:path>
              </a:pathLst>
            </a:custGeom>
            <a:solidFill>
              <a:srgbClr val="FDBB92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EC322B6F-D044-41F6-BE3F-B6A174F26F9D}"/>
                </a:ext>
              </a:extLst>
            </p:cNvPr>
            <p:cNvSpPr/>
            <p:nvPr/>
          </p:nvSpPr>
          <p:spPr>
            <a:xfrm>
              <a:off x="1856092" y="3180999"/>
              <a:ext cx="66261" cy="33926"/>
            </a:xfrm>
            <a:custGeom>
              <a:avLst/>
              <a:gdLst>
                <a:gd name="connsiteX0" fmla="*/ 66172 w 66261"/>
                <a:gd name="connsiteY0" fmla="*/ 16221 h 33926"/>
                <a:gd name="connsiteX1" fmla="*/ 33254 w 66261"/>
                <a:gd name="connsiteY1" fmla="*/ 33673 h 33926"/>
                <a:gd name="connsiteX2" fmla="*/ -88 w 66261"/>
                <a:gd name="connsiteY2" fmla="*/ 17072 h 33926"/>
                <a:gd name="connsiteX3" fmla="*/ 32829 w 66261"/>
                <a:gd name="connsiteY3" fmla="*/ -238 h 33926"/>
                <a:gd name="connsiteX4" fmla="*/ 66172 w 66261"/>
                <a:gd name="connsiteY4" fmla="*/ 16221 h 33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261" h="33926">
                  <a:moveTo>
                    <a:pt x="66172" y="16221"/>
                  </a:moveTo>
                  <a:cubicBezTo>
                    <a:pt x="66172" y="25585"/>
                    <a:pt x="51983" y="33389"/>
                    <a:pt x="33254" y="33673"/>
                  </a:cubicBezTo>
                  <a:cubicBezTo>
                    <a:pt x="14526" y="33956"/>
                    <a:pt x="53" y="26436"/>
                    <a:pt x="-88" y="17072"/>
                  </a:cubicBezTo>
                  <a:cubicBezTo>
                    <a:pt x="-230" y="7708"/>
                    <a:pt x="14100" y="46"/>
                    <a:pt x="32829" y="-238"/>
                  </a:cubicBezTo>
                  <a:cubicBezTo>
                    <a:pt x="51557" y="-522"/>
                    <a:pt x="66030" y="6714"/>
                    <a:pt x="66172" y="16221"/>
                  </a:cubicBezTo>
                  <a:close/>
                </a:path>
              </a:pathLst>
            </a:custGeom>
            <a:solidFill>
              <a:srgbClr val="FD967D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9951E860-71B9-0842-FB8E-F20DF7DA0C31}"/>
                </a:ext>
              </a:extLst>
            </p:cNvPr>
            <p:cNvSpPr/>
            <p:nvPr/>
          </p:nvSpPr>
          <p:spPr>
            <a:xfrm>
              <a:off x="2062960" y="3180999"/>
              <a:ext cx="66261" cy="33926"/>
            </a:xfrm>
            <a:custGeom>
              <a:avLst/>
              <a:gdLst>
                <a:gd name="connsiteX0" fmla="*/ 66172 w 66261"/>
                <a:gd name="connsiteY0" fmla="*/ 16221 h 33926"/>
                <a:gd name="connsiteX1" fmla="*/ 33254 w 66261"/>
                <a:gd name="connsiteY1" fmla="*/ 33673 h 33926"/>
                <a:gd name="connsiteX2" fmla="*/ -88 w 66261"/>
                <a:gd name="connsiteY2" fmla="*/ 17072 h 33926"/>
                <a:gd name="connsiteX3" fmla="*/ 32829 w 66261"/>
                <a:gd name="connsiteY3" fmla="*/ -238 h 33926"/>
                <a:gd name="connsiteX4" fmla="*/ 66172 w 66261"/>
                <a:gd name="connsiteY4" fmla="*/ 16221 h 33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261" h="33926">
                  <a:moveTo>
                    <a:pt x="66172" y="16221"/>
                  </a:moveTo>
                  <a:cubicBezTo>
                    <a:pt x="66172" y="25585"/>
                    <a:pt x="51983" y="33389"/>
                    <a:pt x="33254" y="33673"/>
                  </a:cubicBezTo>
                  <a:cubicBezTo>
                    <a:pt x="14526" y="33956"/>
                    <a:pt x="53" y="26436"/>
                    <a:pt x="-88" y="17072"/>
                  </a:cubicBezTo>
                  <a:cubicBezTo>
                    <a:pt x="-230" y="7708"/>
                    <a:pt x="14100" y="46"/>
                    <a:pt x="32829" y="-238"/>
                  </a:cubicBezTo>
                  <a:cubicBezTo>
                    <a:pt x="51557" y="-522"/>
                    <a:pt x="66030" y="6714"/>
                    <a:pt x="66172" y="16221"/>
                  </a:cubicBezTo>
                  <a:close/>
                </a:path>
              </a:pathLst>
            </a:custGeom>
            <a:solidFill>
              <a:srgbClr val="FD967D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FCC451FE-4608-3ECD-3DD1-1BC34A3EF493}"/>
                </a:ext>
              </a:extLst>
            </p:cNvPr>
            <p:cNvSpPr/>
            <p:nvPr/>
          </p:nvSpPr>
          <p:spPr>
            <a:xfrm>
              <a:off x="1923616" y="3129927"/>
              <a:ext cx="18600" cy="33486"/>
            </a:xfrm>
            <a:custGeom>
              <a:avLst/>
              <a:gdLst>
                <a:gd name="connsiteX0" fmla="*/ 18511 w 18600"/>
                <a:gd name="connsiteY0" fmla="*/ 16357 h 33486"/>
                <a:gd name="connsiteX1" fmla="*/ 9573 w 18600"/>
                <a:gd name="connsiteY1" fmla="*/ 33241 h 33486"/>
                <a:gd name="connsiteX2" fmla="*/ -76 w 18600"/>
                <a:gd name="connsiteY2" fmla="*/ 16640 h 33486"/>
                <a:gd name="connsiteX3" fmla="*/ 8863 w 18600"/>
                <a:gd name="connsiteY3" fmla="*/ -244 h 33486"/>
                <a:gd name="connsiteX4" fmla="*/ 18511 w 18600"/>
                <a:gd name="connsiteY4" fmla="*/ 16357 h 3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0" h="33486">
                  <a:moveTo>
                    <a:pt x="18511" y="16357"/>
                  </a:moveTo>
                  <a:cubicBezTo>
                    <a:pt x="18511" y="25579"/>
                    <a:pt x="14680" y="33241"/>
                    <a:pt x="9573" y="33241"/>
                  </a:cubicBezTo>
                  <a:cubicBezTo>
                    <a:pt x="4465" y="33241"/>
                    <a:pt x="208" y="26005"/>
                    <a:pt x="-76" y="16640"/>
                  </a:cubicBezTo>
                  <a:cubicBezTo>
                    <a:pt x="-359" y="7276"/>
                    <a:pt x="3755" y="-102"/>
                    <a:pt x="8863" y="-244"/>
                  </a:cubicBezTo>
                  <a:cubicBezTo>
                    <a:pt x="13971" y="-386"/>
                    <a:pt x="18369" y="7134"/>
                    <a:pt x="18511" y="16357"/>
                  </a:cubicBezTo>
                  <a:close/>
                </a:path>
              </a:pathLst>
            </a:custGeom>
            <a:solidFill>
              <a:srgbClr val="002029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7B7CE95D-78EC-84C6-A645-0B9CD76430E7}"/>
                </a:ext>
              </a:extLst>
            </p:cNvPr>
            <p:cNvSpPr/>
            <p:nvPr/>
          </p:nvSpPr>
          <p:spPr>
            <a:xfrm>
              <a:off x="1888302" y="3088578"/>
              <a:ext cx="72953" cy="34412"/>
            </a:xfrm>
            <a:custGeom>
              <a:avLst/>
              <a:gdLst>
                <a:gd name="connsiteX0" fmla="*/ 6152 w 72953"/>
                <a:gd name="connsiteY0" fmla="*/ 34011 h 34412"/>
                <a:gd name="connsiteX1" fmla="*/ 2889 w 72953"/>
                <a:gd name="connsiteY1" fmla="*/ 32450 h 34412"/>
                <a:gd name="connsiteX2" fmla="*/ 1612 w 72953"/>
                <a:gd name="connsiteY2" fmla="*/ 21099 h 34412"/>
                <a:gd name="connsiteX3" fmla="*/ 68298 w 72953"/>
                <a:gd name="connsiteY3" fmla="*/ 4641 h 34412"/>
                <a:gd name="connsiteX4" fmla="*/ 72129 w 72953"/>
                <a:gd name="connsiteY4" fmla="*/ 15283 h 34412"/>
                <a:gd name="connsiteX5" fmla="*/ 61587 w 72953"/>
                <a:gd name="connsiteY5" fmla="*/ 19156 h 34412"/>
                <a:gd name="connsiteX6" fmla="*/ 61487 w 72953"/>
                <a:gd name="connsiteY6" fmla="*/ 19113 h 34412"/>
                <a:gd name="connsiteX7" fmla="*/ 14098 w 72953"/>
                <a:gd name="connsiteY7" fmla="*/ 31174 h 34412"/>
                <a:gd name="connsiteX8" fmla="*/ 6152 w 72953"/>
                <a:gd name="connsiteY8" fmla="*/ 34011 h 3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953" h="34412">
                  <a:moveTo>
                    <a:pt x="6152" y="34011"/>
                  </a:moveTo>
                  <a:cubicBezTo>
                    <a:pt x="4975" y="33699"/>
                    <a:pt x="3868" y="33160"/>
                    <a:pt x="2889" y="32450"/>
                  </a:cubicBezTo>
                  <a:cubicBezTo>
                    <a:pt x="-516" y="29627"/>
                    <a:pt x="-1084" y="24604"/>
                    <a:pt x="1612" y="21099"/>
                  </a:cubicBezTo>
                  <a:cubicBezTo>
                    <a:pt x="17418" y="952"/>
                    <a:pt x="44929" y="-5844"/>
                    <a:pt x="68298" y="4641"/>
                  </a:cubicBezTo>
                  <a:cubicBezTo>
                    <a:pt x="72256" y="6556"/>
                    <a:pt x="73959" y="11281"/>
                    <a:pt x="72129" y="15283"/>
                  </a:cubicBezTo>
                  <a:cubicBezTo>
                    <a:pt x="70284" y="19269"/>
                    <a:pt x="65559" y="21000"/>
                    <a:pt x="61587" y="19156"/>
                  </a:cubicBezTo>
                  <a:cubicBezTo>
                    <a:pt x="61544" y="19141"/>
                    <a:pt x="61516" y="19128"/>
                    <a:pt x="61487" y="19113"/>
                  </a:cubicBezTo>
                  <a:cubicBezTo>
                    <a:pt x="44787" y="11891"/>
                    <a:pt x="25321" y="16843"/>
                    <a:pt x="14098" y="31174"/>
                  </a:cubicBezTo>
                  <a:cubicBezTo>
                    <a:pt x="12168" y="33514"/>
                    <a:pt x="9118" y="34593"/>
                    <a:pt x="6152" y="34011"/>
                  </a:cubicBezTo>
                  <a:close/>
                </a:path>
              </a:pathLst>
            </a:custGeom>
            <a:solidFill>
              <a:srgbClr val="002029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23D340C6-8B53-40CE-A938-C1A5DF075366}"/>
                </a:ext>
              </a:extLst>
            </p:cNvPr>
            <p:cNvSpPr/>
            <p:nvPr/>
          </p:nvSpPr>
          <p:spPr>
            <a:xfrm>
              <a:off x="2051752" y="3129927"/>
              <a:ext cx="18600" cy="33486"/>
            </a:xfrm>
            <a:custGeom>
              <a:avLst/>
              <a:gdLst>
                <a:gd name="connsiteX0" fmla="*/ -90 w 18600"/>
                <a:gd name="connsiteY0" fmla="*/ 16357 h 33486"/>
                <a:gd name="connsiteX1" fmla="*/ 8849 w 18600"/>
                <a:gd name="connsiteY1" fmla="*/ 33241 h 33486"/>
                <a:gd name="connsiteX2" fmla="*/ 18497 w 18600"/>
                <a:gd name="connsiteY2" fmla="*/ 16640 h 33486"/>
                <a:gd name="connsiteX3" fmla="*/ 9417 w 18600"/>
                <a:gd name="connsiteY3" fmla="*/ -244 h 33486"/>
                <a:gd name="connsiteX4" fmla="*/ -90 w 18600"/>
                <a:gd name="connsiteY4" fmla="*/ 16357 h 3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0" h="33486">
                  <a:moveTo>
                    <a:pt x="-90" y="16357"/>
                  </a:moveTo>
                  <a:cubicBezTo>
                    <a:pt x="-90" y="25579"/>
                    <a:pt x="3741" y="33241"/>
                    <a:pt x="8849" y="33241"/>
                  </a:cubicBezTo>
                  <a:cubicBezTo>
                    <a:pt x="13957" y="33241"/>
                    <a:pt x="18213" y="26005"/>
                    <a:pt x="18497" y="16640"/>
                  </a:cubicBezTo>
                  <a:cubicBezTo>
                    <a:pt x="18781" y="7276"/>
                    <a:pt x="14525" y="-102"/>
                    <a:pt x="9417" y="-244"/>
                  </a:cubicBezTo>
                  <a:cubicBezTo>
                    <a:pt x="4309" y="-386"/>
                    <a:pt x="52" y="7134"/>
                    <a:pt x="-90" y="16357"/>
                  </a:cubicBezTo>
                  <a:close/>
                </a:path>
              </a:pathLst>
            </a:custGeom>
            <a:solidFill>
              <a:srgbClr val="002029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1FE4DE4A-12BE-F090-3C57-9A1B8A86D422}"/>
                </a:ext>
              </a:extLst>
            </p:cNvPr>
            <p:cNvSpPr/>
            <p:nvPr/>
          </p:nvSpPr>
          <p:spPr>
            <a:xfrm>
              <a:off x="2033725" y="3088578"/>
              <a:ext cx="71941" cy="34389"/>
            </a:xfrm>
            <a:custGeom>
              <a:avLst/>
              <a:gdLst>
                <a:gd name="connsiteX0" fmla="*/ 65610 w 71941"/>
                <a:gd name="connsiteY0" fmla="*/ 34011 h 34389"/>
                <a:gd name="connsiteX1" fmla="*/ 68874 w 71941"/>
                <a:gd name="connsiteY1" fmla="*/ 32450 h 34389"/>
                <a:gd name="connsiteX2" fmla="*/ 70151 w 71941"/>
                <a:gd name="connsiteY2" fmla="*/ 21099 h 34389"/>
                <a:gd name="connsiteX3" fmla="*/ 3465 w 71941"/>
                <a:gd name="connsiteY3" fmla="*/ 4641 h 34389"/>
                <a:gd name="connsiteX4" fmla="*/ 1237 w 71941"/>
                <a:gd name="connsiteY4" fmla="*/ 15652 h 34389"/>
                <a:gd name="connsiteX5" fmla="*/ 10275 w 71941"/>
                <a:gd name="connsiteY5" fmla="*/ 18830 h 34389"/>
                <a:gd name="connsiteX6" fmla="*/ 57665 w 71941"/>
                <a:gd name="connsiteY6" fmla="*/ 30890 h 34389"/>
                <a:gd name="connsiteX7" fmla="*/ 65610 w 71941"/>
                <a:gd name="connsiteY7" fmla="*/ 34011 h 3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941" h="34389">
                  <a:moveTo>
                    <a:pt x="65610" y="34011"/>
                  </a:moveTo>
                  <a:cubicBezTo>
                    <a:pt x="66788" y="33699"/>
                    <a:pt x="67895" y="33160"/>
                    <a:pt x="68874" y="32450"/>
                  </a:cubicBezTo>
                  <a:cubicBezTo>
                    <a:pt x="72279" y="29627"/>
                    <a:pt x="72846" y="24604"/>
                    <a:pt x="70151" y="21099"/>
                  </a:cubicBezTo>
                  <a:cubicBezTo>
                    <a:pt x="54345" y="952"/>
                    <a:pt x="26833" y="-5844"/>
                    <a:pt x="3465" y="4641"/>
                  </a:cubicBezTo>
                  <a:cubicBezTo>
                    <a:pt x="-196" y="7067"/>
                    <a:pt x="-1189" y="12005"/>
                    <a:pt x="1237" y="15652"/>
                  </a:cubicBezTo>
                  <a:cubicBezTo>
                    <a:pt x="3209" y="18617"/>
                    <a:pt x="6899" y="19908"/>
                    <a:pt x="10275" y="18830"/>
                  </a:cubicBezTo>
                  <a:cubicBezTo>
                    <a:pt x="26975" y="11608"/>
                    <a:pt x="46442" y="16560"/>
                    <a:pt x="57665" y="30890"/>
                  </a:cubicBezTo>
                  <a:cubicBezTo>
                    <a:pt x="59509" y="33358"/>
                    <a:pt x="62588" y="34564"/>
                    <a:pt x="65610" y="34011"/>
                  </a:cubicBezTo>
                  <a:close/>
                </a:path>
              </a:pathLst>
            </a:custGeom>
            <a:solidFill>
              <a:srgbClr val="002029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F66E2037-2D48-FE7E-8E3A-A339441D4BDC}"/>
                </a:ext>
              </a:extLst>
            </p:cNvPr>
            <p:cNvSpPr/>
            <p:nvPr/>
          </p:nvSpPr>
          <p:spPr>
            <a:xfrm>
              <a:off x="1982775" y="3128431"/>
              <a:ext cx="34851" cy="101147"/>
            </a:xfrm>
            <a:custGeom>
              <a:avLst/>
              <a:gdLst>
                <a:gd name="connsiteX0" fmla="*/ 20647 w 34851"/>
                <a:gd name="connsiteY0" fmla="*/ 100854 h 101147"/>
                <a:gd name="connsiteX1" fmla="*/ 3905 w 34851"/>
                <a:gd name="connsiteY1" fmla="*/ 98584 h 101147"/>
                <a:gd name="connsiteX2" fmla="*/ 59 w 34851"/>
                <a:gd name="connsiteY2" fmla="*/ 92228 h 101147"/>
                <a:gd name="connsiteX3" fmla="*/ 74 w 34851"/>
                <a:gd name="connsiteY3" fmla="*/ 92199 h 101147"/>
                <a:gd name="connsiteX4" fmla="*/ 6459 w 34851"/>
                <a:gd name="connsiteY4" fmla="*/ 88227 h 101147"/>
                <a:gd name="connsiteX5" fmla="*/ 24194 w 34851"/>
                <a:gd name="connsiteY5" fmla="*/ 90071 h 101147"/>
                <a:gd name="connsiteX6" fmla="*/ 12134 w 34851"/>
                <a:gd name="connsiteY6" fmla="*/ 5934 h 101147"/>
                <a:gd name="connsiteX7" fmla="*/ 16107 w 34851"/>
                <a:gd name="connsiteY7" fmla="*/ -97 h 101147"/>
                <a:gd name="connsiteX8" fmla="*/ 16532 w 34851"/>
                <a:gd name="connsiteY8" fmla="*/ -167 h 101147"/>
                <a:gd name="connsiteX9" fmla="*/ 22605 w 34851"/>
                <a:gd name="connsiteY9" fmla="*/ 4089 h 101147"/>
                <a:gd name="connsiteX10" fmla="*/ 22633 w 34851"/>
                <a:gd name="connsiteY10" fmla="*/ 4231 h 101147"/>
                <a:gd name="connsiteX11" fmla="*/ 34694 w 34851"/>
                <a:gd name="connsiteY11" fmla="*/ 92767 h 101147"/>
                <a:gd name="connsiteX12" fmla="*/ 31004 w 34851"/>
                <a:gd name="connsiteY12" fmla="*/ 98584 h 101147"/>
                <a:gd name="connsiteX13" fmla="*/ 20647 w 34851"/>
                <a:gd name="connsiteY13" fmla="*/ 100854 h 1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851" h="101147">
                  <a:moveTo>
                    <a:pt x="20647" y="100854"/>
                  </a:moveTo>
                  <a:cubicBezTo>
                    <a:pt x="15000" y="100698"/>
                    <a:pt x="9396" y="99932"/>
                    <a:pt x="3905" y="98584"/>
                  </a:cubicBezTo>
                  <a:cubicBezTo>
                    <a:pt x="1095" y="97889"/>
                    <a:pt x="-621" y="95037"/>
                    <a:pt x="59" y="92228"/>
                  </a:cubicBezTo>
                  <a:cubicBezTo>
                    <a:pt x="74" y="92214"/>
                    <a:pt x="74" y="92214"/>
                    <a:pt x="74" y="92199"/>
                  </a:cubicBezTo>
                  <a:cubicBezTo>
                    <a:pt x="769" y="89362"/>
                    <a:pt x="3607" y="87602"/>
                    <a:pt x="6459" y="88227"/>
                  </a:cubicBezTo>
                  <a:cubicBezTo>
                    <a:pt x="12233" y="89801"/>
                    <a:pt x="18221" y="90426"/>
                    <a:pt x="24194" y="90071"/>
                  </a:cubicBezTo>
                  <a:cubicBezTo>
                    <a:pt x="24194" y="81274"/>
                    <a:pt x="17809" y="41405"/>
                    <a:pt x="12134" y="5934"/>
                  </a:cubicBezTo>
                  <a:cubicBezTo>
                    <a:pt x="11566" y="3167"/>
                    <a:pt x="13340" y="471"/>
                    <a:pt x="16107" y="-97"/>
                  </a:cubicBezTo>
                  <a:cubicBezTo>
                    <a:pt x="16249" y="-125"/>
                    <a:pt x="16390" y="-153"/>
                    <a:pt x="16532" y="-167"/>
                  </a:cubicBezTo>
                  <a:cubicBezTo>
                    <a:pt x="19384" y="-664"/>
                    <a:pt x="22108" y="1237"/>
                    <a:pt x="22605" y="4089"/>
                  </a:cubicBezTo>
                  <a:cubicBezTo>
                    <a:pt x="22619" y="4146"/>
                    <a:pt x="22633" y="4188"/>
                    <a:pt x="22633" y="4231"/>
                  </a:cubicBezTo>
                  <a:cubicBezTo>
                    <a:pt x="25613" y="23102"/>
                    <a:pt x="35687" y="85389"/>
                    <a:pt x="34694" y="92767"/>
                  </a:cubicBezTo>
                  <a:cubicBezTo>
                    <a:pt x="34367" y="95151"/>
                    <a:pt x="33019" y="97279"/>
                    <a:pt x="31004" y="98584"/>
                  </a:cubicBezTo>
                  <a:cubicBezTo>
                    <a:pt x="27841" y="100329"/>
                    <a:pt x="24251" y="101110"/>
                    <a:pt x="20647" y="100854"/>
                  </a:cubicBezTo>
                  <a:close/>
                </a:path>
              </a:pathLst>
            </a:custGeom>
            <a:solidFill>
              <a:srgbClr val="FD967D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1A525B2C-8F66-C2F0-ECAE-6B4747BCE902}"/>
                </a:ext>
              </a:extLst>
            </p:cNvPr>
            <p:cNvSpPr/>
            <p:nvPr/>
          </p:nvSpPr>
          <p:spPr>
            <a:xfrm>
              <a:off x="1803029" y="2923672"/>
              <a:ext cx="364710" cy="238166"/>
            </a:xfrm>
            <a:custGeom>
              <a:avLst/>
              <a:gdLst>
                <a:gd name="connsiteX0" fmla="*/ 41198 w 364710"/>
                <a:gd name="connsiteY0" fmla="*/ 176641 h 238166"/>
                <a:gd name="connsiteX1" fmla="*/ 48151 w 364710"/>
                <a:gd name="connsiteY1" fmla="*/ 132515 h 238166"/>
                <a:gd name="connsiteX2" fmla="*/ 60637 w 364710"/>
                <a:gd name="connsiteY2" fmla="*/ 90943 h 238166"/>
                <a:gd name="connsiteX3" fmla="*/ 89014 w 364710"/>
                <a:gd name="connsiteY3" fmla="*/ 65120 h 238166"/>
                <a:gd name="connsiteX4" fmla="*/ 229195 w 364710"/>
                <a:gd name="connsiteY4" fmla="*/ 51783 h 238166"/>
                <a:gd name="connsiteX5" fmla="*/ 314326 w 364710"/>
                <a:gd name="connsiteY5" fmla="*/ 73065 h 238166"/>
                <a:gd name="connsiteX6" fmla="*/ 336034 w 364710"/>
                <a:gd name="connsiteY6" fmla="*/ 112509 h 238166"/>
                <a:gd name="connsiteX7" fmla="*/ 345824 w 364710"/>
                <a:gd name="connsiteY7" fmla="*/ 237793 h 238166"/>
                <a:gd name="connsiteX8" fmla="*/ 360013 w 364710"/>
                <a:gd name="connsiteY8" fmla="*/ 82713 h 238166"/>
                <a:gd name="connsiteX9" fmla="*/ 111148 w 364710"/>
                <a:gd name="connsiteY9" fmla="*/ 12906 h 238166"/>
                <a:gd name="connsiteX10" fmla="*/ 4450 w 364710"/>
                <a:gd name="connsiteY10" fmla="*/ 118752 h 238166"/>
                <a:gd name="connsiteX11" fmla="*/ 32827 w 364710"/>
                <a:gd name="connsiteY11" fmla="*/ 236658 h 238166"/>
                <a:gd name="connsiteX12" fmla="*/ 41198 w 364710"/>
                <a:gd name="connsiteY12" fmla="*/ 176641 h 23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4710" h="238166">
                  <a:moveTo>
                    <a:pt x="41198" y="176641"/>
                  </a:moveTo>
                  <a:cubicBezTo>
                    <a:pt x="44689" y="162140"/>
                    <a:pt x="47016" y="147384"/>
                    <a:pt x="48151" y="132515"/>
                  </a:cubicBezTo>
                  <a:cubicBezTo>
                    <a:pt x="45370" y="117461"/>
                    <a:pt x="50024" y="101981"/>
                    <a:pt x="60637" y="90943"/>
                  </a:cubicBezTo>
                  <a:cubicBezTo>
                    <a:pt x="80217" y="70937"/>
                    <a:pt x="71136" y="74342"/>
                    <a:pt x="89014" y="65120"/>
                  </a:cubicBezTo>
                  <a:cubicBezTo>
                    <a:pt x="133636" y="47938"/>
                    <a:pt x="182132" y="43326"/>
                    <a:pt x="229195" y="51783"/>
                  </a:cubicBezTo>
                  <a:cubicBezTo>
                    <a:pt x="271761" y="62992"/>
                    <a:pt x="294178" y="69234"/>
                    <a:pt x="314326" y="73065"/>
                  </a:cubicBezTo>
                  <a:cubicBezTo>
                    <a:pt x="334474" y="76896"/>
                    <a:pt x="332062" y="106692"/>
                    <a:pt x="336034" y="112509"/>
                  </a:cubicBezTo>
                  <a:cubicBezTo>
                    <a:pt x="340007" y="118326"/>
                    <a:pt x="336034" y="233253"/>
                    <a:pt x="345824" y="237793"/>
                  </a:cubicBezTo>
                  <a:cubicBezTo>
                    <a:pt x="355614" y="242333"/>
                    <a:pt x="372924" y="124286"/>
                    <a:pt x="360013" y="82713"/>
                  </a:cubicBezTo>
                  <a:cubicBezTo>
                    <a:pt x="347101" y="41141"/>
                    <a:pt x="240972" y="-29659"/>
                    <a:pt x="111148" y="12906"/>
                  </a:cubicBezTo>
                  <a:cubicBezTo>
                    <a:pt x="-18677" y="55472"/>
                    <a:pt x="-2360" y="101584"/>
                    <a:pt x="4450" y="118752"/>
                  </a:cubicBezTo>
                  <a:cubicBezTo>
                    <a:pt x="11261" y="135920"/>
                    <a:pt x="24172" y="233678"/>
                    <a:pt x="32827" y="236658"/>
                  </a:cubicBezTo>
                  <a:cubicBezTo>
                    <a:pt x="36942" y="238077"/>
                    <a:pt x="39922" y="184161"/>
                    <a:pt x="41198" y="176641"/>
                  </a:cubicBezTo>
                  <a:close/>
                </a:path>
              </a:pathLst>
            </a:custGeom>
            <a:solidFill>
              <a:srgbClr val="002029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2FF30247-07E5-E476-25C2-A1F41DDF582B}"/>
                </a:ext>
              </a:extLst>
            </p:cNvPr>
            <p:cNvSpPr/>
            <p:nvPr/>
          </p:nvSpPr>
          <p:spPr>
            <a:xfrm>
              <a:off x="1870849" y="3079986"/>
              <a:ext cx="116345" cy="116345"/>
            </a:xfrm>
            <a:custGeom>
              <a:avLst/>
              <a:gdLst>
                <a:gd name="connsiteX0" fmla="*/ 58083 w 116345"/>
                <a:gd name="connsiteY0" fmla="*/ 116099 h 116345"/>
                <a:gd name="connsiteX1" fmla="*/ -90 w 116345"/>
                <a:gd name="connsiteY1" fmla="*/ 57927 h 116345"/>
                <a:gd name="connsiteX2" fmla="*/ 58083 w 116345"/>
                <a:gd name="connsiteY2" fmla="*/ -246 h 116345"/>
                <a:gd name="connsiteX3" fmla="*/ 116256 w 116345"/>
                <a:gd name="connsiteY3" fmla="*/ 57927 h 116345"/>
                <a:gd name="connsiteX4" fmla="*/ 116256 w 116345"/>
                <a:gd name="connsiteY4" fmla="*/ 58068 h 116345"/>
                <a:gd name="connsiteX5" fmla="*/ 58083 w 116345"/>
                <a:gd name="connsiteY5" fmla="*/ 116099 h 116345"/>
                <a:gd name="connsiteX6" fmla="*/ 58083 w 116345"/>
                <a:gd name="connsiteY6" fmla="*/ 6990 h 116345"/>
                <a:gd name="connsiteX7" fmla="*/ 7005 w 116345"/>
                <a:gd name="connsiteY7" fmla="*/ 58068 h 116345"/>
                <a:gd name="connsiteX8" fmla="*/ 58083 w 116345"/>
                <a:gd name="connsiteY8" fmla="*/ 109147 h 116345"/>
                <a:gd name="connsiteX9" fmla="*/ 109161 w 116345"/>
                <a:gd name="connsiteY9" fmla="*/ 58068 h 116345"/>
                <a:gd name="connsiteX10" fmla="*/ 58083 w 116345"/>
                <a:gd name="connsiteY10" fmla="*/ 6990 h 116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345" h="116345">
                  <a:moveTo>
                    <a:pt x="58083" y="116099"/>
                  </a:moveTo>
                  <a:cubicBezTo>
                    <a:pt x="25960" y="116099"/>
                    <a:pt x="-90" y="90049"/>
                    <a:pt x="-90" y="57927"/>
                  </a:cubicBezTo>
                  <a:cubicBezTo>
                    <a:pt x="-90" y="25804"/>
                    <a:pt x="25960" y="-246"/>
                    <a:pt x="58083" y="-246"/>
                  </a:cubicBezTo>
                  <a:cubicBezTo>
                    <a:pt x="90206" y="-246"/>
                    <a:pt x="116256" y="25804"/>
                    <a:pt x="116256" y="57927"/>
                  </a:cubicBezTo>
                  <a:cubicBezTo>
                    <a:pt x="116256" y="57969"/>
                    <a:pt x="116256" y="58026"/>
                    <a:pt x="116256" y="58068"/>
                  </a:cubicBezTo>
                  <a:cubicBezTo>
                    <a:pt x="116171" y="90134"/>
                    <a:pt x="90149" y="116099"/>
                    <a:pt x="58083" y="116099"/>
                  </a:cubicBezTo>
                  <a:close/>
                  <a:moveTo>
                    <a:pt x="58083" y="6990"/>
                  </a:moveTo>
                  <a:cubicBezTo>
                    <a:pt x="29876" y="6990"/>
                    <a:pt x="7005" y="29862"/>
                    <a:pt x="7005" y="58068"/>
                  </a:cubicBezTo>
                  <a:cubicBezTo>
                    <a:pt x="7005" y="86275"/>
                    <a:pt x="29876" y="109147"/>
                    <a:pt x="58083" y="109147"/>
                  </a:cubicBezTo>
                  <a:cubicBezTo>
                    <a:pt x="86290" y="109147"/>
                    <a:pt x="109161" y="86275"/>
                    <a:pt x="109161" y="58068"/>
                  </a:cubicBezTo>
                  <a:cubicBezTo>
                    <a:pt x="109161" y="29862"/>
                    <a:pt x="86290" y="6990"/>
                    <a:pt x="58083" y="6990"/>
                  </a:cubicBezTo>
                  <a:close/>
                </a:path>
              </a:pathLst>
            </a:custGeom>
            <a:solidFill>
              <a:srgbClr val="FFFFFF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79B58BFB-5100-90E6-FE11-557FC3472725}"/>
                </a:ext>
              </a:extLst>
            </p:cNvPr>
            <p:cNvSpPr/>
            <p:nvPr/>
          </p:nvSpPr>
          <p:spPr>
            <a:xfrm>
              <a:off x="2007058" y="3079986"/>
              <a:ext cx="116345" cy="116345"/>
            </a:xfrm>
            <a:custGeom>
              <a:avLst/>
              <a:gdLst>
                <a:gd name="connsiteX0" fmla="*/ 58225 w 116345"/>
                <a:gd name="connsiteY0" fmla="*/ 116100 h 116345"/>
                <a:gd name="connsiteX1" fmla="*/ -89 w 116345"/>
                <a:gd name="connsiteY1" fmla="*/ 58068 h 116345"/>
                <a:gd name="connsiteX2" fmla="*/ 57941 w 116345"/>
                <a:gd name="connsiteY2" fmla="*/ -246 h 116345"/>
                <a:gd name="connsiteX3" fmla="*/ 116256 w 116345"/>
                <a:gd name="connsiteY3" fmla="*/ 57785 h 116345"/>
                <a:gd name="connsiteX4" fmla="*/ 116256 w 116345"/>
                <a:gd name="connsiteY4" fmla="*/ 58068 h 116345"/>
                <a:gd name="connsiteX5" fmla="*/ 58225 w 116345"/>
                <a:gd name="connsiteY5" fmla="*/ 116100 h 116345"/>
                <a:gd name="connsiteX6" fmla="*/ 58225 w 116345"/>
                <a:gd name="connsiteY6" fmla="*/ 6990 h 116345"/>
                <a:gd name="connsiteX7" fmla="*/ 7005 w 116345"/>
                <a:gd name="connsiteY7" fmla="*/ 57927 h 116345"/>
                <a:gd name="connsiteX8" fmla="*/ 57941 w 116345"/>
                <a:gd name="connsiteY8" fmla="*/ 109147 h 116345"/>
                <a:gd name="connsiteX9" fmla="*/ 109162 w 116345"/>
                <a:gd name="connsiteY9" fmla="*/ 58210 h 116345"/>
                <a:gd name="connsiteX10" fmla="*/ 109162 w 116345"/>
                <a:gd name="connsiteY10" fmla="*/ 58068 h 116345"/>
                <a:gd name="connsiteX11" fmla="*/ 58225 w 116345"/>
                <a:gd name="connsiteY11" fmla="*/ 6990 h 116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345" h="116345">
                  <a:moveTo>
                    <a:pt x="58225" y="116100"/>
                  </a:moveTo>
                  <a:cubicBezTo>
                    <a:pt x="26103" y="116184"/>
                    <a:pt x="-4" y="90191"/>
                    <a:pt x="-89" y="58068"/>
                  </a:cubicBezTo>
                  <a:cubicBezTo>
                    <a:pt x="-160" y="25946"/>
                    <a:pt x="25819" y="-161"/>
                    <a:pt x="57941" y="-246"/>
                  </a:cubicBezTo>
                  <a:cubicBezTo>
                    <a:pt x="90064" y="-317"/>
                    <a:pt x="116171" y="25662"/>
                    <a:pt x="116256" y="57785"/>
                  </a:cubicBezTo>
                  <a:cubicBezTo>
                    <a:pt x="116256" y="57884"/>
                    <a:pt x="116256" y="57969"/>
                    <a:pt x="116256" y="58068"/>
                  </a:cubicBezTo>
                  <a:cubicBezTo>
                    <a:pt x="116185" y="90092"/>
                    <a:pt x="90249" y="116029"/>
                    <a:pt x="58225" y="116100"/>
                  </a:cubicBezTo>
                  <a:close/>
                  <a:moveTo>
                    <a:pt x="58225" y="6990"/>
                  </a:moveTo>
                  <a:cubicBezTo>
                    <a:pt x="30019" y="6905"/>
                    <a:pt x="7090" y="29720"/>
                    <a:pt x="7005" y="57927"/>
                  </a:cubicBezTo>
                  <a:cubicBezTo>
                    <a:pt x="6920" y="86134"/>
                    <a:pt x="29735" y="109062"/>
                    <a:pt x="57941" y="109147"/>
                  </a:cubicBezTo>
                  <a:cubicBezTo>
                    <a:pt x="86148" y="109232"/>
                    <a:pt x="109077" y="86417"/>
                    <a:pt x="109162" y="58210"/>
                  </a:cubicBezTo>
                  <a:cubicBezTo>
                    <a:pt x="109162" y="58168"/>
                    <a:pt x="109162" y="58111"/>
                    <a:pt x="109162" y="58068"/>
                  </a:cubicBezTo>
                  <a:cubicBezTo>
                    <a:pt x="109162" y="29919"/>
                    <a:pt x="86375" y="7075"/>
                    <a:pt x="58225" y="6990"/>
                  </a:cubicBezTo>
                  <a:close/>
                </a:path>
              </a:pathLst>
            </a:custGeom>
            <a:solidFill>
              <a:srgbClr val="FFFFFF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97757087-F45E-F5BF-B309-0BD7968D2A58}"/>
                </a:ext>
              </a:extLst>
            </p:cNvPr>
            <p:cNvSpPr/>
            <p:nvPr/>
          </p:nvSpPr>
          <p:spPr>
            <a:xfrm>
              <a:off x="1980009" y="3129787"/>
              <a:ext cx="34302" cy="12059"/>
            </a:xfrm>
            <a:custGeom>
              <a:avLst/>
              <a:gdLst>
                <a:gd name="connsiteX0" fmla="*/ 3549 w 34302"/>
                <a:gd name="connsiteY0" fmla="*/ 11814 h 12059"/>
                <a:gd name="connsiteX1" fmla="*/ 569 w 34302"/>
                <a:gd name="connsiteY1" fmla="*/ 10253 h 12059"/>
                <a:gd name="connsiteX2" fmla="*/ 1392 w 34302"/>
                <a:gd name="connsiteY2" fmla="*/ 5302 h 12059"/>
                <a:gd name="connsiteX3" fmla="*/ 1420 w 34302"/>
                <a:gd name="connsiteY3" fmla="*/ 5287 h 12059"/>
                <a:gd name="connsiteX4" fmla="*/ 33061 w 34302"/>
                <a:gd name="connsiteY4" fmla="*/ 5287 h 12059"/>
                <a:gd name="connsiteX5" fmla="*/ 33274 w 34302"/>
                <a:gd name="connsiteY5" fmla="*/ 10324 h 12059"/>
                <a:gd name="connsiteX6" fmla="*/ 28237 w 34302"/>
                <a:gd name="connsiteY6" fmla="*/ 10537 h 12059"/>
                <a:gd name="connsiteX7" fmla="*/ 5535 w 34302"/>
                <a:gd name="connsiteY7" fmla="*/ 10537 h 12059"/>
                <a:gd name="connsiteX8" fmla="*/ 3549 w 34302"/>
                <a:gd name="connsiteY8" fmla="*/ 11814 h 1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302" h="12059">
                  <a:moveTo>
                    <a:pt x="3549" y="11814"/>
                  </a:moveTo>
                  <a:cubicBezTo>
                    <a:pt x="2357" y="11800"/>
                    <a:pt x="1250" y="11218"/>
                    <a:pt x="569" y="10253"/>
                  </a:cubicBezTo>
                  <a:cubicBezTo>
                    <a:pt x="-566" y="8664"/>
                    <a:pt x="-197" y="6451"/>
                    <a:pt x="1392" y="5302"/>
                  </a:cubicBezTo>
                  <a:cubicBezTo>
                    <a:pt x="1406" y="5302"/>
                    <a:pt x="1406" y="5287"/>
                    <a:pt x="1420" y="5287"/>
                  </a:cubicBezTo>
                  <a:cubicBezTo>
                    <a:pt x="10685" y="-2090"/>
                    <a:pt x="23796" y="-2090"/>
                    <a:pt x="33061" y="5287"/>
                  </a:cubicBezTo>
                  <a:cubicBezTo>
                    <a:pt x="34508" y="6621"/>
                    <a:pt x="34607" y="8877"/>
                    <a:pt x="33274" y="10324"/>
                  </a:cubicBezTo>
                  <a:cubicBezTo>
                    <a:pt x="31940" y="11772"/>
                    <a:pt x="29684" y="11871"/>
                    <a:pt x="28237" y="10537"/>
                  </a:cubicBezTo>
                  <a:cubicBezTo>
                    <a:pt x="18872" y="1740"/>
                    <a:pt x="5677" y="10537"/>
                    <a:pt x="5535" y="10537"/>
                  </a:cubicBezTo>
                  <a:cubicBezTo>
                    <a:pt x="5053" y="11190"/>
                    <a:pt x="4343" y="11644"/>
                    <a:pt x="3549" y="11814"/>
                  </a:cubicBezTo>
                  <a:close/>
                </a:path>
              </a:pathLst>
            </a:custGeom>
            <a:solidFill>
              <a:srgbClr val="FFFFFF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E171D474-8BF8-D6C7-2E53-93A0D70CD969}"/>
                </a:ext>
              </a:extLst>
            </p:cNvPr>
            <p:cNvSpPr/>
            <p:nvPr/>
          </p:nvSpPr>
          <p:spPr>
            <a:xfrm>
              <a:off x="2116168" y="3093459"/>
              <a:ext cx="58183" cy="36187"/>
            </a:xfrm>
            <a:custGeom>
              <a:avLst/>
              <a:gdLst>
                <a:gd name="connsiteX0" fmla="*/ 3457 w 58183"/>
                <a:gd name="connsiteY0" fmla="*/ 35940 h 36187"/>
                <a:gd name="connsiteX1" fmla="*/ 1329 w 58183"/>
                <a:gd name="connsiteY1" fmla="*/ 35231 h 36187"/>
                <a:gd name="connsiteX2" fmla="*/ 619 w 58183"/>
                <a:gd name="connsiteY2" fmla="*/ 30265 h 36187"/>
                <a:gd name="connsiteX3" fmla="*/ 54819 w 58183"/>
                <a:gd name="connsiteY3" fmla="*/ -99 h 36187"/>
                <a:gd name="connsiteX4" fmla="*/ 58082 w 58183"/>
                <a:gd name="connsiteY4" fmla="*/ 3704 h 36187"/>
                <a:gd name="connsiteX5" fmla="*/ 58082 w 58183"/>
                <a:gd name="connsiteY5" fmla="*/ 3732 h 36187"/>
                <a:gd name="connsiteX6" fmla="*/ 54280 w 58183"/>
                <a:gd name="connsiteY6" fmla="*/ 6995 h 36187"/>
                <a:gd name="connsiteX7" fmla="*/ 54251 w 58183"/>
                <a:gd name="connsiteY7" fmla="*/ 6995 h 36187"/>
                <a:gd name="connsiteX8" fmla="*/ 6294 w 58183"/>
                <a:gd name="connsiteY8" fmla="*/ 34663 h 36187"/>
                <a:gd name="connsiteX9" fmla="*/ 3457 w 58183"/>
                <a:gd name="connsiteY9" fmla="*/ 35940 h 36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183" h="36187">
                  <a:moveTo>
                    <a:pt x="3457" y="35940"/>
                  </a:moveTo>
                  <a:cubicBezTo>
                    <a:pt x="2691" y="35926"/>
                    <a:pt x="1953" y="35670"/>
                    <a:pt x="1329" y="35231"/>
                  </a:cubicBezTo>
                  <a:cubicBezTo>
                    <a:pt x="-232" y="34053"/>
                    <a:pt x="-559" y="31825"/>
                    <a:pt x="619" y="30265"/>
                  </a:cubicBezTo>
                  <a:cubicBezTo>
                    <a:pt x="1754" y="28846"/>
                    <a:pt x="26584" y="-2653"/>
                    <a:pt x="54819" y="-99"/>
                  </a:cubicBezTo>
                  <a:cubicBezTo>
                    <a:pt x="56777" y="58"/>
                    <a:pt x="58238" y="1760"/>
                    <a:pt x="58082" y="3704"/>
                  </a:cubicBezTo>
                  <a:cubicBezTo>
                    <a:pt x="58082" y="3718"/>
                    <a:pt x="58082" y="3718"/>
                    <a:pt x="58082" y="3732"/>
                  </a:cubicBezTo>
                  <a:cubicBezTo>
                    <a:pt x="57926" y="5690"/>
                    <a:pt x="56224" y="7152"/>
                    <a:pt x="54280" y="6995"/>
                  </a:cubicBezTo>
                  <a:cubicBezTo>
                    <a:pt x="54266" y="6995"/>
                    <a:pt x="54266" y="6995"/>
                    <a:pt x="54251" y="6995"/>
                  </a:cubicBezTo>
                  <a:cubicBezTo>
                    <a:pt x="29847" y="4867"/>
                    <a:pt x="6437" y="34237"/>
                    <a:pt x="6294" y="34663"/>
                  </a:cubicBezTo>
                  <a:cubicBezTo>
                    <a:pt x="5599" y="35500"/>
                    <a:pt x="4549" y="35968"/>
                    <a:pt x="3457" y="35940"/>
                  </a:cubicBezTo>
                  <a:close/>
                </a:path>
              </a:pathLst>
            </a:custGeom>
            <a:solidFill>
              <a:srgbClr val="FFFFFF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533C071C-BC4F-787E-9422-80D5EEB0CDAC}"/>
                </a:ext>
              </a:extLst>
            </p:cNvPr>
            <p:cNvSpPr/>
            <p:nvPr/>
          </p:nvSpPr>
          <p:spPr>
            <a:xfrm>
              <a:off x="1810406" y="3093039"/>
              <a:ext cx="69115" cy="36611"/>
            </a:xfrm>
            <a:custGeom>
              <a:avLst/>
              <a:gdLst>
                <a:gd name="connsiteX0" fmla="*/ 65461 w 69115"/>
                <a:gd name="connsiteY0" fmla="*/ 36360 h 36611"/>
                <a:gd name="connsiteX1" fmla="*/ 62765 w 69115"/>
                <a:gd name="connsiteY1" fmla="*/ 35225 h 36611"/>
                <a:gd name="connsiteX2" fmla="*/ 3458 w 69115"/>
                <a:gd name="connsiteY2" fmla="*/ 6848 h 36611"/>
                <a:gd name="connsiteX3" fmla="*/ 3458 w 69115"/>
                <a:gd name="connsiteY3" fmla="*/ 6848 h 36611"/>
                <a:gd name="connsiteX4" fmla="*/ -90 w 69115"/>
                <a:gd name="connsiteY4" fmla="*/ 3301 h 36611"/>
                <a:gd name="connsiteX5" fmla="*/ 3458 w 69115"/>
                <a:gd name="connsiteY5" fmla="*/ -246 h 36611"/>
                <a:gd name="connsiteX6" fmla="*/ 3458 w 69115"/>
                <a:gd name="connsiteY6" fmla="*/ -246 h 36611"/>
                <a:gd name="connsiteX7" fmla="*/ 68015 w 69115"/>
                <a:gd name="connsiteY7" fmla="*/ 30401 h 36611"/>
                <a:gd name="connsiteX8" fmla="*/ 68015 w 69115"/>
                <a:gd name="connsiteY8" fmla="*/ 35367 h 36611"/>
                <a:gd name="connsiteX9" fmla="*/ 65461 w 69115"/>
                <a:gd name="connsiteY9" fmla="*/ 36360 h 36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115" h="36611">
                  <a:moveTo>
                    <a:pt x="65461" y="36360"/>
                  </a:moveTo>
                  <a:cubicBezTo>
                    <a:pt x="64454" y="36360"/>
                    <a:pt x="63475" y="35949"/>
                    <a:pt x="62765" y="35225"/>
                  </a:cubicBezTo>
                  <a:cubicBezTo>
                    <a:pt x="47144" y="18823"/>
                    <a:pt x="26031" y="8721"/>
                    <a:pt x="3458" y="6848"/>
                  </a:cubicBezTo>
                  <a:lnTo>
                    <a:pt x="3458" y="6848"/>
                  </a:lnTo>
                  <a:cubicBezTo>
                    <a:pt x="1500" y="6848"/>
                    <a:pt x="-90" y="5259"/>
                    <a:pt x="-90" y="3301"/>
                  </a:cubicBezTo>
                  <a:cubicBezTo>
                    <a:pt x="-90" y="1343"/>
                    <a:pt x="1500" y="-246"/>
                    <a:pt x="3458" y="-246"/>
                  </a:cubicBezTo>
                  <a:lnTo>
                    <a:pt x="3458" y="-246"/>
                  </a:lnTo>
                  <a:cubicBezTo>
                    <a:pt x="28060" y="1485"/>
                    <a:pt x="51117" y="12424"/>
                    <a:pt x="68015" y="30401"/>
                  </a:cubicBezTo>
                  <a:cubicBezTo>
                    <a:pt x="69363" y="31777"/>
                    <a:pt x="69363" y="33991"/>
                    <a:pt x="68015" y="35367"/>
                  </a:cubicBezTo>
                  <a:cubicBezTo>
                    <a:pt x="67348" y="36062"/>
                    <a:pt x="66412" y="36417"/>
                    <a:pt x="65461" y="36360"/>
                  </a:cubicBezTo>
                  <a:close/>
                </a:path>
              </a:pathLst>
            </a:custGeom>
            <a:solidFill>
              <a:srgbClr val="FFFFFF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B017299A-0403-222F-0F5E-F8887DA497CB}"/>
                </a:ext>
              </a:extLst>
            </p:cNvPr>
            <p:cNvSpPr/>
            <p:nvPr/>
          </p:nvSpPr>
          <p:spPr>
            <a:xfrm>
              <a:off x="1325806" y="3450311"/>
              <a:ext cx="560911" cy="1403976"/>
            </a:xfrm>
            <a:custGeom>
              <a:avLst/>
              <a:gdLst>
                <a:gd name="connsiteX0" fmla="*/ 488909 w 560911"/>
                <a:gd name="connsiteY0" fmla="*/ 210729 h 1403976"/>
                <a:gd name="connsiteX1" fmla="*/ 480113 w 560911"/>
                <a:gd name="connsiteY1" fmla="*/ 228039 h 1403976"/>
                <a:gd name="connsiteX2" fmla="*/ 471032 w 560911"/>
                <a:gd name="connsiteY2" fmla="*/ 246200 h 1403976"/>
                <a:gd name="connsiteX3" fmla="*/ 453296 w 560911"/>
                <a:gd name="connsiteY3" fmla="*/ 282948 h 1403976"/>
                <a:gd name="connsiteX4" fmla="*/ 418251 w 560911"/>
                <a:gd name="connsiteY4" fmla="*/ 357012 h 1403976"/>
                <a:gd name="connsiteX5" fmla="*/ 351849 w 560911"/>
                <a:gd name="connsiteY5" fmla="*/ 506558 h 1403976"/>
                <a:gd name="connsiteX6" fmla="*/ 292541 w 560911"/>
                <a:gd name="connsiteY6" fmla="*/ 657097 h 1403976"/>
                <a:gd name="connsiteX7" fmla="*/ 266577 w 560911"/>
                <a:gd name="connsiteY7" fmla="*/ 732296 h 1403976"/>
                <a:gd name="connsiteX8" fmla="*/ 244584 w 560911"/>
                <a:gd name="connsiteY8" fmla="*/ 806644 h 1403976"/>
                <a:gd name="connsiteX9" fmla="*/ 235504 w 560911"/>
                <a:gd name="connsiteY9" fmla="*/ 843108 h 1403976"/>
                <a:gd name="connsiteX10" fmla="*/ 232241 w 560911"/>
                <a:gd name="connsiteY10" fmla="*/ 863114 h 1403976"/>
                <a:gd name="connsiteX11" fmla="*/ 237774 w 560911"/>
                <a:gd name="connsiteY11" fmla="*/ 910787 h 1403976"/>
                <a:gd name="connsiteX12" fmla="*/ 260617 w 560911"/>
                <a:gd name="connsiteY12" fmla="*/ 966406 h 1403976"/>
                <a:gd name="connsiteX13" fmla="*/ 297224 w 560911"/>
                <a:gd name="connsiteY13" fmla="*/ 1023869 h 1403976"/>
                <a:gd name="connsiteX14" fmla="*/ 397962 w 560911"/>
                <a:gd name="connsiteY14" fmla="*/ 1134113 h 1403976"/>
                <a:gd name="connsiteX15" fmla="*/ 456702 w 560911"/>
                <a:gd name="connsiteY15" fmla="*/ 1184908 h 1403976"/>
                <a:gd name="connsiteX16" fmla="*/ 487207 w 560911"/>
                <a:gd name="connsiteY16" fmla="*/ 1208886 h 1403976"/>
                <a:gd name="connsiteX17" fmla="*/ 502672 w 560911"/>
                <a:gd name="connsiteY17" fmla="*/ 1220237 h 1403976"/>
                <a:gd name="connsiteX18" fmla="*/ 516861 w 560911"/>
                <a:gd name="connsiteY18" fmla="*/ 1230452 h 1403976"/>
                <a:gd name="connsiteX19" fmla="*/ 520975 w 560911"/>
                <a:gd name="connsiteY19" fmla="*/ 1233432 h 1403976"/>
                <a:gd name="connsiteX20" fmla="*/ 543819 w 560911"/>
                <a:gd name="connsiteY20" fmla="*/ 1363880 h 1403976"/>
                <a:gd name="connsiteX21" fmla="*/ 418960 w 560911"/>
                <a:gd name="connsiteY21" fmla="*/ 1390356 h 1403976"/>
                <a:gd name="connsiteX22" fmla="*/ 408035 w 560911"/>
                <a:gd name="connsiteY22" fmla="*/ 1383829 h 1403976"/>
                <a:gd name="connsiteX23" fmla="*/ 397962 w 560911"/>
                <a:gd name="connsiteY23" fmla="*/ 1377728 h 1403976"/>
                <a:gd name="connsiteX24" fmla="*/ 378665 w 560911"/>
                <a:gd name="connsiteY24" fmla="*/ 1365526 h 1403976"/>
                <a:gd name="connsiteX25" fmla="*/ 340924 w 560911"/>
                <a:gd name="connsiteY25" fmla="*/ 1340413 h 1403976"/>
                <a:gd name="connsiteX26" fmla="*/ 267995 w 560911"/>
                <a:gd name="connsiteY26" fmla="*/ 1286355 h 1403976"/>
                <a:gd name="connsiteX27" fmla="*/ 132070 w 560911"/>
                <a:gd name="connsiteY27" fmla="*/ 1158659 h 1403976"/>
                <a:gd name="connsiteX28" fmla="*/ 72053 w 560911"/>
                <a:gd name="connsiteY28" fmla="*/ 1079062 h 1403976"/>
                <a:gd name="connsiteX29" fmla="*/ 23529 w 560911"/>
                <a:gd name="connsiteY29" fmla="*/ 982722 h 1403976"/>
                <a:gd name="connsiteX30" fmla="*/ 118 w 560911"/>
                <a:gd name="connsiteY30" fmla="*/ 865242 h 1403976"/>
                <a:gd name="connsiteX31" fmla="*/ 3807 w 560911"/>
                <a:gd name="connsiteY31" fmla="*/ 801678 h 1403976"/>
                <a:gd name="connsiteX32" fmla="*/ 11610 w 560911"/>
                <a:gd name="connsiteY32" fmla="*/ 755565 h 1403976"/>
                <a:gd name="connsiteX33" fmla="*/ 30623 w 560911"/>
                <a:gd name="connsiteY33" fmla="*/ 666887 h 1403976"/>
                <a:gd name="connsiteX34" fmla="*/ 53182 w 560911"/>
                <a:gd name="connsiteY34" fmla="*/ 580905 h 1403976"/>
                <a:gd name="connsiteX35" fmla="*/ 104828 w 560911"/>
                <a:gd name="connsiteY35" fmla="*/ 413908 h 1403976"/>
                <a:gd name="connsiteX36" fmla="*/ 162859 w 560911"/>
                <a:gd name="connsiteY36" fmla="*/ 250882 h 1403976"/>
                <a:gd name="connsiteX37" fmla="*/ 193790 w 560911"/>
                <a:gd name="connsiteY37" fmla="*/ 170150 h 1403976"/>
                <a:gd name="connsiteX38" fmla="*/ 209823 w 560911"/>
                <a:gd name="connsiteY38" fmla="*/ 129855 h 1403976"/>
                <a:gd name="connsiteX39" fmla="*/ 218052 w 560911"/>
                <a:gd name="connsiteY39" fmla="*/ 109707 h 1403976"/>
                <a:gd name="connsiteX40" fmla="*/ 226707 w 560911"/>
                <a:gd name="connsiteY40" fmla="*/ 88850 h 1403976"/>
                <a:gd name="connsiteX41" fmla="*/ 415768 w 560911"/>
                <a:gd name="connsiteY41" fmla="*/ 10885 h 1403976"/>
                <a:gd name="connsiteX42" fmla="*/ 493734 w 560911"/>
                <a:gd name="connsiteY42" fmla="*/ 199946 h 1403976"/>
                <a:gd name="connsiteX43" fmla="*/ 489335 w 560911"/>
                <a:gd name="connsiteY43" fmla="*/ 209594 h 140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60911" h="1403976">
                  <a:moveTo>
                    <a:pt x="488909" y="210729"/>
                  </a:moveTo>
                  <a:lnTo>
                    <a:pt x="480113" y="228039"/>
                  </a:lnTo>
                  <a:lnTo>
                    <a:pt x="471032" y="246200"/>
                  </a:lnTo>
                  <a:lnTo>
                    <a:pt x="453296" y="282948"/>
                  </a:lnTo>
                  <a:cubicBezTo>
                    <a:pt x="441378" y="307537"/>
                    <a:pt x="429701" y="332225"/>
                    <a:pt x="418251" y="357012"/>
                  </a:cubicBezTo>
                  <a:cubicBezTo>
                    <a:pt x="395266" y="406529"/>
                    <a:pt x="372990" y="456331"/>
                    <a:pt x="351849" y="506558"/>
                  </a:cubicBezTo>
                  <a:cubicBezTo>
                    <a:pt x="330708" y="556785"/>
                    <a:pt x="310703" y="606870"/>
                    <a:pt x="292541" y="657097"/>
                  </a:cubicBezTo>
                  <a:cubicBezTo>
                    <a:pt x="283078" y="682254"/>
                    <a:pt x="274423" y="707325"/>
                    <a:pt x="266577" y="732296"/>
                  </a:cubicBezTo>
                  <a:cubicBezTo>
                    <a:pt x="258347" y="757268"/>
                    <a:pt x="251111" y="782097"/>
                    <a:pt x="244584" y="806644"/>
                  </a:cubicBezTo>
                  <a:cubicBezTo>
                    <a:pt x="241179" y="818987"/>
                    <a:pt x="238342" y="831048"/>
                    <a:pt x="235504" y="843108"/>
                  </a:cubicBezTo>
                  <a:cubicBezTo>
                    <a:pt x="233816" y="849663"/>
                    <a:pt x="232723" y="856360"/>
                    <a:pt x="232241" y="863114"/>
                  </a:cubicBezTo>
                  <a:cubicBezTo>
                    <a:pt x="231460" y="879203"/>
                    <a:pt x="233333" y="895307"/>
                    <a:pt x="237774" y="910787"/>
                  </a:cubicBezTo>
                  <a:cubicBezTo>
                    <a:pt x="243265" y="930126"/>
                    <a:pt x="250927" y="948783"/>
                    <a:pt x="260617" y="966406"/>
                  </a:cubicBezTo>
                  <a:cubicBezTo>
                    <a:pt x="271415" y="986425"/>
                    <a:pt x="283645" y="1005622"/>
                    <a:pt x="297224" y="1023869"/>
                  </a:cubicBezTo>
                  <a:cubicBezTo>
                    <a:pt x="327417" y="1063582"/>
                    <a:pt x="361128" y="1100472"/>
                    <a:pt x="397962" y="1134113"/>
                  </a:cubicBezTo>
                  <a:cubicBezTo>
                    <a:pt x="416832" y="1151565"/>
                    <a:pt x="436412" y="1168591"/>
                    <a:pt x="456702" y="1184908"/>
                  </a:cubicBezTo>
                  <a:cubicBezTo>
                    <a:pt x="466775" y="1193137"/>
                    <a:pt x="476991" y="1201082"/>
                    <a:pt x="487207" y="1208886"/>
                  </a:cubicBezTo>
                  <a:lnTo>
                    <a:pt x="502672" y="1220237"/>
                  </a:lnTo>
                  <a:lnTo>
                    <a:pt x="516861" y="1230452"/>
                  </a:lnTo>
                  <a:lnTo>
                    <a:pt x="520975" y="1233432"/>
                  </a:lnTo>
                  <a:cubicBezTo>
                    <a:pt x="563300" y="1263143"/>
                    <a:pt x="573529" y="1321542"/>
                    <a:pt x="543819" y="1363880"/>
                  </a:cubicBezTo>
                  <a:cubicBezTo>
                    <a:pt x="515598" y="1404091"/>
                    <a:pt x="461086" y="1415654"/>
                    <a:pt x="418960" y="1390356"/>
                  </a:cubicBezTo>
                  <a:lnTo>
                    <a:pt x="408035" y="1383829"/>
                  </a:lnTo>
                  <a:lnTo>
                    <a:pt x="397962" y="1377728"/>
                  </a:lnTo>
                  <a:lnTo>
                    <a:pt x="378665" y="1365526"/>
                  </a:lnTo>
                  <a:cubicBezTo>
                    <a:pt x="365896" y="1357297"/>
                    <a:pt x="353268" y="1348926"/>
                    <a:pt x="340924" y="1340413"/>
                  </a:cubicBezTo>
                  <a:cubicBezTo>
                    <a:pt x="316137" y="1323287"/>
                    <a:pt x="291832" y="1305268"/>
                    <a:pt x="267995" y="1286355"/>
                  </a:cubicBezTo>
                  <a:cubicBezTo>
                    <a:pt x="218946" y="1247961"/>
                    <a:pt x="173458" y="1205225"/>
                    <a:pt x="132070" y="1158659"/>
                  </a:cubicBezTo>
                  <a:cubicBezTo>
                    <a:pt x="110135" y="1133630"/>
                    <a:pt x="90087" y="1107027"/>
                    <a:pt x="72053" y="1079062"/>
                  </a:cubicBezTo>
                  <a:cubicBezTo>
                    <a:pt x="52459" y="1048784"/>
                    <a:pt x="36199" y="1016491"/>
                    <a:pt x="23529" y="982722"/>
                  </a:cubicBezTo>
                  <a:cubicBezTo>
                    <a:pt x="9553" y="945052"/>
                    <a:pt x="1650" y="905395"/>
                    <a:pt x="118" y="865242"/>
                  </a:cubicBezTo>
                  <a:cubicBezTo>
                    <a:pt x="-620" y="843987"/>
                    <a:pt x="614" y="822705"/>
                    <a:pt x="3807" y="801678"/>
                  </a:cubicBezTo>
                  <a:cubicBezTo>
                    <a:pt x="6219" y="786070"/>
                    <a:pt x="8631" y="770605"/>
                    <a:pt x="11610" y="755565"/>
                  </a:cubicBezTo>
                  <a:cubicBezTo>
                    <a:pt x="17186" y="725387"/>
                    <a:pt x="23529" y="695832"/>
                    <a:pt x="30623" y="666887"/>
                  </a:cubicBezTo>
                  <a:cubicBezTo>
                    <a:pt x="37717" y="637801"/>
                    <a:pt x="44811" y="609282"/>
                    <a:pt x="53182" y="580905"/>
                  </a:cubicBezTo>
                  <a:cubicBezTo>
                    <a:pt x="68932" y="524152"/>
                    <a:pt x="86525" y="468959"/>
                    <a:pt x="104828" y="413908"/>
                  </a:cubicBezTo>
                  <a:cubicBezTo>
                    <a:pt x="123131" y="358856"/>
                    <a:pt x="142570" y="304799"/>
                    <a:pt x="162859" y="250882"/>
                  </a:cubicBezTo>
                  <a:cubicBezTo>
                    <a:pt x="172890" y="223924"/>
                    <a:pt x="183191" y="197009"/>
                    <a:pt x="193790" y="170150"/>
                  </a:cubicBezTo>
                  <a:lnTo>
                    <a:pt x="209823" y="129855"/>
                  </a:lnTo>
                  <a:lnTo>
                    <a:pt x="218052" y="109707"/>
                  </a:lnTo>
                  <a:lnTo>
                    <a:pt x="226707" y="88850"/>
                  </a:lnTo>
                  <a:cubicBezTo>
                    <a:pt x="257382" y="15113"/>
                    <a:pt x="342031" y="-19791"/>
                    <a:pt x="415768" y="10885"/>
                  </a:cubicBezTo>
                  <a:cubicBezTo>
                    <a:pt x="489505" y="41560"/>
                    <a:pt x="524409" y="126209"/>
                    <a:pt x="493734" y="199946"/>
                  </a:cubicBezTo>
                  <a:cubicBezTo>
                    <a:pt x="492315" y="203209"/>
                    <a:pt x="490896" y="206473"/>
                    <a:pt x="489335" y="209594"/>
                  </a:cubicBezTo>
                  <a:close/>
                </a:path>
              </a:pathLst>
            </a:custGeom>
            <a:solidFill>
              <a:schemeClr val="accent4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A7AFE37D-39D4-A835-71DA-FA89F4BC9255}"/>
                </a:ext>
              </a:extLst>
            </p:cNvPr>
            <p:cNvSpPr/>
            <p:nvPr/>
          </p:nvSpPr>
          <p:spPr>
            <a:xfrm>
              <a:off x="1473108" y="4282728"/>
              <a:ext cx="135822" cy="84717"/>
            </a:xfrm>
            <a:custGeom>
              <a:avLst/>
              <a:gdLst>
                <a:gd name="connsiteX0" fmla="*/ 4632 w 135822"/>
                <a:gd name="connsiteY0" fmla="*/ 16509 h 84717"/>
                <a:gd name="connsiteX1" fmla="*/ 47197 w 135822"/>
                <a:gd name="connsiteY1" fmla="*/ 38501 h 84717"/>
                <a:gd name="connsiteX2" fmla="*/ 47197 w 135822"/>
                <a:gd name="connsiteY2" fmla="*/ 38501 h 84717"/>
                <a:gd name="connsiteX3" fmla="*/ 89763 w 135822"/>
                <a:gd name="connsiteY3" fmla="*/ 60635 h 84717"/>
                <a:gd name="connsiteX4" fmla="*/ 89763 w 135822"/>
                <a:gd name="connsiteY4" fmla="*/ 60635 h 84717"/>
                <a:gd name="connsiteX5" fmla="*/ 135733 w 135822"/>
                <a:gd name="connsiteY5" fmla="*/ 84471 h 84717"/>
                <a:gd name="connsiteX6" fmla="*/ 135733 w 135822"/>
                <a:gd name="connsiteY6" fmla="*/ 84471 h 84717"/>
                <a:gd name="connsiteX7" fmla="*/ 134740 w 135822"/>
                <a:gd name="connsiteY7" fmla="*/ 83052 h 84717"/>
                <a:gd name="connsiteX8" fmla="*/ 117005 w 135822"/>
                <a:gd name="connsiteY8" fmla="*/ 54675 h 84717"/>
                <a:gd name="connsiteX9" fmla="*/ 96715 w 135822"/>
                <a:gd name="connsiteY9" fmla="*/ 44176 h 84717"/>
                <a:gd name="connsiteX10" fmla="*/ 96715 w 135822"/>
                <a:gd name="connsiteY10" fmla="*/ 44176 h 84717"/>
                <a:gd name="connsiteX11" fmla="*/ 13003 w 135822"/>
                <a:gd name="connsiteY11" fmla="*/ 759 h 84717"/>
                <a:gd name="connsiteX12" fmla="*/ 958 w 135822"/>
                <a:gd name="connsiteY12" fmla="*/ 4576 h 84717"/>
                <a:gd name="connsiteX13" fmla="*/ 943 w 135822"/>
                <a:gd name="connsiteY13" fmla="*/ 4590 h 84717"/>
                <a:gd name="connsiteX14" fmla="*/ 4590 w 135822"/>
                <a:gd name="connsiteY14" fmla="*/ 16480 h 84717"/>
                <a:gd name="connsiteX15" fmla="*/ 4632 w 135822"/>
                <a:gd name="connsiteY15" fmla="*/ 16509 h 8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5822" h="84717">
                  <a:moveTo>
                    <a:pt x="4632" y="16509"/>
                  </a:moveTo>
                  <a:lnTo>
                    <a:pt x="47197" y="38501"/>
                  </a:lnTo>
                  <a:lnTo>
                    <a:pt x="47197" y="38501"/>
                  </a:lnTo>
                  <a:lnTo>
                    <a:pt x="89763" y="60635"/>
                  </a:lnTo>
                  <a:lnTo>
                    <a:pt x="89763" y="60635"/>
                  </a:lnTo>
                  <a:lnTo>
                    <a:pt x="135733" y="84471"/>
                  </a:lnTo>
                  <a:lnTo>
                    <a:pt x="135733" y="84471"/>
                  </a:lnTo>
                  <a:cubicBezTo>
                    <a:pt x="135365" y="84017"/>
                    <a:pt x="135038" y="83549"/>
                    <a:pt x="134740" y="83052"/>
                  </a:cubicBezTo>
                  <a:lnTo>
                    <a:pt x="117005" y="54675"/>
                  </a:lnTo>
                  <a:lnTo>
                    <a:pt x="96715" y="44176"/>
                  </a:lnTo>
                  <a:lnTo>
                    <a:pt x="96715" y="44176"/>
                  </a:lnTo>
                  <a:lnTo>
                    <a:pt x="13003" y="759"/>
                  </a:lnTo>
                  <a:cubicBezTo>
                    <a:pt x="8619" y="-1511"/>
                    <a:pt x="3228" y="192"/>
                    <a:pt x="958" y="4576"/>
                  </a:cubicBezTo>
                  <a:cubicBezTo>
                    <a:pt x="943" y="4576"/>
                    <a:pt x="943" y="4590"/>
                    <a:pt x="943" y="4590"/>
                  </a:cubicBezTo>
                  <a:cubicBezTo>
                    <a:pt x="-1341" y="8875"/>
                    <a:pt x="290" y="14210"/>
                    <a:pt x="4590" y="16480"/>
                  </a:cubicBezTo>
                  <a:cubicBezTo>
                    <a:pt x="4604" y="16494"/>
                    <a:pt x="4618" y="16494"/>
                    <a:pt x="4632" y="16509"/>
                  </a:cubicBezTo>
                  <a:close/>
                </a:path>
              </a:pathLst>
            </a:custGeom>
            <a:solidFill>
              <a:srgbClr val="E3390F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18F5CAE7-7551-5DCF-254A-6538310AA30E}"/>
                </a:ext>
              </a:extLst>
            </p:cNvPr>
            <p:cNvSpPr/>
            <p:nvPr/>
          </p:nvSpPr>
          <p:spPr>
            <a:xfrm>
              <a:off x="1477343" y="4318023"/>
              <a:ext cx="97487" cy="26035"/>
            </a:xfrm>
            <a:custGeom>
              <a:avLst/>
              <a:gdLst>
                <a:gd name="connsiteX0" fmla="*/ 94467 w 97487"/>
                <a:gd name="connsiteY0" fmla="*/ 23353 h 26035"/>
                <a:gd name="connsiteX1" fmla="*/ 95162 w 97487"/>
                <a:gd name="connsiteY1" fmla="*/ 10938 h 26035"/>
                <a:gd name="connsiteX2" fmla="*/ 89359 w 97487"/>
                <a:gd name="connsiteY2" fmla="*/ 8029 h 26035"/>
                <a:gd name="connsiteX3" fmla="*/ 9762 w 97487"/>
                <a:gd name="connsiteY3" fmla="*/ -200 h 26035"/>
                <a:gd name="connsiteX4" fmla="*/ -28 w 97487"/>
                <a:gd name="connsiteY4" fmla="*/ 7746 h 26035"/>
                <a:gd name="connsiteX5" fmla="*/ 7676 w 97487"/>
                <a:gd name="connsiteY5" fmla="*/ 17507 h 26035"/>
                <a:gd name="connsiteX6" fmla="*/ 7917 w 97487"/>
                <a:gd name="connsiteY6" fmla="*/ 17536 h 26035"/>
                <a:gd name="connsiteX7" fmla="*/ 87514 w 97487"/>
                <a:gd name="connsiteY7" fmla="*/ 25765 h 26035"/>
                <a:gd name="connsiteX8" fmla="*/ 94467 w 97487"/>
                <a:gd name="connsiteY8" fmla="*/ 23353 h 26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487" h="26035">
                  <a:moveTo>
                    <a:pt x="94467" y="23353"/>
                  </a:moveTo>
                  <a:cubicBezTo>
                    <a:pt x="98085" y="20118"/>
                    <a:pt x="98397" y="14556"/>
                    <a:pt x="95162" y="10938"/>
                  </a:cubicBezTo>
                  <a:cubicBezTo>
                    <a:pt x="93672" y="9264"/>
                    <a:pt x="91586" y="8228"/>
                    <a:pt x="89359" y="8029"/>
                  </a:cubicBezTo>
                  <a:lnTo>
                    <a:pt x="9762" y="-200"/>
                  </a:lnTo>
                  <a:cubicBezTo>
                    <a:pt x="4867" y="-696"/>
                    <a:pt x="497" y="2851"/>
                    <a:pt x="-28" y="7746"/>
                  </a:cubicBezTo>
                  <a:cubicBezTo>
                    <a:pt x="-596" y="12570"/>
                    <a:pt x="2852" y="16940"/>
                    <a:pt x="7676" y="17507"/>
                  </a:cubicBezTo>
                  <a:cubicBezTo>
                    <a:pt x="7761" y="17522"/>
                    <a:pt x="7832" y="17536"/>
                    <a:pt x="7917" y="17536"/>
                  </a:cubicBezTo>
                  <a:lnTo>
                    <a:pt x="87514" y="25765"/>
                  </a:lnTo>
                  <a:cubicBezTo>
                    <a:pt x="90068" y="25950"/>
                    <a:pt x="92580" y="25070"/>
                    <a:pt x="94467" y="23353"/>
                  </a:cubicBezTo>
                  <a:close/>
                </a:path>
              </a:pathLst>
            </a:custGeom>
            <a:solidFill>
              <a:srgbClr val="E3390F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E69650B4-D89F-CD7C-B408-6B304EF66961}"/>
                </a:ext>
              </a:extLst>
            </p:cNvPr>
            <p:cNvSpPr/>
            <p:nvPr/>
          </p:nvSpPr>
          <p:spPr>
            <a:xfrm>
              <a:off x="2129831" y="3449451"/>
              <a:ext cx="557202" cy="1402442"/>
            </a:xfrm>
            <a:custGeom>
              <a:avLst/>
              <a:gdLst>
                <a:gd name="connsiteX0" fmla="*/ 330316 w 557202"/>
                <a:gd name="connsiteY0" fmla="*/ 89426 h 1402442"/>
                <a:gd name="connsiteX1" fmla="*/ 338971 w 557202"/>
                <a:gd name="connsiteY1" fmla="*/ 110283 h 1402442"/>
                <a:gd name="connsiteX2" fmla="*/ 347201 w 557202"/>
                <a:gd name="connsiteY2" fmla="*/ 130431 h 1402442"/>
                <a:gd name="connsiteX3" fmla="*/ 363234 w 557202"/>
                <a:gd name="connsiteY3" fmla="*/ 170726 h 1402442"/>
                <a:gd name="connsiteX4" fmla="*/ 394164 w 557202"/>
                <a:gd name="connsiteY4" fmla="*/ 251458 h 1402442"/>
                <a:gd name="connsiteX5" fmla="*/ 452195 w 557202"/>
                <a:gd name="connsiteY5" fmla="*/ 414483 h 1402442"/>
                <a:gd name="connsiteX6" fmla="*/ 503841 w 557202"/>
                <a:gd name="connsiteY6" fmla="*/ 581482 h 1402442"/>
                <a:gd name="connsiteX7" fmla="*/ 526401 w 557202"/>
                <a:gd name="connsiteY7" fmla="*/ 667464 h 1402442"/>
                <a:gd name="connsiteX8" fmla="*/ 545413 w 557202"/>
                <a:gd name="connsiteY8" fmla="*/ 756141 h 1402442"/>
                <a:gd name="connsiteX9" fmla="*/ 553217 w 557202"/>
                <a:gd name="connsiteY9" fmla="*/ 802254 h 1402442"/>
                <a:gd name="connsiteX10" fmla="*/ 556906 w 557202"/>
                <a:gd name="connsiteY10" fmla="*/ 865818 h 1402442"/>
                <a:gd name="connsiteX11" fmla="*/ 533495 w 557202"/>
                <a:gd name="connsiteY11" fmla="*/ 983298 h 1402442"/>
                <a:gd name="connsiteX12" fmla="*/ 484970 w 557202"/>
                <a:gd name="connsiteY12" fmla="*/ 1079638 h 1402442"/>
                <a:gd name="connsiteX13" fmla="*/ 424953 w 557202"/>
                <a:gd name="connsiteY13" fmla="*/ 1159235 h 1402442"/>
                <a:gd name="connsiteX14" fmla="*/ 289028 w 557202"/>
                <a:gd name="connsiteY14" fmla="*/ 1286931 h 1402442"/>
                <a:gd name="connsiteX15" fmla="*/ 216099 w 557202"/>
                <a:gd name="connsiteY15" fmla="*/ 1340989 h 1402442"/>
                <a:gd name="connsiteX16" fmla="*/ 178358 w 557202"/>
                <a:gd name="connsiteY16" fmla="*/ 1366102 h 1402442"/>
                <a:gd name="connsiteX17" fmla="*/ 159062 w 557202"/>
                <a:gd name="connsiteY17" fmla="*/ 1378305 h 1402442"/>
                <a:gd name="connsiteX18" fmla="*/ 148988 w 557202"/>
                <a:gd name="connsiteY18" fmla="*/ 1384406 h 1402442"/>
                <a:gd name="connsiteX19" fmla="*/ 138063 w 557202"/>
                <a:gd name="connsiteY19" fmla="*/ 1390932 h 1402442"/>
                <a:gd name="connsiteX20" fmla="*/ 11162 w 557202"/>
                <a:gd name="connsiteY20" fmla="*/ 1353035 h 1402442"/>
                <a:gd name="connsiteX21" fmla="*/ 35764 w 557202"/>
                <a:gd name="connsiteY21" fmla="*/ 1234859 h 1402442"/>
                <a:gd name="connsiteX22" fmla="*/ 40163 w 557202"/>
                <a:gd name="connsiteY22" fmla="*/ 1231596 h 1402442"/>
                <a:gd name="connsiteX23" fmla="*/ 54351 w 557202"/>
                <a:gd name="connsiteY23" fmla="*/ 1221380 h 1402442"/>
                <a:gd name="connsiteX24" fmla="*/ 69817 w 557202"/>
                <a:gd name="connsiteY24" fmla="*/ 1210029 h 1402442"/>
                <a:gd name="connsiteX25" fmla="*/ 100322 w 557202"/>
                <a:gd name="connsiteY25" fmla="*/ 1186051 h 1402442"/>
                <a:gd name="connsiteX26" fmla="*/ 159062 w 557202"/>
                <a:gd name="connsiteY26" fmla="*/ 1135257 h 1402442"/>
                <a:gd name="connsiteX27" fmla="*/ 259374 w 557202"/>
                <a:gd name="connsiteY27" fmla="*/ 1024728 h 1402442"/>
                <a:gd name="connsiteX28" fmla="*/ 296264 w 557202"/>
                <a:gd name="connsiteY28" fmla="*/ 966981 h 1402442"/>
                <a:gd name="connsiteX29" fmla="*/ 319108 w 557202"/>
                <a:gd name="connsiteY29" fmla="*/ 911363 h 1402442"/>
                <a:gd name="connsiteX30" fmla="*/ 324641 w 557202"/>
                <a:gd name="connsiteY30" fmla="*/ 863690 h 1402442"/>
                <a:gd name="connsiteX31" fmla="*/ 321378 w 557202"/>
                <a:gd name="connsiteY31" fmla="*/ 843684 h 1402442"/>
                <a:gd name="connsiteX32" fmla="*/ 312297 w 557202"/>
                <a:gd name="connsiteY32" fmla="*/ 807220 h 1402442"/>
                <a:gd name="connsiteX33" fmla="*/ 290305 w 557202"/>
                <a:gd name="connsiteY33" fmla="*/ 732872 h 1402442"/>
                <a:gd name="connsiteX34" fmla="*/ 264340 w 557202"/>
                <a:gd name="connsiteY34" fmla="*/ 657674 h 1402442"/>
                <a:gd name="connsiteX35" fmla="*/ 205032 w 557202"/>
                <a:gd name="connsiteY35" fmla="*/ 507134 h 1402442"/>
                <a:gd name="connsiteX36" fmla="*/ 138631 w 557202"/>
                <a:gd name="connsiteY36" fmla="*/ 357588 h 1402442"/>
                <a:gd name="connsiteX37" fmla="*/ 103585 w 557202"/>
                <a:gd name="connsiteY37" fmla="*/ 283524 h 1402442"/>
                <a:gd name="connsiteX38" fmla="*/ 85708 w 557202"/>
                <a:gd name="connsiteY38" fmla="*/ 246776 h 1402442"/>
                <a:gd name="connsiteX39" fmla="*/ 76627 w 557202"/>
                <a:gd name="connsiteY39" fmla="*/ 228615 h 1402442"/>
                <a:gd name="connsiteX40" fmla="*/ 67830 w 557202"/>
                <a:gd name="connsiteY40" fmla="*/ 211305 h 1402442"/>
                <a:gd name="connsiteX41" fmla="*/ 67830 w 557202"/>
                <a:gd name="connsiteY41" fmla="*/ 210170 h 1402442"/>
                <a:gd name="connsiteX42" fmla="*/ 130770 w 557202"/>
                <a:gd name="connsiteY42" fmla="*/ 15632 h 1402442"/>
                <a:gd name="connsiteX43" fmla="*/ 325308 w 557202"/>
                <a:gd name="connsiteY43" fmla="*/ 78572 h 1402442"/>
                <a:gd name="connsiteX44" fmla="*/ 325634 w 557202"/>
                <a:gd name="connsiteY44" fmla="*/ 79211 h 1402442"/>
                <a:gd name="connsiteX45" fmla="*/ 330316 w 557202"/>
                <a:gd name="connsiteY45" fmla="*/ 89426 h 1402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7202" h="1402442">
                  <a:moveTo>
                    <a:pt x="330316" y="89426"/>
                  </a:moveTo>
                  <a:lnTo>
                    <a:pt x="338971" y="110283"/>
                  </a:lnTo>
                  <a:lnTo>
                    <a:pt x="347201" y="130431"/>
                  </a:lnTo>
                  <a:lnTo>
                    <a:pt x="363234" y="170726"/>
                  </a:lnTo>
                  <a:cubicBezTo>
                    <a:pt x="373733" y="197500"/>
                    <a:pt x="384048" y="224401"/>
                    <a:pt x="394164" y="251458"/>
                  </a:cubicBezTo>
                  <a:cubicBezTo>
                    <a:pt x="414496" y="305374"/>
                    <a:pt x="433849" y="359716"/>
                    <a:pt x="452195" y="414483"/>
                  </a:cubicBezTo>
                  <a:cubicBezTo>
                    <a:pt x="470498" y="469535"/>
                    <a:pt x="488092" y="524870"/>
                    <a:pt x="503841" y="581482"/>
                  </a:cubicBezTo>
                  <a:cubicBezTo>
                    <a:pt x="511929" y="609859"/>
                    <a:pt x="519307" y="638235"/>
                    <a:pt x="526401" y="667464"/>
                  </a:cubicBezTo>
                  <a:cubicBezTo>
                    <a:pt x="533495" y="696692"/>
                    <a:pt x="540589" y="725920"/>
                    <a:pt x="545413" y="756141"/>
                  </a:cubicBezTo>
                  <a:cubicBezTo>
                    <a:pt x="548393" y="771181"/>
                    <a:pt x="550805" y="786646"/>
                    <a:pt x="553217" y="802254"/>
                  </a:cubicBezTo>
                  <a:cubicBezTo>
                    <a:pt x="556409" y="823281"/>
                    <a:pt x="557644" y="844564"/>
                    <a:pt x="556906" y="865818"/>
                  </a:cubicBezTo>
                  <a:cubicBezTo>
                    <a:pt x="555374" y="905971"/>
                    <a:pt x="547470" y="945628"/>
                    <a:pt x="533495" y="983298"/>
                  </a:cubicBezTo>
                  <a:cubicBezTo>
                    <a:pt x="520825" y="1017067"/>
                    <a:pt x="504565" y="1049360"/>
                    <a:pt x="484970" y="1079638"/>
                  </a:cubicBezTo>
                  <a:cubicBezTo>
                    <a:pt x="466937" y="1107603"/>
                    <a:pt x="446889" y="1134207"/>
                    <a:pt x="424953" y="1159235"/>
                  </a:cubicBezTo>
                  <a:cubicBezTo>
                    <a:pt x="383566" y="1205801"/>
                    <a:pt x="338077" y="1248537"/>
                    <a:pt x="289028" y="1286931"/>
                  </a:cubicBezTo>
                  <a:cubicBezTo>
                    <a:pt x="265192" y="1305844"/>
                    <a:pt x="240887" y="1323864"/>
                    <a:pt x="216099" y="1340989"/>
                  </a:cubicBezTo>
                  <a:cubicBezTo>
                    <a:pt x="203756" y="1349502"/>
                    <a:pt x="191128" y="1357873"/>
                    <a:pt x="178358" y="1366102"/>
                  </a:cubicBezTo>
                  <a:lnTo>
                    <a:pt x="159062" y="1378305"/>
                  </a:lnTo>
                  <a:lnTo>
                    <a:pt x="148988" y="1384406"/>
                  </a:lnTo>
                  <a:lnTo>
                    <a:pt x="138063" y="1390932"/>
                  </a:lnTo>
                  <a:cubicBezTo>
                    <a:pt x="92561" y="1415506"/>
                    <a:pt x="35750" y="1398537"/>
                    <a:pt x="11162" y="1353035"/>
                  </a:cubicBezTo>
                  <a:cubicBezTo>
                    <a:pt x="-10504" y="1312910"/>
                    <a:pt x="-118" y="1263009"/>
                    <a:pt x="35764" y="1234859"/>
                  </a:cubicBezTo>
                  <a:lnTo>
                    <a:pt x="40163" y="1231596"/>
                  </a:lnTo>
                  <a:lnTo>
                    <a:pt x="54351" y="1221380"/>
                  </a:lnTo>
                  <a:lnTo>
                    <a:pt x="69817" y="1210029"/>
                  </a:lnTo>
                  <a:cubicBezTo>
                    <a:pt x="80032" y="1202226"/>
                    <a:pt x="90248" y="1194281"/>
                    <a:pt x="100322" y="1186051"/>
                  </a:cubicBezTo>
                  <a:cubicBezTo>
                    <a:pt x="120611" y="1169734"/>
                    <a:pt x="140191" y="1152708"/>
                    <a:pt x="159062" y="1135257"/>
                  </a:cubicBezTo>
                  <a:cubicBezTo>
                    <a:pt x="195767" y="1101516"/>
                    <a:pt x="229337" y="1064513"/>
                    <a:pt x="259374" y="1024728"/>
                  </a:cubicBezTo>
                  <a:cubicBezTo>
                    <a:pt x="273066" y="1006411"/>
                    <a:pt x="285396" y="987101"/>
                    <a:pt x="296264" y="966981"/>
                  </a:cubicBezTo>
                  <a:cubicBezTo>
                    <a:pt x="305955" y="949359"/>
                    <a:pt x="313617" y="930701"/>
                    <a:pt x="319108" y="911363"/>
                  </a:cubicBezTo>
                  <a:cubicBezTo>
                    <a:pt x="323548" y="895883"/>
                    <a:pt x="325421" y="879779"/>
                    <a:pt x="324641" y="863690"/>
                  </a:cubicBezTo>
                  <a:cubicBezTo>
                    <a:pt x="324159" y="856936"/>
                    <a:pt x="323066" y="850239"/>
                    <a:pt x="321378" y="843684"/>
                  </a:cubicBezTo>
                  <a:cubicBezTo>
                    <a:pt x="318540" y="831624"/>
                    <a:pt x="315702" y="819564"/>
                    <a:pt x="312297" y="807220"/>
                  </a:cubicBezTo>
                  <a:cubicBezTo>
                    <a:pt x="305770" y="782674"/>
                    <a:pt x="298109" y="757844"/>
                    <a:pt x="290305" y="732872"/>
                  </a:cubicBezTo>
                  <a:cubicBezTo>
                    <a:pt x="282501" y="707901"/>
                    <a:pt x="273563" y="682787"/>
                    <a:pt x="264340" y="657674"/>
                  </a:cubicBezTo>
                  <a:cubicBezTo>
                    <a:pt x="246179" y="607446"/>
                    <a:pt x="226031" y="557219"/>
                    <a:pt x="205032" y="507134"/>
                  </a:cubicBezTo>
                  <a:cubicBezTo>
                    <a:pt x="184034" y="457049"/>
                    <a:pt x="161616" y="407106"/>
                    <a:pt x="138631" y="357588"/>
                  </a:cubicBezTo>
                  <a:cubicBezTo>
                    <a:pt x="127095" y="332801"/>
                    <a:pt x="115404" y="308113"/>
                    <a:pt x="103585" y="283524"/>
                  </a:cubicBezTo>
                  <a:lnTo>
                    <a:pt x="85708" y="246776"/>
                  </a:lnTo>
                  <a:lnTo>
                    <a:pt x="76627" y="228615"/>
                  </a:lnTo>
                  <a:lnTo>
                    <a:pt x="67830" y="211305"/>
                  </a:lnTo>
                  <a:lnTo>
                    <a:pt x="67830" y="210170"/>
                  </a:lnTo>
                  <a:cubicBezTo>
                    <a:pt x="31494" y="139072"/>
                    <a:pt x="59672" y="51969"/>
                    <a:pt x="130770" y="15632"/>
                  </a:cubicBezTo>
                  <a:cubicBezTo>
                    <a:pt x="201869" y="-20719"/>
                    <a:pt x="288971" y="7460"/>
                    <a:pt x="325308" y="78572"/>
                  </a:cubicBezTo>
                  <a:cubicBezTo>
                    <a:pt x="325421" y="78785"/>
                    <a:pt x="325521" y="78998"/>
                    <a:pt x="325634" y="79211"/>
                  </a:cubicBezTo>
                  <a:cubicBezTo>
                    <a:pt x="327337" y="82616"/>
                    <a:pt x="328897" y="86163"/>
                    <a:pt x="330316" y="89426"/>
                  </a:cubicBezTo>
                  <a:close/>
                </a:path>
              </a:pathLst>
            </a:custGeom>
            <a:solidFill>
              <a:schemeClr val="accent4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2269CC0C-B9C7-DC60-1186-2B27E62A38E0}"/>
                </a:ext>
              </a:extLst>
            </p:cNvPr>
            <p:cNvSpPr/>
            <p:nvPr/>
          </p:nvSpPr>
          <p:spPr>
            <a:xfrm>
              <a:off x="2403483" y="4283011"/>
              <a:ext cx="135868" cy="84717"/>
            </a:xfrm>
            <a:custGeom>
              <a:avLst/>
              <a:gdLst>
                <a:gd name="connsiteX0" fmla="*/ 131721 w 135868"/>
                <a:gd name="connsiteY0" fmla="*/ 16225 h 84717"/>
                <a:gd name="connsiteX1" fmla="*/ 89156 w 135868"/>
                <a:gd name="connsiteY1" fmla="*/ 38217 h 84717"/>
                <a:gd name="connsiteX2" fmla="*/ 89156 w 135868"/>
                <a:gd name="connsiteY2" fmla="*/ 38217 h 84717"/>
                <a:gd name="connsiteX3" fmla="*/ 46590 w 135868"/>
                <a:gd name="connsiteY3" fmla="*/ 60351 h 84717"/>
                <a:gd name="connsiteX4" fmla="*/ 46590 w 135868"/>
                <a:gd name="connsiteY4" fmla="*/ 60351 h 84717"/>
                <a:gd name="connsiteX5" fmla="*/ -90 w 135868"/>
                <a:gd name="connsiteY5" fmla="*/ 84471 h 84717"/>
                <a:gd name="connsiteX6" fmla="*/ -90 w 135868"/>
                <a:gd name="connsiteY6" fmla="*/ 84471 h 84717"/>
                <a:gd name="connsiteX7" fmla="*/ 904 w 135868"/>
                <a:gd name="connsiteY7" fmla="*/ 83052 h 84717"/>
                <a:gd name="connsiteX8" fmla="*/ 18639 w 135868"/>
                <a:gd name="connsiteY8" fmla="*/ 54675 h 84717"/>
                <a:gd name="connsiteX9" fmla="*/ 38929 w 135868"/>
                <a:gd name="connsiteY9" fmla="*/ 44176 h 84717"/>
                <a:gd name="connsiteX10" fmla="*/ 38929 w 135868"/>
                <a:gd name="connsiteY10" fmla="*/ 44176 h 84717"/>
                <a:gd name="connsiteX11" fmla="*/ 122640 w 135868"/>
                <a:gd name="connsiteY11" fmla="*/ 759 h 84717"/>
                <a:gd name="connsiteX12" fmla="*/ 134686 w 135868"/>
                <a:gd name="connsiteY12" fmla="*/ 4576 h 84717"/>
                <a:gd name="connsiteX13" fmla="*/ 134701 w 135868"/>
                <a:gd name="connsiteY13" fmla="*/ 4590 h 84717"/>
                <a:gd name="connsiteX14" fmla="*/ 131721 w 135868"/>
                <a:gd name="connsiteY14" fmla="*/ 16225 h 8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68" h="84717">
                  <a:moveTo>
                    <a:pt x="131721" y="16225"/>
                  </a:moveTo>
                  <a:lnTo>
                    <a:pt x="89156" y="38217"/>
                  </a:lnTo>
                  <a:lnTo>
                    <a:pt x="89156" y="38217"/>
                  </a:lnTo>
                  <a:lnTo>
                    <a:pt x="46590" y="60351"/>
                  </a:lnTo>
                  <a:lnTo>
                    <a:pt x="46590" y="60351"/>
                  </a:lnTo>
                  <a:lnTo>
                    <a:pt x="-90" y="84471"/>
                  </a:lnTo>
                  <a:lnTo>
                    <a:pt x="-90" y="84471"/>
                  </a:lnTo>
                  <a:cubicBezTo>
                    <a:pt x="279" y="84017"/>
                    <a:pt x="606" y="83549"/>
                    <a:pt x="904" y="83052"/>
                  </a:cubicBezTo>
                  <a:lnTo>
                    <a:pt x="18639" y="54675"/>
                  </a:lnTo>
                  <a:lnTo>
                    <a:pt x="38929" y="44176"/>
                  </a:lnTo>
                  <a:lnTo>
                    <a:pt x="38929" y="44176"/>
                  </a:lnTo>
                  <a:lnTo>
                    <a:pt x="122640" y="759"/>
                  </a:lnTo>
                  <a:cubicBezTo>
                    <a:pt x="127025" y="-1511"/>
                    <a:pt x="132416" y="192"/>
                    <a:pt x="134686" y="4576"/>
                  </a:cubicBezTo>
                  <a:cubicBezTo>
                    <a:pt x="134701" y="4576"/>
                    <a:pt x="134701" y="4590"/>
                    <a:pt x="134701" y="4590"/>
                  </a:cubicBezTo>
                  <a:cubicBezTo>
                    <a:pt x="136914" y="8648"/>
                    <a:pt x="135623" y="13727"/>
                    <a:pt x="131721" y="16225"/>
                  </a:cubicBezTo>
                  <a:close/>
                </a:path>
              </a:pathLst>
            </a:custGeom>
            <a:solidFill>
              <a:srgbClr val="E3390F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DA2BBDE8-0CFC-E489-A673-6D393D313690}"/>
                </a:ext>
              </a:extLst>
            </p:cNvPr>
            <p:cNvSpPr/>
            <p:nvPr/>
          </p:nvSpPr>
          <p:spPr>
            <a:xfrm>
              <a:off x="2438293" y="4318068"/>
              <a:ext cx="96831" cy="25989"/>
            </a:xfrm>
            <a:custGeom>
              <a:avLst/>
              <a:gdLst>
                <a:gd name="connsiteX0" fmla="*/ 2842 w 96831"/>
                <a:gd name="connsiteY0" fmla="*/ 23308 h 25989"/>
                <a:gd name="connsiteX1" fmla="*/ 2147 w 96831"/>
                <a:gd name="connsiteY1" fmla="*/ 10893 h 25989"/>
                <a:gd name="connsiteX2" fmla="*/ 7950 w 96831"/>
                <a:gd name="connsiteY2" fmla="*/ 7984 h 25989"/>
                <a:gd name="connsiteX3" fmla="*/ 87689 w 96831"/>
                <a:gd name="connsiteY3" fmla="*/ -245 h 25989"/>
                <a:gd name="connsiteX4" fmla="*/ 96741 w 96831"/>
                <a:gd name="connsiteY4" fmla="*/ 8566 h 25989"/>
                <a:gd name="connsiteX5" fmla="*/ 89391 w 96831"/>
                <a:gd name="connsiteY5" fmla="*/ 17490 h 25989"/>
                <a:gd name="connsiteX6" fmla="*/ 9794 w 96831"/>
                <a:gd name="connsiteY6" fmla="*/ 25720 h 25989"/>
                <a:gd name="connsiteX7" fmla="*/ 2842 w 96831"/>
                <a:gd name="connsiteY7" fmla="*/ 23308 h 25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831" h="25989">
                  <a:moveTo>
                    <a:pt x="2842" y="23308"/>
                  </a:moveTo>
                  <a:cubicBezTo>
                    <a:pt x="-776" y="20072"/>
                    <a:pt x="-1088" y="14511"/>
                    <a:pt x="2147" y="10893"/>
                  </a:cubicBezTo>
                  <a:cubicBezTo>
                    <a:pt x="3636" y="9219"/>
                    <a:pt x="5722" y="8183"/>
                    <a:pt x="7950" y="7984"/>
                  </a:cubicBezTo>
                  <a:lnTo>
                    <a:pt x="87689" y="-245"/>
                  </a:lnTo>
                  <a:cubicBezTo>
                    <a:pt x="92626" y="-316"/>
                    <a:pt x="96684" y="3642"/>
                    <a:pt x="96741" y="8566"/>
                  </a:cubicBezTo>
                  <a:cubicBezTo>
                    <a:pt x="96812" y="12950"/>
                    <a:pt x="93691" y="16710"/>
                    <a:pt x="89391" y="17490"/>
                  </a:cubicBezTo>
                  <a:lnTo>
                    <a:pt x="9794" y="25720"/>
                  </a:lnTo>
                  <a:cubicBezTo>
                    <a:pt x="7240" y="25904"/>
                    <a:pt x="4729" y="25024"/>
                    <a:pt x="2842" y="23308"/>
                  </a:cubicBezTo>
                  <a:close/>
                </a:path>
              </a:pathLst>
            </a:custGeom>
            <a:solidFill>
              <a:srgbClr val="E3390F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276C615D-E940-EC87-89D9-16A2783F2FBC}"/>
                </a:ext>
              </a:extLst>
            </p:cNvPr>
            <p:cNvSpPr/>
            <p:nvPr/>
          </p:nvSpPr>
          <p:spPr>
            <a:xfrm>
              <a:off x="1475142" y="4344317"/>
              <a:ext cx="1101326" cy="582578"/>
            </a:xfrm>
            <a:custGeom>
              <a:avLst/>
              <a:gdLst>
                <a:gd name="connsiteX0" fmla="*/ 926407 w 1101326"/>
                <a:gd name="connsiteY0" fmla="*/ 582332 h 582578"/>
                <a:gd name="connsiteX1" fmla="*/ 175413 w 1101326"/>
                <a:gd name="connsiteY1" fmla="*/ 582332 h 582578"/>
                <a:gd name="connsiteX2" fmla="*/ 131429 w 1101326"/>
                <a:gd name="connsiteY2" fmla="*/ 548563 h 582578"/>
                <a:gd name="connsiteX3" fmla="*/ 1321 w 1101326"/>
                <a:gd name="connsiteY3" fmla="*/ 56508 h 582578"/>
                <a:gd name="connsiteX4" fmla="*/ 34252 w 1101326"/>
                <a:gd name="connsiteY4" fmla="*/ 1159 h 582578"/>
                <a:gd name="connsiteX5" fmla="*/ 45305 w 1101326"/>
                <a:gd name="connsiteY5" fmla="*/ -246 h 582578"/>
                <a:gd name="connsiteX6" fmla="*/ 1055948 w 1101326"/>
                <a:gd name="connsiteY6" fmla="*/ -246 h 582578"/>
                <a:gd name="connsiteX7" fmla="*/ 1101237 w 1101326"/>
                <a:gd name="connsiteY7" fmla="*/ 45271 h 582578"/>
                <a:gd name="connsiteX8" fmla="*/ 1099790 w 1101326"/>
                <a:gd name="connsiteY8" fmla="*/ 56508 h 582578"/>
                <a:gd name="connsiteX9" fmla="*/ 970817 w 1101326"/>
                <a:gd name="connsiteY9" fmla="*/ 548563 h 582578"/>
                <a:gd name="connsiteX10" fmla="*/ 926407 w 1101326"/>
                <a:gd name="connsiteY10" fmla="*/ 582332 h 582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1326" h="582578">
                  <a:moveTo>
                    <a:pt x="926407" y="582332"/>
                  </a:moveTo>
                  <a:lnTo>
                    <a:pt x="175413" y="582332"/>
                  </a:lnTo>
                  <a:cubicBezTo>
                    <a:pt x="154783" y="582374"/>
                    <a:pt x="136721" y="568512"/>
                    <a:pt x="131429" y="548563"/>
                  </a:cubicBezTo>
                  <a:lnTo>
                    <a:pt x="1321" y="56508"/>
                  </a:lnTo>
                  <a:cubicBezTo>
                    <a:pt x="-4865" y="32132"/>
                    <a:pt x="9876" y="7345"/>
                    <a:pt x="34252" y="1159"/>
                  </a:cubicBezTo>
                  <a:cubicBezTo>
                    <a:pt x="37870" y="237"/>
                    <a:pt x="41573" y="-232"/>
                    <a:pt x="45305" y="-246"/>
                  </a:cubicBezTo>
                  <a:lnTo>
                    <a:pt x="1055948" y="-246"/>
                  </a:lnTo>
                  <a:cubicBezTo>
                    <a:pt x="1081019" y="-175"/>
                    <a:pt x="1101294" y="20200"/>
                    <a:pt x="1101237" y="45271"/>
                  </a:cubicBezTo>
                  <a:cubicBezTo>
                    <a:pt x="1101223" y="49059"/>
                    <a:pt x="1100741" y="52833"/>
                    <a:pt x="1099790" y="56508"/>
                  </a:cubicBezTo>
                  <a:lnTo>
                    <a:pt x="970817" y="548563"/>
                  </a:lnTo>
                  <a:cubicBezTo>
                    <a:pt x="965397" y="568597"/>
                    <a:pt x="947165" y="582473"/>
                    <a:pt x="926407" y="582332"/>
                  </a:cubicBezTo>
                  <a:close/>
                </a:path>
              </a:pathLst>
            </a:custGeom>
            <a:solidFill>
              <a:schemeClr val="accent1">
                <a:lumMod val="75000"/>
                <a:lumOff val="25000"/>
              </a:schemeClr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5C18BE67-F0DB-29F7-93A4-4E502B9356C2}"/>
                </a:ext>
              </a:extLst>
            </p:cNvPr>
            <p:cNvSpPr/>
            <p:nvPr/>
          </p:nvSpPr>
          <p:spPr>
            <a:xfrm>
              <a:off x="1956122" y="4586372"/>
              <a:ext cx="140181" cy="140181"/>
            </a:xfrm>
            <a:custGeom>
              <a:avLst/>
              <a:gdLst>
                <a:gd name="connsiteX0" fmla="*/ 140182 w 140181"/>
                <a:gd name="connsiteY0" fmla="*/ 70091 h 140181"/>
                <a:gd name="connsiteX1" fmla="*/ 70091 w 140181"/>
                <a:gd name="connsiteY1" fmla="*/ 140182 h 140181"/>
                <a:gd name="connsiteX2" fmla="*/ 0 w 140181"/>
                <a:gd name="connsiteY2" fmla="*/ 70091 h 140181"/>
                <a:gd name="connsiteX3" fmla="*/ 70091 w 140181"/>
                <a:gd name="connsiteY3" fmla="*/ 0 h 140181"/>
                <a:gd name="connsiteX4" fmla="*/ 140182 w 140181"/>
                <a:gd name="connsiteY4" fmla="*/ 70091 h 140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181" h="140181">
                  <a:moveTo>
                    <a:pt x="140182" y="70091"/>
                  </a:moveTo>
                  <a:cubicBezTo>
                    <a:pt x="140182" y="108801"/>
                    <a:pt x="108801" y="140182"/>
                    <a:pt x="70091" y="140182"/>
                  </a:cubicBezTo>
                  <a:cubicBezTo>
                    <a:pt x="31381" y="140182"/>
                    <a:pt x="0" y="108801"/>
                    <a:pt x="0" y="70091"/>
                  </a:cubicBezTo>
                  <a:cubicBezTo>
                    <a:pt x="0" y="31381"/>
                    <a:pt x="31381" y="0"/>
                    <a:pt x="70091" y="0"/>
                  </a:cubicBezTo>
                  <a:cubicBezTo>
                    <a:pt x="108801" y="0"/>
                    <a:pt x="140182" y="31381"/>
                    <a:pt x="140182" y="70091"/>
                  </a:cubicBezTo>
                  <a:close/>
                </a:path>
              </a:pathLst>
            </a:custGeom>
            <a:solidFill>
              <a:srgbClr val="173953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D818E777-5E7E-3FEC-BB93-1D53714B2287}"/>
                </a:ext>
              </a:extLst>
            </p:cNvPr>
            <p:cNvSpPr/>
            <p:nvPr/>
          </p:nvSpPr>
          <p:spPr>
            <a:xfrm>
              <a:off x="1614748" y="4908592"/>
              <a:ext cx="825057" cy="76619"/>
            </a:xfrm>
            <a:custGeom>
              <a:avLst/>
              <a:gdLst>
                <a:gd name="connsiteX0" fmla="*/ 759276 w 825057"/>
                <a:gd name="connsiteY0" fmla="*/ 76371 h 76619"/>
                <a:gd name="connsiteX1" fmla="*/ 65035 w 825057"/>
                <a:gd name="connsiteY1" fmla="*/ 76371 h 76619"/>
                <a:gd name="connsiteX2" fmla="*/ 9133 w 825057"/>
                <a:gd name="connsiteY2" fmla="*/ 33806 h 76619"/>
                <a:gd name="connsiteX3" fmla="*/ -90 w 825057"/>
                <a:gd name="connsiteY3" fmla="*/ -246 h 76619"/>
                <a:gd name="connsiteX4" fmla="*/ 824968 w 825057"/>
                <a:gd name="connsiteY4" fmla="*/ -246 h 76619"/>
                <a:gd name="connsiteX5" fmla="*/ 815746 w 825057"/>
                <a:gd name="connsiteY5" fmla="*/ 33806 h 76619"/>
                <a:gd name="connsiteX6" fmla="*/ 759276 w 825057"/>
                <a:gd name="connsiteY6" fmla="*/ 76371 h 7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5057" h="76619">
                  <a:moveTo>
                    <a:pt x="759276" y="76371"/>
                  </a:moveTo>
                  <a:lnTo>
                    <a:pt x="65035" y="76371"/>
                  </a:lnTo>
                  <a:cubicBezTo>
                    <a:pt x="38957" y="76357"/>
                    <a:pt x="16085" y="58948"/>
                    <a:pt x="9133" y="33806"/>
                  </a:cubicBezTo>
                  <a:lnTo>
                    <a:pt x="-90" y="-246"/>
                  </a:lnTo>
                  <a:lnTo>
                    <a:pt x="824968" y="-246"/>
                  </a:lnTo>
                  <a:lnTo>
                    <a:pt x="815746" y="33806"/>
                  </a:lnTo>
                  <a:cubicBezTo>
                    <a:pt x="808737" y="59147"/>
                    <a:pt x="785567" y="76613"/>
                    <a:pt x="759276" y="76371"/>
                  </a:cubicBezTo>
                  <a:close/>
                </a:path>
              </a:pathLst>
            </a:custGeom>
            <a:solidFill>
              <a:srgbClr val="002029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2DA377EA-7BE8-717F-CC70-908A7152ACED}"/>
                </a:ext>
              </a:extLst>
            </p:cNvPr>
            <p:cNvSpPr/>
            <p:nvPr/>
          </p:nvSpPr>
          <p:spPr>
            <a:xfrm>
              <a:off x="1785238" y="4036996"/>
              <a:ext cx="508106" cy="279228"/>
            </a:xfrm>
            <a:custGeom>
              <a:avLst/>
              <a:gdLst>
                <a:gd name="connsiteX0" fmla="*/ 455415 w 508106"/>
                <a:gd name="connsiteY0" fmla="*/ 278983 h 279228"/>
                <a:gd name="connsiteX1" fmla="*/ 127662 w 508106"/>
                <a:gd name="connsiteY1" fmla="*/ 155827 h 279228"/>
                <a:gd name="connsiteX2" fmla="*/ 1101 w 508106"/>
                <a:gd name="connsiteY2" fmla="*/ 13091 h 279228"/>
                <a:gd name="connsiteX3" fmla="*/ 4293 w 508106"/>
                <a:gd name="connsiteY3" fmla="*/ 1074 h 279228"/>
                <a:gd name="connsiteX4" fmla="*/ 4364 w 508106"/>
                <a:gd name="connsiteY4" fmla="*/ 1031 h 279228"/>
                <a:gd name="connsiteX5" fmla="*/ 16268 w 508106"/>
                <a:gd name="connsiteY5" fmla="*/ 3883 h 279228"/>
                <a:gd name="connsiteX6" fmla="*/ 16424 w 508106"/>
                <a:gd name="connsiteY6" fmla="*/ 4153 h 279228"/>
                <a:gd name="connsiteX7" fmla="*/ 139438 w 508106"/>
                <a:gd name="connsiteY7" fmla="*/ 142631 h 279228"/>
                <a:gd name="connsiteX8" fmla="*/ 498406 w 508106"/>
                <a:gd name="connsiteY8" fmla="*/ 259403 h 279228"/>
                <a:gd name="connsiteX9" fmla="*/ 507983 w 508106"/>
                <a:gd name="connsiteY9" fmla="*/ 267419 h 279228"/>
                <a:gd name="connsiteX10" fmla="*/ 499966 w 508106"/>
                <a:gd name="connsiteY10" fmla="*/ 276996 h 279228"/>
                <a:gd name="connsiteX11" fmla="*/ 455415 w 508106"/>
                <a:gd name="connsiteY11" fmla="*/ 278983 h 27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8106" h="279228">
                  <a:moveTo>
                    <a:pt x="455415" y="278983"/>
                  </a:moveTo>
                  <a:cubicBezTo>
                    <a:pt x="335068" y="277833"/>
                    <a:pt x="218993" y="234204"/>
                    <a:pt x="127662" y="155827"/>
                  </a:cubicBezTo>
                  <a:cubicBezTo>
                    <a:pt x="78229" y="115205"/>
                    <a:pt x="35508" y="67035"/>
                    <a:pt x="1101" y="13091"/>
                  </a:cubicBezTo>
                  <a:cubicBezTo>
                    <a:pt x="-1340" y="8891"/>
                    <a:pt x="93" y="3500"/>
                    <a:pt x="4293" y="1074"/>
                  </a:cubicBezTo>
                  <a:cubicBezTo>
                    <a:pt x="4322" y="1059"/>
                    <a:pt x="4336" y="1045"/>
                    <a:pt x="4364" y="1031"/>
                  </a:cubicBezTo>
                  <a:cubicBezTo>
                    <a:pt x="8436" y="-1466"/>
                    <a:pt x="13771" y="-189"/>
                    <a:pt x="16268" y="3883"/>
                  </a:cubicBezTo>
                  <a:cubicBezTo>
                    <a:pt x="16325" y="3968"/>
                    <a:pt x="16368" y="4067"/>
                    <a:pt x="16424" y="4153"/>
                  </a:cubicBezTo>
                  <a:cubicBezTo>
                    <a:pt x="49966" y="56437"/>
                    <a:pt x="91467" y="103159"/>
                    <a:pt x="139438" y="142631"/>
                  </a:cubicBezTo>
                  <a:cubicBezTo>
                    <a:pt x="238700" y="227947"/>
                    <a:pt x="367957" y="269987"/>
                    <a:pt x="498406" y="259403"/>
                  </a:cubicBezTo>
                  <a:cubicBezTo>
                    <a:pt x="503258" y="258977"/>
                    <a:pt x="507557" y="262566"/>
                    <a:pt x="507983" y="267419"/>
                  </a:cubicBezTo>
                  <a:cubicBezTo>
                    <a:pt x="508409" y="272272"/>
                    <a:pt x="504819" y="276570"/>
                    <a:pt x="499966" y="276996"/>
                  </a:cubicBezTo>
                  <a:cubicBezTo>
                    <a:pt x="484785" y="278415"/>
                    <a:pt x="469887" y="278983"/>
                    <a:pt x="455415" y="278983"/>
                  </a:cubicBezTo>
                  <a:close/>
                </a:path>
              </a:pathLst>
            </a:custGeom>
            <a:solidFill>
              <a:srgbClr val="E3390F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D2FAFC00-2826-69A7-91C5-89A8713086C7}"/>
                </a:ext>
              </a:extLst>
            </p:cNvPr>
            <p:cNvSpPr/>
            <p:nvPr/>
          </p:nvSpPr>
          <p:spPr>
            <a:xfrm>
              <a:off x="2519700" y="3002424"/>
              <a:ext cx="406294" cy="405904"/>
            </a:xfrm>
            <a:custGeom>
              <a:avLst/>
              <a:gdLst>
                <a:gd name="connsiteX0" fmla="*/ 9829 w 406294"/>
                <a:gd name="connsiteY0" fmla="*/ 405636 h 405904"/>
                <a:gd name="connsiteX1" fmla="*/ 16640 w 406294"/>
                <a:gd name="connsiteY1" fmla="*/ 402798 h 405904"/>
                <a:gd name="connsiteX2" fmla="*/ 403417 w 406294"/>
                <a:gd name="connsiteY2" fmla="*/ 16021 h 405904"/>
                <a:gd name="connsiteX3" fmla="*/ 403417 w 406294"/>
                <a:gd name="connsiteY3" fmla="*/ 2542 h 405904"/>
                <a:gd name="connsiteX4" fmla="*/ 389937 w 406294"/>
                <a:gd name="connsiteY4" fmla="*/ 2542 h 405904"/>
                <a:gd name="connsiteX5" fmla="*/ 3161 w 406294"/>
                <a:gd name="connsiteY5" fmla="*/ 389319 h 405904"/>
                <a:gd name="connsiteX6" fmla="*/ 2182 w 406294"/>
                <a:gd name="connsiteY6" fmla="*/ 402528 h 405904"/>
                <a:gd name="connsiteX7" fmla="*/ 3161 w 406294"/>
                <a:gd name="connsiteY7" fmla="*/ 403507 h 405904"/>
                <a:gd name="connsiteX8" fmla="*/ 9829 w 406294"/>
                <a:gd name="connsiteY8" fmla="*/ 405636 h 40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294" h="405904">
                  <a:moveTo>
                    <a:pt x="9829" y="405636"/>
                  </a:moveTo>
                  <a:cubicBezTo>
                    <a:pt x="12383" y="405650"/>
                    <a:pt x="14838" y="404628"/>
                    <a:pt x="16640" y="402798"/>
                  </a:cubicBezTo>
                  <a:lnTo>
                    <a:pt x="403417" y="16021"/>
                  </a:lnTo>
                  <a:cubicBezTo>
                    <a:pt x="407134" y="12304"/>
                    <a:pt x="407134" y="6260"/>
                    <a:pt x="403417" y="2542"/>
                  </a:cubicBezTo>
                  <a:cubicBezTo>
                    <a:pt x="399699" y="-1175"/>
                    <a:pt x="393655" y="-1175"/>
                    <a:pt x="389937" y="2542"/>
                  </a:cubicBezTo>
                  <a:lnTo>
                    <a:pt x="3161" y="389319"/>
                  </a:lnTo>
                  <a:cubicBezTo>
                    <a:pt x="-755" y="392696"/>
                    <a:pt x="-1195" y="398612"/>
                    <a:pt x="2182" y="402528"/>
                  </a:cubicBezTo>
                  <a:cubicBezTo>
                    <a:pt x="2479" y="402883"/>
                    <a:pt x="2806" y="403209"/>
                    <a:pt x="3161" y="403507"/>
                  </a:cubicBezTo>
                  <a:cubicBezTo>
                    <a:pt x="5034" y="405040"/>
                    <a:pt x="7417" y="405806"/>
                    <a:pt x="9829" y="405636"/>
                  </a:cubicBezTo>
                  <a:close/>
                </a:path>
              </a:pathLst>
            </a:custGeom>
            <a:solidFill>
              <a:srgbClr val="173953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6685E730-BDC2-8A2E-4311-427B8FC730A3}"/>
                </a:ext>
              </a:extLst>
            </p:cNvPr>
            <p:cNvSpPr/>
            <p:nvPr/>
          </p:nvSpPr>
          <p:spPr>
            <a:xfrm>
              <a:off x="2657882" y="3192216"/>
              <a:ext cx="74631" cy="74631"/>
            </a:xfrm>
            <a:custGeom>
              <a:avLst/>
              <a:gdLst>
                <a:gd name="connsiteX0" fmla="*/ -89 w 74631"/>
                <a:gd name="connsiteY0" fmla="*/ 36928 h 74631"/>
                <a:gd name="connsiteX1" fmla="*/ 37085 w 74631"/>
                <a:gd name="connsiteY1" fmla="*/ 74385 h 74631"/>
                <a:gd name="connsiteX2" fmla="*/ 74542 w 74631"/>
                <a:gd name="connsiteY2" fmla="*/ 37211 h 74631"/>
                <a:gd name="connsiteX3" fmla="*/ 37369 w 74631"/>
                <a:gd name="connsiteY3" fmla="*/ -246 h 74631"/>
                <a:gd name="connsiteX4" fmla="*/ 37226 w 74631"/>
                <a:gd name="connsiteY4" fmla="*/ -246 h 74631"/>
                <a:gd name="connsiteX5" fmla="*/ -89 w 74631"/>
                <a:gd name="connsiteY5" fmla="*/ 36928 h 74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31" h="74631">
                  <a:moveTo>
                    <a:pt x="-89" y="36928"/>
                  </a:moveTo>
                  <a:cubicBezTo>
                    <a:pt x="-174" y="57529"/>
                    <a:pt x="16469" y="74300"/>
                    <a:pt x="37085" y="74385"/>
                  </a:cubicBezTo>
                  <a:cubicBezTo>
                    <a:pt x="57686" y="74470"/>
                    <a:pt x="74457" y="57827"/>
                    <a:pt x="74542" y="37211"/>
                  </a:cubicBezTo>
                  <a:cubicBezTo>
                    <a:pt x="74613" y="16610"/>
                    <a:pt x="57970" y="-161"/>
                    <a:pt x="37369" y="-246"/>
                  </a:cubicBezTo>
                  <a:cubicBezTo>
                    <a:pt x="37326" y="-246"/>
                    <a:pt x="37269" y="-246"/>
                    <a:pt x="37226" y="-246"/>
                  </a:cubicBezTo>
                  <a:cubicBezTo>
                    <a:pt x="16667" y="-246"/>
                    <a:pt x="-4" y="16369"/>
                    <a:pt x="-89" y="36928"/>
                  </a:cubicBezTo>
                  <a:close/>
                </a:path>
              </a:pathLst>
            </a:custGeom>
            <a:solidFill>
              <a:srgbClr val="FF5325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06FE5ACF-D866-1558-759C-B2E6DF6C9D27}"/>
                </a:ext>
              </a:extLst>
            </p:cNvPr>
            <p:cNvSpPr/>
            <p:nvPr/>
          </p:nvSpPr>
          <p:spPr>
            <a:xfrm rot="17563800">
              <a:off x="2759554" y="2700715"/>
              <a:ext cx="450341" cy="450341"/>
            </a:xfrm>
            <a:custGeom>
              <a:avLst/>
              <a:gdLst>
                <a:gd name="connsiteX0" fmla="*/ 450252 w 450341"/>
                <a:gd name="connsiteY0" fmla="*/ 224925 h 450341"/>
                <a:gd name="connsiteX1" fmla="*/ 225081 w 450341"/>
                <a:gd name="connsiteY1" fmla="*/ 450095 h 450341"/>
                <a:gd name="connsiteX2" fmla="*/ -89 w 450341"/>
                <a:gd name="connsiteY2" fmla="*/ 224925 h 450341"/>
                <a:gd name="connsiteX3" fmla="*/ 225081 w 450341"/>
                <a:gd name="connsiteY3" fmla="*/ -246 h 450341"/>
                <a:gd name="connsiteX4" fmla="*/ 450252 w 450341"/>
                <a:gd name="connsiteY4" fmla="*/ 224925 h 45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341" h="450341">
                  <a:moveTo>
                    <a:pt x="450252" y="224925"/>
                  </a:moveTo>
                  <a:cubicBezTo>
                    <a:pt x="450252" y="349283"/>
                    <a:pt x="349439" y="450095"/>
                    <a:pt x="225081" y="450095"/>
                  </a:cubicBezTo>
                  <a:cubicBezTo>
                    <a:pt x="100723" y="450095"/>
                    <a:pt x="-89" y="349283"/>
                    <a:pt x="-89" y="224925"/>
                  </a:cubicBezTo>
                  <a:cubicBezTo>
                    <a:pt x="-89" y="100566"/>
                    <a:pt x="100723" y="-246"/>
                    <a:pt x="225081" y="-246"/>
                  </a:cubicBezTo>
                  <a:cubicBezTo>
                    <a:pt x="349439" y="-246"/>
                    <a:pt x="450252" y="100566"/>
                    <a:pt x="450252" y="224925"/>
                  </a:cubicBezTo>
                  <a:close/>
                </a:path>
              </a:pathLst>
            </a:custGeom>
            <a:solidFill>
              <a:schemeClr val="accent4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FF40D7B0-AA7F-5CA2-F197-7A017EE92B81}"/>
                </a:ext>
              </a:extLst>
            </p:cNvPr>
            <p:cNvSpPr/>
            <p:nvPr/>
          </p:nvSpPr>
          <p:spPr>
            <a:xfrm>
              <a:off x="1026545" y="3002424"/>
              <a:ext cx="406154" cy="405881"/>
            </a:xfrm>
            <a:custGeom>
              <a:avLst/>
              <a:gdLst>
                <a:gd name="connsiteX0" fmla="*/ 396286 w 406154"/>
                <a:gd name="connsiteY0" fmla="*/ 405636 h 405881"/>
                <a:gd name="connsiteX1" fmla="*/ 402954 w 406154"/>
                <a:gd name="connsiteY1" fmla="*/ 402798 h 405881"/>
                <a:gd name="connsiteX2" fmla="*/ 403508 w 406154"/>
                <a:gd name="connsiteY2" fmla="*/ 389163 h 405881"/>
                <a:gd name="connsiteX3" fmla="*/ 402954 w 406154"/>
                <a:gd name="connsiteY3" fmla="*/ 388610 h 405881"/>
                <a:gd name="connsiteX4" fmla="*/ 16177 w 406154"/>
                <a:gd name="connsiteY4" fmla="*/ 2542 h 405881"/>
                <a:gd name="connsiteX5" fmla="*/ 2699 w 406154"/>
                <a:gd name="connsiteY5" fmla="*/ 2542 h 405881"/>
                <a:gd name="connsiteX6" fmla="*/ 2699 w 406154"/>
                <a:gd name="connsiteY6" fmla="*/ 16021 h 405881"/>
                <a:gd name="connsiteX7" fmla="*/ 389476 w 406154"/>
                <a:gd name="connsiteY7" fmla="*/ 402798 h 405881"/>
                <a:gd name="connsiteX8" fmla="*/ 396286 w 406154"/>
                <a:gd name="connsiteY8" fmla="*/ 405636 h 40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154" h="405881">
                  <a:moveTo>
                    <a:pt x="396286" y="405636"/>
                  </a:moveTo>
                  <a:cubicBezTo>
                    <a:pt x="398797" y="405607"/>
                    <a:pt x="401195" y="404586"/>
                    <a:pt x="402954" y="402798"/>
                  </a:cubicBezTo>
                  <a:cubicBezTo>
                    <a:pt x="406871" y="399180"/>
                    <a:pt x="407126" y="393079"/>
                    <a:pt x="403508" y="389163"/>
                  </a:cubicBezTo>
                  <a:cubicBezTo>
                    <a:pt x="403337" y="388979"/>
                    <a:pt x="403153" y="388780"/>
                    <a:pt x="402954" y="388610"/>
                  </a:cubicBezTo>
                  <a:lnTo>
                    <a:pt x="16177" y="2542"/>
                  </a:lnTo>
                  <a:cubicBezTo>
                    <a:pt x="12460" y="-1175"/>
                    <a:pt x="6416" y="-1175"/>
                    <a:pt x="2699" y="2542"/>
                  </a:cubicBezTo>
                  <a:cubicBezTo>
                    <a:pt x="-1019" y="6260"/>
                    <a:pt x="-1019" y="12304"/>
                    <a:pt x="2699" y="16021"/>
                  </a:cubicBezTo>
                  <a:lnTo>
                    <a:pt x="389476" y="402798"/>
                  </a:lnTo>
                  <a:cubicBezTo>
                    <a:pt x="391277" y="404628"/>
                    <a:pt x="393732" y="405650"/>
                    <a:pt x="396286" y="405636"/>
                  </a:cubicBezTo>
                  <a:close/>
                </a:path>
              </a:pathLst>
            </a:custGeom>
            <a:solidFill>
              <a:srgbClr val="173953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EFB54F7F-3524-8507-7551-35B3813E1460}"/>
                </a:ext>
              </a:extLst>
            </p:cNvPr>
            <p:cNvSpPr/>
            <p:nvPr/>
          </p:nvSpPr>
          <p:spPr>
            <a:xfrm>
              <a:off x="1220309" y="3192216"/>
              <a:ext cx="74347" cy="74347"/>
            </a:xfrm>
            <a:custGeom>
              <a:avLst/>
              <a:gdLst>
                <a:gd name="connsiteX0" fmla="*/ 74347 w 74347"/>
                <a:gd name="connsiteY0" fmla="*/ 37174 h 74347"/>
                <a:gd name="connsiteX1" fmla="*/ 37174 w 74347"/>
                <a:gd name="connsiteY1" fmla="*/ 74347 h 74347"/>
                <a:gd name="connsiteX2" fmla="*/ 0 w 74347"/>
                <a:gd name="connsiteY2" fmla="*/ 37174 h 74347"/>
                <a:gd name="connsiteX3" fmla="*/ 37174 w 74347"/>
                <a:gd name="connsiteY3" fmla="*/ 0 h 74347"/>
                <a:gd name="connsiteX4" fmla="*/ 74347 w 74347"/>
                <a:gd name="connsiteY4" fmla="*/ 37174 h 74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347" h="74347">
                  <a:moveTo>
                    <a:pt x="74347" y="37174"/>
                  </a:moveTo>
                  <a:cubicBezTo>
                    <a:pt x="74347" y="57704"/>
                    <a:pt x="57704" y="74347"/>
                    <a:pt x="37174" y="74347"/>
                  </a:cubicBezTo>
                  <a:cubicBezTo>
                    <a:pt x="16643" y="74347"/>
                    <a:pt x="0" y="57704"/>
                    <a:pt x="0" y="37174"/>
                  </a:cubicBezTo>
                  <a:cubicBezTo>
                    <a:pt x="0" y="16643"/>
                    <a:pt x="16643" y="0"/>
                    <a:pt x="37174" y="0"/>
                  </a:cubicBezTo>
                  <a:cubicBezTo>
                    <a:pt x="57704" y="0"/>
                    <a:pt x="74347" y="16643"/>
                    <a:pt x="74347" y="37174"/>
                  </a:cubicBezTo>
                  <a:close/>
                </a:path>
              </a:pathLst>
            </a:custGeom>
            <a:solidFill>
              <a:srgbClr val="FF5325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9752DB23-963B-BF38-781D-3365B15C5D9C}"/>
                </a:ext>
              </a:extLst>
            </p:cNvPr>
            <p:cNvSpPr/>
            <p:nvPr/>
          </p:nvSpPr>
          <p:spPr>
            <a:xfrm rot="17563800">
              <a:off x="779179" y="2712496"/>
              <a:ext cx="450341" cy="450341"/>
            </a:xfrm>
            <a:custGeom>
              <a:avLst/>
              <a:gdLst>
                <a:gd name="connsiteX0" fmla="*/ 450252 w 450341"/>
                <a:gd name="connsiteY0" fmla="*/ 224925 h 450341"/>
                <a:gd name="connsiteX1" fmla="*/ 225081 w 450341"/>
                <a:gd name="connsiteY1" fmla="*/ 450095 h 450341"/>
                <a:gd name="connsiteX2" fmla="*/ -90 w 450341"/>
                <a:gd name="connsiteY2" fmla="*/ 224925 h 450341"/>
                <a:gd name="connsiteX3" fmla="*/ 225081 w 450341"/>
                <a:gd name="connsiteY3" fmla="*/ -246 h 450341"/>
                <a:gd name="connsiteX4" fmla="*/ 450252 w 450341"/>
                <a:gd name="connsiteY4" fmla="*/ 224925 h 45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341" h="450341">
                  <a:moveTo>
                    <a:pt x="450252" y="224925"/>
                  </a:moveTo>
                  <a:cubicBezTo>
                    <a:pt x="450252" y="349283"/>
                    <a:pt x="349439" y="450095"/>
                    <a:pt x="225081" y="450095"/>
                  </a:cubicBezTo>
                  <a:cubicBezTo>
                    <a:pt x="100723" y="450095"/>
                    <a:pt x="-90" y="349283"/>
                    <a:pt x="-90" y="224925"/>
                  </a:cubicBezTo>
                  <a:cubicBezTo>
                    <a:pt x="-90" y="100567"/>
                    <a:pt x="100723" y="-246"/>
                    <a:pt x="225081" y="-246"/>
                  </a:cubicBezTo>
                  <a:cubicBezTo>
                    <a:pt x="349439" y="-246"/>
                    <a:pt x="450252" y="100567"/>
                    <a:pt x="450252" y="224925"/>
                  </a:cubicBezTo>
                  <a:close/>
                </a:path>
              </a:pathLst>
            </a:custGeom>
            <a:solidFill>
              <a:schemeClr val="accent4"/>
            </a:solidFill>
            <a:ln w="14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08" name="Google Shape;9491;p73">
            <a:extLst>
              <a:ext uri="{FF2B5EF4-FFF2-40B4-BE49-F238E27FC236}">
                <a16:creationId xmlns:a16="http://schemas.microsoft.com/office/drawing/2014/main" id="{F4DD3828-03DA-0003-548C-A544DF237309}"/>
              </a:ext>
            </a:extLst>
          </p:cNvPr>
          <p:cNvGrpSpPr/>
          <p:nvPr/>
        </p:nvGrpSpPr>
        <p:grpSpPr>
          <a:xfrm>
            <a:off x="3661032" y="3022002"/>
            <a:ext cx="356493" cy="381312"/>
            <a:chOff x="1687350" y="3618725"/>
            <a:chExt cx="270175" cy="295375"/>
          </a:xfrm>
          <a:solidFill>
            <a:schemeClr val="accent6">
              <a:lumMod val="10000"/>
            </a:schemeClr>
          </a:solidFill>
        </p:grpSpPr>
        <p:sp>
          <p:nvSpPr>
            <p:cNvPr id="209" name="Google Shape;9492;p73">
              <a:extLst>
                <a:ext uri="{FF2B5EF4-FFF2-40B4-BE49-F238E27FC236}">
                  <a16:creationId xmlns:a16="http://schemas.microsoft.com/office/drawing/2014/main" id="{BE0326F9-714D-49E4-419A-AC34F3A6BBA5}"/>
                </a:ext>
              </a:extLst>
            </p:cNvPr>
            <p:cNvSpPr/>
            <p:nvPr/>
          </p:nvSpPr>
          <p:spPr>
            <a:xfrm>
              <a:off x="1829900" y="3808550"/>
              <a:ext cx="18150" cy="35450"/>
            </a:xfrm>
            <a:custGeom>
              <a:avLst/>
              <a:gdLst/>
              <a:ahLst/>
              <a:cxnLst/>
              <a:rect l="l" t="t" r="r" b="b"/>
              <a:pathLst>
                <a:path w="726" h="1418" extrusionOk="0">
                  <a:moveTo>
                    <a:pt x="1" y="0"/>
                  </a:moveTo>
                  <a:lnTo>
                    <a:pt x="1" y="1418"/>
                  </a:lnTo>
                  <a:lnTo>
                    <a:pt x="379" y="1418"/>
                  </a:lnTo>
                  <a:cubicBezTo>
                    <a:pt x="568" y="1418"/>
                    <a:pt x="725" y="1260"/>
                    <a:pt x="725" y="1040"/>
                  </a:cubicBezTo>
                  <a:lnTo>
                    <a:pt x="725" y="347"/>
                  </a:ln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latin typeface="Segoe UI" panose="020B0502040204020203" pitchFamily="34" charset="0"/>
              </a:endParaRPr>
            </a:p>
          </p:txBody>
        </p:sp>
        <p:sp>
          <p:nvSpPr>
            <p:cNvPr id="210" name="Google Shape;9493;p73">
              <a:extLst>
                <a:ext uri="{FF2B5EF4-FFF2-40B4-BE49-F238E27FC236}">
                  <a16:creationId xmlns:a16="http://schemas.microsoft.com/office/drawing/2014/main" id="{7E8B4ABE-136E-46D5-3EF3-44CF4706033F}"/>
                </a:ext>
              </a:extLst>
            </p:cNvPr>
            <p:cNvSpPr/>
            <p:nvPr/>
          </p:nvSpPr>
          <p:spPr>
            <a:xfrm>
              <a:off x="1795250" y="3755775"/>
              <a:ext cx="18125" cy="35450"/>
            </a:xfrm>
            <a:custGeom>
              <a:avLst/>
              <a:gdLst/>
              <a:ahLst/>
              <a:cxnLst/>
              <a:rect l="l" t="t" r="r" b="b"/>
              <a:pathLst>
                <a:path w="725" h="1418" extrusionOk="0">
                  <a:moveTo>
                    <a:pt x="378" y="0"/>
                  </a:moveTo>
                  <a:cubicBezTo>
                    <a:pt x="189" y="0"/>
                    <a:pt x="0" y="158"/>
                    <a:pt x="0" y="378"/>
                  </a:cubicBezTo>
                  <a:lnTo>
                    <a:pt x="0" y="1071"/>
                  </a:lnTo>
                  <a:cubicBezTo>
                    <a:pt x="0" y="1260"/>
                    <a:pt x="189" y="1418"/>
                    <a:pt x="378" y="1418"/>
                  </a:cubicBezTo>
                  <a:lnTo>
                    <a:pt x="725" y="1418"/>
                  </a:lnTo>
                  <a:lnTo>
                    <a:pt x="7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latin typeface="Segoe UI" panose="020B0502040204020203" pitchFamily="34" charset="0"/>
              </a:endParaRPr>
            </a:p>
          </p:txBody>
        </p:sp>
        <p:sp>
          <p:nvSpPr>
            <p:cNvPr id="211" name="Google Shape;9494;p73">
              <a:extLst>
                <a:ext uri="{FF2B5EF4-FFF2-40B4-BE49-F238E27FC236}">
                  <a16:creationId xmlns:a16="http://schemas.microsoft.com/office/drawing/2014/main" id="{63B4A926-4ECE-6B24-ECE1-15EA65D9720E}"/>
                </a:ext>
              </a:extLst>
            </p:cNvPr>
            <p:cNvSpPr/>
            <p:nvPr/>
          </p:nvSpPr>
          <p:spPr>
            <a:xfrm>
              <a:off x="1687350" y="3618725"/>
              <a:ext cx="270175" cy="295375"/>
            </a:xfrm>
            <a:custGeom>
              <a:avLst/>
              <a:gdLst/>
              <a:ahLst/>
              <a:cxnLst/>
              <a:rect l="l" t="t" r="r" b="b"/>
              <a:pathLst>
                <a:path w="10807" h="11815" extrusionOk="0">
                  <a:moveTo>
                    <a:pt x="6459" y="662"/>
                  </a:moveTo>
                  <a:cubicBezTo>
                    <a:pt x="6868" y="662"/>
                    <a:pt x="7183" y="977"/>
                    <a:pt x="7183" y="1355"/>
                  </a:cubicBezTo>
                  <a:cubicBezTo>
                    <a:pt x="7183" y="1765"/>
                    <a:pt x="6868" y="2080"/>
                    <a:pt x="6459" y="2080"/>
                  </a:cubicBezTo>
                  <a:lnTo>
                    <a:pt x="6459" y="1702"/>
                  </a:lnTo>
                  <a:cubicBezTo>
                    <a:pt x="6459" y="1513"/>
                    <a:pt x="6301" y="1355"/>
                    <a:pt x="6112" y="1355"/>
                  </a:cubicBezTo>
                  <a:lnTo>
                    <a:pt x="4726" y="1355"/>
                  </a:lnTo>
                  <a:cubicBezTo>
                    <a:pt x="4537" y="1355"/>
                    <a:pt x="4379" y="1513"/>
                    <a:pt x="4379" y="1702"/>
                  </a:cubicBezTo>
                  <a:lnTo>
                    <a:pt x="4379" y="2080"/>
                  </a:lnTo>
                  <a:cubicBezTo>
                    <a:pt x="3970" y="2017"/>
                    <a:pt x="3655" y="1702"/>
                    <a:pt x="3655" y="1355"/>
                  </a:cubicBezTo>
                  <a:cubicBezTo>
                    <a:pt x="3655" y="977"/>
                    <a:pt x="3970" y="662"/>
                    <a:pt x="4379" y="662"/>
                  </a:cubicBezTo>
                  <a:close/>
                  <a:moveTo>
                    <a:pt x="5387" y="4128"/>
                  </a:moveTo>
                  <a:cubicBezTo>
                    <a:pt x="5608" y="4128"/>
                    <a:pt x="5766" y="4285"/>
                    <a:pt x="5766" y="4474"/>
                  </a:cubicBezTo>
                  <a:lnTo>
                    <a:pt x="5766" y="4821"/>
                  </a:lnTo>
                  <a:lnTo>
                    <a:pt x="6112" y="4821"/>
                  </a:lnTo>
                  <a:cubicBezTo>
                    <a:pt x="6711" y="4821"/>
                    <a:pt x="7120" y="5293"/>
                    <a:pt x="7120" y="5860"/>
                  </a:cubicBezTo>
                  <a:cubicBezTo>
                    <a:pt x="7120" y="6049"/>
                    <a:pt x="6963" y="6207"/>
                    <a:pt x="6774" y="6207"/>
                  </a:cubicBezTo>
                  <a:cubicBezTo>
                    <a:pt x="6585" y="6207"/>
                    <a:pt x="6427" y="6049"/>
                    <a:pt x="6427" y="5860"/>
                  </a:cubicBezTo>
                  <a:cubicBezTo>
                    <a:pt x="6427" y="5640"/>
                    <a:pt x="6270" y="5482"/>
                    <a:pt x="6081" y="5482"/>
                  </a:cubicBezTo>
                  <a:lnTo>
                    <a:pt x="5703" y="5482"/>
                  </a:lnTo>
                  <a:lnTo>
                    <a:pt x="5703" y="6868"/>
                  </a:lnTo>
                  <a:lnTo>
                    <a:pt x="6081" y="6868"/>
                  </a:lnTo>
                  <a:cubicBezTo>
                    <a:pt x="6648" y="6868"/>
                    <a:pt x="7089" y="7341"/>
                    <a:pt x="7089" y="7908"/>
                  </a:cubicBezTo>
                  <a:lnTo>
                    <a:pt x="7089" y="8601"/>
                  </a:lnTo>
                  <a:cubicBezTo>
                    <a:pt x="7089" y="9200"/>
                    <a:pt x="6616" y="9641"/>
                    <a:pt x="6081" y="9641"/>
                  </a:cubicBezTo>
                  <a:lnTo>
                    <a:pt x="5703" y="9641"/>
                  </a:lnTo>
                  <a:lnTo>
                    <a:pt x="5703" y="9987"/>
                  </a:lnTo>
                  <a:cubicBezTo>
                    <a:pt x="5703" y="10176"/>
                    <a:pt x="5545" y="10334"/>
                    <a:pt x="5356" y="10334"/>
                  </a:cubicBezTo>
                  <a:cubicBezTo>
                    <a:pt x="5167" y="10334"/>
                    <a:pt x="5009" y="10176"/>
                    <a:pt x="5009" y="9987"/>
                  </a:cubicBezTo>
                  <a:lnTo>
                    <a:pt x="5009" y="9704"/>
                  </a:lnTo>
                  <a:lnTo>
                    <a:pt x="4631" y="9704"/>
                  </a:lnTo>
                  <a:cubicBezTo>
                    <a:pt x="4064" y="9704"/>
                    <a:pt x="3623" y="9231"/>
                    <a:pt x="3623" y="8664"/>
                  </a:cubicBezTo>
                  <a:cubicBezTo>
                    <a:pt x="3623" y="8475"/>
                    <a:pt x="3781" y="8318"/>
                    <a:pt x="3970" y="8318"/>
                  </a:cubicBezTo>
                  <a:cubicBezTo>
                    <a:pt x="4159" y="8318"/>
                    <a:pt x="4316" y="8475"/>
                    <a:pt x="4316" y="8664"/>
                  </a:cubicBezTo>
                  <a:cubicBezTo>
                    <a:pt x="4316" y="8885"/>
                    <a:pt x="4505" y="9042"/>
                    <a:pt x="4694" y="9042"/>
                  </a:cubicBezTo>
                  <a:lnTo>
                    <a:pt x="5041" y="9042"/>
                  </a:lnTo>
                  <a:lnTo>
                    <a:pt x="5041" y="7625"/>
                  </a:lnTo>
                  <a:lnTo>
                    <a:pt x="4694" y="7625"/>
                  </a:lnTo>
                  <a:lnTo>
                    <a:pt x="4694" y="7593"/>
                  </a:lnTo>
                  <a:cubicBezTo>
                    <a:pt x="4096" y="7593"/>
                    <a:pt x="3655" y="7120"/>
                    <a:pt x="3655" y="6553"/>
                  </a:cubicBezTo>
                  <a:lnTo>
                    <a:pt x="3655" y="5860"/>
                  </a:lnTo>
                  <a:cubicBezTo>
                    <a:pt x="3655" y="5262"/>
                    <a:pt x="4127" y="4821"/>
                    <a:pt x="4694" y="4821"/>
                  </a:cubicBezTo>
                  <a:lnTo>
                    <a:pt x="5041" y="4821"/>
                  </a:lnTo>
                  <a:lnTo>
                    <a:pt x="5041" y="4474"/>
                  </a:lnTo>
                  <a:cubicBezTo>
                    <a:pt x="5041" y="4285"/>
                    <a:pt x="5198" y="4128"/>
                    <a:pt x="5387" y="4128"/>
                  </a:cubicBezTo>
                  <a:close/>
                  <a:moveTo>
                    <a:pt x="4379" y="0"/>
                  </a:moveTo>
                  <a:cubicBezTo>
                    <a:pt x="3623" y="0"/>
                    <a:pt x="2993" y="662"/>
                    <a:pt x="2993" y="1387"/>
                  </a:cubicBezTo>
                  <a:cubicBezTo>
                    <a:pt x="2993" y="2143"/>
                    <a:pt x="3623" y="2773"/>
                    <a:pt x="4379" y="2773"/>
                  </a:cubicBezTo>
                  <a:lnTo>
                    <a:pt x="4379" y="2899"/>
                  </a:lnTo>
                  <a:cubicBezTo>
                    <a:pt x="3781" y="3025"/>
                    <a:pt x="3277" y="3277"/>
                    <a:pt x="2804" y="3592"/>
                  </a:cubicBezTo>
                  <a:lnTo>
                    <a:pt x="2332" y="3056"/>
                  </a:lnTo>
                  <a:lnTo>
                    <a:pt x="2584" y="2804"/>
                  </a:lnTo>
                  <a:cubicBezTo>
                    <a:pt x="2710" y="2710"/>
                    <a:pt x="2710" y="2458"/>
                    <a:pt x="2615" y="2332"/>
                  </a:cubicBezTo>
                  <a:lnTo>
                    <a:pt x="1701" y="1292"/>
                  </a:lnTo>
                  <a:cubicBezTo>
                    <a:pt x="1630" y="1203"/>
                    <a:pt x="1529" y="1165"/>
                    <a:pt x="1432" y="1165"/>
                  </a:cubicBezTo>
                  <a:cubicBezTo>
                    <a:pt x="1357" y="1165"/>
                    <a:pt x="1284" y="1188"/>
                    <a:pt x="1229" y="1229"/>
                  </a:cubicBezTo>
                  <a:lnTo>
                    <a:pt x="158" y="2143"/>
                  </a:lnTo>
                  <a:cubicBezTo>
                    <a:pt x="0" y="2269"/>
                    <a:pt x="0" y="2489"/>
                    <a:pt x="126" y="2615"/>
                  </a:cubicBezTo>
                  <a:lnTo>
                    <a:pt x="1040" y="3686"/>
                  </a:lnTo>
                  <a:cubicBezTo>
                    <a:pt x="1090" y="3770"/>
                    <a:pt x="1183" y="3809"/>
                    <a:pt x="1279" y="3809"/>
                  </a:cubicBezTo>
                  <a:cubicBezTo>
                    <a:pt x="1365" y="3809"/>
                    <a:pt x="1453" y="3777"/>
                    <a:pt x="1512" y="3718"/>
                  </a:cubicBezTo>
                  <a:lnTo>
                    <a:pt x="1764" y="3497"/>
                  </a:lnTo>
                  <a:lnTo>
                    <a:pt x="2237" y="4033"/>
                  </a:lnTo>
                  <a:cubicBezTo>
                    <a:pt x="1418" y="4852"/>
                    <a:pt x="914" y="5986"/>
                    <a:pt x="914" y="7247"/>
                  </a:cubicBezTo>
                  <a:cubicBezTo>
                    <a:pt x="914" y="9735"/>
                    <a:pt x="2930" y="11815"/>
                    <a:pt x="5387" y="11815"/>
                  </a:cubicBezTo>
                  <a:cubicBezTo>
                    <a:pt x="7876" y="11815"/>
                    <a:pt x="9893" y="9798"/>
                    <a:pt x="9893" y="7247"/>
                  </a:cubicBezTo>
                  <a:cubicBezTo>
                    <a:pt x="9893" y="5986"/>
                    <a:pt x="9389" y="4852"/>
                    <a:pt x="8538" y="4033"/>
                  </a:cubicBezTo>
                  <a:lnTo>
                    <a:pt x="9011" y="3497"/>
                  </a:lnTo>
                  <a:lnTo>
                    <a:pt x="9294" y="3718"/>
                  </a:lnTo>
                  <a:cubicBezTo>
                    <a:pt x="9368" y="3777"/>
                    <a:pt x="9450" y="3809"/>
                    <a:pt x="9528" y="3809"/>
                  </a:cubicBezTo>
                  <a:cubicBezTo>
                    <a:pt x="9616" y="3809"/>
                    <a:pt x="9700" y="3770"/>
                    <a:pt x="9767" y="3686"/>
                  </a:cubicBezTo>
                  <a:lnTo>
                    <a:pt x="10680" y="2615"/>
                  </a:lnTo>
                  <a:cubicBezTo>
                    <a:pt x="10806" y="2458"/>
                    <a:pt x="10806" y="2269"/>
                    <a:pt x="10649" y="2143"/>
                  </a:cubicBezTo>
                  <a:lnTo>
                    <a:pt x="9578" y="1229"/>
                  </a:lnTo>
                  <a:cubicBezTo>
                    <a:pt x="9509" y="1188"/>
                    <a:pt x="9434" y="1165"/>
                    <a:pt x="9361" y="1165"/>
                  </a:cubicBezTo>
                  <a:cubicBezTo>
                    <a:pt x="9267" y="1165"/>
                    <a:pt x="9176" y="1203"/>
                    <a:pt x="9105" y="1292"/>
                  </a:cubicBezTo>
                  <a:lnTo>
                    <a:pt x="8191" y="2332"/>
                  </a:lnTo>
                  <a:cubicBezTo>
                    <a:pt x="8065" y="2489"/>
                    <a:pt x="8065" y="2710"/>
                    <a:pt x="8223" y="2804"/>
                  </a:cubicBezTo>
                  <a:lnTo>
                    <a:pt x="8506" y="3056"/>
                  </a:lnTo>
                  <a:lnTo>
                    <a:pt x="8034" y="3592"/>
                  </a:lnTo>
                  <a:cubicBezTo>
                    <a:pt x="7561" y="3245"/>
                    <a:pt x="7057" y="3025"/>
                    <a:pt x="6459" y="2899"/>
                  </a:cubicBezTo>
                  <a:lnTo>
                    <a:pt x="6459" y="2773"/>
                  </a:lnTo>
                  <a:cubicBezTo>
                    <a:pt x="7215" y="2773"/>
                    <a:pt x="7845" y="2143"/>
                    <a:pt x="7845" y="1387"/>
                  </a:cubicBezTo>
                  <a:cubicBezTo>
                    <a:pt x="7845" y="662"/>
                    <a:pt x="7215" y="0"/>
                    <a:pt x="64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latin typeface="Segoe UI" panose="020B0502040204020203" pitchFamily="34" charset="0"/>
              </a:endParaRPr>
            </a:p>
          </p:txBody>
        </p:sp>
      </p:grpSp>
      <p:sp>
        <p:nvSpPr>
          <p:cNvPr id="212" name="Google Shape;9168;p73">
            <a:extLst>
              <a:ext uri="{FF2B5EF4-FFF2-40B4-BE49-F238E27FC236}">
                <a16:creationId xmlns:a16="http://schemas.microsoft.com/office/drawing/2014/main" id="{1C8A439E-AA2B-FD71-8049-9C02638311BA}"/>
              </a:ext>
            </a:extLst>
          </p:cNvPr>
          <p:cNvSpPr/>
          <p:nvPr/>
        </p:nvSpPr>
        <p:spPr>
          <a:xfrm>
            <a:off x="1507707" y="3045235"/>
            <a:ext cx="331860" cy="322424"/>
          </a:xfrm>
          <a:custGeom>
            <a:avLst/>
            <a:gdLst/>
            <a:ahLst/>
            <a:cxnLst/>
            <a:rect l="l" t="t" r="r" b="b"/>
            <a:pathLst>
              <a:path w="12005" h="11060" extrusionOk="0">
                <a:moveTo>
                  <a:pt x="2049" y="2049"/>
                </a:moveTo>
                <a:cubicBezTo>
                  <a:pt x="2238" y="2049"/>
                  <a:pt x="2395" y="2206"/>
                  <a:pt x="2395" y="2395"/>
                </a:cubicBezTo>
                <a:cubicBezTo>
                  <a:pt x="2395" y="2584"/>
                  <a:pt x="2238" y="2742"/>
                  <a:pt x="2049" y="2742"/>
                </a:cubicBezTo>
                <a:cubicBezTo>
                  <a:pt x="1860" y="2742"/>
                  <a:pt x="1702" y="2584"/>
                  <a:pt x="1702" y="2395"/>
                </a:cubicBezTo>
                <a:cubicBezTo>
                  <a:pt x="1734" y="2206"/>
                  <a:pt x="1860" y="2049"/>
                  <a:pt x="2049" y="2049"/>
                </a:cubicBezTo>
                <a:close/>
                <a:moveTo>
                  <a:pt x="9736" y="2049"/>
                </a:moveTo>
                <a:cubicBezTo>
                  <a:pt x="9925" y="2049"/>
                  <a:pt x="10082" y="2206"/>
                  <a:pt x="10082" y="2395"/>
                </a:cubicBezTo>
                <a:cubicBezTo>
                  <a:pt x="10082" y="2584"/>
                  <a:pt x="9925" y="2742"/>
                  <a:pt x="9736" y="2742"/>
                </a:cubicBezTo>
                <a:cubicBezTo>
                  <a:pt x="9515" y="2742"/>
                  <a:pt x="9358" y="2584"/>
                  <a:pt x="9358" y="2395"/>
                </a:cubicBezTo>
                <a:cubicBezTo>
                  <a:pt x="9358" y="2206"/>
                  <a:pt x="9515" y="2049"/>
                  <a:pt x="9736" y="2049"/>
                </a:cubicBezTo>
                <a:close/>
                <a:moveTo>
                  <a:pt x="2049" y="3719"/>
                </a:moveTo>
                <a:lnTo>
                  <a:pt x="3151" y="5514"/>
                </a:lnTo>
                <a:lnTo>
                  <a:pt x="946" y="5514"/>
                </a:lnTo>
                <a:lnTo>
                  <a:pt x="2049" y="3719"/>
                </a:lnTo>
                <a:close/>
                <a:moveTo>
                  <a:pt x="9736" y="3719"/>
                </a:moveTo>
                <a:lnTo>
                  <a:pt x="10838" y="5514"/>
                </a:lnTo>
                <a:lnTo>
                  <a:pt x="8633" y="5514"/>
                </a:lnTo>
                <a:lnTo>
                  <a:pt x="9736" y="3719"/>
                </a:lnTo>
                <a:close/>
                <a:moveTo>
                  <a:pt x="3435" y="6207"/>
                </a:moveTo>
                <a:cubicBezTo>
                  <a:pt x="3466" y="6964"/>
                  <a:pt x="2836" y="7594"/>
                  <a:pt x="2049" y="7594"/>
                </a:cubicBezTo>
                <a:cubicBezTo>
                  <a:pt x="1292" y="7594"/>
                  <a:pt x="662" y="6964"/>
                  <a:pt x="662" y="6207"/>
                </a:cubicBezTo>
                <a:close/>
                <a:moveTo>
                  <a:pt x="11090" y="6207"/>
                </a:moveTo>
                <a:cubicBezTo>
                  <a:pt x="11090" y="6964"/>
                  <a:pt x="10460" y="7594"/>
                  <a:pt x="9736" y="7594"/>
                </a:cubicBezTo>
                <a:cubicBezTo>
                  <a:pt x="8980" y="7594"/>
                  <a:pt x="8350" y="6964"/>
                  <a:pt x="8350" y="6207"/>
                </a:cubicBezTo>
                <a:close/>
                <a:moveTo>
                  <a:pt x="5892" y="663"/>
                </a:moveTo>
                <a:cubicBezTo>
                  <a:pt x="6113" y="663"/>
                  <a:pt x="6270" y="820"/>
                  <a:pt x="6270" y="1009"/>
                </a:cubicBezTo>
                <a:lnTo>
                  <a:pt x="6270" y="8980"/>
                </a:lnTo>
                <a:lnTo>
                  <a:pt x="5546" y="8980"/>
                </a:lnTo>
                <a:lnTo>
                  <a:pt x="5546" y="1009"/>
                </a:lnTo>
                <a:cubicBezTo>
                  <a:pt x="5546" y="820"/>
                  <a:pt x="5703" y="663"/>
                  <a:pt x="5892" y="663"/>
                </a:cubicBezTo>
                <a:close/>
                <a:moveTo>
                  <a:pt x="8003" y="9673"/>
                </a:moveTo>
                <a:cubicBezTo>
                  <a:pt x="8192" y="9673"/>
                  <a:pt x="8350" y="9830"/>
                  <a:pt x="8350" y="10020"/>
                </a:cubicBezTo>
                <a:lnTo>
                  <a:pt x="8350" y="10398"/>
                </a:lnTo>
                <a:lnTo>
                  <a:pt x="3466" y="10398"/>
                </a:lnTo>
                <a:lnTo>
                  <a:pt x="3466" y="10020"/>
                </a:lnTo>
                <a:cubicBezTo>
                  <a:pt x="3466" y="9830"/>
                  <a:pt x="3624" y="9673"/>
                  <a:pt x="3813" y="9673"/>
                </a:cubicBezTo>
                <a:close/>
                <a:moveTo>
                  <a:pt x="5955" y="1"/>
                </a:moveTo>
                <a:cubicBezTo>
                  <a:pt x="5357" y="1"/>
                  <a:pt x="4916" y="474"/>
                  <a:pt x="4916" y="1009"/>
                </a:cubicBezTo>
                <a:lnTo>
                  <a:pt x="4916" y="1167"/>
                </a:lnTo>
                <a:cubicBezTo>
                  <a:pt x="3970" y="1671"/>
                  <a:pt x="3655" y="1891"/>
                  <a:pt x="3057" y="1954"/>
                </a:cubicBezTo>
                <a:cubicBezTo>
                  <a:pt x="2899" y="1608"/>
                  <a:pt x="2553" y="1324"/>
                  <a:pt x="2112" y="1324"/>
                </a:cubicBezTo>
                <a:cubicBezTo>
                  <a:pt x="1734" y="1324"/>
                  <a:pt x="1387" y="1576"/>
                  <a:pt x="1166" y="1923"/>
                </a:cubicBezTo>
                <a:cubicBezTo>
                  <a:pt x="946" y="1891"/>
                  <a:pt x="694" y="1797"/>
                  <a:pt x="505" y="1734"/>
                </a:cubicBezTo>
                <a:cubicBezTo>
                  <a:pt x="454" y="1708"/>
                  <a:pt x="404" y="1697"/>
                  <a:pt x="355" y="1697"/>
                </a:cubicBezTo>
                <a:cubicBezTo>
                  <a:pt x="224" y="1697"/>
                  <a:pt x="110" y="1784"/>
                  <a:pt x="64" y="1923"/>
                </a:cubicBezTo>
                <a:cubicBezTo>
                  <a:pt x="1" y="2112"/>
                  <a:pt x="64" y="2301"/>
                  <a:pt x="284" y="2364"/>
                </a:cubicBezTo>
                <a:cubicBezTo>
                  <a:pt x="536" y="2458"/>
                  <a:pt x="820" y="2553"/>
                  <a:pt x="1135" y="2616"/>
                </a:cubicBezTo>
                <a:cubicBezTo>
                  <a:pt x="1229" y="2899"/>
                  <a:pt x="1387" y="3151"/>
                  <a:pt x="1607" y="3277"/>
                </a:cubicBezTo>
                <a:lnTo>
                  <a:pt x="127" y="5703"/>
                </a:lnTo>
                <a:cubicBezTo>
                  <a:pt x="64" y="5735"/>
                  <a:pt x="64" y="5829"/>
                  <a:pt x="64" y="5892"/>
                </a:cubicBezTo>
                <a:lnTo>
                  <a:pt x="64" y="6239"/>
                </a:lnTo>
                <a:cubicBezTo>
                  <a:pt x="64" y="7405"/>
                  <a:pt x="1009" y="8350"/>
                  <a:pt x="2175" y="8350"/>
                </a:cubicBezTo>
                <a:cubicBezTo>
                  <a:pt x="3309" y="8350"/>
                  <a:pt x="4254" y="7405"/>
                  <a:pt x="4254" y="6239"/>
                </a:cubicBezTo>
                <a:lnTo>
                  <a:pt x="4254" y="5892"/>
                </a:lnTo>
                <a:cubicBezTo>
                  <a:pt x="4254" y="5829"/>
                  <a:pt x="4254" y="5766"/>
                  <a:pt x="4222" y="5703"/>
                </a:cubicBezTo>
                <a:lnTo>
                  <a:pt x="2710" y="3277"/>
                </a:lnTo>
                <a:cubicBezTo>
                  <a:pt x="2962" y="3183"/>
                  <a:pt x="3120" y="2931"/>
                  <a:pt x="3183" y="2647"/>
                </a:cubicBezTo>
                <a:cubicBezTo>
                  <a:pt x="3844" y="2553"/>
                  <a:pt x="4222" y="2332"/>
                  <a:pt x="4947" y="1954"/>
                </a:cubicBezTo>
                <a:lnTo>
                  <a:pt x="4947" y="8980"/>
                </a:lnTo>
                <a:lnTo>
                  <a:pt x="3939" y="8980"/>
                </a:lnTo>
                <a:cubicBezTo>
                  <a:pt x="3340" y="8980"/>
                  <a:pt x="2899" y="9421"/>
                  <a:pt x="2899" y="9988"/>
                </a:cubicBezTo>
                <a:lnTo>
                  <a:pt x="2899" y="10713"/>
                </a:lnTo>
                <a:cubicBezTo>
                  <a:pt x="2899" y="10902"/>
                  <a:pt x="3057" y="11059"/>
                  <a:pt x="3246" y="11059"/>
                </a:cubicBezTo>
                <a:lnTo>
                  <a:pt x="8822" y="11059"/>
                </a:lnTo>
                <a:cubicBezTo>
                  <a:pt x="9011" y="11059"/>
                  <a:pt x="9169" y="10902"/>
                  <a:pt x="9169" y="10713"/>
                </a:cubicBezTo>
                <a:lnTo>
                  <a:pt x="9169" y="9988"/>
                </a:lnTo>
                <a:cubicBezTo>
                  <a:pt x="9169" y="9389"/>
                  <a:pt x="8696" y="8980"/>
                  <a:pt x="8129" y="8980"/>
                </a:cubicBezTo>
                <a:lnTo>
                  <a:pt x="7089" y="8980"/>
                </a:lnTo>
                <a:lnTo>
                  <a:pt x="7089" y="1954"/>
                </a:lnTo>
                <a:cubicBezTo>
                  <a:pt x="7814" y="2332"/>
                  <a:pt x="8224" y="2553"/>
                  <a:pt x="8885" y="2647"/>
                </a:cubicBezTo>
                <a:cubicBezTo>
                  <a:pt x="8980" y="2931"/>
                  <a:pt x="9137" y="3120"/>
                  <a:pt x="9358" y="3277"/>
                </a:cubicBezTo>
                <a:lnTo>
                  <a:pt x="7877" y="5703"/>
                </a:lnTo>
                <a:cubicBezTo>
                  <a:pt x="7814" y="5735"/>
                  <a:pt x="7814" y="5829"/>
                  <a:pt x="7814" y="5892"/>
                </a:cubicBezTo>
                <a:lnTo>
                  <a:pt x="7814" y="6239"/>
                </a:lnTo>
                <a:cubicBezTo>
                  <a:pt x="7814" y="7405"/>
                  <a:pt x="8759" y="8350"/>
                  <a:pt x="9925" y="8350"/>
                </a:cubicBezTo>
                <a:cubicBezTo>
                  <a:pt x="11059" y="8350"/>
                  <a:pt x="12004" y="7405"/>
                  <a:pt x="12004" y="6239"/>
                </a:cubicBezTo>
                <a:lnTo>
                  <a:pt x="12004" y="5892"/>
                </a:lnTo>
                <a:cubicBezTo>
                  <a:pt x="12004" y="5829"/>
                  <a:pt x="12004" y="5766"/>
                  <a:pt x="11973" y="5703"/>
                </a:cubicBezTo>
                <a:lnTo>
                  <a:pt x="10460" y="3277"/>
                </a:lnTo>
                <a:cubicBezTo>
                  <a:pt x="10523" y="3151"/>
                  <a:pt x="10681" y="2899"/>
                  <a:pt x="10744" y="2616"/>
                </a:cubicBezTo>
                <a:cubicBezTo>
                  <a:pt x="11027" y="2553"/>
                  <a:pt x="11343" y="2458"/>
                  <a:pt x="11626" y="2364"/>
                </a:cubicBezTo>
                <a:cubicBezTo>
                  <a:pt x="11815" y="2269"/>
                  <a:pt x="11878" y="2080"/>
                  <a:pt x="11815" y="1923"/>
                </a:cubicBezTo>
                <a:cubicBezTo>
                  <a:pt x="11746" y="1784"/>
                  <a:pt x="11626" y="1697"/>
                  <a:pt x="11505" y="1697"/>
                </a:cubicBezTo>
                <a:cubicBezTo>
                  <a:pt x="11461" y="1697"/>
                  <a:pt x="11416" y="1708"/>
                  <a:pt x="11374" y="1734"/>
                </a:cubicBezTo>
                <a:cubicBezTo>
                  <a:pt x="11122" y="1797"/>
                  <a:pt x="10933" y="1891"/>
                  <a:pt x="10712" y="1923"/>
                </a:cubicBezTo>
                <a:cubicBezTo>
                  <a:pt x="10555" y="1576"/>
                  <a:pt x="10208" y="1324"/>
                  <a:pt x="9767" y="1324"/>
                </a:cubicBezTo>
                <a:cubicBezTo>
                  <a:pt x="9326" y="1324"/>
                  <a:pt x="8980" y="1576"/>
                  <a:pt x="8822" y="1954"/>
                </a:cubicBezTo>
                <a:cubicBezTo>
                  <a:pt x="8224" y="1828"/>
                  <a:pt x="7908" y="1639"/>
                  <a:pt x="6963" y="1167"/>
                </a:cubicBezTo>
                <a:lnTo>
                  <a:pt x="6963" y="1009"/>
                </a:lnTo>
                <a:cubicBezTo>
                  <a:pt x="6963" y="411"/>
                  <a:pt x="6491" y="1"/>
                  <a:pt x="5955" y="1"/>
                </a:cubicBezTo>
                <a:close/>
              </a:path>
            </a:pathLst>
          </a:custGeom>
          <a:ln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latin typeface="Segoe UI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10C20D-8BBE-351B-2812-FAF37D01E6D2}"/>
              </a:ext>
            </a:extLst>
          </p:cNvPr>
          <p:cNvSpPr txBox="1"/>
          <p:nvPr/>
        </p:nvSpPr>
        <p:spPr>
          <a:xfrm>
            <a:off x="163930" y="1648942"/>
            <a:ext cx="524625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>
                <a:solidFill>
                  <a:srgbClr val="746558"/>
                </a:solidFill>
                <a:ea typeface="Calibri Light" panose="020F0302020204030204" pitchFamily="34" charset="0"/>
              </a:rPr>
              <a:t>CFOs face ethical tensions in both traditional financial reporting and newer areas like sustainability and digital governance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308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E3191C-5443-4418-0C47-D61D6DB3C6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E1436D2-F53E-BDE5-14AE-B184C06A1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03F4EE4-CE01-1263-3216-963860494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+mn-lt"/>
              </a:rPr>
              <a:t>Key Insights &amp; Preparedness</a:t>
            </a:r>
          </a:p>
        </p:txBody>
      </p:sp>
      <p:sp>
        <p:nvSpPr>
          <p:cNvPr id="5" name="Shape 1"/>
          <p:cNvSpPr/>
          <p:nvPr/>
        </p:nvSpPr>
        <p:spPr>
          <a:xfrm>
            <a:off x="933075" y="1992511"/>
            <a:ext cx="462329" cy="425252"/>
          </a:xfrm>
          <a:prstGeom prst="roundRect">
            <a:avLst>
              <a:gd name="adj" fmla="val 6667"/>
            </a:avLst>
          </a:prstGeom>
          <a:solidFill>
            <a:srgbClr val="EEE8DD"/>
          </a:solidFill>
          <a:ln/>
        </p:spPr>
        <p:txBody>
          <a:bodyPr/>
          <a:lstStyle/>
          <a:p>
            <a:endParaRPr lang="en-US" sz="2000" b="1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" name="Text 2"/>
          <p:cNvSpPr/>
          <p:nvPr/>
        </p:nvSpPr>
        <p:spPr>
          <a:xfrm>
            <a:off x="1547338" y="2057400"/>
            <a:ext cx="2568697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2400" b="1">
                <a:solidFill>
                  <a:srgbClr val="00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Preparedness Gap</a:t>
            </a:r>
            <a:endParaRPr lang="en-US" sz="2400" b="1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ext 3"/>
          <p:cNvSpPr/>
          <p:nvPr/>
        </p:nvSpPr>
        <p:spPr>
          <a:xfrm>
            <a:off x="1547340" y="2466083"/>
            <a:ext cx="10035060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375"/>
              </a:lnSpc>
            </a:pPr>
            <a:r>
              <a:rPr lang="en-US" sz="2000" b="1">
                <a:solidFill>
                  <a:srgbClr val="00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Only 31% feel fully equipped to handle ethical challenges; 64% somewhat or not well equipped</a:t>
            </a:r>
            <a:endParaRPr lang="en-US" sz="2000" b="1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8" name="Shape 4"/>
          <p:cNvSpPr/>
          <p:nvPr/>
        </p:nvSpPr>
        <p:spPr>
          <a:xfrm>
            <a:off x="933075" y="3448943"/>
            <a:ext cx="462329" cy="425252"/>
          </a:xfrm>
          <a:prstGeom prst="roundRect">
            <a:avLst>
              <a:gd name="adj" fmla="val 6667"/>
            </a:avLst>
          </a:prstGeom>
          <a:solidFill>
            <a:srgbClr val="EEE8DD"/>
          </a:solidFill>
          <a:ln/>
        </p:spPr>
        <p:txBody>
          <a:bodyPr/>
          <a:lstStyle/>
          <a:p>
            <a:endParaRPr lang="en-US" sz="2000" b="1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0" name="Text 5"/>
          <p:cNvSpPr/>
          <p:nvPr/>
        </p:nvSpPr>
        <p:spPr>
          <a:xfrm>
            <a:off x="1547338" y="3513832"/>
            <a:ext cx="2568697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2400" b="1">
                <a:solidFill>
                  <a:srgbClr val="00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Guidance Sources</a:t>
            </a:r>
            <a:endParaRPr lang="en-US" sz="2400" b="1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" name="Text 6"/>
          <p:cNvSpPr/>
          <p:nvPr/>
        </p:nvSpPr>
        <p:spPr>
          <a:xfrm>
            <a:off x="1547339" y="3922514"/>
            <a:ext cx="9882661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375"/>
              </a:lnSpc>
            </a:pPr>
            <a:r>
              <a:rPr lang="en-US" sz="2000" b="1">
                <a:solidFill>
                  <a:srgbClr val="00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71% rely on internal company policies, while only 16% reference PAO codes, and 10% the IESBA Code</a:t>
            </a:r>
            <a:endParaRPr lang="en-US" sz="2000" b="1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2" name="Shape 7"/>
          <p:cNvSpPr/>
          <p:nvPr/>
        </p:nvSpPr>
        <p:spPr>
          <a:xfrm>
            <a:off x="933075" y="4905375"/>
            <a:ext cx="462329" cy="425252"/>
          </a:xfrm>
          <a:prstGeom prst="roundRect">
            <a:avLst>
              <a:gd name="adj" fmla="val 6667"/>
            </a:avLst>
          </a:prstGeom>
          <a:solidFill>
            <a:srgbClr val="EEE8DD"/>
          </a:solidFill>
          <a:ln/>
        </p:spPr>
        <p:txBody>
          <a:bodyPr/>
          <a:lstStyle/>
          <a:p>
            <a:endParaRPr lang="en-US" sz="2000" b="1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3" name="Text 8"/>
          <p:cNvSpPr/>
          <p:nvPr/>
        </p:nvSpPr>
        <p:spPr>
          <a:xfrm>
            <a:off x="1547339" y="4970264"/>
            <a:ext cx="2666750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2400" b="1">
                <a:solidFill>
                  <a:srgbClr val="00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Strategic Implication</a:t>
            </a:r>
            <a:endParaRPr lang="en-US" sz="2400" b="1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4" name="Text 9"/>
          <p:cNvSpPr/>
          <p:nvPr/>
        </p:nvSpPr>
        <p:spPr>
          <a:xfrm>
            <a:off x="1547340" y="5378946"/>
            <a:ext cx="9615960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375"/>
              </a:lnSpc>
            </a:pPr>
            <a:r>
              <a:rPr lang="en-US" sz="2000" b="1">
                <a:solidFill>
                  <a:srgbClr val="00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IESBA’s role in raising awareness about the evolving CFO role and ethical complexity</a:t>
            </a:r>
            <a:endParaRPr lang="en-US" sz="2000" b="1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F4BB50EE-1309-FFF6-0962-FA8403DFA6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3075" y="2000978"/>
            <a:ext cx="462330" cy="425253"/>
          </a:xfrm>
          <a:prstGeom prst="rect">
            <a:avLst/>
          </a:prstGeom>
        </p:spPr>
      </p:pic>
      <p:pic>
        <p:nvPicPr>
          <p:cNvPr id="17" name="Graphic 16" descr="Badge Tick1 with solid fill">
            <a:extLst>
              <a:ext uri="{FF2B5EF4-FFF2-40B4-BE49-F238E27FC236}">
                <a16:creationId xmlns:a16="http://schemas.microsoft.com/office/drawing/2014/main" id="{5AD93BB8-13F5-3F22-2D97-8AD6A782CA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24608" y="3460948"/>
            <a:ext cx="462329" cy="425252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:a16="http://schemas.microsoft.com/office/drawing/2014/main" id="{06D2C20C-51C9-7A5A-C737-388F22D755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1256" y="4919365"/>
            <a:ext cx="431692" cy="39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84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A447EA1-ED55-5521-4C8E-3C1FBBE66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14</a:t>
            </a:fld>
            <a:endParaRPr lang="en-US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2CE7DAF3-523C-A7F9-259F-624DA93958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0561128"/>
              </p:ext>
            </p:extLst>
          </p:nvPr>
        </p:nvGraphicFramePr>
        <p:xfrm>
          <a:off x="6686550" y="2146300"/>
          <a:ext cx="4541744" cy="4330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773513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A681F5-175D-CD2A-6131-E5AA77F4EC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86B306-ED0A-7DAA-D9E5-44F98CBC2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0B7F3E3-0AE8-F651-CCB1-980DAAA4F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0583" y="4720876"/>
            <a:ext cx="8144352" cy="676275"/>
          </a:xfrm>
        </p:spPr>
        <p:txBody>
          <a:bodyPr>
            <a:noAutofit/>
          </a:bodyPr>
          <a:lstStyle/>
          <a:p>
            <a:pPr marL="274320" indent="-274320">
              <a:lnSpc>
                <a:spcPct val="100000"/>
              </a:lnSpc>
              <a:spcBef>
                <a:spcPts val="1800"/>
              </a:spcBef>
            </a:pPr>
            <a:r>
              <a:rPr lang="en-US" sz="4800">
                <a:solidFill>
                  <a:srgbClr val="2C4151"/>
                </a:solidFill>
                <a:latin typeface="+mn-lt"/>
              </a:rPr>
              <a:t>Draft Terms of Reference (ToR) </a:t>
            </a:r>
          </a:p>
        </p:txBody>
      </p:sp>
    </p:spTree>
    <p:extLst>
      <p:ext uri="{BB962C8B-B14F-4D97-AF65-F5344CB8AC3E}">
        <p14:creationId xmlns:p14="http://schemas.microsoft.com/office/powerpoint/2010/main" val="27006440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1A72E9-58D4-0698-3B8F-F1E7AFA26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588F8F3-47EA-FE92-6C7B-ED156D8096AE}"/>
              </a:ext>
            </a:extLst>
          </p:cNvPr>
          <p:cNvSpPr txBox="1"/>
          <p:nvPr/>
        </p:nvSpPr>
        <p:spPr>
          <a:xfrm>
            <a:off x="907676" y="6067475"/>
            <a:ext cx="198344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/>
          </a:p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29B9F1-CAE8-C53E-B94D-D7EC92A95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CBAC2A17-AD40-0751-2573-16E044994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+mn-lt"/>
              </a:rPr>
              <a:t>Draft ToR – Objectives &amp; Focus</a:t>
            </a:r>
            <a:br>
              <a:rPr lang="en-US">
                <a:latin typeface="+mn-lt"/>
              </a:rPr>
            </a:br>
            <a:br>
              <a:rPr lang="en-US">
                <a:latin typeface="+mn-lt"/>
              </a:rPr>
            </a:br>
            <a:br>
              <a:rPr lang="en-US">
                <a:latin typeface="+mn-lt"/>
              </a:rPr>
            </a:br>
            <a:br>
              <a:rPr lang="en-US">
                <a:latin typeface="+mn-lt"/>
              </a:rPr>
            </a:br>
            <a:endParaRPr lang="en-US">
              <a:latin typeface="+mn-lt"/>
            </a:endParaRP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20B48D59-33F0-A9B7-3CC2-A06569BC07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4438764"/>
              </p:ext>
            </p:extLst>
          </p:nvPr>
        </p:nvGraphicFramePr>
        <p:xfrm>
          <a:off x="-1031848" y="1872023"/>
          <a:ext cx="10255625" cy="48417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ight Brace 4">
            <a:extLst>
              <a:ext uri="{FF2B5EF4-FFF2-40B4-BE49-F238E27FC236}">
                <a16:creationId xmlns:a16="http://schemas.microsoft.com/office/drawing/2014/main" id="{64B08102-DCC9-4AF0-8A08-FB88C2A69EB8}"/>
              </a:ext>
            </a:extLst>
          </p:cNvPr>
          <p:cNvSpPr/>
          <p:nvPr/>
        </p:nvSpPr>
        <p:spPr>
          <a:xfrm>
            <a:off x="7695344" y="2003461"/>
            <a:ext cx="297950" cy="2527442"/>
          </a:xfrm>
          <a:prstGeom prst="rightBrace">
            <a:avLst/>
          </a:prstGeom>
          <a:ln w="381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66F46F-AFD6-87F6-610D-BC486DE80206}"/>
              </a:ext>
            </a:extLst>
          </p:cNvPr>
          <p:cNvSpPr txBox="1"/>
          <p:nvPr/>
        </p:nvSpPr>
        <p:spPr>
          <a:xfrm>
            <a:off x="1294544" y="1484664"/>
            <a:ext cx="64008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chemeClr val="accent2"/>
                </a:solidFill>
              </a:rPr>
              <a:t>Objectives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DE3BFDF-0295-E6A2-0186-66A160E7AD91}"/>
              </a:ext>
            </a:extLst>
          </p:cNvPr>
          <p:cNvSpPr txBox="1"/>
          <p:nvPr/>
        </p:nvSpPr>
        <p:spPr>
          <a:xfrm>
            <a:off x="6686764" y="1491777"/>
            <a:ext cx="64008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chemeClr val="accent2"/>
                </a:solidFill>
              </a:rPr>
              <a:t>Focus</a:t>
            </a:r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DD37FADB-C52C-A2A6-7AED-92498ADF1E88}"/>
              </a:ext>
            </a:extLst>
          </p:cNvPr>
          <p:cNvSpPr/>
          <p:nvPr/>
        </p:nvSpPr>
        <p:spPr>
          <a:xfrm>
            <a:off x="8342616" y="2512031"/>
            <a:ext cx="3452117" cy="1510301"/>
          </a:xfrm>
          <a:prstGeom prst="wedgeRoundRectCallout">
            <a:avLst>
              <a:gd name="adj1" fmla="val -58928"/>
              <a:gd name="adj2" fmla="val -85"/>
              <a:gd name="adj3" fmla="val 16667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PAIBs in CFO/equivalent roles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Evolving role and resultant ethical challenges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Whether the Code needs enhancement or NAM needed</a:t>
            </a:r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B079604A-D3B7-73B5-50D0-466EF78004E2}"/>
              </a:ext>
            </a:extLst>
          </p:cNvPr>
          <p:cNvSpPr/>
          <p:nvPr/>
        </p:nvSpPr>
        <p:spPr>
          <a:xfrm>
            <a:off x="8342616" y="4565532"/>
            <a:ext cx="3452117" cy="1510301"/>
          </a:xfrm>
          <a:prstGeom prst="wedgeRoundRectCallout">
            <a:avLst>
              <a:gd name="adj1" fmla="val -67857"/>
              <a:gd name="adj2" fmla="val -765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/>
              <a:t>At the same time explore: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The landscape of non-PAs in CFO roles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Ethical expectations of non-PAs</a:t>
            </a:r>
          </a:p>
        </p:txBody>
      </p:sp>
    </p:spTree>
    <p:extLst>
      <p:ext uri="{BB962C8B-B14F-4D97-AF65-F5344CB8AC3E}">
        <p14:creationId xmlns:p14="http://schemas.microsoft.com/office/powerpoint/2010/main" val="6972301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BF53C-B9FE-25A6-76C9-1C04268349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AA1F519-2028-B4B8-BB53-529249429E80}"/>
              </a:ext>
            </a:extLst>
          </p:cNvPr>
          <p:cNvSpPr txBox="1"/>
          <p:nvPr/>
        </p:nvSpPr>
        <p:spPr>
          <a:xfrm>
            <a:off x="907676" y="6067475"/>
            <a:ext cx="198344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/>
          </a:p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762EB46-56AB-D783-21A2-6F5FC8406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7BFA070-681C-BBAE-2DBE-E18DD8E0A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917" y="572877"/>
            <a:ext cx="10767317" cy="550843"/>
          </a:xfrm>
        </p:spPr>
        <p:txBody>
          <a:bodyPr/>
          <a:lstStyle/>
          <a:p>
            <a:r>
              <a:rPr lang="en-US">
                <a:latin typeface="+mn-lt"/>
              </a:rPr>
              <a:t>Draft ToR – Approach &amp; Deliverables</a:t>
            </a:r>
            <a:br>
              <a:rPr lang="en-US">
                <a:latin typeface="+mn-lt"/>
              </a:rPr>
            </a:br>
            <a:br>
              <a:rPr lang="en-US">
                <a:latin typeface="+mn-lt"/>
              </a:rPr>
            </a:br>
            <a:br>
              <a:rPr lang="en-US">
                <a:latin typeface="+mn-lt"/>
              </a:rPr>
            </a:br>
            <a:br>
              <a:rPr lang="en-US">
                <a:latin typeface="+mn-lt"/>
              </a:rPr>
            </a:br>
            <a:endParaRPr lang="en-US">
              <a:latin typeface="+mn-lt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2F68FFD-6982-ACAE-155F-6BC563D8C3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623323"/>
              </p:ext>
            </p:extLst>
          </p:nvPr>
        </p:nvGraphicFramePr>
        <p:xfrm>
          <a:off x="534255" y="2002498"/>
          <a:ext cx="11116640" cy="3901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2262">
                  <a:extLst>
                    <a:ext uri="{9D8B030D-6E8A-4147-A177-3AD203B41FA5}">
                      <a16:colId xmlns:a16="http://schemas.microsoft.com/office/drawing/2014/main" val="2466896334"/>
                    </a:ext>
                  </a:extLst>
                </a:gridCol>
                <a:gridCol w="3873357">
                  <a:extLst>
                    <a:ext uri="{9D8B030D-6E8A-4147-A177-3AD203B41FA5}">
                      <a16:colId xmlns:a16="http://schemas.microsoft.com/office/drawing/2014/main" val="500686523"/>
                    </a:ext>
                  </a:extLst>
                </a:gridCol>
                <a:gridCol w="1643866">
                  <a:extLst>
                    <a:ext uri="{9D8B030D-6E8A-4147-A177-3AD203B41FA5}">
                      <a16:colId xmlns:a16="http://schemas.microsoft.com/office/drawing/2014/main" val="2833460405"/>
                    </a:ext>
                  </a:extLst>
                </a:gridCol>
                <a:gridCol w="1767155">
                  <a:extLst>
                    <a:ext uri="{9D8B030D-6E8A-4147-A177-3AD203B41FA5}">
                      <a16:colId xmlns:a16="http://schemas.microsoft.com/office/drawing/2014/main" val="3411653899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/>
                        <a:t>Phase 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/>
                        <a:t>Phase 2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1371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>
                          <a:solidFill>
                            <a:schemeClr val="accent2"/>
                          </a:solidFill>
                        </a:rPr>
                        <a:t>Approach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>
                          <a:solidFill>
                            <a:schemeClr val="accent2"/>
                          </a:solidFill>
                        </a:rPr>
                        <a:t>Deliverables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>
                          <a:solidFill>
                            <a:schemeClr val="accent2"/>
                          </a:solidFill>
                        </a:rPr>
                        <a:t>Approach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>
                          <a:solidFill>
                            <a:schemeClr val="accent2"/>
                          </a:solidFill>
                        </a:rPr>
                        <a:t>Deliverables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09620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accent2"/>
                          </a:solidFill>
                        </a:rPr>
                        <a:t>Desktop research into relevant literature and resources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>
                          <a:solidFill>
                            <a:schemeClr val="accent2"/>
                          </a:solidFill>
                        </a:rPr>
                        <a:t>Quarterly </a:t>
                      </a:r>
                      <a:r>
                        <a:rPr lang="en-US" sz="2000">
                          <a:solidFill>
                            <a:schemeClr val="accent2"/>
                          </a:solidFill>
                        </a:rPr>
                        <a:t>updates on activities undertaken and issues identified</a:t>
                      </a:r>
                    </a:p>
                  </a:txBody>
                  <a:tcPr/>
                </a:tc>
                <a:tc rowSpan="4" gridSpan="2"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accent2"/>
                          </a:solidFill>
                        </a:rPr>
                        <a:t>To be determined by the </a:t>
                      </a:r>
                      <a:r>
                        <a:rPr lang="en-US" sz="2000" b="1">
                          <a:solidFill>
                            <a:schemeClr val="accent2"/>
                          </a:solidFill>
                        </a:rPr>
                        <a:t>Phase 1 </a:t>
                      </a:r>
                      <a:r>
                        <a:rPr lang="en-US" sz="2000">
                          <a:solidFill>
                            <a:schemeClr val="accent2"/>
                          </a:solidFill>
                        </a:rPr>
                        <a:t>work and IESBA’s agreement to the recommended way forward</a:t>
                      </a:r>
                    </a:p>
                  </a:txBody>
                  <a:tcPr anchor="ctr"/>
                </a:tc>
                <a:tc rowSpan="4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74294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accent2"/>
                          </a:solidFill>
                        </a:rPr>
                        <a:t>Explore the potential to commission academic research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>
                          <a:solidFill>
                            <a:schemeClr val="accent2"/>
                          </a:solidFill>
                        </a:rPr>
                        <a:t>Q4 2025 and Q1 2026</a:t>
                      </a:r>
                      <a:r>
                        <a:rPr lang="en-US" sz="2000">
                          <a:solidFill>
                            <a:schemeClr val="accent2"/>
                          </a:solidFill>
                        </a:rPr>
                        <a:t> – Face-to-face and virtual outreaches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18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accent2"/>
                          </a:solidFill>
                        </a:rPr>
                        <a:t>Engage with relevant experts and stakeholders, both formally and informally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>
                          <a:solidFill>
                            <a:schemeClr val="accent2"/>
                          </a:solidFill>
                        </a:rPr>
                        <a:t>Q2 2026 </a:t>
                      </a:r>
                      <a:r>
                        <a:rPr lang="en-US" sz="2000">
                          <a:solidFill>
                            <a:schemeClr val="accent2"/>
                          </a:solidFill>
                        </a:rPr>
                        <a:t>– Draft report and preliminary recommendations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19614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accent2"/>
                          </a:solidFill>
                        </a:rPr>
                        <a:t>Consider recommending issuing appropriate communications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>
                          <a:solidFill>
                            <a:schemeClr val="accent2"/>
                          </a:solidFill>
                        </a:rPr>
                        <a:t>Q3 2026 </a:t>
                      </a:r>
                      <a:r>
                        <a:rPr lang="en-US" sz="2000">
                          <a:solidFill>
                            <a:schemeClr val="accent2"/>
                          </a:solidFill>
                        </a:rPr>
                        <a:t>– Final report and recommendations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1318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99587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16257B-4F30-FCC9-0A5A-C2141979B6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182E46B-B0EC-C366-DAAE-2363161F5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18</a:t>
            </a:fld>
            <a:endParaRPr lang="en-US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9A967007-D6BF-1789-CD1F-143B52018F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7156471"/>
              </p:ext>
            </p:extLst>
          </p:nvPr>
        </p:nvGraphicFramePr>
        <p:xfrm>
          <a:off x="6686550" y="2146300"/>
          <a:ext cx="4541744" cy="4330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982585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910F29-E569-15E7-18A0-0F6F54FFBF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808445-DCA2-FE8E-2B6D-72DB54607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DC2DE0D-83F4-D6B4-7B4B-9E81D7FF5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941870"/>
            <a:ext cx="11125200" cy="1449406"/>
          </a:xfrm>
        </p:spPr>
        <p:txBody>
          <a:bodyPr>
            <a:noAutofit/>
          </a:bodyPr>
          <a:lstStyle/>
          <a:p>
            <a:pPr marL="274320" indent="-274320">
              <a:lnSpc>
                <a:spcPct val="100000"/>
              </a:lnSpc>
              <a:spcBef>
                <a:spcPts val="1800"/>
              </a:spcBef>
            </a:pPr>
            <a:r>
              <a:rPr lang="en-US" sz="4800">
                <a:solidFill>
                  <a:srgbClr val="2C4151"/>
                </a:solidFill>
                <a:latin typeface="+mn-lt"/>
              </a:rPr>
              <a:t>Indicative Stakeholder Engagement Plan</a:t>
            </a:r>
            <a:br>
              <a:rPr lang="en-US" sz="4800">
                <a:solidFill>
                  <a:srgbClr val="2C4151"/>
                </a:solidFill>
                <a:latin typeface="+mn-lt"/>
              </a:rPr>
            </a:br>
            <a:endParaRPr lang="en-US" sz="4800">
              <a:solidFill>
                <a:srgbClr val="2C415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03230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E72EF3-3211-F1CB-465D-DE3AEA5B5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ACEBBF-944F-8349-945C-78F972EF34F6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E8E3D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E8E3D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EB16018-0E9F-52D3-4660-5A7F03FDD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494" y="648012"/>
            <a:ext cx="4736306" cy="676275"/>
          </a:xfrm>
        </p:spPr>
        <p:txBody>
          <a:bodyPr>
            <a:normAutofit/>
          </a:bodyPr>
          <a:lstStyle/>
          <a:p>
            <a:pPr algn="ctr"/>
            <a:r>
              <a:rPr lang="en-US" sz="4000" b="1">
                <a:latin typeface="+mn-lt"/>
              </a:rPr>
              <a:t>Agenda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566CB0-748C-D243-0396-206D40FEE24A}"/>
              </a:ext>
            </a:extLst>
          </p:cNvPr>
          <p:cNvSpPr txBox="1">
            <a:spLocks/>
          </p:cNvSpPr>
          <p:nvPr/>
        </p:nvSpPr>
        <p:spPr>
          <a:xfrm>
            <a:off x="6781799" y="1967823"/>
            <a:ext cx="5024479" cy="416933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>
              <a:lnSpc>
                <a:spcPct val="100000"/>
              </a:lnSpc>
              <a:spcBef>
                <a:spcPts val="1800"/>
              </a:spcBef>
            </a:pPr>
            <a:r>
              <a:rPr lang="en-US">
                <a:solidFill>
                  <a:srgbClr val="2C4151"/>
                </a:solidFill>
                <a:ea typeface="Calibri" panose="020F0502020204030204" pitchFamily="34" charset="0"/>
              </a:rPr>
              <a:t>Background</a:t>
            </a:r>
          </a:p>
          <a:p>
            <a:pPr marL="274320" indent="-274320">
              <a:lnSpc>
                <a:spcPct val="100000"/>
              </a:lnSpc>
              <a:spcBef>
                <a:spcPts val="1800"/>
              </a:spcBef>
            </a:pPr>
            <a:r>
              <a:rPr lang="en-US">
                <a:solidFill>
                  <a:srgbClr val="2C4151"/>
                </a:solidFill>
                <a:ea typeface="Calibri" panose="020F0502020204030204" pitchFamily="34" charset="0"/>
              </a:rPr>
              <a:t>Evolution of the Role of CFOs </a:t>
            </a:r>
          </a:p>
          <a:p>
            <a:pPr marL="274320" indent="-274320">
              <a:lnSpc>
                <a:spcPct val="100000"/>
              </a:lnSpc>
              <a:spcBef>
                <a:spcPts val="1800"/>
              </a:spcBef>
            </a:pPr>
            <a:r>
              <a:rPr lang="en-US">
                <a:solidFill>
                  <a:srgbClr val="2C4151"/>
                </a:solidFill>
                <a:ea typeface="Calibri" panose="020F0502020204030204" pitchFamily="34" charset="0"/>
              </a:rPr>
              <a:t>CFO Pulse Survey </a:t>
            </a:r>
          </a:p>
          <a:p>
            <a:pPr marL="274320" indent="-274320">
              <a:lnSpc>
                <a:spcPct val="100000"/>
              </a:lnSpc>
              <a:spcBef>
                <a:spcPts val="1800"/>
              </a:spcBef>
            </a:pPr>
            <a:r>
              <a:rPr lang="en-US">
                <a:solidFill>
                  <a:srgbClr val="2C4151"/>
                </a:solidFill>
                <a:ea typeface="Calibri" panose="020F0502020204030204" pitchFamily="34" charset="0"/>
              </a:rPr>
              <a:t>Draft Terms of Reference </a:t>
            </a:r>
          </a:p>
          <a:p>
            <a:pPr marL="274320" indent="-274320">
              <a:lnSpc>
                <a:spcPct val="100000"/>
              </a:lnSpc>
              <a:spcBef>
                <a:spcPts val="1800"/>
              </a:spcBef>
            </a:pPr>
            <a:r>
              <a:rPr lang="en-US">
                <a:solidFill>
                  <a:srgbClr val="2C4151"/>
                </a:solidFill>
                <a:ea typeface="Calibri" panose="020F0502020204030204" pitchFamily="34" charset="0"/>
              </a:rPr>
              <a:t>Indicative Stakeholder  Engagement Plan</a:t>
            </a:r>
          </a:p>
          <a:p>
            <a:pPr marL="274320" indent="-274320">
              <a:lnSpc>
                <a:spcPct val="100000"/>
              </a:lnSpc>
              <a:spcBef>
                <a:spcPts val="1800"/>
              </a:spcBef>
            </a:pPr>
            <a:r>
              <a:rPr lang="en-US">
                <a:solidFill>
                  <a:srgbClr val="2C4151"/>
                </a:solidFill>
                <a:ea typeface="Calibri" panose="020F0502020204030204" pitchFamily="34" charset="0"/>
              </a:rPr>
              <a:t>Next Steps</a:t>
            </a:r>
          </a:p>
          <a:p>
            <a:pPr marL="731520" lvl="1" indent="-274320">
              <a:lnSpc>
                <a:spcPct val="100000"/>
              </a:lnSpc>
              <a:spcBef>
                <a:spcPts val="1800"/>
              </a:spcBef>
            </a:pP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Calibri" panose="020F050202020403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6725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7E56B6-7DAA-E55A-46B9-8D9568049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44A546DD-4E39-5FDE-2D40-3B13EED9A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73758"/>
            <a:ext cx="10134600" cy="550843"/>
          </a:xfrm>
        </p:spPr>
        <p:txBody>
          <a:bodyPr/>
          <a:lstStyle/>
          <a:p>
            <a:r>
              <a:rPr lang="en-US">
                <a:latin typeface="+mn-lt"/>
              </a:rPr>
              <a:t>Indicative Stakeholder Engagement Plan</a:t>
            </a:r>
            <a:br>
              <a:rPr lang="en-US">
                <a:latin typeface="+mn-lt"/>
              </a:rPr>
            </a:br>
            <a:br>
              <a:rPr lang="en-US">
                <a:latin typeface="+mn-lt"/>
              </a:rPr>
            </a:br>
            <a:endParaRPr lang="en-US">
              <a:latin typeface="+mn-lt"/>
            </a:endParaRPr>
          </a:p>
        </p:txBody>
      </p:sp>
      <p:sp>
        <p:nvSpPr>
          <p:cNvPr id="3" name="Shape 2"/>
          <p:cNvSpPr/>
          <p:nvPr/>
        </p:nvSpPr>
        <p:spPr>
          <a:xfrm>
            <a:off x="542130" y="2691931"/>
            <a:ext cx="11286332" cy="45719"/>
          </a:xfrm>
          <a:prstGeom prst="roundRect">
            <a:avLst>
              <a:gd name="adj" fmla="val 101880"/>
            </a:avLst>
          </a:prstGeom>
          <a:solidFill>
            <a:srgbClr val="D3D1C9"/>
          </a:solidFill>
          <a:ln/>
        </p:spPr>
        <p:txBody>
          <a:bodyPr/>
          <a:lstStyle/>
          <a:p>
            <a:pPr defTabSz="761970"/>
            <a:endParaRPr lang="en-US" sz="1200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7" name="Shape 3"/>
          <p:cNvSpPr/>
          <p:nvPr/>
        </p:nvSpPr>
        <p:spPr>
          <a:xfrm>
            <a:off x="3313707" y="2433169"/>
            <a:ext cx="19050" cy="176759"/>
          </a:xfrm>
          <a:prstGeom prst="roundRect">
            <a:avLst>
              <a:gd name="adj" fmla="val 101880"/>
            </a:avLst>
          </a:prstGeom>
          <a:solidFill>
            <a:srgbClr val="D3D1C9"/>
          </a:solidFill>
          <a:ln/>
        </p:spPr>
        <p:txBody>
          <a:bodyPr/>
          <a:lstStyle/>
          <a:p>
            <a:pPr defTabSz="761970"/>
            <a:endParaRPr lang="en-US" sz="1200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8" name="Shape 4"/>
          <p:cNvSpPr/>
          <p:nvPr/>
        </p:nvSpPr>
        <p:spPr>
          <a:xfrm>
            <a:off x="3274715" y="2643415"/>
            <a:ext cx="97036" cy="66284"/>
          </a:xfrm>
          <a:prstGeom prst="roundRect">
            <a:avLst>
              <a:gd name="adj" fmla="val 392638"/>
            </a:avLst>
          </a:prstGeom>
          <a:solidFill>
            <a:srgbClr val="28282F"/>
          </a:solidFill>
          <a:ln/>
        </p:spPr>
        <p:txBody>
          <a:bodyPr/>
          <a:lstStyle/>
          <a:p>
            <a:pPr defTabSz="761970"/>
            <a:endParaRPr lang="en-US" sz="1200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9" name="Text 5"/>
          <p:cNvSpPr/>
          <p:nvPr/>
        </p:nvSpPr>
        <p:spPr>
          <a:xfrm>
            <a:off x="2524124" y="2220807"/>
            <a:ext cx="1617266" cy="1380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1583"/>
              </a:lnSpc>
            </a:pPr>
            <a:r>
              <a:rPr lang="en-US" sz="2000" b="1">
                <a:solidFill>
                  <a:srgbClr val="161613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Q3 2025</a:t>
            </a:r>
            <a:endParaRPr lang="en-US" sz="2000" b="1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0" name="Text 6"/>
          <p:cNvSpPr/>
          <p:nvPr/>
        </p:nvSpPr>
        <p:spPr>
          <a:xfrm>
            <a:off x="773695" y="1699669"/>
            <a:ext cx="5538513" cy="4340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defTabSz="761970">
              <a:lnSpc>
                <a:spcPts val="1625"/>
              </a:lnSpc>
            </a:pPr>
            <a:r>
              <a:rPr lang="en-US">
                <a:solidFill>
                  <a:srgbClr val="161613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Launched engagement with CFOs, international organizations, &amp; academics</a:t>
            </a:r>
            <a:endParaRPr lang="en-US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1" name="Shape 7"/>
          <p:cNvSpPr/>
          <p:nvPr/>
        </p:nvSpPr>
        <p:spPr>
          <a:xfrm>
            <a:off x="6175672" y="2691932"/>
            <a:ext cx="19050" cy="176759"/>
          </a:xfrm>
          <a:prstGeom prst="roundRect">
            <a:avLst>
              <a:gd name="adj" fmla="val 101880"/>
            </a:avLst>
          </a:prstGeom>
          <a:solidFill>
            <a:srgbClr val="D3D1C9"/>
          </a:solidFill>
          <a:ln/>
        </p:spPr>
        <p:txBody>
          <a:bodyPr/>
          <a:lstStyle/>
          <a:p>
            <a:pPr defTabSz="761970"/>
            <a:endParaRPr lang="en-US" sz="1200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2" name="Shape 8"/>
          <p:cNvSpPr/>
          <p:nvPr/>
        </p:nvSpPr>
        <p:spPr>
          <a:xfrm>
            <a:off x="6136679" y="2643415"/>
            <a:ext cx="97036" cy="66284"/>
          </a:xfrm>
          <a:prstGeom prst="roundRect">
            <a:avLst>
              <a:gd name="adj" fmla="val 392638"/>
            </a:avLst>
          </a:prstGeom>
          <a:solidFill>
            <a:srgbClr val="28282F"/>
          </a:solidFill>
          <a:ln/>
        </p:spPr>
        <p:txBody>
          <a:bodyPr/>
          <a:lstStyle/>
          <a:p>
            <a:pPr defTabSz="761970"/>
            <a:endParaRPr lang="en-US" sz="1200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3" name="Text 9"/>
          <p:cNvSpPr/>
          <p:nvPr/>
        </p:nvSpPr>
        <p:spPr>
          <a:xfrm>
            <a:off x="5367039" y="2887688"/>
            <a:ext cx="1617266" cy="1380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1583"/>
              </a:lnSpc>
            </a:pPr>
            <a:r>
              <a:rPr lang="en-US" sz="2000" b="1">
                <a:solidFill>
                  <a:srgbClr val="161613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Q4 2025</a:t>
            </a:r>
            <a:endParaRPr lang="en-US" sz="2000" b="1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4" name="Text 10"/>
          <p:cNvSpPr/>
          <p:nvPr/>
        </p:nvSpPr>
        <p:spPr>
          <a:xfrm>
            <a:off x="3542952" y="3169219"/>
            <a:ext cx="5303540" cy="1413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1625"/>
              </a:lnSpc>
            </a:pPr>
            <a:r>
              <a:rPr lang="en-US">
                <a:solidFill>
                  <a:srgbClr val="161613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Standard setters, jurisdictional bodies, and regulatory oversight groups and potential academic research </a:t>
            </a:r>
            <a:endParaRPr lang="en-US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5" name="Shape 11"/>
          <p:cNvSpPr/>
          <p:nvPr/>
        </p:nvSpPr>
        <p:spPr>
          <a:xfrm>
            <a:off x="9037736" y="2433169"/>
            <a:ext cx="19050" cy="176759"/>
          </a:xfrm>
          <a:prstGeom prst="roundRect">
            <a:avLst>
              <a:gd name="adj" fmla="val 101880"/>
            </a:avLst>
          </a:prstGeom>
          <a:solidFill>
            <a:srgbClr val="D3D1C9"/>
          </a:solidFill>
          <a:ln/>
        </p:spPr>
        <p:txBody>
          <a:bodyPr/>
          <a:lstStyle/>
          <a:p>
            <a:pPr defTabSz="761970"/>
            <a:endParaRPr lang="en-US" sz="1200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6" name="Shape 12"/>
          <p:cNvSpPr/>
          <p:nvPr/>
        </p:nvSpPr>
        <p:spPr>
          <a:xfrm>
            <a:off x="8998743" y="2643415"/>
            <a:ext cx="97036" cy="66284"/>
          </a:xfrm>
          <a:prstGeom prst="roundRect">
            <a:avLst>
              <a:gd name="adj" fmla="val 392638"/>
            </a:avLst>
          </a:prstGeom>
          <a:solidFill>
            <a:srgbClr val="28282F"/>
          </a:solidFill>
          <a:ln/>
        </p:spPr>
        <p:txBody>
          <a:bodyPr/>
          <a:lstStyle/>
          <a:p>
            <a:pPr defTabSz="761970"/>
            <a:endParaRPr lang="en-US" sz="1200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7" name="Text 13"/>
          <p:cNvSpPr/>
          <p:nvPr/>
        </p:nvSpPr>
        <p:spPr>
          <a:xfrm>
            <a:off x="8229103" y="2244849"/>
            <a:ext cx="1617266" cy="1380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1583"/>
              </a:lnSpc>
            </a:pPr>
            <a:r>
              <a:rPr lang="en-US" sz="2000" b="1">
                <a:solidFill>
                  <a:srgbClr val="161613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Q1 2026</a:t>
            </a:r>
            <a:endParaRPr lang="en-US" sz="2000" b="1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8" name="Text 14"/>
          <p:cNvSpPr/>
          <p:nvPr/>
        </p:nvSpPr>
        <p:spPr>
          <a:xfrm>
            <a:off x="6346973" y="1701581"/>
            <a:ext cx="5303540" cy="282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defTabSz="761970">
              <a:lnSpc>
                <a:spcPts val="1625"/>
              </a:lnSpc>
            </a:pPr>
            <a:r>
              <a:rPr lang="en-US">
                <a:solidFill>
                  <a:srgbClr val="161613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Comprehensive roundtables covering all stakeholder groups</a:t>
            </a:r>
            <a:endParaRPr lang="en-US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9" name="Text 15"/>
          <p:cNvSpPr/>
          <p:nvPr/>
        </p:nvSpPr>
        <p:spPr>
          <a:xfrm>
            <a:off x="3203591" y="3667938"/>
            <a:ext cx="1829296" cy="2105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1583"/>
              </a:lnSpc>
            </a:pPr>
            <a:r>
              <a:rPr lang="en-US" sz="2000" b="1">
                <a:solidFill>
                  <a:srgbClr val="161613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Key Stakeholder Groups Including</a:t>
            </a:r>
            <a:endParaRPr lang="en-US" sz="2000" b="1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0" name="Text 16"/>
          <p:cNvSpPr/>
          <p:nvPr/>
        </p:nvSpPr>
        <p:spPr>
          <a:xfrm>
            <a:off x="1091816" y="3968664"/>
            <a:ext cx="3285185" cy="1896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 defTabSz="761970">
              <a:lnSpc>
                <a:spcPts val="1625"/>
              </a:lnSpc>
              <a:buSzPct val="100000"/>
              <a:buFontTx/>
              <a:buChar char="•"/>
            </a:pPr>
            <a:r>
              <a:rPr lang="en-US">
                <a:solidFill>
                  <a:srgbClr val="161613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CFO Leadership Councils</a:t>
            </a:r>
            <a:endParaRPr lang="en-US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1" name="Text 17"/>
          <p:cNvSpPr/>
          <p:nvPr/>
        </p:nvSpPr>
        <p:spPr>
          <a:xfrm>
            <a:off x="1089693" y="4275507"/>
            <a:ext cx="3285185" cy="1413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 defTabSz="761970">
              <a:lnSpc>
                <a:spcPts val="1625"/>
              </a:lnSpc>
              <a:buSzPct val="100000"/>
              <a:buFontTx/>
              <a:buChar char="•"/>
            </a:pPr>
            <a:r>
              <a:rPr lang="en-US">
                <a:solidFill>
                  <a:srgbClr val="161613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IFAC PAIB Advisory Group</a:t>
            </a:r>
            <a:endParaRPr lang="en-US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2" name="Text 18"/>
          <p:cNvSpPr/>
          <p:nvPr/>
        </p:nvSpPr>
        <p:spPr>
          <a:xfrm>
            <a:off x="1091816" y="4559181"/>
            <a:ext cx="3285185" cy="126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 defTabSz="761970">
              <a:lnSpc>
                <a:spcPts val="1625"/>
              </a:lnSpc>
              <a:buSzPct val="100000"/>
              <a:buFontTx/>
              <a:buChar char="•"/>
            </a:pPr>
            <a:r>
              <a:rPr lang="en-US">
                <a:solidFill>
                  <a:srgbClr val="161613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PAOs</a:t>
            </a:r>
            <a:endParaRPr lang="en-US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3" name="Text 19"/>
          <p:cNvSpPr/>
          <p:nvPr/>
        </p:nvSpPr>
        <p:spPr>
          <a:xfrm>
            <a:off x="1091816" y="4841329"/>
            <a:ext cx="3155804" cy="1780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 defTabSz="761970">
              <a:lnSpc>
                <a:spcPts val="1625"/>
              </a:lnSpc>
              <a:buSzPct val="100000"/>
              <a:buFontTx/>
              <a:buChar char="•"/>
            </a:pPr>
            <a:r>
              <a:rPr lang="en-US">
                <a:solidFill>
                  <a:srgbClr val="161613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JSS and SAC</a:t>
            </a:r>
            <a:endParaRPr lang="en-US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4" name="Text 20"/>
          <p:cNvSpPr/>
          <p:nvPr/>
        </p:nvSpPr>
        <p:spPr>
          <a:xfrm>
            <a:off x="4374878" y="4264435"/>
            <a:ext cx="3285185" cy="1475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 defTabSz="761970">
              <a:lnSpc>
                <a:spcPts val="1625"/>
              </a:lnSpc>
              <a:buSzPct val="100000"/>
              <a:buFontTx/>
              <a:buChar char="•"/>
            </a:pPr>
            <a:r>
              <a:rPr lang="en-US">
                <a:solidFill>
                  <a:srgbClr val="161613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Standard Setting Boards</a:t>
            </a:r>
            <a:endParaRPr lang="en-US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59" name="Text 21"/>
          <p:cNvSpPr/>
          <p:nvPr/>
        </p:nvSpPr>
        <p:spPr>
          <a:xfrm>
            <a:off x="8510720" y="3678577"/>
            <a:ext cx="1617266" cy="2639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1583"/>
              </a:lnSpc>
            </a:pPr>
            <a:r>
              <a:rPr lang="en-US" sz="2000" b="1">
                <a:solidFill>
                  <a:srgbClr val="161613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Engagement Format</a:t>
            </a:r>
            <a:endParaRPr lang="en-US" sz="2000" b="1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60" name="Text 22"/>
          <p:cNvSpPr/>
          <p:nvPr/>
        </p:nvSpPr>
        <p:spPr>
          <a:xfrm>
            <a:off x="8450494" y="3997211"/>
            <a:ext cx="2903306" cy="1946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 defTabSz="761970">
              <a:lnSpc>
                <a:spcPts val="1625"/>
              </a:lnSpc>
              <a:buSzPct val="100000"/>
              <a:buFontTx/>
              <a:buChar char="•"/>
            </a:pPr>
            <a:r>
              <a:rPr lang="en-US">
                <a:solidFill>
                  <a:srgbClr val="161613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In-person roundtables</a:t>
            </a:r>
            <a:endParaRPr lang="en-US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61" name="Text 23"/>
          <p:cNvSpPr/>
          <p:nvPr/>
        </p:nvSpPr>
        <p:spPr>
          <a:xfrm>
            <a:off x="8450494" y="4289192"/>
            <a:ext cx="1753923" cy="142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 defTabSz="761970">
              <a:lnSpc>
                <a:spcPts val="1625"/>
              </a:lnSpc>
              <a:buSzPct val="100000"/>
              <a:buFontTx/>
              <a:buChar char="•"/>
            </a:pPr>
            <a:r>
              <a:rPr lang="en-US">
                <a:solidFill>
                  <a:srgbClr val="161613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Virtual sessions</a:t>
            </a:r>
            <a:endParaRPr lang="en-US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62" name="Text 24"/>
          <p:cNvSpPr/>
          <p:nvPr/>
        </p:nvSpPr>
        <p:spPr>
          <a:xfrm>
            <a:off x="8450494" y="4571500"/>
            <a:ext cx="2481759" cy="1205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 defTabSz="761970">
              <a:lnSpc>
                <a:spcPts val="1625"/>
              </a:lnSpc>
              <a:buSzPct val="100000"/>
              <a:buFontTx/>
              <a:buChar char="•"/>
            </a:pPr>
            <a:r>
              <a:rPr lang="en-US">
                <a:solidFill>
                  <a:srgbClr val="161613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Dedicated workshops</a:t>
            </a:r>
            <a:endParaRPr lang="en-US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63" name="Text 25"/>
          <p:cNvSpPr/>
          <p:nvPr/>
        </p:nvSpPr>
        <p:spPr>
          <a:xfrm>
            <a:off x="8429178" y="4855402"/>
            <a:ext cx="2999416" cy="1780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 defTabSz="761970">
              <a:lnSpc>
                <a:spcPts val="1625"/>
              </a:lnSpc>
              <a:buSzPct val="100000"/>
              <a:buFontTx/>
              <a:buChar char="•"/>
            </a:pPr>
            <a:r>
              <a:rPr lang="en-US">
                <a:solidFill>
                  <a:srgbClr val="161613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Strategic advisory input</a:t>
            </a:r>
            <a:endParaRPr lang="en-US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64" name="Shape 26"/>
          <p:cNvSpPr/>
          <p:nvPr/>
        </p:nvSpPr>
        <p:spPr>
          <a:xfrm>
            <a:off x="571763" y="5174745"/>
            <a:ext cx="3675857" cy="955373"/>
          </a:xfrm>
          <a:prstGeom prst="roundRect">
            <a:avLst>
              <a:gd name="adj" fmla="val 2038"/>
            </a:avLst>
          </a:prstGeom>
          <a:solidFill>
            <a:srgbClr val="1A2D7A"/>
          </a:solidFill>
          <a:ln/>
        </p:spPr>
        <p:txBody>
          <a:bodyPr/>
          <a:lstStyle/>
          <a:p>
            <a:pPr defTabSz="761970"/>
            <a:endParaRPr lang="en-US" sz="1400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65" name="Text 27"/>
          <p:cNvSpPr/>
          <p:nvPr/>
        </p:nvSpPr>
        <p:spPr>
          <a:xfrm>
            <a:off x="701145" y="5254440"/>
            <a:ext cx="1617266" cy="1741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1583"/>
              </a:lnSpc>
            </a:pPr>
            <a:r>
              <a:rPr lang="en-US" sz="2000" b="1">
                <a:solidFill>
                  <a:srgbClr val="FFFFFF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Purpose</a:t>
            </a:r>
            <a:endParaRPr lang="en-US" sz="2000" b="1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66" name="Text 28"/>
          <p:cNvSpPr/>
          <p:nvPr/>
        </p:nvSpPr>
        <p:spPr>
          <a:xfrm>
            <a:off x="701144" y="5496569"/>
            <a:ext cx="3417094" cy="282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61970">
              <a:lnSpc>
                <a:spcPts val="1625"/>
              </a:lnSpc>
            </a:pPr>
            <a:r>
              <a:rPr lang="en-US">
                <a:solidFill>
                  <a:srgbClr val="FFFFFF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Understand real-world ethical tensions CFOs face in evolving financial leadership roles</a:t>
            </a:r>
            <a:endParaRPr lang="en-US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67" name="Shape 29"/>
          <p:cNvSpPr/>
          <p:nvPr/>
        </p:nvSpPr>
        <p:spPr>
          <a:xfrm>
            <a:off x="4377001" y="5174745"/>
            <a:ext cx="3675857" cy="955373"/>
          </a:xfrm>
          <a:prstGeom prst="roundRect">
            <a:avLst>
              <a:gd name="adj" fmla="val 2038"/>
            </a:avLst>
          </a:prstGeom>
          <a:solidFill>
            <a:srgbClr val="1A2D7A"/>
          </a:solidFill>
          <a:ln/>
        </p:spPr>
        <p:txBody>
          <a:bodyPr/>
          <a:lstStyle/>
          <a:p>
            <a:pPr defTabSz="761970"/>
            <a:endParaRPr lang="en-US" sz="1400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68" name="Text 30"/>
          <p:cNvSpPr/>
          <p:nvPr/>
        </p:nvSpPr>
        <p:spPr>
          <a:xfrm>
            <a:off x="4506383" y="5254440"/>
            <a:ext cx="1617266" cy="2796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1583"/>
              </a:lnSpc>
            </a:pPr>
            <a:r>
              <a:rPr lang="en-US" sz="2000" b="1">
                <a:solidFill>
                  <a:srgbClr val="FFFFFF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Global Reach</a:t>
            </a:r>
            <a:endParaRPr lang="en-US" sz="2000" b="1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69" name="Text 31"/>
          <p:cNvSpPr/>
          <p:nvPr/>
        </p:nvSpPr>
        <p:spPr>
          <a:xfrm>
            <a:off x="4506382" y="5496569"/>
            <a:ext cx="3417094" cy="282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61970">
              <a:lnSpc>
                <a:spcPts val="1625"/>
              </a:lnSpc>
            </a:pPr>
            <a:r>
              <a:rPr lang="en-US">
                <a:solidFill>
                  <a:srgbClr val="FFFFFF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Engage across all stakeholder groups globally</a:t>
            </a:r>
            <a:endParaRPr lang="en-US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70" name="Shape 32"/>
          <p:cNvSpPr/>
          <p:nvPr/>
        </p:nvSpPr>
        <p:spPr>
          <a:xfrm>
            <a:off x="8182238" y="5174745"/>
            <a:ext cx="3675857" cy="955373"/>
          </a:xfrm>
          <a:prstGeom prst="roundRect">
            <a:avLst>
              <a:gd name="adj" fmla="val 2038"/>
            </a:avLst>
          </a:prstGeom>
          <a:solidFill>
            <a:srgbClr val="1A2D7A"/>
          </a:solidFill>
          <a:ln/>
        </p:spPr>
        <p:txBody>
          <a:bodyPr/>
          <a:lstStyle/>
          <a:p>
            <a:pPr defTabSz="761970"/>
            <a:endParaRPr lang="en-US" sz="1400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71" name="Text 33"/>
          <p:cNvSpPr/>
          <p:nvPr/>
        </p:nvSpPr>
        <p:spPr>
          <a:xfrm>
            <a:off x="8311620" y="5254440"/>
            <a:ext cx="1617266" cy="2796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1583"/>
              </a:lnSpc>
            </a:pPr>
            <a:r>
              <a:rPr lang="en-US" sz="2000" b="1">
                <a:solidFill>
                  <a:srgbClr val="FFFFFF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Public Interest</a:t>
            </a:r>
            <a:endParaRPr lang="en-US" sz="2000" b="1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72" name="Text 34"/>
          <p:cNvSpPr/>
          <p:nvPr/>
        </p:nvSpPr>
        <p:spPr>
          <a:xfrm>
            <a:off x="8311619" y="5487376"/>
            <a:ext cx="3417094" cy="282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61970">
              <a:lnSpc>
                <a:spcPts val="1625"/>
              </a:lnSpc>
            </a:pPr>
            <a:r>
              <a:rPr lang="en-US">
                <a:solidFill>
                  <a:srgbClr val="FFFFFF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Ensure alignment with broader regulatory objectives and stakeholder expectations</a:t>
            </a:r>
            <a:endParaRPr lang="en-US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Text 16">
            <a:extLst>
              <a:ext uri="{FF2B5EF4-FFF2-40B4-BE49-F238E27FC236}">
                <a16:creationId xmlns:a16="http://schemas.microsoft.com/office/drawing/2014/main" id="{173BA3A5-677B-8CF1-E51B-80481D4AF398}"/>
              </a:ext>
            </a:extLst>
          </p:cNvPr>
          <p:cNvSpPr/>
          <p:nvPr/>
        </p:nvSpPr>
        <p:spPr>
          <a:xfrm>
            <a:off x="4374878" y="3984090"/>
            <a:ext cx="3285185" cy="1896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 defTabSz="761970">
              <a:lnSpc>
                <a:spcPts val="1625"/>
              </a:lnSpc>
              <a:buSzPct val="100000"/>
              <a:buFontTx/>
              <a:buChar char="•"/>
            </a:pPr>
            <a:r>
              <a:rPr lang="en-US">
                <a:solidFill>
                  <a:srgbClr val="161613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Investors</a:t>
            </a:r>
            <a:endParaRPr lang="en-US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Text 18">
            <a:extLst>
              <a:ext uri="{FF2B5EF4-FFF2-40B4-BE49-F238E27FC236}">
                <a16:creationId xmlns:a16="http://schemas.microsoft.com/office/drawing/2014/main" id="{2B1029CA-920C-B3FB-40A3-620663EB1D25}"/>
              </a:ext>
            </a:extLst>
          </p:cNvPr>
          <p:cNvSpPr/>
          <p:nvPr/>
        </p:nvSpPr>
        <p:spPr>
          <a:xfrm>
            <a:off x="4374878" y="4565268"/>
            <a:ext cx="3285185" cy="126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 defTabSz="761970">
              <a:lnSpc>
                <a:spcPts val="1625"/>
              </a:lnSpc>
              <a:buSzPct val="100000"/>
              <a:buFontTx/>
              <a:buChar char="•"/>
            </a:pPr>
            <a:r>
              <a:rPr lang="en-US">
                <a:solidFill>
                  <a:srgbClr val="161613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Regulators &amp; Oversight Bodies</a:t>
            </a:r>
            <a:endParaRPr lang="en-US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ext 20">
            <a:extLst>
              <a:ext uri="{FF2B5EF4-FFF2-40B4-BE49-F238E27FC236}">
                <a16:creationId xmlns:a16="http://schemas.microsoft.com/office/drawing/2014/main" id="{439ABD91-A2FC-D1EC-1FF0-35A7E98E7709}"/>
              </a:ext>
            </a:extLst>
          </p:cNvPr>
          <p:cNvSpPr/>
          <p:nvPr/>
        </p:nvSpPr>
        <p:spPr>
          <a:xfrm>
            <a:off x="4374878" y="4855402"/>
            <a:ext cx="3285185" cy="1475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39" indent="-285739" defTabSz="761970">
              <a:lnSpc>
                <a:spcPts val="1625"/>
              </a:lnSpc>
              <a:buSzPct val="100000"/>
              <a:buFontTx/>
              <a:buChar char="•"/>
            </a:pPr>
            <a:r>
              <a:rPr lang="en-US">
                <a:solidFill>
                  <a:srgbClr val="161613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Audit committees</a:t>
            </a:r>
            <a:endParaRPr lang="en-US">
              <a:solidFill>
                <a:prstClr val="black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8796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28E79D-D320-05EC-2F04-BC2FF1A1B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F5281B-9ECA-B8EF-1F35-792ABF4A4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21</a:t>
            </a:fld>
            <a:endParaRPr lang="en-US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C248DB02-BA0F-56AA-8C89-20A026AE74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1900640"/>
              </p:ext>
            </p:extLst>
          </p:nvPr>
        </p:nvGraphicFramePr>
        <p:xfrm>
          <a:off x="6686550" y="2146300"/>
          <a:ext cx="4541744" cy="4330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033457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46858D-6D25-9FDF-745C-9A7EEE3262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44D767-7A90-A012-60B8-7CFBDC21D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E8E3D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E8E3D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17508B7-AF2E-7532-8CE5-528F439C4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674741"/>
            <a:ext cx="11125200" cy="894602"/>
          </a:xfrm>
        </p:spPr>
        <p:txBody>
          <a:bodyPr>
            <a:noAutofit/>
          </a:bodyPr>
          <a:lstStyle/>
          <a:p>
            <a:pPr marL="274320" indent="-274320">
              <a:lnSpc>
                <a:spcPct val="100000"/>
              </a:lnSpc>
              <a:spcBef>
                <a:spcPts val="1800"/>
              </a:spcBef>
            </a:pPr>
            <a:r>
              <a:rPr lang="en-US" sz="4800">
                <a:solidFill>
                  <a:srgbClr val="2C4151"/>
                </a:solidFill>
                <a:latin typeface="+mn-lt"/>
              </a:rPr>
              <a:t>Next Steps</a:t>
            </a:r>
            <a:endParaRPr lang="en-US" sz="4800">
              <a:solidFill>
                <a:srgbClr val="2C41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7087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22BBAE-B8E9-F9D1-0735-9E7B3139D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5FE646-BE81-E89B-798A-5607F2F14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7F07ECB-E254-28C1-2B2F-0670A4B2A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+mn-lt"/>
              </a:rPr>
              <a:t>Next Steps – Following Approval of the ToR</a:t>
            </a:r>
            <a:br>
              <a:rPr lang="en-US">
                <a:latin typeface="+mn-lt"/>
              </a:rPr>
            </a:br>
            <a:br>
              <a:rPr lang="en-US">
                <a:latin typeface="+mn-lt"/>
              </a:rPr>
            </a:br>
            <a:br>
              <a:rPr lang="en-US">
                <a:latin typeface="+mn-lt"/>
              </a:rPr>
            </a:br>
            <a:br>
              <a:rPr lang="en-US">
                <a:latin typeface="+mn-lt"/>
              </a:rPr>
            </a:br>
            <a:endParaRPr lang="en-US">
              <a:latin typeface="+mn-lt"/>
            </a:endParaRPr>
          </a:p>
        </p:txBody>
      </p:sp>
      <p:pic>
        <p:nvPicPr>
          <p:cNvPr id="6" name="Picture 5" descr="Bright ladder against dull ladders">
            <a:extLst>
              <a:ext uri="{FF2B5EF4-FFF2-40B4-BE49-F238E27FC236}">
                <a16:creationId xmlns:a16="http://schemas.microsoft.com/office/drawing/2014/main" id="{501CB003-EF4C-2FBD-AD4A-98B6C3367B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72373"/>
            <a:ext cx="5883667" cy="4412750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043A81A-8E96-EEA9-3470-A77CB4E92F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065837"/>
              </p:ext>
            </p:extLst>
          </p:nvPr>
        </p:nvGraphicFramePr>
        <p:xfrm>
          <a:off x="295811" y="2478548"/>
          <a:ext cx="5537771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7661">
                  <a:extLst>
                    <a:ext uri="{9D8B030D-6E8A-4147-A177-3AD203B41FA5}">
                      <a16:colId xmlns:a16="http://schemas.microsoft.com/office/drawing/2014/main" val="2760982142"/>
                    </a:ext>
                  </a:extLst>
                </a:gridCol>
                <a:gridCol w="4250110">
                  <a:extLst>
                    <a:ext uri="{9D8B030D-6E8A-4147-A177-3AD203B41FA5}">
                      <a16:colId xmlns:a16="http://schemas.microsoft.com/office/drawing/2014/main" val="23300846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/>
                        <a:t>Timing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Activity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33812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2"/>
                          </a:solidFill>
                        </a:rPr>
                        <a:t>Q4 2025-Q3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2"/>
                          </a:solidFill>
                        </a:rPr>
                        <a:t>Quarterly updates on activities undertaken and issues identified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459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>
                          <a:solidFill>
                            <a:schemeClr val="tx2"/>
                          </a:solidFill>
                        </a:rPr>
                        <a:t>Q4 2025-Q1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>
                          <a:solidFill>
                            <a:schemeClr val="tx2"/>
                          </a:solidFill>
                        </a:rPr>
                        <a:t>Desktop research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>
                          <a:solidFill>
                            <a:schemeClr val="tx2"/>
                          </a:solidFill>
                        </a:rPr>
                        <a:t>Face-to-face and virtual outreaches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>
                          <a:solidFill>
                            <a:schemeClr val="tx2"/>
                          </a:solidFill>
                        </a:rPr>
                        <a:t>Potential academic research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28187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2"/>
                          </a:solidFill>
                        </a:rPr>
                        <a:t>Q2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2"/>
                          </a:solidFill>
                        </a:rPr>
                        <a:t>Draft report and preliminary recommendations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7115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2"/>
                          </a:solidFill>
                        </a:rPr>
                        <a:t>Q3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2"/>
                          </a:solidFill>
                        </a:rPr>
                        <a:t>Final report and recommendations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20669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41958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694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43B4479-A45F-E253-8320-69F6799B04B9}"/>
              </a:ext>
            </a:extLst>
          </p:cNvPr>
          <p:cNvSpPr txBox="1"/>
          <p:nvPr/>
        </p:nvSpPr>
        <p:spPr>
          <a:xfrm>
            <a:off x="907676" y="6067475"/>
            <a:ext cx="198344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/>
          </a:p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389EDA-163F-97B4-5921-2A487C689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1BE7DF00-117B-6428-4952-D918D07E1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+mn-lt"/>
              </a:rPr>
              <a:t>Background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6E559BF3-3BCA-DAC9-1A32-B89A743F1AE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1099864"/>
              </p:ext>
            </p:extLst>
          </p:nvPr>
        </p:nvGraphicFramePr>
        <p:xfrm>
          <a:off x="-2225211" y="1571946"/>
          <a:ext cx="10704388" cy="5131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873CE7C8-944B-B7DF-1C61-7B070F0B9882}"/>
              </a:ext>
            </a:extLst>
          </p:cNvPr>
          <p:cNvSpPr txBox="1"/>
          <p:nvPr/>
        </p:nvSpPr>
        <p:spPr>
          <a:xfrm>
            <a:off x="1899396" y="1899931"/>
            <a:ext cx="64534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tx2"/>
                </a:solidFill>
              </a:rPr>
              <a:t>To address PAIBs’ responsibilities when preparing or presenting information and dealing with pressure to breach the fundamental principles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9153ED8-CF24-9C55-4AE3-A686145DA60B}"/>
              </a:ext>
            </a:extLst>
          </p:cNvPr>
          <p:cNvSpPr txBox="1"/>
          <p:nvPr/>
        </p:nvSpPr>
        <p:spPr>
          <a:xfrm>
            <a:off x="3281007" y="3188847"/>
            <a:ext cx="5289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tx2"/>
                </a:solidFill>
              </a:rPr>
              <a:t>Significant shift in CFO responsibilities over recent years and potential ethical implications resulting from the evolving role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B83C52-6C31-3075-338E-23B59CB362C1}"/>
              </a:ext>
            </a:extLst>
          </p:cNvPr>
          <p:cNvSpPr txBox="1"/>
          <p:nvPr/>
        </p:nvSpPr>
        <p:spPr>
          <a:xfrm>
            <a:off x="4616788" y="4494390"/>
            <a:ext cx="44298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tx2"/>
                </a:solidFill>
              </a:rPr>
              <a:t>Role and Mindset, Technology, Tax Planning, Sustainability, Using the Work of an External Expert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25E68A-534E-EDE3-35EB-23A5B4213815}"/>
              </a:ext>
            </a:extLst>
          </p:cNvPr>
          <p:cNvSpPr txBox="1"/>
          <p:nvPr/>
        </p:nvSpPr>
        <p:spPr>
          <a:xfrm>
            <a:off x="6024004" y="5558754"/>
            <a:ext cx="61679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tx2"/>
                </a:solidFill>
              </a:rPr>
              <a:t>Examine the: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tx2"/>
                </a:solidFill>
              </a:rPr>
              <a:t>Evolving role of CFOs (private and public sectors);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tx2"/>
                </a:solidFill>
              </a:rPr>
              <a:t>Ethics issues and challenges faced by these PAIBs; 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tx2"/>
                </a:solidFill>
              </a:rPr>
              <a:t>Extant Code and whether it adequately supports these PAIBs </a:t>
            </a:r>
          </a:p>
        </p:txBody>
      </p:sp>
      <p:pic>
        <p:nvPicPr>
          <p:cNvPr id="20" name="Picture 19" descr="Puzzle">
            <a:extLst>
              <a:ext uri="{FF2B5EF4-FFF2-40B4-BE49-F238E27FC236}">
                <a16:creationId xmlns:a16="http://schemas.microsoft.com/office/drawing/2014/main" id="{46F1D833-9F9C-A40F-F41C-3B547CFBCC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22071" y="2317829"/>
            <a:ext cx="4184893" cy="278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033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4C967C-6B88-99D7-42B7-11E4C913F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9F5A597-01A9-61BF-02BD-421DBB69C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0583" y="4720876"/>
            <a:ext cx="8144352" cy="676275"/>
          </a:xfrm>
        </p:spPr>
        <p:txBody>
          <a:bodyPr>
            <a:noAutofit/>
          </a:bodyPr>
          <a:lstStyle/>
          <a:p>
            <a:pPr marL="274320" indent="-274320">
              <a:lnSpc>
                <a:spcPct val="100000"/>
              </a:lnSpc>
              <a:spcBef>
                <a:spcPts val="1800"/>
              </a:spcBef>
            </a:pPr>
            <a:r>
              <a:rPr lang="en-US" sz="4800">
                <a:solidFill>
                  <a:srgbClr val="2C4151"/>
                </a:solidFill>
                <a:latin typeface="+mn-lt"/>
              </a:rPr>
              <a:t>Evolution of the Role of CFOs </a:t>
            </a:r>
          </a:p>
        </p:txBody>
      </p:sp>
    </p:spTree>
    <p:extLst>
      <p:ext uri="{BB962C8B-B14F-4D97-AF65-F5344CB8AC3E}">
        <p14:creationId xmlns:p14="http://schemas.microsoft.com/office/powerpoint/2010/main" val="1162757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68F03-E0A8-4681-D64F-437DE4EA3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33DEAB-D098-B42A-BC78-F6689138A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4178" y="6110728"/>
            <a:ext cx="525068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F95CD8D-37E7-7872-5EDD-4FC03DFA0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192" y="721240"/>
            <a:ext cx="10134600" cy="550843"/>
          </a:xfrm>
        </p:spPr>
        <p:txBody>
          <a:bodyPr/>
          <a:lstStyle/>
          <a:p>
            <a:pPr>
              <a:lnSpc>
                <a:spcPts val="4042"/>
              </a:lnSpc>
            </a:pPr>
            <a:r>
              <a:rPr lang="en-US">
                <a:solidFill>
                  <a:srgbClr val="484237"/>
                </a:solidFill>
                <a:latin typeface="+mn-lt"/>
                <a:ea typeface="Calibri Light" panose="020F0302020204030204" pitchFamily="34" charset="0"/>
              </a:rPr>
              <a:t>The CFO Transformation</a:t>
            </a:r>
            <a:endParaRPr lang="en-US">
              <a:latin typeface="+mn-lt"/>
              <a:ea typeface="Calibri Light" panose="020F0302020204030204" pitchFamily="34" charset="0"/>
            </a:endParaRPr>
          </a:p>
        </p:txBody>
      </p:sp>
      <p:sp>
        <p:nvSpPr>
          <p:cNvPr id="2" name="Text 1"/>
          <p:cNvSpPr/>
          <p:nvPr/>
        </p:nvSpPr>
        <p:spPr>
          <a:xfrm>
            <a:off x="1053712" y="1917612"/>
            <a:ext cx="10058400" cy="7938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083"/>
              </a:lnSpc>
            </a:pPr>
            <a:r>
              <a:rPr lang="en-US" b="1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The CFO role has undergone a dramatic evolution from traditional financial stewardship to strategic leadership, encompassing governance, sustainability, digital transformation, and enterprise risk management</a:t>
            </a:r>
          </a:p>
        </p:txBody>
      </p:sp>
      <p:sp>
        <p:nvSpPr>
          <p:cNvPr id="5" name="Text 2"/>
          <p:cNvSpPr/>
          <p:nvPr/>
        </p:nvSpPr>
        <p:spPr>
          <a:xfrm>
            <a:off x="222608" y="2900508"/>
            <a:ext cx="2396923" cy="5458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91"/>
              </a:lnSpc>
            </a:pPr>
            <a:r>
              <a:rPr lang="en-US" sz="3600" b="1">
                <a:solidFill>
                  <a:schemeClr val="accent1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88%</a:t>
            </a:r>
          </a:p>
        </p:txBody>
      </p:sp>
      <p:sp>
        <p:nvSpPr>
          <p:cNvPr id="7" name="Text 4"/>
          <p:cNvSpPr/>
          <p:nvPr/>
        </p:nvSpPr>
        <p:spPr>
          <a:xfrm>
            <a:off x="298808" y="3526988"/>
            <a:ext cx="2167831" cy="10584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083"/>
              </a:lnSpc>
            </a:pPr>
            <a:r>
              <a:rPr lang="en-US" sz="1600" b="1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CFOs now oversee functions beyond finance </a:t>
            </a:r>
            <a:r>
              <a:rPr lang="en-US" sz="1200" b="1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(McKinsey 2023)</a:t>
            </a:r>
          </a:p>
        </p:txBody>
      </p:sp>
      <p:sp>
        <p:nvSpPr>
          <p:cNvPr id="8" name="Text 5"/>
          <p:cNvSpPr/>
          <p:nvPr/>
        </p:nvSpPr>
        <p:spPr>
          <a:xfrm>
            <a:off x="2349343" y="2900508"/>
            <a:ext cx="2397044" cy="5458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91"/>
              </a:lnSpc>
            </a:pPr>
            <a:r>
              <a:rPr lang="en-US" sz="3600" b="1">
                <a:solidFill>
                  <a:schemeClr val="tx2">
                    <a:lumMod val="7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90%</a:t>
            </a:r>
          </a:p>
        </p:txBody>
      </p:sp>
      <p:sp>
        <p:nvSpPr>
          <p:cNvPr id="11" name="Text 7"/>
          <p:cNvSpPr/>
          <p:nvPr/>
        </p:nvSpPr>
        <p:spPr>
          <a:xfrm>
            <a:off x="2578435" y="3537355"/>
            <a:ext cx="2023169" cy="10584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083"/>
              </a:lnSpc>
            </a:pPr>
            <a:r>
              <a:rPr lang="en-US" sz="1600" b="1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S&amp;P 500 companies issue sustainability disclosures </a:t>
            </a:r>
          </a:p>
          <a:p>
            <a:pPr algn="ctr">
              <a:lnSpc>
                <a:spcPts val="2083"/>
              </a:lnSpc>
            </a:pPr>
            <a:r>
              <a:rPr lang="en-US" sz="1200" b="1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(McKinsey Sustainability 2022)</a:t>
            </a:r>
          </a:p>
        </p:txBody>
      </p:sp>
      <p:sp>
        <p:nvSpPr>
          <p:cNvPr id="12" name="Text 8"/>
          <p:cNvSpPr/>
          <p:nvPr/>
        </p:nvSpPr>
        <p:spPr>
          <a:xfrm>
            <a:off x="4568642" y="2900508"/>
            <a:ext cx="2396923" cy="5458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91"/>
              </a:lnSpc>
            </a:pPr>
            <a:r>
              <a:rPr lang="en-US" sz="3600" b="1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95%</a:t>
            </a:r>
          </a:p>
        </p:txBody>
      </p:sp>
      <p:sp>
        <p:nvSpPr>
          <p:cNvPr id="14" name="Text 10"/>
          <p:cNvSpPr/>
          <p:nvPr/>
        </p:nvSpPr>
        <p:spPr>
          <a:xfrm>
            <a:off x="4695016" y="3540162"/>
            <a:ext cx="2194587" cy="7938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083"/>
              </a:lnSpc>
            </a:pPr>
            <a:r>
              <a:rPr lang="en-US" sz="1600" b="1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Private equity firms conduct ESG assessments during due diligence </a:t>
            </a:r>
          </a:p>
          <a:p>
            <a:pPr algn="ctr">
              <a:lnSpc>
                <a:spcPts val="2083"/>
              </a:lnSpc>
            </a:pPr>
            <a:r>
              <a:rPr lang="en-US" sz="1200" b="1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(BDO 2022)</a:t>
            </a:r>
          </a:p>
        </p:txBody>
      </p:sp>
      <p:sp>
        <p:nvSpPr>
          <p:cNvPr id="15" name="Text 11"/>
          <p:cNvSpPr/>
          <p:nvPr/>
        </p:nvSpPr>
        <p:spPr>
          <a:xfrm>
            <a:off x="503919" y="5015825"/>
            <a:ext cx="6172200" cy="1158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083"/>
              </a:lnSpc>
            </a:pPr>
            <a:r>
              <a:rPr lang="en-US" sz="1600" b="1" dirty="0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This transformation positions CFOs as </a:t>
            </a:r>
            <a:r>
              <a:rPr lang="en-US" sz="1600" b="1" dirty="0">
                <a:solidFill>
                  <a:schemeClr val="accent6">
                    <a:lumMod val="1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"Value Architects" </a:t>
            </a:r>
            <a:r>
              <a:rPr lang="en-US" sz="1600" b="1" dirty="0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who integrate sustainability into strategy, drive long-term value creation, and serve as both financial stewards and ethical leaders</a:t>
            </a:r>
          </a:p>
          <a:p>
            <a:pPr algn="ctr">
              <a:lnSpc>
                <a:spcPts val="2083"/>
              </a:lnSpc>
            </a:pPr>
            <a:r>
              <a:rPr lang="en-US" sz="1200" b="1" dirty="0">
                <a:solidFill>
                  <a:schemeClr val="accent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(EY 2025 &amp; CFO Dive 2025)</a:t>
            </a:r>
          </a:p>
        </p:txBody>
      </p:sp>
      <p:pic>
        <p:nvPicPr>
          <p:cNvPr id="13" name="Picture 12" descr="Graphs on tablet display">
            <a:extLst>
              <a:ext uri="{FF2B5EF4-FFF2-40B4-BE49-F238E27FC236}">
                <a16:creationId xmlns:a16="http://schemas.microsoft.com/office/drawing/2014/main" id="{F37FCF48-8AF3-B780-F671-0E8BEDD082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229" y="2914118"/>
            <a:ext cx="4833963" cy="322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11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9E88E5-BA11-8E19-D06B-AEEDBF6D85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49EBD8C-2054-182E-D4FF-1AD229DD4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03707" y="6415260"/>
            <a:ext cx="429610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BB3F4310-EF20-DAE2-D9FB-D5BBA119F8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076" y="422156"/>
            <a:ext cx="5305224" cy="550843"/>
          </a:xfrm>
        </p:spPr>
        <p:txBody>
          <a:bodyPr/>
          <a:lstStyle/>
          <a:p>
            <a:r>
              <a:rPr lang="en-US">
                <a:solidFill>
                  <a:srgbClr val="484237"/>
                </a:solidFill>
                <a:latin typeface="+mn-lt"/>
                <a:ea typeface="Calibri Light" panose="020F0302020204030204" pitchFamily="34" charset="0"/>
              </a:rPr>
              <a:t>Expanding Into New Specialties</a:t>
            </a:r>
            <a:br>
              <a:rPr lang="en-US">
                <a:solidFill>
                  <a:srgbClr val="484237"/>
                </a:solidFill>
                <a:latin typeface="+mn-lt"/>
                <a:ea typeface="Calibri Light" panose="020F0302020204030204" pitchFamily="34" charset="0"/>
              </a:rPr>
            </a:br>
            <a:br>
              <a:rPr lang="en-US">
                <a:latin typeface="+mn-lt"/>
              </a:rPr>
            </a:br>
            <a:endParaRPr lang="en-US">
              <a:latin typeface="+mn-lt"/>
            </a:endParaRPr>
          </a:p>
        </p:txBody>
      </p:sp>
      <p:sp>
        <p:nvSpPr>
          <p:cNvPr id="1174" name="Freeform: Shape 1173">
            <a:extLst>
              <a:ext uri="{FF2B5EF4-FFF2-40B4-BE49-F238E27FC236}">
                <a16:creationId xmlns:a16="http://schemas.microsoft.com/office/drawing/2014/main" id="{DD65B659-7A7F-87E7-FC56-39AA52E6BDA7}"/>
              </a:ext>
            </a:extLst>
          </p:cNvPr>
          <p:cNvSpPr/>
          <p:nvPr/>
        </p:nvSpPr>
        <p:spPr>
          <a:xfrm>
            <a:off x="7890765" y="2885507"/>
            <a:ext cx="2113581" cy="1830386"/>
          </a:xfrm>
          <a:custGeom>
            <a:avLst/>
            <a:gdLst>
              <a:gd name="connsiteX0" fmla="*/ 1585163 w 2113581"/>
              <a:gd name="connsiteY0" fmla="*/ 0 h 1830386"/>
              <a:gd name="connsiteX1" fmla="*/ 528387 w 2113581"/>
              <a:gd name="connsiteY1" fmla="*/ 0 h 1830386"/>
              <a:gd name="connsiteX2" fmla="*/ 0 w 2113581"/>
              <a:gd name="connsiteY2" fmla="*/ 915178 h 1830386"/>
              <a:gd name="connsiteX3" fmla="*/ 528387 w 2113581"/>
              <a:gd name="connsiteY3" fmla="*/ 1830387 h 1830386"/>
              <a:gd name="connsiteX4" fmla="*/ 1585163 w 2113581"/>
              <a:gd name="connsiteY4" fmla="*/ 1830387 h 1830386"/>
              <a:gd name="connsiteX5" fmla="*/ 2113582 w 2113581"/>
              <a:gd name="connsiteY5" fmla="*/ 915178 h 1830386"/>
              <a:gd name="connsiteX6" fmla="*/ 1585163 w 2113581"/>
              <a:gd name="connsiteY6" fmla="*/ 0 h 1830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3581" h="1830386">
                <a:moveTo>
                  <a:pt x="1585163" y="0"/>
                </a:moveTo>
                <a:lnTo>
                  <a:pt x="528387" y="0"/>
                </a:lnTo>
                <a:lnTo>
                  <a:pt x="0" y="915178"/>
                </a:lnTo>
                <a:lnTo>
                  <a:pt x="528387" y="1830387"/>
                </a:lnTo>
                <a:lnTo>
                  <a:pt x="1585163" y="1830387"/>
                </a:lnTo>
                <a:lnTo>
                  <a:pt x="2113582" y="915178"/>
                </a:lnTo>
                <a:lnTo>
                  <a:pt x="1585163" y="0"/>
                </a:lnTo>
                <a:close/>
              </a:path>
            </a:pathLst>
          </a:custGeom>
          <a:solidFill>
            <a:schemeClr val="bg1"/>
          </a:solidFill>
          <a:ln w="3161" cap="flat">
            <a:noFill/>
            <a:prstDash val="solid"/>
            <a:miter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en-IN" sz="1400">
              <a:solidFill>
                <a:schemeClr val="accent6">
                  <a:lumMod val="1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75" name="Freeform: Shape 1174">
            <a:extLst>
              <a:ext uri="{FF2B5EF4-FFF2-40B4-BE49-F238E27FC236}">
                <a16:creationId xmlns:a16="http://schemas.microsoft.com/office/drawing/2014/main" id="{D9E11373-BA5E-8EC7-E37D-B94EB73F4055}"/>
              </a:ext>
            </a:extLst>
          </p:cNvPr>
          <p:cNvSpPr/>
          <p:nvPr/>
        </p:nvSpPr>
        <p:spPr>
          <a:xfrm>
            <a:off x="3481339" y="2885460"/>
            <a:ext cx="2113581" cy="1830386"/>
          </a:xfrm>
          <a:custGeom>
            <a:avLst/>
            <a:gdLst>
              <a:gd name="connsiteX0" fmla="*/ 1585194 w 2113581"/>
              <a:gd name="connsiteY0" fmla="*/ 0 h 1830386"/>
              <a:gd name="connsiteX1" fmla="*/ 528387 w 2113581"/>
              <a:gd name="connsiteY1" fmla="*/ 0 h 1830386"/>
              <a:gd name="connsiteX2" fmla="*/ 0 w 2113581"/>
              <a:gd name="connsiteY2" fmla="*/ 915178 h 1830386"/>
              <a:gd name="connsiteX3" fmla="*/ 528387 w 2113581"/>
              <a:gd name="connsiteY3" fmla="*/ 1830387 h 1830386"/>
              <a:gd name="connsiteX4" fmla="*/ 1585194 w 2113581"/>
              <a:gd name="connsiteY4" fmla="*/ 1830387 h 1830386"/>
              <a:gd name="connsiteX5" fmla="*/ 2113581 w 2113581"/>
              <a:gd name="connsiteY5" fmla="*/ 915178 h 1830386"/>
              <a:gd name="connsiteX6" fmla="*/ 1585194 w 2113581"/>
              <a:gd name="connsiteY6" fmla="*/ 0 h 1830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3581" h="1830386">
                <a:moveTo>
                  <a:pt x="1585194" y="0"/>
                </a:moveTo>
                <a:lnTo>
                  <a:pt x="528387" y="0"/>
                </a:lnTo>
                <a:lnTo>
                  <a:pt x="0" y="915178"/>
                </a:lnTo>
                <a:lnTo>
                  <a:pt x="528387" y="1830387"/>
                </a:lnTo>
                <a:lnTo>
                  <a:pt x="1585194" y="1830387"/>
                </a:lnTo>
                <a:lnTo>
                  <a:pt x="2113581" y="915178"/>
                </a:lnTo>
                <a:lnTo>
                  <a:pt x="1585194" y="0"/>
                </a:lnTo>
                <a:close/>
              </a:path>
            </a:pathLst>
          </a:custGeom>
          <a:solidFill>
            <a:schemeClr val="bg1"/>
          </a:solidFill>
          <a:ln w="3161" cap="flat">
            <a:noFill/>
            <a:prstDash val="solid"/>
            <a:miter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en-IN" sz="1400">
              <a:solidFill>
                <a:schemeClr val="accent6">
                  <a:lumMod val="1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76" name="Freeform: Shape 1175">
            <a:extLst>
              <a:ext uri="{FF2B5EF4-FFF2-40B4-BE49-F238E27FC236}">
                <a16:creationId xmlns:a16="http://schemas.microsoft.com/office/drawing/2014/main" id="{F58DA61A-8210-A3B4-B640-FCDAF6EA4093}"/>
              </a:ext>
            </a:extLst>
          </p:cNvPr>
          <p:cNvSpPr/>
          <p:nvPr/>
        </p:nvSpPr>
        <p:spPr>
          <a:xfrm>
            <a:off x="6801042" y="972163"/>
            <a:ext cx="2113549" cy="1830417"/>
          </a:xfrm>
          <a:custGeom>
            <a:avLst/>
            <a:gdLst>
              <a:gd name="connsiteX0" fmla="*/ 1585162 w 2113549"/>
              <a:gd name="connsiteY0" fmla="*/ 0 h 1830417"/>
              <a:gd name="connsiteX1" fmla="*/ 528387 w 2113549"/>
              <a:gd name="connsiteY1" fmla="*/ 0 h 1830417"/>
              <a:gd name="connsiteX2" fmla="*/ 0 w 2113549"/>
              <a:gd name="connsiteY2" fmla="*/ 915209 h 1830417"/>
              <a:gd name="connsiteX3" fmla="*/ 528387 w 2113549"/>
              <a:gd name="connsiteY3" fmla="*/ 1830418 h 1830417"/>
              <a:gd name="connsiteX4" fmla="*/ 1585162 w 2113549"/>
              <a:gd name="connsiteY4" fmla="*/ 1830418 h 1830417"/>
              <a:gd name="connsiteX5" fmla="*/ 2113550 w 2113549"/>
              <a:gd name="connsiteY5" fmla="*/ 915209 h 1830417"/>
              <a:gd name="connsiteX6" fmla="*/ 1585162 w 2113549"/>
              <a:gd name="connsiteY6" fmla="*/ 0 h 1830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3549" h="1830417">
                <a:moveTo>
                  <a:pt x="1585162" y="0"/>
                </a:moveTo>
                <a:lnTo>
                  <a:pt x="528387" y="0"/>
                </a:lnTo>
                <a:lnTo>
                  <a:pt x="0" y="915209"/>
                </a:lnTo>
                <a:lnTo>
                  <a:pt x="528387" y="1830418"/>
                </a:lnTo>
                <a:lnTo>
                  <a:pt x="1585162" y="1830418"/>
                </a:lnTo>
                <a:lnTo>
                  <a:pt x="2113550" y="915209"/>
                </a:lnTo>
                <a:lnTo>
                  <a:pt x="1585162" y="0"/>
                </a:lnTo>
                <a:close/>
              </a:path>
            </a:pathLst>
          </a:custGeom>
          <a:solidFill>
            <a:schemeClr val="bg1"/>
          </a:solidFill>
          <a:ln w="3161" cap="flat">
            <a:noFill/>
            <a:prstDash val="solid"/>
            <a:miter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en-IN" sz="1400">
              <a:solidFill>
                <a:schemeClr val="accent6">
                  <a:lumMod val="1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77" name="Freeform: Shape 1176">
            <a:extLst>
              <a:ext uri="{FF2B5EF4-FFF2-40B4-BE49-F238E27FC236}">
                <a16:creationId xmlns:a16="http://schemas.microsoft.com/office/drawing/2014/main" id="{75CA2D19-6D24-B3DE-07FB-B39CA5330264}"/>
              </a:ext>
            </a:extLst>
          </p:cNvPr>
          <p:cNvSpPr/>
          <p:nvPr/>
        </p:nvSpPr>
        <p:spPr>
          <a:xfrm>
            <a:off x="4611878" y="985699"/>
            <a:ext cx="2113581" cy="1830417"/>
          </a:xfrm>
          <a:custGeom>
            <a:avLst/>
            <a:gdLst>
              <a:gd name="connsiteX0" fmla="*/ 1585194 w 2113581"/>
              <a:gd name="connsiteY0" fmla="*/ 0 h 1830417"/>
              <a:gd name="connsiteX1" fmla="*/ 528419 w 2113581"/>
              <a:gd name="connsiteY1" fmla="*/ 0 h 1830417"/>
              <a:gd name="connsiteX2" fmla="*/ 0 w 2113581"/>
              <a:gd name="connsiteY2" fmla="*/ 915209 h 1830417"/>
              <a:gd name="connsiteX3" fmla="*/ 528419 w 2113581"/>
              <a:gd name="connsiteY3" fmla="*/ 1830418 h 1830417"/>
              <a:gd name="connsiteX4" fmla="*/ 1585194 w 2113581"/>
              <a:gd name="connsiteY4" fmla="*/ 1830418 h 1830417"/>
              <a:gd name="connsiteX5" fmla="*/ 2113581 w 2113581"/>
              <a:gd name="connsiteY5" fmla="*/ 915209 h 1830417"/>
              <a:gd name="connsiteX6" fmla="*/ 1585194 w 2113581"/>
              <a:gd name="connsiteY6" fmla="*/ 0 h 1830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3581" h="1830417">
                <a:moveTo>
                  <a:pt x="1585194" y="0"/>
                </a:moveTo>
                <a:lnTo>
                  <a:pt x="528419" y="0"/>
                </a:lnTo>
                <a:lnTo>
                  <a:pt x="0" y="915209"/>
                </a:lnTo>
                <a:lnTo>
                  <a:pt x="528419" y="1830418"/>
                </a:lnTo>
                <a:lnTo>
                  <a:pt x="1585194" y="1830418"/>
                </a:lnTo>
                <a:lnTo>
                  <a:pt x="2113581" y="915209"/>
                </a:lnTo>
                <a:lnTo>
                  <a:pt x="1585194" y="0"/>
                </a:lnTo>
                <a:close/>
              </a:path>
            </a:pathLst>
          </a:custGeom>
          <a:solidFill>
            <a:schemeClr val="bg1"/>
          </a:solidFill>
          <a:ln w="3161" cap="flat">
            <a:noFill/>
            <a:prstDash val="solid"/>
            <a:miter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en-IN" sz="1400">
              <a:solidFill>
                <a:schemeClr val="accent6">
                  <a:lumMod val="1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78" name="Freeform: Shape 1177">
            <a:extLst>
              <a:ext uri="{FF2B5EF4-FFF2-40B4-BE49-F238E27FC236}">
                <a16:creationId xmlns:a16="http://schemas.microsoft.com/office/drawing/2014/main" id="{EBB78E45-DEEA-1A49-E369-8FE47C480A02}"/>
              </a:ext>
            </a:extLst>
          </p:cNvPr>
          <p:cNvSpPr/>
          <p:nvPr/>
        </p:nvSpPr>
        <p:spPr>
          <a:xfrm>
            <a:off x="6793362" y="4785284"/>
            <a:ext cx="2113549" cy="1830417"/>
          </a:xfrm>
          <a:custGeom>
            <a:avLst/>
            <a:gdLst>
              <a:gd name="connsiteX0" fmla="*/ 1585162 w 2113549"/>
              <a:gd name="connsiteY0" fmla="*/ 0 h 1830417"/>
              <a:gd name="connsiteX1" fmla="*/ 528387 w 2113549"/>
              <a:gd name="connsiteY1" fmla="*/ 0 h 1830417"/>
              <a:gd name="connsiteX2" fmla="*/ 0 w 2113549"/>
              <a:gd name="connsiteY2" fmla="*/ 915209 h 1830417"/>
              <a:gd name="connsiteX3" fmla="*/ 528387 w 2113549"/>
              <a:gd name="connsiteY3" fmla="*/ 1830418 h 1830417"/>
              <a:gd name="connsiteX4" fmla="*/ 1585162 w 2113549"/>
              <a:gd name="connsiteY4" fmla="*/ 1830418 h 1830417"/>
              <a:gd name="connsiteX5" fmla="*/ 2113550 w 2113549"/>
              <a:gd name="connsiteY5" fmla="*/ 915209 h 1830417"/>
              <a:gd name="connsiteX6" fmla="*/ 1585162 w 2113549"/>
              <a:gd name="connsiteY6" fmla="*/ 0 h 1830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3549" h="1830417">
                <a:moveTo>
                  <a:pt x="1585162" y="0"/>
                </a:moveTo>
                <a:lnTo>
                  <a:pt x="528387" y="0"/>
                </a:lnTo>
                <a:lnTo>
                  <a:pt x="0" y="915209"/>
                </a:lnTo>
                <a:lnTo>
                  <a:pt x="528387" y="1830418"/>
                </a:lnTo>
                <a:lnTo>
                  <a:pt x="1585162" y="1830418"/>
                </a:lnTo>
                <a:lnTo>
                  <a:pt x="2113550" y="915209"/>
                </a:lnTo>
                <a:lnTo>
                  <a:pt x="1585162" y="0"/>
                </a:lnTo>
                <a:close/>
              </a:path>
            </a:pathLst>
          </a:custGeom>
          <a:solidFill>
            <a:schemeClr val="bg1"/>
          </a:solidFill>
          <a:ln w="3161" cap="flat">
            <a:noFill/>
            <a:prstDash val="solid"/>
            <a:miter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en-IN" sz="1400">
              <a:solidFill>
                <a:schemeClr val="accent6">
                  <a:lumMod val="1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79" name="Freeform: Shape 1178">
            <a:extLst>
              <a:ext uri="{FF2B5EF4-FFF2-40B4-BE49-F238E27FC236}">
                <a16:creationId xmlns:a16="http://schemas.microsoft.com/office/drawing/2014/main" id="{FD753927-A040-96AE-D154-B8D7F837C86E}"/>
              </a:ext>
            </a:extLst>
          </p:cNvPr>
          <p:cNvSpPr/>
          <p:nvPr/>
        </p:nvSpPr>
        <p:spPr>
          <a:xfrm>
            <a:off x="4611878" y="4785284"/>
            <a:ext cx="2113581" cy="1830417"/>
          </a:xfrm>
          <a:custGeom>
            <a:avLst/>
            <a:gdLst>
              <a:gd name="connsiteX0" fmla="*/ 1585194 w 2113581"/>
              <a:gd name="connsiteY0" fmla="*/ 0 h 1830417"/>
              <a:gd name="connsiteX1" fmla="*/ 528419 w 2113581"/>
              <a:gd name="connsiteY1" fmla="*/ 0 h 1830417"/>
              <a:gd name="connsiteX2" fmla="*/ 0 w 2113581"/>
              <a:gd name="connsiteY2" fmla="*/ 915209 h 1830417"/>
              <a:gd name="connsiteX3" fmla="*/ 528419 w 2113581"/>
              <a:gd name="connsiteY3" fmla="*/ 1830418 h 1830417"/>
              <a:gd name="connsiteX4" fmla="*/ 1585194 w 2113581"/>
              <a:gd name="connsiteY4" fmla="*/ 1830418 h 1830417"/>
              <a:gd name="connsiteX5" fmla="*/ 2113581 w 2113581"/>
              <a:gd name="connsiteY5" fmla="*/ 915209 h 1830417"/>
              <a:gd name="connsiteX6" fmla="*/ 1585194 w 2113581"/>
              <a:gd name="connsiteY6" fmla="*/ 0 h 1830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3581" h="1830417">
                <a:moveTo>
                  <a:pt x="1585194" y="0"/>
                </a:moveTo>
                <a:lnTo>
                  <a:pt x="528419" y="0"/>
                </a:lnTo>
                <a:lnTo>
                  <a:pt x="0" y="915209"/>
                </a:lnTo>
                <a:lnTo>
                  <a:pt x="528419" y="1830418"/>
                </a:lnTo>
                <a:lnTo>
                  <a:pt x="1585194" y="1830418"/>
                </a:lnTo>
                <a:lnTo>
                  <a:pt x="2113581" y="915209"/>
                </a:lnTo>
                <a:lnTo>
                  <a:pt x="1585194" y="0"/>
                </a:lnTo>
                <a:close/>
              </a:path>
            </a:pathLst>
          </a:custGeom>
          <a:solidFill>
            <a:schemeClr val="bg1"/>
          </a:solidFill>
          <a:ln w="3161" cap="flat">
            <a:noFill/>
            <a:prstDash val="solid"/>
            <a:miter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en-IN" sz="1400">
              <a:solidFill>
                <a:schemeClr val="accent6">
                  <a:lumMod val="1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80" name="Freeform: Shape 1179">
            <a:extLst>
              <a:ext uri="{FF2B5EF4-FFF2-40B4-BE49-F238E27FC236}">
                <a16:creationId xmlns:a16="http://schemas.microsoft.com/office/drawing/2014/main" id="{47A1A905-72F7-5F2C-3FE4-74A4746BC733}"/>
              </a:ext>
            </a:extLst>
          </p:cNvPr>
          <p:cNvSpPr/>
          <p:nvPr/>
        </p:nvSpPr>
        <p:spPr>
          <a:xfrm>
            <a:off x="7890734" y="2885476"/>
            <a:ext cx="1056806" cy="1830417"/>
          </a:xfrm>
          <a:custGeom>
            <a:avLst/>
            <a:gdLst>
              <a:gd name="connsiteX0" fmla="*/ 1056807 w 1056806"/>
              <a:gd name="connsiteY0" fmla="*/ 915209 h 1830417"/>
              <a:gd name="connsiteX1" fmla="*/ 528419 w 1056806"/>
              <a:gd name="connsiteY1" fmla="*/ 1830418 h 1830417"/>
              <a:gd name="connsiteX2" fmla="*/ 0 w 1056806"/>
              <a:gd name="connsiteY2" fmla="*/ 915209 h 1830417"/>
              <a:gd name="connsiteX3" fmla="*/ 528419 w 1056806"/>
              <a:gd name="connsiteY3" fmla="*/ 0 h 1830417"/>
              <a:gd name="connsiteX4" fmla="*/ 1056807 w 1056806"/>
              <a:gd name="connsiteY4" fmla="*/ 915209 h 1830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6806" h="1830417">
                <a:moveTo>
                  <a:pt x="1056807" y="915209"/>
                </a:moveTo>
                <a:lnTo>
                  <a:pt x="528419" y="1830418"/>
                </a:lnTo>
                <a:lnTo>
                  <a:pt x="0" y="915209"/>
                </a:lnTo>
                <a:lnTo>
                  <a:pt x="528419" y="0"/>
                </a:lnTo>
                <a:lnTo>
                  <a:pt x="1056807" y="915209"/>
                </a:lnTo>
                <a:close/>
              </a:path>
            </a:pathLst>
          </a:custGeom>
          <a:solidFill>
            <a:schemeClr val="accent2"/>
          </a:solidFill>
          <a:ln w="3161" cap="flat">
            <a:noFill/>
            <a:prstDash val="solid"/>
            <a:miter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en-IN" sz="1400">
              <a:solidFill>
                <a:schemeClr val="accent6">
                  <a:lumMod val="1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81" name="Freeform: Shape 1180">
            <a:extLst>
              <a:ext uri="{FF2B5EF4-FFF2-40B4-BE49-F238E27FC236}">
                <a16:creationId xmlns:a16="http://schemas.microsoft.com/office/drawing/2014/main" id="{F2CCB573-819B-9CAD-A3F5-4BDF2D5F56DD}"/>
              </a:ext>
            </a:extLst>
          </p:cNvPr>
          <p:cNvSpPr/>
          <p:nvPr/>
        </p:nvSpPr>
        <p:spPr>
          <a:xfrm>
            <a:off x="4560143" y="2885476"/>
            <a:ext cx="1056806" cy="1830417"/>
          </a:xfrm>
          <a:custGeom>
            <a:avLst/>
            <a:gdLst>
              <a:gd name="connsiteX0" fmla="*/ 1056806 w 1056806"/>
              <a:gd name="connsiteY0" fmla="*/ 915209 h 1830417"/>
              <a:gd name="connsiteX1" fmla="*/ 528387 w 1056806"/>
              <a:gd name="connsiteY1" fmla="*/ 1830418 h 1830417"/>
              <a:gd name="connsiteX2" fmla="*/ 0 w 1056806"/>
              <a:gd name="connsiteY2" fmla="*/ 915209 h 1830417"/>
              <a:gd name="connsiteX3" fmla="*/ 528387 w 1056806"/>
              <a:gd name="connsiteY3" fmla="*/ 0 h 1830417"/>
              <a:gd name="connsiteX4" fmla="*/ 1056806 w 1056806"/>
              <a:gd name="connsiteY4" fmla="*/ 915209 h 1830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6806" h="1830417">
                <a:moveTo>
                  <a:pt x="1056806" y="915209"/>
                </a:moveTo>
                <a:lnTo>
                  <a:pt x="528387" y="1830418"/>
                </a:lnTo>
                <a:lnTo>
                  <a:pt x="0" y="915209"/>
                </a:lnTo>
                <a:lnTo>
                  <a:pt x="528387" y="0"/>
                </a:lnTo>
                <a:lnTo>
                  <a:pt x="1056806" y="915209"/>
                </a:lnTo>
                <a:close/>
              </a:path>
            </a:pathLst>
          </a:custGeom>
          <a:solidFill>
            <a:schemeClr val="accent5"/>
          </a:solidFill>
          <a:ln w="3161" cap="flat">
            <a:noFill/>
            <a:prstDash val="solid"/>
            <a:miter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en-IN" sz="1400">
              <a:solidFill>
                <a:schemeClr val="accent6">
                  <a:lumMod val="1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82" name="Freeform: Shape 1181">
            <a:extLst>
              <a:ext uri="{FF2B5EF4-FFF2-40B4-BE49-F238E27FC236}">
                <a16:creationId xmlns:a16="http://schemas.microsoft.com/office/drawing/2014/main" id="{20A24E47-4666-78F7-BF5D-8064AC81B08D}"/>
              </a:ext>
            </a:extLst>
          </p:cNvPr>
          <p:cNvSpPr/>
          <p:nvPr/>
        </p:nvSpPr>
        <p:spPr>
          <a:xfrm>
            <a:off x="6793331" y="1900876"/>
            <a:ext cx="1585478" cy="915208"/>
          </a:xfrm>
          <a:custGeom>
            <a:avLst/>
            <a:gdLst>
              <a:gd name="connsiteX0" fmla="*/ 1585479 w 1585478"/>
              <a:gd name="connsiteY0" fmla="*/ 914734 h 915208"/>
              <a:gd name="connsiteX1" fmla="*/ 1585194 w 1585478"/>
              <a:gd name="connsiteY1" fmla="*/ 915209 h 915208"/>
              <a:gd name="connsiteX2" fmla="*/ 528387 w 1585478"/>
              <a:gd name="connsiteY2" fmla="*/ 915209 h 915208"/>
              <a:gd name="connsiteX3" fmla="*/ 0 w 1585478"/>
              <a:gd name="connsiteY3" fmla="*/ 0 h 915208"/>
              <a:gd name="connsiteX4" fmla="*/ 1057345 w 1585478"/>
              <a:gd name="connsiteY4" fmla="*/ 0 h 915208"/>
              <a:gd name="connsiteX5" fmla="*/ 1585479 w 1585478"/>
              <a:gd name="connsiteY5" fmla="*/ 914734 h 915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5478" h="915208">
                <a:moveTo>
                  <a:pt x="1585479" y="914734"/>
                </a:moveTo>
                <a:lnTo>
                  <a:pt x="1585194" y="915209"/>
                </a:lnTo>
                <a:lnTo>
                  <a:pt x="528387" y="915209"/>
                </a:lnTo>
                <a:lnTo>
                  <a:pt x="0" y="0"/>
                </a:lnTo>
                <a:lnTo>
                  <a:pt x="1057345" y="0"/>
                </a:lnTo>
                <a:lnTo>
                  <a:pt x="1585479" y="914734"/>
                </a:lnTo>
                <a:close/>
              </a:path>
            </a:pathLst>
          </a:custGeom>
          <a:solidFill>
            <a:schemeClr val="accent1"/>
          </a:solidFill>
          <a:ln w="3161" cap="flat">
            <a:noFill/>
            <a:prstDash val="solid"/>
            <a:miter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en-IN" sz="1400">
              <a:solidFill>
                <a:schemeClr val="accent6">
                  <a:lumMod val="1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83" name="Freeform: Shape 1182">
            <a:extLst>
              <a:ext uri="{FF2B5EF4-FFF2-40B4-BE49-F238E27FC236}">
                <a16:creationId xmlns:a16="http://schemas.microsoft.com/office/drawing/2014/main" id="{C6CB9E9D-F322-4708-4104-2E0EF9599C16}"/>
              </a:ext>
            </a:extLst>
          </p:cNvPr>
          <p:cNvSpPr/>
          <p:nvPr/>
        </p:nvSpPr>
        <p:spPr>
          <a:xfrm>
            <a:off x="5134443" y="1900876"/>
            <a:ext cx="1591015" cy="915208"/>
          </a:xfrm>
          <a:custGeom>
            <a:avLst/>
            <a:gdLst>
              <a:gd name="connsiteX0" fmla="*/ 1591016 w 1591015"/>
              <a:gd name="connsiteY0" fmla="*/ 0 h 915208"/>
              <a:gd name="connsiteX1" fmla="*/ 1062629 w 1591015"/>
              <a:gd name="connsiteY1" fmla="*/ 915209 h 915208"/>
              <a:gd name="connsiteX2" fmla="*/ 5822 w 1591015"/>
              <a:gd name="connsiteY2" fmla="*/ 915209 h 915208"/>
              <a:gd name="connsiteX3" fmla="*/ 0 w 1591015"/>
              <a:gd name="connsiteY3" fmla="*/ 905115 h 915208"/>
              <a:gd name="connsiteX4" fmla="*/ 522565 w 1591015"/>
              <a:gd name="connsiteY4" fmla="*/ 0 h 915208"/>
              <a:gd name="connsiteX5" fmla="*/ 1591016 w 1591015"/>
              <a:gd name="connsiteY5" fmla="*/ 0 h 915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1015" h="915208">
                <a:moveTo>
                  <a:pt x="1591016" y="0"/>
                </a:moveTo>
                <a:lnTo>
                  <a:pt x="1062629" y="915209"/>
                </a:lnTo>
                <a:lnTo>
                  <a:pt x="5822" y="915209"/>
                </a:lnTo>
                <a:lnTo>
                  <a:pt x="0" y="905115"/>
                </a:lnTo>
                <a:lnTo>
                  <a:pt x="522565" y="0"/>
                </a:lnTo>
                <a:lnTo>
                  <a:pt x="1591016" y="0"/>
                </a:lnTo>
                <a:close/>
              </a:path>
            </a:pathLst>
          </a:custGeom>
          <a:solidFill>
            <a:schemeClr val="accent6"/>
          </a:solidFill>
          <a:ln w="3161" cap="flat">
            <a:noFill/>
            <a:prstDash val="solid"/>
            <a:miter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en-IN" sz="1400">
              <a:solidFill>
                <a:schemeClr val="accent6">
                  <a:lumMod val="1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84" name="Freeform: Shape 1183">
            <a:extLst>
              <a:ext uri="{FF2B5EF4-FFF2-40B4-BE49-F238E27FC236}">
                <a16:creationId xmlns:a16="http://schemas.microsoft.com/office/drawing/2014/main" id="{DC1E83A8-C018-4E99-A03A-2F9D0B31C246}"/>
              </a:ext>
            </a:extLst>
          </p:cNvPr>
          <p:cNvSpPr/>
          <p:nvPr/>
        </p:nvSpPr>
        <p:spPr>
          <a:xfrm>
            <a:off x="6793331" y="4785284"/>
            <a:ext cx="1585478" cy="915208"/>
          </a:xfrm>
          <a:custGeom>
            <a:avLst/>
            <a:gdLst>
              <a:gd name="connsiteX0" fmla="*/ 1585479 w 1585478"/>
              <a:gd name="connsiteY0" fmla="*/ 474 h 915208"/>
              <a:gd name="connsiteX1" fmla="*/ 1057345 w 1585478"/>
              <a:gd name="connsiteY1" fmla="*/ 915209 h 915208"/>
              <a:gd name="connsiteX2" fmla="*/ 0 w 1585478"/>
              <a:gd name="connsiteY2" fmla="*/ 915209 h 915208"/>
              <a:gd name="connsiteX3" fmla="*/ 528387 w 1585478"/>
              <a:gd name="connsiteY3" fmla="*/ 0 h 915208"/>
              <a:gd name="connsiteX4" fmla="*/ 1585194 w 1585478"/>
              <a:gd name="connsiteY4" fmla="*/ 0 h 915208"/>
              <a:gd name="connsiteX5" fmla="*/ 1585479 w 1585478"/>
              <a:gd name="connsiteY5" fmla="*/ 474 h 915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5478" h="915208">
                <a:moveTo>
                  <a:pt x="1585479" y="474"/>
                </a:moveTo>
                <a:lnTo>
                  <a:pt x="1057345" y="915209"/>
                </a:lnTo>
                <a:lnTo>
                  <a:pt x="0" y="915209"/>
                </a:lnTo>
                <a:lnTo>
                  <a:pt x="528387" y="0"/>
                </a:lnTo>
                <a:lnTo>
                  <a:pt x="1585194" y="0"/>
                </a:lnTo>
                <a:lnTo>
                  <a:pt x="1585479" y="474"/>
                </a:lnTo>
                <a:close/>
              </a:path>
            </a:pathLst>
          </a:custGeom>
          <a:solidFill>
            <a:schemeClr val="accent3"/>
          </a:solidFill>
          <a:ln w="3161" cap="flat">
            <a:noFill/>
            <a:prstDash val="solid"/>
            <a:miter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en-IN" sz="1400">
              <a:solidFill>
                <a:schemeClr val="accent6">
                  <a:lumMod val="1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85" name="Freeform: Shape 1184">
            <a:extLst>
              <a:ext uri="{FF2B5EF4-FFF2-40B4-BE49-F238E27FC236}">
                <a16:creationId xmlns:a16="http://schemas.microsoft.com/office/drawing/2014/main" id="{7853DBAF-252E-4656-9D49-F67708559B3B}"/>
              </a:ext>
            </a:extLst>
          </p:cNvPr>
          <p:cNvSpPr/>
          <p:nvPr/>
        </p:nvSpPr>
        <p:spPr>
          <a:xfrm>
            <a:off x="5134443" y="4785284"/>
            <a:ext cx="1591015" cy="915208"/>
          </a:xfrm>
          <a:custGeom>
            <a:avLst/>
            <a:gdLst>
              <a:gd name="connsiteX0" fmla="*/ 1591016 w 1591015"/>
              <a:gd name="connsiteY0" fmla="*/ 915209 h 915208"/>
              <a:gd name="connsiteX1" fmla="*/ 522565 w 1591015"/>
              <a:gd name="connsiteY1" fmla="*/ 915209 h 915208"/>
              <a:gd name="connsiteX2" fmla="*/ 0 w 1591015"/>
              <a:gd name="connsiteY2" fmla="*/ 10094 h 915208"/>
              <a:gd name="connsiteX3" fmla="*/ 5822 w 1591015"/>
              <a:gd name="connsiteY3" fmla="*/ 0 h 915208"/>
              <a:gd name="connsiteX4" fmla="*/ 1062629 w 1591015"/>
              <a:gd name="connsiteY4" fmla="*/ 0 h 915208"/>
              <a:gd name="connsiteX5" fmla="*/ 1591016 w 1591015"/>
              <a:gd name="connsiteY5" fmla="*/ 915209 h 915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1015" h="915208">
                <a:moveTo>
                  <a:pt x="1591016" y="915209"/>
                </a:moveTo>
                <a:lnTo>
                  <a:pt x="522565" y="915209"/>
                </a:lnTo>
                <a:lnTo>
                  <a:pt x="0" y="10094"/>
                </a:lnTo>
                <a:lnTo>
                  <a:pt x="5822" y="0"/>
                </a:lnTo>
                <a:lnTo>
                  <a:pt x="1062629" y="0"/>
                </a:lnTo>
                <a:lnTo>
                  <a:pt x="1591016" y="915209"/>
                </a:lnTo>
                <a:close/>
              </a:path>
            </a:pathLst>
          </a:custGeom>
          <a:solidFill>
            <a:schemeClr val="accent4"/>
          </a:solidFill>
          <a:ln w="3161" cap="flat">
            <a:noFill/>
            <a:prstDash val="solid"/>
            <a:miter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en-IN" sz="1400">
              <a:solidFill>
                <a:schemeClr val="accent6">
                  <a:lumMod val="1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86" name="Freeform: Shape 1185">
            <a:extLst>
              <a:ext uri="{FF2B5EF4-FFF2-40B4-BE49-F238E27FC236}">
                <a16:creationId xmlns:a16="http://schemas.microsoft.com/office/drawing/2014/main" id="{660EBEAA-BD6E-D40E-22E7-8EAA778318F0}"/>
              </a:ext>
            </a:extLst>
          </p:cNvPr>
          <p:cNvSpPr/>
          <p:nvPr/>
        </p:nvSpPr>
        <p:spPr>
          <a:xfrm rot="18900000">
            <a:off x="6956743" y="2336753"/>
            <a:ext cx="804905" cy="804905"/>
          </a:xfrm>
          <a:custGeom>
            <a:avLst/>
            <a:gdLst>
              <a:gd name="connsiteX0" fmla="*/ 804683 w 804905"/>
              <a:gd name="connsiteY0" fmla="*/ 402343 h 804905"/>
              <a:gd name="connsiteX1" fmla="*/ 402230 w 804905"/>
              <a:gd name="connsiteY1" fmla="*/ 804796 h 804905"/>
              <a:gd name="connsiteX2" fmla="*/ -222 w 804905"/>
              <a:gd name="connsiteY2" fmla="*/ 402343 h 804905"/>
              <a:gd name="connsiteX3" fmla="*/ 402230 w 804905"/>
              <a:gd name="connsiteY3" fmla="*/ -110 h 804905"/>
              <a:gd name="connsiteX4" fmla="*/ 804683 w 804905"/>
              <a:gd name="connsiteY4" fmla="*/ 402343 h 804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4905" h="804905">
                <a:moveTo>
                  <a:pt x="804683" y="402343"/>
                </a:moveTo>
                <a:cubicBezTo>
                  <a:pt x="804683" y="624611"/>
                  <a:pt x="624499" y="804796"/>
                  <a:pt x="402230" y="804796"/>
                </a:cubicBezTo>
                <a:cubicBezTo>
                  <a:pt x="179962" y="804796"/>
                  <a:pt x="-222" y="624611"/>
                  <a:pt x="-222" y="402343"/>
                </a:cubicBezTo>
                <a:cubicBezTo>
                  <a:pt x="-222" y="180074"/>
                  <a:pt x="179962" y="-110"/>
                  <a:pt x="402230" y="-110"/>
                </a:cubicBezTo>
                <a:cubicBezTo>
                  <a:pt x="624499" y="-110"/>
                  <a:pt x="804683" y="180074"/>
                  <a:pt x="804683" y="402343"/>
                </a:cubicBezTo>
                <a:close/>
              </a:path>
            </a:pathLst>
          </a:custGeom>
          <a:solidFill>
            <a:schemeClr val="bg1"/>
          </a:solidFill>
          <a:ln w="3161" cap="flat">
            <a:noFill/>
            <a:prstDash val="solid"/>
            <a:miter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en-IN" sz="1400">
              <a:solidFill>
                <a:schemeClr val="accent6">
                  <a:lumMod val="1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87" name="Freeform: Shape 1186">
            <a:extLst>
              <a:ext uri="{FF2B5EF4-FFF2-40B4-BE49-F238E27FC236}">
                <a16:creationId xmlns:a16="http://schemas.microsoft.com/office/drawing/2014/main" id="{8D8BF9BE-8137-7FDE-1B9F-F539D4804940}"/>
              </a:ext>
            </a:extLst>
          </p:cNvPr>
          <p:cNvSpPr/>
          <p:nvPr/>
        </p:nvSpPr>
        <p:spPr>
          <a:xfrm rot="18900000">
            <a:off x="7577682" y="3398320"/>
            <a:ext cx="804905" cy="804905"/>
          </a:xfrm>
          <a:custGeom>
            <a:avLst/>
            <a:gdLst>
              <a:gd name="connsiteX0" fmla="*/ 804683 w 804905"/>
              <a:gd name="connsiteY0" fmla="*/ 402343 h 804905"/>
              <a:gd name="connsiteX1" fmla="*/ 402230 w 804905"/>
              <a:gd name="connsiteY1" fmla="*/ 804795 h 804905"/>
              <a:gd name="connsiteX2" fmla="*/ -222 w 804905"/>
              <a:gd name="connsiteY2" fmla="*/ 402342 h 804905"/>
              <a:gd name="connsiteX3" fmla="*/ 402230 w 804905"/>
              <a:gd name="connsiteY3" fmla="*/ -110 h 804905"/>
              <a:gd name="connsiteX4" fmla="*/ 804683 w 804905"/>
              <a:gd name="connsiteY4" fmla="*/ 402343 h 804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4905" h="804905">
                <a:moveTo>
                  <a:pt x="804683" y="402343"/>
                </a:moveTo>
                <a:cubicBezTo>
                  <a:pt x="804683" y="624611"/>
                  <a:pt x="624499" y="804795"/>
                  <a:pt x="402230" y="804795"/>
                </a:cubicBezTo>
                <a:cubicBezTo>
                  <a:pt x="179962" y="804795"/>
                  <a:pt x="-222" y="624611"/>
                  <a:pt x="-222" y="402342"/>
                </a:cubicBezTo>
                <a:cubicBezTo>
                  <a:pt x="-222" y="180074"/>
                  <a:pt x="179962" y="-110"/>
                  <a:pt x="402230" y="-110"/>
                </a:cubicBezTo>
                <a:cubicBezTo>
                  <a:pt x="624499" y="-110"/>
                  <a:pt x="804683" y="180074"/>
                  <a:pt x="804683" y="402343"/>
                </a:cubicBezTo>
                <a:close/>
              </a:path>
            </a:pathLst>
          </a:custGeom>
          <a:solidFill>
            <a:schemeClr val="bg1"/>
          </a:solidFill>
          <a:ln w="3161" cap="flat">
            <a:noFill/>
            <a:prstDash val="solid"/>
            <a:miter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en-IN" sz="1400">
              <a:solidFill>
                <a:schemeClr val="accent6">
                  <a:lumMod val="1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88" name="Freeform: Shape 1187">
            <a:extLst>
              <a:ext uri="{FF2B5EF4-FFF2-40B4-BE49-F238E27FC236}">
                <a16:creationId xmlns:a16="http://schemas.microsoft.com/office/drawing/2014/main" id="{B28EE1C2-CC3D-C2B7-450B-162D1C0784F3}"/>
              </a:ext>
            </a:extLst>
          </p:cNvPr>
          <p:cNvSpPr/>
          <p:nvPr/>
        </p:nvSpPr>
        <p:spPr>
          <a:xfrm rot="18900000">
            <a:off x="5125126" y="3398284"/>
            <a:ext cx="804905" cy="804905"/>
          </a:xfrm>
          <a:custGeom>
            <a:avLst/>
            <a:gdLst>
              <a:gd name="connsiteX0" fmla="*/ 804683 w 804905"/>
              <a:gd name="connsiteY0" fmla="*/ 402343 h 804905"/>
              <a:gd name="connsiteX1" fmla="*/ 402230 w 804905"/>
              <a:gd name="connsiteY1" fmla="*/ 804795 h 804905"/>
              <a:gd name="connsiteX2" fmla="*/ -223 w 804905"/>
              <a:gd name="connsiteY2" fmla="*/ 402342 h 804905"/>
              <a:gd name="connsiteX3" fmla="*/ 402230 w 804905"/>
              <a:gd name="connsiteY3" fmla="*/ -111 h 804905"/>
              <a:gd name="connsiteX4" fmla="*/ 804683 w 804905"/>
              <a:gd name="connsiteY4" fmla="*/ 402343 h 804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4905" h="804905">
                <a:moveTo>
                  <a:pt x="804683" y="402343"/>
                </a:moveTo>
                <a:cubicBezTo>
                  <a:pt x="804683" y="624611"/>
                  <a:pt x="624499" y="804795"/>
                  <a:pt x="402230" y="804795"/>
                </a:cubicBezTo>
                <a:cubicBezTo>
                  <a:pt x="179962" y="804795"/>
                  <a:pt x="-223" y="624611"/>
                  <a:pt x="-223" y="402342"/>
                </a:cubicBezTo>
                <a:cubicBezTo>
                  <a:pt x="-223" y="180074"/>
                  <a:pt x="179962" y="-111"/>
                  <a:pt x="402230" y="-111"/>
                </a:cubicBezTo>
                <a:cubicBezTo>
                  <a:pt x="624499" y="-111"/>
                  <a:pt x="804683" y="180074"/>
                  <a:pt x="804683" y="402343"/>
                </a:cubicBezTo>
                <a:close/>
              </a:path>
            </a:pathLst>
          </a:custGeom>
          <a:solidFill>
            <a:schemeClr val="bg1"/>
          </a:solidFill>
          <a:ln w="3161" cap="flat">
            <a:noFill/>
            <a:prstDash val="solid"/>
            <a:miter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en-IN" sz="1400">
              <a:solidFill>
                <a:schemeClr val="accent6">
                  <a:lumMod val="1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89" name="Freeform: Shape 1188">
            <a:extLst>
              <a:ext uri="{FF2B5EF4-FFF2-40B4-BE49-F238E27FC236}">
                <a16:creationId xmlns:a16="http://schemas.microsoft.com/office/drawing/2014/main" id="{E6D760EB-4F6F-065C-B4A6-81F8BEFD5EFA}"/>
              </a:ext>
            </a:extLst>
          </p:cNvPr>
          <p:cNvSpPr/>
          <p:nvPr/>
        </p:nvSpPr>
        <p:spPr>
          <a:xfrm rot="18900000">
            <a:off x="5750239" y="2336753"/>
            <a:ext cx="804905" cy="804905"/>
          </a:xfrm>
          <a:custGeom>
            <a:avLst/>
            <a:gdLst>
              <a:gd name="connsiteX0" fmla="*/ 804683 w 804905"/>
              <a:gd name="connsiteY0" fmla="*/ 402343 h 804905"/>
              <a:gd name="connsiteX1" fmla="*/ 402230 w 804905"/>
              <a:gd name="connsiteY1" fmla="*/ 804796 h 804905"/>
              <a:gd name="connsiteX2" fmla="*/ -223 w 804905"/>
              <a:gd name="connsiteY2" fmla="*/ 402343 h 804905"/>
              <a:gd name="connsiteX3" fmla="*/ 402230 w 804905"/>
              <a:gd name="connsiteY3" fmla="*/ -110 h 804905"/>
              <a:gd name="connsiteX4" fmla="*/ 804683 w 804905"/>
              <a:gd name="connsiteY4" fmla="*/ 402343 h 804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4905" h="804905">
                <a:moveTo>
                  <a:pt x="804683" y="402343"/>
                </a:moveTo>
                <a:cubicBezTo>
                  <a:pt x="804683" y="624611"/>
                  <a:pt x="624499" y="804796"/>
                  <a:pt x="402230" y="804796"/>
                </a:cubicBezTo>
                <a:cubicBezTo>
                  <a:pt x="179962" y="804796"/>
                  <a:pt x="-223" y="624611"/>
                  <a:pt x="-223" y="402343"/>
                </a:cubicBezTo>
                <a:cubicBezTo>
                  <a:pt x="-223" y="180074"/>
                  <a:pt x="179962" y="-110"/>
                  <a:pt x="402230" y="-110"/>
                </a:cubicBezTo>
                <a:cubicBezTo>
                  <a:pt x="624499" y="-110"/>
                  <a:pt x="804683" y="180074"/>
                  <a:pt x="804683" y="402343"/>
                </a:cubicBezTo>
                <a:close/>
              </a:path>
            </a:pathLst>
          </a:custGeom>
          <a:solidFill>
            <a:schemeClr val="bg1"/>
          </a:solidFill>
          <a:ln w="3161" cap="flat">
            <a:noFill/>
            <a:prstDash val="solid"/>
            <a:miter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en-IN" sz="1400">
              <a:solidFill>
                <a:schemeClr val="accent6">
                  <a:lumMod val="1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90" name="Freeform: Shape 1189">
            <a:extLst>
              <a:ext uri="{FF2B5EF4-FFF2-40B4-BE49-F238E27FC236}">
                <a16:creationId xmlns:a16="http://schemas.microsoft.com/office/drawing/2014/main" id="{8BFD8FB1-5821-501A-FE4D-8A8FD3125ED7}"/>
              </a:ext>
            </a:extLst>
          </p:cNvPr>
          <p:cNvSpPr/>
          <p:nvPr/>
        </p:nvSpPr>
        <p:spPr>
          <a:xfrm>
            <a:off x="6956729" y="4460291"/>
            <a:ext cx="804905" cy="804905"/>
          </a:xfrm>
          <a:custGeom>
            <a:avLst/>
            <a:gdLst>
              <a:gd name="connsiteX0" fmla="*/ 804906 w 804905"/>
              <a:gd name="connsiteY0" fmla="*/ 402453 h 804905"/>
              <a:gd name="connsiteX1" fmla="*/ 402453 w 804905"/>
              <a:gd name="connsiteY1" fmla="*/ 804905 h 804905"/>
              <a:gd name="connsiteX2" fmla="*/ 0 w 804905"/>
              <a:gd name="connsiteY2" fmla="*/ 402453 h 804905"/>
              <a:gd name="connsiteX3" fmla="*/ 402453 w 804905"/>
              <a:gd name="connsiteY3" fmla="*/ 0 h 804905"/>
              <a:gd name="connsiteX4" fmla="*/ 804906 w 804905"/>
              <a:gd name="connsiteY4" fmla="*/ 402453 h 804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4905" h="804905">
                <a:moveTo>
                  <a:pt x="804906" y="402453"/>
                </a:moveTo>
                <a:cubicBezTo>
                  <a:pt x="804906" y="624721"/>
                  <a:pt x="624721" y="804905"/>
                  <a:pt x="402453" y="804905"/>
                </a:cubicBezTo>
                <a:cubicBezTo>
                  <a:pt x="180184" y="804905"/>
                  <a:pt x="0" y="624721"/>
                  <a:pt x="0" y="402453"/>
                </a:cubicBezTo>
                <a:cubicBezTo>
                  <a:pt x="0" y="180184"/>
                  <a:pt x="180185" y="0"/>
                  <a:pt x="402453" y="0"/>
                </a:cubicBezTo>
                <a:cubicBezTo>
                  <a:pt x="624722" y="0"/>
                  <a:pt x="804906" y="180185"/>
                  <a:pt x="804906" y="402453"/>
                </a:cubicBezTo>
                <a:close/>
              </a:path>
            </a:pathLst>
          </a:custGeom>
          <a:solidFill>
            <a:schemeClr val="bg1"/>
          </a:solidFill>
          <a:ln w="3161" cap="flat">
            <a:noFill/>
            <a:prstDash val="solid"/>
            <a:miter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en-IN" sz="1400">
              <a:solidFill>
                <a:schemeClr val="accent6">
                  <a:lumMod val="1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91" name="Freeform: Shape 1190">
            <a:extLst>
              <a:ext uri="{FF2B5EF4-FFF2-40B4-BE49-F238E27FC236}">
                <a16:creationId xmlns:a16="http://schemas.microsoft.com/office/drawing/2014/main" id="{C6930429-935F-4B1C-A947-1CFCF9C764C7}"/>
              </a:ext>
            </a:extLst>
          </p:cNvPr>
          <p:cNvSpPr/>
          <p:nvPr/>
        </p:nvSpPr>
        <p:spPr>
          <a:xfrm>
            <a:off x="5750225" y="4460291"/>
            <a:ext cx="804905" cy="804905"/>
          </a:xfrm>
          <a:custGeom>
            <a:avLst/>
            <a:gdLst>
              <a:gd name="connsiteX0" fmla="*/ 804906 w 804905"/>
              <a:gd name="connsiteY0" fmla="*/ 402453 h 804905"/>
              <a:gd name="connsiteX1" fmla="*/ 402453 w 804905"/>
              <a:gd name="connsiteY1" fmla="*/ 804905 h 804905"/>
              <a:gd name="connsiteX2" fmla="*/ 0 w 804905"/>
              <a:gd name="connsiteY2" fmla="*/ 402453 h 804905"/>
              <a:gd name="connsiteX3" fmla="*/ 402453 w 804905"/>
              <a:gd name="connsiteY3" fmla="*/ 0 h 804905"/>
              <a:gd name="connsiteX4" fmla="*/ 804906 w 804905"/>
              <a:gd name="connsiteY4" fmla="*/ 402453 h 804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4905" h="804905">
                <a:moveTo>
                  <a:pt x="804906" y="402453"/>
                </a:moveTo>
                <a:cubicBezTo>
                  <a:pt x="804906" y="624721"/>
                  <a:pt x="624721" y="804905"/>
                  <a:pt x="402453" y="804905"/>
                </a:cubicBezTo>
                <a:cubicBezTo>
                  <a:pt x="180184" y="804905"/>
                  <a:pt x="0" y="624721"/>
                  <a:pt x="0" y="402453"/>
                </a:cubicBezTo>
                <a:cubicBezTo>
                  <a:pt x="0" y="180184"/>
                  <a:pt x="180184" y="0"/>
                  <a:pt x="402453" y="0"/>
                </a:cubicBezTo>
                <a:cubicBezTo>
                  <a:pt x="624721" y="0"/>
                  <a:pt x="804906" y="180185"/>
                  <a:pt x="804906" y="402453"/>
                </a:cubicBezTo>
                <a:close/>
              </a:path>
            </a:pathLst>
          </a:custGeom>
          <a:solidFill>
            <a:schemeClr val="bg1"/>
          </a:solidFill>
          <a:ln w="3161" cap="flat">
            <a:noFill/>
            <a:prstDash val="solid"/>
            <a:miter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en-IN" sz="1400">
              <a:solidFill>
                <a:schemeClr val="accent6">
                  <a:lumMod val="10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92" name="TextBox 1191">
            <a:extLst>
              <a:ext uri="{FF2B5EF4-FFF2-40B4-BE49-F238E27FC236}">
                <a16:creationId xmlns:a16="http://schemas.microsoft.com/office/drawing/2014/main" id="{C7EBB9D7-71D8-FD14-054C-09D8E7D1FCA2}"/>
              </a:ext>
            </a:extLst>
          </p:cNvPr>
          <p:cNvSpPr txBox="1"/>
          <p:nvPr/>
        </p:nvSpPr>
        <p:spPr>
          <a:xfrm>
            <a:off x="7200277" y="1188394"/>
            <a:ext cx="1270170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IN" sz="1600" b="1">
                <a:solidFill>
                  <a:schemeClr val="accent6">
                    <a:lumMod val="10000"/>
                  </a:schemeClr>
                </a:solidFill>
                <a:latin typeface="+mj-lt"/>
                <a:ea typeface="Calibri Light" panose="020F0302020204030204" pitchFamily="34" charset="0"/>
                <a:cs typeface="Calibri Light" panose="020F0302020204030204" pitchFamily="34" charset="0"/>
              </a:rPr>
              <a:t>Financial Strategist</a:t>
            </a:r>
          </a:p>
        </p:txBody>
      </p:sp>
      <p:sp>
        <p:nvSpPr>
          <p:cNvPr id="1193" name="TextBox 1192">
            <a:extLst>
              <a:ext uri="{FF2B5EF4-FFF2-40B4-BE49-F238E27FC236}">
                <a16:creationId xmlns:a16="http://schemas.microsoft.com/office/drawing/2014/main" id="{633AFF9A-3632-6EE0-1F5B-4CF68D895004}"/>
              </a:ext>
            </a:extLst>
          </p:cNvPr>
          <p:cNvSpPr txBox="1"/>
          <p:nvPr/>
        </p:nvSpPr>
        <p:spPr>
          <a:xfrm>
            <a:off x="8786494" y="3369077"/>
            <a:ext cx="137807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IN" sz="1600" b="1">
                <a:solidFill>
                  <a:schemeClr val="accent6">
                    <a:lumMod val="10000"/>
                  </a:schemeClr>
                </a:solidFill>
                <a:latin typeface="+mj-lt"/>
                <a:ea typeface="Calibri Light" panose="020F0302020204030204" pitchFamily="34" charset="0"/>
                <a:cs typeface="Calibri Light" panose="020F0302020204030204" pitchFamily="34" charset="0"/>
              </a:rPr>
              <a:t>Financial Reporting &amp; Accounting</a:t>
            </a:r>
          </a:p>
        </p:txBody>
      </p:sp>
      <p:sp>
        <p:nvSpPr>
          <p:cNvPr id="1194" name="TextBox 1193">
            <a:extLst>
              <a:ext uri="{FF2B5EF4-FFF2-40B4-BE49-F238E27FC236}">
                <a16:creationId xmlns:a16="http://schemas.microsoft.com/office/drawing/2014/main" id="{BC1B02A1-7320-B6FC-358A-CFC2C4B01F83}"/>
              </a:ext>
            </a:extLst>
          </p:cNvPr>
          <p:cNvSpPr txBox="1"/>
          <p:nvPr/>
        </p:nvSpPr>
        <p:spPr>
          <a:xfrm>
            <a:off x="7175987" y="5823461"/>
            <a:ext cx="1363658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IN" sz="1600" b="1">
                <a:solidFill>
                  <a:schemeClr val="accent6">
                    <a:lumMod val="10000"/>
                  </a:schemeClr>
                </a:solidFill>
                <a:latin typeface="+mj-lt"/>
                <a:ea typeface="Calibri Light" panose="020F0302020204030204" pitchFamily="34" charset="0"/>
                <a:cs typeface="Calibri Light" panose="020F0302020204030204" pitchFamily="34" charset="0"/>
              </a:rPr>
              <a:t>Risk Management</a:t>
            </a:r>
          </a:p>
        </p:txBody>
      </p:sp>
      <p:sp>
        <p:nvSpPr>
          <p:cNvPr id="1195" name="TextBox 1194">
            <a:extLst>
              <a:ext uri="{FF2B5EF4-FFF2-40B4-BE49-F238E27FC236}">
                <a16:creationId xmlns:a16="http://schemas.microsoft.com/office/drawing/2014/main" id="{DDF8D633-84D0-5956-9167-3C4EC7D24804}"/>
              </a:ext>
            </a:extLst>
          </p:cNvPr>
          <p:cNvSpPr txBox="1"/>
          <p:nvPr/>
        </p:nvSpPr>
        <p:spPr>
          <a:xfrm>
            <a:off x="4974276" y="5700492"/>
            <a:ext cx="1350102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IN" sz="1600" b="1">
                <a:solidFill>
                  <a:schemeClr val="accent6">
                    <a:lumMod val="10000"/>
                  </a:schemeClr>
                </a:solidFill>
                <a:latin typeface="+mj-lt"/>
                <a:ea typeface="Calibri Light" panose="020F0302020204030204" pitchFamily="34" charset="0"/>
                <a:cs typeface="Calibri Light" panose="020F0302020204030204" pitchFamily="34" charset="0"/>
              </a:rPr>
              <a:t>Investment &amp; Cash Flow Management</a:t>
            </a:r>
          </a:p>
        </p:txBody>
      </p:sp>
      <p:sp>
        <p:nvSpPr>
          <p:cNvPr id="1196" name="TextBox 1195">
            <a:extLst>
              <a:ext uri="{FF2B5EF4-FFF2-40B4-BE49-F238E27FC236}">
                <a16:creationId xmlns:a16="http://schemas.microsoft.com/office/drawing/2014/main" id="{99FD70CB-C227-8FA6-9AC2-5D3E2B652A87}"/>
              </a:ext>
            </a:extLst>
          </p:cNvPr>
          <p:cNvSpPr txBox="1"/>
          <p:nvPr/>
        </p:nvSpPr>
        <p:spPr>
          <a:xfrm>
            <a:off x="3493336" y="3369078"/>
            <a:ext cx="1337111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IN" sz="1600" b="1">
                <a:solidFill>
                  <a:schemeClr val="accent6">
                    <a:lumMod val="10000"/>
                  </a:schemeClr>
                </a:solidFill>
                <a:latin typeface="+mj-lt"/>
                <a:ea typeface="Calibri Light" panose="020F0302020204030204" pitchFamily="34" charset="0"/>
                <a:cs typeface="Calibri Light" panose="020F0302020204030204" pitchFamily="34" charset="0"/>
              </a:rPr>
              <a:t>Debt &amp; Capital Management</a:t>
            </a:r>
          </a:p>
        </p:txBody>
      </p:sp>
      <p:sp>
        <p:nvSpPr>
          <p:cNvPr id="1197" name="TextBox 1196">
            <a:extLst>
              <a:ext uri="{FF2B5EF4-FFF2-40B4-BE49-F238E27FC236}">
                <a16:creationId xmlns:a16="http://schemas.microsoft.com/office/drawing/2014/main" id="{CB07BC54-9C23-C8FB-1390-D4A1F27808D3}"/>
              </a:ext>
            </a:extLst>
          </p:cNvPr>
          <p:cNvSpPr txBox="1"/>
          <p:nvPr/>
        </p:nvSpPr>
        <p:spPr>
          <a:xfrm>
            <a:off x="4939509" y="1069911"/>
            <a:ext cx="1458317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IN" sz="1600" b="1">
                <a:solidFill>
                  <a:schemeClr val="accent6">
                    <a:lumMod val="10000"/>
                  </a:schemeClr>
                </a:solidFill>
                <a:latin typeface="+mj-lt"/>
                <a:ea typeface="Calibri Light" panose="020F0302020204030204" pitchFamily="34" charset="0"/>
                <a:cs typeface="Calibri Light" panose="020F0302020204030204" pitchFamily="34" charset="0"/>
              </a:rPr>
              <a:t>Performance Analysis &amp; Cost Control</a:t>
            </a:r>
          </a:p>
        </p:txBody>
      </p:sp>
      <p:pic>
        <p:nvPicPr>
          <p:cNvPr id="1204" name="Picture 1203">
            <a:extLst>
              <a:ext uri="{FF2B5EF4-FFF2-40B4-BE49-F238E27FC236}">
                <a16:creationId xmlns:a16="http://schemas.microsoft.com/office/drawing/2014/main" id="{D17B95E3-0849-1B84-747C-0BDE53FC1D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7876" y="2476570"/>
            <a:ext cx="358166" cy="358166"/>
          </a:xfrm>
          <a:prstGeom prst="rect">
            <a:avLst/>
          </a:prstGeom>
        </p:spPr>
      </p:pic>
      <p:pic>
        <p:nvPicPr>
          <p:cNvPr id="1205" name="Picture 1204">
            <a:extLst>
              <a:ext uri="{FF2B5EF4-FFF2-40B4-BE49-F238E27FC236}">
                <a16:creationId xmlns:a16="http://schemas.microsoft.com/office/drawing/2014/main" id="{2DB88312-69A9-7F83-4939-46E3948C20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9874" y="3610512"/>
            <a:ext cx="380520" cy="380520"/>
          </a:xfrm>
          <a:prstGeom prst="rect">
            <a:avLst/>
          </a:prstGeom>
        </p:spPr>
      </p:pic>
      <p:pic>
        <p:nvPicPr>
          <p:cNvPr id="1206" name="Picture 1205">
            <a:extLst>
              <a:ext uri="{FF2B5EF4-FFF2-40B4-BE49-F238E27FC236}">
                <a16:creationId xmlns:a16="http://schemas.microsoft.com/office/drawing/2014/main" id="{39A07E88-8D52-AB9A-2388-1DEC40142F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3333" y="4676895"/>
            <a:ext cx="371696" cy="371696"/>
          </a:xfrm>
          <a:prstGeom prst="rect">
            <a:avLst/>
          </a:prstGeom>
        </p:spPr>
      </p:pic>
      <p:pic>
        <p:nvPicPr>
          <p:cNvPr id="1207" name="Picture 1206">
            <a:extLst>
              <a:ext uri="{FF2B5EF4-FFF2-40B4-BE49-F238E27FC236}">
                <a16:creationId xmlns:a16="http://schemas.microsoft.com/office/drawing/2014/main" id="{5C481564-1B09-D9FC-4FAD-31B1714DE8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5396" y="4665462"/>
            <a:ext cx="394562" cy="394562"/>
          </a:xfrm>
          <a:prstGeom prst="rect">
            <a:avLst/>
          </a:prstGeom>
        </p:spPr>
      </p:pic>
      <p:pic>
        <p:nvPicPr>
          <p:cNvPr id="1208" name="Picture 1207">
            <a:extLst>
              <a:ext uri="{FF2B5EF4-FFF2-40B4-BE49-F238E27FC236}">
                <a16:creationId xmlns:a16="http://schemas.microsoft.com/office/drawing/2014/main" id="{446CCFA9-CC8E-16D5-1BDA-04F3283C739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6650" y="3589808"/>
            <a:ext cx="421856" cy="421856"/>
          </a:xfrm>
          <a:prstGeom prst="rect">
            <a:avLst/>
          </a:prstGeom>
        </p:spPr>
      </p:pic>
      <p:pic>
        <p:nvPicPr>
          <p:cNvPr id="1209" name="Picture 1208">
            <a:extLst>
              <a:ext uri="{FF2B5EF4-FFF2-40B4-BE49-F238E27FC236}">
                <a16:creationId xmlns:a16="http://schemas.microsoft.com/office/drawing/2014/main" id="{35479D85-8684-2461-7F89-4EA05BC2BA6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73654" y="2560168"/>
            <a:ext cx="358074" cy="358074"/>
          </a:xfrm>
          <a:prstGeom prst="rect">
            <a:avLst/>
          </a:prstGeom>
        </p:spPr>
      </p:pic>
      <p:pic>
        <p:nvPicPr>
          <p:cNvPr id="1210" name="Picture 1209">
            <a:extLst>
              <a:ext uri="{FF2B5EF4-FFF2-40B4-BE49-F238E27FC236}">
                <a16:creationId xmlns:a16="http://schemas.microsoft.com/office/drawing/2014/main" id="{8D12322F-DBDF-FB11-F957-A134312ABD4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74811" y="3344660"/>
            <a:ext cx="899026" cy="89902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DAF0BA7-0E1F-1155-377D-B31151D33447}"/>
              </a:ext>
            </a:extLst>
          </p:cNvPr>
          <p:cNvSpPr txBox="1"/>
          <p:nvPr/>
        </p:nvSpPr>
        <p:spPr>
          <a:xfrm>
            <a:off x="9121980" y="965331"/>
            <a:ext cx="2385937" cy="1601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1400" b="1" dirty="0">
                <a:solidFill>
                  <a:srgbClr val="00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Strategic Leadership </a:t>
            </a:r>
          </a:p>
          <a:p>
            <a:pPr>
              <a:lnSpc>
                <a:spcPts val="2400"/>
              </a:lnSpc>
            </a:pPr>
            <a:r>
              <a:rPr lang="en-US" sz="1400" dirty="0">
                <a:solidFill>
                  <a:srgbClr val="00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Co-strategist and value manager roles, often assuming COO duties in PE-funded organizations</a:t>
            </a:r>
            <a:endParaRPr lang="en-US" sz="1400" dirty="0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85E28A-29D5-B511-232E-815284A23A4D}"/>
              </a:ext>
            </a:extLst>
          </p:cNvPr>
          <p:cNvSpPr txBox="1"/>
          <p:nvPr/>
        </p:nvSpPr>
        <p:spPr>
          <a:xfrm>
            <a:off x="346310" y="2009678"/>
            <a:ext cx="275613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i="1">
                <a:solidFill>
                  <a:srgbClr val="746558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Modern CFOs navigate an increasingly complex landscape of responsibilities that extend far beyond traditional finance functions</a:t>
            </a:r>
            <a:endParaRPr lang="en-US" sz="2000" b="1" i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62121F-1DC5-BC5B-5D61-F10C05C45640}"/>
              </a:ext>
            </a:extLst>
          </p:cNvPr>
          <p:cNvSpPr txBox="1"/>
          <p:nvPr/>
        </p:nvSpPr>
        <p:spPr>
          <a:xfrm>
            <a:off x="9204963" y="5279879"/>
            <a:ext cx="2517850" cy="1293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1400" b="1" dirty="0">
                <a:solidFill>
                  <a:srgbClr val="00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Risk Management</a:t>
            </a:r>
          </a:p>
          <a:p>
            <a:pPr>
              <a:lnSpc>
                <a:spcPts val="2400"/>
              </a:lnSpc>
            </a:pPr>
            <a:r>
              <a:rPr lang="en-US" sz="1400" dirty="0">
                <a:solidFill>
                  <a:srgbClr val="00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Cybersecurity implications, vendor risk assessment, and enterprise-wide risk mitigation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67A99A-9627-1634-23BF-4968FBB76666}"/>
              </a:ext>
            </a:extLst>
          </p:cNvPr>
          <p:cNvSpPr txBox="1"/>
          <p:nvPr/>
        </p:nvSpPr>
        <p:spPr>
          <a:xfrm>
            <a:off x="10193068" y="2788777"/>
            <a:ext cx="1846532" cy="2217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1400" b="1" dirty="0">
                <a:solidFill>
                  <a:srgbClr val="00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Sustainability Integration</a:t>
            </a:r>
          </a:p>
          <a:p>
            <a:pPr>
              <a:lnSpc>
                <a:spcPts val="2400"/>
              </a:lnSpc>
            </a:pPr>
            <a:r>
              <a:rPr lang="en-US" sz="1400" dirty="0">
                <a:solidFill>
                  <a:srgbClr val="00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Responsible for identifying, measuring, and reporting on sustainability matters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CCD537-B8EA-9CB1-595F-A3100E2F1722}"/>
              </a:ext>
            </a:extLst>
          </p:cNvPr>
          <p:cNvSpPr txBox="1"/>
          <p:nvPr/>
        </p:nvSpPr>
        <p:spPr>
          <a:xfrm>
            <a:off x="1438382" y="4785252"/>
            <a:ext cx="2622081" cy="1293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ts val="2400"/>
              </a:lnSpc>
            </a:pPr>
            <a:r>
              <a:rPr lang="en-US" sz="1400" b="1" dirty="0">
                <a:solidFill>
                  <a:srgbClr val="00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Technology Oversight</a:t>
            </a:r>
          </a:p>
          <a:p>
            <a:pPr algn="r">
              <a:lnSpc>
                <a:spcPts val="2400"/>
              </a:lnSpc>
            </a:pPr>
            <a:r>
              <a:rPr lang="en-US" sz="1400" dirty="0">
                <a:solidFill>
                  <a:srgbClr val="00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Managing financial systems involving cloud platforms, ERP systems, and emerging AI tools</a:t>
            </a:r>
          </a:p>
        </p:txBody>
      </p:sp>
    </p:spTree>
    <p:extLst>
      <p:ext uri="{BB962C8B-B14F-4D97-AF65-F5344CB8AC3E}">
        <p14:creationId xmlns:p14="http://schemas.microsoft.com/office/powerpoint/2010/main" val="5745880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AC8F9C-87EC-6B15-7211-4D695A64BB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C0A311A-19AD-7F34-584A-8FAE4A69E086}"/>
              </a:ext>
            </a:extLst>
          </p:cNvPr>
          <p:cNvSpPr txBox="1"/>
          <p:nvPr/>
        </p:nvSpPr>
        <p:spPr>
          <a:xfrm>
            <a:off x="907676" y="6067475"/>
            <a:ext cx="198344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/>
          </a:p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64EF5FB-E7DD-4010-79EC-CE804D895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41D45BF6-7EDA-985B-CD2D-0D9F0C323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09600"/>
            <a:ext cx="10134600" cy="550843"/>
          </a:xfrm>
        </p:spPr>
        <p:txBody>
          <a:bodyPr/>
          <a:lstStyle/>
          <a:p>
            <a:r>
              <a:rPr lang="en-US">
                <a:latin typeface="+mn-lt"/>
              </a:rPr>
              <a:t>Ethical Implications &amp; Challenges for CFOs</a:t>
            </a:r>
            <a:br>
              <a:rPr lang="en-US">
                <a:latin typeface="+mn-lt"/>
              </a:rPr>
            </a:br>
            <a:endParaRPr lang="en-US">
              <a:latin typeface="+mn-lt"/>
            </a:endParaRPr>
          </a:p>
        </p:txBody>
      </p:sp>
      <p:sp>
        <p:nvSpPr>
          <p:cNvPr id="20" name="Text 14"/>
          <p:cNvSpPr/>
          <p:nvPr/>
        </p:nvSpPr>
        <p:spPr>
          <a:xfrm>
            <a:off x="826163" y="2038502"/>
            <a:ext cx="4353910" cy="251203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000">
                <a:solidFill>
                  <a:schemeClr val="accent6">
                    <a:lumMod val="10000"/>
                  </a:schemeClr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The World Economic Forum's 2024 Global Risks Report identifies </a:t>
            </a:r>
            <a:r>
              <a:rPr lang="en-US" sz="2000" b="1" i="1">
                <a:solidFill>
                  <a:schemeClr val="accent6">
                    <a:lumMod val="10000"/>
                  </a:schemeClr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misinformation and cyber insecurity </a:t>
            </a:r>
            <a:r>
              <a:rPr lang="en-US" sz="2000">
                <a:solidFill>
                  <a:schemeClr val="accent6">
                    <a:lumMod val="10000"/>
                  </a:schemeClr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as top threats, directly impacting CFO accountability for financial and operational implications.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6684CC6-AFB7-8B4D-AC05-B8DCB21021EB}"/>
              </a:ext>
            </a:extLst>
          </p:cNvPr>
          <p:cNvSpPr/>
          <p:nvPr/>
        </p:nvSpPr>
        <p:spPr>
          <a:xfrm>
            <a:off x="390379" y="4586284"/>
            <a:ext cx="5547315" cy="175304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>
                <a:solidFill>
                  <a:schemeClr val="accent2"/>
                </a:solidFill>
              </a:rPr>
              <a:t>It is in the public interest for IESBA to assess whether CFOs are adequately equipped to continue to play a crucial “first line of defense” role against corporate misconduct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AF65914-4228-22D0-F91A-54309602965A}"/>
              </a:ext>
            </a:extLst>
          </p:cNvPr>
          <p:cNvGrpSpPr/>
          <p:nvPr/>
        </p:nvGrpSpPr>
        <p:grpSpPr>
          <a:xfrm>
            <a:off x="5729765" y="2151928"/>
            <a:ext cx="6563802" cy="3695682"/>
            <a:chOff x="-1035147" y="549080"/>
            <a:chExt cx="12968386" cy="709022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90135AB-269C-ADCE-3505-162BA3F6D34D}"/>
                </a:ext>
              </a:extLst>
            </p:cNvPr>
            <p:cNvGrpSpPr/>
            <p:nvPr/>
          </p:nvGrpSpPr>
          <p:grpSpPr>
            <a:xfrm>
              <a:off x="-1035147" y="549080"/>
              <a:ext cx="12968386" cy="6099911"/>
              <a:chOff x="-1075674" y="549080"/>
              <a:chExt cx="12968386" cy="6099911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44C0DF5C-A755-294B-9C96-B50D31DCA1DE}"/>
                  </a:ext>
                </a:extLst>
              </p:cNvPr>
              <p:cNvGrpSpPr/>
              <p:nvPr/>
            </p:nvGrpSpPr>
            <p:grpSpPr>
              <a:xfrm>
                <a:off x="2832846" y="927585"/>
                <a:ext cx="5770890" cy="5721406"/>
                <a:chOff x="2776369" y="1077516"/>
                <a:chExt cx="5770890" cy="5721406"/>
              </a:xfrm>
            </p:grpSpPr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D3C5BFD7-83EC-7B16-5977-093E996A2D08}"/>
                    </a:ext>
                  </a:extLst>
                </p:cNvPr>
                <p:cNvSpPr/>
                <p:nvPr/>
              </p:nvSpPr>
              <p:spPr>
                <a:xfrm>
                  <a:off x="2776369" y="1077516"/>
                  <a:ext cx="5770890" cy="5721406"/>
                </a:xfrm>
                <a:prstGeom prst="ellipse">
                  <a:avLst/>
                </a:prstGeom>
                <a:noFill/>
                <a:ln w="444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grpSp>
              <p:nvGrpSpPr>
                <p:cNvPr id="29" name="Group 28">
                  <a:extLst>
                    <a:ext uri="{FF2B5EF4-FFF2-40B4-BE49-F238E27FC236}">
                      <a16:creationId xmlns:a16="http://schemas.microsoft.com/office/drawing/2014/main" id="{DC6F1B9B-3700-DACD-433F-A2BC976728ED}"/>
                    </a:ext>
                  </a:extLst>
                </p:cNvPr>
                <p:cNvGrpSpPr/>
                <p:nvPr/>
              </p:nvGrpSpPr>
              <p:grpSpPr>
                <a:xfrm>
                  <a:off x="3555999" y="2143595"/>
                  <a:ext cx="4169439" cy="3855225"/>
                  <a:chOff x="3373149" y="1900725"/>
                  <a:chExt cx="4586115" cy="4240500"/>
                </a:xfrm>
              </p:grpSpPr>
              <p:sp>
                <p:nvSpPr>
                  <p:cNvPr id="30" name="Freeform: Shape 29">
                    <a:extLst>
                      <a:ext uri="{FF2B5EF4-FFF2-40B4-BE49-F238E27FC236}">
                        <a16:creationId xmlns:a16="http://schemas.microsoft.com/office/drawing/2014/main" id="{5791D2EB-B83F-EF1A-E17F-4BA5D54D6E67}"/>
                      </a:ext>
                    </a:extLst>
                  </p:cNvPr>
                  <p:cNvSpPr/>
                  <p:nvPr/>
                </p:nvSpPr>
                <p:spPr>
                  <a:xfrm>
                    <a:off x="4113620" y="2492273"/>
                    <a:ext cx="2955124" cy="2955124"/>
                  </a:xfrm>
                  <a:custGeom>
                    <a:avLst/>
                    <a:gdLst>
                      <a:gd name="connsiteX0" fmla="*/ 4779129 w 4780547"/>
                      <a:gd name="connsiteY0" fmla="*/ 2390090 h 4780546"/>
                      <a:gd name="connsiteX1" fmla="*/ 2388856 w 4780547"/>
                      <a:gd name="connsiteY1" fmla="*/ 4780363 h 4780546"/>
                      <a:gd name="connsiteX2" fmla="*/ 91774 w 4780547"/>
                      <a:gd name="connsiteY2" fmla="*/ 3053048 h 4780546"/>
                      <a:gd name="connsiteX3" fmla="*/ -1418 w 4780547"/>
                      <a:gd name="connsiteY3" fmla="*/ 2390090 h 4780546"/>
                      <a:gd name="connsiteX4" fmla="*/ 2388856 w 4780547"/>
                      <a:gd name="connsiteY4" fmla="*/ -183 h 4780546"/>
                      <a:gd name="connsiteX5" fmla="*/ 2531645 w 4780547"/>
                      <a:gd name="connsiteY5" fmla="*/ 4053 h 4780546"/>
                      <a:gd name="connsiteX6" fmla="*/ 4779129 w 4780547"/>
                      <a:gd name="connsiteY6" fmla="*/ 2390090 h 47805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80547" h="4780546">
                        <a:moveTo>
                          <a:pt x="4779129" y="2390090"/>
                        </a:moveTo>
                        <a:cubicBezTo>
                          <a:pt x="4779129" y="3710215"/>
                          <a:pt x="3708980" y="4780363"/>
                          <a:pt x="2388856" y="4780363"/>
                        </a:cubicBezTo>
                        <a:cubicBezTo>
                          <a:pt x="1298761" y="4780363"/>
                          <a:pt x="379177" y="4050594"/>
                          <a:pt x="91774" y="3053048"/>
                        </a:cubicBezTo>
                        <a:cubicBezTo>
                          <a:pt x="29736" y="2837533"/>
                          <a:pt x="-1632" y="2614356"/>
                          <a:pt x="-1418" y="2390090"/>
                        </a:cubicBezTo>
                        <a:cubicBezTo>
                          <a:pt x="-1418" y="1069965"/>
                          <a:pt x="1068731" y="-183"/>
                          <a:pt x="2388856" y="-183"/>
                        </a:cubicBezTo>
                        <a:cubicBezTo>
                          <a:pt x="2436792" y="-183"/>
                          <a:pt x="2484407" y="1227"/>
                          <a:pt x="2531645" y="4053"/>
                        </a:cubicBezTo>
                        <a:cubicBezTo>
                          <a:pt x="3785228" y="77887"/>
                          <a:pt x="4779129" y="1117901"/>
                          <a:pt x="4779129" y="239009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31" name="Freeform: Shape 30">
                    <a:extLst>
                      <a:ext uri="{FF2B5EF4-FFF2-40B4-BE49-F238E27FC236}">
                        <a16:creationId xmlns:a16="http://schemas.microsoft.com/office/drawing/2014/main" id="{796A08D4-D510-A816-A5AF-1FE705849B90}"/>
                      </a:ext>
                    </a:extLst>
                  </p:cNvPr>
                  <p:cNvSpPr/>
                  <p:nvPr/>
                </p:nvSpPr>
                <p:spPr>
                  <a:xfrm>
                    <a:off x="6095723" y="2580606"/>
                    <a:ext cx="973444" cy="2037920"/>
                  </a:xfrm>
                  <a:custGeom>
                    <a:avLst/>
                    <a:gdLst>
                      <a:gd name="connsiteX0" fmla="*/ 1538013 w 1574755"/>
                      <a:gd name="connsiteY0" fmla="*/ 2654276 h 3296773"/>
                      <a:gd name="connsiteX1" fmla="*/ 1330985 w 1574755"/>
                      <a:gd name="connsiteY1" fmla="*/ 3296590 h 3296773"/>
                      <a:gd name="connsiteX2" fmla="*/ 1330985 w 1574755"/>
                      <a:gd name="connsiteY2" fmla="*/ 3296590 h 3296773"/>
                      <a:gd name="connsiteX3" fmla="*/ 1249698 w 1574755"/>
                      <a:gd name="connsiteY3" fmla="*/ 2959535 h 3296773"/>
                      <a:gd name="connsiteX4" fmla="*/ 1144226 w 1574755"/>
                      <a:gd name="connsiteY4" fmla="*/ 2735939 h 3296773"/>
                      <a:gd name="connsiteX5" fmla="*/ 951194 w 1574755"/>
                      <a:gd name="connsiteY5" fmla="*/ 2294593 h 3296773"/>
                      <a:gd name="connsiteX6" fmla="*/ 836824 w 1574755"/>
                      <a:gd name="connsiteY6" fmla="*/ 2533094 h 3296773"/>
                      <a:gd name="connsiteX7" fmla="*/ 559125 w 1574755"/>
                      <a:gd name="connsiteY7" fmla="*/ 2940607 h 3296773"/>
                      <a:gd name="connsiteX8" fmla="*/ 533387 w 1574755"/>
                      <a:gd name="connsiteY8" fmla="*/ 2672506 h 3296773"/>
                      <a:gd name="connsiteX9" fmla="*/ 300140 w 1574755"/>
                      <a:gd name="connsiteY9" fmla="*/ 2129604 h 3296773"/>
                      <a:gd name="connsiteX10" fmla="*/ 326467 w 1574755"/>
                      <a:gd name="connsiteY10" fmla="*/ 1977323 h 3296773"/>
                      <a:gd name="connsiteX11" fmla="*/ 463198 w 1574755"/>
                      <a:gd name="connsiteY11" fmla="*/ 1878716 h 3296773"/>
                      <a:gd name="connsiteX12" fmla="*/ 463735 w 1574755"/>
                      <a:gd name="connsiteY12" fmla="*/ 1719143 h 3296773"/>
                      <a:gd name="connsiteX13" fmla="*/ 550868 w 1574755"/>
                      <a:gd name="connsiteY13" fmla="*/ 1630991 h 3296773"/>
                      <a:gd name="connsiteX14" fmla="*/ 700360 w 1574755"/>
                      <a:gd name="connsiteY14" fmla="*/ 1548148 h 3296773"/>
                      <a:gd name="connsiteX15" fmla="*/ 927978 w 1574755"/>
                      <a:gd name="connsiteY15" fmla="*/ 1483000 h 3296773"/>
                      <a:gd name="connsiteX16" fmla="*/ 1104172 w 1574755"/>
                      <a:gd name="connsiteY16" fmla="*/ 1349969 h 3296773"/>
                      <a:gd name="connsiteX17" fmla="*/ 1027175 w 1574755"/>
                      <a:gd name="connsiteY17" fmla="*/ 1222032 h 3296773"/>
                      <a:gd name="connsiteX18" fmla="*/ 841756 w 1574755"/>
                      <a:gd name="connsiteY18" fmla="*/ 1068946 h 3296773"/>
                      <a:gd name="connsiteX19" fmla="*/ 758484 w 1574755"/>
                      <a:gd name="connsiteY19" fmla="*/ 899346 h 3296773"/>
                      <a:gd name="connsiteX20" fmla="*/ 631459 w 1574755"/>
                      <a:gd name="connsiteY20" fmla="*/ 799345 h 3296773"/>
                      <a:gd name="connsiteX21" fmla="*/ 419660 w 1574755"/>
                      <a:gd name="connsiteY21" fmla="*/ 564382 h 3296773"/>
                      <a:gd name="connsiteX22" fmla="*/ 193865 w 1574755"/>
                      <a:gd name="connsiteY22" fmla="*/ 255048 h 3296773"/>
                      <a:gd name="connsiteX23" fmla="*/ -1419 w 1574755"/>
                      <a:gd name="connsiteY23" fmla="*/ -183 h 3296773"/>
                      <a:gd name="connsiteX24" fmla="*/ 1538013 w 1574755"/>
                      <a:gd name="connsiteY24" fmla="*/ 2654276 h 32967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1574755" h="3296773">
                        <a:moveTo>
                          <a:pt x="1538013" y="2654276"/>
                        </a:moveTo>
                        <a:cubicBezTo>
                          <a:pt x="1499727" y="2877089"/>
                          <a:pt x="1430021" y="3093343"/>
                          <a:pt x="1330985" y="3296590"/>
                        </a:cubicBezTo>
                        <a:lnTo>
                          <a:pt x="1330985" y="3296590"/>
                        </a:lnTo>
                        <a:cubicBezTo>
                          <a:pt x="1330985" y="3296590"/>
                          <a:pt x="1291681" y="2977712"/>
                          <a:pt x="1249698" y="2959535"/>
                        </a:cubicBezTo>
                        <a:cubicBezTo>
                          <a:pt x="1207713" y="2941357"/>
                          <a:pt x="1122617" y="2912403"/>
                          <a:pt x="1144226" y="2735939"/>
                        </a:cubicBezTo>
                        <a:cubicBezTo>
                          <a:pt x="1165835" y="2559476"/>
                          <a:pt x="1112054" y="2297649"/>
                          <a:pt x="951194" y="2294593"/>
                        </a:cubicBezTo>
                        <a:cubicBezTo>
                          <a:pt x="790334" y="2291536"/>
                          <a:pt x="836824" y="2533094"/>
                          <a:pt x="836824" y="2533094"/>
                        </a:cubicBezTo>
                        <a:cubicBezTo>
                          <a:pt x="836824" y="2533094"/>
                          <a:pt x="571940" y="2970366"/>
                          <a:pt x="559125" y="2940607"/>
                        </a:cubicBezTo>
                        <a:cubicBezTo>
                          <a:pt x="546309" y="2910848"/>
                          <a:pt x="533387" y="2672506"/>
                          <a:pt x="533387" y="2672506"/>
                        </a:cubicBezTo>
                        <a:cubicBezTo>
                          <a:pt x="533387" y="2672506"/>
                          <a:pt x="290435" y="2200650"/>
                          <a:pt x="300140" y="2129604"/>
                        </a:cubicBezTo>
                        <a:cubicBezTo>
                          <a:pt x="309846" y="2058557"/>
                          <a:pt x="273867" y="2035394"/>
                          <a:pt x="326467" y="1977323"/>
                        </a:cubicBezTo>
                        <a:cubicBezTo>
                          <a:pt x="379069" y="1919253"/>
                          <a:pt x="463198" y="1878716"/>
                          <a:pt x="463198" y="1878716"/>
                        </a:cubicBezTo>
                        <a:lnTo>
                          <a:pt x="463735" y="1719143"/>
                        </a:lnTo>
                        <a:lnTo>
                          <a:pt x="550868" y="1630991"/>
                        </a:lnTo>
                        <a:lnTo>
                          <a:pt x="700360" y="1548148"/>
                        </a:lnTo>
                        <a:cubicBezTo>
                          <a:pt x="700360" y="1548148"/>
                          <a:pt x="837359" y="1538014"/>
                          <a:pt x="927978" y="1483000"/>
                        </a:cubicBezTo>
                        <a:cubicBezTo>
                          <a:pt x="1018595" y="1427986"/>
                          <a:pt x="1134254" y="1436190"/>
                          <a:pt x="1104172" y="1349969"/>
                        </a:cubicBezTo>
                        <a:cubicBezTo>
                          <a:pt x="1104172" y="1349969"/>
                          <a:pt x="1051946" y="1286751"/>
                          <a:pt x="1027175" y="1222032"/>
                        </a:cubicBezTo>
                        <a:cubicBezTo>
                          <a:pt x="1002402" y="1157312"/>
                          <a:pt x="863473" y="1099724"/>
                          <a:pt x="841756" y="1068946"/>
                        </a:cubicBezTo>
                        <a:cubicBezTo>
                          <a:pt x="820040" y="1038168"/>
                          <a:pt x="845081" y="971519"/>
                          <a:pt x="758484" y="899346"/>
                        </a:cubicBezTo>
                        <a:cubicBezTo>
                          <a:pt x="671888" y="827174"/>
                          <a:pt x="693872" y="855163"/>
                          <a:pt x="631459" y="799345"/>
                        </a:cubicBezTo>
                        <a:cubicBezTo>
                          <a:pt x="569044" y="743526"/>
                          <a:pt x="428186" y="619932"/>
                          <a:pt x="419660" y="564382"/>
                        </a:cubicBezTo>
                        <a:cubicBezTo>
                          <a:pt x="411133" y="508832"/>
                          <a:pt x="358532" y="292582"/>
                          <a:pt x="193865" y="255048"/>
                        </a:cubicBezTo>
                        <a:cubicBezTo>
                          <a:pt x="29198" y="217514"/>
                          <a:pt x="-1419" y="-183"/>
                          <a:pt x="-1419" y="-183"/>
                        </a:cubicBezTo>
                        <a:cubicBezTo>
                          <a:pt x="1067657" y="386632"/>
                          <a:pt x="1738390" y="1495011"/>
                          <a:pt x="1538013" y="2654276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32" name="Freeform: Shape 31">
                    <a:extLst>
                      <a:ext uri="{FF2B5EF4-FFF2-40B4-BE49-F238E27FC236}">
                        <a16:creationId xmlns:a16="http://schemas.microsoft.com/office/drawing/2014/main" id="{62571E53-9960-9F35-5816-0E6A25B3F9F7}"/>
                      </a:ext>
                    </a:extLst>
                  </p:cNvPr>
                  <p:cNvSpPr/>
                  <p:nvPr/>
                </p:nvSpPr>
                <p:spPr>
                  <a:xfrm>
                    <a:off x="5625057" y="4500793"/>
                    <a:ext cx="1261817" cy="946570"/>
                  </a:xfrm>
                  <a:custGeom>
                    <a:avLst/>
                    <a:gdLst>
                      <a:gd name="connsiteX0" fmla="*/ 2039841 w 2041260"/>
                      <a:gd name="connsiteY0" fmla="*/ 291510 h 1531280"/>
                      <a:gd name="connsiteX1" fmla="*/ -1419 w 2041260"/>
                      <a:gd name="connsiteY1" fmla="*/ 1531098 h 1531280"/>
                      <a:gd name="connsiteX2" fmla="*/ 260462 w 2041260"/>
                      <a:gd name="connsiteY2" fmla="*/ 1323964 h 1531280"/>
                      <a:gd name="connsiteX3" fmla="*/ 307541 w 2041260"/>
                      <a:gd name="connsiteY3" fmla="*/ 1155489 h 1531280"/>
                      <a:gd name="connsiteX4" fmla="*/ 499553 w 2041260"/>
                      <a:gd name="connsiteY4" fmla="*/ 827013 h 1531280"/>
                      <a:gd name="connsiteX5" fmla="*/ 509258 w 2041260"/>
                      <a:gd name="connsiteY5" fmla="*/ 458107 h 1531280"/>
                      <a:gd name="connsiteX6" fmla="*/ 713498 w 2041260"/>
                      <a:gd name="connsiteY6" fmla="*/ 111025 h 1531280"/>
                      <a:gd name="connsiteX7" fmla="*/ 1228250 w 2041260"/>
                      <a:gd name="connsiteY7" fmla="*/ -183 h 1531280"/>
                      <a:gd name="connsiteX8" fmla="*/ 1516028 w 2041260"/>
                      <a:gd name="connsiteY8" fmla="*/ 66038 h 1531280"/>
                      <a:gd name="connsiteX9" fmla="*/ 1731848 w 2041260"/>
                      <a:gd name="connsiteY9" fmla="*/ 215155 h 1531280"/>
                      <a:gd name="connsiteX10" fmla="*/ 2039841 w 2041260"/>
                      <a:gd name="connsiteY10" fmla="*/ 291510 h 1531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041260" h="1531280">
                        <a:moveTo>
                          <a:pt x="2039841" y="291510"/>
                        </a:moveTo>
                        <a:cubicBezTo>
                          <a:pt x="1633992" y="1030823"/>
                          <a:pt x="856770" y="1512491"/>
                          <a:pt x="-1419" y="1531098"/>
                        </a:cubicBezTo>
                        <a:lnTo>
                          <a:pt x="260462" y="1323964"/>
                        </a:lnTo>
                        <a:cubicBezTo>
                          <a:pt x="260462" y="1323964"/>
                          <a:pt x="291133" y="1198224"/>
                          <a:pt x="307541" y="1155489"/>
                        </a:cubicBezTo>
                        <a:cubicBezTo>
                          <a:pt x="323947" y="1112754"/>
                          <a:pt x="499553" y="827013"/>
                          <a:pt x="499553" y="827013"/>
                        </a:cubicBezTo>
                        <a:cubicBezTo>
                          <a:pt x="499553" y="827013"/>
                          <a:pt x="487649" y="583203"/>
                          <a:pt x="509258" y="458107"/>
                        </a:cubicBezTo>
                        <a:cubicBezTo>
                          <a:pt x="530867" y="333012"/>
                          <a:pt x="641325" y="267273"/>
                          <a:pt x="713498" y="111025"/>
                        </a:cubicBezTo>
                        <a:cubicBezTo>
                          <a:pt x="785670" y="-45224"/>
                          <a:pt x="1142189" y="29361"/>
                          <a:pt x="1228250" y="-183"/>
                        </a:cubicBezTo>
                        <a:lnTo>
                          <a:pt x="1516028" y="66038"/>
                        </a:lnTo>
                        <a:lnTo>
                          <a:pt x="1731848" y="215155"/>
                        </a:lnTo>
                        <a:cubicBezTo>
                          <a:pt x="1731848" y="215155"/>
                          <a:pt x="1900805" y="258265"/>
                          <a:pt x="2039841" y="29151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33" name="Freeform: Shape 32">
                    <a:extLst>
                      <a:ext uri="{FF2B5EF4-FFF2-40B4-BE49-F238E27FC236}">
                        <a16:creationId xmlns:a16="http://schemas.microsoft.com/office/drawing/2014/main" id="{56A07C0D-73F1-6C8E-0418-7015C0ADCEE5}"/>
                      </a:ext>
                    </a:extLst>
                  </p:cNvPr>
                  <p:cNvSpPr/>
                  <p:nvPr/>
                </p:nvSpPr>
                <p:spPr>
                  <a:xfrm>
                    <a:off x="4113620" y="2492273"/>
                    <a:ext cx="1565828" cy="1994367"/>
                  </a:xfrm>
                  <a:custGeom>
                    <a:avLst/>
                    <a:gdLst>
                      <a:gd name="connsiteX0" fmla="*/ 2162633 w 2533063"/>
                      <a:gd name="connsiteY0" fmla="*/ 1114738 h 3226316"/>
                      <a:gd name="connsiteX1" fmla="*/ 1869439 w 2533063"/>
                      <a:gd name="connsiteY1" fmla="*/ 1494850 h 3226316"/>
                      <a:gd name="connsiteX2" fmla="*/ 1709490 w 2533063"/>
                      <a:gd name="connsiteY2" fmla="*/ 1682520 h 3226316"/>
                      <a:gd name="connsiteX3" fmla="*/ 1893192 w 2533063"/>
                      <a:gd name="connsiteY3" fmla="*/ 2225691 h 3226316"/>
                      <a:gd name="connsiteX4" fmla="*/ 1659570 w 2533063"/>
                      <a:gd name="connsiteY4" fmla="*/ 2393575 h 3226316"/>
                      <a:gd name="connsiteX5" fmla="*/ 1469540 w 2533063"/>
                      <a:gd name="connsiteY5" fmla="*/ 2595883 h 3226316"/>
                      <a:gd name="connsiteX6" fmla="*/ 1145944 w 2533063"/>
                      <a:gd name="connsiteY6" fmla="*/ 2782535 h 3226316"/>
                      <a:gd name="connsiteX7" fmla="*/ 878326 w 2533063"/>
                      <a:gd name="connsiteY7" fmla="*/ 2907791 h 3226316"/>
                      <a:gd name="connsiteX8" fmla="*/ 513120 w 2533063"/>
                      <a:gd name="connsiteY8" fmla="*/ 3124255 h 3226316"/>
                      <a:gd name="connsiteX9" fmla="*/ 340785 w 2533063"/>
                      <a:gd name="connsiteY9" fmla="*/ 3226133 h 3226316"/>
                      <a:gd name="connsiteX10" fmla="*/ 91774 w 2533063"/>
                      <a:gd name="connsiteY10" fmla="*/ 3053048 h 3226316"/>
                      <a:gd name="connsiteX11" fmla="*/ -1418 w 2533063"/>
                      <a:gd name="connsiteY11" fmla="*/ 2390090 h 3226316"/>
                      <a:gd name="connsiteX12" fmla="*/ 2388856 w 2533063"/>
                      <a:gd name="connsiteY12" fmla="*/ -183 h 3226316"/>
                      <a:gd name="connsiteX13" fmla="*/ 2531645 w 2533063"/>
                      <a:gd name="connsiteY13" fmla="*/ 4053 h 3226316"/>
                      <a:gd name="connsiteX14" fmla="*/ 2028368 w 2533063"/>
                      <a:gd name="connsiteY14" fmla="*/ 417356 h 3226316"/>
                      <a:gd name="connsiteX15" fmla="*/ 2081988 w 2533063"/>
                      <a:gd name="connsiteY15" fmla="*/ 845297 h 3226316"/>
                      <a:gd name="connsiteX16" fmla="*/ 2162633 w 2533063"/>
                      <a:gd name="connsiteY16" fmla="*/ 1114738 h 3226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2533063" h="3226316">
                        <a:moveTo>
                          <a:pt x="2162633" y="1114738"/>
                        </a:moveTo>
                        <a:cubicBezTo>
                          <a:pt x="2080755" y="1273346"/>
                          <a:pt x="1869439" y="1494850"/>
                          <a:pt x="1869439" y="1494850"/>
                        </a:cubicBezTo>
                        <a:cubicBezTo>
                          <a:pt x="1849492" y="1579538"/>
                          <a:pt x="1789920" y="1649410"/>
                          <a:pt x="1709490" y="1682520"/>
                        </a:cubicBezTo>
                        <a:cubicBezTo>
                          <a:pt x="1571848" y="1740805"/>
                          <a:pt x="2053945" y="2163546"/>
                          <a:pt x="1893192" y="2225691"/>
                        </a:cubicBezTo>
                        <a:cubicBezTo>
                          <a:pt x="1732439" y="2287837"/>
                          <a:pt x="1659570" y="2393575"/>
                          <a:pt x="1659570" y="2393575"/>
                        </a:cubicBezTo>
                        <a:cubicBezTo>
                          <a:pt x="1659570" y="2393575"/>
                          <a:pt x="1483428" y="2569556"/>
                          <a:pt x="1469540" y="2595883"/>
                        </a:cubicBezTo>
                        <a:cubicBezTo>
                          <a:pt x="1455653" y="2622211"/>
                          <a:pt x="1197044" y="2750095"/>
                          <a:pt x="1145944" y="2782535"/>
                        </a:cubicBezTo>
                        <a:cubicBezTo>
                          <a:pt x="1094843" y="2814975"/>
                          <a:pt x="1135220" y="2845538"/>
                          <a:pt x="878326" y="2907791"/>
                        </a:cubicBezTo>
                        <a:cubicBezTo>
                          <a:pt x="621433" y="2970044"/>
                          <a:pt x="591834" y="3037820"/>
                          <a:pt x="513120" y="3124255"/>
                        </a:cubicBezTo>
                        <a:cubicBezTo>
                          <a:pt x="434406" y="3210691"/>
                          <a:pt x="340785" y="3226133"/>
                          <a:pt x="340785" y="3226133"/>
                        </a:cubicBezTo>
                        <a:cubicBezTo>
                          <a:pt x="340785" y="3226133"/>
                          <a:pt x="197084" y="3177875"/>
                          <a:pt x="91774" y="3053048"/>
                        </a:cubicBezTo>
                        <a:cubicBezTo>
                          <a:pt x="29736" y="2837533"/>
                          <a:pt x="-1632" y="2614356"/>
                          <a:pt x="-1418" y="2390090"/>
                        </a:cubicBezTo>
                        <a:cubicBezTo>
                          <a:pt x="-1418" y="1069965"/>
                          <a:pt x="1068731" y="-183"/>
                          <a:pt x="2388856" y="-183"/>
                        </a:cubicBezTo>
                        <a:cubicBezTo>
                          <a:pt x="2436792" y="-183"/>
                          <a:pt x="2484407" y="1227"/>
                          <a:pt x="2531645" y="4053"/>
                        </a:cubicBezTo>
                        <a:cubicBezTo>
                          <a:pt x="2438776" y="70005"/>
                          <a:pt x="2126546" y="295424"/>
                          <a:pt x="2028368" y="417356"/>
                        </a:cubicBezTo>
                        <a:cubicBezTo>
                          <a:pt x="1912549" y="561218"/>
                          <a:pt x="2017644" y="797468"/>
                          <a:pt x="2081988" y="845297"/>
                        </a:cubicBezTo>
                        <a:cubicBezTo>
                          <a:pt x="2146333" y="893126"/>
                          <a:pt x="2244832" y="955969"/>
                          <a:pt x="2162633" y="1114738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34" name="Freeform: Shape 33">
                    <a:extLst>
                      <a:ext uri="{FF2B5EF4-FFF2-40B4-BE49-F238E27FC236}">
                        <a16:creationId xmlns:a16="http://schemas.microsoft.com/office/drawing/2014/main" id="{EED7D97C-2D66-C5FD-EA3C-DE812C8F87E6}"/>
                      </a:ext>
                    </a:extLst>
                  </p:cNvPr>
                  <p:cNvSpPr/>
                  <p:nvPr/>
                </p:nvSpPr>
                <p:spPr>
                  <a:xfrm>
                    <a:off x="5441657" y="2941813"/>
                    <a:ext cx="625053" cy="479624"/>
                  </a:xfrm>
                  <a:custGeom>
                    <a:avLst/>
                    <a:gdLst>
                      <a:gd name="connsiteX0" fmla="*/ 87277 w 1011157"/>
                      <a:gd name="connsiteY0" fmla="*/ 89920 h 775894"/>
                      <a:gd name="connsiteX1" fmla="*/ 195054 w 1011157"/>
                      <a:gd name="connsiteY1" fmla="*/ 359843 h 775894"/>
                      <a:gd name="connsiteX2" fmla="*/ 3040 w 1011157"/>
                      <a:gd name="connsiteY2" fmla="*/ 639847 h 775894"/>
                      <a:gd name="connsiteX3" fmla="*/ 286423 w 1011157"/>
                      <a:gd name="connsiteY3" fmla="*/ 775023 h 775894"/>
                      <a:gd name="connsiteX4" fmla="*/ 662996 w 1011157"/>
                      <a:gd name="connsiteY4" fmla="*/ 536038 h 775894"/>
                      <a:gd name="connsiteX5" fmla="*/ 974689 w 1011157"/>
                      <a:gd name="connsiteY5" fmla="*/ 452659 h 775894"/>
                      <a:gd name="connsiteX6" fmla="*/ 931150 w 1011157"/>
                      <a:gd name="connsiteY6" fmla="*/ 236410 h 775894"/>
                      <a:gd name="connsiteX7" fmla="*/ 692541 w 1011157"/>
                      <a:gd name="connsiteY7" fmla="*/ 50509 h 775894"/>
                      <a:gd name="connsiteX8" fmla="*/ 87277 w 1011157"/>
                      <a:gd name="connsiteY8" fmla="*/ 89920 h 775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11157" h="775894">
                        <a:moveTo>
                          <a:pt x="87277" y="89920"/>
                        </a:moveTo>
                        <a:cubicBezTo>
                          <a:pt x="87277" y="89920"/>
                          <a:pt x="270819" y="262898"/>
                          <a:pt x="195054" y="359843"/>
                        </a:cubicBezTo>
                        <a:cubicBezTo>
                          <a:pt x="119288" y="456788"/>
                          <a:pt x="-28971" y="594538"/>
                          <a:pt x="3040" y="639847"/>
                        </a:cubicBezTo>
                        <a:cubicBezTo>
                          <a:pt x="35051" y="685156"/>
                          <a:pt x="168459" y="784942"/>
                          <a:pt x="286423" y="775023"/>
                        </a:cubicBezTo>
                        <a:cubicBezTo>
                          <a:pt x="404387" y="765103"/>
                          <a:pt x="551520" y="626817"/>
                          <a:pt x="662996" y="536038"/>
                        </a:cubicBezTo>
                        <a:cubicBezTo>
                          <a:pt x="774472" y="445260"/>
                          <a:pt x="946377" y="472713"/>
                          <a:pt x="974689" y="452659"/>
                        </a:cubicBezTo>
                        <a:cubicBezTo>
                          <a:pt x="1003000" y="432605"/>
                          <a:pt x="1054261" y="326491"/>
                          <a:pt x="931150" y="236410"/>
                        </a:cubicBezTo>
                        <a:cubicBezTo>
                          <a:pt x="808037" y="146328"/>
                          <a:pt x="751523" y="93030"/>
                          <a:pt x="692541" y="50509"/>
                        </a:cubicBezTo>
                        <a:cubicBezTo>
                          <a:pt x="633559" y="7988"/>
                          <a:pt x="-49346" y="-54586"/>
                          <a:pt x="87277" y="8992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35" name="Freeform: Shape 34">
                    <a:extLst>
                      <a:ext uri="{FF2B5EF4-FFF2-40B4-BE49-F238E27FC236}">
                        <a16:creationId xmlns:a16="http://schemas.microsoft.com/office/drawing/2014/main" id="{3A75AC76-0816-BB78-0148-39F69036BA20}"/>
                      </a:ext>
                    </a:extLst>
                  </p:cNvPr>
                  <p:cNvSpPr/>
                  <p:nvPr/>
                </p:nvSpPr>
                <p:spPr>
                  <a:xfrm>
                    <a:off x="4231519" y="4548921"/>
                    <a:ext cx="999802" cy="854160"/>
                  </a:xfrm>
                  <a:custGeom>
                    <a:avLst/>
                    <a:gdLst>
                      <a:gd name="connsiteX0" fmla="*/ 1615976 w 1617394"/>
                      <a:gd name="connsiteY0" fmla="*/ 1381604 h 1381787"/>
                      <a:gd name="connsiteX1" fmla="*/ 1360530 w 1617394"/>
                      <a:gd name="connsiteY1" fmla="*/ 1302301 h 1381787"/>
                      <a:gd name="connsiteX2" fmla="*/ -1419 w 1617394"/>
                      <a:gd name="connsiteY2" fmla="*/ -183 h 1381787"/>
                      <a:gd name="connsiteX3" fmla="*/ 478481 w 1617394"/>
                      <a:gd name="connsiteY3" fmla="*/ 30595 h 1381787"/>
                      <a:gd name="connsiteX4" fmla="*/ 1135487 w 1617394"/>
                      <a:gd name="connsiteY4" fmla="*/ 137084 h 1381787"/>
                      <a:gd name="connsiteX5" fmla="*/ 1157310 w 1617394"/>
                      <a:gd name="connsiteY5" fmla="*/ 589744 h 1381787"/>
                      <a:gd name="connsiteX6" fmla="*/ 1428359 w 1617394"/>
                      <a:gd name="connsiteY6" fmla="*/ 948140 h 1381787"/>
                      <a:gd name="connsiteX7" fmla="*/ 1615976 w 1617394"/>
                      <a:gd name="connsiteY7" fmla="*/ 1381604 h 1381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617394" h="1381787">
                        <a:moveTo>
                          <a:pt x="1615976" y="1381604"/>
                        </a:moveTo>
                        <a:cubicBezTo>
                          <a:pt x="1529433" y="1359942"/>
                          <a:pt x="1444124" y="1333507"/>
                          <a:pt x="1360530" y="1302301"/>
                        </a:cubicBezTo>
                        <a:cubicBezTo>
                          <a:pt x="736607" y="1069804"/>
                          <a:pt x="250595" y="590495"/>
                          <a:pt x="-1419" y="-183"/>
                        </a:cubicBezTo>
                        <a:cubicBezTo>
                          <a:pt x="-1419" y="-183"/>
                          <a:pt x="210327" y="73973"/>
                          <a:pt x="478481" y="30595"/>
                        </a:cubicBezTo>
                        <a:cubicBezTo>
                          <a:pt x="746634" y="-12784"/>
                          <a:pt x="962401" y="-18682"/>
                          <a:pt x="1135487" y="137084"/>
                        </a:cubicBezTo>
                        <a:cubicBezTo>
                          <a:pt x="1308572" y="292850"/>
                          <a:pt x="1047764" y="383146"/>
                          <a:pt x="1157310" y="589744"/>
                        </a:cubicBezTo>
                        <a:cubicBezTo>
                          <a:pt x="1266856" y="796342"/>
                          <a:pt x="1320368" y="696984"/>
                          <a:pt x="1428359" y="948140"/>
                        </a:cubicBezTo>
                        <a:cubicBezTo>
                          <a:pt x="1472274" y="1050287"/>
                          <a:pt x="1561766" y="1219082"/>
                          <a:pt x="1615976" y="138160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36" name="Freeform: Shape 35">
                    <a:extLst>
                      <a:ext uri="{FF2B5EF4-FFF2-40B4-BE49-F238E27FC236}">
                        <a16:creationId xmlns:a16="http://schemas.microsoft.com/office/drawing/2014/main" id="{A6C19148-D099-40A6-BAFC-486C06609ACC}"/>
                      </a:ext>
                    </a:extLst>
                  </p:cNvPr>
                  <p:cNvSpPr/>
                  <p:nvPr/>
                </p:nvSpPr>
                <p:spPr>
                  <a:xfrm>
                    <a:off x="3935430" y="3341362"/>
                    <a:ext cx="2717503" cy="1239842"/>
                  </a:xfrm>
                  <a:custGeom>
                    <a:avLst/>
                    <a:gdLst>
                      <a:gd name="connsiteX0" fmla="*/ 2857625 w 4396144"/>
                      <a:gd name="connsiteY0" fmla="*/ 2005710 h 2005710"/>
                      <a:gd name="connsiteX1" fmla="*/ 1356747 w 4396144"/>
                      <a:gd name="connsiteY1" fmla="*/ 504833 h 2005710"/>
                      <a:gd name="connsiteX2" fmla="*/ 252389 w 4396144"/>
                      <a:gd name="connsiteY2" fmla="*/ 1609137 h 2005710"/>
                      <a:gd name="connsiteX3" fmla="*/ 0 w 4396144"/>
                      <a:gd name="connsiteY3" fmla="*/ 1356747 h 2005710"/>
                      <a:gd name="connsiteX4" fmla="*/ 1356747 w 4396144"/>
                      <a:gd name="connsiteY4" fmla="*/ 0 h 2005710"/>
                      <a:gd name="connsiteX5" fmla="*/ 2857625 w 4396144"/>
                      <a:gd name="connsiteY5" fmla="*/ 1500878 h 2005710"/>
                      <a:gd name="connsiteX6" fmla="*/ 4143755 w 4396144"/>
                      <a:gd name="connsiteY6" fmla="*/ 214802 h 2005710"/>
                      <a:gd name="connsiteX7" fmla="*/ 4396144 w 4396144"/>
                      <a:gd name="connsiteY7" fmla="*/ 467191 h 2005710"/>
                      <a:gd name="connsiteX8" fmla="*/ 2857625 w 4396144"/>
                      <a:gd name="connsiteY8" fmla="*/ 2005710 h 2005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96144" h="2005710">
                        <a:moveTo>
                          <a:pt x="2857625" y="2005710"/>
                        </a:moveTo>
                        <a:lnTo>
                          <a:pt x="1356747" y="504833"/>
                        </a:lnTo>
                        <a:lnTo>
                          <a:pt x="252389" y="1609137"/>
                        </a:lnTo>
                        <a:lnTo>
                          <a:pt x="0" y="1356747"/>
                        </a:lnTo>
                        <a:lnTo>
                          <a:pt x="1356747" y="0"/>
                        </a:lnTo>
                        <a:lnTo>
                          <a:pt x="2857625" y="1500878"/>
                        </a:lnTo>
                        <a:lnTo>
                          <a:pt x="4143755" y="214802"/>
                        </a:lnTo>
                        <a:lnTo>
                          <a:pt x="4396144" y="467191"/>
                        </a:lnTo>
                        <a:lnTo>
                          <a:pt x="2857625" y="2005710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37" name="Freeform: Shape 36">
                    <a:extLst>
                      <a:ext uri="{FF2B5EF4-FFF2-40B4-BE49-F238E27FC236}">
                        <a16:creationId xmlns:a16="http://schemas.microsoft.com/office/drawing/2014/main" id="{93CA9D7D-8A96-E5E2-EEDF-65FDEC461BAC}"/>
                      </a:ext>
                    </a:extLst>
                  </p:cNvPr>
                  <p:cNvSpPr/>
                  <p:nvPr/>
                </p:nvSpPr>
                <p:spPr>
                  <a:xfrm>
                    <a:off x="6284852" y="3086175"/>
                    <a:ext cx="751376" cy="751376"/>
                  </a:xfrm>
                  <a:custGeom>
                    <a:avLst/>
                    <a:gdLst>
                      <a:gd name="connsiteX0" fmla="*/ 889824 w 1215512"/>
                      <a:gd name="connsiteY0" fmla="*/ 1215512 h 1215512"/>
                      <a:gd name="connsiteX1" fmla="*/ 1215512 w 1215512"/>
                      <a:gd name="connsiteY1" fmla="*/ 0 h 1215512"/>
                      <a:gd name="connsiteX2" fmla="*/ 0 w 1215512"/>
                      <a:gd name="connsiteY2" fmla="*/ 325688 h 1215512"/>
                      <a:gd name="connsiteX3" fmla="*/ 889824 w 1215512"/>
                      <a:gd name="connsiteY3" fmla="*/ 1215512 h 12155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5512" h="1215512">
                        <a:moveTo>
                          <a:pt x="889824" y="1215512"/>
                        </a:moveTo>
                        <a:lnTo>
                          <a:pt x="1215512" y="0"/>
                        </a:lnTo>
                        <a:lnTo>
                          <a:pt x="0" y="325688"/>
                        </a:lnTo>
                        <a:lnTo>
                          <a:pt x="889824" y="1215512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38" name="Freeform: Shape 37">
                    <a:extLst>
                      <a:ext uri="{FF2B5EF4-FFF2-40B4-BE49-F238E27FC236}">
                        <a16:creationId xmlns:a16="http://schemas.microsoft.com/office/drawing/2014/main" id="{A164E5C6-CBA9-C822-7BE0-56247D1B6ED0}"/>
                      </a:ext>
                    </a:extLst>
                  </p:cNvPr>
                  <p:cNvSpPr/>
                  <p:nvPr/>
                </p:nvSpPr>
                <p:spPr>
                  <a:xfrm>
                    <a:off x="4559759" y="3062509"/>
                    <a:ext cx="791780" cy="381770"/>
                  </a:xfrm>
                  <a:custGeom>
                    <a:avLst/>
                    <a:gdLst>
                      <a:gd name="connsiteX0" fmla="*/ 1280875 w 1280874"/>
                      <a:gd name="connsiteY0" fmla="*/ 0 h 617595"/>
                      <a:gd name="connsiteX1" fmla="*/ 970469 w 1280874"/>
                      <a:gd name="connsiteY1" fmla="*/ 83165 h 617595"/>
                      <a:gd name="connsiteX2" fmla="*/ 1052829 w 1280874"/>
                      <a:gd name="connsiteY2" fmla="*/ 165525 h 617595"/>
                      <a:gd name="connsiteX3" fmla="*/ 729661 w 1280874"/>
                      <a:gd name="connsiteY3" fmla="*/ 488639 h 617595"/>
                      <a:gd name="connsiteX4" fmla="*/ 346385 w 1280874"/>
                      <a:gd name="connsiteY4" fmla="*/ 105417 h 617595"/>
                      <a:gd name="connsiteX5" fmla="*/ 0 w 1280874"/>
                      <a:gd name="connsiteY5" fmla="*/ 451856 h 617595"/>
                      <a:gd name="connsiteX6" fmla="*/ 64451 w 1280874"/>
                      <a:gd name="connsiteY6" fmla="*/ 516307 h 617595"/>
                      <a:gd name="connsiteX7" fmla="*/ 346385 w 1280874"/>
                      <a:gd name="connsiteY7" fmla="*/ 234320 h 617595"/>
                      <a:gd name="connsiteX8" fmla="*/ 729661 w 1280874"/>
                      <a:gd name="connsiteY8" fmla="*/ 617595 h 617595"/>
                      <a:gd name="connsiteX9" fmla="*/ 1117280 w 1280874"/>
                      <a:gd name="connsiteY9" fmla="*/ 229976 h 617595"/>
                      <a:gd name="connsiteX10" fmla="*/ 1197710 w 1280874"/>
                      <a:gd name="connsiteY10" fmla="*/ 310353 h 617595"/>
                      <a:gd name="connsiteX11" fmla="*/ 1280875 w 1280874"/>
                      <a:gd name="connsiteY11" fmla="*/ 0 h 617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280874" h="617595">
                        <a:moveTo>
                          <a:pt x="1280875" y="0"/>
                        </a:moveTo>
                        <a:lnTo>
                          <a:pt x="970469" y="83165"/>
                        </a:lnTo>
                        <a:lnTo>
                          <a:pt x="1052829" y="165525"/>
                        </a:lnTo>
                        <a:lnTo>
                          <a:pt x="729661" y="488639"/>
                        </a:lnTo>
                        <a:lnTo>
                          <a:pt x="346385" y="105417"/>
                        </a:lnTo>
                        <a:lnTo>
                          <a:pt x="0" y="451856"/>
                        </a:lnTo>
                        <a:lnTo>
                          <a:pt x="64451" y="516307"/>
                        </a:lnTo>
                        <a:lnTo>
                          <a:pt x="346385" y="234320"/>
                        </a:lnTo>
                        <a:lnTo>
                          <a:pt x="729661" y="617595"/>
                        </a:lnTo>
                        <a:lnTo>
                          <a:pt x="1117280" y="229976"/>
                        </a:lnTo>
                        <a:lnTo>
                          <a:pt x="1197710" y="310353"/>
                        </a:lnTo>
                        <a:lnTo>
                          <a:pt x="1280875" y="0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39" name="Freeform: Shape 38">
                    <a:extLst>
                      <a:ext uri="{FF2B5EF4-FFF2-40B4-BE49-F238E27FC236}">
                        <a16:creationId xmlns:a16="http://schemas.microsoft.com/office/drawing/2014/main" id="{4C6F1B86-55AC-FA90-2B81-7E7B0149629F}"/>
                      </a:ext>
                    </a:extLst>
                  </p:cNvPr>
                  <p:cNvSpPr/>
                  <p:nvPr/>
                </p:nvSpPr>
                <p:spPr>
                  <a:xfrm>
                    <a:off x="5966058" y="2555927"/>
                    <a:ext cx="395195" cy="116294"/>
                  </a:xfrm>
                  <a:custGeom>
                    <a:avLst/>
                    <a:gdLst>
                      <a:gd name="connsiteX0" fmla="*/ 538268 w 639312"/>
                      <a:gd name="connsiteY0" fmla="*/ 88643 h 188130"/>
                      <a:gd name="connsiteX1" fmla="*/ 497248 w 639312"/>
                      <a:gd name="connsiteY1" fmla="*/ 97437 h 188130"/>
                      <a:gd name="connsiteX2" fmla="*/ 241266 w 639312"/>
                      <a:gd name="connsiteY2" fmla="*/ 23216 h 188130"/>
                      <a:gd name="connsiteX3" fmla="*/ 185448 w 639312"/>
                      <a:gd name="connsiteY3" fmla="*/ 69983 h 188130"/>
                      <a:gd name="connsiteX4" fmla="*/ 11183 w 639312"/>
                      <a:gd name="connsiteY4" fmla="*/ 132177 h 188130"/>
                      <a:gd name="connsiteX5" fmla="*/ -1419 w 639312"/>
                      <a:gd name="connsiteY5" fmla="*/ 187947 h 188130"/>
                      <a:gd name="connsiteX6" fmla="*/ 637894 w 639312"/>
                      <a:gd name="connsiteY6" fmla="*/ 187947 h 188130"/>
                      <a:gd name="connsiteX7" fmla="*/ 538268 w 639312"/>
                      <a:gd name="connsiteY7" fmla="*/ 88643 h 188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39312" h="188130">
                        <a:moveTo>
                          <a:pt x="538268" y="88643"/>
                        </a:moveTo>
                        <a:cubicBezTo>
                          <a:pt x="524111" y="88627"/>
                          <a:pt x="510117" y="91629"/>
                          <a:pt x="497248" y="97437"/>
                        </a:cubicBezTo>
                        <a:cubicBezTo>
                          <a:pt x="447060" y="6250"/>
                          <a:pt x="332420" y="-26983"/>
                          <a:pt x="241266" y="23216"/>
                        </a:cubicBezTo>
                        <a:cubicBezTo>
                          <a:pt x="219764" y="35028"/>
                          <a:pt x="200837" y="50916"/>
                          <a:pt x="185448" y="69983"/>
                        </a:cubicBezTo>
                        <a:cubicBezTo>
                          <a:pt x="120139" y="39039"/>
                          <a:pt x="42121" y="66884"/>
                          <a:pt x="11183" y="132177"/>
                        </a:cubicBezTo>
                        <a:cubicBezTo>
                          <a:pt x="2925" y="149609"/>
                          <a:pt x="-1365" y="168655"/>
                          <a:pt x="-1419" y="187947"/>
                        </a:cubicBezTo>
                        <a:lnTo>
                          <a:pt x="637894" y="187947"/>
                        </a:lnTo>
                        <a:cubicBezTo>
                          <a:pt x="637733" y="133051"/>
                          <a:pt x="593175" y="88643"/>
                          <a:pt x="538268" y="8864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40" name="Freeform: Shape 39">
                    <a:extLst>
                      <a:ext uri="{FF2B5EF4-FFF2-40B4-BE49-F238E27FC236}">
                        <a16:creationId xmlns:a16="http://schemas.microsoft.com/office/drawing/2014/main" id="{8748EE32-FB62-2B43-6FAA-7CEFEEDA826A}"/>
                      </a:ext>
                    </a:extLst>
                  </p:cNvPr>
                  <p:cNvSpPr/>
                  <p:nvPr/>
                </p:nvSpPr>
                <p:spPr>
                  <a:xfrm>
                    <a:off x="3830823" y="3789835"/>
                    <a:ext cx="395194" cy="116459"/>
                  </a:xfrm>
                  <a:custGeom>
                    <a:avLst/>
                    <a:gdLst>
                      <a:gd name="connsiteX0" fmla="*/ 538266 w 639311"/>
                      <a:gd name="connsiteY0" fmla="*/ 88643 h 188398"/>
                      <a:gd name="connsiteX1" fmla="*/ 497248 w 639311"/>
                      <a:gd name="connsiteY1" fmla="*/ 97436 h 188398"/>
                      <a:gd name="connsiteX2" fmla="*/ 241265 w 639311"/>
                      <a:gd name="connsiteY2" fmla="*/ 23216 h 188398"/>
                      <a:gd name="connsiteX3" fmla="*/ 185447 w 639311"/>
                      <a:gd name="connsiteY3" fmla="*/ 69983 h 188398"/>
                      <a:gd name="connsiteX4" fmla="*/ 11182 w 639311"/>
                      <a:gd name="connsiteY4" fmla="*/ 132177 h 188398"/>
                      <a:gd name="connsiteX5" fmla="*/ -1419 w 639311"/>
                      <a:gd name="connsiteY5" fmla="*/ 188215 h 188398"/>
                      <a:gd name="connsiteX6" fmla="*/ 637893 w 639311"/>
                      <a:gd name="connsiteY6" fmla="*/ 188215 h 188398"/>
                      <a:gd name="connsiteX7" fmla="*/ 538266 w 639311"/>
                      <a:gd name="connsiteY7" fmla="*/ 88643 h 188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39311" h="188398">
                        <a:moveTo>
                          <a:pt x="538266" y="88643"/>
                        </a:moveTo>
                        <a:cubicBezTo>
                          <a:pt x="524111" y="88627"/>
                          <a:pt x="510116" y="91629"/>
                          <a:pt x="497248" y="97436"/>
                        </a:cubicBezTo>
                        <a:cubicBezTo>
                          <a:pt x="447059" y="6250"/>
                          <a:pt x="332419" y="-26983"/>
                          <a:pt x="241265" y="23216"/>
                        </a:cubicBezTo>
                        <a:cubicBezTo>
                          <a:pt x="219764" y="35028"/>
                          <a:pt x="200836" y="50916"/>
                          <a:pt x="185447" y="69983"/>
                        </a:cubicBezTo>
                        <a:cubicBezTo>
                          <a:pt x="120138" y="39039"/>
                          <a:pt x="42121" y="66884"/>
                          <a:pt x="11182" y="132177"/>
                        </a:cubicBezTo>
                        <a:cubicBezTo>
                          <a:pt x="2871" y="149695"/>
                          <a:pt x="-1419" y="168831"/>
                          <a:pt x="-1419" y="188215"/>
                        </a:cubicBezTo>
                        <a:lnTo>
                          <a:pt x="637893" y="188215"/>
                        </a:lnTo>
                        <a:cubicBezTo>
                          <a:pt x="637839" y="133228"/>
                          <a:pt x="593281" y="88670"/>
                          <a:pt x="538266" y="8864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41" name="Freeform: Shape 40">
                    <a:extLst>
                      <a:ext uri="{FF2B5EF4-FFF2-40B4-BE49-F238E27FC236}">
                        <a16:creationId xmlns:a16="http://schemas.microsoft.com/office/drawing/2014/main" id="{BFF72526-D665-9760-1B76-7CF0C9A7D0F5}"/>
                      </a:ext>
                    </a:extLst>
                  </p:cNvPr>
                  <p:cNvSpPr/>
                  <p:nvPr/>
                </p:nvSpPr>
                <p:spPr>
                  <a:xfrm>
                    <a:off x="4769902" y="2530926"/>
                    <a:ext cx="489460" cy="105132"/>
                  </a:xfrm>
                  <a:custGeom>
                    <a:avLst/>
                    <a:gdLst>
                      <a:gd name="connsiteX0" fmla="*/ 693926 w 791806"/>
                      <a:gd name="connsiteY0" fmla="*/ 73429 h 170074"/>
                      <a:gd name="connsiteX1" fmla="*/ 633979 w 791806"/>
                      <a:gd name="connsiteY1" fmla="*/ 94394 h 170074"/>
                      <a:gd name="connsiteX2" fmla="*/ 406416 w 791806"/>
                      <a:gd name="connsiteY2" fmla="*/ 17471 h 170074"/>
                      <a:gd name="connsiteX3" fmla="*/ 336388 w 791806"/>
                      <a:gd name="connsiteY3" fmla="*/ 81793 h 170074"/>
                      <a:gd name="connsiteX4" fmla="*/ 263196 w 791806"/>
                      <a:gd name="connsiteY4" fmla="*/ 92517 h 170074"/>
                      <a:gd name="connsiteX5" fmla="*/ 64481 w 791806"/>
                      <a:gd name="connsiteY5" fmla="*/ 49493 h 170074"/>
                      <a:gd name="connsiteX6" fmla="*/ -1419 w 791806"/>
                      <a:gd name="connsiteY6" fmla="*/ 169891 h 170074"/>
                      <a:gd name="connsiteX7" fmla="*/ 790388 w 791806"/>
                      <a:gd name="connsiteY7" fmla="*/ 169891 h 170074"/>
                      <a:gd name="connsiteX8" fmla="*/ 693926 w 791806"/>
                      <a:gd name="connsiteY8" fmla="*/ 73429 h 1700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91806" h="170074">
                        <a:moveTo>
                          <a:pt x="693926" y="73429"/>
                        </a:moveTo>
                        <a:cubicBezTo>
                          <a:pt x="672156" y="73391"/>
                          <a:pt x="650976" y="80785"/>
                          <a:pt x="633979" y="94394"/>
                        </a:cubicBezTo>
                        <a:cubicBezTo>
                          <a:pt x="592369" y="10307"/>
                          <a:pt x="490491" y="-24133"/>
                          <a:pt x="406416" y="17471"/>
                        </a:cubicBezTo>
                        <a:cubicBezTo>
                          <a:pt x="377407" y="31814"/>
                          <a:pt x="353117" y="54125"/>
                          <a:pt x="336388" y="81793"/>
                        </a:cubicBezTo>
                        <a:cubicBezTo>
                          <a:pt x="311561" y="74866"/>
                          <a:pt x="284966" y="78758"/>
                          <a:pt x="263196" y="92517"/>
                        </a:cubicBezTo>
                        <a:cubicBezTo>
                          <a:pt x="220193" y="25766"/>
                          <a:pt x="131237" y="6505"/>
                          <a:pt x="64481" y="49493"/>
                        </a:cubicBezTo>
                        <a:cubicBezTo>
                          <a:pt x="23569" y="75868"/>
                          <a:pt x="-1258" y="121183"/>
                          <a:pt x="-1419" y="169891"/>
                        </a:cubicBezTo>
                        <a:lnTo>
                          <a:pt x="790388" y="169891"/>
                        </a:lnTo>
                        <a:cubicBezTo>
                          <a:pt x="790335" y="116630"/>
                          <a:pt x="747170" y="73461"/>
                          <a:pt x="693926" y="73429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42" name="Freeform: Shape 41">
                    <a:extLst>
                      <a:ext uri="{FF2B5EF4-FFF2-40B4-BE49-F238E27FC236}">
                        <a16:creationId xmlns:a16="http://schemas.microsoft.com/office/drawing/2014/main" id="{84EA2011-402A-B8ED-8DF1-ED2C37812729}"/>
                      </a:ext>
                    </a:extLst>
                  </p:cNvPr>
                  <p:cNvSpPr/>
                  <p:nvPr/>
                </p:nvSpPr>
                <p:spPr>
                  <a:xfrm>
                    <a:off x="7337788" y="2959361"/>
                    <a:ext cx="387111" cy="386155"/>
                  </a:xfrm>
                  <a:custGeom>
                    <a:avLst/>
                    <a:gdLst>
                      <a:gd name="connsiteX0" fmla="*/ 446465 w 626235"/>
                      <a:gd name="connsiteY0" fmla="*/ 31238 h 624688"/>
                      <a:gd name="connsiteX1" fmla="*/ 29999 w 626235"/>
                      <a:gd name="connsiteY1" fmla="*/ 175267 h 624688"/>
                      <a:gd name="connsiteX2" fmla="*/ 174022 w 626235"/>
                      <a:gd name="connsiteY2" fmla="*/ 591712 h 624688"/>
                      <a:gd name="connsiteX3" fmla="*/ 179974 w 626235"/>
                      <a:gd name="connsiteY3" fmla="*/ 594516 h 624688"/>
                      <a:gd name="connsiteX4" fmla="*/ 199116 w 626235"/>
                      <a:gd name="connsiteY4" fmla="*/ 602774 h 624688"/>
                      <a:gd name="connsiteX5" fmla="*/ 288072 w 626235"/>
                      <a:gd name="connsiteY5" fmla="*/ 623471 h 624688"/>
                      <a:gd name="connsiteX6" fmla="*/ 623787 w 626235"/>
                      <a:gd name="connsiteY6" fmla="*/ 338063 h 624688"/>
                      <a:gd name="connsiteX7" fmla="*/ 446465 w 626235"/>
                      <a:gd name="connsiteY7" fmla="*/ 31238 h 624688"/>
                      <a:gd name="connsiteX8" fmla="*/ 524375 w 626235"/>
                      <a:gd name="connsiteY8" fmla="*/ 412744 h 624688"/>
                      <a:gd name="connsiteX9" fmla="*/ 227696 w 626235"/>
                      <a:gd name="connsiteY9" fmla="*/ 530226 h 624688"/>
                      <a:gd name="connsiteX10" fmla="*/ 213326 w 626235"/>
                      <a:gd name="connsiteY10" fmla="*/ 524006 h 624688"/>
                      <a:gd name="connsiteX11" fmla="*/ 102064 w 626235"/>
                      <a:gd name="connsiteY11" fmla="*/ 212999 h 624688"/>
                      <a:gd name="connsiteX12" fmla="*/ 413060 w 626235"/>
                      <a:gd name="connsiteY12" fmla="*/ 101716 h 624688"/>
                      <a:gd name="connsiteX13" fmla="*/ 524322 w 626235"/>
                      <a:gd name="connsiteY13" fmla="*/ 412723 h 624688"/>
                      <a:gd name="connsiteX14" fmla="*/ 524322 w 626235"/>
                      <a:gd name="connsiteY14" fmla="*/ 412744 h 624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26235" h="624688">
                        <a:moveTo>
                          <a:pt x="446465" y="31238"/>
                        </a:moveTo>
                        <a:cubicBezTo>
                          <a:pt x="291717" y="-43991"/>
                          <a:pt x="105228" y="20493"/>
                          <a:pt x="29999" y="175267"/>
                        </a:cubicBezTo>
                        <a:cubicBezTo>
                          <a:pt x="-45230" y="330036"/>
                          <a:pt x="19275" y="516483"/>
                          <a:pt x="174022" y="591712"/>
                        </a:cubicBezTo>
                        <a:cubicBezTo>
                          <a:pt x="176006" y="592666"/>
                          <a:pt x="177990" y="593605"/>
                          <a:pt x="179974" y="594516"/>
                        </a:cubicBezTo>
                        <a:cubicBezTo>
                          <a:pt x="186301" y="597465"/>
                          <a:pt x="192681" y="600254"/>
                          <a:pt x="199116" y="602774"/>
                        </a:cubicBezTo>
                        <a:cubicBezTo>
                          <a:pt x="227588" y="614066"/>
                          <a:pt x="257562" y="621042"/>
                          <a:pt x="288072" y="623471"/>
                        </a:cubicBezTo>
                        <a:cubicBezTo>
                          <a:pt x="459602" y="637370"/>
                          <a:pt x="609899" y="509588"/>
                          <a:pt x="623787" y="338063"/>
                        </a:cubicBezTo>
                        <a:cubicBezTo>
                          <a:pt x="634297" y="208860"/>
                          <a:pt x="563626" y="86665"/>
                          <a:pt x="446465" y="31238"/>
                        </a:cubicBezTo>
                        <a:close/>
                        <a:moveTo>
                          <a:pt x="524375" y="412744"/>
                        </a:moveTo>
                        <a:cubicBezTo>
                          <a:pt x="471935" y="524028"/>
                          <a:pt x="342121" y="575449"/>
                          <a:pt x="227696" y="530226"/>
                        </a:cubicBezTo>
                        <a:cubicBezTo>
                          <a:pt x="222870" y="528349"/>
                          <a:pt x="218044" y="526258"/>
                          <a:pt x="213326" y="524006"/>
                        </a:cubicBezTo>
                        <a:cubicBezTo>
                          <a:pt x="96702" y="468852"/>
                          <a:pt x="46889" y="329612"/>
                          <a:pt x="102064" y="212999"/>
                        </a:cubicBezTo>
                        <a:cubicBezTo>
                          <a:pt x="157186" y="96386"/>
                          <a:pt x="296437" y="46563"/>
                          <a:pt x="413060" y="101716"/>
                        </a:cubicBezTo>
                        <a:cubicBezTo>
                          <a:pt x="529684" y="156870"/>
                          <a:pt x="579497" y="296110"/>
                          <a:pt x="524322" y="412723"/>
                        </a:cubicBezTo>
                        <a:cubicBezTo>
                          <a:pt x="524322" y="412728"/>
                          <a:pt x="524322" y="412739"/>
                          <a:pt x="524322" y="412744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43" name="Freeform: Shape 42">
                    <a:extLst>
                      <a:ext uri="{FF2B5EF4-FFF2-40B4-BE49-F238E27FC236}">
                        <a16:creationId xmlns:a16="http://schemas.microsoft.com/office/drawing/2014/main" id="{DC373E1A-8ADB-44AC-1C9A-9D511116F8BC}"/>
                      </a:ext>
                    </a:extLst>
                  </p:cNvPr>
                  <p:cNvSpPr/>
                  <p:nvPr/>
                </p:nvSpPr>
                <p:spPr>
                  <a:xfrm>
                    <a:off x="7339690" y="3020680"/>
                    <a:ext cx="87456" cy="221511"/>
                  </a:xfrm>
                  <a:custGeom>
                    <a:avLst/>
                    <a:gdLst>
                      <a:gd name="connsiteX0" fmla="*/ 103225 w 141479"/>
                      <a:gd name="connsiteY0" fmla="*/ 322127 h 358342"/>
                      <a:gd name="connsiteX1" fmla="*/ 34162 w 141479"/>
                      <a:gd name="connsiteY1" fmla="*/ 358159 h 358342"/>
                      <a:gd name="connsiteX2" fmla="*/ 83278 w 141479"/>
                      <a:gd name="connsiteY2" fmla="*/ -183 h 358342"/>
                      <a:gd name="connsiteX3" fmla="*/ 140061 w 141479"/>
                      <a:gd name="connsiteY3" fmla="*/ 53437 h 358342"/>
                      <a:gd name="connsiteX4" fmla="*/ 103225 w 141479"/>
                      <a:gd name="connsiteY4" fmla="*/ 322127 h 358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479" h="358342">
                        <a:moveTo>
                          <a:pt x="103225" y="322127"/>
                        </a:moveTo>
                        <a:lnTo>
                          <a:pt x="34162" y="358159"/>
                        </a:lnTo>
                        <a:cubicBezTo>
                          <a:pt x="-27448" y="240442"/>
                          <a:pt x="-7768" y="96612"/>
                          <a:pt x="83278" y="-183"/>
                        </a:cubicBezTo>
                        <a:lnTo>
                          <a:pt x="140061" y="53437"/>
                        </a:lnTo>
                        <a:cubicBezTo>
                          <a:pt x="71857" y="126028"/>
                          <a:pt x="57057" y="233852"/>
                          <a:pt x="103225" y="322127"/>
                        </a:cubicBezTo>
                        <a:close/>
                      </a:path>
                    </a:pathLst>
                  </a:custGeom>
                  <a:solidFill>
                    <a:srgbClr val="405BA8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44" name="Freeform: Shape 43">
                    <a:extLst>
                      <a:ext uri="{FF2B5EF4-FFF2-40B4-BE49-F238E27FC236}">
                        <a16:creationId xmlns:a16="http://schemas.microsoft.com/office/drawing/2014/main" id="{0CEACC7A-1E4B-9183-BB68-80674151F811}"/>
                      </a:ext>
                    </a:extLst>
                  </p:cNvPr>
                  <p:cNvSpPr/>
                  <p:nvPr/>
                </p:nvSpPr>
                <p:spPr>
                  <a:xfrm>
                    <a:off x="7361684" y="3219818"/>
                    <a:ext cx="117733" cy="112263"/>
                  </a:xfrm>
                  <a:custGeom>
                    <a:avLst/>
                    <a:gdLst>
                      <a:gd name="connsiteX0" fmla="*/ 189040 w 190458"/>
                      <a:gd name="connsiteY0" fmla="*/ 108880 h 181610"/>
                      <a:gd name="connsiteX1" fmla="*/ 160460 w 190458"/>
                      <a:gd name="connsiteY1" fmla="*/ 181428 h 181610"/>
                      <a:gd name="connsiteX2" fmla="*/ 141319 w 190458"/>
                      <a:gd name="connsiteY2" fmla="*/ 173170 h 181610"/>
                      <a:gd name="connsiteX3" fmla="*/ -1419 w 190458"/>
                      <a:gd name="connsiteY3" fmla="*/ 36010 h 181610"/>
                      <a:gd name="connsiteX4" fmla="*/ 67645 w 190458"/>
                      <a:gd name="connsiteY4" fmla="*/ -183 h 181610"/>
                      <a:gd name="connsiteX5" fmla="*/ 174885 w 190458"/>
                      <a:gd name="connsiteY5" fmla="*/ 102499 h 181610"/>
                      <a:gd name="connsiteX6" fmla="*/ 189040 w 190458"/>
                      <a:gd name="connsiteY6" fmla="*/ 108880 h 181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0458" h="181610">
                        <a:moveTo>
                          <a:pt x="189040" y="108880"/>
                        </a:moveTo>
                        <a:lnTo>
                          <a:pt x="160460" y="181428"/>
                        </a:lnTo>
                        <a:cubicBezTo>
                          <a:pt x="154026" y="178908"/>
                          <a:pt x="147645" y="176066"/>
                          <a:pt x="141319" y="173170"/>
                        </a:cubicBezTo>
                        <a:cubicBezTo>
                          <a:pt x="80030" y="144264"/>
                          <a:pt x="29896" y="96092"/>
                          <a:pt x="-1419" y="36010"/>
                        </a:cubicBezTo>
                        <a:lnTo>
                          <a:pt x="67645" y="-183"/>
                        </a:lnTo>
                        <a:cubicBezTo>
                          <a:pt x="91183" y="44852"/>
                          <a:pt x="128878" y="80917"/>
                          <a:pt x="174885" y="102499"/>
                        </a:cubicBezTo>
                        <a:cubicBezTo>
                          <a:pt x="179388" y="104912"/>
                          <a:pt x="184215" y="107003"/>
                          <a:pt x="189040" y="108880"/>
                        </a:cubicBezTo>
                        <a:close/>
                      </a:path>
                    </a:pathLst>
                  </a:custGeom>
                  <a:solidFill>
                    <a:srgbClr val="7094FB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45" name="Freeform: Shape 44">
                    <a:extLst>
                      <a:ext uri="{FF2B5EF4-FFF2-40B4-BE49-F238E27FC236}">
                        <a16:creationId xmlns:a16="http://schemas.microsoft.com/office/drawing/2014/main" id="{BA845BA0-F07B-B40C-94E3-216D341522C1}"/>
                      </a:ext>
                    </a:extLst>
                  </p:cNvPr>
                  <p:cNvSpPr/>
                  <p:nvPr/>
                </p:nvSpPr>
                <p:spPr>
                  <a:xfrm>
                    <a:off x="7461750" y="3287302"/>
                    <a:ext cx="58899" cy="57640"/>
                  </a:xfrm>
                  <a:custGeom>
                    <a:avLst/>
                    <a:gdLst>
                      <a:gd name="connsiteX0" fmla="*/ 87537 w 95282"/>
                      <a:gd name="connsiteY0" fmla="*/ 93062 h 93245"/>
                      <a:gd name="connsiteX1" fmla="*/ -1419 w 95282"/>
                      <a:gd name="connsiteY1" fmla="*/ 72365 h 93245"/>
                      <a:gd name="connsiteX2" fmla="*/ 27161 w 95282"/>
                      <a:gd name="connsiteY2" fmla="*/ -183 h 93245"/>
                      <a:gd name="connsiteX3" fmla="*/ 93864 w 95282"/>
                      <a:gd name="connsiteY3" fmla="*/ 15367 h 932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82" h="93245">
                        <a:moveTo>
                          <a:pt x="87537" y="93062"/>
                        </a:moveTo>
                        <a:cubicBezTo>
                          <a:pt x="57028" y="90633"/>
                          <a:pt x="27054" y="83657"/>
                          <a:pt x="-1419" y="72365"/>
                        </a:cubicBezTo>
                        <a:lnTo>
                          <a:pt x="27161" y="-183"/>
                        </a:lnTo>
                        <a:cubicBezTo>
                          <a:pt x="48502" y="8267"/>
                          <a:pt x="70968" y="13506"/>
                          <a:pt x="93864" y="15367"/>
                        </a:cubicBezTo>
                        <a:close/>
                      </a:path>
                    </a:pathLst>
                  </a:custGeom>
                  <a:solidFill>
                    <a:srgbClr val="7094FB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46" name="Freeform: Shape 45">
                    <a:extLst>
                      <a:ext uri="{FF2B5EF4-FFF2-40B4-BE49-F238E27FC236}">
                        <a16:creationId xmlns:a16="http://schemas.microsoft.com/office/drawing/2014/main" id="{0B29A097-CACE-B6BA-15F5-D68BFECD8651}"/>
                      </a:ext>
                    </a:extLst>
                  </p:cNvPr>
                  <p:cNvSpPr/>
                  <p:nvPr/>
                </p:nvSpPr>
                <p:spPr>
                  <a:xfrm>
                    <a:off x="7113457" y="3312327"/>
                    <a:ext cx="359629" cy="159529"/>
                  </a:xfrm>
                  <a:custGeom>
                    <a:avLst/>
                    <a:gdLst>
                      <a:gd name="connsiteX0" fmla="*/ 581777 w 581777"/>
                      <a:gd name="connsiteY0" fmla="*/ 258073 h 258072"/>
                      <a:gd name="connsiteX1" fmla="*/ 0 w 581777"/>
                      <a:gd name="connsiteY1" fmla="*/ 258073 h 258072"/>
                      <a:gd name="connsiteX2" fmla="*/ 0 w 581777"/>
                      <a:gd name="connsiteY2" fmla="*/ 246491 h 258072"/>
                      <a:gd name="connsiteX3" fmla="*/ 570249 w 581777"/>
                      <a:gd name="connsiteY3" fmla="*/ 246491 h 258072"/>
                      <a:gd name="connsiteX4" fmla="*/ 570249 w 581777"/>
                      <a:gd name="connsiteY4" fmla="*/ 0 h 258072"/>
                      <a:gd name="connsiteX5" fmla="*/ 581777 w 581777"/>
                      <a:gd name="connsiteY5" fmla="*/ 0 h 258072"/>
                      <a:gd name="connsiteX6" fmla="*/ 581777 w 581777"/>
                      <a:gd name="connsiteY6" fmla="*/ 258073 h 2580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81777" h="258072">
                        <a:moveTo>
                          <a:pt x="581777" y="258073"/>
                        </a:moveTo>
                        <a:lnTo>
                          <a:pt x="0" y="258073"/>
                        </a:lnTo>
                        <a:lnTo>
                          <a:pt x="0" y="246491"/>
                        </a:lnTo>
                        <a:lnTo>
                          <a:pt x="570249" y="246491"/>
                        </a:lnTo>
                        <a:lnTo>
                          <a:pt x="570249" y="0"/>
                        </a:lnTo>
                        <a:lnTo>
                          <a:pt x="581777" y="0"/>
                        </a:lnTo>
                        <a:lnTo>
                          <a:pt x="581777" y="258073"/>
                        </a:lnTo>
                        <a:close/>
                      </a:path>
                    </a:pathLst>
                  </a:custGeom>
                  <a:solidFill>
                    <a:srgbClr val="7094FB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47" name="Freeform: Shape 46">
                    <a:extLst>
                      <a:ext uri="{FF2B5EF4-FFF2-40B4-BE49-F238E27FC236}">
                        <a16:creationId xmlns:a16="http://schemas.microsoft.com/office/drawing/2014/main" id="{59F56347-E1B5-54F7-C2CB-4174E3BF981D}"/>
                      </a:ext>
                    </a:extLst>
                  </p:cNvPr>
                  <p:cNvSpPr/>
                  <p:nvPr/>
                </p:nvSpPr>
                <p:spPr>
                  <a:xfrm>
                    <a:off x="7113457" y="3390285"/>
                    <a:ext cx="189327" cy="42890"/>
                  </a:xfrm>
                  <a:custGeom>
                    <a:avLst/>
                    <a:gdLst>
                      <a:gd name="connsiteX0" fmla="*/ 0 w 306277"/>
                      <a:gd name="connsiteY0" fmla="*/ 0 h 69384"/>
                      <a:gd name="connsiteX1" fmla="*/ 306277 w 306277"/>
                      <a:gd name="connsiteY1" fmla="*/ 0 h 69384"/>
                      <a:gd name="connsiteX2" fmla="*/ 306277 w 306277"/>
                      <a:gd name="connsiteY2" fmla="*/ 69384 h 69384"/>
                      <a:gd name="connsiteX3" fmla="*/ 0 w 306277"/>
                      <a:gd name="connsiteY3" fmla="*/ 69384 h 69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6277" h="69384">
                        <a:moveTo>
                          <a:pt x="0" y="0"/>
                        </a:moveTo>
                        <a:lnTo>
                          <a:pt x="306277" y="0"/>
                        </a:lnTo>
                        <a:lnTo>
                          <a:pt x="306277" y="69384"/>
                        </a:lnTo>
                        <a:lnTo>
                          <a:pt x="0" y="6938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48" name="Freeform: Shape 47">
                    <a:extLst>
                      <a:ext uri="{FF2B5EF4-FFF2-40B4-BE49-F238E27FC236}">
                        <a16:creationId xmlns:a16="http://schemas.microsoft.com/office/drawing/2014/main" id="{C06BACC9-30FA-2D11-3392-9239F23AC8EE}"/>
                      </a:ext>
                    </a:extLst>
                  </p:cNvPr>
                  <p:cNvSpPr/>
                  <p:nvPr/>
                </p:nvSpPr>
                <p:spPr>
                  <a:xfrm>
                    <a:off x="7183627" y="3631154"/>
                    <a:ext cx="68478" cy="453961"/>
                  </a:xfrm>
                  <a:custGeom>
                    <a:avLst/>
                    <a:gdLst>
                      <a:gd name="connsiteX0" fmla="*/ 0 w 110778"/>
                      <a:gd name="connsiteY0" fmla="*/ 0 h 734379"/>
                      <a:gd name="connsiteX1" fmla="*/ 110779 w 110778"/>
                      <a:gd name="connsiteY1" fmla="*/ 0 h 734379"/>
                      <a:gd name="connsiteX2" fmla="*/ 110779 w 110778"/>
                      <a:gd name="connsiteY2" fmla="*/ 734380 h 734379"/>
                      <a:gd name="connsiteX3" fmla="*/ 0 w 110778"/>
                      <a:gd name="connsiteY3" fmla="*/ 734380 h 734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778" h="734379">
                        <a:moveTo>
                          <a:pt x="0" y="0"/>
                        </a:moveTo>
                        <a:lnTo>
                          <a:pt x="110779" y="0"/>
                        </a:lnTo>
                        <a:lnTo>
                          <a:pt x="110779" y="734380"/>
                        </a:lnTo>
                        <a:lnTo>
                          <a:pt x="0" y="73438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49" name="Freeform: Shape 48">
                    <a:extLst>
                      <a:ext uri="{FF2B5EF4-FFF2-40B4-BE49-F238E27FC236}">
                        <a16:creationId xmlns:a16="http://schemas.microsoft.com/office/drawing/2014/main" id="{B292B566-84F6-3E17-A331-20FF364273CA}"/>
                      </a:ext>
                    </a:extLst>
                  </p:cNvPr>
                  <p:cNvSpPr/>
                  <p:nvPr/>
                </p:nvSpPr>
                <p:spPr>
                  <a:xfrm>
                    <a:off x="7353597" y="3723398"/>
                    <a:ext cx="68445" cy="361750"/>
                  </a:xfrm>
                  <a:custGeom>
                    <a:avLst/>
                    <a:gdLst>
                      <a:gd name="connsiteX0" fmla="*/ 0 w 110725"/>
                      <a:gd name="connsiteY0" fmla="*/ 0 h 585208"/>
                      <a:gd name="connsiteX1" fmla="*/ 110726 w 110725"/>
                      <a:gd name="connsiteY1" fmla="*/ 0 h 585208"/>
                      <a:gd name="connsiteX2" fmla="*/ 110726 w 110725"/>
                      <a:gd name="connsiteY2" fmla="*/ 585209 h 585208"/>
                      <a:gd name="connsiteX3" fmla="*/ 0 w 110725"/>
                      <a:gd name="connsiteY3" fmla="*/ 585209 h 585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725" h="585208">
                        <a:moveTo>
                          <a:pt x="0" y="0"/>
                        </a:moveTo>
                        <a:lnTo>
                          <a:pt x="110726" y="0"/>
                        </a:lnTo>
                        <a:lnTo>
                          <a:pt x="110726" y="585209"/>
                        </a:lnTo>
                        <a:lnTo>
                          <a:pt x="0" y="58520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50" name="Freeform: Shape 49">
                    <a:extLst>
                      <a:ext uri="{FF2B5EF4-FFF2-40B4-BE49-F238E27FC236}">
                        <a16:creationId xmlns:a16="http://schemas.microsoft.com/office/drawing/2014/main" id="{3907FC3F-3624-EAD6-4668-F7E4A625BAD2}"/>
                      </a:ext>
                    </a:extLst>
                  </p:cNvPr>
                  <p:cNvSpPr/>
                  <p:nvPr/>
                </p:nvSpPr>
                <p:spPr>
                  <a:xfrm>
                    <a:off x="7523600" y="3655516"/>
                    <a:ext cx="68445" cy="429599"/>
                  </a:xfrm>
                  <a:custGeom>
                    <a:avLst/>
                    <a:gdLst>
                      <a:gd name="connsiteX0" fmla="*/ 0 w 110725"/>
                      <a:gd name="connsiteY0" fmla="*/ 0 h 694969"/>
                      <a:gd name="connsiteX1" fmla="*/ 110725 w 110725"/>
                      <a:gd name="connsiteY1" fmla="*/ 0 h 694969"/>
                      <a:gd name="connsiteX2" fmla="*/ 110725 w 110725"/>
                      <a:gd name="connsiteY2" fmla="*/ 694969 h 694969"/>
                      <a:gd name="connsiteX3" fmla="*/ 0 w 110725"/>
                      <a:gd name="connsiteY3" fmla="*/ 694969 h 6949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725" h="694969">
                        <a:moveTo>
                          <a:pt x="0" y="0"/>
                        </a:moveTo>
                        <a:lnTo>
                          <a:pt x="110725" y="0"/>
                        </a:lnTo>
                        <a:lnTo>
                          <a:pt x="110725" y="694969"/>
                        </a:lnTo>
                        <a:lnTo>
                          <a:pt x="0" y="69496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51" name="Freeform: Shape 50">
                    <a:extLst>
                      <a:ext uri="{FF2B5EF4-FFF2-40B4-BE49-F238E27FC236}">
                        <a16:creationId xmlns:a16="http://schemas.microsoft.com/office/drawing/2014/main" id="{44E53247-C210-FDEF-A94B-30665FEDC54B}"/>
                      </a:ext>
                    </a:extLst>
                  </p:cNvPr>
                  <p:cNvSpPr/>
                  <p:nvPr/>
                </p:nvSpPr>
                <p:spPr>
                  <a:xfrm>
                    <a:off x="7183627" y="3800296"/>
                    <a:ext cx="68478" cy="284819"/>
                  </a:xfrm>
                  <a:custGeom>
                    <a:avLst/>
                    <a:gdLst>
                      <a:gd name="connsiteX0" fmla="*/ 0 w 110778"/>
                      <a:gd name="connsiteY0" fmla="*/ 0 h 460756"/>
                      <a:gd name="connsiteX1" fmla="*/ 110779 w 110778"/>
                      <a:gd name="connsiteY1" fmla="*/ 0 h 460756"/>
                      <a:gd name="connsiteX2" fmla="*/ 110779 w 110778"/>
                      <a:gd name="connsiteY2" fmla="*/ 460757 h 460756"/>
                      <a:gd name="connsiteX3" fmla="*/ 0 w 110778"/>
                      <a:gd name="connsiteY3" fmla="*/ 460757 h 460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778" h="460756">
                        <a:moveTo>
                          <a:pt x="0" y="0"/>
                        </a:moveTo>
                        <a:lnTo>
                          <a:pt x="110779" y="0"/>
                        </a:lnTo>
                        <a:lnTo>
                          <a:pt x="110779" y="460757"/>
                        </a:lnTo>
                        <a:lnTo>
                          <a:pt x="0" y="460757"/>
                        </a:lnTo>
                        <a:close/>
                      </a:path>
                    </a:pathLst>
                  </a:custGeom>
                  <a:solidFill>
                    <a:srgbClr val="9EC0E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52" name="Freeform: Shape 51">
                    <a:extLst>
                      <a:ext uri="{FF2B5EF4-FFF2-40B4-BE49-F238E27FC236}">
                        <a16:creationId xmlns:a16="http://schemas.microsoft.com/office/drawing/2014/main" id="{F006F2DC-23B4-A701-92E1-8CDF21A44938}"/>
                      </a:ext>
                    </a:extLst>
                  </p:cNvPr>
                  <p:cNvSpPr/>
                  <p:nvPr/>
                </p:nvSpPr>
                <p:spPr>
                  <a:xfrm>
                    <a:off x="7353597" y="3858168"/>
                    <a:ext cx="68445" cy="226947"/>
                  </a:xfrm>
                  <a:custGeom>
                    <a:avLst/>
                    <a:gdLst>
                      <a:gd name="connsiteX0" fmla="*/ 0 w 110725"/>
                      <a:gd name="connsiteY0" fmla="*/ 0 h 367136"/>
                      <a:gd name="connsiteX1" fmla="*/ 110726 w 110725"/>
                      <a:gd name="connsiteY1" fmla="*/ 0 h 367136"/>
                      <a:gd name="connsiteX2" fmla="*/ 110726 w 110725"/>
                      <a:gd name="connsiteY2" fmla="*/ 367136 h 367136"/>
                      <a:gd name="connsiteX3" fmla="*/ 0 w 110725"/>
                      <a:gd name="connsiteY3" fmla="*/ 367136 h 367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725" h="367136">
                        <a:moveTo>
                          <a:pt x="0" y="0"/>
                        </a:moveTo>
                        <a:lnTo>
                          <a:pt x="110726" y="0"/>
                        </a:lnTo>
                        <a:lnTo>
                          <a:pt x="110726" y="367136"/>
                        </a:lnTo>
                        <a:lnTo>
                          <a:pt x="0" y="367136"/>
                        </a:lnTo>
                        <a:close/>
                      </a:path>
                    </a:pathLst>
                  </a:custGeom>
                  <a:solidFill>
                    <a:srgbClr val="9EC0E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53" name="Freeform: Shape 52">
                    <a:extLst>
                      <a:ext uri="{FF2B5EF4-FFF2-40B4-BE49-F238E27FC236}">
                        <a16:creationId xmlns:a16="http://schemas.microsoft.com/office/drawing/2014/main" id="{687F7E27-D66D-FCA3-B91B-E5F6A36613FD}"/>
                      </a:ext>
                    </a:extLst>
                  </p:cNvPr>
                  <p:cNvSpPr/>
                  <p:nvPr/>
                </p:nvSpPr>
                <p:spPr>
                  <a:xfrm>
                    <a:off x="7523600" y="3815609"/>
                    <a:ext cx="68445" cy="269539"/>
                  </a:xfrm>
                  <a:custGeom>
                    <a:avLst/>
                    <a:gdLst>
                      <a:gd name="connsiteX0" fmla="*/ 0 w 110725"/>
                      <a:gd name="connsiteY0" fmla="*/ 0 h 436037"/>
                      <a:gd name="connsiteX1" fmla="*/ 110725 w 110725"/>
                      <a:gd name="connsiteY1" fmla="*/ 0 h 436037"/>
                      <a:gd name="connsiteX2" fmla="*/ 110725 w 110725"/>
                      <a:gd name="connsiteY2" fmla="*/ 436038 h 436037"/>
                      <a:gd name="connsiteX3" fmla="*/ 0 w 110725"/>
                      <a:gd name="connsiteY3" fmla="*/ 436038 h 436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725" h="436037">
                        <a:moveTo>
                          <a:pt x="0" y="0"/>
                        </a:moveTo>
                        <a:lnTo>
                          <a:pt x="110725" y="0"/>
                        </a:lnTo>
                        <a:lnTo>
                          <a:pt x="110725" y="436038"/>
                        </a:lnTo>
                        <a:lnTo>
                          <a:pt x="0" y="436038"/>
                        </a:lnTo>
                        <a:close/>
                      </a:path>
                    </a:pathLst>
                  </a:custGeom>
                  <a:solidFill>
                    <a:srgbClr val="9EC0E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54" name="Freeform: Shape 53">
                    <a:extLst>
                      <a:ext uri="{FF2B5EF4-FFF2-40B4-BE49-F238E27FC236}">
                        <a16:creationId xmlns:a16="http://schemas.microsoft.com/office/drawing/2014/main" id="{D5882159-B6F2-3080-60A9-99DB25F8DAAE}"/>
                      </a:ext>
                    </a:extLst>
                  </p:cNvPr>
                  <p:cNvSpPr/>
                  <p:nvPr/>
                </p:nvSpPr>
                <p:spPr>
                  <a:xfrm>
                    <a:off x="3472685" y="3199400"/>
                    <a:ext cx="435598" cy="42757"/>
                  </a:xfrm>
                  <a:custGeom>
                    <a:avLst/>
                    <a:gdLst>
                      <a:gd name="connsiteX0" fmla="*/ 0 w 704674"/>
                      <a:gd name="connsiteY0" fmla="*/ 0 h 69169"/>
                      <a:gd name="connsiteX1" fmla="*/ 704674 w 704674"/>
                      <a:gd name="connsiteY1" fmla="*/ 0 h 69169"/>
                      <a:gd name="connsiteX2" fmla="*/ 704674 w 704674"/>
                      <a:gd name="connsiteY2" fmla="*/ 69170 h 69169"/>
                      <a:gd name="connsiteX3" fmla="*/ 0 w 704674"/>
                      <a:gd name="connsiteY3" fmla="*/ 69170 h 69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4674" h="69169">
                        <a:moveTo>
                          <a:pt x="0" y="0"/>
                        </a:moveTo>
                        <a:lnTo>
                          <a:pt x="704674" y="0"/>
                        </a:lnTo>
                        <a:lnTo>
                          <a:pt x="704674" y="69170"/>
                        </a:lnTo>
                        <a:lnTo>
                          <a:pt x="0" y="69170"/>
                        </a:lnTo>
                        <a:close/>
                      </a:path>
                    </a:pathLst>
                  </a:custGeom>
                  <a:solidFill>
                    <a:srgbClr val="5F7DD1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55" name="Freeform: Shape 54">
                    <a:extLst>
                      <a:ext uri="{FF2B5EF4-FFF2-40B4-BE49-F238E27FC236}">
                        <a16:creationId xmlns:a16="http://schemas.microsoft.com/office/drawing/2014/main" id="{6833B7C2-A245-0B2F-37F2-1CC9C06E6330}"/>
                      </a:ext>
                    </a:extLst>
                  </p:cNvPr>
                  <p:cNvSpPr/>
                  <p:nvPr/>
                </p:nvSpPr>
                <p:spPr>
                  <a:xfrm>
                    <a:off x="3472685" y="3314449"/>
                    <a:ext cx="435598" cy="42757"/>
                  </a:xfrm>
                  <a:custGeom>
                    <a:avLst/>
                    <a:gdLst>
                      <a:gd name="connsiteX0" fmla="*/ 0 w 704674"/>
                      <a:gd name="connsiteY0" fmla="*/ 0 h 69169"/>
                      <a:gd name="connsiteX1" fmla="*/ 704674 w 704674"/>
                      <a:gd name="connsiteY1" fmla="*/ 0 h 69169"/>
                      <a:gd name="connsiteX2" fmla="*/ 704674 w 704674"/>
                      <a:gd name="connsiteY2" fmla="*/ 69170 h 69169"/>
                      <a:gd name="connsiteX3" fmla="*/ 0 w 704674"/>
                      <a:gd name="connsiteY3" fmla="*/ 69170 h 69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4674" h="69169">
                        <a:moveTo>
                          <a:pt x="0" y="0"/>
                        </a:moveTo>
                        <a:lnTo>
                          <a:pt x="704674" y="0"/>
                        </a:lnTo>
                        <a:lnTo>
                          <a:pt x="704674" y="69170"/>
                        </a:lnTo>
                        <a:lnTo>
                          <a:pt x="0" y="691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56" name="Freeform: Shape 55">
                    <a:extLst>
                      <a:ext uri="{FF2B5EF4-FFF2-40B4-BE49-F238E27FC236}">
                        <a16:creationId xmlns:a16="http://schemas.microsoft.com/office/drawing/2014/main" id="{A4F25261-64E5-6012-10EA-2D59AAFECDA8}"/>
                      </a:ext>
                    </a:extLst>
                  </p:cNvPr>
                  <p:cNvSpPr/>
                  <p:nvPr/>
                </p:nvSpPr>
                <p:spPr>
                  <a:xfrm>
                    <a:off x="3472685" y="3429463"/>
                    <a:ext cx="435598" cy="42757"/>
                  </a:xfrm>
                  <a:custGeom>
                    <a:avLst/>
                    <a:gdLst>
                      <a:gd name="connsiteX0" fmla="*/ 0 w 704674"/>
                      <a:gd name="connsiteY0" fmla="*/ 0 h 69169"/>
                      <a:gd name="connsiteX1" fmla="*/ 704674 w 704674"/>
                      <a:gd name="connsiteY1" fmla="*/ 0 h 69169"/>
                      <a:gd name="connsiteX2" fmla="*/ 704674 w 704674"/>
                      <a:gd name="connsiteY2" fmla="*/ 69170 h 69169"/>
                      <a:gd name="connsiteX3" fmla="*/ 0 w 704674"/>
                      <a:gd name="connsiteY3" fmla="*/ 69170 h 69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4674" h="69169">
                        <a:moveTo>
                          <a:pt x="0" y="0"/>
                        </a:moveTo>
                        <a:lnTo>
                          <a:pt x="704674" y="0"/>
                        </a:lnTo>
                        <a:lnTo>
                          <a:pt x="704674" y="69170"/>
                        </a:lnTo>
                        <a:lnTo>
                          <a:pt x="0" y="691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57" name="Freeform: Shape 56">
                    <a:extLst>
                      <a:ext uri="{FF2B5EF4-FFF2-40B4-BE49-F238E27FC236}">
                        <a16:creationId xmlns:a16="http://schemas.microsoft.com/office/drawing/2014/main" id="{5A02DE76-1E0F-ED5F-6ADA-F4AF6D127513}"/>
                      </a:ext>
                    </a:extLst>
                  </p:cNvPr>
                  <p:cNvSpPr/>
                  <p:nvPr/>
                </p:nvSpPr>
                <p:spPr>
                  <a:xfrm>
                    <a:off x="3997213" y="3199400"/>
                    <a:ext cx="72688" cy="42757"/>
                  </a:xfrm>
                  <a:custGeom>
                    <a:avLst/>
                    <a:gdLst>
                      <a:gd name="connsiteX0" fmla="*/ 0 w 117588"/>
                      <a:gd name="connsiteY0" fmla="*/ 0 h 69169"/>
                      <a:gd name="connsiteX1" fmla="*/ 117589 w 117588"/>
                      <a:gd name="connsiteY1" fmla="*/ 0 h 69169"/>
                      <a:gd name="connsiteX2" fmla="*/ 117589 w 117588"/>
                      <a:gd name="connsiteY2" fmla="*/ 69170 h 69169"/>
                      <a:gd name="connsiteX3" fmla="*/ 0 w 117588"/>
                      <a:gd name="connsiteY3" fmla="*/ 69170 h 69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7588" h="69169">
                        <a:moveTo>
                          <a:pt x="0" y="0"/>
                        </a:moveTo>
                        <a:lnTo>
                          <a:pt x="117589" y="0"/>
                        </a:lnTo>
                        <a:lnTo>
                          <a:pt x="117589" y="69170"/>
                        </a:lnTo>
                        <a:lnTo>
                          <a:pt x="0" y="69170"/>
                        </a:lnTo>
                        <a:close/>
                      </a:path>
                    </a:pathLst>
                  </a:custGeom>
                  <a:solidFill>
                    <a:srgbClr val="5F7DD1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58" name="Freeform: Shape 57">
                    <a:extLst>
                      <a:ext uri="{FF2B5EF4-FFF2-40B4-BE49-F238E27FC236}">
                        <a16:creationId xmlns:a16="http://schemas.microsoft.com/office/drawing/2014/main" id="{21EDB28D-2AC8-C55B-E5A0-D0D7B5F947F6}"/>
                      </a:ext>
                    </a:extLst>
                  </p:cNvPr>
                  <p:cNvSpPr/>
                  <p:nvPr/>
                </p:nvSpPr>
                <p:spPr>
                  <a:xfrm>
                    <a:off x="3997213" y="3314449"/>
                    <a:ext cx="72688" cy="42757"/>
                  </a:xfrm>
                  <a:custGeom>
                    <a:avLst/>
                    <a:gdLst>
                      <a:gd name="connsiteX0" fmla="*/ 0 w 117588"/>
                      <a:gd name="connsiteY0" fmla="*/ 0 h 69169"/>
                      <a:gd name="connsiteX1" fmla="*/ 117589 w 117588"/>
                      <a:gd name="connsiteY1" fmla="*/ 0 h 69169"/>
                      <a:gd name="connsiteX2" fmla="*/ 117589 w 117588"/>
                      <a:gd name="connsiteY2" fmla="*/ 69170 h 69169"/>
                      <a:gd name="connsiteX3" fmla="*/ 0 w 117588"/>
                      <a:gd name="connsiteY3" fmla="*/ 69170 h 69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7588" h="69169">
                        <a:moveTo>
                          <a:pt x="0" y="0"/>
                        </a:moveTo>
                        <a:lnTo>
                          <a:pt x="117589" y="0"/>
                        </a:lnTo>
                        <a:lnTo>
                          <a:pt x="117589" y="69170"/>
                        </a:lnTo>
                        <a:lnTo>
                          <a:pt x="0" y="691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ED96F9A1-D186-7FB5-0346-FDA6ED633F0B}"/>
                      </a:ext>
                    </a:extLst>
                  </p:cNvPr>
                  <p:cNvSpPr/>
                  <p:nvPr/>
                </p:nvSpPr>
                <p:spPr>
                  <a:xfrm>
                    <a:off x="3997213" y="3429463"/>
                    <a:ext cx="72688" cy="42757"/>
                  </a:xfrm>
                  <a:custGeom>
                    <a:avLst/>
                    <a:gdLst>
                      <a:gd name="connsiteX0" fmla="*/ 0 w 117588"/>
                      <a:gd name="connsiteY0" fmla="*/ 0 h 69169"/>
                      <a:gd name="connsiteX1" fmla="*/ 117589 w 117588"/>
                      <a:gd name="connsiteY1" fmla="*/ 0 h 69169"/>
                      <a:gd name="connsiteX2" fmla="*/ 117589 w 117588"/>
                      <a:gd name="connsiteY2" fmla="*/ 69170 h 69169"/>
                      <a:gd name="connsiteX3" fmla="*/ 0 w 117588"/>
                      <a:gd name="connsiteY3" fmla="*/ 69170 h 69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7588" h="69169">
                        <a:moveTo>
                          <a:pt x="0" y="0"/>
                        </a:moveTo>
                        <a:lnTo>
                          <a:pt x="117589" y="0"/>
                        </a:lnTo>
                        <a:lnTo>
                          <a:pt x="117589" y="69170"/>
                        </a:lnTo>
                        <a:lnTo>
                          <a:pt x="0" y="691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60" name="Freeform: Shape 59">
                    <a:extLst>
                      <a:ext uri="{FF2B5EF4-FFF2-40B4-BE49-F238E27FC236}">
                        <a16:creationId xmlns:a16="http://schemas.microsoft.com/office/drawing/2014/main" id="{C5F8D7AE-D1BC-2889-140A-34545BCC89EA}"/>
                      </a:ext>
                    </a:extLst>
                  </p:cNvPr>
                  <p:cNvSpPr/>
                  <p:nvPr/>
                </p:nvSpPr>
                <p:spPr>
                  <a:xfrm>
                    <a:off x="5485647" y="1900725"/>
                    <a:ext cx="226189" cy="378920"/>
                  </a:xfrm>
                  <a:custGeom>
                    <a:avLst/>
                    <a:gdLst>
                      <a:gd name="connsiteX0" fmla="*/ 313331 w 365910"/>
                      <a:gd name="connsiteY0" fmla="*/ 179926 h 612984"/>
                      <a:gd name="connsiteX1" fmla="*/ 295850 w 365910"/>
                      <a:gd name="connsiteY1" fmla="*/ 165664 h 612984"/>
                      <a:gd name="connsiteX2" fmla="*/ 269040 w 365910"/>
                      <a:gd name="connsiteY2" fmla="*/ 151025 h 612984"/>
                      <a:gd name="connsiteX3" fmla="*/ 235689 w 365910"/>
                      <a:gd name="connsiteY3" fmla="*/ 139014 h 612984"/>
                      <a:gd name="connsiteX4" fmla="*/ 198155 w 365910"/>
                      <a:gd name="connsiteY4" fmla="*/ 132580 h 612984"/>
                      <a:gd name="connsiteX5" fmla="*/ 197673 w 365910"/>
                      <a:gd name="connsiteY5" fmla="*/ 269472 h 612984"/>
                      <a:gd name="connsiteX6" fmla="*/ 210219 w 365910"/>
                      <a:gd name="connsiteY6" fmla="*/ 272153 h 612984"/>
                      <a:gd name="connsiteX7" fmla="*/ 274563 w 365910"/>
                      <a:gd name="connsiteY7" fmla="*/ 291563 h 612984"/>
                      <a:gd name="connsiteX8" fmla="*/ 323090 w 365910"/>
                      <a:gd name="connsiteY8" fmla="*/ 317515 h 612984"/>
                      <a:gd name="connsiteX9" fmla="*/ 353707 w 365910"/>
                      <a:gd name="connsiteY9" fmla="*/ 355049 h 612984"/>
                      <a:gd name="connsiteX10" fmla="*/ 364431 w 365910"/>
                      <a:gd name="connsiteY10" fmla="*/ 408991 h 612984"/>
                      <a:gd name="connsiteX11" fmla="*/ 351670 w 365910"/>
                      <a:gd name="connsiteY11" fmla="*/ 468777 h 612984"/>
                      <a:gd name="connsiteX12" fmla="*/ 316817 w 365910"/>
                      <a:gd name="connsiteY12" fmla="*/ 510011 h 612984"/>
                      <a:gd name="connsiteX13" fmla="*/ 265180 w 365910"/>
                      <a:gd name="connsiteY13" fmla="*/ 534623 h 612984"/>
                      <a:gd name="connsiteX14" fmla="*/ 202015 w 365910"/>
                      <a:gd name="connsiteY14" fmla="*/ 543363 h 612984"/>
                      <a:gd name="connsiteX15" fmla="*/ 202015 w 365910"/>
                      <a:gd name="connsiteY15" fmla="*/ 612801 h 612984"/>
                      <a:gd name="connsiteX16" fmla="*/ 167645 w 365910"/>
                      <a:gd name="connsiteY16" fmla="*/ 612801 h 612984"/>
                      <a:gd name="connsiteX17" fmla="*/ 167645 w 365910"/>
                      <a:gd name="connsiteY17" fmla="*/ 542022 h 612984"/>
                      <a:gd name="connsiteX18" fmla="*/ 77136 w 365910"/>
                      <a:gd name="connsiteY18" fmla="*/ 522880 h 612984"/>
                      <a:gd name="connsiteX19" fmla="*/ -1419 w 365910"/>
                      <a:gd name="connsiteY19" fmla="*/ 479341 h 612984"/>
                      <a:gd name="connsiteX20" fmla="*/ 32523 w 365910"/>
                      <a:gd name="connsiteY20" fmla="*/ 415962 h 612984"/>
                      <a:gd name="connsiteX21" fmla="*/ 53596 w 365910"/>
                      <a:gd name="connsiteY21" fmla="*/ 433227 h 612984"/>
                      <a:gd name="connsiteX22" fmla="*/ 85768 w 365910"/>
                      <a:gd name="connsiteY22" fmla="*/ 451190 h 612984"/>
                      <a:gd name="connsiteX23" fmla="*/ 126412 w 365910"/>
                      <a:gd name="connsiteY23" fmla="*/ 466525 h 612984"/>
                      <a:gd name="connsiteX24" fmla="*/ 172311 w 365910"/>
                      <a:gd name="connsiteY24" fmla="*/ 475909 h 612984"/>
                      <a:gd name="connsiteX25" fmla="*/ 172793 w 365910"/>
                      <a:gd name="connsiteY25" fmla="*/ 339071 h 612984"/>
                      <a:gd name="connsiteX26" fmla="*/ 164535 w 365910"/>
                      <a:gd name="connsiteY26" fmla="*/ 336711 h 612984"/>
                      <a:gd name="connsiteX27" fmla="*/ 156279 w 365910"/>
                      <a:gd name="connsiteY27" fmla="*/ 334352 h 612984"/>
                      <a:gd name="connsiteX28" fmla="*/ 95419 w 365910"/>
                      <a:gd name="connsiteY28" fmla="*/ 314674 h 612984"/>
                      <a:gd name="connsiteX29" fmla="*/ 52201 w 365910"/>
                      <a:gd name="connsiteY29" fmla="*/ 289740 h 612984"/>
                      <a:gd name="connsiteX30" fmla="*/ 26196 w 365910"/>
                      <a:gd name="connsiteY30" fmla="*/ 255584 h 612984"/>
                      <a:gd name="connsiteX31" fmla="*/ 17402 w 365910"/>
                      <a:gd name="connsiteY31" fmla="*/ 208238 h 612984"/>
                      <a:gd name="connsiteX32" fmla="*/ 28824 w 365910"/>
                      <a:gd name="connsiteY32" fmla="*/ 150757 h 612984"/>
                      <a:gd name="connsiteX33" fmla="*/ 60996 w 365910"/>
                      <a:gd name="connsiteY33" fmla="*/ 107539 h 612984"/>
                      <a:gd name="connsiteX34" fmla="*/ 109254 w 365910"/>
                      <a:gd name="connsiteY34" fmla="*/ 79282 h 612984"/>
                      <a:gd name="connsiteX35" fmla="*/ 169791 w 365910"/>
                      <a:gd name="connsiteY35" fmla="*/ 66574 h 612984"/>
                      <a:gd name="connsiteX36" fmla="*/ 169791 w 365910"/>
                      <a:gd name="connsiteY36" fmla="*/ -183 h 612984"/>
                      <a:gd name="connsiteX37" fmla="*/ 204161 w 365910"/>
                      <a:gd name="connsiteY37" fmla="*/ -183 h 612984"/>
                      <a:gd name="connsiteX38" fmla="*/ 204161 w 365910"/>
                      <a:gd name="connsiteY38" fmla="*/ 66574 h 612984"/>
                      <a:gd name="connsiteX39" fmla="*/ 283090 w 365910"/>
                      <a:gd name="connsiteY39" fmla="*/ 84107 h 612984"/>
                      <a:gd name="connsiteX40" fmla="*/ 347112 w 365910"/>
                      <a:gd name="connsiteY40" fmla="*/ 119336 h 612984"/>
                      <a:gd name="connsiteX41" fmla="*/ 95044 w 365910"/>
                      <a:gd name="connsiteY41" fmla="*/ 196388 h 612984"/>
                      <a:gd name="connsiteX42" fmla="*/ 114401 w 365910"/>
                      <a:gd name="connsiteY42" fmla="*/ 238104 h 612984"/>
                      <a:gd name="connsiteX43" fmla="*/ 173383 w 365910"/>
                      <a:gd name="connsiteY43" fmla="*/ 262769 h 612984"/>
                      <a:gd name="connsiteX44" fmla="*/ 173813 w 365910"/>
                      <a:gd name="connsiteY44" fmla="*/ 132526 h 612984"/>
                      <a:gd name="connsiteX45" fmla="*/ 114240 w 365910"/>
                      <a:gd name="connsiteY45" fmla="*/ 151186 h 612984"/>
                      <a:gd name="connsiteX46" fmla="*/ 95044 w 365910"/>
                      <a:gd name="connsiteY46" fmla="*/ 196388 h 612984"/>
                      <a:gd name="connsiteX47" fmla="*/ 285448 w 365910"/>
                      <a:gd name="connsiteY47" fmla="*/ 416552 h 612984"/>
                      <a:gd name="connsiteX48" fmla="*/ 262445 w 365910"/>
                      <a:gd name="connsiteY48" fmla="*/ 372529 h 612984"/>
                      <a:gd name="connsiteX49" fmla="*/ 197727 w 365910"/>
                      <a:gd name="connsiteY49" fmla="*/ 345719 h 612984"/>
                      <a:gd name="connsiteX50" fmla="*/ 197297 w 365910"/>
                      <a:gd name="connsiteY50" fmla="*/ 476660 h 612984"/>
                      <a:gd name="connsiteX51" fmla="*/ 262445 w 365910"/>
                      <a:gd name="connsiteY51" fmla="*/ 461003 h 612984"/>
                      <a:gd name="connsiteX52" fmla="*/ 285448 w 365910"/>
                      <a:gd name="connsiteY52" fmla="*/ 416552 h 6129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365910" h="612984">
                        <a:moveTo>
                          <a:pt x="313331" y="179926"/>
                        </a:moveTo>
                        <a:cubicBezTo>
                          <a:pt x="308130" y="174468"/>
                          <a:pt x="302232" y="169680"/>
                          <a:pt x="295850" y="165664"/>
                        </a:cubicBezTo>
                        <a:cubicBezTo>
                          <a:pt x="287272" y="160114"/>
                          <a:pt x="278318" y="155218"/>
                          <a:pt x="269040" y="151025"/>
                        </a:cubicBezTo>
                        <a:cubicBezTo>
                          <a:pt x="258264" y="146119"/>
                          <a:pt x="247111" y="142103"/>
                          <a:pt x="235689" y="139014"/>
                        </a:cubicBezTo>
                        <a:cubicBezTo>
                          <a:pt x="223411" y="135636"/>
                          <a:pt x="210864" y="133481"/>
                          <a:pt x="198155" y="132580"/>
                        </a:cubicBezTo>
                        <a:lnTo>
                          <a:pt x="197673" y="269472"/>
                        </a:lnTo>
                        <a:lnTo>
                          <a:pt x="210219" y="272153"/>
                        </a:lnTo>
                        <a:cubicBezTo>
                          <a:pt x="232043" y="277386"/>
                          <a:pt x="253491" y="283863"/>
                          <a:pt x="274563" y="291563"/>
                        </a:cubicBezTo>
                        <a:cubicBezTo>
                          <a:pt x="291936" y="297735"/>
                          <a:pt x="308291" y="306480"/>
                          <a:pt x="323090" y="317515"/>
                        </a:cubicBezTo>
                        <a:cubicBezTo>
                          <a:pt x="336065" y="327483"/>
                          <a:pt x="346576" y="340331"/>
                          <a:pt x="353707" y="355049"/>
                        </a:cubicBezTo>
                        <a:cubicBezTo>
                          <a:pt x="361322" y="371977"/>
                          <a:pt x="365021" y="390428"/>
                          <a:pt x="364431" y="408991"/>
                        </a:cubicBezTo>
                        <a:cubicBezTo>
                          <a:pt x="364967" y="429651"/>
                          <a:pt x="360570" y="450139"/>
                          <a:pt x="351670" y="468777"/>
                        </a:cubicBezTo>
                        <a:cubicBezTo>
                          <a:pt x="343466" y="485067"/>
                          <a:pt x="331509" y="499191"/>
                          <a:pt x="316817" y="510011"/>
                        </a:cubicBezTo>
                        <a:cubicBezTo>
                          <a:pt x="301266" y="521357"/>
                          <a:pt x="283786" y="529700"/>
                          <a:pt x="265180" y="534623"/>
                        </a:cubicBezTo>
                        <a:cubicBezTo>
                          <a:pt x="244591" y="540215"/>
                          <a:pt x="223357" y="543154"/>
                          <a:pt x="202015" y="543363"/>
                        </a:cubicBezTo>
                        <a:lnTo>
                          <a:pt x="202015" y="612801"/>
                        </a:lnTo>
                        <a:lnTo>
                          <a:pt x="167645" y="612801"/>
                        </a:lnTo>
                        <a:lnTo>
                          <a:pt x="167645" y="542022"/>
                        </a:lnTo>
                        <a:cubicBezTo>
                          <a:pt x="136707" y="539894"/>
                          <a:pt x="106251" y="533449"/>
                          <a:pt x="77136" y="522880"/>
                        </a:cubicBezTo>
                        <a:cubicBezTo>
                          <a:pt x="48824" y="512633"/>
                          <a:pt x="22282" y="497936"/>
                          <a:pt x="-1419" y="479341"/>
                        </a:cubicBezTo>
                        <a:lnTo>
                          <a:pt x="32523" y="415962"/>
                        </a:lnTo>
                        <a:cubicBezTo>
                          <a:pt x="38850" y="422514"/>
                          <a:pt x="45928" y="428305"/>
                          <a:pt x="53596" y="433227"/>
                        </a:cubicBezTo>
                        <a:cubicBezTo>
                          <a:pt x="63838" y="440026"/>
                          <a:pt x="74616" y="446032"/>
                          <a:pt x="85768" y="451190"/>
                        </a:cubicBezTo>
                        <a:cubicBezTo>
                          <a:pt x="98904" y="457281"/>
                          <a:pt x="112524" y="462407"/>
                          <a:pt x="126412" y="466525"/>
                        </a:cubicBezTo>
                        <a:cubicBezTo>
                          <a:pt x="141372" y="471040"/>
                          <a:pt x="156760" y="474177"/>
                          <a:pt x="172311" y="475909"/>
                        </a:cubicBezTo>
                        <a:lnTo>
                          <a:pt x="172793" y="339071"/>
                        </a:lnTo>
                        <a:cubicBezTo>
                          <a:pt x="170112" y="338132"/>
                          <a:pt x="167323" y="337344"/>
                          <a:pt x="164535" y="336711"/>
                        </a:cubicBezTo>
                        <a:cubicBezTo>
                          <a:pt x="161641" y="336014"/>
                          <a:pt x="158906" y="335264"/>
                          <a:pt x="156279" y="334352"/>
                        </a:cubicBezTo>
                        <a:cubicBezTo>
                          <a:pt x="135634" y="328958"/>
                          <a:pt x="115312" y="322389"/>
                          <a:pt x="95419" y="314674"/>
                        </a:cubicBezTo>
                        <a:cubicBezTo>
                          <a:pt x="79763" y="308759"/>
                          <a:pt x="65178" y="300341"/>
                          <a:pt x="52201" y="289740"/>
                        </a:cubicBezTo>
                        <a:cubicBezTo>
                          <a:pt x="41103" y="280426"/>
                          <a:pt x="32201" y="268759"/>
                          <a:pt x="26196" y="255584"/>
                        </a:cubicBezTo>
                        <a:cubicBezTo>
                          <a:pt x="19922" y="240614"/>
                          <a:pt x="16920" y="224469"/>
                          <a:pt x="17402" y="208238"/>
                        </a:cubicBezTo>
                        <a:cubicBezTo>
                          <a:pt x="17080" y="188484"/>
                          <a:pt x="20996" y="168891"/>
                          <a:pt x="28824" y="150757"/>
                        </a:cubicBezTo>
                        <a:cubicBezTo>
                          <a:pt x="36330" y="134205"/>
                          <a:pt x="47269" y="119464"/>
                          <a:pt x="60996" y="107539"/>
                        </a:cubicBezTo>
                        <a:cubicBezTo>
                          <a:pt x="75151" y="95185"/>
                          <a:pt x="91559" y="85603"/>
                          <a:pt x="109254" y="79282"/>
                        </a:cubicBezTo>
                        <a:cubicBezTo>
                          <a:pt x="128771" y="72273"/>
                          <a:pt x="149147" y="67995"/>
                          <a:pt x="169791" y="66574"/>
                        </a:cubicBezTo>
                        <a:lnTo>
                          <a:pt x="169791" y="-183"/>
                        </a:lnTo>
                        <a:lnTo>
                          <a:pt x="204161" y="-183"/>
                        </a:lnTo>
                        <a:lnTo>
                          <a:pt x="204161" y="66574"/>
                        </a:lnTo>
                        <a:cubicBezTo>
                          <a:pt x="231239" y="68193"/>
                          <a:pt x="257888" y="74107"/>
                          <a:pt x="283090" y="84107"/>
                        </a:cubicBezTo>
                        <a:cubicBezTo>
                          <a:pt x="305878" y="93051"/>
                          <a:pt x="327380" y="104891"/>
                          <a:pt x="347112" y="119336"/>
                        </a:cubicBezTo>
                        <a:close/>
                        <a:moveTo>
                          <a:pt x="95044" y="196388"/>
                        </a:moveTo>
                        <a:cubicBezTo>
                          <a:pt x="95044" y="214940"/>
                          <a:pt x="101478" y="228844"/>
                          <a:pt x="114401" y="238104"/>
                        </a:cubicBezTo>
                        <a:cubicBezTo>
                          <a:pt x="127323" y="247364"/>
                          <a:pt x="146949" y="255584"/>
                          <a:pt x="173383" y="262769"/>
                        </a:cubicBezTo>
                        <a:lnTo>
                          <a:pt x="173813" y="132526"/>
                        </a:lnTo>
                        <a:cubicBezTo>
                          <a:pt x="146895" y="133744"/>
                          <a:pt x="127055" y="139963"/>
                          <a:pt x="114240" y="151186"/>
                        </a:cubicBezTo>
                        <a:cubicBezTo>
                          <a:pt x="101372" y="162607"/>
                          <a:pt x="94347" y="179203"/>
                          <a:pt x="95044" y="196388"/>
                        </a:cubicBezTo>
                        <a:close/>
                        <a:moveTo>
                          <a:pt x="285448" y="416552"/>
                        </a:moveTo>
                        <a:cubicBezTo>
                          <a:pt x="286361" y="398787"/>
                          <a:pt x="277567" y="381934"/>
                          <a:pt x="262445" y="372529"/>
                        </a:cubicBezTo>
                        <a:cubicBezTo>
                          <a:pt x="242230" y="360599"/>
                          <a:pt x="220462" y="351569"/>
                          <a:pt x="197727" y="345719"/>
                        </a:cubicBezTo>
                        <a:lnTo>
                          <a:pt x="197297" y="476660"/>
                        </a:lnTo>
                        <a:cubicBezTo>
                          <a:pt x="225502" y="476338"/>
                          <a:pt x="247218" y="471121"/>
                          <a:pt x="262445" y="461003"/>
                        </a:cubicBezTo>
                        <a:cubicBezTo>
                          <a:pt x="277513" y="451383"/>
                          <a:pt x="286307" y="434423"/>
                          <a:pt x="285448" y="416552"/>
                        </a:cubicBezTo>
                        <a:close/>
                      </a:path>
                    </a:pathLst>
                  </a:custGeom>
                  <a:solidFill>
                    <a:srgbClr val="FFC00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61" name="Freeform: Shape 60">
                    <a:extLst>
                      <a:ext uri="{FF2B5EF4-FFF2-40B4-BE49-F238E27FC236}">
                        <a16:creationId xmlns:a16="http://schemas.microsoft.com/office/drawing/2014/main" id="{BAD0CE97-EABA-6F62-D648-E1C6BD839005}"/>
                      </a:ext>
                    </a:extLst>
                  </p:cNvPr>
                  <p:cNvSpPr/>
                  <p:nvPr/>
                </p:nvSpPr>
                <p:spPr>
                  <a:xfrm>
                    <a:off x="7694863" y="3649914"/>
                    <a:ext cx="264401" cy="43487"/>
                  </a:xfrm>
                  <a:custGeom>
                    <a:avLst/>
                    <a:gdLst>
                      <a:gd name="connsiteX0" fmla="*/ 399498 w 427726"/>
                      <a:gd name="connsiteY0" fmla="*/ 70166 h 70349"/>
                      <a:gd name="connsiteX1" fmla="*/ 25660 w 427726"/>
                      <a:gd name="connsiteY1" fmla="*/ 70166 h 70349"/>
                      <a:gd name="connsiteX2" fmla="*/ -1419 w 427726"/>
                      <a:gd name="connsiteY2" fmla="*/ 34991 h 70349"/>
                      <a:gd name="connsiteX3" fmla="*/ 25660 w 427726"/>
                      <a:gd name="connsiteY3" fmla="*/ -183 h 70349"/>
                      <a:gd name="connsiteX4" fmla="*/ 399498 w 427726"/>
                      <a:gd name="connsiteY4" fmla="*/ -183 h 70349"/>
                      <a:gd name="connsiteX5" fmla="*/ 426308 w 427726"/>
                      <a:gd name="connsiteY5" fmla="*/ 34991 h 70349"/>
                      <a:gd name="connsiteX6" fmla="*/ 399498 w 427726"/>
                      <a:gd name="connsiteY6" fmla="*/ 70166 h 70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7726" h="70349">
                        <a:moveTo>
                          <a:pt x="399498" y="70166"/>
                        </a:moveTo>
                        <a:lnTo>
                          <a:pt x="25660" y="70166"/>
                        </a:lnTo>
                        <a:cubicBezTo>
                          <a:pt x="10700" y="70166"/>
                          <a:pt x="-1419" y="54456"/>
                          <a:pt x="-1419" y="34991"/>
                        </a:cubicBezTo>
                        <a:cubicBezTo>
                          <a:pt x="-1419" y="15527"/>
                          <a:pt x="10700" y="-183"/>
                          <a:pt x="25660" y="-183"/>
                        </a:cubicBezTo>
                        <a:lnTo>
                          <a:pt x="399498" y="-183"/>
                        </a:lnTo>
                        <a:cubicBezTo>
                          <a:pt x="414405" y="-183"/>
                          <a:pt x="426308" y="15581"/>
                          <a:pt x="426308" y="34991"/>
                        </a:cubicBezTo>
                        <a:cubicBezTo>
                          <a:pt x="426308" y="54402"/>
                          <a:pt x="414351" y="70166"/>
                          <a:pt x="399498" y="70166"/>
                        </a:cubicBezTo>
                        <a:close/>
                      </a:path>
                    </a:pathLst>
                  </a:custGeom>
                  <a:solidFill>
                    <a:srgbClr val="FFC00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62" name="Freeform: Shape 61">
                    <a:extLst>
                      <a:ext uri="{FF2B5EF4-FFF2-40B4-BE49-F238E27FC236}">
                        <a16:creationId xmlns:a16="http://schemas.microsoft.com/office/drawing/2014/main" id="{46AEDEC1-8019-A7DE-C44E-4D220D2D512F}"/>
                      </a:ext>
                    </a:extLst>
                  </p:cNvPr>
                  <p:cNvSpPr/>
                  <p:nvPr/>
                </p:nvSpPr>
                <p:spPr>
                  <a:xfrm>
                    <a:off x="7805404" y="3539540"/>
                    <a:ext cx="43453" cy="264236"/>
                  </a:xfrm>
                  <a:custGeom>
                    <a:avLst/>
                    <a:gdLst>
                      <a:gd name="connsiteX0" fmla="*/ 68877 w 70295"/>
                      <a:gd name="connsiteY0" fmla="*/ 26627 h 427458"/>
                      <a:gd name="connsiteX1" fmla="*/ 68877 w 70295"/>
                      <a:gd name="connsiteY1" fmla="*/ 400465 h 427458"/>
                      <a:gd name="connsiteX2" fmla="*/ 33756 w 70295"/>
                      <a:gd name="connsiteY2" fmla="*/ 427275 h 427458"/>
                      <a:gd name="connsiteX3" fmla="*/ -1419 w 70295"/>
                      <a:gd name="connsiteY3" fmla="*/ 400465 h 427458"/>
                      <a:gd name="connsiteX4" fmla="*/ -1419 w 70295"/>
                      <a:gd name="connsiteY4" fmla="*/ 26627 h 427458"/>
                      <a:gd name="connsiteX5" fmla="*/ 33756 w 70295"/>
                      <a:gd name="connsiteY5" fmla="*/ -183 h 427458"/>
                      <a:gd name="connsiteX6" fmla="*/ 68877 w 70295"/>
                      <a:gd name="connsiteY6" fmla="*/ 26627 h 4274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0295" h="427458">
                        <a:moveTo>
                          <a:pt x="68877" y="26627"/>
                        </a:moveTo>
                        <a:lnTo>
                          <a:pt x="68877" y="400465"/>
                        </a:lnTo>
                        <a:cubicBezTo>
                          <a:pt x="68877" y="415425"/>
                          <a:pt x="53166" y="427275"/>
                          <a:pt x="33756" y="427275"/>
                        </a:cubicBezTo>
                        <a:cubicBezTo>
                          <a:pt x="14345" y="427275"/>
                          <a:pt x="-1419" y="415211"/>
                          <a:pt x="-1419" y="400465"/>
                        </a:cubicBezTo>
                        <a:lnTo>
                          <a:pt x="-1419" y="26627"/>
                        </a:lnTo>
                        <a:cubicBezTo>
                          <a:pt x="-1419" y="11720"/>
                          <a:pt x="14345" y="-183"/>
                          <a:pt x="33756" y="-183"/>
                        </a:cubicBezTo>
                        <a:cubicBezTo>
                          <a:pt x="53166" y="-183"/>
                          <a:pt x="68877" y="11720"/>
                          <a:pt x="68877" y="26627"/>
                        </a:cubicBezTo>
                        <a:close/>
                      </a:path>
                    </a:pathLst>
                  </a:custGeom>
                  <a:solidFill>
                    <a:srgbClr val="FFC00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63" name="Freeform: Shape 62">
                    <a:extLst>
                      <a:ext uri="{FF2B5EF4-FFF2-40B4-BE49-F238E27FC236}">
                        <a16:creationId xmlns:a16="http://schemas.microsoft.com/office/drawing/2014/main" id="{55CB7589-CF75-0DFC-B64D-0ACC3BBC0A0A}"/>
                      </a:ext>
                    </a:extLst>
                  </p:cNvPr>
                  <p:cNvSpPr/>
                  <p:nvPr/>
                </p:nvSpPr>
                <p:spPr>
                  <a:xfrm>
                    <a:off x="4731553" y="2204703"/>
                    <a:ext cx="264236" cy="43453"/>
                  </a:xfrm>
                  <a:custGeom>
                    <a:avLst/>
                    <a:gdLst>
                      <a:gd name="connsiteX0" fmla="*/ 399230 w 427458"/>
                      <a:gd name="connsiteY0" fmla="*/ 70113 h 70295"/>
                      <a:gd name="connsiteX1" fmla="*/ 25391 w 427458"/>
                      <a:gd name="connsiteY1" fmla="*/ 70113 h 70295"/>
                      <a:gd name="connsiteX2" fmla="*/ -1419 w 427458"/>
                      <a:gd name="connsiteY2" fmla="*/ 34938 h 70295"/>
                      <a:gd name="connsiteX3" fmla="*/ 25391 w 427458"/>
                      <a:gd name="connsiteY3" fmla="*/ -183 h 70295"/>
                      <a:gd name="connsiteX4" fmla="*/ 399230 w 427458"/>
                      <a:gd name="connsiteY4" fmla="*/ -183 h 70295"/>
                      <a:gd name="connsiteX5" fmla="*/ 426040 w 427458"/>
                      <a:gd name="connsiteY5" fmla="*/ 34938 h 70295"/>
                      <a:gd name="connsiteX6" fmla="*/ 399230 w 427458"/>
                      <a:gd name="connsiteY6" fmla="*/ 70113 h 702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7458" h="70295">
                        <a:moveTo>
                          <a:pt x="399230" y="70113"/>
                        </a:moveTo>
                        <a:lnTo>
                          <a:pt x="25391" y="70113"/>
                        </a:lnTo>
                        <a:cubicBezTo>
                          <a:pt x="10485" y="70113"/>
                          <a:pt x="-1419" y="54402"/>
                          <a:pt x="-1419" y="34938"/>
                        </a:cubicBezTo>
                        <a:cubicBezTo>
                          <a:pt x="-1419" y="15474"/>
                          <a:pt x="10699" y="-183"/>
                          <a:pt x="25391" y="-183"/>
                        </a:cubicBezTo>
                        <a:lnTo>
                          <a:pt x="399230" y="-183"/>
                        </a:lnTo>
                        <a:cubicBezTo>
                          <a:pt x="414137" y="-183"/>
                          <a:pt x="426040" y="15528"/>
                          <a:pt x="426040" y="34938"/>
                        </a:cubicBezTo>
                        <a:cubicBezTo>
                          <a:pt x="426040" y="54348"/>
                          <a:pt x="414137" y="70113"/>
                          <a:pt x="399230" y="70113"/>
                        </a:cubicBezTo>
                        <a:close/>
                      </a:path>
                    </a:pathLst>
                  </a:custGeom>
                  <a:solidFill>
                    <a:srgbClr val="FFC00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24" name="Freeform: Shape 1023">
                    <a:extLst>
                      <a:ext uri="{FF2B5EF4-FFF2-40B4-BE49-F238E27FC236}">
                        <a16:creationId xmlns:a16="http://schemas.microsoft.com/office/drawing/2014/main" id="{8B73B2B5-182A-EBF2-39DA-919C54315C9E}"/>
                      </a:ext>
                    </a:extLst>
                  </p:cNvPr>
                  <p:cNvSpPr/>
                  <p:nvPr/>
                </p:nvSpPr>
                <p:spPr>
                  <a:xfrm>
                    <a:off x="4731553" y="2313520"/>
                    <a:ext cx="264236" cy="43453"/>
                  </a:xfrm>
                  <a:custGeom>
                    <a:avLst/>
                    <a:gdLst>
                      <a:gd name="connsiteX0" fmla="*/ 399230 w 427458"/>
                      <a:gd name="connsiteY0" fmla="*/ 70113 h 70295"/>
                      <a:gd name="connsiteX1" fmla="*/ 25391 w 427458"/>
                      <a:gd name="connsiteY1" fmla="*/ 70113 h 70295"/>
                      <a:gd name="connsiteX2" fmla="*/ -1419 w 427458"/>
                      <a:gd name="connsiteY2" fmla="*/ 34991 h 70295"/>
                      <a:gd name="connsiteX3" fmla="*/ 25391 w 427458"/>
                      <a:gd name="connsiteY3" fmla="*/ -183 h 70295"/>
                      <a:gd name="connsiteX4" fmla="*/ 399230 w 427458"/>
                      <a:gd name="connsiteY4" fmla="*/ -183 h 70295"/>
                      <a:gd name="connsiteX5" fmla="*/ 426040 w 427458"/>
                      <a:gd name="connsiteY5" fmla="*/ 34991 h 70295"/>
                      <a:gd name="connsiteX6" fmla="*/ 399230 w 427458"/>
                      <a:gd name="connsiteY6" fmla="*/ 70113 h 702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7458" h="70295">
                        <a:moveTo>
                          <a:pt x="399230" y="70113"/>
                        </a:moveTo>
                        <a:lnTo>
                          <a:pt x="25391" y="70113"/>
                        </a:lnTo>
                        <a:cubicBezTo>
                          <a:pt x="10485" y="70113"/>
                          <a:pt x="-1419" y="54402"/>
                          <a:pt x="-1419" y="34991"/>
                        </a:cubicBezTo>
                        <a:cubicBezTo>
                          <a:pt x="-1419" y="15581"/>
                          <a:pt x="10699" y="-183"/>
                          <a:pt x="25391" y="-183"/>
                        </a:cubicBezTo>
                        <a:lnTo>
                          <a:pt x="399230" y="-183"/>
                        </a:lnTo>
                        <a:cubicBezTo>
                          <a:pt x="414137" y="-183"/>
                          <a:pt x="426040" y="15527"/>
                          <a:pt x="426040" y="34991"/>
                        </a:cubicBezTo>
                        <a:cubicBezTo>
                          <a:pt x="426040" y="54456"/>
                          <a:pt x="414137" y="70113"/>
                          <a:pt x="399230" y="70113"/>
                        </a:cubicBezTo>
                        <a:close/>
                      </a:path>
                    </a:pathLst>
                  </a:custGeom>
                  <a:solidFill>
                    <a:srgbClr val="FFC00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25" name="Freeform: Shape 1024">
                    <a:extLst>
                      <a:ext uri="{FF2B5EF4-FFF2-40B4-BE49-F238E27FC236}">
                        <a16:creationId xmlns:a16="http://schemas.microsoft.com/office/drawing/2014/main" id="{A532355B-42AF-67C0-C1E2-41161599888D}"/>
                      </a:ext>
                    </a:extLst>
                  </p:cNvPr>
                  <p:cNvSpPr/>
                  <p:nvPr/>
                </p:nvSpPr>
                <p:spPr>
                  <a:xfrm>
                    <a:off x="3373149" y="3838778"/>
                    <a:ext cx="264369" cy="43487"/>
                  </a:xfrm>
                  <a:custGeom>
                    <a:avLst/>
                    <a:gdLst>
                      <a:gd name="connsiteX0" fmla="*/ 399445 w 427673"/>
                      <a:gd name="connsiteY0" fmla="*/ 70166 h 70349"/>
                      <a:gd name="connsiteX1" fmla="*/ 25660 w 427673"/>
                      <a:gd name="connsiteY1" fmla="*/ 70166 h 70349"/>
                      <a:gd name="connsiteX2" fmla="*/ -1419 w 427673"/>
                      <a:gd name="connsiteY2" fmla="*/ 35045 h 70349"/>
                      <a:gd name="connsiteX3" fmla="*/ 25660 w 427673"/>
                      <a:gd name="connsiteY3" fmla="*/ -183 h 70349"/>
                      <a:gd name="connsiteX4" fmla="*/ 399445 w 427673"/>
                      <a:gd name="connsiteY4" fmla="*/ -183 h 70349"/>
                      <a:gd name="connsiteX5" fmla="*/ 426255 w 427673"/>
                      <a:gd name="connsiteY5" fmla="*/ 35045 h 70349"/>
                      <a:gd name="connsiteX6" fmla="*/ 399445 w 427673"/>
                      <a:gd name="connsiteY6" fmla="*/ 70166 h 70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7673" h="70349">
                        <a:moveTo>
                          <a:pt x="399445" y="70166"/>
                        </a:moveTo>
                        <a:lnTo>
                          <a:pt x="25660" y="70166"/>
                        </a:lnTo>
                        <a:cubicBezTo>
                          <a:pt x="10700" y="70166"/>
                          <a:pt x="-1419" y="54456"/>
                          <a:pt x="-1419" y="35045"/>
                        </a:cubicBezTo>
                        <a:cubicBezTo>
                          <a:pt x="-1419" y="15635"/>
                          <a:pt x="10700" y="-183"/>
                          <a:pt x="25660" y="-183"/>
                        </a:cubicBezTo>
                        <a:lnTo>
                          <a:pt x="399445" y="-183"/>
                        </a:lnTo>
                        <a:cubicBezTo>
                          <a:pt x="414405" y="-183"/>
                          <a:pt x="426255" y="15581"/>
                          <a:pt x="426255" y="35045"/>
                        </a:cubicBezTo>
                        <a:cubicBezTo>
                          <a:pt x="426255" y="54509"/>
                          <a:pt x="414405" y="70166"/>
                          <a:pt x="399445" y="70166"/>
                        </a:cubicBezTo>
                        <a:close/>
                      </a:path>
                    </a:pathLst>
                  </a:custGeom>
                  <a:solidFill>
                    <a:srgbClr val="FFC00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27" name="Freeform: Shape 1026">
                    <a:extLst>
                      <a:ext uri="{FF2B5EF4-FFF2-40B4-BE49-F238E27FC236}">
                        <a16:creationId xmlns:a16="http://schemas.microsoft.com/office/drawing/2014/main" id="{869F84A2-EF04-1993-8EA4-1AD89A16579E}"/>
                      </a:ext>
                    </a:extLst>
                  </p:cNvPr>
                  <p:cNvSpPr/>
                  <p:nvPr/>
                </p:nvSpPr>
                <p:spPr>
                  <a:xfrm>
                    <a:off x="6176872" y="2143780"/>
                    <a:ext cx="270732" cy="276106"/>
                  </a:xfrm>
                  <a:custGeom>
                    <a:avLst/>
                    <a:gdLst>
                      <a:gd name="connsiteX0" fmla="*/ 99589 w 437967"/>
                      <a:gd name="connsiteY0" fmla="*/ 185237 h 446661"/>
                      <a:gd name="connsiteX1" fmla="*/ 59802 w 437967"/>
                      <a:gd name="connsiteY1" fmla="*/ 177837 h 446661"/>
                      <a:gd name="connsiteX2" fmla="*/ 27952 w 437967"/>
                      <a:gd name="connsiteY2" fmla="*/ 157944 h 446661"/>
                      <a:gd name="connsiteX3" fmla="*/ 6504 w 437967"/>
                      <a:gd name="connsiteY3" fmla="*/ 128614 h 446661"/>
                      <a:gd name="connsiteX4" fmla="*/ 6504 w 437967"/>
                      <a:gd name="connsiteY4" fmla="*/ 56120 h 446661"/>
                      <a:gd name="connsiteX5" fmla="*/ 27952 w 437967"/>
                      <a:gd name="connsiteY5" fmla="*/ 26736 h 446661"/>
                      <a:gd name="connsiteX6" fmla="*/ 139052 w 437967"/>
                      <a:gd name="connsiteY6" fmla="*/ 7111 h 446661"/>
                      <a:gd name="connsiteX7" fmla="*/ 171224 w 437967"/>
                      <a:gd name="connsiteY7" fmla="*/ 26736 h 446661"/>
                      <a:gd name="connsiteX8" fmla="*/ 192672 w 437967"/>
                      <a:gd name="connsiteY8" fmla="*/ 56120 h 446661"/>
                      <a:gd name="connsiteX9" fmla="*/ 192672 w 437967"/>
                      <a:gd name="connsiteY9" fmla="*/ 128614 h 446661"/>
                      <a:gd name="connsiteX10" fmla="*/ 171224 w 437967"/>
                      <a:gd name="connsiteY10" fmla="*/ 157944 h 446661"/>
                      <a:gd name="connsiteX11" fmla="*/ 139052 w 437967"/>
                      <a:gd name="connsiteY11" fmla="*/ 177837 h 446661"/>
                      <a:gd name="connsiteX12" fmla="*/ 99589 w 437967"/>
                      <a:gd name="connsiteY12" fmla="*/ 185237 h 446661"/>
                      <a:gd name="connsiteX13" fmla="*/ 32884 w 437967"/>
                      <a:gd name="connsiteY13" fmla="*/ 411621 h 446661"/>
                      <a:gd name="connsiteX14" fmla="*/ 205434 w 437967"/>
                      <a:gd name="connsiteY14" fmla="*/ 210277 h 446661"/>
                      <a:gd name="connsiteX15" fmla="*/ 364525 w 437967"/>
                      <a:gd name="connsiteY15" fmla="*/ 1159 h 446661"/>
                      <a:gd name="connsiteX16" fmla="*/ 402059 w 437967"/>
                      <a:gd name="connsiteY16" fmla="*/ 34243 h 446661"/>
                      <a:gd name="connsiteX17" fmla="*/ 235033 w 437967"/>
                      <a:gd name="connsiteY17" fmla="*/ 231886 h 446661"/>
                      <a:gd name="connsiteX18" fmla="*/ 70418 w 437967"/>
                      <a:gd name="connsiteY18" fmla="*/ 444811 h 446661"/>
                      <a:gd name="connsiteX19" fmla="*/ 99589 w 437967"/>
                      <a:gd name="connsiteY19" fmla="*/ 144218 h 446661"/>
                      <a:gd name="connsiteX20" fmla="*/ 116425 w 437967"/>
                      <a:gd name="connsiteY20" fmla="*/ 139928 h 446661"/>
                      <a:gd name="connsiteX21" fmla="*/ 130152 w 437967"/>
                      <a:gd name="connsiteY21" fmla="*/ 128614 h 446661"/>
                      <a:gd name="connsiteX22" fmla="*/ 139643 w 437967"/>
                      <a:gd name="connsiteY22" fmla="*/ 112099 h 446661"/>
                      <a:gd name="connsiteX23" fmla="*/ 143020 w 437967"/>
                      <a:gd name="connsiteY23" fmla="*/ 92206 h 446661"/>
                      <a:gd name="connsiteX24" fmla="*/ 130152 w 437967"/>
                      <a:gd name="connsiteY24" fmla="*/ 55798 h 446661"/>
                      <a:gd name="connsiteX25" fmla="*/ 99589 w 437967"/>
                      <a:gd name="connsiteY25" fmla="*/ 40784 h 446661"/>
                      <a:gd name="connsiteX26" fmla="*/ 82751 w 437967"/>
                      <a:gd name="connsiteY26" fmla="*/ 45074 h 446661"/>
                      <a:gd name="connsiteX27" fmla="*/ 59481 w 437967"/>
                      <a:gd name="connsiteY27" fmla="*/ 72635 h 446661"/>
                      <a:gd name="connsiteX28" fmla="*/ 56102 w 437967"/>
                      <a:gd name="connsiteY28" fmla="*/ 92206 h 446661"/>
                      <a:gd name="connsiteX29" fmla="*/ 68972 w 437967"/>
                      <a:gd name="connsiteY29" fmla="*/ 128936 h 446661"/>
                      <a:gd name="connsiteX30" fmla="*/ 99589 w 437967"/>
                      <a:gd name="connsiteY30" fmla="*/ 144218 h 446661"/>
                      <a:gd name="connsiteX31" fmla="*/ 335517 w 437967"/>
                      <a:gd name="connsiteY31" fmla="*/ 446474 h 446661"/>
                      <a:gd name="connsiteX32" fmla="*/ 295730 w 437967"/>
                      <a:gd name="connsiteY32" fmla="*/ 439181 h 446661"/>
                      <a:gd name="connsiteX33" fmla="*/ 263933 w 437967"/>
                      <a:gd name="connsiteY33" fmla="*/ 419556 h 446661"/>
                      <a:gd name="connsiteX34" fmla="*/ 242485 w 437967"/>
                      <a:gd name="connsiteY34" fmla="*/ 390494 h 446661"/>
                      <a:gd name="connsiteX35" fmla="*/ 242485 w 437967"/>
                      <a:gd name="connsiteY35" fmla="*/ 317678 h 446661"/>
                      <a:gd name="connsiteX36" fmla="*/ 263933 w 437967"/>
                      <a:gd name="connsiteY36" fmla="*/ 288294 h 446661"/>
                      <a:gd name="connsiteX37" fmla="*/ 295730 w 437967"/>
                      <a:gd name="connsiteY37" fmla="*/ 268455 h 446661"/>
                      <a:gd name="connsiteX38" fmla="*/ 407421 w 437967"/>
                      <a:gd name="connsiteY38" fmla="*/ 288294 h 446661"/>
                      <a:gd name="connsiteX39" fmla="*/ 428869 w 437967"/>
                      <a:gd name="connsiteY39" fmla="*/ 317678 h 446661"/>
                      <a:gd name="connsiteX40" fmla="*/ 428869 w 437967"/>
                      <a:gd name="connsiteY40" fmla="*/ 390494 h 446661"/>
                      <a:gd name="connsiteX41" fmla="*/ 407421 w 437967"/>
                      <a:gd name="connsiteY41" fmla="*/ 419556 h 446661"/>
                      <a:gd name="connsiteX42" fmla="*/ 375249 w 437967"/>
                      <a:gd name="connsiteY42" fmla="*/ 439181 h 446661"/>
                      <a:gd name="connsiteX43" fmla="*/ 335785 w 437967"/>
                      <a:gd name="connsiteY43" fmla="*/ 446474 h 446661"/>
                      <a:gd name="connsiteX44" fmla="*/ 335517 w 437967"/>
                      <a:gd name="connsiteY44" fmla="*/ 405508 h 446661"/>
                      <a:gd name="connsiteX45" fmla="*/ 352353 w 437967"/>
                      <a:gd name="connsiteY45" fmla="*/ 401218 h 446661"/>
                      <a:gd name="connsiteX46" fmla="*/ 366080 w 437967"/>
                      <a:gd name="connsiteY46" fmla="*/ 389904 h 446661"/>
                      <a:gd name="connsiteX47" fmla="*/ 375571 w 437967"/>
                      <a:gd name="connsiteY47" fmla="*/ 373818 h 446661"/>
                      <a:gd name="connsiteX48" fmla="*/ 378948 w 437967"/>
                      <a:gd name="connsiteY48" fmla="*/ 354247 h 446661"/>
                      <a:gd name="connsiteX49" fmla="*/ 375302 w 437967"/>
                      <a:gd name="connsiteY49" fmla="*/ 333764 h 446661"/>
                      <a:gd name="connsiteX50" fmla="*/ 365811 w 437967"/>
                      <a:gd name="connsiteY50" fmla="*/ 317249 h 446661"/>
                      <a:gd name="connsiteX51" fmla="*/ 352031 w 437967"/>
                      <a:gd name="connsiteY51" fmla="*/ 306204 h 446661"/>
                      <a:gd name="connsiteX52" fmla="*/ 335517 w 437967"/>
                      <a:gd name="connsiteY52" fmla="*/ 302236 h 446661"/>
                      <a:gd name="connsiteX53" fmla="*/ 318679 w 437967"/>
                      <a:gd name="connsiteY53" fmla="*/ 306525 h 446661"/>
                      <a:gd name="connsiteX54" fmla="*/ 295409 w 437967"/>
                      <a:gd name="connsiteY54" fmla="*/ 334354 h 446661"/>
                      <a:gd name="connsiteX55" fmla="*/ 292030 w 437967"/>
                      <a:gd name="connsiteY55" fmla="*/ 354247 h 446661"/>
                      <a:gd name="connsiteX56" fmla="*/ 304900 w 437967"/>
                      <a:gd name="connsiteY56" fmla="*/ 390655 h 446661"/>
                      <a:gd name="connsiteX57" fmla="*/ 335785 w 437967"/>
                      <a:gd name="connsiteY57" fmla="*/ 405508 h 4466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</a:cxnLst>
                    <a:rect l="l" t="t" r="r" b="b"/>
                    <a:pathLst>
                      <a:path w="437967" h="446661">
                        <a:moveTo>
                          <a:pt x="99589" y="185237"/>
                        </a:moveTo>
                        <a:cubicBezTo>
                          <a:pt x="85969" y="185365"/>
                          <a:pt x="72457" y="182856"/>
                          <a:pt x="59802" y="177837"/>
                        </a:cubicBezTo>
                        <a:cubicBezTo>
                          <a:pt x="48059" y="173263"/>
                          <a:pt x="37228" y="166513"/>
                          <a:pt x="27952" y="157944"/>
                        </a:cubicBezTo>
                        <a:cubicBezTo>
                          <a:pt x="18998" y="149633"/>
                          <a:pt x="11705" y="139676"/>
                          <a:pt x="6504" y="128614"/>
                        </a:cubicBezTo>
                        <a:cubicBezTo>
                          <a:pt x="-4059" y="105606"/>
                          <a:pt x="-4059" y="79128"/>
                          <a:pt x="6504" y="56120"/>
                        </a:cubicBezTo>
                        <a:cubicBezTo>
                          <a:pt x="11597" y="44983"/>
                          <a:pt x="18890" y="34988"/>
                          <a:pt x="27952" y="26736"/>
                        </a:cubicBezTo>
                        <a:cubicBezTo>
                          <a:pt x="58515" y="114"/>
                          <a:pt x="101250" y="-7436"/>
                          <a:pt x="139052" y="7111"/>
                        </a:cubicBezTo>
                        <a:cubicBezTo>
                          <a:pt x="150848" y="11658"/>
                          <a:pt x="161787" y="18307"/>
                          <a:pt x="171224" y="26736"/>
                        </a:cubicBezTo>
                        <a:cubicBezTo>
                          <a:pt x="180287" y="34988"/>
                          <a:pt x="187579" y="44983"/>
                          <a:pt x="192672" y="56120"/>
                        </a:cubicBezTo>
                        <a:cubicBezTo>
                          <a:pt x="203343" y="79112"/>
                          <a:pt x="203343" y="105622"/>
                          <a:pt x="192672" y="128614"/>
                        </a:cubicBezTo>
                        <a:cubicBezTo>
                          <a:pt x="187471" y="139676"/>
                          <a:pt x="180180" y="149633"/>
                          <a:pt x="171224" y="157944"/>
                        </a:cubicBezTo>
                        <a:cubicBezTo>
                          <a:pt x="161894" y="166566"/>
                          <a:pt x="150956" y="173322"/>
                          <a:pt x="139052" y="177837"/>
                        </a:cubicBezTo>
                        <a:cubicBezTo>
                          <a:pt x="126506" y="182792"/>
                          <a:pt x="113101" y="185301"/>
                          <a:pt x="99589" y="185237"/>
                        </a:cubicBezTo>
                        <a:close/>
                        <a:moveTo>
                          <a:pt x="32884" y="411621"/>
                        </a:moveTo>
                        <a:lnTo>
                          <a:pt x="205434" y="210277"/>
                        </a:lnTo>
                        <a:lnTo>
                          <a:pt x="364525" y="1159"/>
                        </a:lnTo>
                        <a:lnTo>
                          <a:pt x="402059" y="34243"/>
                        </a:lnTo>
                        <a:lnTo>
                          <a:pt x="235033" y="231886"/>
                        </a:lnTo>
                        <a:lnTo>
                          <a:pt x="70418" y="444811"/>
                        </a:lnTo>
                        <a:close/>
                        <a:moveTo>
                          <a:pt x="99589" y="144218"/>
                        </a:moveTo>
                        <a:cubicBezTo>
                          <a:pt x="105486" y="144260"/>
                          <a:pt x="111277" y="142780"/>
                          <a:pt x="116425" y="139928"/>
                        </a:cubicBezTo>
                        <a:cubicBezTo>
                          <a:pt x="121626" y="136963"/>
                          <a:pt x="126238" y="133140"/>
                          <a:pt x="130152" y="128614"/>
                        </a:cubicBezTo>
                        <a:cubicBezTo>
                          <a:pt x="134334" y="123751"/>
                          <a:pt x="137551" y="118147"/>
                          <a:pt x="139643" y="112099"/>
                        </a:cubicBezTo>
                        <a:cubicBezTo>
                          <a:pt x="141894" y="105713"/>
                          <a:pt x="143020" y="98984"/>
                          <a:pt x="143020" y="92206"/>
                        </a:cubicBezTo>
                        <a:cubicBezTo>
                          <a:pt x="143342" y="78898"/>
                          <a:pt x="138784" y="65932"/>
                          <a:pt x="130152" y="55798"/>
                        </a:cubicBezTo>
                        <a:cubicBezTo>
                          <a:pt x="122805" y="46366"/>
                          <a:pt x="111546" y="40833"/>
                          <a:pt x="99589" y="40784"/>
                        </a:cubicBezTo>
                        <a:cubicBezTo>
                          <a:pt x="93690" y="40736"/>
                          <a:pt x="87898" y="42211"/>
                          <a:pt x="82751" y="45074"/>
                        </a:cubicBezTo>
                        <a:cubicBezTo>
                          <a:pt x="71973" y="51187"/>
                          <a:pt x="63716" y="60962"/>
                          <a:pt x="59481" y="72635"/>
                        </a:cubicBezTo>
                        <a:cubicBezTo>
                          <a:pt x="57228" y="78908"/>
                          <a:pt x="56048" y="85536"/>
                          <a:pt x="56102" y="92206"/>
                        </a:cubicBezTo>
                        <a:cubicBezTo>
                          <a:pt x="55780" y="105606"/>
                          <a:pt x="60392" y="118657"/>
                          <a:pt x="68972" y="128936"/>
                        </a:cubicBezTo>
                        <a:cubicBezTo>
                          <a:pt x="76263" y="138496"/>
                          <a:pt x="87578" y="144137"/>
                          <a:pt x="99589" y="144218"/>
                        </a:cubicBezTo>
                        <a:close/>
                        <a:moveTo>
                          <a:pt x="335517" y="446474"/>
                        </a:moveTo>
                        <a:cubicBezTo>
                          <a:pt x="321897" y="446608"/>
                          <a:pt x="308385" y="444130"/>
                          <a:pt x="295730" y="439181"/>
                        </a:cubicBezTo>
                        <a:cubicBezTo>
                          <a:pt x="284041" y="434607"/>
                          <a:pt x="273263" y="427959"/>
                          <a:pt x="263933" y="419556"/>
                        </a:cubicBezTo>
                        <a:cubicBezTo>
                          <a:pt x="254926" y="411390"/>
                          <a:pt x="247633" y="401508"/>
                          <a:pt x="242485" y="390494"/>
                        </a:cubicBezTo>
                        <a:cubicBezTo>
                          <a:pt x="231922" y="367373"/>
                          <a:pt x="231922" y="340799"/>
                          <a:pt x="242485" y="317678"/>
                        </a:cubicBezTo>
                        <a:cubicBezTo>
                          <a:pt x="247686" y="306600"/>
                          <a:pt x="254979" y="296622"/>
                          <a:pt x="263933" y="288294"/>
                        </a:cubicBezTo>
                        <a:cubicBezTo>
                          <a:pt x="273210" y="279774"/>
                          <a:pt x="283987" y="273045"/>
                          <a:pt x="295730" y="268455"/>
                        </a:cubicBezTo>
                        <a:cubicBezTo>
                          <a:pt x="333693" y="253393"/>
                          <a:pt x="376965" y="261072"/>
                          <a:pt x="407421" y="288294"/>
                        </a:cubicBezTo>
                        <a:cubicBezTo>
                          <a:pt x="416482" y="296520"/>
                          <a:pt x="423829" y="306520"/>
                          <a:pt x="428869" y="317678"/>
                        </a:cubicBezTo>
                        <a:cubicBezTo>
                          <a:pt x="439110" y="340874"/>
                          <a:pt x="439110" y="367298"/>
                          <a:pt x="428869" y="390494"/>
                        </a:cubicBezTo>
                        <a:cubicBezTo>
                          <a:pt x="423829" y="401588"/>
                          <a:pt x="416536" y="411492"/>
                          <a:pt x="407421" y="419556"/>
                        </a:cubicBezTo>
                        <a:cubicBezTo>
                          <a:pt x="397930" y="427926"/>
                          <a:pt x="387045" y="434564"/>
                          <a:pt x="375249" y="439181"/>
                        </a:cubicBezTo>
                        <a:cubicBezTo>
                          <a:pt x="362701" y="444087"/>
                          <a:pt x="349296" y="446565"/>
                          <a:pt x="335785" y="446474"/>
                        </a:cubicBezTo>
                        <a:close/>
                        <a:moveTo>
                          <a:pt x="335517" y="405508"/>
                        </a:moveTo>
                        <a:cubicBezTo>
                          <a:pt x="341414" y="405556"/>
                          <a:pt x="347205" y="404082"/>
                          <a:pt x="352353" y="401218"/>
                        </a:cubicBezTo>
                        <a:cubicBezTo>
                          <a:pt x="357554" y="398269"/>
                          <a:pt x="362166" y="394441"/>
                          <a:pt x="366080" y="389904"/>
                        </a:cubicBezTo>
                        <a:cubicBezTo>
                          <a:pt x="370209" y="385170"/>
                          <a:pt x="373425" y="379717"/>
                          <a:pt x="375571" y="373818"/>
                        </a:cubicBezTo>
                        <a:cubicBezTo>
                          <a:pt x="377876" y="367550"/>
                          <a:pt x="379002" y="360917"/>
                          <a:pt x="378948" y="354247"/>
                        </a:cubicBezTo>
                        <a:cubicBezTo>
                          <a:pt x="379002" y="347255"/>
                          <a:pt x="377769" y="340311"/>
                          <a:pt x="375302" y="333764"/>
                        </a:cubicBezTo>
                        <a:cubicBezTo>
                          <a:pt x="373051" y="327786"/>
                          <a:pt x="369833" y="322209"/>
                          <a:pt x="365811" y="317249"/>
                        </a:cubicBezTo>
                        <a:cubicBezTo>
                          <a:pt x="362058" y="312654"/>
                          <a:pt x="357339" y="308890"/>
                          <a:pt x="352031" y="306204"/>
                        </a:cubicBezTo>
                        <a:cubicBezTo>
                          <a:pt x="346883" y="303614"/>
                          <a:pt x="341253" y="302257"/>
                          <a:pt x="335517" y="302236"/>
                        </a:cubicBezTo>
                        <a:cubicBezTo>
                          <a:pt x="329618" y="302177"/>
                          <a:pt x="323827" y="303657"/>
                          <a:pt x="318679" y="306525"/>
                        </a:cubicBezTo>
                        <a:cubicBezTo>
                          <a:pt x="307794" y="312654"/>
                          <a:pt x="299538" y="322552"/>
                          <a:pt x="295409" y="334354"/>
                        </a:cubicBezTo>
                        <a:cubicBezTo>
                          <a:pt x="293156" y="340740"/>
                          <a:pt x="292030" y="347470"/>
                          <a:pt x="292030" y="354247"/>
                        </a:cubicBezTo>
                        <a:cubicBezTo>
                          <a:pt x="291655" y="367561"/>
                          <a:pt x="296213" y="380537"/>
                          <a:pt x="304900" y="390655"/>
                        </a:cubicBezTo>
                        <a:cubicBezTo>
                          <a:pt x="312352" y="400103"/>
                          <a:pt x="323773" y="405583"/>
                          <a:pt x="335785" y="405508"/>
                        </a:cubicBezTo>
                        <a:close/>
                      </a:path>
                    </a:pathLst>
                  </a:custGeom>
                  <a:solidFill>
                    <a:srgbClr val="FFC00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28" name="Freeform: Shape 1027">
                    <a:extLst>
                      <a:ext uri="{FF2B5EF4-FFF2-40B4-BE49-F238E27FC236}">
                        <a16:creationId xmlns:a16="http://schemas.microsoft.com/office/drawing/2014/main" id="{32C797B0-5273-D09F-3C74-9CEBFDCC7926}"/>
                      </a:ext>
                    </a:extLst>
                  </p:cNvPr>
                  <p:cNvSpPr/>
                  <p:nvPr/>
                </p:nvSpPr>
                <p:spPr>
                  <a:xfrm>
                    <a:off x="6694663" y="2369104"/>
                    <a:ext cx="4077" cy="428936"/>
                  </a:xfrm>
                  <a:custGeom>
                    <a:avLst/>
                    <a:gdLst>
                      <a:gd name="connsiteX0" fmla="*/ 0 w 6595"/>
                      <a:gd name="connsiteY0" fmla="*/ 0 h 693896"/>
                      <a:gd name="connsiteX1" fmla="*/ 6595 w 6595"/>
                      <a:gd name="connsiteY1" fmla="*/ 0 h 693896"/>
                      <a:gd name="connsiteX2" fmla="*/ 6595 w 6595"/>
                      <a:gd name="connsiteY2" fmla="*/ 693897 h 693896"/>
                      <a:gd name="connsiteX3" fmla="*/ 0 w 6595"/>
                      <a:gd name="connsiteY3" fmla="*/ 693897 h 693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95" h="693896">
                        <a:moveTo>
                          <a:pt x="0" y="0"/>
                        </a:moveTo>
                        <a:lnTo>
                          <a:pt x="6595" y="0"/>
                        </a:lnTo>
                        <a:lnTo>
                          <a:pt x="6595" y="693897"/>
                        </a:lnTo>
                        <a:lnTo>
                          <a:pt x="0" y="693897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29" name="Freeform: Shape 1028">
                    <a:extLst>
                      <a:ext uri="{FF2B5EF4-FFF2-40B4-BE49-F238E27FC236}">
                        <a16:creationId xmlns:a16="http://schemas.microsoft.com/office/drawing/2014/main" id="{5B3C8E22-2BA3-7492-DCC8-1BC8FDAF23E5}"/>
                      </a:ext>
                    </a:extLst>
                  </p:cNvPr>
                  <p:cNvSpPr/>
                  <p:nvPr/>
                </p:nvSpPr>
                <p:spPr>
                  <a:xfrm>
                    <a:off x="6985383" y="2369104"/>
                    <a:ext cx="4077" cy="428936"/>
                  </a:xfrm>
                  <a:custGeom>
                    <a:avLst/>
                    <a:gdLst>
                      <a:gd name="connsiteX0" fmla="*/ 0 w 6595"/>
                      <a:gd name="connsiteY0" fmla="*/ 0 h 693896"/>
                      <a:gd name="connsiteX1" fmla="*/ 6595 w 6595"/>
                      <a:gd name="connsiteY1" fmla="*/ 0 h 693896"/>
                      <a:gd name="connsiteX2" fmla="*/ 6595 w 6595"/>
                      <a:gd name="connsiteY2" fmla="*/ 693897 h 693896"/>
                      <a:gd name="connsiteX3" fmla="*/ 0 w 6595"/>
                      <a:gd name="connsiteY3" fmla="*/ 693897 h 693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95" h="693896">
                        <a:moveTo>
                          <a:pt x="0" y="0"/>
                        </a:moveTo>
                        <a:lnTo>
                          <a:pt x="6595" y="0"/>
                        </a:lnTo>
                        <a:lnTo>
                          <a:pt x="6595" y="693897"/>
                        </a:lnTo>
                        <a:lnTo>
                          <a:pt x="0" y="693897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30" name="Freeform: Shape 1029">
                    <a:extLst>
                      <a:ext uri="{FF2B5EF4-FFF2-40B4-BE49-F238E27FC236}">
                        <a16:creationId xmlns:a16="http://schemas.microsoft.com/office/drawing/2014/main" id="{13E67806-FB48-F0FC-99F1-82001B2E282E}"/>
                      </a:ext>
                    </a:extLst>
                  </p:cNvPr>
                  <p:cNvSpPr/>
                  <p:nvPr/>
                </p:nvSpPr>
                <p:spPr>
                  <a:xfrm>
                    <a:off x="7276069" y="2369104"/>
                    <a:ext cx="4077" cy="428936"/>
                  </a:xfrm>
                  <a:custGeom>
                    <a:avLst/>
                    <a:gdLst>
                      <a:gd name="connsiteX0" fmla="*/ 0 w 6595"/>
                      <a:gd name="connsiteY0" fmla="*/ 0 h 693896"/>
                      <a:gd name="connsiteX1" fmla="*/ 6595 w 6595"/>
                      <a:gd name="connsiteY1" fmla="*/ 0 h 693896"/>
                      <a:gd name="connsiteX2" fmla="*/ 6595 w 6595"/>
                      <a:gd name="connsiteY2" fmla="*/ 693897 h 693896"/>
                      <a:gd name="connsiteX3" fmla="*/ 0 w 6595"/>
                      <a:gd name="connsiteY3" fmla="*/ 693897 h 693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95" h="693896">
                        <a:moveTo>
                          <a:pt x="0" y="0"/>
                        </a:moveTo>
                        <a:lnTo>
                          <a:pt x="6595" y="0"/>
                        </a:lnTo>
                        <a:lnTo>
                          <a:pt x="6595" y="693897"/>
                        </a:lnTo>
                        <a:lnTo>
                          <a:pt x="0" y="693897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31" name="Freeform: Shape 1030">
                    <a:extLst>
                      <a:ext uri="{FF2B5EF4-FFF2-40B4-BE49-F238E27FC236}">
                        <a16:creationId xmlns:a16="http://schemas.microsoft.com/office/drawing/2014/main" id="{BBE6BA54-DC83-0546-3A8A-20D2E30928AA}"/>
                      </a:ext>
                    </a:extLst>
                  </p:cNvPr>
                  <p:cNvSpPr/>
                  <p:nvPr/>
                </p:nvSpPr>
                <p:spPr>
                  <a:xfrm>
                    <a:off x="7566755" y="2369104"/>
                    <a:ext cx="4077" cy="428936"/>
                  </a:xfrm>
                  <a:custGeom>
                    <a:avLst/>
                    <a:gdLst>
                      <a:gd name="connsiteX0" fmla="*/ 0 w 6595"/>
                      <a:gd name="connsiteY0" fmla="*/ 0 h 693896"/>
                      <a:gd name="connsiteX1" fmla="*/ 6595 w 6595"/>
                      <a:gd name="connsiteY1" fmla="*/ 0 h 693896"/>
                      <a:gd name="connsiteX2" fmla="*/ 6595 w 6595"/>
                      <a:gd name="connsiteY2" fmla="*/ 693897 h 693896"/>
                      <a:gd name="connsiteX3" fmla="*/ 0 w 6595"/>
                      <a:gd name="connsiteY3" fmla="*/ 693897 h 693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95" h="693896">
                        <a:moveTo>
                          <a:pt x="0" y="0"/>
                        </a:moveTo>
                        <a:lnTo>
                          <a:pt x="6595" y="0"/>
                        </a:lnTo>
                        <a:lnTo>
                          <a:pt x="6595" y="693897"/>
                        </a:lnTo>
                        <a:lnTo>
                          <a:pt x="0" y="693897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32" name="Freeform: Shape 1031">
                    <a:extLst>
                      <a:ext uri="{FF2B5EF4-FFF2-40B4-BE49-F238E27FC236}">
                        <a16:creationId xmlns:a16="http://schemas.microsoft.com/office/drawing/2014/main" id="{30396E40-8749-7A94-9B37-5EE0033056B8}"/>
                      </a:ext>
                    </a:extLst>
                  </p:cNvPr>
                  <p:cNvSpPr/>
                  <p:nvPr/>
                </p:nvSpPr>
                <p:spPr>
                  <a:xfrm>
                    <a:off x="7857475" y="2369104"/>
                    <a:ext cx="4077" cy="428936"/>
                  </a:xfrm>
                  <a:custGeom>
                    <a:avLst/>
                    <a:gdLst>
                      <a:gd name="connsiteX0" fmla="*/ 0 w 6595"/>
                      <a:gd name="connsiteY0" fmla="*/ 0 h 693896"/>
                      <a:gd name="connsiteX1" fmla="*/ 6595 w 6595"/>
                      <a:gd name="connsiteY1" fmla="*/ 0 h 693896"/>
                      <a:gd name="connsiteX2" fmla="*/ 6595 w 6595"/>
                      <a:gd name="connsiteY2" fmla="*/ 693897 h 693896"/>
                      <a:gd name="connsiteX3" fmla="*/ 0 w 6595"/>
                      <a:gd name="connsiteY3" fmla="*/ 693897 h 693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95" h="693896">
                        <a:moveTo>
                          <a:pt x="0" y="0"/>
                        </a:moveTo>
                        <a:lnTo>
                          <a:pt x="6595" y="0"/>
                        </a:lnTo>
                        <a:lnTo>
                          <a:pt x="6595" y="693897"/>
                        </a:lnTo>
                        <a:lnTo>
                          <a:pt x="0" y="693897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33" name="Freeform: Shape 1032">
                    <a:extLst>
                      <a:ext uri="{FF2B5EF4-FFF2-40B4-BE49-F238E27FC236}">
                        <a16:creationId xmlns:a16="http://schemas.microsoft.com/office/drawing/2014/main" id="{477058D9-0D3E-8DBF-269E-E95630B71CC1}"/>
                      </a:ext>
                    </a:extLst>
                  </p:cNvPr>
                  <p:cNvSpPr/>
                  <p:nvPr/>
                </p:nvSpPr>
                <p:spPr>
                  <a:xfrm>
                    <a:off x="6696719" y="2823464"/>
                    <a:ext cx="46237" cy="14915"/>
                  </a:xfrm>
                  <a:custGeom>
                    <a:avLst/>
                    <a:gdLst>
                      <a:gd name="connsiteX0" fmla="*/ 0 w 74799"/>
                      <a:gd name="connsiteY0" fmla="*/ 0 h 24129"/>
                      <a:gd name="connsiteX1" fmla="*/ 74800 w 74799"/>
                      <a:gd name="connsiteY1" fmla="*/ 0 h 24129"/>
                      <a:gd name="connsiteX2" fmla="*/ 74800 w 74799"/>
                      <a:gd name="connsiteY2" fmla="*/ 24129 h 24129"/>
                      <a:gd name="connsiteX3" fmla="*/ 0 w 74799"/>
                      <a:gd name="connsiteY3" fmla="*/ 24129 h 241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4799" h="24129">
                        <a:moveTo>
                          <a:pt x="0" y="0"/>
                        </a:moveTo>
                        <a:lnTo>
                          <a:pt x="74800" y="0"/>
                        </a:lnTo>
                        <a:lnTo>
                          <a:pt x="74800" y="24129"/>
                        </a:lnTo>
                        <a:lnTo>
                          <a:pt x="0" y="241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34" name="Freeform: Shape 1033">
                    <a:extLst>
                      <a:ext uri="{FF2B5EF4-FFF2-40B4-BE49-F238E27FC236}">
                        <a16:creationId xmlns:a16="http://schemas.microsoft.com/office/drawing/2014/main" id="{6436D60B-DA40-0158-DC05-AB3DCC9F526E}"/>
                      </a:ext>
                    </a:extLst>
                  </p:cNvPr>
                  <p:cNvSpPr/>
                  <p:nvPr/>
                </p:nvSpPr>
                <p:spPr>
                  <a:xfrm>
                    <a:off x="6696719" y="2316237"/>
                    <a:ext cx="69638" cy="11169"/>
                  </a:xfrm>
                  <a:custGeom>
                    <a:avLst/>
                    <a:gdLst>
                      <a:gd name="connsiteX0" fmla="*/ 0 w 112655"/>
                      <a:gd name="connsiteY0" fmla="*/ 0 h 18069"/>
                      <a:gd name="connsiteX1" fmla="*/ 112656 w 112655"/>
                      <a:gd name="connsiteY1" fmla="*/ 0 h 18069"/>
                      <a:gd name="connsiteX2" fmla="*/ 112656 w 112655"/>
                      <a:gd name="connsiteY2" fmla="*/ 18070 h 18069"/>
                      <a:gd name="connsiteX3" fmla="*/ 0 w 112655"/>
                      <a:gd name="connsiteY3" fmla="*/ 18070 h 18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2655" h="18069">
                        <a:moveTo>
                          <a:pt x="0" y="0"/>
                        </a:moveTo>
                        <a:lnTo>
                          <a:pt x="112656" y="0"/>
                        </a:lnTo>
                        <a:lnTo>
                          <a:pt x="112656" y="18070"/>
                        </a:lnTo>
                        <a:lnTo>
                          <a:pt x="0" y="180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35" name="Freeform: Shape 1034">
                    <a:extLst>
                      <a:ext uri="{FF2B5EF4-FFF2-40B4-BE49-F238E27FC236}">
                        <a16:creationId xmlns:a16="http://schemas.microsoft.com/office/drawing/2014/main" id="{E4B6671D-A65C-2C36-FAA8-79F4603BE25B}"/>
                      </a:ext>
                    </a:extLst>
                  </p:cNvPr>
                  <p:cNvSpPr/>
                  <p:nvPr/>
                </p:nvSpPr>
                <p:spPr>
                  <a:xfrm>
                    <a:off x="6696719" y="2336920"/>
                    <a:ext cx="98773" cy="11169"/>
                  </a:xfrm>
                  <a:custGeom>
                    <a:avLst/>
                    <a:gdLst>
                      <a:gd name="connsiteX0" fmla="*/ 0 w 159787"/>
                      <a:gd name="connsiteY0" fmla="*/ 0 h 18069"/>
                      <a:gd name="connsiteX1" fmla="*/ 159788 w 159787"/>
                      <a:gd name="connsiteY1" fmla="*/ 0 h 18069"/>
                      <a:gd name="connsiteX2" fmla="*/ 159788 w 159787"/>
                      <a:gd name="connsiteY2" fmla="*/ 18070 h 18069"/>
                      <a:gd name="connsiteX3" fmla="*/ 0 w 159787"/>
                      <a:gd name="connsiteY3" fmla="*/ 18070 h 18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787" h="18069">
                        <a:moveTo>
                          <a:pt x="0" y="0"/>
                        </a:moveTo>
                        <a:lnTo>
                          <a:pt x="159788" y="0"/>
                        </a:lnTo>
                        <a:lnTo>
                          <a:pt x="159788" y="18070"/>
                        </a:lnTo>
                        <a:lnTo>
                          <a:pt x="0" y="180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36" name="Freeform: Shape 1035">
                    <a:extLst>
                      <a:ext uri="{FF2B5EF4-FFF2-40B4-BE49-F238E27FC236}">
                        <a16:creationId xmlns:a16="http://schemas.microsoft.com/office/drawing/2014/main" id="{F9ADC9AB-0589-6157-A33F-CE33A4CD41DD}"/>
                      </a:ext>
                    </a:extLst>
                  </p:cNvPr>
                  <p:cNvSpPr/>
                  <p:nvPr/>
                </p:nvSpPr>
                <p:spPr>
                  <a:xfrm>
                    <a:off x="6984289" y="2316237"/>
                    <a:ext cx="81736" cy="11169"/>
                  </a:xfrm>
                  <a:custGeom>
                    <a:avLst/>
                    <a:gdLst>
                      <a:gd name="connsiteX0" fmla="*/ 0 w 132226"/>
                      <a:gd name="connsiteY0" fmla="*/ 0 h 18069"/>
                      <a:gd name="connsiteX1" fmla="*/ 132227 w 132226"/>
                      <a:gd name="connsiteY1" fmla="*/ 0 h 18069"/>
                      <a:gd name="connsiteX2" fmla="*/ 132227 w 132226"/>
                      <a:gd name="connsiteY2" fmla="*/ 18070 h 18069"/>
                      <a:gd name="connsiteX3" fmla="*/ 0 w 132226"/>
                      <a:gd name="connsiteY3" fmla="*/ 18070 h 18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226" h="18069">
                        <a:moveTo>
                          <a:pt x="0" y="0"/>
                        </a:moveTo>
                        <a:lnTo>
                          <a:pt x="132227" y="0"/>
                        </a:lnTo>
                        <a:lnTo>
                          <a:pt x="132227" y="18070"/>
                        </a:lnTo>
                        <a:lnTo>
                          <a:pt x="0" y="180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37" name="Freeform: Shape 1036">
                    <a:extLst>
                      <a:ext uri="{FF2B5EF4-FFF2-40B4-BE49-F238E27FC236}">
                        <a16:creationId xmlns:a16="http://schemas.microsoft.com/office/drawing/2014/main" id="{E1EB7645-B82A-4FA3-0052-A208A57BD8E8}"/>
                      </a:ext>
                    </a:extLst>
                  </p:cNvPr>
                  <p:cNvSpPr/>
                  <p:nvPr/>
                </p:nvSpPr>
                <p:spPr>
                  <a:xfrm>
                    <a:off x="6984289" y="2336920"/>
                    <a:ext cx="52270" cy="11169"/>
                  </a:xfrm>
                  <a:custGeom>
                    <a:avLst/>
                    <a:gdLst>
                      <a:gd name="connsiteX0" fmla="*/ 0 w 84558"/>
                      <a:gd name="connsiteY0" fmla="*/ 0 h 18069"/>
                      <a:gd name="connsiteX1" fmla="*/ 84559 w 84558"/>
                      <a:gd name="connsiteY1" fmla="*/ 0 h 18069"/>
                      <a:gd name="connsiteX2" fmla="*/ 84559 w 84558"/>
                      <a:gd name="connsiteY2" fmla="*/ 18070 h 18069"/>
                      <a:gd name="connsiteX3" fmla="*/ 0 w 84558"/>
                      <a:gd name="connsiteY3" fmla="*/ 18070 h 18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558" h="18069">
                        <a:moveTo>
                          <a:pt x="0" y="0"/>
                        </a:moveTo>
                        <a:lnTo>
                          <a:pt x="84559" y="0"/>
                        </a:lnTo>
                        <a:lnTo>
                          <a:pt x="84559" y="18070"/>
                        </a:lnTo>
                        <a:lnTo>
                          <a:pt x="0" y="180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38" name="Freeform: Shape 1037">
                    <a:extLst>
                      <a:ext uri="{FF2B5EF4-FFF2-40B4-BE49-F238E27FC236}">
                        <a16:creationId xmlns:a16="http://schemas.microsoft.com/office/drawing/2014/main" id="{B0FA0A58-2640-8A88-B21C-96B439A3B85F}"/>
                      </a:ext>
                    </a:extLst>
                  </p:cNvPr>
                  <p:cNvSpPr/>
                  <p:nvPr/>
                </p:nvSpPr>
                <p:spPr>
                  <a:xfrm>
                    <a:off x="7280146" y="2316237"/>
                    <a:ext cx="50646" cy="11169"/>
                  </a:xfrm>
                  <a:custGeom>
                    <a:avLst/>
                    <a:gdLst>
                      <a:gd name="connsiteX0" fmla="*/ 0 w 81931"/>
                      <a:gd name="connsiteY0" fmla="*/ 0 h 18069"/>
                      <a:gd name="connsiteX1" fmla="*/ 81931 w 81931"/>
                      <a:gd name="connsiteY1" fmla="*/ 0 h 18069"/>
                      <a:gd name="connsiteX2" fmla="*/ 81931 w 81931"/>
                      <a:gd name="connsiteY2" fmla="*/ 18070 h 18069"/>
                      <a:gd name="connsiteX3" fmla="*/ 0 w 81931"/>
                      <a:gd name="connsiteY3" fmla="*/ 18070 h 18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1931" h="18069">
                        <a:moveTo>
                          <a:pt x="0" y="0"/>
                        </a:moveTo>
                        <a:lnTo>
                          <a:pt x="81931" y="0"/>
                        </a:lnTo>
                        <a:lnTo>
                          <a:pt x="81931" y="18070"/>
                        </a:lnTo>
                        <a:lnTo>
                          <a:pt x="0" y="180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39" name="Freeform: Shape 1038">
                    <a:extLst>
                      <a:ext uri="{FF2B5EF4-FFF2-40B4-BE49-F238E27FC236}">
                        <a16:creationId xmlns:a16="http://schemas.microsoft.com/office/drawing/2014/main" id="{CE9302D4-15DC-E3B9-D610-F8A13B29B8DB}"/>
                      </a:ext>
                    </a:extLst>
                  </p:cNvPr>
                  <p:cNvSpPr/>
                  <p:nvPr/>
                </p:nvSpPr>
                <p:spPr>
                  <a:xfrm>
                    <a:off x="7280146" y="2336920"/>
                    <a:ext cx="59032" cy="11169"/>
                  </a:xfrm>
                  <a:custGeom>
                    <a:avLst/>
                    <a:gdLst>
                      <a:gd name="connsiteX0" fmla="*/ 0 w 95497"/>
                      <a:gd name="connsiteY0" fmla="*/ 0 h 18069"/>
                      <a:gd name="connsiteX1" fmla="*/ 95498 w 95497"/>
                      <a:gd name="connsiteY1" fmla="*/ 0 h 18069"/>
                      <a:gd name="connsiteX2" fmla="*/ 95498 w 95497"/>
                      <a:gd name="connsiteY2" fmla="*/ 18070 h 18069"/>
                      <a:gd name="connsiteX3" fmla="*/ 0 w 95497"/>
                      <a:gd name="connsiteY3" fmla="*/ 18070 h 18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497" h="18069">
                        <a:moveTo>
                          <a:pt x="0" y="0"/>
                        </a:moveTo>
                        <a:lnTo>
                          <a:pt x="95498" y="0"/>
                        </a:lnTo>
                        <a:lnTo>
                          <a:pt x="95498" y="18070"/>
                        </a:lnTo>
                        <a:lnTo>
                          <a:pt x="0" y="180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40" name="Freeform: Shape 1039">
                    <a:extLst>
                      <a:ext uri="{FF2B5EF4-FFF2-40B4-BE49-F238E27FC236}">
                        <a16:creationId xmlns:a16="http://schemas.microsoft.com/office/drawing/2014/main" id="{E22C070C-E1DE-8B43-8318-A9836BEB186B}"/>
                      </a:ext>
                    </a:extLst>
                  </p:cNvPr>
                  <p:cNvSpPr/>
                  <p:nvPr/>
                </p:nvSpPr>
                <p:spPr>
                  <a:xfrm>
                    <a:off x="7570833" y="2316237"/>
                    <a:ext cx="73782" cy="11169"/>
                  </a:xfrm>
                  <a:custGeom>
                    <a:avLst/>
                    <a:gdLst>
                      <a:gd name="connsiteX0" fmla="*/ 0 w 119358"/>
                      <a:gd name="connsiteY0" fmla="*/ 0 h 18069"/>
                      <a:gd name="connsiteX1" fmla="*/ 119358 w 119358"/>
                      <a:gd name="connsiteY1" fmla="*/ 0 h 18069"/>
                      <a:gd name="connsiteX2" fmla="*/ 119358 w 119358"/>
                      <a:gd name="connsiteY2" fmla="*/ 18070 h 18069"/>
                      <a:gd name="connsiteX3" fmla="*/ 0 w 119358"/>
                      <a:gd name="connsiteY3" fmla="*/ 18070 h 18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9358" h="18069">
                        <a:moveTo>
                          <a:pt x="0" y="0"/>
                        </a:moveTo>
                        <a:lnTo>
                          <a:pt x="119358" y="0"/>
                        </a:lnTo>
                        <a:lnTo>
                          <a:pt x="119358" y="18070"/>
                        </a:lnTo>
                        <a:lnTo>
                          <a:pt x="0" y="180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41" name="Freeform: Shape 1040">
                    <a:extLst>
                      <a:ext uri="{FF2B5EF4-FFF2-40B4-BE49-F238E27FC236}">
                        <a16:creationId xmlns:a16="http://schemas.microsoft.com/office/drawing/2014/main" id="{C07DA7D8-64D3-569A-6864-1A68717BC556}"/>
                      </a:ext>
                    </a:extLst>
                  </p:cNvPr>
                  <p:cNvSpPr/>
                  <p:nvPr/>
                </p:nvSpPr>
                <p:spPr>
                  <a:xfrm>
                    <a:off x="7570833" y="2336920"/>
                    <a:ext cx="59065" cy="11169"/>
                  </a:xfrm>
                  <a:custGeom>
                    <a:avLst/>
                    <a:gdLst>
                      <a:gd name="connsiteX0" fmla="*/ 0 w 95550"/>
                      <a:gd name="connsiteY0" fmla="*/ 0 h 18069"/>
                      <a:gd name="connsiteX1" fmla="*/ 95550 w 95550"/>
                      <a:gd name="connsiteY1" fmla="*/ 0 h 18069"/>
                      <a:gd name="connsiteX2" fmla="*/ 95550 w 95550"/>
                      <a:gd name="connsiteY2" fmla="*/ 18070 h 18069"/>
                      <a:gd name="connsiteX3" fmla="*/ 0 w 95550"/>
                      <a:gd name="connsiteY3" fmla="*/ 18070 h 18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550" h="18069">
                        <a:moveTo>
                          <a:pt x="0" y="0"/>
                        </a:moveTo>
                        <a:lnTo>
                          <a:pt x="95550" y="0"/>
                        </a:lnTo>
                        <a:lnTo>
                          <a:pt x="95550" y="18070"/>
                        </a:lnTo>
                        <a:lnTo>
                          <a:pt x="0" y="180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42" name="Freeform: Shape 1041">
                    <a:extLst>
                      <a:ext uri="{FF2B5EF4-FFF2-40B4-BE49-F238E27FC236}">
                        <a16:creationId xmlns:a16="http://schemas.microsoft.com/office/drawing/2014/main" id="{79BCFD7C-3505-B11A-DC4F-8CB1EF02A645}"/>
                      </a:ext>
                    </a:extLst>
                  </p:cNvPr>
                  <p:cNvSpPr/>
                  <p:nvPr/>
                </p:nvSpPr>
                <p:spPr>
                  <a:xfrm>
                    <a:off x="7859497" y="2316237"/>
                    <a:ext cx="44083" cy="11169"/>
                  </a:xfrm>
                  <a:custGeom>
                    <a:avLst/>
                    <a:gdLst>
                      <a:gd name="connsiteX0" fmla="*/ 0 w 71314"/>
                      <a:gd name="connsiteY0" fmla="*/ 0 h 18069"/>
                      <a:gd name="connsiteX1" fmla="*/ 71315 w 71314"/>
                      <a:gd name="connsiteY1" fmla="*/ 0 h 18069"/>
                      <a:gd name="connsiteX2" fmla="*/ 71315 w 71314"/>
                      <a:gd name="connsiteY2" fmla="*/ 18070 h 18069"/>
                      <a:gd name="connsiteX3" fmla="*/ 0 w 71314"/>
                      <a:gd name="connsiteY3" fmla="*/ 18070 h 18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1314" h="18069">
                        <a:moveTo>
                          <a:pt x="0" y="0"/>
                        </a:moveTo>
                        <a:lnTo>
                          <a:pt x="71315" y="0"/>
                        </a:lnTo>
                        <a:lnTo>
                          <a:pt x="71315" y="18070"/>
                        </a:lnTo>
                        <a:lnTo>
                          <a:pt x="0" y="180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43" name="Freeform: Shape 1042">
                    <a:extLst>
                      <a:ext uri="{FF2B5EF4-FFF2-40B4-BE49-F238E27FC236}">
                        <a16:creationId xmlns:a16="http://schemas.microsoft.com/office/drawing/2014/main" id="{B9BF1081-1B70-FF04-06E0-3AB2E290F8FF}"/>
                      </a:ext>
                    </a:extLst>
                  </p:cNvPr>
                  <p:cNvSpPr/>
                  <p:nvPr/>
                </p:nvSpPr>
                <p:spPr>
                  <a:xfrm>
                    <a:off x="7859497" y="2336920"/>
                    <a:ext cx="35266" cy="11169"/>
                  </a:xfrm>
                  <a:custGeom>
                    <a:avLst/>
                    <a:gdLst>
                      <a:gd name="connsiteX0" fmla="*/ 0 w 57051"/>
                      <a:gd name="connsiteY0" fmla="*/ 0 h 18069"/>
                      <a:gd name="connsiteX1" fmla="*/ 57052 w 57051"/>
                      <a:gd name="connsiteY1" fmla="*/ 0 h 18069"/>
                      <a:gd name="connsiteX2" fmla="*/ 57052 w 57051"/>
                      <a:gd name="connsiteY2" fmla="*/ 18070 h 18069"/>
                      <a:gd name="connsiteX3" fmla="*/ 0 w 57051"/>
                      <a:gd name="connsiteY3" fmla="*/ 18070 h 18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051" h="18069">
                        <a:moveTo>
                          <a:pt x="0" y="0"/>
                        </a:moveTo>
                        <a:lnTo>
                          <a:pt x="57052" y="0"/>
                        </a:lnTo>
                        <a:lnTo>
                          <a:pt x="57052" y="18070"/>
                        </a:lnTo>
                        <a:lnTo>
                          <a:pt x="0" y="180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44" name="Freeform: Shape 1043">
                    <a:extLst>
                      <a:ext uri="{FF2B5EF4-FFF2-40B4-BE49-F238E27FC236}">
                        <a16:creationId xmlns:a16="http://schemas.microsoft.com/office/drawing/2014/main" id="{1F69EDC6-EA8F-A865-11F4-454487C554B2}"/>
                      </a:ext>
                    </a:extLst>
                  </p:cNvPr>
                  <p:cNvSpPr/>
                  <p:nvPr/>
                </p:nvSpPr>
                <p:spPr>
                  <a:xfrm>
                    <a:off x="6987405" y="2823464"/>
                    <a:ext cx="46237" cy="14915"/>
                  </a:xfrm>
                  <a:custGeom>
                    <a:avLst/>
                    <a:gdLst>
                      <a:gd name="connsiteX0" fmla="*/ 0 w 74799"/>
                      <a:gd name="connsiteY0" fmla="*/ 0 h 24129"/>
                      <a:gd name="connsiteX1" fmla="*/ 74800 w 74799"/>
                      <a:gd name="connsiteY1" fmla="*/ 0 h 24129"/>
                      <a:gd name="connsiteX2" fmla="*/ 74800 w 74799"/>
                      <a:gd name="connsiteY2" fmla="*/ 24129 h 24129"/>
                      <a:gd name="connsiteX3" fmla="*/ 0 w 74799"/>
                      <a:gd name="connsiteY3" fmla="*/ 24129 h 241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4799" h="24129">
                        <a:moveTo>
                          <a:pt x="0" y="0"/>
                        </a:moveTo>
                        <a:lnTo>
                          <a:pt x="74800" y="0"/>
                        </a:lnTo>
                        <a:lnTo>
                          <a:pt x="74800" y="24129"/>
                        </a:lnTo>
                        <a:lnTo>
                          <a:pt x="0" y="241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45" name="Freeform: Shape 1044">
                    <a:extLst>
                      <a:ext uri="{FF2B5EF4-FFF2-40B4-BE49-F238E27FC236}">
                        <a16:creationId xmlns:a16="http://schemas.microsoft.com/office/drawing/2014/main" id="{7131EE85-97F7-9D85-15C8-350701D55F78}"/>
                      </a:ext>
                    </a:extLst>
                  </p:cNvPr>
                  <p:cNvSpPr/>
                  <p:nvPr/>
                </p:nvSpPr>
                <p:spPr>
                  <a:xfrm>
                    <a:off x="7280146" y="2823464"/>
                    <a:ext cx="46237" cy="14915"/>
                  </a:xfrm>
                  <a:custGeom>
                    <a:avLst/>
                    <a:gdLst>
                      <a:gd name="connsiteX0" fmla="*/ 0 w 74799"/>
                      <a:gd name="connsiteY0" fmla="*/ 0 h 24129"/>
                      <a:gd name="connsiteX1" fmla="*/ 74800 w 74799"/>
                      <a:gd name="connsiteY1" fmla="*/ 0 h 24129"/>
                      <a:gd name="connsiteX2" fmla="*/ 74800 w 74799"/>
                      <a:gd name="connsiteY2" fmla="*/ 24129 h 24129"/>
                      <a:gd name="connsiteX3" fmla="*/ 0 w 74799"/>
                      <a:gd name="connsiteY3" fmla="*/ 24129 h 241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4799" h="24129">
                        <a:moveTo>
                          <a:pt x="0" y="0"/>
                        </a:moveTo>
                        <a:lnTo>
                          <a:pt x="74800" y="0"/>
                        </a:lnTo>
                        <a:lnTo>
                          <a:pt x="74800" y="24129"/>
                        </a:lnTo>
                        <a:lnTo>
                          <a:pt x="0" y="241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46" name="Freeform: Shape 1045">
                    <a:extLst>
                      <a:ext uri="{FF2B5EF4-FFF2-40B4-BE49-F238E27FC236}">
                        <a16:creationId xmlns:a16="http://schemas.microsoft.com/office/drawing/2014/main" id="{88469514-23A4-814A-1175-D69656685217}"/>
                      </a:ext>
                    </a:extLst>
                  </p:cNvPr>
                  <p:cNvSpPr/>
                  <p:nvPr/>
                </p:nvSpPr>
                <p:spPr>
                  <a:xfrm>
                    <a:off x="7570833" y="2823464"/>
                    <a:ext cx="46237" cy="14915"/>
                  </a:xfrm>
                  <a:custGeom>
                    <a:avLst/>
                    <a:gdLst>
                      <a:gd name="connsiteX0" fmla="*/ 0 w 74799"/>
                      <a:gd name="connsiteY0" fmla="*/ 0 h 24129"/>
                      <a:gd name="connsiteX1" fmla="*/ 74799 w 74799"/>
                      <a:gd name="connsiteY1" fmla="*/ 0 h 24129"/>
                      <a:gd name="connsiteX2" fmla="*/ 74799 w 74799"/>
                      <a:gd name="connsiteY2" fmla="*/ 24129 h 24129"/>
                      <a:gd name="connsiteX3" fmla="*/ 0 w 74799"/>
                      <a:gd name="connsiteY3" fmla="*/ 24129 h 241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4799" h="24129">
                        <a:moveTo>
                          <a:pt x="0" y="0"/>
                        </a:moveTo>
                        <a:lnTo>
                          <a:pt x="74799" y="0"/>
                        </a:lnTo>
                        <a:lnTo>
                          <a:pt x="74799" y="24129"/>
                        </a:lnTo>
                        <a:lnTo>
                          <a:pt x="0" y="241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47" name="Freeform: Shape 1046">
                    <a:extLst>
                      <a:ext uri="{FF2B5EF4-FFF2-40B4-BE49-F238E27FC236}">
                        <a16:creationId xmlns:a16="http://schemas.microsoft.com/office/drawing/2014/main" id="{A9047EB1-78D2-7797-A396-61732DFACA4A}"/>
                      </a:ext>
                    </a:extLst>
                  </p:cNvPr>
                  <p:cNvSpPr/>
                  <p:nvPr/>
                </p:nvSpPr>
                <p:spPr>
                  <a:xfrm>
                    <a:off x="7861552" y="2823464"/>
                    <a:ext cx="46271" cy="14915"/>
                  </a:xfrm>
                  <a:custGeom>
                    <a:avLst/>
                    <a:gdLst>
                      <a:gd name="connsiteX0" fmla="*/ 0 w 74853"/>
                      <a:gd name="connsiteY0" fmla="*/ 0 h 24129"/>
                      <a:gd name="connsiteX1" fmla="*/ 74853 w 74853"/>
                      <a:gd name="connsiteY1" fmla="*/ 0 h 24129"/>
                      <a:gd name="connsiteX2" fmla="*/ 74853 w 74853"/>
                      <a:gd name="connsiteY2" fmla="*/ 24129 h 24129"/>
                      <a:gd name="connsiteX3" fmla="*/ 0 w 74853"/>
                      <a:gd name="connsiteY3" fmla="*/ 24129 h 241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4853" h="24129">
                        <a:moveTo>
                          <a:pt x="0" y="0"/>
                        </a:moveTo>
                        <a:lnTo>
                          <a:pt x="74853" y="0"/>
                        </a:lnTo>
                        <a:lnTo>
                          <a:pt x="74853" y="24129"/>
                        </a:lnTo>
                        <a:lnTo>
                          <a:pt x="0" y="241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48" name="Freeform: Shape 1047">
                    <a:extLst>
                      <a:ext uri="{FF2B5EF4-FFF2-40B4-BE49-F238E27FC236}">
                        <a16:creationId xmlns:a16="http://schemas.microsoft.com/office/drawing/2014/main" id="{2818FA37-4029-1D24-E834-86BA82FE3286}"/>
                      </a:ext>
                    </a:extLst>
                  </p:cNvPr>
                  <p:cNvSpPr/>
                  <p:nvPr/>
                </p:nvSpPr>
                <p:spPr>
                  <a:xfrm>
                    <a:off x="6696719" y="2480207"/>
                    <a:ext cx="1162777" cy="190425"/>
                  </a:xfrm>
                  <a:custGeom>
                    <a:avLst/>
                    <a:gdLst>
                      <a:gd name="connsiteX0" fmla="*/ 1716674 w 1881042"/>
                      <a:gd name="connsiteY0" fmla="*/ 307812 h 308054"/>
                      <a:gd name="connsiteX1" fmla="*/ 1309591 w 1881042"/>
                      <a:gd name="connsiteY1" fmla="*/ 178267 h 308054"/>
                      <a:gd name="connsiteX2" fmla="*/ 749690 w 1881042"/>
                      <a:gd name="connsiteY2" fmla="*/ 35423 h 308054"/>
                      <a:gd name="connsiteX3" fmla="*/ 434726 w 1881042"/>
                      <a:gd name="connsiteY3" fmla="*/ 160840 h 308054"/>
                      <a:gd name="connsiteX4" fmla="*/ 201212 w 1881042"/>
                      <a:gd name="connsiteY4" fmla="*/ 252638 h 308054"/>
                      <a:gd name="connsiteX5" fmla="*/ -1419 w 1881042"/>
                      <a:gd name="connsiteY5" fmla="*/ 190546 h 308054"/>
                      <a:gd name="connsiteX6" fmla="*/ -1419 w 1881042"/>
                      <a:gd name="connsiteY6" fmla="*/ 149365 h 308054"/>
                      <a:gd name="connsiteX7" fmla="*/ -1419 w 1881042"/>
                      <a:gd name="connsiteY7" fmla="*/ 149365 h 308054"/>
                      <a:gd name="connsiteX8" fmla="*/ 201051 w 1881042"/>
                      <a:gd name="connsiteY8" fmla="*/ 220948 h 308054"/>
                      <a:gd name="connsiteX9" fmla="*/ 417568 w 1881042"/>
                      <a:gd name="connsiteY9" fmla="*/ 134245 h 308054"/>
                      <a:gd name="connsiteX10" fmla="*/ 746473 w 1881042"/>
                      <a:gd name="connsiteY10" fmla="*/ 3894 h 308054"/>
                      <a:gd name="connsiteX11" fmla="*/ 1323585 w 1881042"/>
                      <a:gd name="connsiteY11" fmla="*/ 149902 h 308054"/>
                      <a:gd name="connsiteX12" fmla="*/ 1879624 w 1881042"/>
                      <a:gd name="connsiteY12" fmla="*/ 248241 h 308054"/>
                      <a:gd name="connsiteX13" fmla="*/ 1879624 w 1881042"/>
                      <a:gd name="connsiteY13" fmla="*/ 281968 h 308054"/>
                      <a:gd name="connsiteX14" fmla="*/ 1716674 w 1881042"/>
                      <a:gd name="connsiteY14" fmla="*/ 307812 h 3080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881042" h="308054">
                        <a:moveTo>
                          <a:pt x="1716674" y="307812"/>
                        </a:moveTo>
                        <a:cubicBezTo>
                          <a:pt x="1570022" y="307812"/>
                          <a:pt x="1442515" y="244380"/>
                          <a:pt x="1309591" y="178267"/>
                        </a:cubicBezTo>
                        <a:cubicBezTo>
                          <a:pt x="1145459" y="96657"/>
                          <a:pt x="975806" y="12313"/>
                          <a:pt x="749690" y="35423"/>
                        </a:cubicBezTo>
                        <a:cubicBezTo>
                          <a:pt x="605345" y="50168"/>
                          <a:pt x="514728" y="108936"/>
                          <a:pt x="434726" y="160840"/>
                        </a:cubicBezTo>
                        <a:cubicBezTo>
                          <a:pt x="362339" y="207811"/>
                          <a:pt x="293920" y="249099"/>
                          <a:pt x="201212" y="252638"/>
                        </a:cubicBezTo>
                        <a:cubicBezTo>
                          <a:pt x="51396" y="258321"/>
                          <a:pt x="-561" y="194460"/>
                          <a:pt x="-1419" y="190546"/>
                        </a:cubicBezTo>
                        <a:lnTo>
                          <a:pt x="-1419" y="149365"/>
                        </a:lnTo>
                        <a:lnTo>
                          <a:pt x="-1419" y="149365"/>
                        </a:lnTo>
                        <a:cubicBezTo>
                          <a:pt x="-1419" y="150062"/>
                          <a:pt x="31504" y="221806"/>
                          <a:pt x="201051" y="220948"/>
                        </a:cubicBezTo>
                        <a:cubicBezTo>
                          <a:pt x="284590" y="220519"/>
                          <a:pt x="346199" y="180519"/>
                          <a:pt x="417568" y="134245"/>
                        </a:cubicBezTo>
                        <a:cubicBezTo>
                          <a:pt x="500571" y="80624"/>
                          <a:pt x="594514" y="19391"/>
                          <a:pt x="746473" y="3894"/>
                        </a:cubicBezTo>
                        <a:cubicBezTo>
                          <a:pt x="981650" y="-20127"/>
                          <a:pt x="1155487" y="66308"/>
                          <a:pt x="1323585" y="149902"/>
                        </a:cubicBezTo>
                        <a:cubicBezTo>
                          <a:pt x="1499512" y="237356"/>
                          <a:pt x="1667397" y="319394"/>
                          <a:pt x="1879624" y="248241"/>
                        </a:cubicBezTo>
                        <a:lnTo>
                          <a:pt x="1879624" y="281968"/>
                        </a:lnTo>
                        <a:cubicBezTo>
                          <a:pt x="1827185" y="299936"/>
                          <a:pt x="1772063" y="308681"/>
                          <a:pt x="1716674" y="307812"/>
                        </a:cubicBezTo>
                        <a:close/>
                      </a:path>
                    </a:pathLst>
                  </a:custGeom>
                  <a:solidFill>
                    <a:srgbClr val="9EC0E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49" name="Freeform: Shape 1048">
                    <a:extLst>
                      <a:ext uri="{FF2B5EF4-FFF2-40B4-BE49-F238E27FC236}">
                        <a16:creationId xmlns:a16="http://schemas.microsoft.com/office/drawing/2014/main" id="{78EFFD15-349F-DB78-4637-EE39B244CAF4}"/>
                      </a:ext>
                    </a:extLst>
                  </p:cNvPr>
                  <p:cNvSpPr/>
                  <p:nvPr/>
                </p:nvSpPr>
                <p:spPr>
                  <a:xfrm>
                    <a:off x="6696719" y="2422205"/>
                    <a:ext cx="1163408" cy="243519"/>
                  </a:xfrm>
                  <a:custGeom>
                    <a:avLst/>
                    <a:gdLst>
                      <a:gd name="connsiteX0" fmla="*/ 836233 w 1882062"/>
                      <a:gd name="connsiteY0" fmla="*/ 393762 h 393945"/>
                      <a:gd name="connsiteX1" fmla="*/ 558052 w 1882062"/>
                      <a:gd name="connsiteY1" fmla="*/ 249685 h 393945"/>
                      <a:gd name="connsiteX2" fmla="*/ 351829 w 1882062"/>
                      <a:gd name="connsiteY2" fmla="*/ 113115 h 393945"/>
                      <a:gd name="connsiteX3" fmla="*/ -1419 w 1882062"/>
                      <a:gd name="connsiteY3" fmla="*/ 183196 h 393945"/>
                      <a:gd name="connsiteX4" fmla="*/ -1419 w 1882062"/>
                      <a:gd name="connsiteY4" fmla="*/ 136976 h 393945"/>
                      <a:gd name="connsiteX5" fmla="*/ 82604 w 1882062"/>
                      <a:gd name="connsiteY5" fmla="*/ 81425 h 393945"/>
                      <a:gd name="connsiteX6" fmla="*/ 362178 w 1882062"/>
                      <a:gd name="connsiteY6" fmla="*/ 83356 h 393945"/>
                      <a:gd name="connsiteX7" fmla="*/ 578428 w 1882062"/>
                      <a:gd name="connsiteY7" fmla="*/ 225663 h 393945"/>
                      <a:gd name="connsiteX8" fmla="*/ 1028354 w 1882062"/>
                      <a:gd name="connsiteY8" fmla="*/ 283573 h 393945"/>
                      <a:gd name="connsiteX9" fmla="*/ 1464498 w 1882062"/>
                      <a:gd name="connsiteY9" fmla="*/ 16170 h 393945"/>
                      <a:gd name="connsiteX10" fmla="*/ 1880644 w 1882062"/>
                      <a:gd name="connsiteY10" fmla="*/ 140139 h 393945"/>
                      <a:gd name="connsiteX11" fmla="*/ 1879624 w 1882062"/>
                      <a:gd name="connsiteY11" fmla="*/ 182070 h 393945"/>
                      <a:gd name="connsiteX12" fmla="*/ 1047495 w 1882062"/>
                      <a:gd name="connsiteY12" fmla="*/ 308614 h 393945"/>
                      <a:gd name="connsiteX13" fmla="*/ 836233 w 1882062"/>
                      <a:gd name="connsiteY13" fmla="*/ 393762 h 393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882062" h="393945">
                        <a:moveTo>
                          <a:pt x="836233" y="393762"/>
                        </a:moveTo>
                        <a:cubicBezTo>
                          <a:pt x="727975" y="393762"/>
                          <a:pt x="642129" y="320946"/>
                          <a:pt x="558052" y="249685"/>
                        </a:cubicBezTo>
                        <a:cubicBezTo>
                          <a:pt x="494298" y="195636"/>
                          <a:pt x="428131" y="140407"/>
                          <a:pt x="351829" y="113115"/>
                        </a:cubicBezTo>
                        <a:cubicBezTo>
                          <a:pt x="118851" y="29950"/>
                          <a:pt x="-346" y="181856"/>
                          <a:pt x="-1419" y="183196"/>
                        </a:cubicBezTo>
                        <a:lnTo>
                          <a:pt x="-1419" y="136976"/>
                        </a:lnTo>
                        <a:cubicBezTo>
                          <a:pt x="-132" y="135367"/>
                          <a:pt x="21102" y="107753"/>
                          <a:pt x="82604" y="81425"/>
                        </a:cubicBezTo>
                        <a:cubicBezTo>
                          <a:pt x="138636" y="57404"/>
                          <a:pt x="232740" y="38261"/>
                          <a:pt x="362178" y="83356"/>
                        </a:cubicBezTo>
                        <a:cubicBezTo>
                          <a:pt x="444270" y="111935"/>
                          <a:pt x="512314" y="169738"/>
                          <a:pt x="578428" y="225663"/>
                        </a:cubicBezTo>
                        <a:cubicBezTo>
                          <a:pt x="712209" y="339070"/>
                          <a:pt x="827761" y="436980"/>
                          <a:pt x="1028354" y="283573"/>
                        </a:cubicBezTo>
                        <a:cubicBezTo>
                          <a:pt x="1180312" y="167378"/>
                          <a:pt x="1323585" y="56653"/>
                          <a:pt x="1464498" y="16170"/>
                        </a:cubicBezTo>
                        <a:cubicBezTo>
                          <a:pt x="1602409" y="-23402"/>
                          <a:pt x="1746111" y="5446"/>
                          <a:pt x="1880644" y="140139"/>
                        </a:cubicBezTo>
                        <a:lnTo>
                          <a:pt x="1879624" y="182070"/>
                        </a:lnTo>
                        <a:cubicBezTo>
                          <a:pt x="1593884" y="-104958"/>
                          <a:pt x="1350556" y="76921"/>
                          <a:pt x="1047495" y="308614"/>
                        </a:cubicBezTo>
                        <a:cubicBezTo>
                          <a:pt x="967387" y="370008"/>
                          <a:pt x="898057" y="393762"/>
                          <a:pt x="836233" y="39376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50" name="Freeform: Shape 1049">
                    <a:extLst>
                      <a:ext uri="{FF2B5EF4-FFF2-40B4-BE49-F238E27FC236}">
                        <a16:creationId xmlns:a16="http://schemas.microsoft.com/office/drawing/2014/main" id="{5A256F45-B749-F809-5483-89536815008B}"/>
                      </a:ext>
                    </a:extLst>
                  </p:cNvPr>
                  <p:cNvSpPr/>
                  <p:nvPr/>
                </p:nvSpPr>
                <p:spPr>
                  <a:xfrm>
                    <a:off x="3787619" y="2182842"/>
                    <a:ext cx="649835" cy="649833"/>
                  </a:xfrm>
                  <a:custGeom>
                    <a:avLst/>
                    <a:gdLst>
                      <a:gd name="connsiteX0" fmla="*/ 1024250 w 1051247"/>
                      <a:gd name="connsiteY0" fmla="*/ 363926 h 1051244"/>
                      <a:gd name="connsiteX1" fmla="*/ 396305 w 1051247"/>
                      <a:gd name="connsiteY1" fmla="*/ 15717 h 1051244"/>
                      <a:gd name="connsiteX2" fmla="*/ 362471 w 1051247"/>
                      <a:gd name="connsiteY2" fmla="*/ 25476 h 1051244"/>
                      <a:gd name="connsiteX3" fmla="*/ 24237 w 1051247"/>
                      <a:gd name="connsiteY3" fmla="*/ 687179 h 1051244"/>
                      <a:gd name="connsiteX4" fmla="*/ 685961 w 1051247"/>
                      <a:gd name="connsiteY4" fmla="*/ 1025409 h 1051244"/>
                      <a:gd name="connsiteX5" fmla="*/ 1024250 w 1051247"/>
                      <a:gd name="connsiteY5" fmla="*/ 363926 h 1051244"/>
                      <a:gd name="connsiteX6" fmla="*/ 645317 w 1051247"/>
                      <a:gd name="connsiteY6" fmla="*/ 900555 h 1051244"/>
                      <a:gd name="connsiteX7" fmla="*/ 149117 w 1051247"/>
                      <a:gd name="connsiteY7" fmla="*/ 646798 h 1051244"/>
                      <a:gd name="connsiteX8" fmla="*/ 402901 w 1051247"/>
                      <a:gd name="connsiteY8" fmla="*/ 150625 h 1051244"/>
                      <a:gd name="connsiteX9" fmla="*/ 428317 w 1051247"/>
                      <a:gd name="connsiteY9" fmla="*/ 143333 h 1051244"/>
                      <a:gd name="connsiteX10" fmla="*/ 906768 w 1051247"/>
                      <a:gd name="connsiteY10" fmla="*/ 429069 h 1051244"/>
                      <a:gd name="connsiteX11" fmla="*/ 645317 w 1051247"/>
                      <a:gd name="connsiteY11" fmla="*/ 900555 h 1051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051247" h="1051244">
                        <a:moveTo>
                          <a:pt x="1024250" y="363926"/>
                        </a:moveTo>
                        <a:cubicBezTo>
                          <a:pt x="939262" y="100651"/>
                          <a:pt x="664674" y="-51619"/>
                          <a:pt x="396305" y="15717"/>
                        </a:cubicBezTo>
                        <a:cubicBezTo>
                          <a:pt x="384992" y="18559"/>
                          <a:pt x="373678" y="21830"/>
                          <a:pt x="362471" y="25476"/>
                        </a:cubicBezTo>
                        <a:cubicBezTo>
                          <a:pt x="86328" y="114802"/>
                          <a:pt x="-65095" y="411058"/>
                          <a:pt x="24237" y="687179"/>
                        </a:cubicBezTo>
                        <a:cubicBezTo>
                          <a:pt x="113567" y="963306"/>
                          <a:pt x="409818" y="1114735"/>
                          <a:pt x="685961" y="1025409"/>
                        </a:cubicBezTo>
                        <a:cubicBezTo>
                          <a:pt x="961996" y="936110"/>
                          <a:pt x="1113420" y="639999"/>
                          <a:pt x="1024250" y="363926"/>
                        </a:cubicBezTo>
                        <a:close/>
                        <a:moveTo>
                          <a:pt x="645317" y="900555"/>
                        </a:moveTo>
                        <a:cubicBezTo>
                          <a:pt x="438236" y="967494"/>
                          <a:pt x="216088" y="853884"/>
                          <a:pt x="149117" y="646798"/>
                        </a:cubicBezTo>
                        <a:cubicBezTo>
                          <a:pt x="82199" y="439712"/>
                          <a:pt x="195821" y="217564"/>
                          <a:pt x="402901" y="150625"/>
                        </a:cubicBezTo>
                        <a:cubicBezTo>
                          <a:pt x="411319" y="147907"/>
                          <a:pt x="419791" y="145478"/>
                          <a:pt x="428317" y="143333"/>
                        </a:cubicBezTo>
                        <a:cubicBezTo>
                          <a:pt x="639365" y="90120"/>
                          <a:pt x="853523" y="218047"/>
                          <a:pt x="906768" y="429069"/>
                        </a:cubicBezTo>
                        <a:cubicBezTo>
                          <a:pt x="957600" y="630583"/>
                          <a:pt x="843175" y="836924"/>
                          <a:pt x="645317" y="90055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51" name="Freeform: Shape 1050">
                    <a:extLst>
                      <a:ext uri="{FF2B5EF4-FFF2-40B4-BE49-F238E27FC236}">
                        <a16:creationId xmlns:a16="http://schemas.microsoft.com/office/drawing/2014/main" id="{9432B0BB-07CE-3ABC-1359-A21A4EC8E238}"/>
                      </a:ext>
                    </a:extLst>
                  </p:cNvPr>
                  <p:cNvSpPr/>
                  <p:nvPr/>
                </p:nvSpPr>
                <p:spPr>
                  <a:xfrm>
                    <a:off x="3787589" y="2321176"/>
                    <a:ext cx="127456" cy="377130"/>
                  </a:xfrm>
                  <a:custGeom>
                    <a:avLst/>
                    <a:gdLst>
                      <a:gd name="connsiteX0" fmla="*/ 201606 w 206188"/>
                      <a:gd name="connsiteY0" fmla="*/ 75367 h 610088"/>
                      <a:gd name="connsiteX1" fmla="*/ 93937 w 206188"/>
                      <a:gd name="connsiteY1" fmla="*/ -183 h 610088"/>
                      <a:gd name="connsiteX2" fmla="*/ 98173 w 206188"/>
                      <a:gd name="connsiteY2" fmla="*/ 609905 h 610088"/>
                      <a:gd name="connsiteX3" fmla="*/ 204770 w 206188"/>
                      <a:gd name="connsiteY3" fmla="*/ 532800 h 610088"/>
                      <a:gd name="connsiteX4" fmla="*/ 201606 w 206188"/>
                      <a:gd name="connsiteY4" fmla="*/ 75367 h 6100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188" h="610088">
                        <a:moveTo>
                          <a:pt x="201606" y="75367"/>
                        </a:moveTo>
                        <a:lnTo>
                          <a:pt x="93937" y="-183"/>
                        </a:lnTo>
                        <a:cubicBezTo>
                          <a:pt x="-34751" y="183326"/>
                          <a:pt x="-33035" y="428198"/>
                          <a:pt x="98173" y="609905"/>
                        </a:cubicBezTo>
                        <a:lnTo>
                          <a:pt x="204770" y="532800"/>
                        </a:lnTo>
                        <a:cubicBezTo>
                          <a:pt x="106484" y="396530"/>
                          <a:pt x="105198" y="212983"/>
                          <a:pt x="201606" y="75367"/>
                        </a:cubicBezTo>
                        <a:close/>
                      </a:path>
                    </a:pathLst>
                  </a:custGeom>
                  <a:solidFill>
                    <a:srgbClr val="405BA8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52" name="Freeform: Shape 1051">
                    <a:extLst>
                      <a:ext uri="{FF2B5EF4-FFF2-40B4-BE49-F238E27FC236}">
                        <a16:creationId xmlns:a16="http://schemas.microsoft.com/office/drawing/2014/main" id="{6E10BD94-389D-5BCF-BFC7-4C34790E2C6E}"/>
                      </a:ext>
                    </a:extLst>
                  </p:cNvPr>
                  <p:cNvSpPr/>
                  <p:nvPr/>
                </p:nvSpPr>
                <p:spPr>
                  <a:xfrm>
                    <a:off x="3846435" y="2192671"/>
                    <a:ext cx="206828" cy="175207"/>
                  </a:xfrm>
                  <a:custGeom>
                    <a:avLst/>
                    <a:gdLst>
                      <a:gd name="connsiteX0" fmla="*/ 333170 w 334589"/>
                      <a:gd name="connsiteY0" fmla="*/ 127432 h 283435"/>
                      <a:gd name="connsiteX1" fmla="*/ 300998 w 334589"/>
                      <a:gd name="connsiteY1" fmla="*/ -183 h 283435"/>
                      <a:gd name="connsiteX2" fmla="*/ 267164 w 334589"/>
                      <a:gd name="connsiteY2" fmla="*/ 9576 h 283435"/>
                      <a:gd name="connsiteX3" fmla="*/ -1419 w 334589"/>
                      <a:gd name="connsiteY3" fmla="*/ 207702 h 283435"/>
                      <a:gd name="connsiteX4" fmla="*/ 106250 w 334589"/>
                      <a:gd name="connsiteY4" fmla="*/ 283252 h 283435"/>
                      <a:gd name="connsiteX5" fmla="*/ 307594 w 334589"/>
                      <a:gd name="connsiteY5" fmla="*/ 134725 h 283435"/>
                      <a:gd name="connsiteX6" fmla="*/ 333170 w 334589"/>
                      <a:gd name="connsiteY6" fmla="*/ 127432 h 283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34589" h="283435">
                        <a:moveTo>
                          <a:pt x="333170" y="127432"/>
                        </a:moveTo>
                        <a:lnTo>
                          <a:pt x="300998" y="-183"/>
                        </a:lnTo>
                        <a:cubicBezTo>
                          <a:pt x="289685" y="2659"/>
                          <a:pt x="278370" y="5930"/>
                          <a:pt x="267164" y="9576"/>
                        </a:cubicBezTo>
                        <a:cubicBezTo>
                          <a:pt x="158422" y="44520"/>
                          <a:pt x="64051" y="114108"/>
                          <a:pt x="-1419" y="207702"/>
                        </a:cubicBezTo>
                        <a:lnTo>
                          <a:pt x="106250" y="283252"/>
                        </a:lnTo>
                        <a:cubicBezTo>
                          <a:pt x="155366" y="213107"/>
                          <a:pt x="226091" y="160945"/>
                          <a:pt x="307594" y="134725"/>
                        </a:cubicBezTo>
                        <a:cubicBezTo>
                          <a:pt x="316119" y="132006"/>
                          <a:pt x="324644" y="129577"/>
                          <a:pt x="333170" y="127432"/>
                        </a:cubicBezTo>
                        <a:close/>
                      </a:path>
                    </a:pathLst>
                  </a:custGeom>
                  <a:solidFill>
                    <a:srgbClr val="5F7DD1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53" name="Freeform: Shape 1052">
                    <a:extLst>
                      <a:ext uri="{FF2B5EF4-FFF2-40B4-BE49-F238E27FC236}">
                        <a16:creationId xmlns:a16="http://schemas.microsoft.com/office/drawing/2014/main" id="{D39EE0B4-FB04-4AFF-CEB6-5FC4DE8BFB26}"/>
                      </a:ext>
                    </a:extLst>
                  </p:cNvPr>
                  <p:cNvSpPr/>
                  <p:nvPr/>
                </p:nvSpPr>
                <p:spPr>
                  <a:xfrm>
                    <a:off x="4033474" y="2182868"/>
                    <a:ext cx="94796" cy="88689"/>
                  </a:xfrm>
                  <a:custGeom>
                    <a:avLst/>
                    <a:gdLst>
                      <a:gd name="connsiteX0" fmla="*/ 151935 w 153353"/>
                      <a:gd name="connsiteY0" fmla="*/ 447 h 143473"/>
                      <a:gd name="connsiteX1" fmla="*/ -1419 w 153353"/>
                      <a:gd name="connsiteY1" fmla="*/ 15675 h 143473"/>
                      <a:gd name="connsiteX2" fmla="*/ 30753 w 153353"/>
                      <a:gd name="connsiteY2" fmla="*/ 143290 h 143473"/>
                      <a:gd name="connsiteX3" fmla="*/ 145715 w 153353"/>
                      <a:gd name="connsiteY3" fmla="*/ 131816 h 143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3353" h="143473">
                        <a:moveTo>
                          <a:pt x="151935" y="447"/>
                        </a:moveTo>
                        <a:cubicBezTo>
                          <a:pt x="100353" y="-2090"/>
                          <a:pt x="48663" y="3042"/>
                          <a:pt x="-1419" y="15675"/>
                        </a:cubicBezTo>
                        <a:lnTo>
                          <a:pt x="30753" y="143290"/>
                        </a:lnTo>
                        <a:cubicBezTo>
                          <a:pt x="68287" y="133832"/>
                          <a:pt x="107055" y="129966"/>
                          <a:pt x="145715" y="131816"/>
                        </a:cubicBezTo>
                        <a:close/>
                      </a:path>
                    </a:pathLst>
                  </a:custGeom>
                  <a:solidFill>
                    <a:srgbClr val="7094FB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54" name="Freeform: Shape 1053">
                    <a:extLst>
                      <a:ext uri="{FF2B5EF4-FFF2-40B4-BE49-F238E27FC236}">
                        <a16:creationId xmlns:a16="http://schemas.microsoft.com/office/drawing/2014/main" id="{B28E43D9-92A3-A18B-D26F-FE3DEB417C05}"/>
                      </a:ext>
                    </a:extLst>
                  </p:cNvPr>
                  <p:cNvSpPr/>
                  <p:nvPr/>
                </p:nvSpPr>
                <p:spPr>
                  <a:xfrm>
                    <a:off x="4112461" y="2833540"/>
                    <a:ext cx="467783" cy="229566"/>
                  </a:xfrm>
                  <a:custGeom>
                    <a:avLst/>
                    <a:gdLst>
                      <a:gd name="connsiteX0" fmla="*/ 0 w 756739"/>
                      <a:gd name="connsiteY0" fmla="*/ 371372 h 371372"/>
                      <a:gd name="connsiteX1" fmla="*/ 756739 w 756739"/>
                      <a:gd name="connsiteY1" fmla="*/ 371372 h 371372"/>
                      <a:gd name="connsiteX2" fmla="*/ 756739 w 756739"/>
                      <a:gd name="connsiteY2" fmla="*/ 359790 h 371372"/>
                      <a:gd name="connsiteX3" fmla="*/ 11582 w 756739"/>
                      <a:gd name="connsiteY3" fmla="*/ 359790 h 371372"/>
                      <a:gd name="connsiteX4" fmla="*/ 11582 w 756739"/>
                      <a:gd name="connsiteY4" fmla="*/ 0 h 371372"/>
                      <a:gd name="connsiteX5" fmla="*/ 0 w 756739"/>
                      <a:gd name="connsiteY5" fmla="*/ 0 h 371372"/>
                      <a:gd name="connsiteX6" fmla="*/ 0 w 756739"/>
                      <a:gd name="connsiteY6" fmla="*/ 371372 h 3713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56739" h="371372">
                        <a:moveTo>
                          <a:pt x="0" y="371372"/>
                        </a:moveTo>
                        <a:lnTo>
                          <a:pt x="756739" y="371372"/>
                        </a:lnTo>
                        <a:lnTo>
                          <a:pt x="756739" y="359790"/>
                        </a:lnTo>
                        <a:lnTo>
                          <a:pt x="11582" y="359790"/>
                        </a:lnTo>
                        <a:lnTo>
                          <a:pt x="11582" y="0"/>
                        </a:lnTo>
                        <a:lnTo>
                          <a:pt x="0" y="0"/>
                        </a:lnTo>
                        <a:lnTo>
                          <a:pt x="0" y="371372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55" name="Freeform: Shape 1054">
                    <a:extLst>
                      <a:ext uri="{FF2B5EF4-FFF2-40B4-BE49-F238E27FC236}">
                        <a16:creationId xmlns:a16="http://schemas.microsoft.com/office/drawing/2014/main" id="{2EFD146F-32BE-157C-029D-AAD536A050B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4258367" y="2981568"/>
                    <a:ext cx="321843" cy="42890"/>
                  </a:xfrm>
                  <a:custGeom>
                    <a:avLst/>
                    <a:gdLst>
                      <a:gd name="connsiteX0" fmla="*/ -1418 w 520650"/>
                      <a:gd name="connsiteY0" fmla="*/ -183 h 69384"/>
                      <a:gd name="connsiteX1" fmla="*/ 519232 w 520650"/>
                      <a:gd name="connsiteY1" fmla="*/ -183 h 69384"/>
                      <a:gd name="connsiteX2" fmla="*/ 519232 w 520650"/>
                      <a:gd name="connsiteY2" fmla="*/ 69201 h 69384"/>
                      <a:gd name="connsiteX3" fmla="*/ -1418 w 520650"/>
                      <a:gd name="connsiteY3" fmla="*/ 69201 h 69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0650" h="69384">
                        <a:moveTo>
                          <a:pt x="-1418" y="-183"/>
                        </a:moveTo>
                        <a:lnTo>
                          <a:pt x="519232" y="-183"/>
                        </a:lnTo>
                        <a:lnTo>
                          <a:pt x="519232" y="69201"/>
                        </a:lnTo>
                        <a:lnTo>
                          <a:pt x="-1418" y="6920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56" name="Freeform: Shape 1055">
                    <a:extLst>
                      <a:ext uri="{FF2B5EF4-FFF2-40B4-BE49-F238E27FC236}">
                        <a16:creationId xmlns:a16="http://schemas.microsoft.com/office/drawing/2014/main" id="{22A8DFB5-9076-DD78-D848-E7310878B5C2}"/>
                      </a:ext>
                    </a:extLst>
                  </p:cNvPr>
                  <p:cNvSpPr/>
                  <p:nvPr/>
                </p:nvSpPr>
                <p:spPr>
                  <a:xfrm>
                    <a:off x="7229526" y="4498374"/>
                    <a:ext cx="334287" cy="213424"/>
                  </a:xfrm>
                  <a:custGeom>
                    <a:avLst/>
                    <a:gdLst>
                      <a:gd name="connsiteX0" fmla="*/ 537367 w 540781"/>
                      <a:gd name="connsiteY0" fmla="*/ 25769 h 345259"/>
                      <a:gd name="connsiteX1" fmla="*/ 504176 w 540781"/>
                      <a:gd name="connsiteY1" fmla="*/ 322019 h 345259"/>
                      <a:gd name="connsiteX2" fmla="*/ 374791 w 540781"/>
                      <a:gd name="connsiteY2" fmla="*/ 345076 h 345259"/>
                      <a:gd name="connsiteX3" fmla="*/ 319187 w 540781"/>
                      <a:gd name="connsiteY3" fmla="*/ 343628 h 345259"/>
                      <a:gd name="connsiteX4" fmla="*/ 319187 w 540781"/>
                      <a:gd name="connsiteY4" fmla="*/ 343628 h 345259"/>
                      <a:gd name="connsiteX5" fmla="*/ 179775 w 540781"/>
                      <a:gd name="connsiteY5" fmla="*/ 330652 h 345259"/>
                      <a:gd name="connsiteX6" fmla="*/ -1086 w 540781"/>
                      <a:gd name="connsiteY6" fmla="*/ 222286 h 345259"/>
                      <a:gd name="connsiteX7" fmla="*/ 49478 w 540781"/>
                      <a:gd name="connsiteY7" fmla="*/ 178479 h 345259"/>
                      <a:gd name="connsiteX8" fmla="*/ 216236 w 540781"/>
                      <a:gd name="connsiteY8" fmla="*/ 192527 h 345259"/>
                      <a:gd name="connsiteX9" fmla="*/ 408410 w 540781"/>
                      <a:gd name="connsiteY9" fmla="*/ 227005 h 345259"/>
                      <a:gd name="connsiteX10" fmla="*/ 435220 w 540781"/>
                      <a:gd name="connsiteY10" fmla="*/ 118156 h 345259"/>
                      <a:gd name="connsiteX11" fmla="*/ 436615 w 540781"/>
                      <a:gd name="connsiteY11" fmla="*/ -183 h 3452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40781" h="345259">
                        <a:moveTo>
                          <a:pt x="537367" y="25769"/>
                        </a:moveTo>
                        <a:cubicBezTo>
                          <a:pt x="537367" y="25769"/>
                          <a:pt x="551576" y="284110"/>
                          <a:pt x="504176" y="322019"/>
                        </a:cubicBezTo>
                        <a:cubicBezTo>
                          <a:pt x="482245" y="339499"/>
                          <a:pt x="430609" y="345022"/>
                          <a:pt x="374791" y="345076"/>
                        </a:cubicBezTo>
                        <a:cubicBezTo>
                          <a:pt x="356399" y="345076"/>
                          <a:pt x="337579" y="344540"/>
                          <a:pt x="319187" y="343628"/>
                        </a:cubicBezTo>
                        <a:lnTo>
                          <a:pt x="319187" y="343628"/>
                        </a:lnTo>
                        <a:cubicBezTo>
                          <a:pt x="245834" y="339982"/>
                          <a:pt x="179775" y="330652"/>
                          <a:pt x="179775" y="330652"/>
                        </a:cubicBezTo>
                        <a:cubicBezTo>
                          <a:pt x="179775" y="330652"/>
                          <a:pt x="-10416" y="340304"/>
                          <a:pt x="-1086" y="222286"/>
                        </a:cubicBezTo>
                        <a:cubicBezTo>
                          <a:pt x="-1086" y="222286"/>
                          <a:pt x="21060" y="186629"/>
                          <a:pt x="49478" y="178479"/>
                        </a:cubicBezTo>
                        <a:cubicBezTo>
                          <a:pt x="75644" y="170918"/>
                          <a:pt x="195432" y="191616"/>
                          <a:pt x="216236" y="192527"/>
                        </a:cubicBezTo>
                        <a:cubicBezTo>
                          <a:pt x="239132" y="193546"/>
                          <a:pt x="401440" y="229579"/>
                          <a:pt x="408410" y="227005"/>
                        </a:cubicBezTo>
                        <a:cubicBezTo>
                          <a:pt x="415381" y="224431"/>
                          <a:pt x="434041" y="160838"/>
                          <a:pt x="435220" y="118156"/>
                        </a:cubicBezTo>
                        <a:cubicBezTo>
                          <a:pt x="436883" y="56547"/>
                          <a:pt x="436615" y="-183"/>
                          <a:pt x="436615" y="-183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57" name="Freeform: Shape 1056">
                    <a:extLst>
                      <a:ext uri="{FF2B5EF4-FFF2-40B4-BE49-F238E27FC236}">
                        <a16:creationId xmlns:a16="http://schemas.microsoft.com/office/drawing/2014/main" id="{1D55BB33-5707-9E6B-FB03-47347AA152AF}"/>
                      </a:ext>
                    </a:extLst>
                  </p:cNvPr>
                  <p:cNvSpPr/>
                  <p:nvPr/>
                </p:nvSpPr>
                <p:spPr>
                  <a:xfrm>
                    <a:off x="7509602" y="4451885"/>
                    <a:ext cx="62648" cy="55904"/>
                  </a:xfrm>
                  <a:custGeom>
                    <a:avLst/>
                    <a:gdLst>
                      <a:gd name="connsiteX0" fmla="*/ 3103 w 101346"/>
                      <a:gd name="connsiteY0" fmla="*/ 16093 h 90436"/>
                      <a:gd name="connsiteX1" fmla="*/ 2728 w 101346"/>
                      <a:gd name="connsiteY1" fmla="*/ 72233 h 90436"/>
                      <a:gd name="connsiteX2" fmla="*/ 16723 w 101346"/>
                      <a:gd name="connsiteY2" fmla="*/ 68748 h 90436"/>
                      <a:gd name="connsiteX3" fmla="*/ 24015 w 101346"/>
                      <a:gd name="connsiteY3" fmla="*/ 89338 h 90436"/>
                      <a:gd name="connsiteX4" fmla="*/ 40101 w 101346"/>
                      <a:gd name="connsiteY4" fmla="*/ 75880 h 90436"/>
                      <a:gd name="connsiteX5" fmla="*/ 52809 w 101346"/>
                      <a:gd name="connsiteY5" fmla="*/ 89226 h 90436"/>
                      <a:gd name="connsiteX6" fmla="*/ 53292 w 101346"/>
                      <a:gd name="connsiteY6" fmla="*/ 89231 h 90436"/>
                      <a:gd name="connsiteX7" fmla="*/ 66804 w 101346"/>
                      <a:gd name="connsiteY7" fmla="*/ 73628 h 90436"/>
                      <a:gd name="connsiteX8" fmla="*/ 87287 w 101346"/>
                      <a:gd name="connsiteY8" fmla="*/ 78990 h 90436"/>
                      <a:gd name="connsiteX9" fmla="*/ 98493 w 101346"/>
                      <a:gd name="connsiteY9" fmla="*/ 25370 h 90436"/>
                      <a:gd name="connsiteX10" fmla="*/ 82836 w 101346"/>
                      <a:gd name="connsiteY10" fmla="*/ 18024 h 90436"/>
                      <a:gd name="connsiteX11" fmla="*/ 56884 w 101346"/>
                      <a:gd name="connsiteY11" fmla="*/ 6656 h 90436"/>
                      <a:gd name="connsiteX12" fmla="*/ 29592 w 101346"/>
                      <a:gd name="connsiteY12" fmla="*/ 6656 h 90436"/>
                      <a:gd name="connsiteX13" fmla="*/ 3103 w 101346"/>
                      <a:gd name="connsiteY13" fmla="*/ 16093 h 90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1346" h="90436">
                        <a:moveTo>
                          <a:pt x="3103" y="16093"/>
                        </a:moveTo>
                        <a:cubicBezTo>
                          <a:pt x="3103" y="16093"/>
                          <a:pt x="-6816" y="60008"/>
                          <a:pt x="2728" y="72233"/>
                        </a:cubicBezTo>
                        <a:cubicBezTo>
                          <a:pt x="12273" y="84459"/>
                          <a:pt x="16723" y="68748"/>
                          <a:pt x="16723" y="68748"/>
                        </a:cubicBezTo>
                        <a:cubicBezTo>
                          <a:pt x="16723" y="68748"/>
                          <a:pt x="12005" y="84137"/>
                          <a:pt x="24015" y="89338"/>
                        </a:cubicBezTo>
                        <a:cubicBezTo>
                          <a:pt x="36026" y="94540"/>
                          <a:pt x="40101" y="75880"/>
                          <a:pt x="40101" y="75880"/>
                        </a:cubicBezTo>
                        <a:cubicBezTo>
                          <a:pt x="39940" y="83076"/>
                          <a:pt x="45624" y="89049"/>
                          <a:pt x="52809" y="89226"/>
                        </a:cubicBezTo>
                        <a:cubicBezTo>
                          <a:pt x="52970" y="89231"/>
                          <a:pt x="53131" y="89231"/>
                          <a:pt x="53292" y="89231"/>
                        </a:cubicBezTo>
                        <a:cubicBezTo>
                          <a:pt x="66858" y="89928"/>
                          <a:pt x="66804" y="73628"/>
                          <a:pt x="66804" y="73628"/>
                        </a:cubicBezTo>
                        <a:cubicBezTo>
                          <a:pt x="66804" y="73628"/>
                          <a:pt x="76295" y="91912"/>
                          <a:pt x="87287" y="78990"/>
                        </a:cubicBezTo>
                        <a:cubicBezTo>
                          <a:pt x="105840" y="57542"/>
                          <a:pt x="98493" y="25370"/>
                          <a:pt x="98493" y="25370"/>
                        </a:cubicBezTo>
                        <a:cubicBezTo>
                          <a:pt x="98493" y="25370"/>
                          <a:pt x="95919" y="17756"/>
                          <a:pt x="82836" y="18024"/>
                        </a:cubicBezTo>
                        <a:cubicBezTo>
                          <a:pt x="82836" y="18024"/>
                          <a:pt x="77958" y="-1172"/>
                          <a:pt x="56884" y="6656"/>
                        </a:cubicBezTo>
                        <a:cubicBezTo>
                          <a:pt x="56884" y="6656"/>
                          <a:pt x="39940" y="-8733"/>
                          <a:pt x="29592" y="6656"/>
                        </a:cubicBezTo>
                        <a:cubicBezTo>
                          <a:pt x="29806" y="6817"/>
                          <a:pt x="10825" y="-8518"/>
                          <a:pt x="3103" y="16093"/>
                        </a:cubicBezTo>
                        <a:close/>
                      </a:path>
                    </a:pathLst>
                  </a:custGeom>
                  <a:solidFill>
                    <a:srgbClr val="DCA787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58" name="Freeform: Shape 1057">
                    <a:extLst>
                      <a:ext uri="{FF2B5EF4-FFF2-40B4-BE49-F238E27FC236}">
                        <a16:creationId xmlns:a16="http://schemas.microsoft.com/office/drawing/2014/main" id="{36BFD24E-9D0A-AAAB-6D18-4C55EA216136}"/>
                      </a:ext>
                    </a:extLst>
                  </p:cNvPr>
                  <p:cNvSpPr/>
                  <p:nvPr/>
                </p:nvSpPr>
                <p:spPr>
                  <a:xfrm>
                    <a:off x="7044474" y="3924018"/>
                    <a:ext cx="693916" cy="693920"/>
                  </a:xfrm>
                  <a:custGeom>
                    <a:avLst/>
                    <a:gdLst>
                      <a:gd name="connsiteX0" fmla="*/ 7119 w 1122558"/>
                      <a:gd name="connsiteY0" fmla="*/ 658072 h 1122565"/>
                      <a:gd name="connsiteX1" fmla="*/ 462889 w 1122558"/>
                      <a:gd name="connsiteY1" fmla="*/ 8353 h 1122565"/>
                      <a:gd name="connsiteX2" fmla="*/ 1112602 w 1122558"/>
                      <a:gd name="connsiteY2" fmla="*/ 464118 h 1122565"/>
                      <a:gd name="connsiteX3" fmla="*/ 656832 w 1122558"/>
                      <a:gd name="connsiteY3" fmla="*/ 1113842 h 1122565"/>
                      <a:gd name="connsiteX4" fmla="*/ 656832 w 1122558"/>
                      <a:gd name="connsiteY4" fmla="*/ 1113842 h 1122565"/>
                      <a:gd name="connsiteX5" fmla="*/ 7119 w 1122558"/>
                      <a:gd name="connsiteY5" fmla="*/ 658169 h 1122565"/>
                      <a:gd name="connsiteX6" fmla="*/ 7119 w 1122558"/>
                      <a:gd name="connsiteY6" fmla="*/ 658072 h 11225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22558" h="1122565">
                        <a:moveTo>
                          <a:pt x="7119" y="658072"/>
                        </a:moveTo>
                        <a:cubicBezTo>
                          <a:pt x="-46448" y="352797"/>
                          <a:pt x="157629" y="61909"/>
                          <a:pt x="462889" y="8353"/>
                        </a:cubicBezTo>
                        <a:cubicBezTo>
                          <a:pt x="768147" y="-45208"/>
                          <a:pt x="1059036" y="158849"/>
                          <a:pt x="1112602" y="464118"/>
                        </a:cubicBezTo>
                        <a:cubicBezTo>
                          <a:pt x="1166169" y="769393"/>
                          <a:pt x="962090" y="1060282"/>
                          <a:pt x="656832" y="1113842"/>
                        </a:cubicBezTo>
                        <a:cubicBezTo>
                          <a:pt x="656832" y="1113842"/>
                          <a:pt x="656832" y="1113842"/>
                          <a:pt x="656832" y="1113842"/>
                        </a:cubicBezTo>
                        <a:cubicBezTo>
                          <a:pt x="351574" y="1167409"/>
                          <a:pt x="60739" y="963411"/>
                          <a:pt x="7119" y="658169"/>
                        </a:cubicBezTo>
                        <a:cubicBezTo>
                          <a:pt x="7119" y="658137"/>
                          <a:pt x="7119" y="658105"/>
                          <a:pt x="7119" y="658072"/>
                        </a:cubicBezTo>
                        <a:close/>
                      </a:path>
                    </a:pathLst>
                  </a:custGeom>
                  <a:solidFill>
                    <a:srgbClr val="E7B96B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59" name="Freeform: Shape 1058">
                    <a:extLst>
                      <a:ext uri="{FF2B5EF4-FFF2-40B4-BE49-F238E27FC236}">
                        <a16:creationId xmlns:a16="http://schemas.microsoft.com/office/drawing/2014/main" id="{DA95BA21-82F6-BDF6-5225-AA315632EC73}"/>
                      </a:ext>
                    </a:extLst>
                  </p:cNvPr>
                  <p:cNvSpPr/>
                  <p:nvPr/>
                </p:nvSpPr>
                <p:spPr>
                  <a:xfrm>
                    <a:off x="7351939" y="3924042"/>
                    <a:ext cx="386288" cy="684408"/>
                  </a:xfrm>
                  <a:custGeom>
                    <a:avLst/>
                    <a:gdLst>
                      <a:gd name="connsiteX0" fmla="*/ 192204 w 624903"/>
                      <a:gd name="connsiteY0" fmla="*/ 1106994 h 1107177"/>
                      <a:gd name="connsiteX1" fmla="*/ -1419 w 624903"/>
                      <a:gd name="connsiteY1" fmla="*/ 3494 h 1107177"/>
                      <a:gd name="connsiteX2" fmla="*/ 619823 w 624903"/>
                      <a:gd name="connsiteY2" fmla="*/ 497361 h 1107177"/>
                      <a:gd name="connsiteX3" fmla="*/ 192204 w 624903"/>
                      <a:gd name="connsiteY3" fmla="*/ 1106994 h 1107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4903" h="1107177">
                        <a:moveTo>
                          <a:pt x="192204" y="1106994"/>
                        </a:moveTo>
                        <a:lnTo>
                          <a:pt x="-1419" y="3494"/>
                        </a:lnTo>
                        <a:cubicBezTo>
                          <a:pt x="306521" y="-31681"/>
                          <a:pt x="584648" y="189432"/>
                          <a:pt x="619823" y="497361"/>
                        </a:cubicBezTo>
                        <a:cubicBezTo>
                          <a:pt x="652049" y="779499"/>
                          <a:pt x="468453" y="1041245"/>
                          <a:pt x="192204" y="1106994"/>
                        </a:cubicBezTo>
                        <a:close/>
                      </a:path>
                    </a:pathLst>
                  </a:custGeom>
                  <a:solidFill>
                    <a:srgbClr val="E7B96B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60" name="Freeform: Shape 1059">
                    <a:extLst>
                      <a:ext uri="{FF2B5EF4-FFF2-40B4-BE49-F238E27FC236}">
                        <a16:creationId xmlns:a16="http://schemas.microsoft.com/office/drawing/2014/main" id="{388C9D1A-9AEF-7195-C399-2C4FCE05BC18}"/>
                      </a:ext>
                    </a:extLst>
                  </p:cNvPr>
                  <p:cNvSpPr/>
                  <p:nvPr/>
                </p:nvSpPr>
                <p:spPr>
                  <a:xfrm>
                    <a:off x="7044505" y="3954157"/>
                    <a:ext cx="321687" cy="662911"/>
                  </a:xfrm>
                  <a:custGeom>
                    <a:avLst/>
                    <a:gdLst>
                      <a:gd name="connsiteX0" fmla="*/ 7069 w 520397"/>
                      <a:gd name="connsiteY0" fmla="*/ 609315 h 1072400"/>
                      <a:gd name="connsiteX1" fmla="*/ 330826 w 520397"/>
                      <a:gd name="connsiteY1" fmla="*/ -183 h 1072400"/>
                      <a:gd name="connsiteX2" fmla="*/ 518979 w 520397"/>
                      <a:gd name="connsiteY2" fmla="*/ 1072217 h 1072400"/>
                      <a:gd name="connsiteX3" fmla="*/ 7069 w 520397"/>
                      <a:gd name="connsiteY3" fmla="*/ 609315 h 107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0397" h="1072400">
                        <a:moveTo>
                          <a:pt x="7069" y="609315"/>
                        </a:moveTo>
                        <a:cubicBezTo>
                          <a:pt x="-37382" y="355972"/>
                          <a:pt x="96024" y="104826"/>
                          <a:pt x="330826" y="-183"/>
                        </a:cubicBezTo>
                        <a:lnTo>
                          <a:pt x="518979" y="1072217"/>
                        </a:lnTo>
                        <a:cubicBezTo>
                          <a:pt x="262461" y="1053407"/>
                          <a:pt x="51520" y="862670"/>
                          <a:pt x="7069" y="609315"/>
                        </a:cubicBezTo>
                        <a:close/>
                      </a:path>
                    </a:pathLst>
                  </a:custGeom>
                  <a:solidFill>
                    <a:srgbClr val="E7B96B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61" name="Freeform: Shape 1060">
                    <a:extLst>
                      <a:ext uri="{FF2B5EF4-FFF2-40B4-BE49-F238E27FC236}">
                        <a16:creationId xmlns:a16="http://schemas.microsoft.com/office/drawing/2014/main" id="{973AAB19-CAC0-962E-3F10-AE5252C7866F}"/>
                      </a:ext>
                    </a:extLst>
                  </p:cNvPr>
                  <p:cNvSpPr/>
                  <p:nvPr/>
                </p:nvSpPr>
                <p:spPr>
                  <a:xfrm>
                    <a:off x="7127751" y="4007344"/>
                    <a:ext cx="527295" cy="527282"/>
                  </a:xfrm>
                  <a:custGeom>
                    <a:avLst/>
                    <a:gdLst>
                      <a:gd name="connsiteX0" fmla="*/ -1272 w 853012"/>
                      <a:gd name="connsiteY0" fmla="*/ 415177 h 852992"/>
                      <a:gd name="connsiteX1" fmla="*/ 436214 w 853012"/>
                      <a:gd name="connsiteY1" fmla="*/ -35 h 852992"/>
                      <a:gd name="connsiteX2" fmla="*/ 851447 w 853012"/>
                      <a:gd name="connsiteY2" fmla="*/ 437451 h 852992"/>
                      <a:gd name="connsiteX3" fmla="*/ 414016 w 853012"/>
                      <a:gd name="connsiteY3" fmla="*/ 852663 h 852992"/>
                      <a:gd name="connsiteX4" fmla="*/ -1272 w 853012"/>
                      <a:gd name="connsiteY4" fmla="*/ 415252 h 852992"/>
                      <a:gd name="connsiteX5" fmla="*/ -1272 w 853012"/>
                      <a:gd name="connsiteY5" fmla="*/ 415177 h 852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53012" h="852992">
                        <a:moveTo>
                          <a:pt x="-1272" y="415177"/>
                        </a:moveTo>
                        <a:cubicBezTo>
                          <a:pt x="4895" y="179710"/>
                          <a:pt x="200769" y="-6185"/>
                          <a:pt x="436214" y="-35"/>
                        </a:cubicBezTo>
                        <a:cubicBezTo>
                          <a:pt x="671659" y="6115"/>
                          <a:pt x="857561" y="201984"/>
                          <a:pt x="851447" y="437451"/>
                        </a:cubicBezTo>
                        <a:cubicBezTo>
                          <a:pt x="845281" y="672886"/>
                          <a:pt x="649461" y="858770"/>
                          <a:pt x="414016" y="852663"/>
                        </a:cubicBezTo>
                        <a:cubicBezTo>
                          <a:pt x="178570" y="846555"/>
                          <a:pt x="-7384" y="650719"/>
                          <a:pt x="-1272" y="415252"/>
                        </a:cubicBezTo>
                        <a:cubicBezTo>
                          <a:pt x="-1272" y="415225"/>
                          <a:pt x="-1272" y="415204"/>
                          <a:pt x="-1272" y="415177"/>
                        </a:cubicBezTo>
                        <a:close/>
                      </a:path>
                    </a:pathLst>
                  </a:custGeom>
                  <a:solidFill>
                    <a:srgbClr val="E09637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62" name="Freeform: Shape 1061">
                    <a:extLst>
                      <a:ext uri="{FF2B5EF4-FFF2-40B4-BE49-F238E27FC236}">
                        <a16:creationId xmlns:a16="http://schemas.microsoft.com/office/drawing/2014/main" id="{54944EB8-49EC-F182-E223-9412D4AF7B11}"/>
                      </a:ext>
                    </a:extLst>
                  </p:cNvPr>
                  <p:cNvSpPr/>
                  <p:nvPr/>
                </p:nvSpPr>
                <p:spPr>
                  <a:xfrm>
                    <a:off x="7253531" y="4125089"/>
                    <a:ext cx="275960" cy="291448"/>
                  </a:xfrm>
                  <a:custGeom>
                    <a:avLst/>
                    <a:gdLst>
                      <a:gd name="connsiteX0" fmla="*/ 214724 w 446425"/>
                      <a:gd name="connsiteY0" fmla="*/ 62606 h 471480"/>
                      <a:gd name="connsiteX1" fmla="*/ 193650 w 446425"/>
                      <a:gd name="connsiteY1" fmla="*/ 65448 h 471480"/>
                      <a:gd name="connsiteX2" fmla="*/ 166359 w 446425"/>
                      <a:gd name="connsiteY2" fmla="*/ 74402 h 471480"/>
                      <a:gd name="connsiteX3" fmla="*/ 136653 w 446425"/>
                      <a:gd name="connsiteY3" fmla="*/ 89630 h 471480"/>
                      <a:gd name="connsiteX4" fmla="*/ 108234 w 446425"/>
                      <a:gd name="connsiteY4" fmla="*/ 111078 h 471480"/>
                      <a:gd name="connsiteX5" fmla="*/ 202123 w 446425"/>
                      <a:gd name="connsiteY5" fmla="*/ 199498 h 471480"/>
                      <a:gd name="connsiteX6" fmla="*/ 212043 w 446425"/>
                      <a:gd name="connsiteY6" fmla="*/ 192581 h 471480"/>
                      <a:gd name="connsiteX7" fmla="*/ 266843 w 446425"/>
                      <a:gd name="connsiteY7" fmla="*/ 160730 h 471480"/>
                      <a:gd name="connsiteX8" fmla="*/ 315904 w 446425"/>
                      <a:gd name="connsiteY8" fmla="*/ 144001 h 471480"/>
                      <a:gd name="connsiteX9" fmla="*/ 361374 w 446425"/>
                      <a:gd name="connsiteY9" fmla="*/ 147057 h 471480"/>
                      <a:gd name="connsiteX10" fmla="*/ 405396 w 446425"/>
                      <a:gd name="connsiteY10" fmla="*/ 174350 h 471480"/>
                      <a:gd name="connsiteX11" fmla="*/ 438319 w 446425"/>
                      <a:gd name="connsiteY11" fmla="*/ 221589 h 471480"/>
                      <a:gd name="connsiteX12" fmla="*/ 444270 w 446425"/>
                      <a:gd name="connsiteY12" fmla="*/ 272099 h 471480"/>
                      <a:gd name="connsiteX13" fmla="*/ 428184 w 446425"/>
                      <a:gd name="connsiteY13" fmla="*/ 323521 h 471480"/>
                      <a:gd name="connsiteX14" fmla="*/ 393546 w 446425"/>
                      <a:gd name="connsiteY14" fmla="*/ 372583 h 471480"/>
                      <a:gd name="connsiteX15" fmla="*/ 441161 w 446425"/>
                      <a:gd name="connsiteY15" fmla="*/ 417409 h 471480"/>
                      <a:gd name="connsiteX16" fmla="*/ 418962 w 446425"/>
                      <a:gd name="connsiteY16" fmla="*/ 441002 h 471480"/>
                      <a:gd name="connsiteX17" fmla="*/ 370435 w 446425"/>
                      <a:gd name="connsiteY17" fmla="*/ 395318 h 471480"/>
                      <a:gd name="connsiteX18" fmla="*/ 299015 w 446425"/>
                      <a:gd name="connsiteY18" fmla="*/ 445292 h 471480"/>
                      <a:gd name="connsiteX19" fmla="*/ 218584 w 446425"/>
                      <a:gd name="connsiteY19" fmla="*/ 471298 h 471480"/>
                      <a:gd name="connsiteX20" fmla="*/ 196761 w 446425"/>
                      <a:gd name="connsiteY20" fmla="*/ 406954 h 471480"/>
                      <a:gd name="connsiteX21" fmla="*/ 222230 w 446425"/>
                      <a:gd name="connsiteY21" fmla="*/ 403522 h 471480"/>
                      <a:gd name="connsiteX22" fmla="*/ 255421 w 446425"/>
                      <a:gd name="connsiteY22" fmla="*/ 392798 h 471480"/>
                      <a:gd name="connsiteX23" fmla="*/ 292097 w 446425"/>
                      <a:gd name="connsiteY23" fmla="*/ 374728 h 471480"/>
                      <a:gd name="connsiteX24" fmla="*/ 328130 w 446425"/>
                      <a:gd name="connsiteY24" fmla="*/ 349205 h 471480"/>
                      <a:gd name="connsiteX25" fmla="*/ 234241 w 446425"/>
                      <a:gd name="connsiteY25" fmla="*/ 260785 h 471480"/>
                      <a:gd name="connsiteX26" fmla="*/ 227270 w 446425"/>
                      <a:gd name="connsiteY26" fmla="*/ 264968 h 471480"/>
                      <a:gd name="connsiteX27" fmla="*/ 220353 w 446425"/>
                      <a:gd name="connsiteY27" fmla="*/ 269150 h 471480"/>
                      <a:gd name="connsiteX28" fmla="*/ 167484 w 446425"/>
                      <a:gd name="connsiteY28" fmla="*/ 298534 h 471480"/>
                      <a:gd name="connsiteX29" fmla="*/ 122550 w 446425"/>
                      <a:gd name="connsiteY29" fmla="*/ 312261 h 471480"/>
                      <a:gd name="connsiteX30" fmla="*/ 82282 w 446425"/>
                      <a:gd name="connsiteY30" fmla="*/ 308186 h 471480"/>
                      <a:gd name="connsiteX31" fmla="*/ 44105 w 446425"/>
                      <a:gd name="connsiteY31" fmla="*/ 283788 h 471480"/>
                      <a:gd name="connsiteX32" fmla="*/ 11933 w 446425"/>
                      <a:gd name="connsiteY32" fmla="*/ 238909 h 471480"/>
                      <a:gd name="connsiteX33" fmla="*/ 2710 w 446425"/>
                      <a:gd name="connsiteY33" fmla="*/ 189203 h 471480"/>
                      <a:gd name="connsiteX34" fmla="*/ 14184 w 446425"/>
                      <a:gd name="connsiteY34" fmla="*/ 137942 h 471480"/>
                      <a:gd name="connsiteX35" fmla="*/ 44373 w 446425"/>
                      <a:gd name="connsiteY35" fmla="*/ 88129 h 471480"/>
                      <a:gd name="connsiteX36" fmla="*/ -1419 w 446425"/>
                      <a:gd name="connsiteY36" fmla="*/ 45233 h 471480"/>
                      <a:gd name="connsiteX37" fmla="*/ 20780 w 446425"/>
                      <a:gd name="connsiteY37" fmla="*/ 21640 h 471480"/>
                      <a:gd name="connsiteX38" fmla="*/ 66625 w 446425"/>
                      <a:gd name="connsiteY38" fmla="*/ 64536 h 471480"/>
                      <a:gd name="connsiteX39" fmla="*/ 129628 w 446425"/>
                      <a:gd name="connsiteY39" fmla="*/ 21265 h 471480"/>
                      <a:gd name="connsiteX40" fmla="*/ 195045 w 446425"/>
                      <a:gd name="connsiteY40" fmla="*/ -183 h 471480"/>
                      <a:gd name="connsiteX41" fmla="*/ 85607 w 446425"/>
                      <a:gd name="connsiteY41" fmla="*/ 223466 h 471480"/>
                      <a:gd name="connsiteX42" fmla="*/ 126786 w 446425"/>
                      <a:gd name="connsiteY42" fmla="*/ 236978 h 471480"/>
                      <a:gd name="connsiteX43" fmla="*/ 181801 w 446425"/>
                      <a:gd name="connsiteY43" fmla="*/ 212152 h 471480"/>
                      <a:gd name="connsiteX44" fmla="*/ 92416 w 446425"/>
                      <a:gd name="connsiteY44" fmla="*/ 128022 h 471480"/>
                      <a:gd name="connsiteX45" fmla="*/ 66947 w 446425"/>
                      <a:gd name="connsiteY45" fmla="*/ 181052 h 471480"/>
                      <a:gd name="connsiteX46" fmla="*/ 85607 w 446425"/>
                      <a:gd name="connsiteY46" fmla="*/ 223412 h 471480"/>
                      <a:gd name="connsiteX47" fmla="*/ 359604 w 446425"/>
                      <a:gd name="connsiteY47" fmla="*/ 234190 h 471480"/>
                      <a:gd name="connsiteX48" fmla="*/ 314510 w 446425"/>
                      <a:gd name="connsiteY48" fmla="*/ 221643 h 471480"/>
                      <a:gd name="connsiteX49" fmla="*/ 254295 w 446425"/>
                      <a:gd name="connsiteY49" fmla="*/ 248828 h 471480"/>
                      <a:gd name="connsiteX50" fmla="*/ 344108 w 446425"/>
                      <a:gd name="connsiteY50" fmla="*/ 333387 h 471480"/>
                      <a:gd name="connsiteX51" fmla="*/ 375262 w 446425"/>
                      <a:gd name="connsiteY51" fmla="*/ 278426 h 471480"/>
                      <a:gd name="connsiteX52" fmla="*/ 359604 w 446425"/>
                      <a:gd name="connsiteY52" fmla="*/ 234029 h 4714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446425" h="471480">
                        <a:moveTo>
                          <a:pt x="214724" y="62606"/>
                        </a:moveTo>
                        <a:cubicBezTo>
                          <a:pt x="207592" y="62649"/>
                          <a:pt x="200514" y="63603"/>
                          <a:pt x="193650" y="65448"/>
                        </a:cubicBezTo>
                        <a:cubicBezTo>
                          <a:pt x="184321" y="67748"/>
                          <a:pt x="175205" y="70740"/>
                          <a:pt x="166359" y="74402"/>
                        </a:cubicBezTo>
                        <a:cubicBezTo>
                          <a:pt x="156063" y="78676"/>
                          <a:pt x="146144" y="83770"/>
                          <a:pt x="136653" y="89630"/>
                        </a:cubicBezTo>
                        <a:cubicBezTo>
                          <a:pt x="126518" y="95845"/>
                          <a:pt x="116974" y="103024"/>
                          <a:pt x="108234" y="111078"/>
                        </a:cubicBezTo>
                        <a:lnTo>
                          <a:pt x="202123" y="199498"/>
                        </a:lnTo>
                        <a:lnTo>
                          <a:pt x="212043" y="192581"/>
                        </a:lnTo>
                        <a:cubicBezTo>
                          <a:pt x="229683" y="180892"/>
                          <a:pt x="247968" y="170253"/>
                          <a:pt x="266843" y="160730"/>
                        </a:cubicBezTo>
                        <a:cubicBezTo>
                          <a:pt x="282284" y="152725"/>
                          <a:pt x="298800" y="147090"/>
                          <a:pt x="315904" y="144001"/>
                        </a:cubicBezTo>
                        <a:cubicBezTo>
                          <a:pt x="331079" y="141459"/>
                          <a:pt x="346682" y="142510"/>
                          <a:pt x="361374" y="147057"/>
                        </a:cubicBezTo>
                        <a:cubicBezTo>
                          <a:pt x="377943" y="152677"/>
                          <a:pt x="393011" y="162012"/>
                          <a:pt x="405396" y="174350"/>
                        </a:cubicBezTo>
                        <a:cubicBezTo>
                          <a:pt x="419980" y="187267"/>
                          <a:pt x="431241" y="203460"/>
                          <a:pt x="438319" y="221589"/>
                        </a:cubicBezTo>
                        <a:cubicBezTo>
                          <a:pt x="444217" y="237729"/>
                          <a:pt x="446255" y="255027"/>
                          <a:pt x="444270" y="272099"/>
                        </a:cubicBezTo>
                        <a:cubicBezTo>
                          <a:pt x="442126" y="290084"/>
                          <a:pt x="436657" y="307521"/>
                          <a:pt x="428184" y="323521"/>
                        </a:cubicBezTo>
                        <a:cubicBezTo>
                          <a:pt x="418747" y="341275"/>
                          <a:pt x="407112" y="357762"/>
                          <a:pt x="393546" y="372583"/>
                        </a:cubicBezTo>
                        <a:lnTo>
                          <a:pt x="441161" y="417409"/>
                        </a:lnTo>
                        <a:lnTo>
                          <a:pt x="418962" y="441002"/>
                        </a:lnTo>
                        <a:lnTo>
                          <a:pt x="370435" y="395318"/>
                        </a:lnTo>
                        <a:cubicBezTo>
                          <a:pt x="349095" y="415232"/>
                          <a:pt x="325019" y="432058"/>
                          <a:pt x="299015" y="445292"/>
                        </a:cubicBezTo>
                        <a:cubicBezTo>
                          <a:pt x="273758" y="458171"/>
                          <a:pt x="246628" y="466949"/>
                          <a:pt x="218584" y="471298"/>
                        </a:cubicBezTo>
                        <a:lnTo>
                          <a:pt x="196761" y="406954"/>
                        </a:lnTo>
                        <a:cubicBezTo>
                          <a:pt x="205340" y="406782"/>
                          <a:pt x="213919" y="405629"/>
                          <a:pt x="222230" y="403522"/>
                        </a:cubicBezTo>
                        <a:cubicBezTo>
                          <a:pt x="233543" y="400803"/>
                          <a:pt x="244643" y="397216"/>
                          <a:pt x="255421" y="392798"/>
                        </a:cubicBezTo>
                        <a:cubicBezTo>
                          <a:pt x="268076" y="387693"/>
                          <a:pt x="280355" y="381650"/>
                          <a:pt x="292097" y="374728"/>
                        </a:cubicBezTo>
                        <a:cubicBezTo>
                          <a:pt x="304858" y="367312"/>
                          <a:pt x="316923" y="358771"/>
                          <a:pt x="328130" y="349205"/>
                        </a:cubicBezTo>
                        <a:lnTo>
                          <a:pt x="234241" y="260785"/>
                        </a:lnTo>
                        <a:cubicBezTo>
                          <a:pt x="231882" y="262072"/>
                          <a:pt x="229576" y="263466"/>
                          <a:pt x="227270" y="264968"/>
                        </a:cubicBezTo>
                        <a:cubicBezTo>
                          <a:pt x="225019" y="266491"/>
                          <a:pt x="222713" y="267885"/>
                          <a:pt x="220353" y="269150"/>
                        </a:cubicBezTo>
                        <a:cubicBezTo>
                          <a:pt x="203302" y="279965"/>
                          <a:pt x="185661" y="289778"/>
                          <a:pt x="167484" y="298534"/>
                        </a:cubicBezTo>
                        <a:cubicBezTo>
                          <a:pt x="153382" y="305547"/>
                          <a:pt x="138154" y="310185"/>
                          <a:pt x="122550" y="312261"/>
                        </a:cubicBezTo>
                        <a:cubicBezTo>
                          <a:pt x="108984" y="313901"/>
                          <a:pt x="95258" y="312513"/>
                          <a:pt x="82282" y="308186"/>
                        </a:cubicBezTo>
                        <a:cubicBezTo>
                          <a:pt x="67965" y="302872"/>
                          <a:pt x="54936" y="294555"/>
                          <a:pt x="44105" y="283788"/>
                        </a:cubicBezTo>
                        <a:cubicBezTo>
                          <a:pt x="30324" y="271273"/>
                          <a:pt x="19385" y="255976"/>
                          <a:pt x="11933" y="238909"/>
                        </a:cubicBezTo>
                        <a:cubicBezTo>
                          <a:pt x="5338" y="223192"/>
                          <a:pt x="2174" y="206243"/>
                          <a:pt x="2710" y="189203"/>
                        </a:cubicBezTo>
                        <a:cubicBezTo>
                          <a:pt x="3353" y="171551"/>
                          <a:pt x="7213" y="154173"/>
                          <a:pt x="14184" y="137942"/>
                        </a:cubicBezTo>
                        <a:cubicBezTo>
                          <a:pt x="21905" y="120017"/>
                          <a:pt x="32040" y="103250"/>
                          <a:pt x="44373" y="88129"/>
                        </a:cubicBezTo>
                        <a:lnTo>
                          <a:pt x="-1419" y="45233"/>
                        </a:lnTo>
                        <a:lnTo>
                          <a:pt x="20780" y="21640"/>
                        </a:lnTo>
                        <a:lnTo>
                          <a:pt x="66625" y="64536"/>
                        </a:lnTo>
                        <a:cubicBezTo>
                          <a:pt x="85177" y="46820"/>
                          <a:pt x="106464" y="32209"/>
                          <a:pt x="129628" y="21265"/>
                        </a:cubicBezTo>
                        <a:cubicBezTo>
                          <a:pt x="150432" y="11340"/>
                          <a:pt x="172417" y="4128"/>
                          <a:pt x="195045" y="-183"/>
                        </a:cubicBezTo>
                        <a:close/>
                        <a:moveTo>
                          <a:pt x="85607" y="223466"/>
                        </a:moveTo>
                        <a:cubicBezTo>
                          <a:pt x="98314" y="235407"/>
                          <a:pt x="112041" y="239911"/>
                          <a:pt x="126786" y="236978"/>
                        </a:cubicBezTo>
                        <a:cubicBezTo>
                          <a:pt x="141532" y="234045"/>
                          <a:pt x="159870" y="225772"/>
                          <a:pt x="181801" y="212152"/>
                        </a:cubicBezTo>
                        <a:lnTo>
                          <a:pt x="92416" y="128022"/>
                        </a:lnTo>
                        <a:cubicBezTo>
                          <a:pt x="75955" y="147363"/>
                          <a:pt x="67429" y="165036"/>
                          <a:pt x="66947" y="181052"/>
                        </a:cubicBezTo>
                        <a:cubicBezTo>
                          <a:pt x="66518" y="197257"/>
                          <a:pt x="73327" y="212806"/>
                          <a:pt x="85607" y="223412"/>
                        </a:cubicBezTo>
                        <a:close/>
                        <a:moveTo>
                          <a:pt x="359604" y="234190"/>
                        </a:moveTo>
                        <a:cubicBezTo>
                          <a:pt x="347969" y="222131"/>
                          <a:pt x="330703" y="217332"/>
                          <a:pt x="314510" y="221643"/>
                        </a:cubicBezTo>
                        <a:cubicBezTo>
                          <a:pt x="293277" y="227852"/>
                          <a:pt x="273008" y="237005"/>
                          <a:pt x="254295" y="248828"/>
                        </a:cubicBezTo>
                        <a:lnTo>
                          <a:pt x="344108" y="333387"/>
                        </a:lnTo>
                        <a:cubicBezTo>
                          <a:pt x="361964" y="313725"/>
                          <a:pt x="372366" y="295408"/>
                          <a:pt x="375262" y="278426"/>
                        </a:cubicBezTo>
                        <a:cubicBezTo>
                          <a:pt x="378317" y="261895"/>
                          <a:pt x="372366" y="244973"/>
                          <a:pt x="359604" y="234029"/>
                        </a:cubicBezTo>
                        <a:close/>
                      </a:path>
                    </a:pathLst>
                  </a:custGeom>
                  <a:solidFill>
                    <a:srgbClr val="EAC483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63" name="Freeform: Shape 1062">
                    <a:extLst>
                      <a:ext uri="{FF2B5EF4-FFF2-40B4-BE49-F238E27FC236}">
                        <a16:creationId xmlns:a16="http://schemas.microsoft.com/office/drawing/2014/main" id="{3C6455DB-EC6D-C457-88D6-3298892D1C75}"/>
                      </a:ext>
                    </a:extLst>
                  </p:cNvPr>
                  <p:cNvSpPr/>
                  <p:nvPr/>
                </p:nvSpPr>
                <p:spPr>
                  <a:xfrm>
                    <a:off x="6881007" y="6031057"/>
                    <a:ext cx="126036" cy="110168"/>
                  </a:xfrm>
                  <a:custGeom>
                    <a:avLst/>
                    <a:gdLst>
                      <a:gd name="connsiteX0" fmla="*/ 93276 w 203890"/>
                      <a:gd name="connsiteY0" fmla="*/ -183 h 178221"/>
                      <a:gd name="connsiteX1" fmla="*/ 63892 w 203890"/>
                      <a:gd name="connsiteY1" fmla="*/ 53437 h 178221"/>
                      <a:gd name="connsiteX2" fmla="*/ -1418 w 203890"/>
                      <a:gd name="connsiteY2" fmla="*/ 141266 h 178221"/>
                      <a:gd name="connsiteX3" fmla="*/ 119603 w 203890"/>
                      <a:gd name="connsiteY3" fmla="*/ 174940 h 178221"/>
                      <a:gd name="connsiteX4" fmla="*/ 170649 w 203890"/>
                      <a:gd name="connsiteY4" fmla="*/ 119068 h 178221"/>
                      <a:gd name="connsiteX5" fmla="*/ 202124 w 203890"/>
                      <a:gd name="connsiteY5" fmla="*/ 73544 h 178221"/>
                      <a:gd name="connsiteX6" fmla="*/ 191133 w 203890"/>
                      <a:gd name="connsiteY6" fmla="*/ 889 h 178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3890" h="178221">
                        <a:moveTo>
                          <a:pt x="93276" y="-183"/>
                        </a:moveTo>
                        <a:cubicBezTo>
                          <a:pt x="93276" y="-183"/>
                          <a:pt x="77190" y="38316"/>
                          <a:pt x="63892" y="53437"/>
                        </a:cubicBezTo>
                        <a:cubicBezTo>
                          <a:pt x="50595" y="68557"/>
                          <a:pt x="-1149" y="95957"/>
                          <a:pt x="-1418" y="141266"/>
                        </a:cubicBezTo>
                        <a:cubicBezTo>
                          <a:pt x="-1738" y="190382"/>
                          <a:pt x="85500" y="176763"/>
                          <a:pt x="119603" y="174940"/>
                        </a:cubicBezTo>
                        <a:cubicBezTo>
                          <a:pt x="153706" y="173116"/>
                          <a:pt x="156280" y="146896"/>
                          <a:pt x="170649" y="119068"/>
                        </a:cubicBezTo>
                        <a:cubicBezTo>
                          <a:pt x="185019" y="91238"/>
                          <a:pt x="199443" y="96011"/>
                          <a:pt x="202124" y="73544"/>
                        </a:cubicBezTo>
                        <a:cubicBezTo>
                          <a:pt x="204805" y="51077"/>
                          <a:pt x="191133" y="889"/>
                          <a:pt x="191133" y="889"/>
                        </a:cubicBezTo>
                        <a:close/>
                      </a:path>
                    </a:pathLst>
                  </a:custGeom>
                  <a:solidFill>
                    <a:srgbClr val="2A2C41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64" name="Freeform: Shape 1063">
                    <a:extLst>
                      <a:ext uri="{FF2B5EF4-FFF2-40B4-BE49-F238E27FC236}">
                        <a16:creationId xmlns:a16="http://schemas.microsoft.com/office/drawing/2014/main" id="{7F285B14-5E45-4603-984B-4B313DA20069}"/>
                      </a:ext>
                    </a:extLst>
                  </p:cNvPr>
                  <p:cNvSpPr/>
                  <p:nvPr/>
                </p:nvSpPr>
                <p:spPr>
                  <a:xfrm>
                    <a:off x="7288508" y="6031114"/>
                    <a:ext cx="183087" cy="95508"/>
                  </a:xfrm>
                  <a:custGeom>
                    <a:avLst/>
                    <a:gdLst>
                      <a:gd name="connsiteX0" fmla="*/ 116744 w 296182"/>
                      <a:gd name="connsiteY0" fmla="*/ 8572 h 154504"/>
                      <a:gd name="connsiteX1" fmla="*/ 212456 w 296182"/>
                      <a:gd name="connsiteY1" fmla="*/ 68895 h 154504"/>
                      <a:gd name="connsiteX2" fmla="*/ 294763 w 296182"/>
                      <a:gd name="connsiteY2" fmla="*/ 121281 h 154504"/>
                      <a:gd name="connsiteX3" fmla="*/ 100819 w 296182"/>
                      <a:gd name="connsiteY3" fmla="*/ 139941 h 154504"/>
                      <a:gd name="connsiteX4" fmla="*/ 979 w 296182"/>
                      <a:gd name="connsiteY4" fmla="*/ 88305 h 154504"/>
                      <a:gd name="connsiteX5" fmla="*/ 11327 w 296182"/>
                      <a:gd name="connsiteY5" fmla="*/ 2513 h 154504"/>
                      <a:gd name="connsiteX6" fmla="*/ 116744 w 296182"/>
                      <a:gd name="connsiteY6" fmla="*/ 8572 h 1545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6182" h="154504">
                        <a:moveTo>
                          <a:pt x="116744" y="8572"/>
                        </a:moveTo>
                        <a:cubicBezTo>
                          <a:pt x="116744" y="8572"/>
                          <a:pt x="164252" y="58438"/>
                          <a:pt x="212456" y="68895"/>
                        </a:cubicBezTo>
                        <a:cubicBezTo>
                          <a:pt x="260660" y="79350"/>
                          <a:pt x="294441" y="92648"/>
                          <a:pt x="294763" y="121281"/>
                        </a:cubicBezTo>
                        <a:cubicBezTo>
                          <a:pt x="295084" y="149914"/>
                          <a:pt x="155994" y="168789"/>
                          <a:pt x="100819" y="139941"/>
                        </a:cubicBezTo>
                        <a:cubicBezTo>
                          <a:pt x="18459" y="97045"/>
                          <a:pt x="10094" y="109860"/>
                          <a:pt x="979" y="88305"/>
                        </a:cubicBezTo>
                        <a:cubicBezTo>
                          <a:pt x="-8136" y="66750"/>
                          <a:pt x="11703" y="9216"/>
                          <a:pt x="11327" y="2513"/>
                        </a:cubicBezTo>
                        <a:cubicBezTo>
                          <a:pt x="10577" y="-6067"/>
                          <a:pt x="116744" y="8572"/>
                          <a:pt x="116744" y="8572"/>
                        </a:cubicBezTo>
                        <a:close/>
                      </a:path>
                    </a:pathLst>
                  </a:custGeom>
                  <a:solidFill>
                    <a:srgbClr val="2A2C41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65" name="Freeform: Shape 1064">
                    <a:extLst>
                      <a:ext uri="{FF2B5EF4-FFF2-40B4-BE49-F238E27FC236}">
                        <a16:creationId xmlns:a16="http://schemas.microsoft.com/office/drawing/2014/main" id="{2ED7481C-CA8A-00F2-681D-7C054923A7D2}"/>
                      </a:ext>
                    </a:extLst>
                  </p:cNvPr>
                  <p:cNvSpPr/>
                  <p:nvPr/>
                </p:nvSpPr>
                <p:spPr>
                  <a:xfrm>
                    <a:off x="6924561" y="5081995"/>
                    <a:ext cx="501111" cy="967145"/>
                  </a:xfrm>
                  <a:custGeom>
                    <a:avLst/>
                    <a:gdLst>
                      <a:gd name="connsiteX0" fmla="*/ 699878 w 810654"/>
                      <a:gd name="connsiteY0" fmla="*/ 103580 h 1564564"/>
                      <a:gd name="connsiteX1" fmla="*/ 770119 w 810654"/>
                      <a:gd name="connsiteY1" fmla="*/ 588519 h 1564564"/>
                      <a:gd name="connsiteX2" fmla="*/ 808672 w 810654"/>
                      <a:gd name="connsiteY2" fmla="*/ 924288 h 1564564"/>
                      <a:gd name="connsiteX3" fmla="*/ 735427 w 810654"/>
                      <a:gd name="connsiteY3" fmla="*/ 1546280 h 1564564"/>
                      <a:gd name="connsiteX4" fmla="*/ 578000 w 810654"/>
                      <a:gd name="connsiteY4" fmla="*/ 1534913 h 1564564"/>
                      <a:gd name="connsiteX5" fmla="*/ 604434 w 810654"/>
                      <a:gd name="connsiteY5" fmla="*/ 838711 h 1564564"/>
                      <a:gd name="connsiteX6" fmla="*/ 476442 w 810654"/>
                      <a:gd name="connsiteY6" fmla="*/ 364978 h 1564564"/>
                      <a:gd name="connsiteX7" fmla="*/ 306896 w 810654"/>
                      <a:gd name="connsiteY7" fmla="*/ 909221 h 1564564"/>
                      <a:gd name="connsiteX8" fmla="*/ 140191 w 810654"/>
                      <a:gd name="connsiteY8" fmla="*/ 1553144 h 1564564"/>
                      <a:gd name="connsiteX9" fmla="*/ -1419 w 810654"/>
                      <a:gd name="connsiteY9" fmla="*/ 1554592 h 1564564"/>
                      <a:gd name="connsiteX10" fmla="*/ 107055 w 810654"/>
                      <a:gd name="connsiteY10" fmla="*/ 893242 h 1564564"/>
                      <a:gd name="connsiteX11" fmla="*/ 229844 w 810654"/>
                      <a:gd name="connsiteY11" fmla="*/ 41434 h 1564564"/>
                      <a:gd name="connsiteX12" fmla="*/ 699878 w 810654"/>
                      <a:gd name="connsiteY12" fmla="*/ 103580 h 1564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10654" h="1564564">
                        <a:moveTo>
                          <a:pt x="699878" y="103580"/>
                        </a:moveTo>
                        <a:cubicBezTo>
                          <a:pt x="699878" y="103580"/>
                          <a:pt x="749743" y="465998"/>
                          <a:pt x="770119" y="588519"/>
                        </a:cubicBezTo>
                        <a:cubicBezTo>
                          <a:pt x="793926" y="731792"/>
                          <a:pt x="802291" y="850132"/>
                          <a:pt x="808672" y="924288"/>
                        </a:cubicBezTo>
                        <a:cubicBezTo>
                          <a:pt x="817037" y="1017533"/>
                          <a:pt x="729582" y="1519470"/>
                          <a:pt x="735427" y="1546280"/>
                        </a:cubicBezTo>
                        <a:cubicBezTo>
                          <a:pt x="741272" y="1573090"/>
                          <a:pt x="578000" y="1534913"/>
                          <a:pt x="578000" y="1534913"/>
                        </a:cubicBezTo>
                        <a:cubicBezTo>
                          <a:pt x="578000" y="1534913"/>
                          <a:pt x="629313" y="938015"/>
                          <a:pt x="604434" y="838711"/>
                        </a:cubicBezTo>
                        <a:cubicBezTo>
                          <a:pt x="581270" y="746216"/>
                          <a:pt x="497622" y="339722"/>
                          <a:pt x="476442" y="364978"/>
                        </a:cubicBezTo>
                        <a:cubicBezTo>
                          <a:pt x="455263" y="390233"/>
                          <a:pt x="322499" y="836297"/>
                          <a:pt x="306896" y="909221"/>
                        </a:cubicBezTo>
                        <a:cubicBezTo>
                          <a:pt x="291292" y="982144"/>
                          <a:pt x="140191" y="1553144"/>
                          <a:pt x="140191" y="1553144"/>
                        </a:cubicBezTo>
                        <a:cubicBezTo>
                          <a:pt x="140191" y="1553144"/>
                          <a:pt x="27267" y="1577434"/>
                          <a:pt x="-1419" y="1554592"/>
                        </a:cubicBezTo>
                        <a:cubicBezTo>
                          <a:pt x="-1419" y="1554592"/>
                          <a:pt x="97081" y="1029973"/>
                          <a:pt x="107055" y="893242"/>
                        </a:cubicBezTo>
                        <a:cubicBezTo>
                          <a:pt x="110861" y="841123"/>
                          <a:pt x="141747" y="271947"/>
                          <a:pt x="229844" y="41434"/>
                        </a:cubicBezTo>
                        <a:cubicBezTo>
                          <a:pt x="276439" y="-80229"/>
                          <a:pt x="699878" y="103580"/>
                          <a:pt x="699878" y="103580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66" name="Freeform: Shape 1065">
                    <a:extLst>
                      <a:ext uri="{FF2B5EF4-FFF2-40B4-BE49-F238E27FC236}">
                        <a16:creationId xmlns:a16="http://schemas.microsoft.com/office/drawing/2014/main" id="{D68E1D0D-118B-0487-CF3D-BEE46C1A53F8}"/>
                      </a:ext>
                    </a:extLst>
                  </p:cNvPr>
                  <p:cNvSpPr/>
                  <p:nvPr/>
                </p:nvSpPr>
                <p:spPr>
                  <a:xfrm>
                    <a:off x="6944412" y="4559711"/>
                    <a:ext cx="416112" cy="601706"/>
                  </a:xfrm>
                  <a:custGeom>
                    <a:avLst/>
                    <a:gdLst>
                      <a:gd name="connsiteX0" fmla="*/ 11455 w 673151"/>
                      <a:gd name="connsiteY0" fmla="*/ 942482 h 973389"/>
                      <a:gd name="connsiteX1" fmla="*/ 99339 w 673151"/>
                      <a:gd name="connsiteY1" fmla="*/ 956530 h 973389"/>
                      <a:gd name="connsiteX2" fmla="*/ 113172 w 673151"/>
                      <a:gd name="connsiteY2" fmla="*/ 567249 h 973389"/>
                      <a:gd name="connsiteX3" fmla="*/ 143361 w 673151"/>
                      <a:gd name="connsiteY3" fmla="*/ 371750 h 973389"/>
                      <a:gd name="connsiteX4" fmla="*/ 143361 w 673151"/>
                      <a:gd name="connsiteY4" fmla="*/ 372072 h 973389"/>
                      <a:gd name="connsiteX5" fmla="*/ 143361 w 673151"/>
                      <a:gd name="connsiteY5" fmla="*/ 372072 h 973389"/>
                      <a:gd name="connsiteX6" fmla="*/ 187329 w 673151"/>
                      <a:gd name="connsiteY6" fmla="*/ 600601 h 973389"/>
                      <a:gd name="connsiteX7" fmla="*/ 177731 w 673151"/>
                      <a:gd name="connsiteY7" fmla="*/ 954760 h 973389"/>
                      <a:gd name="connsiteX8" fmla="*/ 287116 w 673151"/>
                      <a:gd name="connsiteY8" fmla="*/ 965484 h 973389"/>
                      <a:gd name="connsiteX9" fmla="*/ 601329 w 673151"/>
                      <a:gd name="connsiteY9" fmla="*/ 973206 h 973389"/>
                      <a:gd name="connsiteX10" fmla="*/ 666853 w 673151"/>
                      <a:gd name="connsiteY10" fmla="*/ 965431 h 973389"/>
                      <a:gd name="connsiteX11" fmla="*/ 656129 w 673151"/>
                      <a:gd name="connsiteY11" fmla="*/ 788485 h 973389"/>
                      <a:gd name="connsiteX12" fmla="*/ 649105 w 673151"/>
                      <a:gd name="connsiteY12" fmla="*/ 624140 h 973389"/>
                      <a:gd name="connsiteX13" fmla="*/ 654467 w 673151"/>
                      <a:gd name="connsiteY13" fmla="*/ 528857 h 973389"/>
                      <a:gd name="connsiteX14" fmla="*/ 662831 w 673151"/>
                      <a:gd name="connsiteY14" fmla="*/ 276843 h 973389"/>
                      <a:gd name="connsiteX15" fmla="*/ 671733 w 673151"/>
                      <a:gd name="connsiteY15" fmla="*/ 115661 h 973389"/>
                      <a:gd name="connsiteX16" fmla="*/ 627871 w 673151"/>
                      <a:gd name="connsiteY16" fmla="*/ 93409 h 973389"/>
                      <a:gd name="connsiteX17" fmla="*/ 492319 w 673151"/>
                      <a:gd name="connsiteY17" fmla="*/ 30405 h 973389"/>
                      <a:gd name="connsiteX18" fmla="*/ 449423 w 673151"/>
                      <a:gd name="connsiteY18" fmla="*/ 13247 h 973389"/>
                      <a:gd name="connsiteX19" fmla="*/ 290065 w 673151"/>
                      <a:gd name="connsiteY19" fmla="*/ -158 h 973389"/>
                      <a:gd name="connsiteX20" fmla="*/ 243737 w 673151"/>
                      <a:gd name="connsiteY20" fmla="*/ 15928 h 973389"/>
                      <a:gd name="connsiteX21" fmla="*/ 74673 w 673151"/>
                      <a:gd name="connsiteY21" fmla="*/ 87671 h 973389"/>
                      <a:gd name="connsiteX22" fmla="*/ -878 w 673151"/>
                      <a:gd name="connsiteY22" fmla="*/ 532718 h 973389"/>
                      <a:gd name="connsiteX23" fmla="*/ 11455 w 673151"/>
                      <a:gd name="connsiteY23" fmla="*/ 942482 h 973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673151" h="973389">
                        <a:moveTo>
                          <a:pt x="11455" y="942482"/>
                        </a:moveTo>
                        <a:cubicBezTo>
                          <a:pt x="11455" y="942482"/>
                          <a:pt x="73387" y="961303"/>
                          <a:pt x="99339" y="956530"/>
                        </a:cubicBezTo>
                        <a:cubicBezTo>
                          <a:pt x="125290" y="951758"/>
                          <a:pt x="112154" y="633470"/>
                          <a:pt x="113172" y="567249"/>
                        </a:cubicBezTo>
                        <a:cubicBezTo>
                          <a:pt x="113924" y="513628"/>
                          <a:pt x="143361" y="371750"/>
                          <a:pt x="143361" y="371750"/>
                        </a:cubicBezTo>
                        <a:lnTo>
                          <a:pt x="143361" y="372072"/>
                        </a:lnTo>
                        <a:cubicBezTo>
                          <a:pt x="143361" y="372072"/>
                          <a:pt x="143361" y="372072"/>
                          <a:pt x="143361" y="372072"/>
                        </a:cubicBezTo>
                        <a:cubicBezTo>
                          <a:pt x="146257" y="382796"/>
                          <a:pt x="185935" y="529876"/>
                          <a:pt x="187329" y="600601"/>
                        </a:cubicBezTo>
                        <a:cubicBezTo>
                          <a:pt x="188777" y="674006"/>
                          <a:pt x="177731" y="954760"/>
                          <a:pt x="177731" y="954760"/>
                        </a:cubicBezTo>
                        <a:lnTo>
                          <a:pt x="287116" y="965484"/>
                        </a:lnTo>
                        <a:lnTo>
                          <a:pt x="601329" y="973206"/>
                        </a:lnTo>
                        <a:lnTo>
                          <a:pt x="666853" y="965431"/>
                        </a:lnTo>
                        <a:cubicBezTo>
                          <a:pt x="666853" y="965431"/>
                          <a:pt x="659078" y="845429"/>
                          <a:pt x="656129" y="788485"/>
                        </a:cubicBezTo>
                        <a:cubicBezTo>
                          <a:pt x="654306" y="752238"/>
                          <a:pt x="647282" y="687357"/>
                          <a:pt x="649105" y="624140"/>
                        </a:cubicBezTo>
                        <a:cubicBezTo>
                          <a:pt x="649105" y="624140"/>
                          <a:pt x="647924" y="557544"/>
                          <a:pt x="654467" y="528857"/>
                        </a:cubicBezTo>
                        <a:cubicBezTo>
                          <a:pt x="655164" y="402207"/>
                          <a:pt x="662831" y="276843"/>
                          <a:pt x="662831" y="276843"/>
                        </a:cubicBezTo>
                        <a:cubicBezTo>
                          <a:pt x="667067" y="219415"/>
                          <a:pt x="670070" y="165688"/>
                          <a:pt x="671733" y="115661"/>
                        </a:cubicBezTo>
                        <a:cubicBezTo>
                          <a:pt x="657898" y="108315"/>
                          <a:pt x="641222" y="99575"/>
                          <a:pt x="627871" y="93409"/>
                        </a:cubicBezTo>
                        <a:cubicBezTo>
                          <a:pt x="586637" y="73784"/>
                          <a:pt x="529210" y="47295"/>
                          <a:pt x="492319" y="30405"/>
                        </a:cubicBezTo>
                        <a:cubicBezTo>
                          <a:pt x="470871" y="20485"/>
                          <a:pt x="449423" y="13247"/>
                          <a:pt x="449423" y="13247"/>
                        </a:cubicBezTo>
                        <a:cubicBezTo>
                          <a:pt x="449423" y="13247"/>
                          <a:pt x="302022" y="-855"/>
                          <a:pt x="290065" y="-158"/>
                        </a:cubicBezTo>
                        <a:cubicBezTo>
                          <a:pt x="274301" y="4228"/>
                          <a:pt x="258805" y="9601"/>
                          <a:pt x="243737" y="15928"/>
                        </a:cubicBezTo>
                        <a:cubicBezTo>
                          <a:pt x="191458" y="35767"/>
                          <a:pt x="90706" y="76143"/>
                          <a:pt x="74673" y="87671"/>
                        </a:cubicBezTo>
                        <a:cubicBezTo>
                          <a:pt x="51135" y="104508"/>
                          <a:pt x="1375" y="504835"/>
                          <a:pt x="-878" y="532718"/>
                        </a:cubicBezTo>
                        <a:cubicBezTo>
                          <a:pt x="-4524" y="583120"/>
                          <a:pt x="11455" y="942482"/>
                          <a:pt x="11455" y="942482"/>
                        </a:cubicBezTo>
                        <a:close/>
                      </a:path>
                    </a:pathLst>
                  </a:custGeom>
                  <a:solidFill>
                    <a:srgbClr val="6A98F2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67" name="Freeform: Shape 1066">
                    <a:extLst>
                      <a:ext uri="{FF2B5EF4-FFF2-40B4-BE49-F238E27FC236}">
                        <a16:creationId xmlns:a16="http://schemas.microsoft.com/office/drawing/2014/main" id="{D6038886-E83C-B45D-0E28-B9368CEE5B73}"/>
                      </a:ext>
                    </a:extLst>
                  </p:cNvPr>
                  <p:cNvSpPr/>
                  <p:nvPr/>
                </p:nvSpPr>
                <p:spPr>
                  <a:xfrm>
                    <a:off x="7101657" y="5125719"/>
                    <a:ext cx="255916" cy="47678"/>
                  </a:xfrm>
                  <a:custGeom>
                    <a:avLst/>
                    <a:gdLst>
                      <a:gd name="connsiteX0" fmla="*/ 403144 w 413999"/>
                      <a:gd name="connsiteY0" fmla="*/ -183 h 77129"/>
                      <a:gd name="connsiteX1" fmla="*/ -1419 w 413999"/>
                      <a:gd name="connsiteY1" fmla="*/ -183 h 77129"/>
                      <a:gd name="connsiteX2" fmla="*/ -1419 w 413999"/>
                      <a:gd name="connsiteY2" fmla="*/ 61801 h 77129"/>
                      <a:gd name="connsiteX3" fmla="*/ 412581 w 413999"/>
                      <a:gd name="connsiteY3" fmla="*/ 49951 h 771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3999" h="77129">
                        <a:moveTo>
                          <a:pt x="403144" y="-183"/>
                        </a:moveTo>
                        <a:cubicBezTo>
                          <a:pt x="403144" y="-183"/>
                          <a:pt x="187431" y="18155"/>
                          <a:pt x="-1419" y="-183"/>
                        </a:cubicBezTo>
                        <a:lnTo>
                          <a:pt x="-1419" y="61801"/>
                        </a:lnTo>
                        <a:cubicBezTo>
                          <a:pt x="-1419" y="61801"/>
                          <a:pt x="282231" y="102767"/>
                          <a:pt x="412581" y="49951"/>
                        </a:cubicBezTo>
                        <a:close/>
                      </a:path>
                    </a:pathLst>
                  </a:custGeom>
                  <a:solidFill>
                    <a:srgbClr val="232536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68" name="Freeform: Shape 1067">
                    <a:extLst>
                      <a:ext uri="{FF2B5EF4-FFF2-40B4-BE49-F238E27FC236}">
                        <a16:creationId xmlns:a16="http://schemas.microsoft.com/office/drawing/2014/main" id="{FE1224AD-8DC4-CD57-B765-24826B0E3018}"/>
                      </a:ext>
                    </a:extLst>
                  </p:cNvPr>
                  <p:cNvSpPr/>
                  <p:nvPr/>
                </p:nvSpPr>
                <p:spPr>
                  <a:xfrm>
                    <a:off x="7238017" y="4573581"/>
                    <a:ext cx="157851" cy="708088"/>
                  </a:xfrm>
                  <a:custGeom>
                    <a:avLst/>
                    <a:gdLst>
                      <a:gd name="connsiteX0" fmla="*/ -1419 w 255358"/>
                      <a:gd name="connsiteY0" fmla="*/ -183 h 1145484"/>
                      <a:gd name="connsiteX1" fmla="*/ 60031 w 255358"/>
                      <a:gd name="connsiteY1" fmla="*/ 266469 h 1145484"/>
                      <a:gd name="connsiteX2" fmla="*/ 102498 w 255358"/>
                      <a:gd name="connsiteY2" fmla="*/ 577894 h 1145484"/>
                      <a:gd name="connsiteX3" fmla="*/ 102498 w 255358"/>
                      <a:gd name="connsiteY3" fmla="*/ 577894 h 1145484"/>
                      <a:gd name="connsiteX4" fmla="*/ 145394 w 255358"/>
                      <a:gd name="connsiteY4" fmla="*/ 845458 h 1145484"/>
                      <a:gd name="connsiteX5" fmla="*/ 177566 w 255358"/>
                      <a:gd name="connsiteY5" fmla="*/ 1145302 h 1145484"/>
                      <a:gd name="connsiteX6" fmla="*/ 236548 w 255358"/>
                      <a:gd name="connsiteY6" fmla="*/ 1108143 h 1145484"/>
                      <a:gd name="connsiteX7" fmla="*/ 253330 w 255358"/>
                      <a:gd name="connsiteY7" fmla="*/ 1079295 h 1145484"/>
                      <a:gd name="connsiteX8" fmla="*/ 187753 w 255358"/>
                      <a:gd name="connsiteY8" fmla="*/ 702829 h 1145484"/>
                      <a:gd name="connsiteX9" fmla="*/ 187753 w 255358"/>
                      <a:gd name="connsiteY9" fmla="*/ 702507 h 1145484"/>
                      <a:gd name="connsiteX10" fmla="*/ 185179 w 255358"/>
                      <a:gd name="connsiteY10" fmla="*/ 681059 h 1145484"/>
                      <a:gd name="connsiteX11" fmla="*/ 185179 w 255358"/>
                      <a:gd name="connsiteY11" fmla="*/ 679880 h 1145484"/>
                      <a:gd name="connsiteX12" fmla="*/ 176816 w 255358"/>
                      <a:gd name="connsiteY12" fmla="*/ 594088 h 1145484"/>
                      <a:gd name="connsiteX13" fmla="*/ 179443 w 255358"/>
                      <a:gd name="connsiteY13" fmla="*/ 534516 h 1145484"/>
                      <a:gd name="connsiteX14" fmla="*/ 191721 w 255358"/>
                      <a:gd name="connsiteY14" fmla="*/ 256281 h 1145484"/>
                      <a:gd name="connsiteX15" fmla="*/ 208451 w 255358"/>
                      <a:gd name="connsiteY15" fmla="*/ 71185 h 1145484"/>
                      <a:gd name="connsiteX16" fmla="*/ 156225 w 255358"/>
                      <a:gd name="connsiteY16" fmla="*/ 60461 h 1145484"/>
                      <a:gd name="connsiteX17" fmla="*/ -1419 w 255358"/>
                      <a:gd name="connsiteY17" fmla="*/ -183 h 114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255358" h="1145484">
                        <a:moveTo>
                          <a:pt x="-1419" y="-183"/>
                        </a:moveTo>
                        <a:cubicBezTo>
                          <a:pt x="-1419" y="-183"/>
                          <a:pt x="33649" y="82231"/>
                          <a:pt x="60031" y="266469"/>
                        </a:cubicBezTo>
                        <a:cubicBezTo>
                          <a:pt x="70111" y="337194"/>
                          <a:pt x="88878" y="456337"/>
                          <a:pt x="102498" y="577894"/>
                        </a:cubicBezTo>
                        <a:lnTo>
                          <a:pt x="102498" y="577894"/>
                        </a:lnTo>
                        <a:cubicBezTo>
                          <a:pt x="113222" y="673767"/>
                          <a:pt x="137726" y="772106"/>
                          <a:pt x="145394" y="845458"/>
                        </a:cubicBezTo>
                        <a:cubicBezTo>
                          <a:pt x="153437" y="921438"/>
                          <a:pt x="177566" y="1145302"/>
                          <a:pt x="177566" y="1145302"/>
                        </a:cubicBezTo>
                        <a:lnTo>
                          <a:pt x="236548" y="1108143"/>
                        </a:lnTo>
                        <a:cubicBezTo>
                          <a:pt x="244966" y="1100314"/>
                          <a:pt x="256763" y="1090234"/>
                          <a:pt x="253330" y="1079295"/>
                        </a:cubicBezTo>
                        <a:cubicBezTo>
                          <a:pt x="237244" y="1026908"/>
                          <a:pt x="206092" y="853769"/>
                          <a:pt x="187753" y="702829"/>
                        </a:cubicBezTo>
                        <a:cubicBezTo>
                          <a:pt x="187753" y="702829"/>
                          <a:pt x="187753" y="702829"/>
                          <a:pt x="187753" y="702507"/>
                        </a:cubicBezTo>
                        <a:cubicBezTo>
                          <a:pt x="186896" y="695215"/>
                          <a:pt x="186038" y="688030"/>
                          <a:pt x="185179" y="681059"/>
                        </a:cubicBezTo>
                        <a:cubicBezTo>
                          <a:pt x="185179" y="680684"/>
                          <a:pt x="185179" y="680255"/>
                          <a:pt x="185179" y="679880"/>
                        </a:cubicBezTo>
                        <a:cubicBezTo>
                          <a:pt x="181748" y="649691"/>
                          <a:pt x="178853" y="620898"/>
                          <a:pt x="176816" y="594088"/>
                        </a:cubicBezTo>
                        <a:cubicBezTo>
                          <a:pt x="175475" y="574195"/>
                          <a:pt x="176333" y="554194"/>
                          <a:pt x="179443" y="534516"/>
                        </a:cubicBezTo>
                        <a:cubicBezTo>
                          <a:pt x="187646" y="399072"/>
                          <a:pt x="191721" y="256281"/>
                          <a:pt x="191721" y="256281"/>
                        </a:cubicBezTo>
                        <a:cubicBezTo>
                          <a:pt x="196064" y="197782"/>
                          <a:pt x="206788" y="122231"/>
                          <a:pt x="208451" y="71185"/>
                        </a:cubicBezTo>
                        <a:cubicBezTo>
                          <a:pt x="190756" y="69094"/>
                          <a:pt x="173276" y="65501"/>
                          <a:pt x="156225" y="60461"/>
                        </a:cubicBezTo>
                        <a:cubicBezTo>
                          <a:pt x="156225" y="60461"/>
                          <a:pt x="40137" y="17619"/>
                          <a:pt x="-1419" y="-183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69" name="Freeform: Shape 1068">
                    <a:extLst>
                      <a:ext uri="{FF2B5EF4-FFF2-40B4-BE49-F238E27FC236}">
                        <a16:creationId xmlns:a16="http://schemas.microsoft.com/office/drawing/2014/main" id="{9DD3B206-A54B-2DA6-EC73-63FDF2016F5A}"/>
                      </a:ext>
                    </a:extLst>
                  </p:cNvPr>
                  <p:cNvSpPr/>
                  <p:nvPr/>
                </p:nvSpPr>
                <p:spPr>
                  <a:xfrm>
                    <a:off x="7151110" y="4595689"/>
                    <a:ext cx="80128" cy="40155"/>
                  </a:xfrm>
                  <a:custGeom>
                    <a:avLst/>
                    <a:gdLst>
                      <a:gd name="connsiteX0" fmla="*/ 128128 w 129624"/>
                      <a:gd name="connsiteY0" fmla="*/ 7002 h 64960"/>
                      <a:gd name="connsiteX1" fmla="*/ 84373 w 129624"/>
                      <a:gd name="connsiteY1" fmla="*/ 64751 h 64960"/>
                      <a:gd name="connsiteX2" fmla="*/ -1419 w 129624"/>
                      <a:gd name="connsiteY2" fmla="*/ 20246 h 64960"/>
                      <a:gd name="connsiteX3" fmla="*/ 77778 w 129624"/>
                      <a:gd name="connsiteY3" fmla="*/ 40675 h 64960"/>
                      <a:gd name="connsiteX4" fmla="*/ 126036 w 129624"/>
                      <a:gd name="connsiteY4" fmla="*/ -183 h 64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9624" h="64960">
                        <a:moveTo>
                          <a:pt x="128128" y="7002"/>
                        </a:moveTo>
                        <a:cubicBezTo>
                          <a:pt x="128128" y="7002"/>
                          <a:pt x="132042" y="63464"/>
                          <a:pt x="84373" y="64751"/>
                        </a:cubicBezTo>
                        <a:cubicBezTo>
                          <a:pt x="36706" y="66038"/>
                          <a:pt x="-1419" y="20246"/>
                          <a:pt x="-1419" y="20246"/>
                        </a:cubicBezTo>
                        <a:lnTo>
                          <a:pt x="77778" y="40675"/>
                        </a:lnTo>
                        <a:lnTo>
                          <a:pt x="126036" y="-183"/>
                        </a:lnTo>
                        <a:close/>
                      </a:path>
                    </a:pathLst>
                  </a:custGeom>
                  <a:solidFill>
                    <a:srgbClr val="C7C5CE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70" name="Freeform: Shape 1069">
                    <a:extLst>
                      <a:ext uri="{FF2B5EF4-FFF2-40B4-BE49-F238E27FC236}">
                        <a16:creationId xmlns:a16="http://schemas.microsoft.com/office/drawing/2014/main" id="{E8B40722-6793-EA93-E74E-ED4290831752}"/>
                      </a:ext>
                    </a:extLst>
                  </p:cNvPr>
                  <p:cNvSpPr/>
                  <p:nvPr/>
                </p:nvSpPr>
                <p:spPr>
                  <a:xfrm>
                    <a:off x="7109377" y="4332269"/>
                    <a:ext cx="139469" cy="214793"/>
                  </a:xfrm>
                  <a:custGeom>
                    <a:avLst/>
                    <a:gdLst>
                      <a:gd name="connsiteX0" fmla="*/ 131188 w 225621"/>
                      <a:gd name="connsiteY0" fmla="*/ 1071 h 347474"/>
                      <a:gd name="connsiteX1" fmla="*/ 222074 w 225621"/>
                      <a:gd name="connsiteY1" fmla="*/ 190886 h 347474"/>
                      <a:gd name="connsiteX2" fmla="*/ 100464 w 225621"/>
                      <a:gd name="connsiteY2" fmla="*/ 346867 h 347474"/>
                      <a:gd name="connsiteX3" fmla="*/ -1414 w 225621"/>
                      <a:gd name="connsiteY3" fmla="*/ 139465 h 347474"/>
                      <a:gd name="connsiteX4" fmla="*/ 131188 w 225621"/>
                      <a:gd name="connsiteY4" fmla="*/ 1071 h 347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621" h="347474">
                        <a:moveTo>
                          <a:pt x="131188" y="1071"/>
                        </a:moveTo>
                        <a:cubicBezTo>
                          <a:pt x="131188" y="1071"/>
                          <a:pt x="240680" y="19570"/>
                          <a:pt x="222074" y="190886"/>
                        </a:cubicBezTo>
                        <a:cubicBezTo>
                          <a:pt x="203468" y="362202"/>
                          <a:pt x="106952" y="347082"/>
                          <a:pt x="100464" y="346867"/>
                        </a:cubicBezTo>
                        <a:cubicBezTo>
                          <a:pt x="93976" y="346652"/>
                          <a:pt x="3304" y="348904"/>
                          <a:pt x="-1414" y="139465"/>
                        </a:cubicBezTo>
                        <a:cubicBezTo>
                          <a:pt x="-1467" y="139465"/>
                          <a:pt x="-2862" y="-15604"/>
                          <a:pt x="131188" y="1071"/>
                        </a:cubicBezTo>
                        <a:close/>
                      </a:path>
                    </a:pathLst>
                  </a:custGeom>
                  <a:solidFill>
                    <a:srgbClr val="DBA686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71" name="Freeform: Shape 1070">
                    <a:extLst>
                      <a:ext uri="{FF2B5EF4-FFF2-40B4-BE49-F238E27FC236}">
                        <a16:creationId xmlns:a16="http://schemas.microsoft.com/office/drawing/2014/main" id="{16E96B32-C292-6C75-8541-69C94465005C}"/>
                      </a:ext>
                    </a:extLst>
                  </p:cNvPr>
                  <p:cNvSpPr/>
                  <p:nvPr/>
                </p:nvSpPr>
                <p:spPr>
                  <a:xfrm>
                    <a:off x="7132151" y="4503806"/>
                    <a:ext cx="90701" cy="86740"/>
                  </a:xfrm>
                  <a:custGeom>
                    <a:avLst/>
                    <a:gdLst>
                      <a:gd name="connsiteX0" fmla="*/ 142337 w 146728"/>
                      <a:gd name="connsiteY0" fmla="*/ 19716 h 140321"/>
                      <a:gd name="connsiteX1" fmla="*/ 145233 w 146728"/>
                      <a:gd name="connsiteY1" fmla="*/ 105508 h 140321"/>
                      <a:gd name="connsiteX2" fmla="*/ -1419 w 146728"/>
                      <a:gd name="connsiteY2" fmla="*/ 114087 h 140321"/>
                      <a:gd name="connsiteX3" fmla="*/ 6785 w 146728"/>
                      <a:gd name="connsiteY3" fmla="*/ 9796 h 140321"/>
                      <a:gd name="connsiteX4" fmla="*/ 142337 w 146728"/>
                      <a:gd name="connsiteY4" fmla="*/ 19716 h 1403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728" h="140321">
                        <a:moveTo>
                          <a:pt x="142337" y="19716"/>
                        </a:moveTo>
                        <a:cubicBezTo>
                          <a:pt x="142337" y="19716"/>
                          <a:pt x="142337" y="90280"/>
                          <a:pt x="145233" y="105508"/>
                        </a:cubicBezTo>
                        <a:cubicBezTo>
                          <a:pt x="148343" y="121915"/>
                          <a:pt x="57349" y="169423"/>
                          <a:pt x="-1419" y="114087"/>
                        </a:cubicBezTo>
                        <a:cubicBezTo>
                          <a:pt x="-1419" y="114087"/>
                          <a:pt x="10485" y="37035"/>
                          <a:pt x="6785" y="9796"/>
                        </a:cubicBezTo>
                        <a:cubicBezTo>
                          <a:pt x="3086" y="-17443"/>
                          <a:pt x="142337" y="19716"/>
                          <a:pt x="142337" y="19716"/>
                        </a:cubicBezTo>
                        <a:close/>
                      </a:path>
                    </a:pathLst>
                  </a:custGeom>
                  <a:solidFill>
                    <a:srgbClr val="DBA686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72" name="Freeform: Shape 1071">
                    <a:extLst>
                      <a:ext uri="{FF2B5EF4-FFF2-40B4-BE49-F238E27FC236}">
                        <a16:creationId xmlns:a16="http://schemas.microsoft.com/office/drawing/2014/main" id="{CDA0EDFE-15D3-DC52-1742-3BED93FC4262}"/>
                      </a:ext>
                    </a:extLst>
                  </p:cNvPr>
                  <p:cNvSpPr/>
                  <p:nvPr/>
                </p:nvSpPr>
                <p:spPr>
                  <a:xfrm>
                    <a:off x="7243182" y="4422286"/>
                    <a:ext cx="15124" cy="50890"/>
                  </a:xfrm>
                  <a:custGeom>
                    <a:avLst/>
                    <a:gdLst>
                      <a:gd name="connsiteX0" fmla="*/ 6046 w 24467"/>
                      <a:gd name="connsiteY0" fmla="*/ 5371 h 82326"/>
                      <a:gd name="connsiteX1" fmla="*/ 22453 w 24467"/>
                      <a:gd name="connsiteY1" fmla="*/ 5692 h 82326"/>
                      <a:gd name="connsiteX2" fmla="*/ 4544 w 24467"/>
                      <a:gd name="connsiteY2" fmla="*/ 79098 h 82326"/>
                      <a:gd name="connsiteX3" fmla="*/ -818 w 24467"/>
                      <a:gd name="connsiteY3" fmla="*/ 81296 h 82326"/>
                      <a:gd name="connsiteX4" fmla="*/ 6046 w 24467"/>
                      <a:gd name="connsiteY4" fmla="*/ 5371 h 823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67" h="82326">
                        <a:moveTo>
                          <a:pt x="6046" y="5371"/>
                        </a:moveTo>
                        <a:cubicBezTo>
                          <a:pt x="6046" y="5371"/>
                          <a:pt x="18218" y="-7337"/>
                          <a:pt x="22453" y="5692"/>
                        </a:cubicBezTo>
                        <a:cubicBezTo>
                          <a:pt x="26689" y="18722"/>
                          <a:pt x="7064" y="73790"/>
                          <a:pt x="4544" y="79098"/>
                        </a:cubicBezTo>
                        <a:cubicBezTo>
                          <a:pt x="4544" y="79098"/>
                          <a:pt x="2292" y="84085"/>
                          <a:pt x="-818" y="81296"/>
                        </a:cubicBezTo>
                        <a:cubicBezTo>
                          <a:pt x="-3928" y="78508"/>
                          <a:pt x="6046" y="5371"/>
                          <a:pt x="6046" y="5371"/>
                        </a:cubicBezTo>
                        <a:close/>
                      </a:path>
                    </a:pathLst>
                  </a:custGeom>
                  <a:solidFill>
                    <a:srgbClr val="DBA686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73" name="Freeform: Shape 1072">
                    <a:extLst>
                      <a:ext uri="{FF2B5EF4-FFF2-40B4-BE49-F238E27FC236}">
                        <a16:creationId xmlns:a16="http://schemas.microsoft.com/office/drawing/2014/main" id="{6CC327C4-154F-F211-D5B9-5B12E960F2D2}"/>
                      </a:ext>
                    </a:extLst>
                  </p:cNvPr>
                  <p:cNvSpPr/>
                  <p:nvPr/>
                </p:nvSpPr>
                <p:spPr>
                  <a:xfrm>
                    <a:off x="7099317" y="4413905"/>
                    <a:ext cx="14314" cy="51689"/>
                  </a:xfrm>
                  <a:custGeom>
                    <a:avLst/>
                    <a:gdLst>
                      <a:gd name="connsiteX0" fmla="*/ 15826 w 23156"/>
                      <a:gd name="connsiteY0" fmla="*/ 5792 h 83618"/>
                      <a:gd name="connsiteX1" fmla="*/ -582 w 23156"/>
                      <a:gd name="connsiteY1" fmla="*/ 5417 h 83618"/>
                      <a:gd name="connsiteX2" fmla="*/ 14324 w 23156"/>
                      <a:gd name="connsiteY2" fmla="*/ 79520 h 83618"/>
                      <a:gd name="connsiteX3" fmla="*/ 21080 w 23156"/>
                      <a:gd name="connsiteY3" fmla="*/ 82737 h 83618"/>
                      <a:gd name="connsiteX4" fmla="*/ 15826 w 23156"/>
                      <a:gd name="connsiteY4" fmla="*/ 5792 h 836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156" h="83618">
                        <a:moveTo>
                          <a:pt x="15826" y="5792"/>
                        </a:moveTo>
                        <a:cubicBezTo>
                          <a:pt x="15826" y="5792"/>
                          <a:pt x="4244" y="-7399"/>
                          <a:pt x="-582" y="5417"/>
                        </a:cubicBezTo>
                        <a:cubicBezTo>
                          <a:pt x="-5408" y="18232"/>
                          <a:pt x="12126" y="75927"/>
                          <a:pt x="14324" y="79520"/>
                        </a:cubicBezTo>
                        <a:cubicBezTo>
                          <a:pt x="14324" y="79520"/>
                          <a:pt x="18077" y="85418"/>
                          <a:pt x="21080" y="82737"/>
                        </a:cubicBezTo>
                        <a:cubicBezTo>
                          <a:pt x="24083" y="80056"/>
                          <a:pt x="15826" y="5792"/>
                          <a:pt x="15826" y="5792"/>
                        </a:cubicBezTo>
                        <a:close/>
                      </a:path>
                    </a:pathLst>
                  </a:custGeom>
                  <a:solidFill>
                    <a:srgbClr val="DBA686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74" name="Freeform: Shape 1073">
                    <a:extLst>
                      <a:ext uri="{FF2B5EF4-FFF2-40B4-BE49-F238E27FC236}">
                        <a16:creationId xmlns:a16="http://schemas.microsoft.com/office/drawing/2014/main" id="{ABDDCDEA-096E-DB5B-B1AB-BEFBB2AB2E7A}"/>
                      </a:ext>
                    </a:extLst>
                  </p:cNvPr>
                  <p:cNvSpPr/>
                  <p:nvPr/>
                </p:nvSpPr>
                <p:spPr>
                  <a:xfrm>
                    <a:off x="7104397" y="4314518"/>
                    <a:ext cx="149353" cy="139507"/>
                  </a:xfrm>
                  <a:custGeom>
                    <a:avLst/>
                    <a:gdLst>
                      <a:gd name="connsiteX0" fmla="*/ 239353 w 241610"/>
                      <a:gd name="connsiteY0" fmla="*/ 156598 h 225682"/>
                      <a:gd name="connsiteX1" fmla="*/ 232008 w 241610"/>
                      <a:gd name="connsiteY1" fmla="*/ 197510 h 225682"/>
                      <a:gd name="connsiteX2" fmla="*/ 215922 w 241610"/>
                      <a:gd name="connsiteY2" fmla="*/ 218261 h 225682"/>
                      <a:gd name="connsiteX3" fmla="*/ 214420 w 241610"/>
                      <a:gd name="connsiteY3" fmla="*/ 165070 h 225682"/>
                      <a:gd name="connsiteX4" fmla="*/ 211310 w 241610"/>
                      <a:gd name="connsiteY4" fmla="*/ 152255 h 225682"/>
                      <a:gd name="connsiteX5" fmla="*/ 206324 w 241610"/>
                      <a:gd name="connsiteY5" fmla="*/ 130539 h 225682"/>
                      <a:gd name="connsiteX6" fmla="*/ 30772 w 241610"/>
                      <a:gd name="connsiteY6" fmla="*/ 135901 h 225682"/>
                      <a:gd name="connsiteX7" fmla="*/ 31415 w 241610"/>
                      <a:gd name="connsiteY7" fmla="*/ 150914 h 225682"/>
                      <a:gd name="connsiteX8" fmla="*/ 26053 w 241610"/>
                      <a:gd name="connsiteY8" fmla="*/ 171880 h 225682"/>
                      <a:gd name="connsiteX9" fmla="*/ 21442 w 241610"/>
                      <a:gd name="connsiteY9" fmla="*/ 225500 h 225682"/>
                      <a:gd name="connsiteX10" fmla="*/ 8733 w 241610"/>
                      <a:gd name="connsiteY10" fmla="*/ 210808 h 225682"/>
                      <a:gd name="connsiteX11" fmla="*/ 1442 w 241610"/>
                      <a:gd name="connsiteY11" fmla="*/ 153595 h 225682"/>
                      <a:gd name="connsiteX12" fmla="*/ -1026 w 241610"/>
                      <a:gd name="connsiteY12" fmla="*/ 131826 h 225682"/>
                      <a:gd name="connsiteX13" fmla="*/ 40263 w 241610"/>
                      <a:gd name="connsiteY13" fmla="*/ 12360 h 225682"/>
                      <a:gd name="connsiteX14" fmla="*/ 182463 w 241610"/>
                      <a:gd name="connsiteY14" fmla="*/ 12950 h 225682"/>
                      <a:gd name="connsiteX15" fmla="*/ 203589 w 241610"/>
                      <a:gd name="connsiteY15" fmla="*/ 18312 h 225682"/>
                      <a:gd name="connsiteX16" fmla="*/ 239353 w 241610"/>
                      <a:gd name="connsiteY16" fmla="*/ 156598 h 2256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241610" h="225682">
                        <a:moveTo>
                          <a:pt x="239353" y="156598"/>
                        </a:moveTo>
                        <a:cubicBezTo>
                          <a:pt x="235600" y="180084"/>
                          <a:pt x="232008" y="197510"/>
                          <a:pt x="232008" y="197510"/>
                        </a:cubicBezTo>
                        <a:lnTo>
                          <a:pt x="215922" y="218261"/>
                        </a:lnTo>
                        <a:cubicBezTo>
                          <a:pt x="215922" y="218261"/>
                          <a:pt x="216833" y="172309"/>
                          <a:pt x="214420" y="165070"/>
                        </a:cubicBezTo>
                        <a:cubicBezTo>
                          <a:pt x="213508" y="162335"/>
                          <a:pt x="212382" y="157456"/>
                          <a:pt x="211310" y="152255"/>
                        </a:cubicBezTo>
                        <a:cubicBezTo>
                          <a:pt x="209486" y="143568"/>
                          <a:pt x="207557" y="133756"/>
                          <a:pt x="206324" y="130539"/>
                        </a:cubicBezTo>
                        <a:cubicBezTo>
                          <a:pt x="204232" y="125177"/>
                          <a:pt x="112489" y="98367"/>
                          <a:pt x="30772" y="135901"/>
                        </a:cubicBezTo>
                        <a:cubicBezTo>
                          <a:pt x="30772" y="135901"/>
                          <a:pt x="31468" y="143032"/>
                          <a:pt x="31415" y="150914"/>
                        </a:cubicBezTo>
                        <a:cubicBezTo>
                          <a:pt x="31415" y="160083"/>
                          <a:pt x="30396" y="170378"/>
                          <a:pt x="26053" y="171880"/>
                        </a:cubicBezTo>
                        <a:cubicBezTo>
                          <a:pt x="18171" y="174775"/>
                          <a:pt x="21442" y="225500"/>
                          <a:pt x="21442" y="225500"/>
                        </a:cubicBezTo>
                        <a:lnTo>
                          <a:pt x="8733" y="210808"/>
                        </a:lnTo>
                        <a:cubicBezTo>
                          <a:pt x="8733" y="210808"/>
                          <a:pt x="5034" y="183998"/>
                          <a:pt x="1442" y="153595"/>
                        </a:cubicBezTo>
                        <a:cubicBezTo>
                          <a:pt x="637" y="146464"/>
                          <a:pt x="-221" y="139118"/>
                          <a:pt x="-1026" y="131826"/>
                        </a:cubicBezTo>
                        <a:cubicBezTo>
                          <a:pt x="-2848" y="101048"/>
                          <a:pt x="209" y="45176"/>
                          <a:pt x="40263" y="12360"/>
                        </a:cubicBezTo>
                        <a:cubicBezTo>
                          <a:pt x="67073" y="778"/>
                          <a:pt x="110504" y="-9088"/>
                          <a:pt x="182463" y="12950"/>
                        </a:cubicBezTo>
                        <a:cubicBezTo>
                          <a:pt x="182463" y="12950"/>
                          <a:pt x="198977" y="14076"/>
                          <a:pt x="203589" y="18312"/>
                        </a:cubicBezTo>
                        <a:cubicBezTo>
                          <a:pt x="248898" y="68071"/>
                          <a:pt x="239353" y="156598"/>
                          <a:pt x="239353" y="156598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75" name="Freeform: Shape 1074">
                    <a:extLst>
                      <a:ext uri="{FF2B5EF4-FFF2-40B4-BE49-F238E27FC236}">
                        <a16:creationId xmlns:a16="http://schemas.microsoft.com/office/drawing/2014/main" id="{33009409-6085-1F31-086A-26FC79B06F00}"/>
                      </a:ext>
                    </a:extLst>
                  </p:cNvPr>
                  <p:cNvSpPr/>
                  <p:nvPr/>
                </p:nvSpPr>
                <p:spPr>
                  <a:xfrm>
                    <a:off x="7141863" y="4532646"/>
                    <a:ext cx="71859" cy="25357"/>
                  </a:xfrm>
                  <a:custGeom>
                    <a:avLst/>
                    <a:gdLst>
                      <a:gd name="connsiteX0" fmla="*/ -1419 w 116247"/>
                      <a:gd name="connsiteY0" fmla="*/ -183 h 41021"/>
                      <a:gd name="connsiteX1" fmla="*/ 56651 w 116247"/>
                      <a:gd name="connsiteY1" fmla="*/ 23141 h 41021"/>
                      <a:gd name="connsiteX2" fmla="*/ 114829 w 116247"/>
                      <a:gd name="connsiteY2" fmla="*/ 1050 h 41021"/>
                      <a:gd name="connsiteX3" fmla="*/ 56436 w 116247"/>
                      <a:gd name="connsiteY3" fmla="*/ 40836 h 41021"/>
                      <a:gd name="connsiteX4" fmla="*/ -1419 w 116247"/>
                      <a:gd name="connsiteY4" fmla="*/ -183 h 410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247" h="41021">
                        <a:moveTo>
                          <a:pt x="-1419" y="-183"/>
                        </a:moveTo>
                        <a:cubicBezTo>
                          <a:pt x="-1419" y="-183"/>
                          <a:pt x="16060" y="24053"/>
                          <a:pt x="56651" y="23141"/>
                        </a:cubicBezTo>
                        <a:cubicBezTo>
                          <a:pt x="97242" y="22230"/>
                          <a:pt x="114829" y="1050"/>
                          <a:pt x="114829" y="1050"/>
                        </a:cubicBezTo>
                        <a:cubicBezTo>
                          <a:pt x="114829" y="1050"/>
                          <a:pt x="95633" y="41211"/>
                          <a:pt x="56436" y="40836"/>
                        </a:cubicBezTo>
                        <a:cubicBezTo>
                          <a:pt x="17241" y="40460"/>
                          <a:pt x="-1419" y="-183"/>
                          <a:pt x="-1419" y="-183"/>
                        </a:cubicBezTo>
                        <a:close/>
                      </a:path>
                    </a:pathLst>
                  </a:custGeom>
                  <a:solidFill>
                    <a:srgbClr val="B68B72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76" name="Freeform: Shape 1075">
                    <a:extLst>
                      <a:ext uri="{FF2B5EF4-FFF2-40B4-BE49-F238E27FC236}">
                        <a16:creationId xmlns:a16="http://schemas.microsoft.com/office/drawing/2014/main" id="{5FD6BA1F-4EA2-2255-4FEA-44957F0CFD1A}"/>
                      </a:ext>
                    </a:extLst>
                  </p:cNvPr>
                  <p:cNvSpPr/>
                  <p:nvPr/>
                </p:nvSpPr>
                <p:spPr>
                  <a:xfrm>
                    <a:off x="7200166" y="4557970"/>
                    <a:ext cx="25257" cy="62977"/>
                  </a:xfrm>
                  <a:custGeom>
                    <a:avLst/>
                    <a:gdLst>
                      <a:gd name="connsiteX0" fmla="*/ 39440 w 40859"/>
                      <a:gd name="connsiteY0" fmla="*/ 71507 h 101878"/>
                      <a:gd name="connsiteX1" fmla="*/ -1419 w 40859"/>
                      <a:gd name="connsiteY1" fmla="*/ 101695 h 101878"/>
                      <a:gd name="connsiteX2" fmla="*/ 33434 w 40859"/>
                      <a:gd name="connsiteY2" fmla="*/ -183 h 101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859" h="101878">
                        <a:moveTo>
                          <a:pt x="39440" y="71507"/>
                        </a:moveTo>
                        <a:lnTo>
                          <a:pt x="-1419" y="101695"/>
                        </a:lnTo>
                        <a:cubicBezTo>
                          <a:pt x="-1419" y="101695"/>
                          <a:pt x="32738" y="28986"/>
                          <a:pt x="33434" y="-183"/>
                        </a:cubicBezTo>
                        <a:close/>
                      </a:path>
                    </a:pathLst>
                  </a:custGeom>
                  <a:solidFill>
                    <a:srgbClr val="9D9CA3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77" name="Freeform: Shape 1076">
                    <a:extLst>
                      <a:ext uri="{FF2B5EF4-FFF2-40B4-BE49-F238E27FC236}">
                        <a16:creationId xmlns:a16="http://schemas.microsoft.com/office/drawing/2014/main" id="{FFF6E2EC-D80E-BFBF-3E32-03BADDABE0B4}"/>
                      </a:ext>
                    </a:extLst>
                  </p:cNvPr>
                  <p:cNvSpPr/>
                  <p:nvPr/>
                </p:nvSpPr>
                <p:spPr>
                  <a:xfrm>
                    <a:off x="7221711" y="4558003"/>
                    <a:ext cx="35300" cy="69837"/>
                  </a:xfrm>
                  <a:custGeom>
                    <a:avLst/>
                    <a:gdLst>
                      <a:gd name="connsiteX0" fmla="*/ 0 w 57105"/>
                      <a:gd name="connsiteY0" fmla="*/ 0 h 112977"/>
                      <a:gd name="connsiteX1" fmla="*/ 27936 w 57105"/>
                      <a:gd name="connsiteY1" fmla="*/ 25845 h 112977"/>
                      <a:gd name="connsiteX2" fmla="*/ 57105 w 57105"/>
                      <a:gd name="connsiteY2" fmla="*/ 112977 h 112977"/>
                      <a:gd name="connsiteX3" fmla="*/ 5952 w 57105"/>
                      <a:gd name="connsiteY3" fmla="*/ 71636 h 112977"/>
                      <a:gd name="connsiteX4" fmla="*/ 0 w 57105"/>
                      <a:gd name="connsiteY4" fmla="*/ 0 h 112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105" h="112977">
                        <a:moveTo>
                          <a:pt x="0" y="0"/>
                        </a:moveTo>
                        <a:lnTo>
                          <a:pt x="27936" y="25845"/>
                        </a:lnTo>
                        <a:lnTo>
                          <a:pt x="57105" y="112977"/>
                        </a:lnTo>
                        <a:lnTo>
                          <a:pt x="5952" y="716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7E4F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78" name="Freeform: Shape 1077">
                    <a:extLst>
                      <a:ext uri="{FF2B5EF4-FFF2-40B4-BE49-F238E27FC236}">
                        <a16:creationId xmlns:a16="http://schemas.microsoft.com/office/drawing/2014/main" id="{7DC02223-C099-BC74-85E9-6BB05042DF0F}"/>
                      </a:ext>
                    </a:extLst>
                  </p:cNvPr>
                  <p:cNvSpPr/>
                  <p:nvPr/>
                </p:nvSpPr>
                <p:spPr>
                  <a:xfrm>
                    <a:off x="7164595" y="4574045"/>
                    <a:ext cx="53967" cy="46901"/>
                  </a:xfrm>
                  <a:custGeom>
                    <a:avLst/>
                    <a:gdLst>
                      <a:gd name="connsiteX0" fmla="*/ 85884 w 87303"/>
                      <a:gd name="connsiteY0" fmla="*/ -183 h 75872"/>
                      <a:gd name="connsiteX1" fmla="*/ 56125 w 87303"/>
                      <a:gd name="connsiteY1" fmla="*/ 75689 h 75872"/>
                      <a:gd name="connsiteX2" fmla="*/ -176 w 87303"/>
                      <a:gd name="connsiteY2" fmla="*/ 24750 h 75872"/>
                      <a:gd name="connsiteX3" fmla="*/ 85884 w 87303"/>
                      <a:gd name="connsiteY3" fmla="*/ -183 h 75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303" h="75872">
                        <a:moveTo>
                          <a:pt x="85884" y="-183"/>
                        </a:moveTo>
                        <a:cubicBezTo>
                          <a:pt x="78164" y="25908"/>
                          <a:pt x="68190" y="51292"/>
                          <a:pt x="56125" y="75689"/>
                        </a:cubicBezTo>
                        <a:cubicBezTo>
                          <a:pt x="56125" y="75689"/>
                          <a:pt x="13229" y="38155"/>
                          <a:pt x="-176" y="24750"/>
                        </a:cubicBezTo>
                        <a:cubicBezTo>
                          <a:pt x="-13581" y="11345"/>
                          <a:pt x="85884" y="-183"/>
                          <a:pt x="85884" y="-183"/>
                        </a:cubicBezTo>
                        <a:close/>
                      </a:path>
                    </a:pathLst>
                  </a:custGeom>
                  <a:solidFill>
                    <a:srgbClr val="DBA686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79" name="Freeform: Shape 1078">
                    <a:extLst>
                      <a:ext uri="{FF2B5EF4-FFF2-40B4-BE49-F238E27FC236}">
                        <a16:creationId xmlns:a16="http://schemas.microsoft.com/office/drawing/2014/main" id="{1378B980-6D41-596D-2A85-B5C8802BDA15}"/>
                      </a:ext>
                    </a:extLst>
                  </p:cNvPr>
                  <p:cNvSpPr/>
                  <p:nvPr/>
                </p:nvSpPr>
                <p:spPr>
                  <a:xfrm>
                    <a:off x="7161286" y="4594993"/>
                    <a:ext cx="38880" cy="25953"/>
                  </a:xfrm>
                  <a:custGeom>
                    <a:avLst/>
                    <a:gdLst>
                      <a:gd name="connsiteX0" fmla="*/ 16652 w 62896"/>
                      <a:gd name="connsiteY0" fmla="*/ -183 h 41984"/>
                      <a:gd name="connsiteX1" fmla="*/ 61478 w 62896"/>
                      <a:gd name="connsiteY1" fmla="*/ 41801 h 41984"/>
                      <a:gd name="connsiteX2" fmla="*/ -1419 w 62896"/>
                      <a:gd name="connsiteY2" fmla="*/ 29415 h 419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2896" h="41984">
                        <a:moveTo>
                          <a:pt x="16652" y="-183"/>
                        </a:moveTo>
                        <a:lnTo>
                          <a:pt x="61478" y="41801"/>
                        </a:lnTo>
                        <a:cubicBezTo>
                          <a:pt x="61478" y="41801"/>
                          <a:pt x="8502" y="38262"/>
                          <a:pt x="-1419" y="29415"/>
                        </a:cubicBezTo>
                        <a:close/>
                      </a:path>
                    </a:pathLst>
                  </a:custGeom>
                  <a:solidFill>
                    <a:srgbClr val="9D9CA3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80" name="Freeform: Shape 1079">
                    <a:extLst>
                      <a:ext uri="{FF2B5EF4-FFF2-40B4-BE49-F238E27FC236}">
                        <a16:creationId xmlns:a16="http://schemas.microsoft.com/office/drawing/2014/main" id="{C460A6B4-DADD-AC96-10F3-B34281523929}"/>
                      </a:ext>
                    </a:extLst>
                  </p:cNvPr>
                  <p:cNvSpPr/>
                  <p:nvPr/>
                </p:nvSpPr>
                <p:spPr>
                  <a:xfrm>
                    <a:off x="7108453" y="4547197"/>
                    <a:ext cx="64004" cy="88631"/>
                  </a:xfrm>
                  <a:custGeom>
                    <a:avLst/>
                    <a:gdLst>
                      <a:gd name="connsiteX0" fmla="*/ 42657 w 103540"/>
                      <a:gd name="connsiteY0" fmla="*/ -183 h 143380"/>
                      <a:gd name="connsiteX1" fmla="*/ 102122 w 103540"/>
                      <a:gd name="connsiteY1" fmla="*/ 77137 h 143380"/>
                      <a:gd name="connsiteX2" fmla="*/ 62335 w 103540"/>
                      <a:gd name="connsiteY2" fmla="*/ 143197 h 143380"/>
                      <a:gd name="connsiteX3" fmla="*/ -1419 w 103540"/>
                      <a:gd name="connsiteY3" fmla="*/ 27324 h 1433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3540" h="143380">
                        <a:moveTo>
                          <a:pt x="42657" y="-183"/>
                        </a:moveTo>
                        <a:cubicBezTo>
                          <a:pt x="42657" y="-183"/>
                          <a:pt x="78528" y="58155"/>
                          <a:pt x="102122" y="77137"/>
                        </a:cubicBezTo>
                        <a:lnTo>
                          <a:pt x="62335" y="143197"/>
                        </a:lnTo>
                        <a:lnTo>
                          <a:pt x="-1419" y="27324"/>
                        </a:lnTo>
                        <a:close/>
                      </a:path>
                    </a:pathLst>
                  </a:custGeom>
                  <a:solidFill>
                    <a:srgbClr val="E7E4F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81" name="Freeform: Shape 1080">
                    <a:extLst>
                      <a:ext uri="{FF2B5EF4-FFF2-40B4-BE49-F238E27FC236}">
                        <a16:creationId xmlns:a16="http://schemas.microsoft.com/office/drawing/2014/main" id="{3B0B03C6-172A-8852-C649-D6EA99F0F90B}"/>
                      </a:ext>
                    </a:extLst>
                  </p:cNvPr>
                  <p:cNvSpPr/>
                  <p:nvPr/>
                </p:nvSpPr>
                <p:spPr>
                  <a:xfrm>
                    <a:off x="6934769" y="4564267"/>
                    <a:ext cx="242166" cy="717468"/>
                  </a:xfrm>
                  <a:custGeom>
                    <a:avLst/>
                    <a:gdLst>
                      <a:gd name="connsiteX0" fmla="*/ 133275 w 391756"/>
                      <a:gd name="connsiteY0" fmla="*/ 562881 h 1160658"/>
                      <a:gd name="connsiteX1" fmla="*/ 128771 w 391756"/>
                      <a:gd name="connsiteY1" fmla="*/ 969267 h 1160658"/>
                      <a:gd name="connsiteX2" fmla="*/ 7429 w 391756"/>
                      <a:gd name="connsiteY2" fmla="*/ 953181 h 1160658"/>
                      <a:gd name="connsiteX3" fmla="*/ -668 w 391756"/>
                      <a:gd name="connsiteY3" fmla="*/ 547974 h 1160658"/>
                      <a:gd name="connsiteX4" fmla="*/ 70164 w 391756"/>
                      <a:gd name="connsiteY4" fmla="*/ 83357 h 1160658"/>
                      <a:gd name="connsiteX5" fmla="*/ 233813 w 391756"/>
                      <a:gd name="connsiteY5" fmla="*/ 18476 h 1160658"/>
                      <a:gd name="connsiteX6" fmla="*/ 279551 w 391756"/>
                      <a:gd name="connsiteY6" fmla="*/ -183 h 1160658"/>
                      <a:gd name="connsiteX7" fmla="*/ 389953 w 391756"/>
                      <a:gd name="connsiteY7" fmla="*/ 392744 h 1160658"/>
                      <a:gd name="connsiteX8" fmla="*/ 371616 w 391756"/>
                      <a:gd name="connsiteY8" fmla="*/ 638699 h 1160658"/>
                      <a:gd name="connsiteX9" fmla="*/ 343412 w 391756"/>
                      <a:gd name="connsiteY9" fmla="*/ 883582 h 1160658"/>
                      <a:gd name="connsiteX10" fmla="*/ 317138 w 391756"/>
                      <a:gd name="connsiteY10" fmla="*/ 1160475 h 1160658"/>
                      <a:gd name="connsiteX11" fmla="*/ 163624 w 391756"/>
                      <a:gd name="connsiteY11" fmla="*/ 1092164 h 1160658"/>
                      <a:gd name="connsiteX12" fmla="*/ 113758 w 391756"/>
                      <a:gd name="connsiteY12" fmla="*/ 1002618 h 1160658"/>
                      <a:gd name="connsiteX13" fmla="*/ 194188 w 391756"/>
                      <a:gd name="connsiteY13" fmla="*/ 646313 h 1160658"/>
                      <a:gd name="connsiteX14" fmla="*/ 163516 w 391756"/>
                      <a:gd name="connsiteY14" fmla="*/ 385827 h 1160658"/>
                      <a:gd name="connsiteX15" fmla="*/ 133275 w 391756"/>
                      <a:gd name="connsiteY15" fmla="*/ 562881 h 11606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391756" h="1160658">
                        <a:moveTo>
                          <a:pt x="133275" y="562881"/>
                        </a:moveTo>
                        <a:cubicBezTo>
                          <a:pt x="128717" y="624383"/>
                          <a:pt x="154723" y="964495"/>
                          <a:pt x="128771" y="969267"/>
                        </a:cubicBezTo>
                        <a:cubicBezTo>
                          <a:pt x="102819" y="974039"/>
                          <a:pt x="7429" y="953181"/>
                          <a:pt x="7429" y="953181"/>
                        </a:cubicBezTo>
                        <a:cubicBezTo>
                          <a:pt x="7429" y="953181"/>
                          <a:pt x="-4474" y="586420"/>
                          <a:pt x="-668" y="547974"/>
                        </a:cubicBezTo>
                        <a:cubicBezTo>
                          <a:pt x="2121" y="519985"/>
                          <a:pt x="46679" y="100194"/>
                          <a:pt x="70164" y="83357"/>
                        </a:cubicBezTo>
                        <a:cubicBezTo>
                          <a:pt x="83784" y="73598"/>
                          <a:pt x="184429" y="37941"/>
                          <a:pt x="233813" y="18476"/>
                        </a:cubicBezTo>
                        <a:cubicBezTo>
                          <a:pt x="242874" y="14884"/>
                          <a:pt x="271347" y="2873"/>
                          <a:pt x="279551" y="-183"/>
                        </a:cubicBezTo>
                        <a:cubicBezTo>
                          <a:pt x="290006" y="11506"/>
                          <a:pt x="381429" y="225664"/>
                          <a:pt x="389953" y="392744"/>
                        </a:cubicBezTo>
                        <a:cubicBezTo>
                          <a:pt x="392634" y="443630"/>
                          <a:pt x="380731" y="550977"/>
                          <a:pt x="371616" y="638699"/>
                        </a:cubicBezTo>
                        <a:cubicBezTo>
                          <a:pt x="361964" y="732320"/>
                          <a:pt x="351240" y="805350"/>
                          <a:pt x="343412" y="883582"/>
                        </a:cubicBezTo>
                        <a:cubicBezTo>
                          <a:pt x="327916" y="1037793"/>
                          <a:pt x="317138" y="1160475"/>
                          <a:pt x="317138" y="1160475"/>
                        </a:cubicBezTo>
                        <a:lnTo>
                          <a:pt x="163624" y="1092164"/>
                        </a:lnTo>
                        <a:cubicBezTo>
                          <a:pt x="138798" y="1079724"/>
                          <a:pt x="104642" y="1028785"/>
                          <a:pt x="113758" y="1002618"/>
                        </a:cubicBezTo>
                        <a:cubicBezTo>
                          <a:pt x="149254" y="903260"/>
                          <a:pt x="194188" y="733446"/>
                          <a:pt x="194188" y="646313"/>
                        </a:cubicBezTo>
                        <a:cubicBezTo>
                          <a:pt x="194188" y="646313"/>
                          <a:pt x="177082" y="432798"/>
                          <a:pt x="163516" y="385827"/>
                        </a:cubicBezTo>
                        <a:cubicBezTo>
                          <a:pt x="163303" y="385720"/>
                          <a:pt x="139067" y="484757"/>
                          <a:pt x="133275" y="562881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82" name="Freeform: Shape 1081">
                    <a:extLst>
                      <a:ext uri="{FF2B5EF4-FFF2-40B4-BE49-F238E27FC236}">
                        <a16:creationId xmlns:a16="http://schemas.microsoft.com/office/drawing/2014/main" id="{A1C782A1-22F9-6AFB-7226-6185DD302098}"/>
                      </a:ext>
                    </a:extLst>
                  </p:cNvPr>
                  <p:cNvSpPr/>
                  <p:nvPr/>
                </p:nvSpPr>
                <p:spPr>
                  <a:xfrm>
                    <a:off x="6937057" y="5166555"/>
                    <a:ext cx="91120" cy="105638"/>
                  </a:xfrm>
                  <a:custGeom>
                    <a:avLst/>
                    <a:gdLst>
                      <a:gd name="connsiteX0" fmla="*/ 3407 w 147406"/>
                      <a:gd name="connsiteY0" fmla="*/ 153385 h 170892"/>
                      <a:gd name="connsiteX1" fmla="*/ -1419 w 147406"/>
                      <a:gd name="connsiteY1" fmla="*/ 134028 h 170892"/>
                      <a:gd name="connsiteX2" fmla="*/ 1048 w 147406"/>
                      <a:gd name="connsiteY2" fmla="*/ 113331 h 170892"/>
                      <a:gd name="connsiteX3" fmla="*/ 1048 w 147406"/>
                      <a:gd name="connsiteY3" fmla="*/ 106628 h 170892"/>
                      <a:gd name="connsiteX4" fmla="*/ 1637 w 147406"/>
                      <a:gd name="connsiteY4" fmla="*/ 70166 h 170892"/>
                      <a:gd name="connsiteX5" fmla="*/ 23461 w 147406"/>
                      <a:gd name="connsiteY5" fmla="*/ -183 h 170892"/>
                      <a:gd name="connsiteX6" fmla="*/ 72737 w 147406"/>
                      <a:gd name="connsiteY6" fmla="*/ 7109 h 170892"/>
                      <a:gd name="connsiteX7" fmla="*/ 115633 w 147406"/>
                      <a:gd name="connsiteY7" fmla="*/ 1318 h 170892"/>
                      <a:gd name="connsiteX8" fmla="*/ 145929 w 147406"/>
                      <a:gd name="connsiteY8" fmla="*/ 109577 h 170892"/>
                      <a:gd name="connsiteX9" fmla="*/ 145231 w 147406"/>
                      <a:gd name="connsiteY9" fmla="*/ 113867 h 170892"/>
                      <a:gd name="connsiteX10" fmla="*/ 133221 w 147406"/>
                      <a:gd name="connsiteY10" fmla="*/ 141374 h 170892"/>
                      <a:gd name="connsiteX11" fmla="*/ 115740 w 147406"/>
                      <a:gd name="connsiteY11" fmla="*/ 169096 h 170892"/>
                      <a:gd name="connsiteX12" fmla="*/ 92255 w 147406"/>
                      <a:gd name="connsiteY12" fmla="*/ 165771 h 170892"/>
                      <a:gd name="connsiteX13" fmla="*/ 60083 w 147406"/>
                      <a:gd name="connsiteY13" fmla="*/ 165288 h 170892"/>
                      <a:gd name="connsiteX14" fmla="*/ 28608 w 147406"/>
                      <a:gd name="connsiteY14" fmla="*/ 159176 h 170892"/>
                      <a:gd name="connsiteX15" fmla="*/ 3407 w 147406"/>
                      <a:gd name="connsiteY15" fmla="*/ 153385 h 170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47406" h="170892">
                        <a:moveTo>
                          <a:pt x="3407" y="153385"/>
                        </a:moveTo>
                        <a:cubicBezTo>
                          <a:pt x="779" y="147218"/>
                          <a:pt x="-830" y="140677"/>
                          <a:pt x="-1419" y="134028"/>
                        </a:cubicBezTo>
                        <a:cubicBezTo>
                          <a:pt x="-1419" y="134028"/>
                          <a:pt x="350" y="122017"/>
                          <a:pt x="1048" y="113331"/>
                        </a:cubicBezTo>
                        <a:cubicBezTo>
                          <a:pt x="1209" y="111078"/>
                          <a:pt x="1209" y="108880"/>
                          <a:pt x="1048" y="106628"/>
                        </a:cubicBezTo>
                        <a:cubicBezTo>
                          <a:pt x="-722" y="94510"/>
                          <a:pt x="-507" y="82231"/>
                          <a:pt x="1637" y="70166"/>
                        </a:cubicBezTo>
                        <a:cubicBezTo>
                          <a:pt x="5177" y="54080"/>
                          <a:pt x="23461" y="-183"/>
                          <a:pt x="23461" y="-183"/>
                        </a:cubicBezTo>
                        <a:lnTo>
                          <a:pt x="72737" y="7109"/>
                        </a:lnTo>
                        <a:lnTo>
                          <a:pt x="115633" y="1318"/>
                        </a:lnTo>
                        <a:cubicBezTo>
                          <a:pt x="115633" y="1318"/>
                          <a:pt x="147538" y="94456"/>
                          <a:pt x="145929" y="109577"/>
                        </a:cubicBezTo>
                        <a:cubicBezTo>
                          <a:pt x="145768" y="111025"/>
                          <a:pt x="145553" y="112472"/>
                          <a:pt x="145231" y="113867"/>
                        </a:cubicBezTo>
                        <a:cubicBezTo>
                          <a:pt x="142604" y="126521"/>
                          <a:pt x="135312" y="134886"/>
                          <a:pt x="133221" y="141374"/>
                        </a:cubicBezTo>
                        <a:cubicBezTo>
                          <a:pt x="132417" y="143733"/>
                          <a:pt x="122872" y="166843"/>
                          <a:pt x="115740" y="169096"/>
                        </a:cubicBezTo>
                        <a:cubicBezTo>
                          <a:pt x="107858" y="172098"/>
                          <a:pt x="99012" y="170865"/>
                          <a:pt x="92255" y="165771"/>
                        </a:cubicBezTo>
                        <a:cubicBezTo>
                          <a:pt x="92255" y="165771"/>
                          <a:pt x="72630" y="171133"/>
                          <a:pt x="60083" y="165288"/>
                        </a:cubicBezTo>
                        <a:cubicBezTo>
                          <a:pt x="49198" y="168237"/>
                          <a:pt x="37563" y="165985"/>
                          <a:pt x="28608" y="159176"/>
                        </a:cubicBezTo>
                        <a:cubicBezTo>
                          <a:pt x="28608" y="159176"/>
                          <a:pt x="10217" y="162554"/>
                          <a:pt x="3407" y="153385"/>
                        </a:cubicBezTo>
                        <a:close/>
                      </a:path>
                    </a:pathLst>
                  </a:custGeom>
                  <a:solidFill>
                    <a:srgbClr val="DCA787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83" name="Freeform: Shape 1082">
                    <a:extLst>
                      <a:ext uri="{FF2B5EF4-FFF2-40B4-BE49-F238E27FC236}">
                        <a16:creationId xmlns:a16="http://schemas.microsoft.com/office/drawing/2014/main" id="{CCDC6757-FCF8-0DC2-93B0-7C805DCC0D57}"/>
                      </a:ext>
                    </a:extLst>
                  </p:cNvPr>
                  <p:cNvSpPr/>
                  <p:nvPr/>
                </p:nvSpPr>
                <p:spPr>
                  <a:xfrm>
                    <a:off x="6936891" y="4931818"/>
                    <a:ext cx="83593" cy="254060"/>
                  </a:xfrm>
                  <a:custGeom>
                    <a:avLst/>
                    <a:gdLst>
                      <a:gd name="connsiteX0" fmla="*/ 133811 w 135229"/>
                      <a:gd name="connsiteY0" fmla="*/ 140516 h 410997"/>
                      <a:gd name="connsiteX1" fmla="*/ 132256 w 135229"/>
                      <a:gd name="connsiteY1" fmla="*/ 410814 h 410997"/>
                      <a:gd name="connsiteX2" fmla="*/ 3943 w 135229"/>
                      <a:gd name="connsiteY2" fmla="*/ 380948 h 410997"/>
                      <a:gd name="connsiteX3" fmla="*/ -1419 w 135229"/>
                      <a:gd name="connsiteY3" fmla="*/ -183 h 410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5229" h="410997">
                        <a:moveTo>
                          <a:pt x="133811" y="140516"/>
                        </a:moveTo>
                        <a:lnTo>
                          <a:pt x="132256" y="410814"/>
                        </a:lnTo>
                        <a:cubicBezTo>
                          <a:pt x="132256" y="410814"/>
                          <a:pt x="78314" y="408401"/>
                          <a:pt x="3943" y="380948"/>
                        </a:cubicBezTo>
                        <a:lnTo>
                          <a:pt x="-1419" y="-183"/>
                        </a:lnTo>
                        <a:close/>
                      </a:path>
                    </a:pathLst>
                  </a:custGeom>
                  <a:solidFill>
                    <a:srgbClr val="363957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84" name="Freeform: Shape 1083">
                    <a:extLst>
                      <a:ext uri="{FF2B5EF4-FFF2-40B4-BE49-F238E27FC236}">
                        <a16:creationId xmlns:a16="http://schemas.microsoft.com/office/drawing/2014/main" id="{05062FA5-9D23-770C-F43C-CB4B8AD90F64}"/>
                      </a:ext>
                    </a:extLst>
                  </p:cNvPr>
                  <p:cNvSpPr/>
                  <p:nvPr/>
                </p:nvSpPr>
                <p:spPr>
                  <a:xfrm>
                    <a:off x="7194001" y="5128073"/>
                    <a:ext cx="62844" cy="46735"/>
                  </a:xfrm>
                  <a:custGeom>
                    <a:avLst/>
                    <a:gdLst>
                      <a:gd name="connsiteX0" fmla="*/ 0 w 101663"/>
                      <a:gd name="connsiteY0" fmla="*/ 0 h 75604"/>
                      <a:gd name="connsiteX1" fmla="*/ 101663 w 101663"/>
                      <a:gd name="connsiteY1" fmla="*/ 0 h 75604"/>
                      <a:gd name="connsiteX2" fmla="*/ 101663 w 101663"/>
                      <a:gd name="connsiteY2" fmla="*/ 75604 h 75604"/>
                      <a:gd name="connsiteX3" fmla="*/ 0 w 101663"/>
                      <a:gd name="connsiteY3" fmla="*/ 75604 h 75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663" h="75604">
                        <a:moveTo>
                          <a:pt x="0" y="0"/>
                        </a:moveTo>
                        <a:lnTo>
                          <a:pt x="101663" y="0"/>
                        </a:lnTo>
                        <a:lnTo>
                          <a:pt x="101663" y="75604"/>
                        </a:lnTo>
                        <a:lnTo>
                          <a:pt x="0" y="75604"/>
                        </a:lnTo>
                        <a:close/>
                      </a:path>
                    </a:pathLst>
                  </a:custGeom>
                  <a:solidFill>
                    <a:srgbClr val="3E426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85" name="Freeform: Shape 1084">
                    <a:extLst>
                      <a:ext uri="{FF2B5EF4-FFF2-40B4-BE49-F238E27FC236}">
                        <a16:creationId xmlns:a16="http://schemas.microsoft.com/office/drawing/2014/main" id="{5C1B14BC-D550-41E9-9B1A-A30EF88EBE03}"/>
                      </a:ext>
                    </a:extLst>
                  </p:cNvPr>
                  <p:cNvSpPr/>
                  <p:nvPr/>
                </p:nvSpPr>
                <p:spPr>
                  <a:xfrm>
                    <a:off x="6073284" y="5975836"/>
                    <a:ext cx="676401" cy="82134"/>
                  </a:xfrm>
                  <a:custGeom>
                    <a:avLst/>
                    <a:gdLst>
                      <a:gd name="connsiteX0" fmla="*/ 0 w 1094223"/>
                      <a:gd name="connsiteY0" fmla="*/ 0 h 132870"/>
                      <a:gd name="connsiteX1" fmla="*/ 1094224 w 1094223"/>
                      <a:gd name="connsiteY1" fmla="*/ 0 h 132870"/>
                      <a:gd name="connsiteX2" fmla="*/ 1094224 w 1094223"/>
                      <a:gd name="connsiteY2" fmla="*/ 132871 h 132870"/>
                      <a:gd name="connsiteX3" fmla="*/ 0 w 1094223"/>
                      <a:gd name="connsiteY3" fmla="*/ 132871 h 132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70">
                        <a:moveTo>
                          <a:pt x="0" y="0"/>
                        </a:moveTo>
                        <a:lnTo>
                          <a:pt x="1094224" y="0"/>
                        </a:lnTo>
                        <a:lnTo>
                          <a:pt x="1094224" y="132871"/>
                        </a:lnTo>
                        <a:lnTo>
                          <a:pt x="0" y="13287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59148"/>
                      </a:gs>
                      <a:gs pos="50000">
                        <a:srgbClr val="EBAE4D"/>
                      </a:gs>
                      <a:gs pos="100000">
                        <a:srgbClr val="F1CC52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86" name="Freeform: Shape 1085">
                    <a:extLst>
                      <a:ext uri="{FF2B5EF4-FFF2-40B4-BE49-F238E27FC236}">
                        <a16:creationId xmlns:a16="http://schemas.microsoft.com/office/drawing/2014/main" id="{7E229C41-6520-F246-5A00-18BD079C7311}"/>
                      </a:ext>
                    </a:extLst>
                  </p:cNvPr>
                  <p:cNvSpPr/>
                  <p:nvPr/>
                </p:nvSpPr>
                <p:spPr>
                  <a:xfrm>
                    <a:off x="6052104" y="5893735"/>
                    <a:ext cx="676401" cy="82101"/>
                  </a:xfrm>
                  <a:custGeom>
                    <a:avLst/>
                    <a:gdLst>
                      <a:gd name="connsiteX0" fmla="*/ 0 w 1094223"/>
                      <a:gd name="connsiteY0" fmla="*/ 0 h 132816"/>
                      <a:gd name="connsiteX1" fmla="*/ 1094224 w 1094223"/>
                      <a:gd name="connsiteY1" fmla="*/ 0 h 132816"/>
                      <a:gd name="connsiteX2" fmla="*/ 1094224 w 1094223"/>
                      <a:gd name="connsiteY2" fmla="*/ 132817 h 132816"/>
                      <a:gd name="connsiteX3" fmla="*/ 0 w 1094223"/>
                      <a:gd name="connsiteY3" fmla="*/ 132817 h 132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16">
                        <a:moveTo>
                          <a:pt x="0" y="0"/>
                        </a:moveTo>
                        <a:lnTo>
                          <a:pt x="1094224" y="0"/>
                        </a:lnTo>
                        <a:lnTo>
                          <a:pt x="1094224" y="132817"/>
                        </a:lnTo>
                        <a:lnTo>
                          <a:pt x="0" y="13281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DB843A"/>
                      </a:gs>
                      <a:gs pos="50000">
                        <a:srgbClr val="DFA243"/>
                      </a:gs>
                      <a:gs pos="100000">
                        <a:srgbClr val="E4C04C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87" name="Freeform: Shape 1086">
                    <a:extLst>
                      <a:ext uri="{FF2B5EF4-FFF2-40B4-BE49-F238E27FC236}">
                        <a16:creationId xmlns:a16="http://schemas.microsoft.com/office/drawing/2014/main" id="{50C8B77D-0773-1E3B-D886-3F934072A899}"/>
                      </a:ext>
                    </a:extLst>
                  </p:cNvPr>
                  <p:cNvSpPr/>
                  <p:nvPr/>
                </p:nvSpPr>
                <p:spPr>
                  <a:xfrm>
                    <a:off x="6037056" y="5811600"/>
                    <a:ext cx="676401" cy="82134"/>
                  </a:xfrm>
                  <a:custGeom>
                    <a:avLst/>
                    <a:gdLst>
                      <a:gd name="connsiteX0" fmla="*/ 0 w 1094223"/>
                      <a:gd name="connsiteY0" fmla="*/ 0 h 132870"/>
                      <a:gd name="connsiteX1" fmla="*/ 1094224 w 1094223"/>
                      <a:gd name="connsiteY1" fmla="*/ 0 h 132870"/>
                      <a:gd name="connsiteX2" fmla="*/ 1094224 w 1094223"/>
                      <a:gd name="connsiteY2" fmla="*/ 132870 h 132870"/>
                      <a:gd name="connsiteX3" fmla="*/ 0 w 1094223"/>
                      <a:gd name="connsiteY3" fmla="*/ 132870 h 132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70">
                        <a:moveTo>
                          <a:pt x="0" y="0"/>
                        </a:moveTo>
                        <a:lnTo>
                          <a:pt x="1094224" y="0"/>
                        </a:lnTo>
                        <a:lnTo>
                          <a:pt x="1094224" y="132870"/>
                        </a:lnTo>
                        <a:lnTo>
                          <a:pt x="0" y="13287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59148"/>
                      </a:gs>
                      <a:gs pos="50000">
                        <a:srgbClr val="EBAE4D"/>
                      </a:gs>
                      <a:gs pos="100000">
                        <a:srgbClr val="F1CC52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88" name="Freeform: Shape 1087">
                    <a:extLst>
                      <a:ext uri="{FF2B5EF4-FFF2-40B4-BE49-F238E27FC236}">
                        <a16:creationId xmlns:a16="http://schemas.microsoft.com/office/drawing/2014/main" id="{FDE172F0-776D-BEEE-D66C-8FC403284F7B}"/>
                      </a:ext>
                    </a:extLst>
                  </p:cNvPr>
                  <p:cNvSpPr/>
                  <p:nvPr/>
                </p:nvSpPr>
                <p:spPr>
                  <a:xfrm>
                    <a:off x="6064666" y="5729498"/>
                    <a:ext cx="676401" cy="82101"/>
                  </a:xfrm>
                  <a:custGeom>
                    <a:avLst/>
                    <a:gdLst>
                      <a:gd name="connsiteX0" fmla="*/ 0 w 1094223"/>
                      <a:gd name="connsiteY0" fmla="*/ 0 h 132816"/>
                      <a:gd name="connsiteX1" fmla="*/ 1094224 w 1094223"/>
                      <a:gd name="connsiteY1" fmla="*/ 0 h 132816"/>
                      <a:gd name="connsiteX2" fmla="*/ 1094224 w 1094223"/>
                      <a:gd name="connsiteY2" fmla="*/ 132817 h 132816"/>
                      <a:gd name="connsiteX3" fmla="*/ 0 w 1094223"/>
                      <a:gd name="connsiteY3" fmla="*/ 132817 h 132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16">
                        <a:moveTo>
                          <a:pt x="0" y="0"/>
                        </a:moveTo>
                        <a:lnTo>
                          <a:pt x="1094224" y="0"/>
                        </a:lnTo>
                        <a:lnTo>
                          <a:pt x="1094224" y="132817"/>
                        </a:lnTo>
                        <a:lnTo>
                          <a:pt x="0" y="13281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DB843A"/>
                      </a:gs>
                      <a:gs pos="50000">
                        <a:srgbClr val="DFA243"/>
                      </a:gs>
                      <a:gs pos="100000">
                        <a:srgbClr val="E4C04C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89" name="Freeform: Shape 1088">
                    <a:extLst>
                      <a:ext uri="{FF2B5EF4-FFF2-40B4-BE49-F238E27FC236}">
                        <a16:creationId xmlns:a16="http://schemas.microsoft.com/office/drawing/2014/main" id="{BD39E05F-2BA1-1A50-DE7B-973F56B548DB}"/>
                      </a:ext>
                    </a:extLst>
                  </p:cNvPr>
                  <p:cNvSpPr/>
                  <p:nvPr/>
                </p:nvSpPr>
                <p:spPr>
                  <a:xfrm>
                    <a:off x="6026814" y="5647497"/>
                    <a:ext cx="676401" cy="82134"/>
                  </a:xfrm>
                  <a:custGeom>
                    <a:avLst/>
                    <a:gdLst>
                      <a:gd name="connsiteX0" fmla="*/ 0 w 1094223"/>
                      <a:gd name="connsiteY0" fmla="*/ 0 h 132870"/>
                      <a:gd name="connsiteX1" fmla="*/ 1094224 w 1094223"/>
                      <a:gd name="connsiteY1" fmla="*/ 0 h 132870"/>
                      <a:gd name="connsiteX2" fmla="*/ 1094224 w 1094223"/>
                      <a:gd name="connsiteY2" fmla="*/ 132870 h 132870"/>
                      <a:gd name="connsiteX3" fmla="*/ 0 w 1094223"/>
                      <a:gd name="connsiteY3" fmla="*/ 132870 h 132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70">
                        <a:moveTo>
                          <a:pt x="0" y="0"/>
                        </a:moveTo>
                        <a:lnTo>
                          <a:pt x="1094224" y="0"/>
                        </a:lnTo>
                        <a:lnTo>
                          <a:pt x="1094224" y="132870"/>
                        </a:lnTo>
                        <a:lnTo>
                          <a:pt x="0" y="13287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DB843A"/>
                      </a:gs>
                      <a:gs pos="50000">
                        <a:srgbClr val="DFA243"/>
                      </a:gs>
                      <a:gs pos="100000">
                        <a:srgbClr val="E4C04C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90" name="Freeform: Shape 1089">
                    <a:extLst>
                      <a:ext uri="{FF2B5EF4-FFF2-40B4-BE49-F238E27FC236}">
                        <a16:creationId xmlns:a16="http://schemas.microsoft.com/office/drawing/2014/main" id="{FDB25EAC-AB96-CA6B-CFD6-626829D3A3FC}"/>
                      </a:ext>
                    </a:extLst>
                  </p:cNvPr>
                  <p:cNvSpPr/>
                  <p:nvPr/>
                </p:nvSpPr>
                <p:spPr>
                  <a:xfrm>
                    <a:off x="6012992" y="5565362"/>
                    <a:ext cx="676401" cy="82134"/>
                  </a:xfrm>
                  <a:custGeom>
                    <a:avLst/>
                    <a:gdLst>
                      <a:gd name="connsiteX0" fmla="*/ 0 w 1094223"/>
                      <a:gd name="connsiteY0" fmla="*/ 0 h 132870"/>
                      <a:gd name="connsiteX1" fmla="*/ 1094224 w 1094223"/>
                      <a:gd name="connsiteY1" fmla="*/ 0 h 132870"/>
                      <a:gd name="connsiteX2" fmla="*/ 1094224 w 1094223"/>
                      <a:gd name="connsiteY2" fmla="*/ 132871 h 132870"/>
                      <a:gd name="connsiteX3" fmla="*/ 0 w 1094223"/>
                      <a:gd name="connsiteY3" fmla="*/ 132871 h 132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70">
                        <a:moveTo>
                          <a:pt x="0" y="0"/>
                        </a:moveTo>
                        <a:lnTo>
                          <a:pt x="1094224" y="0"/>
                        </a:lnTo>
                        <a:lnTo>
                          <a:pt x="1094224" y="132871"/>
                        </a:lnTo>
                        <a:lnTo>
                          <a:pt x="0" y="13287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59148"/>
                      </a:gs>
                      <a:gs pos="50000">
                        <a:srgbClr val="EBAE4D"/>
                      </a:gs>
                      <a:gs pos="100000">
                        <a:srgbClr val="F1CC52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91" name="Freeform: Shape 1090">
                    <a:extLst>
                      <a:ext uri="{FF2B5EF4-FFF2-40B4-BE49-F238E27FC236}">
                        <a16:creationId xmlns:a16="http://schemas.microsoft.com/office/drawing/2014/main" id="{E2B2B93E-9DA1-C92F-5976-9242EEE86DE6}"/>
                      </a:ext>
                    </a:extLst>
                  </p:cNvPr>
                  <p:cNvSpPr/>
                  <p:nvPr/>
                </p:nvSpPr>
                <p:spPr>
                  <a:xfrm>
                    <a:off x="6026814" y="5483260"/>
                    <a:ext cx="676401" cy="82101"/>
                  </a:xfrm>
                  <a:custGeom>
                    <a:avLst/>
                    <a:gdLst>
                      <a:gd name="connsiteX0" fmla="*/ 0 w 1094223"/>
                      <a:gd name="connsiteY0" fmla="*/ 0 h 132816"/>
                      <a:gd name="connsiteX1" fmla="*/ 1094224 w 1094223"/>
                      <a:gd name="connsiteY1" fmla="*/ 0 h 132816"/>
                      <a:gd name="connsiteX2" fmla="*/ 1094224 w 1094223"/>
                      <a:gd name="connsiteY2" fmla="*/ 132817 h 132816"/>
                      <a:gd name="connsiteX3" fmla="*/ 0 w 1094223"/>
                      <a:gd name="connsiteY3" fmla="*/ 132817 h 132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16">
                        <a:moveTo>
                          <a:pt x="0" y="0"/>
                        </a:moveTo>
                        <a:lnTo>
                          <a:pt x="1094224" y="0"/>
                        </a:lnTo>
                        <a:lnTo>
                          <a:pt x="1094224" y="132817"/>
                        </a:lnTo>
                        <a:lnTo>
                          <a:pt x="0" y="13281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DB843A"/>
                      </a:gs>
                      <a:gs pos="50000">
                        <a:srgbClr val="DFA243"/>
                      </a:gs>
                      <a:gs pos="100000">
                        <a:srgbClr val="E4C04C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92" name="Freeform: Shape 1091">
                    <a:extLst>
                      <a:ext uri="{FF2B5EF4-FFF2-40B4-BE49-F238E27FC236}">
                        <a16:creationId xmlns:a16="http://schemas.microsoft.com/office/drawing/2014/main" id="{13C5F87C-89BF-3A18-6D39-999CFF7A98AA}"/>
                      </a:ext>
                    </a:extLst>
                  </p:cNvPr>
                  <p:cNvSpPr/>
                  <p:nvPr/>
                </p:nvSpPr>
                <p:spPr>
                  <a:xfrm>
                    <a:off x="6038348" y="5401126"/>
                    <a:ext cx="676401" cy="82134"/>
                  </a:xfrm>
                  <a:custGeom>
                    <a:avLst/>
                    <a:gdLst>
                      <a:gd name="connsiteX0" fmla="*/ 0 w 1094223"/>
                      <a:gd name="connsiteY0" fmla="*/ 0 h 132870"/>
                      <a:gd name="connsiteX1" fmla="*/ 1094224 w 1094223"/>
                      <a:gd name="connsiteY1" fmla="*/ 0 h 132870"/>
                      <a:gd name="connsiteX2" fmla="*/ 1094224 w 1094223"/>
                      <a:gd name="connsiteY2" fmla="*/ 132870 h 132870"/>
                      <a:gd name="connsiteX3" fmla="*/ 0 w 1094223"/>
                      <a:gd name="connsiteY3" fmla="*/ 132870 h 132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70">
                        <a:moveTo>
                          <a:pt x="0" y="0"/>
                        </a:moveTo>
                        <a:lnTo>
                          <a:pt x="1094224" y="0"/>
                        </a:lnTo>
                        <a:lnTo>
                          <a:pt x="1094224" y="132870"/>
                        </a:lnTo>
                        <a:lnTo>
                          <a:pt x="0" y="13287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59148"/>
                      </a:gs>
                      <a:gs pos="50000">
                        <a:srgbClr val="EBAE4D"/>
                      </a:gs>
                      <a:gs pos="100000">
                        <a:srgbClr val="F1CC52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93" name="Freeform: Shape 1092">
                    <a:extLst>
                      <a:ext uri="{FF2B5EF4-FFF2-40B4-BE49-F238E27FC236}">
                        <a16:creationId xmlns:a16="http://schemas.microsoft.com/office/drawing/2014/main" id="{2346A9D4-A9D4-849B-26FB-475E21E6C108}"/>
                      </a:ext>
                    </a:extLst>
                  </p:cNvPr>
                  <p:cNvSpPr/>
                  <p:nvPr/>
                </p:nvSpPr>
                <p:spPr>
                  <a:xfrm>
                    <a:off x="6017169" y="5319024"/>
                    <a:ext cx="676401" cy="82134"/>
                  </a:xfrm>
                  <a:custGeom>
                    <a:avLst/>
                    <a:gdLst>
                      <a:gd name="connsiteX0" fmla="*/ 0 w 1094223"/>
                      <a:gd name="connsiteY0" fmla="*/ 0 h 132870"/>
                      <a:gd name="connsiteX1" fmla="*/ 1094224 w 1094223"/>
                      <a:gd name="connsiteY1" fmla="*/ 0 h 132870"/>
                      <a:gd name="connsiteX2" fmla="*/ 1094224 w 1094223"/>
                      <a:gd name="connsiteY2" fmla="*/ 132870 h 132870"/>
                      <a:gd name="connsiteX3" fmla="*/ 0 w 1094223"/>
                      <a:gd name="connsiteY3" fmla="*/ 132870 h 132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70">
                        <a:moveTo>
                          <a:pt x="0" y="0"/>
                        </a:moveTo>
                        <a:lnTo>
                          <a:pt x="1094224" y="0"/>
                        </a:lnTo>
                        <a:lnTo>
                          <a:pt x="1094224" y="132870"/>
                        </a:lnTo>
                        <a:lnTo>
                          <a:pt x="0" y="13287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DB843A"/>
                      </a:gs>
                      <a:gs pos="50000">
                        <a:srgbClr val="DFA243"/>
                      </a:gs>
                      <a:gs pos="100000">
                        <a:srgbClr val="E4C04C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94" name="Freeform: Shape 1093">
                    <a:extLst>
                      <a:ext uri="{FF2B5EF4-FFF2-40B4-BE49-F238E27FC236}">
                        <a16:creationId xmlns:a16="http://schemas.microsoft.com/office/drawing/2014/main" id="{D8FEDB48-3DF4-8CFD-90A0-40D0C9DC216F}"/>
                      </a:ext>
                    </a:extLst>
                  </p:cNvPr>
                  <p:cNvSpPr/>
                  <p:nvPr/>
                </p:nvSpPr>
                <p:spPr>
                  <a:xfrm>
                    <a:off x="6002121" y="5236890"/>
                    <a:ext cx="676401" cy="82134"/>
                  </a:xfrm>
                  <a:custGeom>
                    <a:avLst/>
                    <a:gdLst>
                      <a:gd name="connsiteX0" fmla="*/ 0 w 1094223"/>
                      <a:gd name="connsiteY0" fmla="*/ 0 h 132870"/>
                      <a:gd name="connsiteX1" fmla="*/ 1094224 w 1094223"/>
                      <a:gd name="connsiteY1" fmla="*/ 0 h 132870"/>
                      <a:gd name="connsiteX2" fmla="*/ 1094224 w 1094223"/>
                      <a:gd name="connsiteY2" fmla="*/ 132870 h 132870"/>
                      <a:gd name="connsiteX3" fmla="*/ 0 w 1094223"/>
                      <a:gd name="connsiteY3" fmla="*/ 132870 h 132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70">
                        <a:moveTo>
                          <a:pt x="0" y="0"/>
                        </a:moveTo>
                        <a:lnTo>
                          <a:pt x="1094224" y="0"/>
                        </a:lnTo>
                        <a:lnTo>
                          <a:pt x="1094224" y="132870"/>
                        </a:lnTo>
                        <a:lnTo>
                          <a:pt x="0" y="13287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59148"/>
                      </a:gs>
                      <a:gs pos="50000">
                        <a:srgbClr val="EBAE4D"/>
                      </a:gs>
                      <a:gs pos="100000">
                        <a:srgbClr val="F1CC52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95" name="Freeform: Shape 1094">
                    <a:extLst>
                      <a:ext uri="{FF2B5EF4-FFF2-40B4-BE49-F238E27FC236}">
                        <a16:creationId xmlns:a16="http://schemas.microsoft.com/office/drawing/2014/main" id="{B22CBB4C-1032-C99E-4800-553904BA6494}"/>
                      </a:ext>
                    </a:extLst>
                  </p:cNvPr>
                  <p:cNvSpPr/>
                  <p:nvPr/>
                </p:nvSpPr>
                <p:spPr>
                  <a:xfrm>
                    <a:off x="6029731" y="5154788"/>
                    <a:ext cx="676401" cy="82101"/>
                  </a:xfrm>
                  <a:custGeom>
                    <a:avLst/>
                    <a:gdLst>
                      <a:gd name="connsiteX0" fmla="*/ 0 w 1094223"/>
                      <a:gd name="connsiteY0" fmla="*/ 0 h 132816"/>
                      <a:gd name="connsiteX1" fmla="*/ 1094224 w 1094223"/>
                      <a:gd name="connsiteY1" fmla="*/ 0 h 132816"/>
                      <a:gd name="connsiteX2" fmla="*/ 1094224 w 1094223"/>
                      <a:gd name="connsiteY2" fmla="*/ 132817 h 132816"/>
                      <a:gd name="connsiteX3" fmla="*/ 0 w 1094223"/>
                      <a:gd name="connsiteY3" fmla="*/ 132817 h 132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16">
                        <a:moveTo>
                          <a:pt x="0" y="0"/>
                        </a:moveTo>
                        <a:lnTo>
                          <a:pt x="1094224" y="0"/>
                        </a:lnTo>
                        <a:lnTo>
                          <a:pt x="1094224" y="132817"/>
                        </a:lnTo>
                        <a:lnTo>
                          <a:pt x="0" y="13281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DB843A"/>
                      </a:gs>
                      <a:gs pos="50000">
                        <a:srgbClr val="DFA243"/>
                      </a:gs>
                      <a:gs pos="100000">
                        <a:srgbClr val="E4C04C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96" name="Freeform: Shape 1095">
                    <a:extLst>
                      <a:ext uri="{FF2B5EF4-FFF2-40B4-BE49-F238E27FC236}">
                        <a16:creationId xmlns:a16="http://schemas.microsoft.com/office/drawing/2014/main" id="{EEB34477-6012-28F7-830F-CEE51FDC04B2}"/>
                      </a:ext>
                    </a:extLst>
                  </p:cNvPr>
                  <p:cNvSpPr/>
                  <p:nvPr/>
                </p:nvSpPr>
                <p:spPr>
                  <a:xfrm rot="82200">
                    <a:off x="6091738" y="5075988"/>
                    <a:ext cx="676401" cy="82134"/>
                  </a:xfrm>
                  <a:custGeom>
                    <a:avLst/>
                    <a:gdLst>
                      <a:gd name="connsiteX0" fmla="*/ -1418 w 1094223"/>
                      <a:gd name="connsiteY0" fmla="*/ -183 h 132870"/>
                      <a:gd name="connsiteX1" fmla="*/ 1092805 w 1094223"/>
                      <a:gd name="connsiteY1" fmla="*/ -183 h 132870"/>
                      <a:gd name="connsiteX2" fmla="*/ 1092805 w 1094223"/>
                      <a:gd name="connsiteY2" fmla="*/ 132687 h 132870"/>
                      <a:gd name="connsiteX3" fmla="*/ -1418 w 1094223"/>
                      <a:gd name="connsiteY3" fmla="*/ 132687 h 132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70">
                        <a:moveTo>
                          <a:pt x="-1418" y="-183"/>
                        </a:moveTo>
                        <a:lnTo>
                          <a:pt x="1092805" y="-183"/>
                        </a:lnTo>
                        <a:lnTo>
                          <a:pt x="1092805" y="132687"/>
                        </a:lnTo>
                        <a:lnTo>
                          <a:pt x="-1418" y="13268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59148"/>
                      </a:gs>
                      <a:gs pos="50000">
                        <a:srgbClr val="EBAE4D"/>
                      </a:gs>
                      <a:gs pos="100000">
                        <a:srgbClr val="F1CC52"/>
                      </a:gs>
                    </a:gsLst>
                    <a:lin ang="68160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97" name="Freeform: Shape 1096">
                    <a:extLst>
                      <a:ext uri="{FF2B5EF4-FFF2-40B4-BE49-F238E27FC236}">
                        <a16:creationId xmlns:a16="http://schemas.microsoft.com/office/drawing/2014/main" id="{795DD91C-CEA5-AF5E-8C17-0BB6C36F96DB}"/>
                      </a:ext>
                    </a:extLst>
                  </p:cNvPr>
                  <p:cNvSpPr/>
                  <p:nvPr/>
                </p:nvSpPr>
                <p:spPr>
                  <a:xfrm>
                    <a:off x="5172256" y="5898740"/>
                    <a:ext cx="691283" cy="83924"/>
                  </a:xfrm>
                  <a:custGeom>
                    <a:avLst/>
                    <a:gdLst>
                      <a:gd name="connsiteX0" fmla="*/ 0 w 1118299"/>
                      <a:gd name="connsiteY0" fmla="*/ 0 h 135765"/>
                      <a:gd name="connsiteX1" fmla="*/ 1118299 w 1118299"/>
                      <a:gd name="connsiteY1" fmla="*/ 0 h 135765"/>
                      <a:gd name="connsiteX2" fmla="*/ 1118299 w 1118299"/>
                      <a:gd name="connsiteY2" fmla="*/ 135766 h 135765"/>
                      <a:gd name="connsiteX3" fmla="*/ 0 w 1118299"/>
                      <a:gd name="connsiteY3" fmla="*/ 135766 h 135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8299" h="135765">
                        <a:moveTo>
                          <a:pt x="0" y="0"/>
                        </a:moveTo>
                        <a:lnTo>
                          <a:pt x="1118299" y="0"/>
                        </a:lnTo>
                        <a:lnTo>
                          <a:pt x="1118299" y="135766"/>
                        </a:lnTo>
                        <a:lnTo>
                          <a:pt x="0" y="13576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59148"/>
                      </a:gs>
                      <a:gs pos="50000">
                        <a:srgbClr val="EBAE4D"/>
                      </a:gs>
                      <a:gs pos="100000">
                        <a:srgbClr val="F1CC52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98" name="Freeform: Shape 1097">
                    <a:extLst>
                      <a:ext uri="{FF2B5EF4-FFF2-40B4-BE49-F238E27FC236}">
                        <a16:creationId xmlns:a16="http://schemas.microsoft.com/office/drawing/2014/main" id="{01D2F840-2643-5FBB-4A8F-1D6E141480F1}"/>
                      </a:ext>
                    </a:extLst>
                  </p:cNvPr>
                  <p:cNvSpPr/>
                  <p:nvPr/>
                </p:nvSpPr>
                <p:spPr>
                  <a:xfrm>
                    <a:off x="5197446" y="5814815"/>
                    <a:ext cx="691283" cy="83924"/>
                  </a:xfrm>
                  <a:custGeom>
                    <a:avLst/>
                    <a:gdLst>
                      <a:gd name="connsiteX0" fmla="*/ 0 w 1118299"/>
                      <a:gd name="connsiteY0" fmla="*/ 0 h 135765"/>
                      <a:gd name="connsiteX1" fmla="*/ 1118299 w 1118299"/>
                      <a:gd name="connsiteY1" fmla="*/ 0 h 135765"/>
                      <a:gd name="connsiteX2" fmla="*/ 1118299 w 1118299"/>
                      <a:gd name="connsiteY2" fmla="*/ 135766 h 135765"/>
                      <a:gd name="connsiteX3" fmla="*/ 0 w 1118299"/>
                      <a:gd name="connsiteY3" fmla="*/ 135766 h 135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8299" h="135765">
                        <a:moveTo>
                          <a:pt x="0" y="0"/>
                        </a:moveTo>
                        <a:lnTo>
                          <a:pt x="1118299" y="0"/>
                        </a:lnTo>
                        <a:lnTo>
                          <a:pt x="1118299" y="135766"/>
                        </a:lnTo>
                        <a:lnTo>
                          <a:pt x="0" y="13576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DB843A"/>
                      </a:gs>
                      <a:gs pos="50000">
                        <a:srgbClr val="DFA243"/>
                      </a:gs>
                      <a:gs pos="100000">
                        <a:srgbClr val="E4C04C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99" name="Freeform: Shape 1098">
                    <a:extLst>
                      <a:ext uri="{FF2B5EF4-FFF2-40B4-BE49-F238E27FC236}">
                        <a16:creationId xmlns:a16="http://schemas.microsoft.com/office/drawing/2014/main" id="{E951643C-DCAC-4D54-DFAB-C9D497251F35}"/>
                      </a:ext>
                    </a:extLst>
                  </p:cNvPr>
                  <p:cNvSpPr/>
                  <p:nvPr/>
                </p:nvSpPr>
                <p:spPr>
                  <a:xfrm>
                    <a:off x="5183360" y="5730858"/>
                    <a:ext cx="691283" cy="83924"/>
                  </a:xfrm>
                  <a:custGeom>
                    <a:avLst/>
                    <a:gdLst>
                      <a:gd name="connsiteX0" fmla="*/ 0 w 1118299"/>
                      <a:gd name="connsiteY0" fmla="*/ 0 h 135765"/>
                      <a:gd name="connsiteX1" fmla="*/ 1118299 w 1118299"/>
                      <a:gd name="connsiteY1" fmla="*/ 0 h 135765"/>
                      <a:gd name="connsiteX2" fmla="*/ 1118299 w 1118299"/>
                      <a:gd name="connsiteY2" fmla="*/ 135765 h 135765"/>
                      <a:gd name="connsiteX3" fmla="*/ 0 w 1118299"/>
                      <a:gd name="connsiteY3" fmla="*/ 135765 h 135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8299" h="135765">
                        <a:moveTo>
                          <a:pt x="0" y="0"/>
                        </a:moveTo>
                        <a:lnTo>
                          <a:pt x="1118299" y="0"/>
                        </a:lnTo>
                        <a:lnTo>
                          <a:pt x="1118299" y="135765"/>
                        </a:lnTo>
                        <a:lnTo>
                          <a:pt x="0" y="13576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59148"/>
                      </a:gs>
                      <a:gs pos="50000">
                        <a:srgbClr val="EBAE4D"/>
                      </a:gs>
                      <a:gs pos="100000">
                        <a:srgbClr val="F1CC52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00" name="Freeform: Shape 1099">
                    <a:extLst>
                      <a:ext uri="{FF2B5EF4-FFF2-40B4-BE49-F238E27FC236}">
                        <a16:creationId xmlns:a16="http://schemas.microsoft.com/office/drawing/2014/main" id="{44136D2F-764A-8320-2E1C-CEDFE5BFC1DE}"/>
                      </a:ext>
                    </a:extLst>
                  </p:cNvPr>
                  <p:cNvSpPr/>
                  <p:nvPr/>
                </p:nvSpPr>
                <p:spPr>
                  <a:xfrm>
                    <a:off x="5197446" y="5646967"/>
                    <a:ext cx="691283" cy="83924"/>
                  </a:xfrm>
                  <a:custGeom>
                    <a:avLst/>
                    <a:gdLst>
                      <a:gd name="connsiteX0" fmla="*/ 0 w 1118299"/>
                      <a:gd name="connsiteY0" fmla="*/ 0 h 135765"/>
                      <a:gd name="connsiteX1" fmla="*/ 1118299 w 1118299"/>
                      <a:gd name="connsiteY1" fmla="*/ 0 h 135765"/>
                      <a:gd name="connsiteX2" fmla="*/ 1118299 w 1118299"/>
                      <a:gd name="connsiteY2" fmla="*/ 135766 h 135765"/>
                      <a:gd name="connsiteX3" fmla="*/ 0 w 1118299"/>
                      <a:gd name="connsiteY3" fmla="*/ 135766 h 135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8299" h="135765">
                        <a:moveTo>
                          <a:pt x="0" y="0"/>
                        </a:moveTo>
                        <a:lnTo>
                          <a:pt x="1118299" y="0"/>
                        </a:lnTo>
                        <a:lnTo>
                          <a:pt x="1118299" y="135766"/>
                        </a:lnTo>
                        <a:lnTo>
                          <a:pt x="0" y="13576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DB843A"/>
                      </a:gs>
                      <a:gs pos="50000">
                        <a:srgbClr val="DFA243"/>
                      </a:gs>
                      <a:gs pos="100000">
                        <a:srgbClr val="E4C04C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01" name="Freeform: Shape 1100">
                    <a:extLst>
                      <a:ext uri="{FF2B5EF4-FFF2-40B4-BE49-F238E27FC236}">
                        <a16:creationId xmlns:a16="http://schemas.microsoft.com/office/drawing/2014/main" id="{5775A086-0715-2A5B-F743-11BDE0B70D55}"/>
                      </a:ext>
                    </a:extLst>
                  </p:cNvPr>
                  <p:cNvSpPr/>
                  <p:nvPr/>
                </p:nvSpPr>
                <p:spPr>
                  <a:xfrm>
                    <a:off x="5209246" y="5563009"/>
                    <a:ext cx="691283" cy="83924"/>
                  </a:xfrm>
                  <a:custGeom>
                    <a:avLst/>
                    <a:gdLst>
                      <a:gd name="connsiteX0" fmla="*/ 0 w 1118299"/>
                      <a:gd name="connsiteY0" fmla="*/ 0 h 135765"/>
                      <a:gd name="connsiteX1" fmla="*/ 1118299 w 1118299"/>
                      <a:gd name="connsiteY1" fmla="*/ 0 h 135765"/>
                      <a:gd name="connsiteX2" fmla="*/ 1118299 w 1118299"/>
                      <a:gd name="connsiteY2" fmla="*/ 135765 h 135765"/>
                      <a:gd name="connsiteX3" fmla="*/ 0 w 1118299"/>
                      <a:gd name="connsiteY3" fmla="*/ 135765 h 135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8299" h="135765">
                        <a:moveTo>
                          <a:pt x="0" y="0"/>
                        </a:moveTo>
                        <a:lnTo>
                          <a:pt x="1118299" y="0"/>
                        </a:lnTo>
                        <a:lnTo>
                          <a:pt x="1118299" y="135765"/>
                        </a:lnTo>
                        <a:lnTo>
                          <a:pt x="0" y="13576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59148"/>
                      </a:gs>
                      <a:gs pos="50000">
                        <a:srgbClr val="EBAE4D"/>
                      </a:gs>
                      <a:gs pos="100000">
                        <a:srgbClr val="F1CC52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02" name="Freeform: Shape 1101">
                    <a:extLst>
                      <a:ext uri="{FF2B5EF4-FFF2-40B4-BE49-F238E27FC236}">
                        <a16:creationId xmlns:a16="http://schemas.microsoft.com/office/drawing/2014/main" id="{296B25F6-DC1B-839B-20D2-415762A665F1}"/>
                      </a:ext>
                    </a:extLst>
                  </p:cNvPr>
                  <p:cNvSpPr/>
                  <p:nvPr/>
                </p:nvSpPr>
                <p:spPr>
                  <a:xfrm>
                    <a:off x="5226979" y="5979184"/>
                    <a:ext cx="691283" cy="83924"/>
                  </a:xfrm>
                  <a:custGeom>
                    <a:avLst/>
                    <a:gdLst>
                      <a:gd name="connsiteX0" fmla="*/ 0 w 1118299"/>
                      <a:gd name="connsiteY0" fmla="*/ 0 h 135765"/>
                      <a:gd name="connsiteX1" fmla="*/ 1118299 w 1118299"/>
                      <a:gd name="connsiteY1" fmla="*/ 0 h 135765"/>
                      <a:gd name="connsiteX2" fmla="*/ 1118299 w 1118299"/>
                      <a:gd name="connsiteY2" fmla="*/ 135766 h 135765"/>
                      <a:gd name="connsiteX3" fmla="*/ 0 w 1118299"/>
                      <a:gd name="connsiteY3" fmla="*/ 135766 h 135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8299" h="135765">
                        <a:moveTo>
                          <a:pt x="0" y="0"/>
                        </a:moveTo>
                        <a:lnTo>
                          <a:pt x="1118299" y="0"/>
                        </a:lnTo>
                        <a:lnTo>
                          <a:pt x="1118299" y="135766"/>
                        </a:lnTo>
                        <a:lnTo>
                          <a:pt x="0" y="13576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DB843A"/>
                      </a:gs>
                      <a:gs pos="50000">
                        <a:srgbClr val="DFA243"/>
                      </a:gs>
                      <a:gs pos="100000">
                        <a:srgbClr val="E4C04C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03" name="Freeform: Shape 1102">
                    <a:extLst>
                      <a:ext uri="{FF2B5EF4-FFF2-40B4-BE49-F238E27FC236}">
                        <a16:creationId xmlns:a16="http://schemas.microsoft.com/office/drawing/2014/main" id="{18FBA121-FE71-E241-E2F0-B8F63298ADA7}"/>
                      </a:ext>
                    </a:extLst>
                  </p:cNvPr>
                  <p:cNvSpPr/>
                  <p:nvPr/>
                </p:nvSpPr>
                <p:spPr>
                  <a:xfrm>
                    <a:off x="5066157" y="5069457"/>
                    <a:ext cx="108591" cy="115780"/>
                  </a:xfrm>
                  <a:custGeom>
                    <a:avLst/>
                    <a:gdLst>
                      <a:gd name="connsiteX0" fmla="*/ 12147 w 175670"/>
                      <a:gd name="connsiteY0" fmla="*/ 48582 h 187299"/>
                      <a:gd name="connsiteX1" fmla="*/ 70057 w 175670"/>
                      <a:gd name="connsiteY1" fmla="*/ 45043 h 187299"/>
                      <a:gd name="connsiteX2" fmla="*/ 123677 w 175670"/>
                      <a:gd name="connsiteY2" fmla="*/ 18233 h 187299"/>
                      <a:gd name="connsiteX3" fmla="*/ 173972 w 175670"/>
                      <a:gd name="connsiteY3" fmla="*/ 4720 h 187299"/>
                      <a:gd name="connsiteX4" fmla="*/ 110164 w 175670"/>
                      <a:gd name="connsiteY4" fmla="*/ 57376 h 187299"/>
                      <a:gd name="connsiteX5" fmla="*/ 168610 w 175670"/>
                      <a:gd name="connsiteY5" fmla="*/ 90030 h 187299"/>
                      <a:gd name="connsiteX6" fmla="*/ 110058 w 175670"/>
                      <a:gd name="connsiteY6" fmla="*/ 185795 h 187299"/>
                      <a:gd name="connsiteX7" fmla="*/ 28287 w 175670"/>
                      <a:gd name="connsiteY7" fmla="*/ 129655 h 187299"/>
                      <a:gd name="connsiteX8" fmla="*/ -1419 w 175670"/>
                      <a:gd name="connsiteY8" fmla="*/ 120808 h 1872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5670" h="187299">
                        <a:moveTo>
                          <a:pt x="12147" y="48582"/>
                        </a:moveTo>
                        <a:cubicBezTo>
                          <a:pt x="12147" y="48582"/>
                          <a:pt x="52899" y="62684"/>
                          <a:pt x="70057" y="45043"/>
                        </a:cubicBezTo>
                        <a:cubicBezTo>
                          <a:pt x="84642" y="30083"/>
                          <a:pt x="114293" y="21236"/>
                          <a:pt x="123677" y="18233"/>
                        </a:cubicBezTo>
                        <a:cubicBezTo>
                          <a:pt x="135902" y="14587"/>
                          <a:pt x="169200" y="-10615"/>
                          <a:pt x="173972" y="4720"/>
                        </a:cubicBezTo>
                        <a:cubicBezTo>
                          <a:pt x="178745" y="20056"/>
                          <a:pt x="121049" y="48903"/>
                          <a:pt x="110164" y="57376"/>
                        </a:cubicBezTo>
                        <a:cubicBezTo>
                          <a:pt x="99280" y="65847"/>
                          <a:pt x="159495" y="78824"/>
                          <a:pt x="168610" y="90030"/>
                        </a:cubicBezTo>
                        <a:cubicBezTo>
                          <a:pt x="177726" y="101236"/>
                          <a:pt x="150379" y="199576"/>
                          <a:pt x="110058" y="185795"/>
                        </a:cubicBezTo>
                        <a:cubicBezTo>
                          <a:pt x="69735" y="172015"/>
                          <a:pt x="35847" y="130674"/>
                          <a:pt x="28287" y="129655"/>
                        </a:cubicBezTo>
                        <a:cubicBezTo>
                          <a:pt x="18207" y="127296"/>
                          <a:pt x="8286" y="124347"/>
                          <a:pt x="-1419" y="120808"/>
                        </a:cubicBezTo>
                        <a:close/>
                      </a:path>
                    </a:pathLst>
                  </a:custGeom>
                  <a:solidFill>
                    <a:srgbClr val="DCA787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04" name="Freeform: Shape 1103">
                    <a:extLst>
                      <a:ext uri="{FF2B5EF4-FFF2-40B4-BE49-F238E27FC236}">
                        <a16:creationId xmlns:a16="http://schemas.microsoft.com/office/drawing/2014/main" id="{2D9E4AF6-B36A-AE40-6055-DE8B61FC8D67}"/>
                      </a:ext>
                    </a:extLst>
                  </p:cNvPr>
                  <p:cNvSpPr/>
                  <p:nvPr/>
                </p:nvSpPr>
                <p:spPr>
                  <a:xfrm>
                    <a:off x="5135961" y="5122007"/>
                    <a:ext cx="115298" cy="100168"/>
                  </a:xfrm>
                  <a:custGeom>
                    <a:avLst/>
                    <a:gdLst>
                      <a:gd name="connsiteX0" fmla="*/ 46786 w 186520"/>
                      <a:gd name="connsiteY0" fmla="*/ -183 h 162043"/>
                      <a:gd name="connsiteX1" fmla="*/ 172579 w 186520"/>
                      <a:gd name="connsiteY1" fmla="*/ 60300 h 162043"/>
                      <a:gd name="connsiteX2" fmla="*/ 163195 w 186520"/>
                      <a:gd name="connsiteY2" fmla="*/ 72525 h 162043"/>
                      <a:gd name="connsiteX3" fmla="*/ 45231 w 186520"/>
                      <a:gd name="connsiteY3" fmla="*/ 27217 h 162043"/>
                      <a:gd name="connsiteX4" fmla="*/ 183946 w 186520"/>
                      <a:gd name="connsiteY4" fmla="*/ 118371 h 162043"/>
                      <a:gd name="connsiteX5" fmla="*/ 175849 w 186520"/>
                      <a:gd name="connsiteY5" fmla="*/ 133652 h 162043"/>
                      <a:gd name="connsiteX6" fmla="*/ 33274 w 186520"/>
                      <a:gd name="connsiteY6" fmla="*/ 56547 h 162043"/>
                      <a:gd name="connsiteX7" fmla="*/ 160246 w 186520"/>
                      <a:gd name="connsiteY7" fmla="*/ 142339 h 162043"/>
                      <a:gd name="connsiteX8" fmla="*/ 153919 w 186520"/>
                      <a:gd name="connsiteY8" fmla="*/ 155046 h 162043"/>
                      <a:gd name="connsiteX9" fmla="*/ 145769 w 186520"/>
                      <a:gd name="connsiteY9" fmla="*/ 154242 h 162043"/>
                      <a:gd name="connsiteX10" fmla="*/ 17081 w 186520"/>
                      <a:gd name="connsiteY10" fmla="*/ 82874 h 162043"/>
                      <a:gd name="connsiteX11" fmla="*/ 102497 w 186520"/>
                      <a:gd name="connsiteY11" fmla="*/ 153652 h 162043"/>
                      <a:gd name="connsiteX12" fmla="*/ 75955 w 186520"/>
                      <a:gd name="connsiteY12" fmla="*/ 152902 h 162043"/>
                      <a:gd name="connsiteX13" fmla="*/ -1419 w 186520"/>
                      <a:gd name="connsiteY13" fmla="*/ 101641 h 162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86520" h="162043">
                        <a:moveTo>
                          <a:pt x="46786" y="-183"/>
                        </a:moveTo>
                        <a:cubicBezTo>
                          <a:pt x="46786" y="-183"/>
                          <a:pt x="167378" y="50220"/>
                          <a:pt x="172579" y="60300"/>
                        </a:cubicBezTo>
                        <a:cubicBezTo>
                          <a:pt x="177780" y="70381"/>
                          <a:pt x="174670" y="76761"/>
                          <a:pt x="163195" y="72525"/>
                        </a:cubicBezTo>
                        <a:cubicBezTo>
                          <a:pt x="151720" y="68290"/>
                          <a:pt x="45231" y="27217"/>
                          <a:pt x="45231" y="27217"/>
                        </a:cubicBezTo>
                        <a:cubicBezTo>
                          <a:pt x="45231" y="27217"/>
                          <a:pt x="177833" y="110864"/>
                          <a:pt x="183946" y="118371"/>
                        </a:cubicBezTo>
                        <a:cubicBezTo>
                          <a:pt x="187539" y="122660"/>
                          <a:pt x="182177" y="135368"/>
                          <a:pt x="175849" y="133652"/>
                        </a:cubicBezTo>
                        <a:cubicBezTo>
                          <a:pt x="169522" y="131937"/>
                          <a:pt x="33274" y="56547"/>
                          <a:pt x="33274" y="56547"/>
                        </a:cubicBezTo>
                        <a:cubicBezTo>
                          <a:pt x="33274" y="56547"/>
                          <a:pt x="157029" y="134885"/>
                          <a:pt x="160246" y="142339"/>
                        </a:cubicBezTo>
                        <a:cubicBezTo>
                          <a:pt x="162016" y="147593"/>
                          <a:pt x="159174" y="153277"/>
                          <a:pt x="153919" y="155046"/>
                        </a:cubicBezTo>
                        <a:cubicBezTo>
                          <a:pt x="151238" y="155958"/>
                          <a:pt x="148235" y="155636"/>
                          <a:pt x="145769" y="154242"/>
                        </a:cubicBezTo>
                        <a:cubicBezTo>
                          <a:pt x="136171" y="148880"/>
                          <a:pt x="17081" y="82874"/>
                          <a:pt x="17081" y="82874"/>
                        </a:cubicBezTo>
                        <a:cubicBezTo>
                          <a:pt x="17081" y="82874"/>
                          <a:pt x="103570" y="145556"/>
                          <a:pt x="102497" y="153652"/>
                        </a:cubicBezTo>
                        <a:cubicBezTo>
                          <a:pt x="101854" y="158586"/>
                          <a:pt x="97778" y="169738"/>
                          <a:pt x="75955" y="152902"/>
                        </a:cubicBezTo>
                        <a:cubicBezTo>
                          <a:pt x="54132" y="136065"/>
                          <a:pt x="-1419" y="101641"/>
                          <a:pt x="-1419" y="101641"/>
                        </a:cubicBezTo>
                        <a:close/>
                      </a:path>
                    </a:pathLst>
                  </a:custGeom>
                  <a:solidFill>
                    <a:srgbClr val="DCA787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05" name="Freeform: Shape 1104">
                    <a:extLst>
                      <a:ext uri="{FF2B5EF4-FFF2-40B4-BE49-F238E27FC236}">
                        <a16:creationId xmlns:a16="http://schemas.microsoft.com/office/drawing/2014/main" id="{A91E4BAC-8191-51A1-5572-31D501578F6D}"/>
                      </a:ext>
                    </a:extLst>
                  </p:cNvPr>
                  <p:cNvSpPr/>
                  <p:nvPr/>
                </p:nvSpPr>
                <p:spPr>
                  <a:xfrm>
                    <a:off x="4647432" y="4714741"/>
                    <a:ext cx="458868" cy="446443"/>
                  </a:xfrm>
                  <a:custGeom>
                    <a:avLst/>
                    <a:gdLst>
                      <a:gd name="connsiteX0" fmla="*/ 146890 w 742318"/>
                      <a:gd name="connsiteY0" fmla="*/ 36879 h 722218"/>
                      <a:gd name="connsiteX1" fmla="*/ 404750 w 742318"/>
                      <a:gd name="connsiteY1" fmla="*/ 373398 h 722218"/>
                      <a:gd name="connsiteX2" fmla="*/ 738963 w 742318"/>
                      <a:gd name="connsiteY2" fmla="*/ 612544 h 722218"/>
                      <a:gd name="connsiteX3" fmla="*/ 710223 w 742318"/>
                      <a:gd name="connsiteY3" fmla="*/ 722036 h 722218"/>
                      <a:gd name="connsiteX4" fmla="*/ 312737 w 742318"/>
                      <a:gd name="connsiteY4" fmla="*/ 491469 h 722218"/>
                      <a:gd name="connsiteX5" fmla="*/ 5119 w 742318"/>
                      <a:gd name="connsiteY5" fmla="*/ 122349 h 722218"/>
                      <a:gd name="connsiteX6" fmla="*/ 40669 w 742318"/>
                      <a:gd name="connsiteY6" fmla="*/ 7764 h 722218"/>
                      <a:gd name="connsiteX7" fmla="*/ 146890 w 742318"/>
                      <a:gd name="connsiteY7" fmla="*/ 36879 h 722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42318" h="722218">
                        <a:moveTo>
                          <a:pt x="146890" y="36879"/>
                        </a:moveTo>
                        <a:cubicBezTo>
                          <a:pt x="146890" y="36879"/>
                          <a:pt x="311021" y="282727"/>
                          <a:pt x="404750" y="373398"/>
                        </a:cubicBezTo>
                        <a:cubicBezTo>
                          <a:pt x="434133" y="401871"/>
                          <a:pt x="727917" y="601230"/>
                          <a:pt x="738963" y="612544"/>
                        </a:cubicBezTo>
                        <a:cubicBezTo>
                          <a:pt x="750008" y="623858"/>
                          <a:pt x="710223" y="722036"/>
                          <a:pt x="710223" y="722036"/>
                        </a:cubicBezTo>
                        <a:cubicBezTo>
                          <a:pt x="710223" y="722036"/>
                          <a:pt x="334882" y="504874"/>
                          <a:pt x="312737" y="491469"/>
                        </a:cubicBezTo>
                        <a:cubicBezTo>
                          <a:pt x="290592" y="478064"/>
                          <a:pt x="18471" y="165674"/>
                          <a:pt x="5119" y="122349"/>
                        </a:cubicBezTo>
                        <a:cubicBezTo>
                          <a:pt x="-8232" y="79025"/>
                          <a:pt x="-3353" y="28032"/>
                          <a:pt x="40669" y="7764"/>
                        </a:cubicBezTo>
                        <a:cubicBezTo>
                          <a:pt x="102440" y="-20816"/>
                          <a:pt x="146890" y="36879"/>
                          <a:pt x="146890" y="36879"/>
                        </a:cubicBezTo>
                        <a:close/>
                      </a:path>
                    </a:pathLst>
                  </a:custGeom>
                  <a:solidFill>
                    <a:srgbClr val="2E3048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06" name="Freeform: Shape 1105">
                    <a:extLst>
                      <a:ext uri="{FF2B5EF4-FFF2-40B4-BE49-F238E27FC236}">
                        <a16:creationId xmlns:a16="http://schemas.microsoft.com/office/drawing/2014/main" id="{10CF7FAD-4D0B-3E23-EDAE-FE1653412E24}"/>
                      </a:ext>
                    </a:extLst>
                  </p:cNvPr>
                  <p:cNvSpPr/>
                  <p:nvPr/>
                </p:nvSpPr>
                <p:spPr>
                  <a:xfrm>
                    <a:off x="4971124" y="4706192"/>
                    <a:ext cx="710285" cy="710298"/>
                  </a:xfrm>
                  <a:custGeom>
                    <a:avLst/>
                    <a:gdLst>
                      <a:gd name="connsiteX0" fmla="*/ 7328 w 1149039"/>
                      <a:gd name="connsiteY0" fmla="*/ 673666 h 1149059"/>
                      <a:gd name="connsiteX1" fmla="*/ 473769 w 1149039"/>
                      <a:gd name="connsiteY1" fmla="*/ 8563 h 1149059"/>
                      <a:gd name="connsiteX2" fmla="*/ 1138872 w 1149039"/>
                      <a:gd name="connsiteY2" fmla="*/ 475005 h 1149059"/>
                      <a:gd name="connsiteX3" fmla="*/ 672431 w 1149039"/>
                      <a:gd name="connsiteY3" fmla="*/ 1140107 h 1149059"/>
                      <a:gd name="connsiteX4" fmla="*/ 672216 w 1149039"/>
                      <a:gd name="connsiteY4" fmla="*/ 1140161 h 1149059"/>
                      <a:gd name="connsiteX5" fmla="*/ 7328 w 1149039"/>
                      <a:gd name="connsiteY5" fmla="*/ 673666 h 1149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9039" h="1149059">
                        <a:moveTo>
                          <a:pt x="7328" y="673666"/>
                        </a:moveTo>
                        <a:cubicBezTo>
                          <a:pt x="-47525" y="361169"/>
                          <a:pt x="161325" y="63417"/>
                          <a:pt x="473769" y="8563"/>
                        </a:cubicBezTo>
                        <a:cubicBezTo>
                          <a:pt x="786266" y="-46289"/>
                          <a:pt x="1084018" y="162561"/>
                          <a:pt x="1138872" y="475005"/>
                        </a:cubicBezTo>
                        <a:cubicBezTo>
                          <a:pt x="1193725" y="787502"/>
                          <a:pt x="984928" y="1085254"/>
                          <a:pt x="672431" y="1140107"/>
                        </a:cubicBezTo>
                        <a:cubicBezTo>
                          <a:pt x="672377" y="1140161"/>
                          <a:pt x="672270" y="1140161"/>
                          <a:pt x="672216" y="1140161"/>
                        </a:cubicBezTo>
                        <a:cubicBezTo>
                          <a:pt x="359826" y="1194906"/>
                          <a:pt x="62128" y="986057"/>
                          <a:pt x="7328" y="673666"/>
                        </a:cubicBezTo>
                        <a:close/>
                      </a:path>
                    </a:pathLst>
                  </a:custGeom>
                  <a:solidFill>
                    <a:srgbClr val="E7B96B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07" name="Freeform: Shape 1106">
                    <a:extLst>
                      <a:ext uri="{FF2B5EF4-FFF2-40B4-BE49-F238E27FC236}">
                        <a16:creationId xmlns:a16="http://schemas.microsoft.com/office/drawing/2014/main" id="{5FB2EBC5-7CD7-962D-103E-7BC07AF01EBC}"/>
                      </a:ext>
                    </a:extLst>
                  </p:cNvPr>
                  <p:cNvSpPr/>
                  <p:nvPr/>
                </p:nvSpPr>
                <p:spPr>
                  <a:xfrm>
                    <a:off x="5285746" y="4706218"/>
                    <a:ext cx="395727" cy="700609"/>
                  </a:xfrm>
                  <a:custGeom>
                    <a:avLst/>
                    <a:gdLst>
                      <a:gd name="connsiteX0" fmla="*/ 196975 w 640173"/>
                      <a:gd name="connsiteY0" fmla="*/ 1133202 h 1133385"/>
                      <a:gd name="connsiteX1" fmla="*/ -1419 w 640173"/>
                      <a:gd name="connsiteY1" fmla="*/ 3643 h 1133385"/>
                      <a:gd name="connsiteX2" fmla="*/ 634944 w 640173"/>
                      <a:gd name="connsiteY2" fmla="*/ 508582 h 1133385"/>
                      <a:gd name="connsiteX3" fmla="*/ 196975 w 640173"/>
                      <a:gd name="connsiteY3" fmla="*/ 1133202 h 1133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0173" h="1133385">
                        <a:moveTo>
                          <a:pt x="196975" y="1133202"/>
                        </a:moveTo>
                        <a:lnTo>
                          <a:pt x="-1419" y="3643"/>
                        </a:lnTo>
                        <a:cubicBezTo>
                          <a:pt x="313759" y="-32658"/>
                          <a:pt x="598643" y="193404"/>
                          <a:pt x="634944" y="508582"/>
                        </a:cubicBezTo>
                        <a:cubicBezTo>
                          <a:pt x="668242" y="797648"/>
                          <a:pt x="480089" y="1066017"/>
                          <a:pt x="196975" y="1133202"/>
                        </a:cubicBezTo>
                        <a:close/>
                      </a:path>
                    </a:pathLst>
                  </a:custGeom>
                  <a:solidFill>
                    <a:srgbClr val="E7B96B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08" name="Freeform: Shape 1107">
                    <a:extLst>
                      <a:ext uri="{FF2B5EF4-FFF2-40B4-BE49-F238E27FC236}">
                        <a16:creationId xmlns:a16="http://schemas.microsoft.com/office/drawing/2014/main" id="{AF705985-4BEF-D60C-C37A-14DF3488FB8E}"/>
                      </a:ext>
                    </a:extLst>
                  </p:cNvPr>
                  <p:cNvSpPr/>
                  <p:nvPr/>
                </p:nvSpPr>
                <p:spPr>
                  <a:xfrm>
                    <a:off x="4971157" y="4737055"/>
                    <a:ext cx="329306" cy="678522"/>
                  </a:xfrm>
                  <a:custGeom>
                    <a:avLst/>
                    <a:gdLst>
                      <a:gd name="connsiteX0" fmla="*/ 7276 w 532723"/>
                      <a:gd name="connsiteY0" fmla="*/ 623739 h 1097655"/>
                      <a:gd name="connsiteX1" fmla="*/ 338702 w 532723"/>
                      <a:gd name="connsiteY1" fmla="*/ -183 h 1097655"/>
                      <a:gd name="connsiteX2" fmla="*/ 531305 w 532723"/>
                      <a:gd name="connsiteY2" fmla="*/ 1097472 h 1097655"/>
                      <a:gd name="connsiteX3" fmla="*/ 7276 w 532723"/>
                      <a:gd name="connsiteY3" fmla="*/ 623739 h 10976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2723" h="1097655">
                        <a:moveTo>
                          <a:pt x="7276" y="623739"/>
                        </a:moveTo>
                        <a:cubicBezTo>
                          <a:pt x="-38247" y="364379"/>
                          <a:pt x="98323" y="107325"/>
                          <a:pt x="338702" y="-183"/>
                        </a:cubicBezTo>
                        <a:lnTo>
                          <a:pt x="531305" y="1097472"/>
                        </a:lnTo>
                        <a:cubicBezTo>
                          <a:pt x="268728" y="1078223"/>
                          <a:pt x="52800" y="883046"/>
                          <a:pt x="7276" y="623739"/>
                        </a:cubicBezTo>
                        <a:close/>
                      </a:path>
                    </a:pathLst>
                  </a:custGeom>
                  <a:solidFill>
                    <a:srgbClr val="E7B96B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09" name="Freeform: Shape 1108">
                    <a:extLst>
                      <a:ext uri="{FF2B5EF4-FFF2-40B4-BE49-F238E27FC236}">
                        <a16:creationId xmlns:a16="http://schemas.microsoft.com/office/drawing/2014/main" id="{263AF7C1-A0E5-A215-8B03-B449BCE5335E}"/>
                      </a:ext>
                    </a:extLst>
                  </p:cNvPr>
                  <p:cNvSpPr/>
                  <p:nvPr/>
                </p:nvSpPr>
                <p:spPr>
                  <a:xfrm>
                    <a:off x="5056385" y="4791487"/>
                    <a:ext cx="539729" cy="539761"/>
                  </a:xfrm>
                  <a:custGeom>
                    <a:avLst/>
                    <a:gdLst>
                      <a:gd name="connsiteX0" fmla="*/ -1268 w 873128"/>
                      <a:gd name="connsiteY0" fmla="*/ 425065 h 873179"/>
                      <a:gd name="connsiteX1" fmla="*/ 446513 w 873128"/>
                      <a:gd name="connsiteY1" fmla="*/ -35 h 873179"/>
                      <a:gd name="connsiteX2" fmla="*/ 871559 w 873128"/>
                      <a:gd name="connsiteY2" fmla="*/ 447746 h 873179"/>
                      <a:gd name="connsiteX3" fmla="*/ 423832 w 873128"/>
                      <a:gd name="connsiteY3" fmla="*/ 872845 h 873179"/>
                      <a:gd name="connsiteX4" fmla="*/ -1268 w 873128"/>
                      <a:gd name="connsiteY4" fmla="*/ 425065 h 873179"/>
                      <a:gd name="connsiteX5" fmla="*/ -1268 w 873128"/>
                      <a:gd name="connsiteY5" fmla="*/ 425065 h 8731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73128" h="873179">
                        <a:moveTo>
                          <a:pt x="-1268" y="425065"/>
                        </a:moveTo>
                        <a:cubicBezTo>
                          <a:pt x="5006" y="184043"/>
                          <a:pt x="205491" y="-6254"/>
                          <a:pt x="446513" y="-35"/>
                        </a:cubicBezTo>
                        <a:cubicBezTo>
                          <a:pt x="687535" y="6239"/>
                          <a:pt x="877832" y="206724"/>
                          <a:pt x="871559" y="447746"/>
                        </a:cubicBezTo>
                        <a:cubicBezTo>
                          <a:pt x="865339" y="688768"/>
                          <a:pt x="664853" y="879119"/>
                          <a:pt x="423832" y="872845"/>
                        </a:cubicBezTo>
                        <a:cubicBezTo>
                          <a:pt x="182810" y="866572"/>
                          <a:pt x="-7541" y="666140"/>
                          <a:pt x="-1268" y="425065"/>
                        </a:cubicBezTo>
                        <a:cubicBezTo>
                          <a:pt x="-1268" y="425065"/>
                          <a:pt x="-1268" y="425065"/>
                          <a:pt x="-1268" y="425065"/>
                        </a:cubicBezTo>
                        <a:close/>
                      </a:path>
                    </a:pathLst>
                  </a:custGeom>
                  <a:solidFill>
                    <a:srgbClr val="E09637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10" name="Freeform: Shape 1109">
                    <a:extLst>
                      <a:ext uri="{FF2B5EF4-FFF2-40B4-BE49-F238E27FC236}">
                        <a16:creationId xmlns:a16="http://schemas.microsoft.com/office/drawing/2014/main" id="{897C50CB-F793-29A4-35C3-487CB39BD21D}"/>
                      </a:ext>
                    </a:extLst>
                  </p:cNvPr>
                  <p:cNvSpPr/>
                  <p:nvPr/>
                </p:nvSpPr>
                <p:spPr>
                  <a:xfrm>
                    <a:off x="5195524" y="4898839"/>
                    <a:ext cx="260159" cy="355685"/>
                  </a:xfrm>
                  <a:custGeom>
                    <a:avLst/>
                    <a:gdLst>
                      <a:gd name="connsiteX0" fmla="*/ 371723 w 420863"/>
                      <a:gd name="connsiteY0" fmla="*/ 205342 h 575396"/>
                      <a:gd name="connsiteX1" fmla="*/ 359497 w 420863"/>
                      <a:gd name="connsiteY1" fmla="*/ 187379 h 575396"/>
                      <a:gd name="connsiteX2" fmla="*/ 338800 w 420863"/>
                      <a:gd name="connsiteY2" fmla="*/ 166468 h 575396"/>
                      <a:gd name="connsiteX3" fmla="*/ 311293 w 420863"/>
                      <a:gd name="connsiteY3" fmla="*/ 146253 h 575396"/>
                      <a:gd name="connsiteX4" fmla="*/ 278531 w 420863"/>
                      <a:gd name="connsiteY4" fmla="*/ 130167 h 575396"/>
                      <a:gd name="connsiteX5" fmla="*/ 240515 w 420863"/>
                      <a:gd name="connsiteY5" fmla="*/ 256549 h 575396"/>
                      <a:gd name="connsiteX6" fmla="*/ 251239 w 420863"/>
                      <a:gd name="connsiteY6" fmla="*/ 262501 h 575396"/>
                      <a:gd name="connsiteX7" fmla="*/ 305449 w 420863"/>
                      <a:gd name="connsiteY7" fmla="*/ 298104 h 575396"/>
                      <a:gd name="connsiteX8" fmla="*/ 342983 w 420863"/>
                      <a:gd name="connsiteY8" fmla="*/ 335638 h 575396"/>
                      <a:gd name="connsiteX9" fmla="*/ 360999 w 420863"/>
                      <a:gd name="connsiteY9" fmla="*/ 378534 h 575396"/>
                      <a:gd name="connsiteX10" fmla="*/ 356066 w 420863"/>
                      <a:gd name="connsiteY10" fmla="*/ 431297 h 575396"/>
                      <a:gd name="connsiteX11" fmla="*/ 327861 w 420863"/>
                      <a:gd name="connsiteY11" fmla="*/ 483040 h 575396"/>
                      <a:gd name="connsiteX12" fmla="*/ 284322 w 420863"/>
                      <a:gd name="connsiteY12" fmla="*/ 511620 h 575396"/>
                      <a:gd name="connsiteX13" fmla="*/ 229791 w 420863"/>
                      <a:gd name="connsiteY13" fmla="*/ 520199 h 575396"/>
                      <a:gd name="connsiteX14" fmla="*/ 169039 w 420863"/>
                      <a:gd name="connsiteY14" fmla="*/ 510869 h 575396"/>
                      <a:gd name="connsiteX15" fmla="*/ 149736 w 420863"/>
                      <a:gd name="connsiteY15" fmla="*/ 575213 h 575396"/>
                      <a:gd name="connsiteX16" fmla="*/ 117993 w 420863"/>
                      <a:gd name="connsiteY16" fmla="*/ 565668 h 575396"/>
                      <a:gd name="connsiteX17" fmla="*/ 137618 w 420863"/>
                      <a:gd name="connsiteY17" fmla="*/ 500359 h 575396"/>
                      <a:gd name="connsiteX18" fmla="*/ 59225 w 420863"/>
                      <a:gd name="connsiteY18" fmla="*/ 457785 h 575396"/>
                      <a:gd name="connsiteX19" fmla="*/ -1419 w 420863"/>
                      <a:gd name="connsiteY19" fmla="*/ 395961 h 575396"/>
                      <a:gd name="connsiteX20" fmla="*/ 47322 w 420863"/>
                      <a:gd name="connsiteY20" fmla="*/ 346684 h 575396"/>
                      <a:gd name="connsiteX21" fmla="*/ 62121 w 420863"/>
                      <a:gd name="connsiteY21" fmla="*/ 368454 h 575396"/>
                      <a:gd name="connsiteX22" fmla="*/ 87108 w 420863"/>
                      <a:gd name="connsiteY22" fmla="*/ 393924 h 575396"/>
                      <a:gd name="connsiteX23" fmla="*/ 120406 w 420863"/>
                      <a:gd name="connsiteY23" fmla="*/ 419286 h 575396"/>
                      <a:gd name="connsiteX24" fmla="*/ 160299 w 420863"/>
                      <a:gd name="connsiteY24" fmla="*/ 440734 h 575396"/>
                      <a:gd name="connsiteX25" fmla="*/ 198316 w 420863"/>
                      <a:gd name="connsiteY25" fmla="*/ 314351 h 575396"/>
                      <a:gd name="connsiteX26" fmla="*/ 191291 w 420863"/>
                      <a:gd name="connsiteY26" fmla="*/ 309901 h 575396"/>
                      <a:gd name="connsiteX27" fmla="*/ 184321 w 420863"/>
                      <a:gd name="connsiteY27" fmla="*/ 305504 h 575396"/>
                      <a:gd name="connsiteX28" fmla="*/ 133275 w 420863"/>
                      <a:gd name="connsiteY28" fmla="*/ 270491 h 575396"/>
                      <a:gd name="connsiteX29" fmla="*/ 100137 w 420863"/>
                      <a:gd name="connsiteY29" fmla="*/ 235530 h 575396"/>
                      <a:gd name="connsiteX30" fmla="*/ 85499 w 420863"/>
                      <a:gd name="connsiteY30" fmla="*/ 196870 h 575396"/>
                      <a:gd name="connsiteX31" fmla="*/ 90379 w 420863"/>
                      <a:gd name="connsiteY31" fmla="*/ 150703 h 575396"/>
                      <a:gd name="connsiteX32" fmla="*/ 116759 w 420863"/>
                      <a:gd name="connsiteY32" fmla="*/ 100729 h 575396"/>
                      <a:gd name="connsiteX33" fmla="*/ 158101 w 420863"/>
                      <a:gd name="connsiteY33" fmla="*/ 69523 h 575396"/>
                      <a:gd name="connsiteX34" fmla="*/ 210273 w 420863"/>
                      <a:gd name="connsiteY34" fmla="*/ 56600 h 575396"/>
                      <a:gd name="connsiteX35" fmla="*/ 269684 w 420863"/>
                      <a:gd name="connsiteY35" fmla="*/ 61480 h 575396"/>
                      <a:gd name="connsiteX36" fmla="*/ 288237 w 420863"/>
                      <a:gd name="connsiteY36" fmla="*/ -183 h 575396"/>
                      <a:gd name="connsiteX37" fmla="*/ 320033 w 420863"/>
                      <a:gd name="connsiteY37" fmla="*/ 9361 h 575396"/>
                      <a:gd name="connsiteX38" fmla="*/ 301481 w 420863"/>
                      <a:gd name="connsiteY38" fmla="*/ 71024 h 575396"/>
                      <a:gd name="connsiteX39" fmla="*/ 369954 w 420863"/>
                      <a:gd name="connsiteY39" fmla="*/ 108933 h 575396"/>
                      <a:gd name="connsiteX40" fmla="*/ 419445 w 420863"/>
                      <a:gd name="connsiteY40" fmla="*/ 159175 h 575396"/>
                      <a:gd name="connsiteX41" fmla="*/ 165447 w 420863"/>
                      <a:gd name="connsiteY41" fmla="*/ 160623 h 575396"/>
                      <a:gd name="connsiteX42" fmla="*/ 171881 w 420863"/>
                      <a:gd name="connsiteY42" fmla="*/ 204484 h 575396"/>
                      <a:gd name="connsiteX43" fmla="*/ 219764 w 420863"/>
                      <a:gd name="connsiteY43" fmla="*/ 243519 h 575396"/>
                      <a:gd name="connsiteX44" fmla="*/ 255957 w 420863"/>
                      <a:gd name="connsiteY44" fmla="*/ 123249 h 575396"/>
                      <a:gd name="connsiteX45" fmla="*/ 195742 w 420863"/>
                      <a:gd name="connsiteY45" fmla="*/ 124108 h 575396"/>
                      <a:gd name="connsiteX46" fmla="*/ 165286 w 420863"/>
                      <a:gd name="connsiteY46" fmla="*/ 160623 h 575396"/>
                      <a:gd name="connsiteX47" fmla="*/ 280944 w 420863"/>
                      <a:gd name="connsiteY47" fmla="*/ 416444 h 575396"/>
                      <a:gd name="connsiteX48" fmla="*/ 271775 w 420863"/>
                      <a:gd name="connsiteY48" fmla="*/ 369419 h 575396"/>
                      <a:gd name="connsiteX49" fmla="*/ 219388 w 420863"/>
                      <a:gd name="connsiteY49" fmla="*/ 326523 h 575396"/>
                      <a:gd name="connsiteX50" fmla="*/ 182981 w 420863"/>
                      <a:gd name="connsiteY50" fmla="*/ 447383 h 575396"/>
                      <a:gd name="connsiteX51" fmla="*/ 247325 w 420863"/>
                      <a:gd name="connsiteY51" fmla="*/ 450868 h 575396"/>
                      <a:gd name="connsiteX52" fmla="*/ 280569 w 420863"/>
                      <a:gd name="connsiteY52" fmla="*/ 416444 h 5753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420863" h="575396">
                        <a:moveTo>
                          <a:pt x="371723" y="205342"/>
                        </a:moveTo>
                        <a:cubicBezTo>
                          <a:pt x="368398" y="198854"/>
                          <a:pt x="364323" y="192849"/>
                          <a:pt x="359497" y="187379"/>
                        </a:cubicBezTo>
                        <a:cubicBezTo>
                          <a:pt x="353117" y="179873"/>
                          <a:pt x="346200" y="172902"/>
                          <a:pt x="338800" y="166468"/>
                        </a:cubicBezTo>
                        <a:cubicBezTo>
                          <a:pt x="330221" y="159014"/>
                          <a:pt x="320999" y="152204"/>
                          <a:pt x="311293" y="146253"/>
                        </a:cubicBezTo>
                        <a:cubicBezTo>
                          <a:pt x="300945" y="139819"/>
                          <a:pt x="289952" y="134403"/>
                          <a:pt x="278531" y="130167"/>
                        </a:cubicBezTo>
                        <a:lnTo>
                          <a:pt x="240515" y="256549"/>
                        </a:lnTo>
                        <a:lnTo>
                          <a:pt x="251239" y="262501"/>
                        </a:lnTo>
                        <a:cubicBezTo>
                          <a:pt x="270006" y="273279"/>
                          <a:pt x="288076" y="285182"/>
                          <a:pt x="305449" y="298104"/>
                        </a:cubicBezTo>
                        <a:cubicBezTo>
                          <a:pt x="319765" y="308668"/>
                          <a:pt x="332420" y="321322"/>
                          <a:pt x="342983" y="335638"/>
                        </a:cubicBezTo>
                        <a:cubicBezTo>
                          <a:pt x="352259" y="348347"/>
                          <a:pt x="358425" y="363039"/>
                          <a:pt x="360999" y="378534"/>
                        </a:cubicBezTo>
                        <a:cubicBezTo>
                          <a:pt x="363465" y="396283"/>
                          <a:pt x="361750" y="414299"/>
                          <a:pt x="356066" y="431297"/>
                        </a:cubicBezTo>
                        <a:cubicBezTo>
                          <a:pt x="350865" y="450546"/>
                          <a:pt x="341213" y="468241"/>
                          <a:pt x="327861" y="483040"/>
                        </a:cubicBezTo>
                        <a:cubicBezTo>
                          <a:pt x="315797" y="495855"/>
                          <a:pt x="300891" y="505614"/>
                          <a:pt x="284322" y="511620"/>
                        </a:cubicBezTo>
                        <a:cubicBezTo>
                          <a:pt x="266842" y="517786"/>
                          <a:pt x="248343" y="520681"/>
                          <a:pt x="229791" y="520199"/>
                        </a:cubicBezTo>
                        <a:cubicBezTo>
                          <a:pt x="209200" y="519663"/>
                          <a:pt x="188825" y="516553"/>
                          <a:pt x="169039" y="510869"/>
                        </a:cubicBezTo>
                        <a:lnTo>
                          <a:pt x="149736" y="575213"/>
                        </a:lnTo>
                        <a:lnTo>
                          <a:pt x="117993" y="565668"/>
                        </a:lnTo>
                        <a:lnTo>
                          <a:pt x="137618" y="500359"/>
                        </a:lnTo>
                        <a:cubicBezTo>
                          <a:pt x="109628" y="489903"/>
                          <a:pt x="83247" y="475587"/>
                          <a:pt x="59225" y="457785"/>
                        </a:cubicBezTo>
                        <a:cubicBezTo>
                          <a:pt x="35847" y="440519"/>
                          <a:pt x="15418" y="419661"/>
                          <a:pt x="-1419" y="395961"/>
                        </a:cubicBezTo>
                        <a:lnTo>
                          <a:pt x="47322" y="346684"/>
                        </a:lnTo>
                        <a:cubicBezTo>
                          <a:pt x="51397" y="354459"/>
                          <a:pt x="56383" y="361752"/>
                          <a:pt x="62121" y="368454"/>
                        </a:cubicBezTo>
                        <a:cubicBezTo>
                          <a:pt x="69788" y="377570"/>
                          <a:pt x="78153" y="386041"/>
                          <a:pt x="87108" y="393924"/>
                        </a:cubicBezTo>
                        <a:cubicBezTo>
                          <a:pt x="97564" y="403146"/>
                          <a:pt x="108716" y="411672"/>
                          <a:pt x="120406" y="419286"/>
                        </a:cubicBezTo>
                        <a:cubicBezTo>
                          <a:pt x="133006" y="427650"/>
                          <a:pt x="146358" y="434835"/>
                          <a:pt x="160299" y="440734"/>
                        </a:cubicBezTo>
                        <a:lnTo>
                          <a:pt x="198316" y="314351"/>
                        </a:lnTo>
                        <a:cubicBezTo>
                          <a:pt x="196064" y="312743"/>
                          <a:pt x="193705" y="311242"/>
                          <a:pt x="191291" y="309901"/>
                        </a:cubicBezTo>
                        <a:cubicBezTo>
                          <a:pt x="188879" y="308561"/>
                          <a:pt x="186573" y="307113"/>
                          <a:pt x="184321" y="305504"/>
                        </a:cubicBezTo>
                        <a:cubicBezTo>
                          <a:pt x="166680" y="294834"/>
                          <a:pt x="149629" y="283091"/>
                          <a:pt x="133275" y="270491"/>
                        </a:cubicBezTo>
                        <a:cubicBezTo>
                          <a:pt x="120352" y="260731"/>
                          <a:pt x="109200" y="248935"/>
                          <a:pt x="100137" y="235530"/>
                        </a:cubicBezTo>
                        <a:cubicBezTo>
                          <a:pt x="92416" y="223894"/>
                          <a:pt x="87429" y="210704"/>
                          <a:pt x="85499" y="196870"/>
                        </a:cubicBezTo>
                        <a:cubicBezTo>
                          <a:pt x="83784" y="181320"/>
                          <a:pt x="85446" y="165556"/>
                          <a:pt x="90379" y="150703"/>
                        </a:cubicBezTo>
                        <a:cubicBezTo>
                          <a:pt x="95526" y="132365"/>
                          <a:pt x="104535" y="115314"/>
                          <a:pt x="116759" y="100729"/>
                        </a:cubicBezTo>
                        <a:cubicBezTo>
                          <a:pt x="128127" y="87485"/>
                          <a:pt x="142229" y="76815"/>
                          <a:pt x="158101" y="69523"/>
                        </a:cubicBezTo>
                        <a:cubicBezTo>
                          <a:pt x="174562" y="62016"/>
                          <a:pt x="192257" y="57619"/>
                          <a:pt x="210273" y="56600"/>
                        </a:cubicBezTo>
                        <a:cubicBezTo>
                          <a:pt x="230220" y="55474"/>
                          <a:pt x="250220" y="57083"/>
                          <a:pt x="269684" y="61480"/>
                        </a:cubicBezTo>
                        <a:lnTo>
                          <a:pt x="288237" y="-183"/>
                        </a:lnTo>
                        <a:lnTo>
                          <a:pt x="320033" y="9361"/>
                        </a:lnTo>
                        <a:lnTo>
                          <a:pt x="301481" y="71024"/>
                        </a:lnTo>
                        <a:cubicBezTo>
                          <a:pt x="326200" y="79925"/>
                          <a:pt x="349309" y="92740"/>
                          <a:pt x="369954" y="108933"/>
                        </a:cubicBezTo>
                        <a:cubicBezTo>
                          <a:pt x="388506" y="123518"/>
                          <a:pt x="405182" y="140408"/>
                          <a:pt x="419445" y="159175"/>
                        </a:cubicBezTo>
                        <a:close/>
                        <a:moveTo>
                          <a:pt x="165447" y="160623"/>
                        </a:moveTo>
                        <a:cubicBezTo>
                          <a:pt x="160299" y="177728"/>
                          <a:pt x="162444" y="192366"/>
                          <a:pt x="171881" y="204484"/>
                        </a:cubicBezTo>
                        <a:cubicBezTo>
                          <a:pt x="181318" y="216602"/>
                          <a:pt x="197297" y="229632"/>
                          <a:pt x="219764" y="243519"/>
                        </a:cubicBezTo>
                        <a:lnTo>
                          <a:pt x="255957" y="123249"/>
                        </a:lnTo>
                        <a:cubicBezTo>
                          <a:pt x="230702" y="116976"/>
                          <a:pt x="210594" y="117298"/>
                          <a:pt x="195742" y="124108"/>
                        </a:cubicBezTo>
                        <a:cubicBezTo>
                          <a:pt x="180621" y="131078"/>
                          <a:pt x="169415" y="144483"/>
                          <a:pt x="165286" y="160623"/>
                        </a:cubicBezTo>
                        <a:close/>
                        <a:moveTo>
                          <a:pt x="280944" y="416444"/>
                        </a:moveTo>
                        <a:cubicBezTo>
                          <a:pt x="286628" y="400251"/>
                          <a:pt x="283143" y="382288"/>
                          <a:pt x="271775" y="369419"/>
                        </a:cubicBezTo>
                        <a:cubicBezTo>
                          <a:pt x="256440" y="352690"/>
                          <a:pt x="238799" y="338266"/>
                          <a:pt x="219388" y="326523"/>
                        </a:cubicBezTo>
                        <a:lnTo>
                          <a:pt x="182981" y="447383"/>
                        </a:lnTo>
                        <a:cubicBezTo>
                          <a:pt x="209147" y="454836"/>
                          <a:pt x="230595" y="456016"/>
                          <a:pt x="247325" y="450868"/>
                        </a:cubicBezTo>
                        <a:cubicBezTo>
                          <a:pt x="263732" y="446096"/>
                          <a:pt x="276333" y="433012"/>
                          <a:pt x="280569" y="416444"/>
                        </a:cubicBezTo>
                        <a:close/>
                      </a:path>
                    </a:pathLst>
                  </a:custGeom>
                  <a:solidFill>
                    <a:srgbClr val="EAC483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11" name="Freeform: Shape 1110">
                    <a:extLst>
                      <a:ext uri="{FF2B5EF4-FFF2-40B4-BE49-F238E27FC236}">
                        <a16:creationId xmlns:a16="http://schemas.microsoft.com/office/drawing/2014/main" id="{4ADD50E1-1BCE-6EBE-B27F-07948415EBED}"/>
                      </a:ext>
                    </a:extLst>
                  </p:cNvPr>
                  <p:cNvSpPr/>
                  <p:nvPr/>
                </p:nvSpPr>
                <p:spPr>
                  <a:xfrm>
                    <a:off x="4301009" y="5988735"/>
                    <a:ext cx="224031" cy="91686"/>
                  </a:xfrm>
                  <a:custGeom>
                    <a:avLst/>
                    <a:gdLst>
                      <a:gd name="connsiteX0" fmla="*/ 141666 w 362419"/>
                      <a:gd name="connsiteY0" fmla="*/ 1043 h 148321"/>
                      <a:gd name="connsiteX1" fmla="*/ 187243 w 362419"/>
                      <a:gd name="connsiteY1" fmla="*/ 23510 h 148321"/>
                      <a:gd name="connsiteX2" fmla="*/ 284402 w 362419"/>
                      <a:gd name="connsiteY2" fmla="*/ 56539 h 148321"/>
                      <a:gd name="connsiteX3" fmla="*/ 360864 w 362419"/>
                      <a:gd name="connsiteY3" fmla="*/ 110159 h 148321"/>
                      <a:gd name="connsiteX4" fmla="*/ 117644 w 362419"/>
                      <a:gd name="connsiteY4" fmla="*/ 138202 h 148321"/>
                      <a:gd name="connsiteX5" fmla="*/ -1339 w 362419"/>
                      <a:gd name="connsiteY5" fmla="*/ 106030 h 148321"/>
                      <a:gd name="connsiteX6" fmla="*/ 11530 w 362419"/>
                      <a:gd name="connsiteY6" fmla="*/ 1525 h 148321"/>
                      <a:gd name="connsiteX7" fmla="*/ 141666 w 362419"/>
                      <a:gd name="connsiteY7" fmla="*/ 1043 h 1483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62419" h="148321">
                        <a:moveTo>
                          <a:pt x="141666" y="1043"/>
                        </a:moveTo>
                        <a:cubicBezTo>
                          <a:pt x="141666" y="1043"/>
                          <a:pt x="159897" y="9032"/>
                          <a:pt x="187243" y="23510"/>
                        </a:cubicBezTo>
                        <a:cubicBezTo>
                          <a:pt x="214589" y="37987"/>
                          <a:pt x="245689" y="53912"/>
                          <a:pt x="284402" y="56539"/>
                        </a:cubicBezTo>
                        <a:cubicBezTo>
                          <a:pt x="323116" y="59167"/>
                          <a:pt x="363653" y="73162"/>
                          <a:pt x="360864" y="110159"/>
                        </a:cubicBezTo>
                        <a:cubicBezTo>
                          <a:pt x="358076" y="147157"/>
                          <a:pt x="233892" y="158417"/>
                          <a:pt x="117644" y="138202"/>
                        </a:cubicBezTo>
                        <a:cubicBezTo>
                          <a:pt x="1396" y="117988"/>
                          <a:pt x="-320" y="115200"/>
                          <a:pt x="-1339" y="106030"/>
                        </a:cubicBezTo>
                        <a:cubicBezTo>
                          <a:pt x="-2358" y="96862"/>
                          <a:pt x="6597" y="5064"/>
                          <a:pt x="11530" y="1525"/>
                        </a:cubicBezTo>
                        <a:cubicBezTo>
                          <a:pt x="16463" y="-2013"/>
                          <a:pt x="141666" y="1043"/>
                          <a:pt x="141666" y="1043"/>
                        </a:cubicBezTo>
                        <a:close/>
                      </a:path>
                    </a:pathLst>
                  </a:custGeom>
                  <a:solidFill>
                    <a:srgbClr val="212231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12" name="Freeform: Shape 1111">
                    <a:extLst>
                      <a:ext uri="{FF2B5EF4-FFF2-40B4-BE49-F238E27FC236}">
                        <a16:creationId xmlns:a16="http://schemas.microsoft.com/office/drawing/2014/main" id="{7C2E8DE3-DDDF-80C7-1B29-B6E0798538F3}"/>
                      </a:ext>
                    </a:extLst>
                  </p:cNvPr>
                  <p:cNvSpPr/>
                  <p:nvPr/>
                </p:nvSpPr>
                <p:spPr>
                  <a:xfrm>
                    <a:off x="4307808" y="5936393"/>
                    <a:ext cx="87549" cy="64274"/>
                  </a:xfrm>
                  <a:custGeom>
                    <a:avLst/>
                    <a:gdLst>
                      <a:gd name="connsiteX0" fmla="*/ 140212 w 141630"/>
                      <a:gd name="connsiteY0" fmla="*/ 43571 h 103977"/>
                      <a:gd name="connsiteX1" fmla="*/ 131364 w 141630"/>
                      <a:gd name="connsiteY1" fmla="*/ 90006 h 103977"/>
                      <a:gd name="connsiteX2" fmla="*/ -1130 w 141630"/>
                      <a:gd name="connsiteY2" fmla="*/ 89738 h 103977"/>
                      <a:gd name="connsiteX3" fmla="*/ 49862 w 141630"/>
                      <a:gd name="connsiteY3" fmla="*/ -183 h 103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1630" h="103977">
                        <a:moveTo>
                          <a:pt x="140212" y="43571"/>
                        </a:moveTo>
                        <a:cubicBezTo>
                          <a:pt x="140212" y="43571"/>
                          <a:pt x="131740" y="85126"/>
                          <a:pt x="131364" y="90006"/>
                        </a:cubicBezTo>
                        <a:cubicBezTo>
                          <a:pt x="130989" y="94885"/>
                          <a:pt x="-8584" y="118585"/>
                          <a:pt x="-1130" y="89738"/>
                        </a:cubicBezTo>
                        <a:cubicBezTo>
                          <a:pt x="6752" y="59282"/>
                          <a:pt x="49862" y="-183"/>
                          <a:pt x="49862" y="-183"/>
                        </a:cubicBezTo>
                        <a:close/>
                      </a:path>
                    </a:pathLst>
                  </a:custGeom>
                  <a:solidFill>
                    <a:srgbClr val="252638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13" name="Freeform: Shape 1112">
                    <a:extLst>
                      <a:ext uri="{FF2B5EF4-FFF2-40B4-BE49-F238E27FC236}">
                        <a16:creationId xmlns:a16="http://schemas.microsoft.com/office/drawing/2014/main" id="{D3FE6F58-E356-DA4E-1C08-ECA4593DA4C5}"/>
                      </a:ext>
                    </a:extLst>
                  </p:cNvPr>
                  <p:cNvSpPr/>
                  <p:nvPr/>
                </p:nvSpPr>
                <p:spPr>
                  <a:xfrm>
                    <a:off x="4309743" y="5196738"/>
                    <a:ext cx="403488" cy="783717"/>
                  </a:xfrm>
                  <a:custGeom>
                    <a:avLst/>
                    <a:gdLst>
                      <a:gd name="connsiteX0" fmla="*/ 639019 w 652728"/>
                      <a:gd name="connsiteY0" fmla="*/ 279840 h 1267831"/>
                      <a:gd name="connsiteX1" fmla="*/ 229737 w 652728"/>
                      <a:gd name="connsiteY1" fmla="*/ 26486 h 1267831"/>
                      <a:gd name="connsiteX2" fmla="*/ 377889 w 652728"/>
                      <a:gd name="connsiteY2" fmla="*/ 463543 h 1267831"/>
                      <a:gd name="connsiteX3" fmla="*/ 318157 w 652728"/>
                      <a:gd name="connsiteY3" fmla="*/ 635770 h 1267831"/>
                      <a:gd name="connsiteX4" fmla="*/ -1419 w 652728"/>
                      <a:gd name="connsiteY4" fmla="*/ 1222105 h 1267831"/>
                      <a:gd name="connsiteX5" fmla="*/ 145286 w 652728"/>
                      <a:gd name="connsiteY5" fmla="*/ 1265001 h 1267831"/>
                      <a:gd name="connsiteX6" fmla="*/ 534192 w 652728"/>
                      <a:gd name="connsiteY6" fmla="*/ 754699 h 1267831"/>
                      <a:gd name="connsiteX7" fmla="*/ 637303 w 652728"/>
                      <a:gd name="connsiteY7" fmla="*/ 613571 h 1267831"/>
                      <a:gd name="connsiteX8" fmla="*/ 648992 w 652728"/>
                      <a:gd name="connsiteY8" fmla="*/ 396410 h 1267831"/>
                      <a:gd name="connsiteX9" fmla="*/ 639019 w 652728"/>
                      <a:gd name="connsiteY9" fmla="*/ 279840 h 1267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52728" h="1267831">
                        <a:moveTo>
                          <a:pt x="639019" y="279840"/>
                        </a:moveTo>
                        <a:cubicBezTo>
                          <a:pt x="627920" y="165898"/>
                          <a:pt x="248129" y="-81505"/>
                          <a:pt x="229737" y="26486"/>
                        </a:cubicBezTo>
                        <a:cubicBezTo>
                          <a:pt x="211345" y="134477"/>
                          <a:pt x="368076" y="382523"/>
                          <a:pt x="377889" y="463543"/>
                        </a:cubicBezTo>
                        <a:cubicBezTo>
                          <a:pt x="387702" y="544562"/>
                          <a:pt x="379551" y="565796"/>
                          <a:pt x="318157" y="635770"/>
                        </a:cubicBezTo>
                        <a:cubicBezTo>
                          <a:pt x="256761" y="705744"/>
                          <a:pt x="-1419" y="1222105"/>
                          <a:pt x="-1419" y="1222105"/>
                        </a:cubicBezTo>
                        <a:cubicBezTo>
                          <a:pt x="5927" y="1261408"/>
                          <a:pt x="141586" y="1273687"/>
                          <a:pt x="145286" y="1265001"/>
                        </a:cubicBezTo>
                        <a:cubicBezTo>
                          <a:pt x="148985" y="1256314"/>
                          <a:pt x="514513" y="773144"/>
                          <a:pt x="534192" y="754699"/>
                        </a:cubicBezTo>
                        <a:cubicBezTo>
                          <a:pt x="553870" y="736254"/>
                          <a:pt x="626257" y="654054"/>
                          <a:pt x="637303" y="613571"/>
                        </a:cubicBezTo>
                        <a:cubicBezTo>
                          <a:pt x="644327" y="587780"/>
                          <a:pt x="656391" y="475821"/>
                          <a:pt x="648992" y="396410"/>
                        </a:cubicBezTo>
                        <a:cubicBezTo>
                          <a:pt x="648992" y="396518"/>
                          <a:pt x="640520" y="289116"/>
                          <a:pt x="639019" y="279840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14" name="Freeform: Shape 1113">
                    <a:extLst>
                      <a:ext uri="{FF2B5EF4-FFF2-40B4-BE49-F238E27FC236}">
                        <a16:creationId xmlns:a16="http://schemas.microsoft.com/office/drawing/2014/main" id="{010BDC03-68E0-BF70-C471-138BDEFABF11}"/>
                      </a:ext>
                    </a:extLst>
                  </p:cNvPr>
                  <p:cNvSpPr/>
                  <p:nvPr/>
                </p:nvSpPr>
                <p:spPr>
                  <a:xfrm>
                    <a:off x="4762476" y="5986344"/>
                    <a:ext cx="230707" cy="96008"/>
                  </a:xfrm>
                  <a:custGeom>
                    <a:avLst/>
                    <a:gdLst>
                      <a:gd name="connsiteX0" fmla="*/ 131830 w 373218"/>
                      <a:gd name="connsiteY0" fmla="*/ -183 h 155314"/>
                      <a:gd name="connsiteX1" fmla="*/ 184645 w 373218"/>
                      <a:gd name="connsiteY1" fmla="*/ 18959 h 155314"/>
                      <a:gd name="connsiteX2" fmla="*/ 290116 w 373218"/>
                      <a:gd name="connsiteY2" fmla="*/ 61158 h 155314"/>
                      <a:gd name="connsiteX3" fmla="*/ 371672 w 373218"/>
                      <a:gd name="connsiteY3" fmla="*/ 117191 h 155314"/>
                      <a:gd name="connsiteX4" fmla="*/ 120033 w 373218"/>
                      <a:gd name="connsiteY4" fmla="*/ 144483 h 155314"/>
                      <a:gd name="connsiteX5" fmla="*/ -1309 w 373218"/>
                      <a:gd name="connsiteY5" fmla="*/ 111829 h 155314"/>
                      <a:gd name="connsiteX6" fmla="*/ 8986 w 373218"/>
                      <a:gd name="connsiteY6" fmla="*/ 13865 h 155314"/>
                      <a:gd name="connsiteX7" fmla="*/ 131830 w 373218"/>
                      <a:gd name="connsiteY7" fmla="*/ -183 h 155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73218" h="155314">
                        <a:moveTo>
                          <a:pt x="131830" y="-183"/>
                        </a:moveTo>
                        <a:cubicBezTo>
                          <a:pt x="150222" y="3731"/>
                          <a:pt x="168023" y="10165"/>
                          <a:pt x="184645" y="18959"/>
                        </a:cubicBezTo>
                        <a:cubicBezTo>
                          <a:pt x="212528" y="33704"/>
                          <a:pt x="250598" y="58477"/>
                          <a:pt x="290116" y="61158"/>
                        </a:cubicBezTo>
                        <a:cubicBezTo>
                          <a:pt x="329634" y="63839"/>
                          <a:pt x="374514" y="79389"/>
                          <a:pt x="371672" y="117191"/>
                        </a:cubicBezTo>
                        <a:cubicBezTo>
                          <a:pt x="368830" y="154993"/>
                          <a:pt x="238534" y="165449"/>
                          <a:pt x="120033" y="144483"/>
                        </a:cubicBezTo>
                        <a:cubicBezTo>
                          <a:pt x="1533" y="123518"/>
                          <a:pt x="-451" y="120998"/>
                          <a:pt x="-1309" y="111829"/>
                        </a:cubicBezTo>
                        <a:cubicBezTo>
                          <a:pt x="-2167" y="102660"/>
                          <a:pt x="2069" y="31881"/>
                          <a:pt x="8986" y="13865"/>
                        </a:cubicBezTo>
                        <a:cubicBezTo>
                          <a:pt x="11238" y="8127"/>
                          <a:pt x="131830" y="-183"/>
                          <a:pt x="131830" y="-183"/>
                        </a:cubicBezTo>
                        <a:close/>
                      </a:path>
                    </a:pathLst>
                  </a:custGeom>
                  <a:solidFill>
                    <a:srgbClr val="212231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15" name="Freeform: Shape 1114">
                    <a:extLst>
                      <a:ext uri="{FF2B5EF4-FFF2-40B4-BE49-F238E27FC236}">
                        <a16:creationId xmlns:a16="http://schemas.microsoft.com/office/drawing/2014/main" id="{E4F2EA64-0BBF-3D15-72C9-578679BA3F4A}"/>
                      </a:ext>
                    </a:extLst>
                  </p:cNvPr>
                  <p:cNvSpPr/>
                  <p:nvPr/>
                </p:nvSpPr>
                <p:spPr>
                  <a:xfrm>
                    <a:off x="4768866" y="5941444"/>
                    <a:ext cx="100009" cy="57038"/>
                  </a:xfrm>
                  <a:custGeom>
                    <a:avLst/>
                    <a:gdLst>
                      <a:gd name="connsiteX0" fmla="*/ 160368 w 161786"/>
                      <a:gd name="connsiteY0" fmla="*/ 42264 h 92272"/>
                      <a:gd name="connsiteX1" fmla="*/ 152593 w 161786"/>
                      <a:gd name="connsiteY1" fmla="*/ 81728 h 92272"/>
                      <a:gd name="connsiteX2" fmla="*/ -1350 w 161786"/>
                      <a:gd name="connsiteY2" fmla="*/ 86500 h 92272"/>
                      <a:gd name="connsiteX3" fmla="*/ 35434 w 161786"/>
                      <a:gd name="connsiteY3" fmla="*/ 4784 h 92272"/>
                      <a:gd name="connsiteX4" fmla="*/ 160368 w 161786"/>
                      <a:gd name="connsiteY4" fmla="*/ 42264 h 922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1786" h="92272">
                        <a:moveTo>
                          <a:pt x="160368" y="42264"/>
                        </a:moveTo>
                        <a:cubicBezTo>
                          <a:pt x="160368" y="42264"/>
                          <a:pt x="149054" y="76688"/>
                          <a:pt x="152593" y="81728"/>
                        </a:cubicBezTo>
                        <a:cubicBezTo>
                          <a:pt x="156132" y="86768"/>
                          <a:pt x="-5211" y="99316"/>
                          <a:pt x="-1350" y="86500"/>
                        </a:cubicBezTo>
                        <a:cubicBezTo>
                          <a:pt x="902" y="79047"/>
                          <a:pt x="23529" y="30360"/>
                          <a:pt x="35434" y="4784"/>
                        </a:cubicBezTo>
                        <a:cubicBezTo>
                          <a:pt x="45835" y="-17469"/>
                          <a:pt x="160368" y="42264"/>
                          <a:pt x="160368" y="42264"/>
                        </a:cubicBezTo>
                        <a:close/>
                      </a:path>
                    </a:pathLst>
                  </a:custGeom>
                  <a:solidFill>
                    <a:srgbClr val="252638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16" name="Freeform: Shape 1115">
                    <a:extLst>
                      <a:ext uri="{FF2B5EF4-FFF2-40B4-BE49-F238E27FC236}">
                        <a16:creationId xmlns:a16="http://schemas.microsoft.com/office/drawing/2014/main" id="{F139D785-9E90-42ED-C492-883D95AE07D9}"/>
                      </a:ext>
                    </a:extLst>
                  </p:cNvPr>
                  <p:cNvSpPr/>
                  <p:nvPr/>
                </p:nvSpPr>
                <p:spPr>
                  <a:xfrm>
                    <a:off x="4478350" y="5136032"/>
                    <a:ext cx="610572" cy="844487"/>
                  </a:xfrm>
                  <a:custGeom>
                    <a:avLst/>
                    <a:gdLst>
                      <a:gd name="connsiteX0" fmla="*/ 477039 w 987732"/>
                      <a:gd name="connsiteY0" fmla="*/ 76434 h 1366139"/>
                      <a:gd name="connsiteX1" fmla="*/ 966053 w 987732"/>
                      <a:gd name="connsiteY1" fmla="*/ 477726 h 1366139"/>
                      <a:gd name="connsiteX2" fmla="*/ 952702 w 987732"/>
                      <a:gd name="connsiteY2" fmla="*/ 680249 h 1366139"/>
                      <a:gd name="connsiteX3" fmla="*/ 633717 w 987732"/>
                      <a:gd name="connsiteY3" fmla="*/ 1361974 h 1366139"/>
                      <a:gd name="connsiteX4" fmla="*/ 464385 w 987732"/>
                      <a:gd name="connsiteY4" fmla="*/ 1336611 h 1366139"/>
                      <a:gd name="connsiteX5" fmla="*/ 691251 w 987732"/>
                      <a:gd name="connsiteY5" fmla="*/ 659980 h 1366139"/>
                      <a:gd name="connsiteX6" fmla="*/ 496074 w 987732"/>
                      <a:gd name="connsiteY6" fmla="*/ 497994 h 1366139"/>
                      <a:gd name="connsiteX7" fmla="*/ 7542 w 987732"/>
                      <a:gd name="connsiteY7" fmla="*/ 152574 h 1366139"/>
                      <a:gd name="connsiteX8" fmla="*/ 7542 w 987732"/>
                      <a:gd name="connsiteY8" fmla="*/ 18524 h 1366139"/>
                      <a:gd name="connsiteX9" fmla="*/ 477039 w 987732"/>
                      <a:gd name="connsiteY9" fmla="*/ 76434 h 13661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87732" h="1366139">
                        <a:moveTo>
                          <a:pt x="477039" y="76434"/>
                        </a:moveTo>
                        <a:cubicBezTo>
                          <a:pt x="477039" y="76434"/>
                          <a:pt x="916723" y="409575"/>
                          <a:pt x="966053" y="477726"/>
                        </a:cubicBezTo>
                        <a:cubicBezTo>
                          <a:pt x="1015384" y="545877"/>
                          <a:pt x="960048" y="647111"/>
                          <a:pt x="952702" y="680249"/>
                        </a:cubicBezTo>
                        <a:cubicBezTo>
                          <a:pt x="945356" y="713385"/>
                          <a:pt x="637417" y="1304868"/>
                          <a:pt x="633717" y="1361974"/>
                        </a:cubicBezTo>
                        <a:cubicBezTo>
                          <a:pt x="633717" y="1361974"/>
                          <a:pt x="499345" y="1380794"/>
                          <a:pt x="464385" y="1336611"/>
                        </a:cubicBezTo>
                        <a:cubicBezTo>
                          <a:pt x="464385" y="1336611"/>
                          <a:pt x="659937" y="766791"/>
                          <a:pt x="691251" y="659980"/>
                        </a:cubicBezTo>
                        <a:cubicBezTo>
                          <a:pt x="722565" y="553169"/>
                          <a:pt x="582563" y="536654"/>
                          <a:pt x="496074" y="497994"/>
                        </a:cubicBezTo>
                        <a:cubicBezTo>
                          <a:pt x="409585" y="459334"/>
                          <a:pt x="29580" y="236436"/>
                          <a:pt x="7542" y="152574"/>
                        </a:cubicBezTo>
                        <a:cubicBezTo>
                          <a:pt x="-12619" y="76004"/>
                          <a:pt x="7542" y="18524"/>
                          <a:pt x="7542" y="18524"/>
                        </a:cubicBezTo>
                        <a:cubicBezTo>
                          <a:pt x="7542" y="18524"/>
                          <a:pt x="113763" y="-50431"/>
                          <a:pt x="477039" y="76434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17" name="Freeform: Shape 1116">
                    <a:extLst>
                      <a:ext uri="{FF2B5EF4-FFF2-40B4-BE49-F238E27FC236}">
                        <a16:creationId xmlns:a16="http://schemas.microsoft.com/office/drawing/2014/main" id="{9745D438-CA72-F2D8-E016-A301EE92FB9D}"/>
                      </a:ext>
                    </a:extLst>
                  </p:cNvPr>
                  <p:cNvSpPr/>
                  <p:nvPr/>
                </p:nvSpPr>
                <p:spPr>
                  <a:xfrm>
                    <a:off x="4468576" y="4628834"/>
                    <a:ext cx="344077" cy="600762"/>
                  </a:xfrm>
                  <a:custGeom>
                    <a:avLst/>
                    <a:gdLst>
                      <a:gd name="connsiteX0" fmla="*/ 528937 w 556618"/>
                      <a:gd name="connsiteY0" fmla="*/ 79764 h 971862"/>
                      <a:gd name="connsiteX1" fmla="*/ 553924 w 556618"/>
                      <a:gd name="connsiteY1" fmla="*/ 304968 h 971862"/>
                      <a:gd name="connsiteX2" fmla="*/ 457408 w 556618"/>
                      <a:gd name="connsiteY2" fmla="*/ 633337 h 971862"/>
                      <a:gd name="connsiteX3" fmla="*/ 492905 w 556618"/>
                      <a:gd name="connsiteY3" fmla="*/ 896934 h 971862"/>
                      <a:gd name="connsiteX4" fmla="*/ -1419 w 556618"/>
                      <a:gd name="connsiteY4" fmla="*/ 971680 h 971862"/>
                      <a:gd name="connsiteX5" fmla="*/ 17509 w 556618"/>
                      <a:gd name="connsiteY5" fmla="*/ 691676 h 971862"/>
                      <a:gd name="connsiteX6" fmla="*/ 113007 w 556618"/>
                      <a:gd name="connsiteY6" fmla="*/ 333601 h 971862"/>
                      <a:gd name="connsiteX7" fmla="*/ 431563 w 556618"/>
                      <a:gd name="connsiteY7" fmla="*/ -183 h 971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56618" h="971862">
                        <a:moveTo>
                          <a:pt x="528937" y="79764"/>
                        </a:moveTo>
                        <a:cubicBezTo>
                          <a:pt x="528937" y="79764"/>
                          <a:pt x="562021" y="224967"/>
                          <a:pt x="553924" y="304968"/>
                        </a:cubicBezTo>
                        <a:cubicBezTo>
                          <a:pt x="545828" y="384970"/>
                          <a:pt x="463575" y="588779"/>
                          <a:pt x="457408" y="633337"/>
                        </a:cubicBezTo>
                        <a:cubicBezTo>
                          <a:pt x="451242" y="677896"/>
                          <a:pt x="492905" y="896934"/>
                          <a:pt x="492905" y="896934"/>
                        </a:cubicBezTo>
                        <a:lnTo>
                          <a:pt x="-1419" y="971680"/>
                        </a:lnTo>
                        <a:cubicBezTo>
                          <a:pt x="190" y="878059"/>
                          <a:pt x="6464" y="784653"/>
                          <a:pt x="17509" y="691676"/>
                        </a:cubicBezTo>
                        <a:cubicBezTo>
                          <a:pt x="35687" y="539717"/>
                          <a:pt x="92952" y="419501"/>
                          <a:pt x="113007" y="333601"/>
                        </a:cubicBezTo>
                        <a:cubicBezTo>
                          <a:pt x="181373" y="40568"/>
                          <a:pt x="431563" y="-183"/>
                          <a:pt x="431563" y="-183"/>
                        </a:cubicBezTo>
                        <a:close/>
                      </a:path>
                    </a:pathLst>
                  </a:custGeom>
                  <a:solidFill>
                    <a:srgbClr val="C8BCB4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18" name="Freeform: Shape 1117">
                    <a:extLst>
                      <a:ext uri="{FF2B5EF4-FFF2-40B4-BE49-F238E27FC236}">
                        <a16:creationId xmlns:a16="http://schemas.microsoft.com/office/drawing/2014/main" id="{BD9BB273-3231-F8AD-CE2C-B89880124B2D}"/>
                      </a:ext>
                    </a:extLst>
                  </p:cNvPr>
                  <p:cNvSpPr/>
                  <p:nvPr/>
                </p:nvSpPr>
                <p:spPr>
                  <a:xfrm>
                    <a:off x="4762731" y="4410533"/>
                    <a:ext cx="197021" cy="256021"/>
                  </a:xfrm>
                  <a:custGeom>
                    <a:avLst/>
                    <a:gdLst>
                      <a:gd name="connsiteX0" fmla="*/ 292116 w 318724"/>
                      <a:gd name="connsiteY0" fmla="*/ 107709 h 414169"/>
                      <a:gd name="connsiteX1" fmla="*/ 303216 w 318724"/>
                      <a:gd name="connsiteY1" fmla="*/ 195109 h 414169"/>
                      <a:gd name="connsiteX2" fmla="*/ 317103 w 318724"/>
                      <a:gd name="connsiteY2" fmla="*/ 291625 h 414169"/>
                      <a:gd name="connsiteX3" fmla="*/ 277371 w 318724"/>
                      <a:gd name="connsiteY3" fmla="*/ 315808 h 414169"/>
                      <a:gd name="connsiteX4" fmla="*/ 209488 w 318724"/>
                      <a:gd name="connsiteY4" fmla="*/ 413986 h 414169"/>
                      <a:gd name="connsiteX5" fmla="*/ 28145 w 318724"/>
                      <a:gd name="connsiteY5" fmla="*/ 316881 h 414169"/>
                      <a:gd name="connsiteX6" fmla="*/ 16349 w 318724"/>
                      <a:gd name="connsiteY6" fmla="*/ 46260 h 414169"/>
                      <a:gd name="connsiteX7" fmla="*/ 292116 w 318724"/>
                      <a:gd name="connsiteY7" fmla="*/ 107709 h 414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8724" h="414169">
                        <a:moveTo>
                          <a:pt x="292116" y="107709"/>
                        </a:moveTo>
                        <a:cubicBezTo>
                          <a:pt x="292116" y="107709"/>
                          <a:pt x="324288" y="185726"/>
                          <a:pt x="303216" y="195109"/>
                        </a:cubicBezTo>
                        <a:cubicBezTo>
                          <a:pt x="285897" y="202884"/>
                          <a:pt x="313940" y="279078"/>
                          <a:pt x="317103" y="291625"/>
                        </a:cubicBezTo>
                        <a:cubicBezTo>
                          <a:pt x="320267" y="304173"/>
                          <a:pt x="285414" y="308945"/>
                          <a:pt x="277371" y="315808"/>
                        </a:cubicBezTo>
                        <a:cubicBezTo>
                          <a:pt x="269328" y="322672"/>
                          <a:pt x="237906" y="414094"/>
                          <a:pt x="209488" y="413986"/>
                        </a:cubicBezTo>
                        <a:cubicBezTo>
                          <a:pt x="181069" y="413879"/>
                          <a:pt x="58869" y="356398"/>
                          <a:pt x="28145" y="316881"/>
                        </a:cubicBezTo>
                        <a:cubicBezTo>
                          <a:pt x="-2579" y="277363"/>
                          <a:pt x="-13893" y="112213"/>
                          <a:pt x="16349" y="46260"/>
                        </a:cubicBezTo>
                        <a:cubicBezTo>
                          <a:pt x="46591" y="-19692"/>
                          <a:pt x="235387" y="-28647"/>
                          <a:pt x="292116" y="107709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19" name="Freeform: Shape 1118">
                    <a:extLst>
                      <a:ext uri="{FF2B5EF4-FFF2-40B4-BE49-F238E27FC236}">
                        <a16:creationId xmlns:a16="http://schemas.microsoft.com/office/drawing/2014/main" id="{D370148F-0DEA-AC59-E7E1-F1C7D06B8E39}"/>
                      </a:ext>
                    </a:extLst>
                  </p:cNvPr>
                  <p:cNvSpPr/>
                  <p:nvPr/>
                </p:nvSpPr>
                <p:spPr>
                  <a:xfrm>
                    <a:off x="4746269" y="4475718"/>
                    <a:ext cx="95890" cy="258996"/>
                  </a:xfrm>
                  <a:custGeom>
                    <a:avLst/>
                    <a:gdLst>
                      <a:gd name="connsiteX0" fmla="*/ 153704 w 155122"/>
                      <a:gd name="connsiteY0" fmla="*/ 279259 h 418982"/>
                      <a:gd name="connsiteX1" fmla="*/ 142980 w 155122"/>
                      <a:gd name="connsiteY1" fmla="*/ 297597 h 418982"/>
                      <a:gd name="connsiteX2" fmla="*/ 134187 w 155122"/>
                      <a:gd name="connsiteY2" fmla="*/ 313415 h 418982"/>
                      <a:gd name="connsiteX3" fmla="*/ 126626 w 155122"/>
                      <a:gd name="connsiteY3" fmla="*/ 327464 h 418982"/>
                      <a:gd name="connsiteX4" fmla="*/ 87537 w 155122"/>
                      <a:gd name="connsiteY4" fmla="*/ 414543 h 418982"/>
                      <a:gd name="connsiteX5" fmla="*/ -1419 w 155122"/>
                      <a:gd name="connsiteY5" fmla="*/ 250144 h 418982"/>
                      <a:gd name="connsiteX6" fmla="*/ 103999 w 155122"/>
                      <a:gd name="connsiteY6" fmla="*/ 24564 h 418982"/>
                      <a:gd name="connsiteX7" fmla="*/ 153704 w 155122"/>
                      <a:gd name="connsiteY7" fmla="*/ 279259 h 418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55122" h="418982">
                        <a:moveTo>
                          <a:pt x="153704" y="279259"/>
                        </a:moveTo>
                        <a:cubicBezTo>
                          <a:pt x="153704" y="279259"/>
                          <a:pt x="149522" y="286444"/>
                          <a:pt x="142980" y="297597"/>
                        </a:cubicBezTo>
                        <a:cubicBezTo>
                          <a:pt x="140353" y="302209"/>
                          <a:pt x="137618" y="307624"/>
                          <a:pt x="134187" y="313415"/>
                        </a:cubicBezTo>
                        <a:cubicBezTo>
                          <a:pt x="131773" y="317865"/>
                          <a:pt x="129200" y="322584"/>
                          <a:pt x="126626" y="327464"/>
                        </a:cubicBezTo>
                        <a:cubicBezTo>
                          <a:pt x="110540" y="358080"/>
                          <a:pt x="91666" y="395453"/>
                          <a:pt x="87537" y="414543"/>
                        </a:cubicBezTo>
                        <a:cubicBezTo>
                          <a:pt x="79762" y="450200"/>
                          <a:pt x="-1419" y="250144"/>
                          <a:pt x="-1419" y="250144"/>
                        </a:cubicBezTo>
                        <a:cubicBezTo>
                          <a:pt x="39011" y="177531"/>
                          <a:pt x="74239" y="102147"/>
                          <a:pt x="103999" y="24564"/>
                        </a:cubicBezTo>
                        <a:cubicBezTo>
                          <a:pt x="150916" y="-98815"/>
                          <a:pt x="153704" y="279259"/>
                          <a:pt x="153704" y="279259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20" name="Freeform: Shape 1119">
                    <a:extLst>
                      <a:ext uri="{FF2B5EF4-FFF2-40B4-BE49-F238E27FC236}">
                        <a16:creationId xmlns:a16="http://schemas.microsoft.com/office/drawing/2014/main" id="{767F6499-85B4-48F1-A257-17C0ECDE3217}"/>
                      </a:ext>
                    </a:extLst>
                  </p:cNvPr>
                  <p:cNvSpPr/>
                  <p:nvPr/>
                </p:nvSpPr>
                <p:spPr>
                  <a:xfrm>
                    <a:off x="4744249" y="4384309"/>
                    <a:ext cx="214419" cy="209567"/>
                  </a:xfrm>
                  <a:custGeom>
                    <a:avLst/>
                    <a:gdLst>
                      <a:gd name="connsiteX0" fmla="*/ 328288 w 346869"/>
                      <a:gd name="connsiteY0" fmla="*/ 166969 h 339020"/>
                      <a:gd name="connsiteX1" fmla="*/ 309682 w 346869"/>
                      <a:gd name="connsiteY1" fmla="*/ 24608 h 339020"/>
                      <a:gd name="connsiteX2" fmla="*/ 79116 w 346869"/>
                      <a:gd name="connsiteY2" fmla="*/ 49541 h 339020"/>
                      <a:gd name="connsiteX3" fmla="*/ 3564 w 346869"/>
                      <a:gd name="connsiteY3" fmla="*/ 206219 h 339020"/>
                      <a:gd name="connsiteX4" fmla="*/ 33646 w 346869"/>
                      <a:gd name="connsiteY4" fmla="*/ 338821 h 339020"/>
                      <a:gd name="connsiteX5" fmla="*/ 85550 w 346869"/>
                      <a:gd name="connsiteY5" fmla="*/ 264503 h 339020"/>
                      <a:gd name="connsiteX6" fmla="*/ 166569 w 346869"/>
                      <a:gd name="connsiteY6" fmla="*/ 259141 h 339020"/>
                      <a:gd name="connsiteX7" fmla="*/ 189519 w 346869"/>
                      <a:gd name="connsiteY7" fmla="*/ 181714 h 339020"/>
                      <a:gd name="connsiteX8" fmla="*/ 328288 w 346869"/>
                      <a:gd name="connsiteY8" fmla="*/ 166969 h 3390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6869" h="339020">
                        <a:moveTo>
                          <a:pt x="328288" y="166969"/>
                        </a:moveTo>
                        <a:cubicBezTo>
                          <a:pt x="328288" y="166969"/>
                          <a:pt x="377296" y="91525"/>
                          <a:pt x="309682" y="24608"/>
                        </a:cubicBezTo>
                        <a:cubicBezTo>
                          <a:pt x="242067" y="-42310"/>
                          <a:pt x="95202" y="47181"/>
                          <a:pt x="79116" y="49541"/>
                        </a:cubicBezTo>
                        <a:cubicBezTo>
                          <a:pt x="63030" y="51900"/>
                          <a:pt x="-22762" y="48469"/>
                          <a:pt x="3564" y="206219"/>
                        </a:cubicBezTo>
                        <a:cubicBezTo>
                          <a:pt x="26514" y="343271"/>
                          <a:pt x="33646" y="338821"/>
                          <a:pt x="33646" y="338821"/>
                        </a:cubicBezTo>
                        <a:cubicBezTo>
                          <a:pt x="33646" y="338821"/>
                          <a:pt x="68338" y="274477"/>
                          <a:pt x="85550" y="264503"/>
                        </a:cubicBezTo>
                        <a:cubicBezTo>
                          <a:pt x="112360" y="249007"/>
                          <a:pt x="166569" y="259141"/>
                          <a:pt x="166569" y="259141"/>
                        </a:cubicBezTo>
                        <a:cubicBezTo>
                          <a:pt x="166569" y="259141"/>
                          <a:pt x="147802" y="187237"/>
                          <a:pt x="189519" y="181714"/>
                        </a:cubicBezTo>
                        <a:cubicBezTo>
                          <a:pt x="231236" y="176191"/>
                          <a:pt x="288716" y="147344"/>
                          <a:pt x="328288" y="166969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21" name="Freeform: Shape 1120">
                    <a:extLst>
                      <a:ext uri="{FF2B5EF4-FFF2-40B4-BE49-F238E27FC236}">
                        <a16:creationId xmlns:a16="http://schemas.microsoft.com/office/drawing/2014/main" id="{0E3807E6-9FC5-924F-7D32-D60633D23B15}"/>
                      </a:ext>
                    </a:extLst>
                  </p:cNvPr>
                  <p:cNvSpPr/>
                  <p:nvPr/>
                </p:nvSpPr>
                <p:spPr>
                  <a:xfrm>
                    <a:off x="4785976" y="4494403"/>
                    <a:ext cx="41593" cy="68688"/>
                  </a:xfrm>
                  <a:custGeom>
                    <a:avLst/>
                    <a:gdLst>
                      <a:gd name="connsiteX0" fmla="*/ 60034 w 67285"/>
                      <a:gd name="connsiteY0" fmla="*/ 36857 h 111117"/>
                      <a:gd name="connsiteX1" fmla="*/ 12633 w 67285"/>
                      <a:gd name="connsiteY1" fmla="*/ 5275 h 111117"/>
                      <a:gd name="connsiteX2" fmla="*/ 29846 w 67285"/>
                      <a:gd name="connsiteY2" fmla="*/ 109941 h 111117"/>
                      <a:gd name="connsiteX3" fmla="*/ 60034 w 67285"/>
                      <a:gd name="connsiteY3" fmla="*/ 36857 h 1111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285" h="111117">
                        <a:moveTo>
                          <a:pt x="60034" y="36857"/>
                        </a:moveTo>
                        <a:cubicBezTo>
                          <a:pt x="57460" y="26991"/>
                          <a:pt x="50114" y="-14993"/>
                          <a:pt x="12633" y="5275"/>
                        </a:cubicBezTo>
                        <a:cubicBezTo>
                          <a:pt x="-24847" y="25544"/>
                          <a:pt x="23841" y="108333"/>
                          <a:pt x="29846" y="109941"/>
                        </a:cubicBezTo>
                        <a:cubicBezTo>
                          <a:pt x="35851" y="111550"/>
                          <a:pt x="81857" y="119861"/>
                          <a:pt x="60034" y="36857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22" name="Freeform: Shape 1121">
                    <a:extLst>
                      <a:ext uri="{FF2B5EF4-FFF2-40B4-BE49-F238E27FC236}">
                        <a16:creationId xmlns:a16="http://schemas.microsoft.com/office/drawing/2014/main" id="{8FC135EF-F5F9-29B7-DF10-EB20DB2938E0}"/>
                      </a:ext>
                    </a:extLst>
                  </p:cNvPr>
                  <p:cNvSpPr/>
                  <p:nvPr/>
                </p:nvSpPr>
                <p:spPr>
                  <a:xfrm>
                    <a:off x="4736193" y="4620416"/>
                    <a:ext cx="74445" cy="142526"/>
                  </a:xfrm>
                  <a:custGeom>
                    <a:avLst/>
                    <a:gdLst>
                      <a:gd name="connsiteX0" fmla="*/ 24158 w 120430"/>
                      <a:gd name="connsiteY0" fmla="*/ -183 h 230566"/>
                      <a:gd name="connsiteX1" fmla="*/ 119012 w 120430"/>
                      <a:gd name="connsiteY1" fmla="*/ 159443 h 230566"/>
                      <a:gd name="connsiteX2" fmla="*/ 98368 w 120430"/>
                      <a:gd name="connsiteY2" fmla="*/ 230383 h 230566"/>
                      <a:gd name="connsiteX3" fmla="*/ -1419 w 120430"/>
                      <a:gd name="connsiteY3" fmla="*/ 13436 h 230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430" h="230566">
                        <a:moveTo>
                          <a:pt x="24158" y="-183"/>
                        </a:moveTo>
                        <a:cubicBezTo>
                          <a:pt x="24158" y="-183"/>
                          <a:pt x="75312" y="119014"/>
                          <a:pt x="119012" y="159443"/>
                        </a:cubicBezTo>
                        <a:lnTo>
                          <a:pt x="98368" y="230383"/>
                        </a:lnTo>
                        <a:lnTo>
                          <a:pt x="-1419" y="13436"/>
                        </a:lnTo>
                        <a:close/>
                      </a:path>
                    </a:pathLst>
                  </a:custGeom>
                  <a:solidFill>
                    <a:srgbClr val="E6D8D1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23" name="Freeform: Shape 1122">
                    <a:extLst>
                      <a:ext uri="{FF2B5EF4-FFF2-40B4-BE49-F238E27FC236}">
                        <a16:creationId xmlns:a16="http://schemas.microsoft.com/office/drawing/2014/main" id="{FF4EE271-54F5-1BF5-B0CA-CFFD997876CE}"/>
                      </a:ext>
                    </a:extLst>
                  </p:cNvPr>
                  <p:cNvSpPr/>
                  <p:nvPr/>
                </p:nvSpPr>
                <p:spPr>
                  <a:xfrm>
                    <a:off x="4468543" y="5154888"/>
                    <a:ext cx="305568" cy="74743"/>
                  </a:xfrm>
                  <a:custGeom>
                    <a:avLst/>
                    <a:gdLst>
                      <a:gd name="connsiteX0" fmla="*/ 494323 w 494322"/>
                      <a:gd name="connsiteY0" fmla="*/ 46113 h 120913"/>
                      <a:gd name="connsiteX1" fmla="*/ 485905 w 494322"/>
                      <a:gd name="connsiteY1" fmla="*/ 0 h 120913"/>
                      <a:gd name="connsiteX2" fmla="*/ 1233 w 494322"/>
                      <a:gd name="connsiteY2" fmla="*/ 70993 h 120913"/>
                      <a:gd name="connsiteX3" fmla="*/ 0 w 494322"/>
                      <a:gd name="connsiteY3" fmla="*/ 120913 h 120913"/>
                      <a:gd name="connsiteX4" fmla="*/ 494323 w 494322"/>
                      <a:gd name="connsiteY4" fmla="*/ 46113 h 1209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4322" h="120913">
                        <a:moveTo>
                          <a:pt x="494323" y="46113"/>
                        </a:moveTo>
                        <a:lnTo>
                          <a:pt x="485905" y="0"/>
                        </a:lnTo>
                        <a:lnTo>
                          <a:pt x="1233" y="70993"/>
                        </a:lnTo>
                        <a:lnTo>
                          <a:pt x="0" y="120913"/>
                        </a:lnTo>
                        <a:lnTo>
                          <a:pt x="494323" y="46113"/>
                        </a:lnTo>
                        <a:close/>
                      </a:path>
                    </a:pathLst>
                  </a:custGeom>
                  <a:solidFill>
                    <a:srgbClr val="404367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24" name="Freeform: Shape 1123">
                    <a:extLst>
                      <a:ext uri="{FF2B5EF4-FFF2-40B4-BE49-F238E27FC236}">
                        <a16:creationId xmlns:a16="http://schemas.microsoft.com/office/drawing/2014/main" id="{7B4F55BA-4786-A33C-891F-0D6F78C30089}"/>
                      </a:ext>
                    </a:extLst>
                  </p:cNvPr>
                  <p:cNvSpPr/>
                  <p:nvPr/>
                </p:nvSpPr>
                <p:spPr>
                  <a:xfrm>
                    <a:off x="4427973" y="4628834"/>
                    <a:ext cx="370631" cy="664336"/>
                  </a:xfrm>
                  <a:custGeom>
                    <a:avLst/>
                    <a:gdLst>
                      <a:gd name="connsiteX0" fmla="*/ 581324 w 599575"/>
                      <a:gd name="connsiteY0" fmla="*/ 359447 h 1074706"/>
                      <a:gd name="connsiteX1" fmla="*/ 545613 w 599575"/>
                      <a:gd name="connsiteY1" fmla="*/ 437142 h 1074706"/>
                      <a:gd name="connsiteX2" fmla="*/ 545613 w 599575"/>
                      <a:gd name="connsiteY2" fmla="*/ 437142 h 1074706"/>
                      <a:gd name="connsiteX3" fmla="*/ 479017 w 599575"/>
                      <a:gd name="connsiteY3" fmla="*/ 610388 h 1074706"/>
                      <a:gd name="connsiteX4" fmla="*/ 459070 w 599575"/>
                      <a:gd name="connsiteY4" fmla="*/ 671086 h 1074706"/>
                      <a:gd name="connsiteX5" fmla="*/ 234509 w 599575"/>
                      <a:gd name="connsiteY5" fmla="*/ 1074523 h 1074706"/>
                      <a:gd name="connsiteX6" fmla="*/ -1419 w 599575"/>
                      <a:gd name="connsiteY6" fmla="*/ 1001224 h 1074706"/>
                      <a:gd name="connsiteX7" fmla="*/ 131613 w 599575"/>
                      <a:gd name="connsiteY7" fmla="*/ 458375 h 1074706"/>
                      <a:gd name="connsiteX8" fmla="*/ 153543 w 599575"/>
                      <a:gd name="connsiteY8" fmla="*/ 397731 h 1074706"/>
                      <a:gd name="connsiteX9" fmla="*/ 153543 w 599575"/>
                      <a:gd name="connsiteY9" fmla="*/ 397731 h 1074706"/>
                      <a:gd name="connsiteX10" fmla="*/ 497194 w 599575"/>
                      <a:gd name="connsiteY10" fmla="*/ -183 h 1074706"/>
                      <a:gd name="connsiteX11" fmla="*/ 581324 w 599575"/>
                      <a:gd name="connsiteY11" fmla="*/ 359447 h 1074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99575" h="1074706">
                        <a:moveTo>
                          <a:pt x="581324" y="359447"/>
                        </a:moveTo>
                        <a:cubicBezTo>
                          <a:pt x="568830" y="385023"/>
                          <a:pt x="556927" y="410922"/>
                          <a:pt x="545613" y="437142"/>
                        </a:cubicBezTo>
                        <a:lnTo>
                          <a:pt x="545613" y="437142"/>
                        </a:lnTo>
                        <a:cubicBezTo>
                          <a:pt x="520679" y="494676"/>
                          <a:pt x="498534" y="553176"/>
                          <a:pt x="479017" y="610388"/>
                        </a:cubicBezTo>
                        <a:cubicBezTo>
                          <a:pt x="472046" y="630817"/>
                          <a:pt x="465398" y="651032"/>
                          <a:pt x="459070" y="671086"/>
                        </a:cubicBezTo>
                        <a:cubicBezTo>
                          <a:pt x="384002" y="909480"/>
                          <a:pt x="234509" y="1074523"/>
                          <a:pt x="234509" y="1074523"/>
                        </a:cubicBezTo>
                        <a:cubicBezTo>
                          <a:pt x="234509" y="1074523"/>
                          <a:pt x="40620" y="1038330"/>
                          <a:pt x="-1419" y="1001224"/>
                        </a:cubicBezTo>
                        <a:cubicBezTo>
                          <a:pt x="-1419" y="1001224"/>
                          <a:pt x="40673" y="721918"/>
                          <a:pt x="131613" y="458375"/>
                        </a:cubicBezTo>
                        <a:cubicBezTo>
                          <a:pt x="138637" y="437999"/>
                          <a:pt x="145929" y="417732"/>
                          <a:pt x="153543" y="397731"/>
                        </a:cubicBezTo>
                        <a:lnTo>
                          <a:pt x="153543" y="397731"/>
                        </a:lnTo>
                        <a:cubicBezTo>
                          <a:pt x="221319" y="138693"/>
                          <a:pt x="347326" y="-183"/>
                          <a:pt x="497194" y="-183"/>
                        </a:cubicBezTo>
                        <a:cubicBezTo>
                          <a:pt x="499661" y="3570"/>
                          <a:pt x="646955" y="225075"/>
                          <a:pt x="581324" y="359447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25" name="Freeform: Shape 1124">
                    <a:extLst>
                      <a:ext uri="{FF2B5EF4-FFF2-40B4-BE49-F238E27FC236}">
                        <a16:creationId xmlns:a16="http://schemas.microsoft.com/office/drawing/2014/main" id="{C8012EE3-A4F5-0C79-55D0-5B3F6CCB1B52}"/>
                      </a:ext>
                    </a:extLst>
                  </p:cNvPr>
                  <p:cNvSpPr/>
                  <p:nvPr/>
                </p:nvSpPr>
                <p:spPr>
                  <a:xfrm>
                    <a:off x="4366523" y="4923996"/>
                    <a:ext cx="139705" cy="351541"/>
                  </a:xfrm>
                  <a:custGeom>
                    <a:avLst/>
                    <a:gdLst>
                      <a:gd name="connsiteX0" fmla="*/ 224585 w 226003"/>
                      <a:gd name="connsiteY0" fmla="*/ -183 h 568693"/>
                      <a:gd name="connsiteX1" fmla="*/ 25 w 226003"/>
                      <a:gd name="connsiteY1" fmla="*/ 493442 h 568693"/>
                      <a:gd name="connsiteX2" fmla="*/ 211074 w 226003"/>
                      <a:gd name="connsiteY2" fmla="*/ 568510 h 5686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26003" h="568693">
                        <a:moveTo>
                          <a:pt x="224585" y="-183"/>
                        </a:moveTo>
                        <a:cubicBezTo>
                          <a:pt x="224585" y="-183"/>
                          <a:pt x="160992" y="276014"/>
                          <a:pt x="25" y="493442"/>
                        </a:cubicBezTo>
                        <a:cubicBezTo>
                          <a:pt x="-21798" y="522933"/>
                          <a:pt x="211074" y="568510"/>
                          <a:pt x="211074" y="568510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26" name="Freeform: Shape 1125">
                    <a:extLst>
                      <a:ext uri="{FF2B5EF4-FFF2-40B4-BE49-F238E27FC236}">
                        <a16:creationId xmlns:a16="http://schemas.microsoft.com/office/drawing/2014/main" id="{FE96A5E0-60C7-9D48-7FC7-1BDDA17378A4}"/>
                      </a:ext>
                    </a:extLst>
                  </p:cNvPr>
                  <p:cNvSpPr/>
                  <p:nvPr/>
                </p:nvSpPr>
                <p:spPr>
                  <a:xfrm>
                    <a:off x="4510207" y="4791314"/>
                    <a:ext cx="132184" cy="121014"/>
                  </a:xfrm>
                  <a:custGeom>
                    <a:avLst/>
                    <a:gdLst>
                      <a:gd name="connsiteX0" fmla="*/ 212418 w 213836"/>
                      <a:gd name="connsiteY0" fmla="*/ -183 h 195766"/>
                      <a:gd name="connsiteX1" fmla="*/ -1419 w 213836"/>
                      <a:gd name="connsiteY1" fmla="*/ 195583 h 195766"/>
                      <a:gd name="connsiteX2" fmla="*/ 20512 w 213836"/>
                      <a:gd name="connsiteY2" fmla="*/ 134939 h 195766"/>
                      <a:gd name="connsiteX3" fmla="*/ 20512 w 213836"/>
                      <a:gd name="connsiteY3" fmla="*/ 134939 h 195766"/>
                      <a:gd name="connsiteX4" fmla="*/ 212418 w 213836"/>
                      <a:gd name="connsiteY4" fmla="*/ -183 h 195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3836" h="195766">
                        <a:moveTo>
                          <a:pt x="212418" y="-183"/>
                        </a:moveTo>
                        <a:cubicBezTo>
                          <a:pt x="146787" y="57351"/>
                          <a:pt x="-1419" y="195583"/>
                          <a:pt x="-1419" y="195583"/>
                        </a:cubicBezTo>
                        <a:cubicBezTo>
                          <a:pt x="5605" y="175208"/>
                          <a:pt x="12898" y="154940"/>
                          <a:pt x="20512" y="134939"/>
                        </a:cubicBezTo>
                        <a:lnTo>
                          <a:pt x="20512" y="134939"/>
                        </a:lnTo>
                        <a:cubicBezTo>
                          <a:pt x="71880" y="93223"/>
                          <a:pt x="210219" y="1265"/>
                          <a:pt x="212418" y="-183"/>
                        </a:cubicBezTo>
                        <a:close/>
                      </a:path>
                    </a:pathLst>
                  </a:custGeom>
                  <a:solidFill>
                    <a:srgbClr val="242636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27" name="Freeform: Shape 1126">
                    <a:extLst>
                      <a:ext uri="{FF2B5EF4-FFF2-40B4-BE49-F238E27FC236}">
                        <a16:creationId xmlns:a16="http://schemas.microsoft.com/office/drawing/2014/main" id="{16B4B2B9-604A-9277-3FB4-32054DFD0A1D}"/>
                      </a:ext>
                    </a:extLst>
                  </p:cNvPr>
                  <p:cNvSpPr/>
                  <p:nvPr/>
                </p:nvSpPr>
                <p:spPr>
                  <a:xfrm>
                    <a:off x="4783691" y="4609909"/>
                    <a:ext cx="58468" cy="59662"/>
                  </a:xfrm>
                  <a:custGeom>
                    <a:avLst/>
                    <a:gdLst>
                      <a:gd name="connsiteX0" fmla="*/ 93167 w 94585"/>
                      <a:gd name="connsiteY0" fmla="*/ 62177 h 96516"/>
                      <a:gd name="connsiteX1" fmla="*/ 82443 w 94585"/>
                      <a:gd name="connsiteY1" fmla="*/ 80515 h 96516"/>
                      <a:gd name="connsiteX2" fmla="*/ 73649 w 94585"/>
                      <a:gd name="connsiteY2" fmla="*/ 96333 h 96516"/>
                      <a:gd name="connsiteX3" fmla="*/ -1419 w 94585"/>
                      <a:gd name="connsiteY3" fmla="*/ -183 h 96516"/>
                      <a:gd name="connsiteX4" fmla="*/ 93167 w 94585"/>
                      <a:gd name="connsiteY4" fmla="*/ 62177 h 96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585" h="96516">
                        <a:moveTo>
                          <a:pt x="93167" y="62177"/>
                        </a:moveTo>
                        <a:cubicBezTo>
                          <a:pt x="93167" y="62177"/>
                          <a:pt x="88985" y="69362"/>
                          <a:pt x="82443" y="80515"/>
                        </a:cubicBezTo>
                        <a:cubicBezTo>
                          <a:pt x="79816" y="85126"/>
                          <a:pt x="77081" y="90542"/>
                          <a:pt x="73649" y="96333"/>
                        </a:cubicBezTo>
                        <a:cubicBezTo>
                          <a:pt x="11289" y="38959"/>
                          <a:pt x="-936" y="836"/>
                          <a:pt x="-1419" y="-183"/>
                        </a:cubicBezTo>
                        <a:cubicBezTo>
                          <a:pt x="28180" y="25876"/>
                          <a:pt x="93167" y="62177"/>
                          <a:pt x="93167" y="62177"/>
                        </a:cubicBezTo>
                        <a:close/>
                      </a:path>
                    </a:pathLst>
                  </a:custGeom>
                  <a:solidFill>
                    <a:srgbClr val="997761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28" name="Freeform: Shape 1127">
                    <a:extLst>
                      <a:ext uri="{FF2B5EF4-FFF2-40B4-BE49-F238E27FC236}">
                        <a16:creationId xmlns:a16="http://schemas.microsoft.com/office/drawing/2014/main" id="{95FF60F2-FF13-D306-D9FE-4930F2514291}"/>
                      </a:ext>
                    </a:extLst>
                  </p:cNvPr>
                  <p:cNvSpPr/>
                  <p:nvPr/>
                </p:nvSpPr>
                <p:spPr>
                  <a:xfrm>
                    <a:off x="4384021" y="4749153"/>
                    <a:ext cx="427611" cy="209679"/>
                  </a:xfrm>
                  <a:custGeom>
                    <a:avLst/>
                    <a:gdLst>
                      <a:gd name="connsiteX0" fmla="*/ 689905 w 691753"/>
                      <a:gd name="connsiteY0" fmla="*/ 20729 h 339200"/>
                      <a:gd name="connsiteX1" fmla="*/ 493280 w 691753"/>
                      <a:gd name="connsiteY1" fmla="*/ 189524 h 339200"/>
                      <a:gd name="connsiteX2" fmla="*/ 84373 w 691753"/>
                      <a:gd name="connsiteY2" fmla="*/ 278641 h 339200"/>
                      <a:gd name="connsiteX3" fmla="*/ -1419 w 691753"/>
                      <a:gd name="connsiteY3" fmla="*/ 339017 h 339200"/>
                      <a:gd name="connsiteX4" fmla="*/ 27054 w 691753"/>
                      <a:gd name="connsiteY4" fmla="*/ 250008 h 339200"/>
                      <a:gd name="connsiteX5" fmla="*/ 493548 w 691753"/>
                      <a:gd name="connsiteY5" fmla="*/ 171401 h 339200"/>
                      <a:gd name="connsiteX6" fmla="*/ 674623 w 691753"/>
                      <a:gd name="connsiteY6" fmla="*/ -183 h 339200"/>
                      <a:gd name="connsiteX7" fmla="*/ 689905 w 691753"/>
                      <a:gd name="connsiteY7" fmla="*/ 20729 h 339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91753" h="339200">
                        <a:moveTo>
                          <a:pt x="689905" y="20729"/>
                        </a:moveTo>
                        <a:cubicBezTo>
                          <a:pt x="689905" y="20729"/>
                          <a:pt x="645507" y="193492"/>
                          <a:pt x="493280" y="189524"/>
                        </a:cubicBezTo>
                        <a:cubicBezTo>
                          <a:pt x="356924" y="185985"/>
                          <a:pt x="153490" y="233225"/>
                          <a:pt x="84373" y="278641"/>
                        </a:cubicBezTo>
                        <a:lnTo>
                          <a:pt x="-1419" y="339017"/>
                        </a:lnTo>
                        <a:lnTo>
                          <a:pt x="27054" y="250008"/>
                        </a:lnTo>
                        <a:cubicBezTo>
                          <a:pt x="27054" y="250008"/>
                          <a:pt x="99065" y="111722"/>
                          <a:pt x="493548" y="171401"/>
                        </a:cubicBezTo>
                        <a:cubicBezTo>
                          <a:pt x="493548" y="171401"/>
                          <a:pt x="612745" y="206951"/>
                          <a:pt x="674623" y="-183"/>
                        </a:cubicBezTo>
                        <a:cubicBezTo>
                          <a:pt x="674569" y="-76"/>
                          <a:pt x="693390" y="12417"/>
                          <a:pt x="689905" y="20729"/>
                        </a:cubicBezTo>
                        <a:close/>
                      </a:path>
                    </a:pathLst>
                  </a:custGeom>
                  <a:solidFill>
                    <a:srgbClr val="6D57B3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29" name="Freeform: Shape 1128">
                    <a:extLst>
                      <a:ext uri="{FF2B5EF4-FFF2-40B4-BE49-F238E27FC236}">
                        <a16:creationId xmlns:a16="http://schemas.microsoft.com/office/drawing/2014/main" id="{F40E7DF0-78BD-3024-D5AB-05FD6CED5E9C}"/>
                      </a:ext>
                    </a:extLst>
                  </p:cNvPr>
                  <p:cNvSpPr/>
                  <p:nvPr/>
                </p:nvSpPr>
                <p:spPr>
                  <a:xfrm>
                    <a:off x="4798606" y="4721675"/>
                    <a:ext cx="13761" cy="42647"/>
                  </a:xfrm>
                  <a:custGeom>
                    <a:avLst/>
                    <a:gdLst>
                      <a:gd name="connsiteX0" fmla="*/ 16812 w 22261"/>
                      <a:gd name="connsiteY0" fmla="*/ -183 h 68990"/>
                      <a:gd name="connsiteX1" fmla="*/ 18903 w 22261"/>
                      <a:gd name="connsiteY1" fmla="*/ 66574 h 68990"/>
                      <a:gd name="connsiteX2" fmla="*/ -1419 w 22261"/>
                      <a:gd name="connsiteY2" fmla="*/ 62606 h 68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2261" h="68990">
                        <a:moveTo>
                          <a:pt x="16812" y="-183"/>
                        </a:moveTo>
                        <a:cubicBezTo>
                          <a:pt x="16812" y="-183"/>
                          <a:pt x="24265" y="48557"/>
                          <a:pt x="18903" y="66574"/>
                        </a:cubicBezTo>
                        <a:cubicBezTo>
                          <a:pt x="16919" y="73330"/>
                          <a:pt x="-1419" y="62606"/>
                          <a:pt x="-1419" y="62606"/>
                        </a:cubicBezTo>
                        <a:close/>
                      </a:path>
                    </a:pathLst>
                  </a:custGeom>
                  <a:solidFill>
                    <a:srgbClr val="6D57B3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30" name="Freeform: Shape 1129">
                    <a:extLst>
                      <a:ext uri="{FF2B5EF4-FFF2-40B4-BE49-F238E27FC236}">
                        <a16:creationId xmlns:a16="http://schemas.microsoft.com/office/drawing/2014/main" id="{881090E4-3F70-DB08-68CE-5D9A8B3F1EC9}"/>
                      </a:ext>
                    </a:extLst>
                  </p:cNvPr>
                  <p:cNvSpPr/>
                  <p:nvPr/>
                </p:nvSpPr>
                <p:spPr>
                  <a:xfrm>
                    <a:off x="5131796" y="5044032"/>
                    <a:ext cx="85209" cy="73663"/>
                  </a:xfrm>
                  <a:custGeom>
                    <a:avLst/>
                    <a:gdLst>
                      <a:gd name="connsiteX0" fmla="*/ 48806 w 137844"/>
                      <a:gd name="connsiteY0" fmla="*/ 2579 h 119165"/>
                      <a:gd name="connsiteX1" fmla="*/ 70254 w 137844"/>
                      <a:gd name="connsiteY1" fmla="*/ 10730 h 119165"/>
                      <a:gd name="connsiteX2" fmla="*/ 130790 w 137844"/>
                      <a:gd name="connsiteY2" fmla="*/ 7298 h 119165"/>
                      <a:gd name="connsiteX3" fmla="*/ 96152 w 137844"/>
                      <a:gd name="connsiteY3" fmla="*/ 116253 h 119165"/>
                      <a:gd name="connsiteX4" fmla="*/ 8912 w 137844"/>
                      <a:gd name="connsiteY4" fmla="*/ 66387 h 119165"/>
                      <a:gd name="connsiteX5" fmla="*/ 48806 w 137844"/>
                      <a:gd name="connsiteY5" fmla="*/ 2579 h 119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7844" h="119165">
                        <a:moveTo>
                          <a:pt x="48806" y="2579"/>
                        </a:moveTo>
                        <a:cubicBezTo>
                          <a:pt x="54972" y="7405"/>
                          <a:pt x="62425" y="10247"/>
                          <a:pt x="70254" y="10730"/>
                        </a:cubicBezTo>
                        <a:cubicBezTo>
                          <a:pt x="89289" y="10140"/>
                          <a:pt x="110469" y="-11094"/>
                          <a:pt x="130790" y="7298"/>
                        </a:cubicBezTo>
                        <a:cubicBezTo>
                          <a:pt x="151113" y="25689"/>
                          <a:pt x="111059" y="106549"/>
                          <a:pt x="96152" y="116253"/>
                        </a:cubicBezTo>
                        <a:cubicBezTo>
                          <a:pt x="81246" y="125959"/>
                          <a:pt x="46607" y="109873"/>
                          <a:pt x="8912" y="66387"/>
                        </a:cubicBezTo>
                        <a:cubicBezTo>
                          <a:pt x="-28783" y="22901"/>
                          <a:pt x="48806" y="2579"/>
                          <a:pt x="48806" y="2579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31" name="Freeform: Shape 1130">
                    <a:extLst>
                      <a:ext uri="{FF2B5EF4-FFF2-40B4-BE49-F238E27FC236}">
                        <a16:creationId xmlns:a16="http://schemas.microsoft.com/office/drawing/2014/main" id="{D521430C-F25F-BBC0-7DD2-0B95FC0E483A}"/>
                      </a:ext>
                    </a:extLst>
                  </p:cNvPr>
                  <p:cNvSpPr/>
                  <p:nvPr/>
                </p:nvSpPr>
                <p:spPr>
                  <a:xfrm>
                    <a:off x="5164440" y="5045308"/>
                    <a:ext cx="140911" cy="93871"/>
                  </a:xfrm>
                  <a:custGeom>
                    <a:avLst/>
                    <a:gdLst>
                      <a:gd name="connsiteX0" fmla="*/ 70476 w 227954"/>
                      <a:gd name="connsiteY0" fmla="*/ -183 h 151856"/>
                      <a:gd name="connsiteX1" fmla="*/ 150906 w 227954"/>
                      <a:gd name="connsiteY1" fmla="*/ 31292 h 151856"/>
                      <a:gd name="connsiteX2" fmla="*/ 225974 w 227954"/>
                      <a:gd name="connsiteY2" fmla="*/ 83142 h 151856"/>
                      <a:gd name="connsiteX3" fmla="*/ 149780 w 227954"/>
                      <a:gd name="connsiteY3" fmla="*/ 57727 h 151856"/>
                      <a:gd name="connsiteX4" fmla="*/ 120128 w 227954"/>
                      <a:gd name="connsiteY4" fmla="*/ 53062 h 151856"/>
                      <a:gd name="connsiteX5" fmla="*/ 153480 w 227954"/>
                      <a:gd name="connsiteY5" fmla="*/ 72150 h 151856"/>
                      <a:gd name="connsiteX6" fmla="*/ 226350 w 227954"/>
                      <a:gd name="connsiteY6" fmla="*/ 129363 h 151856"/>
                      <a:gd name="connsiteX7" fmla="*/ 206242 w 227954"/>
                      <a:gd name="connsiteY7" fmla="*/ 133492 h 151856"/>
                      <a:gd name="connsiteX8" fmla="*/ 211604 w 227954"/>
                      <a:gd name="connsiteY8" fmla="*/ 145342 h 151856"/>
                      <a:gd name="connsiteX9" fmla="*/ 117823 w 227954"/>
                      <a:gd name="connsiteY9" fmla="*/ 127861 h 151856"/>
                      <a:gd name="connsiteX10" fmla="*/ 135196 w 227954"/>
                      <a:gd name="connsiteY10" fmla="*/ 150596 h 151856"/>
                      <a:gd name="connsiteX11" fmla="*/ 5757 w 227954"/>
                      <a:gd name="connsiteY11" fmla="*/ 107432 h 151856"/>
                      <a:gd name="connsiteX12" fmla="*/ 70476 w 227954"/>
                      <a:gd name="connsiteY12" fmla="*/ -183 h 1518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27954" h="151856">
                        <a:moveTo>
                          <a:pt x="70476" y="-183"/>
                        </a:moveTo>
                        <a:cubicBezTo>
                          <a:pt x="97823" y="8825"/>
                          <a:pt x="124686" y="19335"/>
                          <a:pt x="150906" y="31292"/>
                        </a:cubicBezTo>
                        <a:cubicBezTo>
                          <a:pt x="187314" y="48021"/>
                          <a:pt x="230156" y="73919"/>
                          <a:pt x="225974" y="83142"/>
                        </a:cubicBezTo>
                        <a:cubicBezTo>
                          <a:pt x="219755" y="97137"/>
                          <a:pt x="187046" y="71882"/>
                          <a:pt x="149780" y="57727"/>
                        </a:cubicBezTo>
                        <a:cubicBezTo>
                          <a:pt x="115517" y="44697"/>
                          <a:pt x="120128" y="53062"/>
                          <a:pt x="120128" y="53062"/>
                        </a:cubicBezTo>
                        <a:cubicBezTo>
                          <a:pt x="120128" y="53062"/>
                          <a:pt x="118949" y="50595"/>
                          <a:pt x="153480" y="72150"/>
                        </a:cubicBezTo>
                        <a:cubicBezTo>
                          <a:pt x="190639" y="95314"/>
                          <a:pt x="229567" y="121802"/>
                          <a:pt x="226350" y="129363"/>
                        </a:cubicBezTo>
                        <a:cubicBezTo>
                          <a:pt x="222382" y="138854"/>
                          <a:pt x="220988" y="139658"/>
                          <a:pt x="206242" y="133492"/>
                        </a:cubicBezTo>
                        <a:cubicBezTo>
                          <a:pt x="214017" y="138854"/>
                          <a:pt x="213642" y="141802"/>
                          <a:pt x="211604" y="145342"/>
                        </a:cubicBezTo>
                        <a:cubicBezTo>
                          <a:pt x="201524" y="163411"/>
                          <a:pt x="141576" y="137996"/>
                          <a:pt x="117823" y="127861"/>
                        </a:cubicBezTo>
                        <a:cubicBezTo>
                          <a:pt x="136000" y="135743"/>
                          <a:pt x="148547" y="143519"/>
                          <a:pt x="135196" y="150596"/>
                        </a:cubicBezTo>
                        <a:cubicBezTo>
                          <a:pt x="119968" y="158693"/>
                          <a:pt x="36857" y="118853"/>
                          <a:pt x="5757" y="107432"/>
                        </a:cubicBezTo>
                        <a:cubicBezTo>
                          <a:pt x="-28399" y="95261"/>
                          <a:pt x="70476" y="-183"/>
                          <a:pt x="70476" y="-183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32" name="Freeform: Shape 1131">
                    <a:extLst>
                      <a:ext uri="{FF2B5EF4-FFF2-40B4-BE49-F238E27FC236}">
                        <a16:creationId xmlns:a16="http://schemas.microsoft.com/office/drawing/2014/main" id="{CF78194C-DF25-889F-C314-E296DD5DC953}"/>
                      </a:ext>
                    </a:extLst>
                  </p:cNvPr>
                  <p:cNvSpPr/>
                  <p:nvPr/>
                </p:nvSpPr>
                <p:spPr>
                  <a:xfrm>
                    <a:off x="4647475" y="4659329"/>
                    <a:ext cx="531988" cy="467516"/>
                  </a:xfrm>
                  <a:custGeom>
                    <a:avLst/>
                    <a:gdLst>
                      <a:gd name="connsiteX0" fmla="*/ 175507 w 860605"/>
                      <a:gd name="connsiteY0" fmla="*/ 36760 h 756308"/>
                      <a:gd name="connsiteX1" fmla="*/ 474331 w 860605"/>
                      <a:gd name="connsiteY1" fmla="*/ 391081 h 756308"/>
                      <a:gd name="connsiteX2" fmla="*/ 856910 w 860605"/>
                      <a:gd name="connsiteY2" fmla="*/ 615749 h 756308"/>
                      <a:gd name="connsiteX3" fmla="*/ 825703 w 860605"/>
                      <a:gd name="connsiteY3" fmla="*/ 756126 h 756308"/>
                      <a:gd name="connsiteX4" fmla="*/ 379907 w 860605"/>
                      <a:gd name="connsiteY4" fmla="*/ 524488 h 756308"/>
                      <a:gd name="connsiteX5" fmla="*/ 3923 w 860605"/>
                      <a:gd name="connsiteY5" fmla="*/ 86519 h 756308"/>
                      <a:gd name="connsiteX6" fmla="*/ 58025 w 860605"/>
                      <a:gd name="connsiteY6" fmla="*/ 10271 h 756308"/>
                      <a:gd name="connsiteX7" fmla="*/ 175507 w 860605"/>
                      <a:gd name="connsiteY7" fmla="*/ 36760 h 756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60605" h="756308">
                        <a:moveTo>
                          <a:pt x="175507" y="36760"/>
                        </a:moveTo>
                        <a:cubicBezTo>
                          <a:pt x="175507" y="36760"/>
                          <a:pt x="367305" y="296870"/>
                          <a:pt x="474331" y="391081"/>
                        </a:cubicBezTo>
                        <a:cubicBezTo>
                          <a:pt x="507898" y="420626"/>
                          <a:pt x="844309" y="603898"/>
                          <a:pt x="856910" y="615749"/>
                        </a:cubicBezTo>
                        <a:cubicBezTo>
                          <a:pt x="869511" y="627599"/>
                          <a:pt x="825703" y="756126"/>
                          <a:pt x="825703" y="756126"/>
                        </a:cubicBezTo>
                        <a:cubicBezTo>
                          <a:pt x="825703" y="756126"/>
                          <a:pt x="404411" y="538268"/>
                          <a:pt x="379907" y="524488"/>
                        </a:cubicBezTo>
                        <a:cubicBezTo>
                          <a:pt x="355402" y="510707"/>
                          <a:pt x="20652" y="133061"/>
                          <a:pt x="3923" y="86519"/>
                        </a:cubicBezTo>
                        <a:cubicBezTo>
                          <a:pt x="-12807" y="39977"/>
                          <a:pt x="11001" y="34668"/>
                          <a:pt x="58025" y="10271"/>
                        </a:cubicBezTo>
                        <a:cubicBezTo>
                          <a:pt x="124031" y="-23938"/>
                          <a:pt x="175507" y="36760"/>
                          <a:pt x="175507" y="36760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33" name="Freeform: Shape 1132">
                    <a:extLst>
                      <a:ext uri="{FF2B5EF4-FFF2-40B4-BE49-F238E27FC236}">
                        <a16:creationId xmlns:a16="http://schemas.microsoft.com/office/drawing/2014/main" id="{5A2932BC-DF1D-CC2B-6926-19E599526BB8}"/>
                      </a:ext>
                    </a:extLst>
                  </p:cNvPr>
                  <p:cNvSpPr/>
                  <p:nvPr/>
                </p:nvSpPr>
                <p:spPr>
                  <a:xfrm>
                    <a:off x="3723848" y="4321838"/>
                    <a:ext cx="220282" cy="434864"/>
                  </a:xfrm>
                  <a:custGeom>
                    <a:avLst/>
                    <a:gdLst>
                      <a:gd name="connsiteX0" fmla="*/ 247133 w 356353"/>
                      <a:gd name="connsiteY0" fmla="*/ 21001 h 703485"/>
                      <a:gd name="connsiteX1" fmla="*/ 319895 w 356353"/>
                      <a:gd name="connsiteY1" fmla="*/ 196928 h 703485"/>
                      <a:gd name="connsiteX2" fmla="*/ 312174 w 356353"/>
                      <a:gd name="connsiteY2" fmla="*/ 393124 h 703485"/>
                      <a:gd name="connsiteX3" fmla="*/ 346383 w 356353"/>
                      <a:gd name="connsiteY3" fmla="*/ 698383 h 703485"/>
                      <a:gd name="connsiteX4" fmla="*/ 10615 w 356353"/>
                      <a:gd name="connsiteY4" fmla="*/ 335911 h 703485"/>
                      <a:gd name="connsiteX5" fmla="*/ 56621 w 356353"/>
                      <a:gd name="connsiteY5" fmla="*/ 39768 h 703485"/>
                      <a:gd name="connsiteX6" fmla="*/ 247133 w 356353"/>
                      <a:gd name="connsiteY6" fmla="*/ 21001 h 703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6353" h="703485">
                        <a:moveTo>
                          <a:pt x="247133" y="21001"/>
                        </a:moveTo>
                        <a:cubicBezTo>
                          <a:pt x="247133" y="21001"/>
                          <a:pt x="343649" y="68294"/>
                          <a:pt x="319895" y="196928"/>
                        </a:cubicBezTo>
                        <a:cubicBezTo>
                          <a:pt x="296141" y="325563"/>
                          <a:pt x="285417" y="342882"/>
                          <a:pt x="312174" y="393124"/>
                        </a:cubicBezTo>
                        <a:cubicBezTo>
                          <a:pt x="338930" y="443366"/>
                          <a:pt x="370405" y="657739"/>
                          <a:pt x="346383" y="698383"/>
                        </a:cubicBezTo>
                        <a:cubicBezTo>
                          <a:pt x="322362" y="739027"/>
                          <a:pt x="48578" y="519828"/>
                          <a:pt x="10615" y="335911"/>
                        </a:cubicBezTo>
                        <a:cubicBezTo>
                          <a:pt x="-27349" y="151995"/>
                          <a:pt x="34690" y="70224"/>
                          <a:pt x="56621" y="39768"/>
                        </a:cubicBezTo>
                        <a:cubicBezTo>
                          <a:pt x="78551" y="9312"/>
                          <a:pt x="161823" y="-22270"/>
                          <a:pt x="247133" y="21001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34" name="Freeform: Shape 1133">
                    <a:extLst>
                      <a:ext uri="{FF2B5EF4-FFF2-40B4-BE49-F238E27FC236}">
                        <a16:creationId xmlns:a16="http://schemas.microsoft.com/office/drawing/2014/main" id="{02B22869-9595-FC0E-384F-8CE59D09F0A8}"/>
                      </a:ext>
                    </a:extLst>
                  </p:cNvPr>
                  <p:cNvSpPr/>
                  <p:nvPr/>
                </p:nvSpPr>
                <p:spPr>
                  <a:xfrm>
                    <a:off x="3894031" y="4621941"/>
                    <a:ext cx="86443" cy="227544"/>
                  </a:xfrm>
                  <a:custGeom>
                    <a:avLst/>
                    <a:gdLst>
                      <a:gd name="connsiteX0" fmla="*/ -1419 w 139840"/>
                      <a:gd name="connsiteY0" fmla="*/ -183 h 368101"/>
                      <a:gd name="connsiteX1" fmla="*/ 75419 w 139840"/>
                      <a:gd name="connsiteY1" fmla="*/ 50487 h 368101"/>
                      <a:gd name="connsiteX2" fmla="*/ 98958 w 139840"/>
                      <a:gd name="connsiteY2" fmla="*/ 153492 h 368101"/>
                      <a:gd name="connsiteX3" fmla="*/ 138422 w 139840"/>
                      <a:gd name="connsiteY3" fmla="*/ 299231 h 368101"/>
                      <a:gd name="connsiteX4" fmla="*/ 35954 w 139840"/>
                      <a:gd name="connsiteY4" fmla="*/ 367918 h 368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9840" h="368101">
                        <a:moveTo>
                          <a:pt x="-1419" y="-183"/>
                        </a:moveTo>
                        <a:cubicBezTo>
                          <a:pt x="-1419" y="-183"/>
                          <a:pt x="47805" y="9844"/>
                          <a:pt x="75419" y="50487"/>
                        </a:cubicBezTo>
                        <a:cubicBezTo>
                          <a:pt x="94615" y="78799"/>
                          <a:pt x="96170" y="141641"/>
                          <a:pt x="98958" y="153492"/>
                        </a:cubicBezTo>
                        <a:cubicBezTo>
                          <a:pt x="101746" y="165342"/>
                          <a:pt x="138422" y="299231"/>
                          <a:pt x="138422" y="299231"/>
                        </a:cubicBezTo>
                        <a:lnTo>
                          <a:pt x="35954" y="367918"/>
                        </a:lnTo>
                        <a:close/>
                      </a:path>
                    </a:pathLst>
                  </a:custGeom>
                  <a:solidFill>
                    <a:srgbClr val="363957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35" name="Freeform: Shape 1134">
                    <a:extLst>
                      <a:ext uri="{FF2B5EF4-FFF2-40B4-BE49-F238E27FC236}">
                        <a16:creationId xmlns:a16="http://schemas.microsoft.com/office/drawing/2014/main" id="{11B8C3AE-4B28-3CCB-F97C-944D76707EE6}"/>
                      </a:ext>
                    </a:extLst>
                  </p:cNvPr>
                  <p:cNvSpPr/>
                  <p:nvPr/>
                </p:nvSpPr>
                <p:spPr>
                  <a:xfrm>
                    <a:off x="4047840" y="5949480"/>
                    <a:ext cx="116430" cy="159760"/>
                  </a:xfrm>
                  <a:custGeom>
                    <a:avLst/>
                    <a:gdLst>
                      <a:gd name="connsiteX0" fmla="*/ 128374 w 188350"/>
                      <a:gd name="connsiteY0" fmla="*/ 142562 h 258446"/>
                      <a:gd name="connsiteX1" fmla="*/ 186069 w 188350"/>
                      <a:gd name="connsiteY1" fmla="*/ 246853 h 258446"/>
                      <a:gd name="connsiteX2" fmla="*/ 63762 w 188350"/>
                      <a:gd name="connsiteY2" fmla="*/ 246853 h 258446"/>
                      <a:gd name="connsiteX3" fmla="*/ 597 w 188350"/>
                      <a:gd name="connsiteY3" fmla="*/ 79666 h 258446"/>
                      <a:gd name="connsiteX4" fmla="*/ 34217 w 188350"/>
                      <a:gd name="connsiteY4" fmla="*/ 629 h 258446"/>
                      <a:gd name="connsiteX5" fmla="*/ 85156 w 188350"/>
                      <a:gd name="connsiteY5" fmla="*/ 8512 h 258446"/>
                      <a:gd name="connsiteX6" fmla="*/ 128374 w 188350"/>
                      <a:gd name="connsiteY6" fmla="*/ 142562 h 258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8350" h="258446">
                        <a:moveTo>
                          <a:pt x="128374" y="142562"/>
                        </a:moveTo>
                        <a:cubicBezTo>
                          <a:pt x="128374" y="142562"/>
                          <a:pt x="195238" y="232536"/>
                          <a:pt x="186069" y="246853"/>
                        </a:cubicBezTo>
                        <a:cubicBezTo>
                          <a:pt x="176900" y="261170"/>
                          <a:pt x="106550" y="262939"/>
                          <a:pt x="63762" y="246853"/>
                        </a:cubicBezTo>
                        <a:cubicBezTo>
                          <a:pt x="20972" y="230767"/>
                          <a:pt x="19954" y="125028"/>
                          <a:pt x="597" y="79666"/>
                        </a:cubicBezTo>
                        <a:cubicBezTo>
                          <a:pt x="-7499" y="60684"/>
                          <a:pt x="9820" y="4598"/>
                          <a:pt x="34217" y="629"/>
                        </a:cubicBezTo>
                        <a:cubicBezTo>
                          <a:pt x="58614" y="-3338"/>
                          <a:pt x="85156" y="8512"/>
                          <a:pt x="85156" y="8512"/>
                        </a:cubicBezTo>
                        <a:cubicBezTo>
                          <a:pt x="85156" y="8512"/>
                          <a:pt x="59847" y="72320"/>
                          <a:pt x="128374" y="142562"/>
                        </a:cubicBezTo>
                        <a:close/>
                      </a:path>
                    </a:pathLst>
                  </a:custGeom>
                  <a:solidFill>
                    <a:srgbClr val="2C3D54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36" name="Freeform: Shape 1135">
                    <a:extLst>
                      <a:ext uri="{FF2B5EF4-FFF2-40B4-BE49-F238E27FC236}">
                        <a16:creationId xmlns:a16="http://schemas.microsoft.com/office/drawing/2014/main" id="{AC35C87D-834E-8B11-69A5-412D9F695891}"/>
                      </a:ext>
                    </a:extLst>
                  </p:cNvPr>
                  <p:cNvSpPr/>
                  <p:nvPr/>
                </p:nvSpPr>
                <p:spPr>
                  <a:xfrm>
                    <a:off x="4060289" y="5948688"/>
                    <a:ext cx="81448" cy="120834"/>
                  </a:xfrm>
                  <a:custGeom>
                    <a:avLst/>
                    <a:gdLst>
                      <a:gd name="connsiteX0" fmla="*/ 65445 w 131759"/>
                      <a:gd name="connsiteY0" fmla="*/ 9043 h 195475"/>
                      <a:gd name="connsiteX1" fmla="*/ 84695 w 131759"/>
                      <a:gd name="connsiteY1" fmla="*/ 84111 h 195475"/>
                      <a:gd name="connsiteX2" fmla="*/ 130272 w 131759"/>
                      <a:gd name="connsiteY2" fmla="*/ 187062 h 195475"/>
                      <a:gd name="connsiteX3" fmla="*/ 50754 w 131759"/>
                      <a:gd name="connsiteY3" fmla="*/ 181700 h 195475"/>
                      <a:gd name="connsiteX4" fmla="*/ 8983 w 131759"/>
                      <a:gd name="connsiteY4" fmla="*/ 62985 h 195475"/>
                      <a:gd name="connsiteX5" fmla="*/ -1419 w 131759"/>
                      <a:gd name="connsiteY5" fmla="*/ 12099 h 195475"/>
                      <a:gd name="connsiteX6" fmla="*/ 65445 w 131759"/>
                      <a:gd name="connsiteY6" fmla="*/ 9043 h 1954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1759" h="195475">
                        <a:moveTo>
                          <a:pt x="65445" y="9043"/>
                        </a:moveTo>
                        <a:cubicBezTo>
                          <a:pt x="74132" y="33440"/>
                          <a:pt x="80566" y="58535"/>
                          <a:pt x="84695" y="84111"/>
                        </a:cubicBezTo>
                        <a:cubicBezTo>
                          <a:pt x="88931" y="114460"/>
                          <a:pt x="132309" y="178911"/>
                          <a:pt x="130272" y="187062"/>
                        </a:cubicBezTo>
                        <a:cubicBezTo>
                          <a:pt x="128234" y="195212"/>
                          <a:pt x="73220" y="202611"/>
                          <a:pt x="50754" y="181700"/>
                        </a:cubicBezTo>
                        <a:cubicBezTo>
                          <a:pt x="28286" y="160788"/>
                          <a:pt x="13917" y="99554"/>
                          <a:pt x="8983" y="62985"/>
                        </a:cubicBezTo>
                        <a:cubicBezTo>
                          <a:pt x="6999" y="45773"/>
                          <a:pt x="3514" y="28721"/>
                          <a:pt x="-1419" y="12099"/>
                        </a:cubicBezTo>
                        <a:cubicBezTo>
                          <a:pt x="-1419" y="12099"/>
                          <a:pt x="44051" y="-13370"/>
                          <a:pt x="65445" y="9043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37" name="Freeform: Shape 1136">
                    <a:extLst>
                      <a:ext uri="{FF2B5EF4-FFF2-40B4-BE49-F238E27FC236}">
                        <a16:creationId xmlns:a16="http://schemas.microsoft.com/office/drawing/2014/main" id="{545EED6F-A862-1B7F-2C75-AF81FDF991C2}"/>
                      </a:ext>
                    </a:extLst>
                  </p:cNvPr>
                  <p:cNvSpPr/>
                  <p:nvPr/>
                </p:nvSpPr>
                <p:spPr>
                  <a:xfrm>
                    <a:off x="3686521" y="5949508"/>
                    <a:ext cx="116470" cy="159732"/>
                  </a:xfrm>
                  <a:custGeom>
                    <a:avLst/>
                    <a:gdLst>
                      <a:gd name="connsiteX0" fmla="*/ 130840 w 188415"/>
                      <a:gd name="connsiteY0" fmla="*/ 143965 h 258401"/>
                      <a:gd name="connsiteX1" fmla="*/ 186122 w 188415"/>
                      <a:gd name="connsiteY1" fmla="*/ 246808 h 258401"/>
                      <a:gd name="connsiteX2" fmla="*/ 63815 w 188415"/>
                      <a:gd name="connsiteY2" fmla="*/ 246808 h 258401"/>
                      <a:gd name="connsiteX3" fmla="*/ 597 w 188415"/>
                      <a:gd name="connsiteY3" fmla="*/ 79621 h 258401"/>
                      <a:gd name="connsiteX4" fmla="*/ 34271 w 188415"/>
                      <a:gd name="connsiteY4" fmla="*/ 584 h 258401"/>
                      <a:gd name="connsiteX5" fmla="*/ 87247 w 188415"/>
                      <a:gd name="connsiteY5" fmla="*/ 9324 h 258401"/>
                      <a:gd name="connsiteX6" fmla="*/ 130840 w 188415"/>
                      <a:gd name="connsiteY6" fmla="*/ 143965 h 2584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8415" h="258401">
                        <a:moveTo>
                          <a:pt x="130840" y="143965"/>
                        </a:moveTo>
                        <a:cubicBezTo>
                          <a:pt x="130840" y="143965"/>
                          <a:pt x="195184" y="232491"/>
                          <a:pt x="186122" y="246808"/>
                        </a:cubicBezTo>
                        <a:cubicBezTo>
                          <a:pt x="177061" y="261124"/>
                          <a:pt x="106604" y="262894"/>
                          <a:pt x="63815" y="246808"/>
                        </a:cubicBezTo>
                        <a:cubicBezTo>
                          <a:pt x="21026" y="230722"/>
                          <a:pt x="19954" y="124983"/>
                          <a:pt x="597" y="79621"/>
                        </a:cubicBezTo>
                        <a:cubicBezTo>
                          <a:pt x="-7500" y="60639"/>
                          <a:pt x="9819" y="4553"/>
                          <a:pt x="34271" y="584"/>
                        </a:cubicBezTo>
                        <a:cubicBezTo>
                          <a:pt x="58721" y="-3384"/>
                          <a:pt x="87247" y="9324"/>
                          <a:pt x="87247" y="9324"/>
                        </a:cubicBezTo>
                        <a:cubicBezTo>
                          <a:pt x="87247" y="9324"/>
                          <a:pt x="62153" y="73776"/>
                          <a:pt x="130840" y="143965"/>
                        </a:cubicBezTo>
                        <a:close/>
                      </a:path>
                    </a:pathLst>
                  </a:custGeom>
                  <a:solidFill>
                    <a:srgbClr val="2C3D54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38" name="Freeform: Shape 1137">
                    <a:extLst>
                      <a:ext uri="{FF2B5EF4-FFF2-40B4-BE49-F238E27FC236}">
                        <a16:creationId xmlns:a16="http://schemas.microsoft.com/office/drawing/2014/main" id="{516310C8-103D-5650-A564-6E2AD651A2B1}"/>
                      </a:ext>
                    </a:extLst>
                  </p:cNvPr>
                  <p:cNvSpPr/>
                  <p:nvPr/>
                </p:nvSpPr>
                <p:spPr>
                  <a:xfrm>
                    <a:off x="3705119" y="5947458"/>
                    <a:ext cx="75300" cy="121997"/>
                  </a:xfrm>
                  <a:custGeom>
                    <a:avLst/>
                    <a:gdLst>
                      <a:gd name="connsiteX0" fmla="*/ 57160 w 121814"/>
                      <a:gd name="connsiteY0" fmla="*/ 12641 h 197357"/>
                      <a:gd name="connsiteX1" fmla="*/ 70404 w 121814"/>
                      <a:gd name="connsiteY1" fmla="*/ 83956 h 197357"/>
                      <a:gd name="connsiteX2" fmla="*/ 120324 w 121814"/>
                      <a:gd name="connsiteY2" fmla="*/ 188943 h 197357"/>
                      <a:gd name="connsiteX3" fmla="*/ 40859 w 121814"/>
                      <a:gd name="connsiteY3" fmla="*/ 183581 h 197357"/>
                      <a:gd name="connsiteX4" fmla="*/ -964 w 121814"/>
                      <a:gd name="connsiteY4" fmla="*/ 64867 h 197357"/>
                      <a:gd name="connsiteX5" fmla="*/ 4398 w 121814"/>
                      <a:gd name="connsiteY5" fmla="*/ 4008 h 197357"/>
                      <a:gd name="connsiteX6" fmla="*/ 57160 w 121814"/>
                      <a:gd name="connsiteY6" fmla="*/ 12641 h 197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1814" h="197357">
                        <a:moveTo>
                          <a:pt x="57160" y="12641"/>
                        </a:moveTo>
                        <a:cubicBezTo>
                          <a:pt x="60163" y="36663"/>
                          <a:pt x="64560" y="60470"/>
                          <a:pt x="70404" y="83956"/>
                        </a:cubicBezTo>
                        <a:cubicBezTo>
                          <a:pt x="78554" y="113500"/>
                          <a:pt x="122415" y="180794"/>
                          <a:pt x="120324" y="188943"/>
                        </a:cubicBezTo>
                        <a:cubicBezTo>
                          <a:pt x="118233" y="197094"/>
                          <a:pt x="63272" y="204493"/>
                          <a:pt x="40859" y="183581"/>
                        </a:cubicBezTo>
                        <a:cubicBezTo>
                          <a:pt x="18446" y="162670"/>
                          <a:pt x="1073" y="101704"/>
                          <a:pt x="-964" y="64867"/>
                        </a:cubicBezTo>
                        <a:cubicBezTo>
                          <a:pt x="-2359" y="44438"/>
                          <a:pt x="-535" y="23901"/>
                          <a:pt x="4398" y="4008"/>
                        </a:cubicBezTo>
                        <a:cubicBezTo>
                          <a:pt x="4398" y="4008"/>
                          <a:pt x="35765" y="-9772"/>
                          <a:pt x="57160" y="12641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39" name="Freeform: Shape 1138">
                    <a:extLst>
                      <a:ext uri="{FF2B5EF4-FFF2-40B4-BE49-F238E27FC236}">
                        <a16:creationId xmlns:a16="http://schemas.microsoft.com/office/drawing/2014/main" id="{48C75761-E687-565B-3197-7853DFCAEACA}"/>
                      </a:ext>
                    </a:extLst>
                  </p:cNvPr>
                  <p:cNvSpPr/>
                  <p:nvPr/>
                </p:nvSpPr>
                <p:spPr>
                  <a:xfrm>
                    <a:off x="3644961" y="4929098"/>
                    <a:ext cx="459146" cy="1043747"/>
                  </a:xfrm>
                  <a:custGeom>
                    <a:avLst/>
                    <a:gdLst>
                      <a:gd name="connsiteX0" fmla="*/ 476574 w 742767"/>
                      <a:gd name="connsiteY0" fmla="*/ 194354 h 1688485"/>
                      <a:gd name="connsiteX1" fmla="*/ 547191 w 742767"/>
                      <a:gd name="connsiteY1" fmla="*/ 528515 h 1688485"/>
                      <a:gd name="connsiteX2" fmla="*/ 601186 w 742767"/>
                      <a:gd name="connsiteY2" fmla="*/ 976617 h 1688485"/>
                      <a:gd name="connsiteX3" fmla="*/ 658453 w 742767"/>
                      <a:gd name="connsiteY3" fmla="*/ 1260320 h 1688485"/>
                      <a:gd name="connsiteX4" fmla="*/ 741349 w 742767"/>
                      <a:gd name="connsiteY4" fmla="*/ 1677216 h 1688485"/>
                      <a:gd name="connsiteX5" fmla="*/ 681348 w 742767"/>
                      <a:gd name="connsiteY5" fmla="*/ 1679307 h 1688485"/>
                      <a:gd name="connsiteX6" fmla="*/ 493678 w 742767"/>
                      <a:gd name="connsiteY6" fmla="*/ 1208684 h 1688485"/>
                      <a:gd name="connsiteX7" fmla="*/ 379629 w 742767"/>
                      <a:gd name="connsiteY7" fmla="*/ 863157 h 1688485"/>
                      <a:gd name="connsiteX8" fmla="*/ 266544 w 742767"/>
                      <a:gd name="connsiteY8" fmla="*/ 473929 h 1688485"/>
                      <a:gd name="connsiteX9" fmla="*/ 240109 w 742767"/>
                      <a:gd name="connsiteY9" fmla="*/ 526155 h 1688485"/>
                      <a:gd name="connsiteX10" fmla="*/ 199305 w 742767"/>
                      <a:gd name="connsiteY10" fmla="*/ 965035 h 1688485"/>
                      <a:gd name="connsiteX11" fmla="*/ 190082 w 742767"/>
                      <a:gd name="connsiteY11" fmla="*/ 1237853 h 1688485"/>
                      <a:gd name="connsiteX12" fmla="*/ 154531 w 742767"/>
                      <a:gd name="connsiteY12" fmla="*/ 1660057 h 1688485"/>
                      <a:gd name="connsiteX13" fmla="*/ 100911 w 742767"/>
                      <a:gd name="connsiteY13" fmla="*/ 1660969 h 1688485"/>
                      <a:gd name="connsiteX14" fmla="*/ 45308 w 742767"/>
                      <a:gd name="connsiteY14" fmla="*/ 1184877 h 1688485"/>
                      <a:gd name="connsiteX15" fmla="*/ 39945 w 742767"/>
                      <a:gd name="connsiteY15" fmla="*/ 929163 h 1688485"/>
                      <a:gd name="connsiteX16" fmla="*/ 50026 w 742767"/>
                      <a:gd name="connsiteY16" fmla="*/ 232103 h 1688485"/>
                      <a:gd name="connsiteX17" fmla="*/ 476574 w 742767"/>
                      <a:gd name="connsiteY17" fmla="*/ 194354 h 1688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742767" h="1688485">
                        <a:moveTo>
                          <a:pt x="476574" y="194354"/>
                        </a:moveTo>
                        <a:cubicBezTo>
                          <a:pt x="476574" y="194354"/>
                          <a:pt x="534000" y="461329"/>
                          <a:pt x="547191" y="528515"/>
                        </a:cubicBezTo>
                        <a:cubicBezTo>
                          <a:pt x="560382" y="595700"/>
                          <a:pt x="597219" y="921281"/>
                          <a:pt x="601186" y="976617"/>
                        </a:cubicBezTo>
                        <a:cubicBezTo>
                          <a:pt x="605154" y="1031953"/>
                          <a:pt x="661080" y="1240534"/>
                          <a:pt x="658453" y="1260320"/>
                        </a:cubicBezTo>
                        <a:cubicBezTo>
                          <a:pt x="655826" y="1280106"/>
                          <a:pt x="741349" y="1677216"/>
                          <a:pt x="741349" y="1677216"/>
                        </a:cubicBezTo>
                        <a:cubicBezTo>
                          <a:pt x="741349" y="1677216"/>
                          <a:pt x="712127" y="1700702"/>
                          <a:pt x="681348" y="1679307"/>
                        </a:cubicBezTo>
                        <a:cubicBezTo>
                          <a:pt x="665262" y="1668315"/>
                          <a:pt x="493678" y="1307506"/>
                          <a:pt x="493678" y="1208684"/>
                        </a:cubicBezTo>
                        <a:cubicBezTo>
                          <a:pt x="493678" y="1072061"/>
                          <a:pt x="392658" y="893720"/>
                          <a:pt x="379629" y="863157"/>
                        </a:cubicBezTo>
                        <a:cubicBezTo>
                          <a:pt x="258501" y="578971"/>
                          <a:pt x="282362" y="492321"/>
                          <a:pt x="266544" y="473929"/>
                        </a:cubicBezTo>
                        <a:cubicBezTo>
                          <a:pt x="250726" y="455538"/>
                          <a:pt x="249386" y="485297"/>
                          <a:pt x="240109" y="526155"/>
                        </a:cubicBezTo>
                        <a:cubicBezTo>
                          <a:pt x="230833" y="567013"/>
                          <a:pt x="211154" y="920208"/>
                          <a:pt x="199305" y="965035"/>
                        </a:cubicBezTo>
                        <a:cubicBezTo>
                          <a:pt x="187454" y="1009862"/>
                          <a:pt x="196624" y="1161391"/>
                          <a:pt x="190082" y="1237853"/>
                        </a:cubicBezTo>
                        <a:cubicBezTo>
                          <a:pt x="183540" y="1314316"/>
                          <a:pt x="154531" y="1660057"/>
                          <a:pt x="154531" y="1660057"/>
                        </a:cubicBezTo>
                        <a:cubicBezTo>
                          <a:pt x="154531" y="1660057"/>
                          <a:pt x="132119" y="1695179"/>
                          <a:pt x="100911" y="1660969"/>
                        </a:cubicBezTo>
                        <a:cubicBezTo>
                          <a:pt x="94156" y="1653623"/>
                          <a:pt x="46648" y="1275817"/>
                          <a:pt x="45308" y="1184877"/>
                        </a:cubicBezTo>
                        <a:cubicBezTo>
                          <a:pt x="43967" y="1093937"/>
                          <a:pt x="42573" y="968520"/>
                          <a:pt x="39945" y="929163"/>
                        </a:cubicBezTo>
                        <a:cubicBezTo>
                          <a:pt x="15495" y="552375"/>
                          <a:pt x="-44506" y="498541"/>
                          <a:pt x="50026" y="232103"/>
                        </a:cubicBezTo>
                        <a:cubicBezTo>
                          <a:pt x="226812" y="-267529"/>
                          <a:pt x="476574" y="194354"/>
                          <a:pt x="476574" y="194354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40" name="Freeform: Shape 1139">
                    <a:extLst>
                      <a:ext uri="{FF2B5EF4-FFF2-40B4-BE49-F238E27FC236}">
                        <a16:creationId xmlns:a16="http://schemas.microsoft.com/office/drawing/2014/main" id="{D8DC2B8E-ED3A-D629-F739-0C2755A6BE32}"/>
                      </a:ext>
                    </a:extLst>
                  </p:cNvPr>
                  <p:cNvSpPr/>
                  <p:nvPr/>
                </p:nvSpPr>
                <p:spPr>
                  <a:xfrm>
                    <a:off x="3633810" y="5003232"/>
                    <a:ext cx="378982" cy="449848"/>
                  </a:xfrm>
                  <a:custGeom>
                    <a:avLst/>
                    <a:gdLst>
                      <a:gd name="connsiteX0" fmla="*/ 109301 w 613084"/>
                      <a:gd name="connsiteY0" fmla="*/ -160 h 727725"/>
                      <a:gd name="connsiteX1" fmla="*/ 16163 w 613084"/>
                      <a:gd name="connsiteY1" fmla="*/ 715345 h 727725"/>
                      <a:gd name="connsiteX2" fmla="*/ 611666 w 613084"/>
                      <a:gd name="connsiteY2" fmla="*/ 654326 h 727725"/>
                      <a:gd name="connsiteX3" fmla="*/ 494614 w 613084"/>
                      <a:gd name="connsiteY3" fmla="*/ 74425 h 727725"/>
                      <a:gd name="connsiteX4" fmla="*/ 109301 w 613084"/>
                      <a:gd name="connsiteY4" fmla="*/ -160 h 727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3084" h="727725">
                        <a:moveTo>
                          <a:pt x="109301" y="-160"/>
                        </a:moveTo>
                        <a:cubicBezTo>
                          <a:pt x="109301" y="-160"/>
                          <a:pt x="-54187" y="228636"/>
                          <a:pt x="16163" y="715345"/>
                        </a:cubicBezTo>
                        <a:cubicBezTo>
                          <a:pt x="16163" y="715345"/>
                          <a:pt x="403942" y="768054"/>
                          <a:pt x="611666" y="654326"/>
                        </a:cubicBezTo>
                        <a:cubicBezTo>
                          <a:pt x="611666" y="654326"/>
                          <a:pt x="525874" y="152496"/>
                          <a:pt x="494614" y="74425"/>
                        </a:cubicBezTo>
                        <a:cubicBezTo>
                          <a:pt x="463354" y="-3645"/>
                          <a:pt x="109301" y="-160"/>
                          <a:pt x="109301" y="-160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41" name="Freeform: Shape 1140">
                    <a:extLst>
                      <a:ext uri="{FF2B5EF4-FFF2-40B4-BE49-F238E27FC236}">
                        <a16:creationId xmlns:a16="http://schemas.microsoft.com/office/drawing/2014/main" id="{05CD7421-7EB8-C825-697C-48EB4E04C470}"/>
                      </a:ext>
                    </a:extLst>
                  </p:cNvPr>
                  <p:cNvSpPr/>
                  <p:nvPr/>
                </p:nvSpPr>
                <p:spPr>
                  <a:xfrm>
                    <a:off x="4047959" y="5993967"/>
                    <a:ext cx="7557" cy="58270"/>
                  </a:xfrm>
                  <a:custGeom>
                    <a:avLst/>
                    <a:gdLst>
                      <a:gd name="connsiteX0" fmla="*/ 0 w 12225"/>
                      <a:gd name="connsiteY0" fmla="*/ 0 h 94264"/>
                      <a:gd name="connsiteX1" fmla="*/ 0 w 12225"/>
                      <a:gd name="connsiteY1" fmla="*/ 94264 h 94264"/>
                      <a:gd name="connsiteX2" fmla="*/ 12225 w 12225"/>
                      <a:gd name="connsiteY2" fmla="*/ 94264 h 94264"/>
                      <a:gd name="connsiteX3" fmla="*/ 12225 w 12225"/>
                      <a:gd name="connsiteY3" fmla="*/ 21394 h 94264"/>
                      <a:gd name="connsiteX4" fmla="*/ 0 w 12225"/>
                      <a:gd name="connsiteY4" fmla="*/ 0 h 94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225" h="94264">
                        <a:moveTo>
                          <a:pt x="0" y="0"/>
                        </a:moveTo>
                        <a:lnTo>
                          <a:pt x="0" y="94264"/>
                        </a:lnTo>
                        <a:lnTo>
                          <a:pt x="12225" y="94264"/>
                        </a:lnTo>
                        <a:lnTo>
                          <a:pt x="12225" y="2139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2C3D54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42" name="Freeform: Shape 1141">
                    <a:extLst>
                      <a:ext uri="{FF2B5EF4-FFF2-40B4-BE49-F238E27FC236}">
                        <a16:creationId xmlns:a16="http://schemas.microsoft.com/office/drawing/2014/main" id="{A3B8C1DA-CA98-D158-2EB3-90F4F0E99A8D}"/>
                      </a:ext>
                    </a:extLst>
                  </p:cNvPr>
                  <p:cNvSpPr/>
                  <p:nvPr/>
                </p:nvSpPr>
                <p:spPr>
                  <a:xfrm>
                    <a:off x="3686673" y="5993967"/>
                    <a:ext cx="7557" cy="58270"/>
                  </a:xfrm>
                  <a:custGeom>
                    <a:avLst/>
                    <a:gdLst>
                      <a:gd name="connsiteX0" fmla="*/ 0 w 12225"/>
                      <a:gd name="connsiteY0" fmla="*/ 0 h 94264"/>
                      <a:gd name="connsiteX1" fmla="*/ 0 w 12225"/>
                      <a:gd name="connsiteY1" fmla="*/ 94264 h 94264"/>
                      <a:gd name="connsiteX2" fmla="*/ 12225 w 12225"/>
                      <a:gd name="connsiteY2" fmla="*/ 94264 h 94264"/>
                      <a:gd name="connsiteX3" fmla="*/ 12225 w 12225"/>
                      <a:gd name="connsiteY3" fmla="*/ 21394 h 94264"/>
                      <a:gd name="connsiteX4" fmla="*/ 0 w 12225"/>
                      <a:gd name="connsiteY4" fmla="*/ 0 h 94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225" h="94264">
                        <a:moveTo>
                          <a:pt x="0" y="0"/>
                        </a:moveTo>
                        <a:lnTo>
                          <a:pt x="0" y="94264"/>
                        </a:lnTo>
                        <a:lnTo>
                          <a:pt x="12225" y="94264"/>
                        </a:lnTo>
                        <a:lnTo>
                          <a:pt x="12225" y="2139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2C3D54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43" name="Freeform: Shape 1142">
                    <a:extLst>
                      <a:ext uri="{FF2B5EF4-FFF2-40B4-BE49-F238E27FC236}">
                        <a16:creationId xmlns:a16="http://schemas.microsoft.com/office/drawing/2014/main" id="{502B158F-FBF0-07EB-5422-F77AE7F55CEB}"/>
                      </a:ext>
                    </a:extLst>
                  </p:cNvPr>
                  <p:cNvSpPr/>
                  <p:nvPr/>
                </p:nvSpPr>
                <p:spPr>
                  <a:xfrm>
                    <a:off x="3652927" y="4599333"/>
                    <a:ext cx="310443" cy="484029"/>
                  </a:xfrm>
                  <a:custGeom>
                    <a:avLst/>
                    <a:gdLst>
                      <a:gd name="connsiteX0" fmla="*/ 297734 w 502208"/>
                      <a:gd name="connsiteY0" fmla="*/ 3038 h 783020"/>
                      <a:gd name="connsiteX1" fmla="*/ 378914 w 502208"/>
                      <a:gd name="connsiteY1" fmla="*/ 35639 h 783020"/>
                      <a:gd name="connsiteX2" fmla="*/ 495163 w 502208"/>
                      <a:gd name="connsiteY2" fmla="*/ 183737 h 783020"/>
                      <a:gd name="connsiteX3" fmla="*/ 465887 w 502208"/>
                      <a:gd name="connsiteY3" fmla="*/ 347707 h 783020"/>
                      <a:gd name="connsiteX4" fmla="*/ 450819 w 502208"/>
                      <a:gd name="connsiteY4" fmla="*/ 505779 h 783020"/>
                      <a:gd name="connsiteX5" fmla="*/ 428245 w 502208"/>
                      <a:gd name="connsiteY5" fmla="*/ 754683 h 783020"/>
                      <a:gd name="connsiteX6" fmla="*/ 12100 w 502208"/>
                      <a:gd name="connsiteY6" fmla="*/ 730822 h 783020"/>
                      <a:gd name="connsiteX7" fmla="*/ 100305 w 502208"/>
                      <a:gd name="connsiteY7" fmla="*/ 596772 h 783020"/>
                      <a:gd name="connsiteX8" fmla="*/ 92798 w 502208"/>
                      <a:gd name="connsiteY8" fmla="*/ 465403 h 783020"/>
                      <a:gd name="connsiteX9" fmla="*/ 22341 w 502208"/>
                      <a:gd name="connsiteY9" fmla="*/ 242826 h 783020"/>
                      <a:gd name="connsiteX10" fmla="*/ 17516 w 502208"/>
                      <a:gd name="connsiteY10" fmla="*/ 54674 h 783020"/>
                      <a:gd name="connsiteX11" fmla="*/ 183201 w 502208"/>
                      <a:gd name="connsiteY11" fmla="*/ 6416 h 783020"/>
                      <a:gd name="connsiteX12" fmla="*/ 297734 w 502208"/>
                      <a:gd name="connsiteY12" fmla="*/ 3038 h 7830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02208" h="783020">
                        <a:moveTo>
                          <a:pt x="297734" y="3038"/>
                        </a:moveTo>
                        <a:cubicBezTo>
                          <a:pt x="297734" y="3038"/>
                          <a:pt x="358003" y="31456"/>
                          <a:pt x="378914" y="35639"/>
                        </a:cubicBezTo>
                        <a:cubicBezTo>
                          <a:pt x="399826" y="39821"/>
                          <a:pt x="480792" y="145238"/>
                          <a:pt x="495163" y="183737"/>
                        </a:cubicBezTo>
                        <a:cubicBezTo>
                          <a:pt x="509533" y="222237"/>
                          <a:pt x="495163" y="279931"/>
                          <a:pt x="465887" y="347707"/>
                        </a:cubicBezTo>
                        <a:cubicBezTo>
                          <a:pt x="436610" y="415483"/>
                          <a:pt x="464224" y="438057"/>
                          <a:pt x="450819" y="505779"/>
                        </a:cubicBezTo>
                        <a:cubicBezTo>
                          <a:pt x="437414" y="573501"/>
                          <a:pt x="425725" y="717042"/>
                          <a:pt x="428245" y="754683"/>
                        </a:cubicBezTo>
                        <a:cubicBezTo>
                          <a:pt x="430765" y="792324"/>
                          <a:pt x="89903" y="799402"/>
                          <a:pt x="12100" y="730822"/>
                        </a:cubicBezTo>
                        <a:cubicBezTo>
                          <a:pt x="12100" y="730822"/>
                          <a:pt x="90278" y="613716"/>
                          <a:pt x="100305" y="596772"/>
                        </a:cubicBezTo>
                        <a:cubicBezTo>
                          <a:pt x="110332" y="579828"/>
                          <a:pt x="102021" y="488835"/>
                          <a:pt x="92798" y="465403"/>
                        </a:cubicBezTo>
                        <a:cubicBezTo>
                          <a:pt x="83576" y="441971"/>
                          <a:pt x="22341" y="242826"/>
                          <a:pt x="22341" y="242826"/>
                        </a:cubicBezTo>
                        <a:cubicBezTo>
                          <a:pt x="22341" y="242826"/>
                          <a:pt x="-27740" y="89848"/>
                          <a:pt x="17516" y="54674"/>
                        </a:cubicBezTo>
                        <a:cubicBezTo>
                          <a:pt x="56819" y="24164"/>
                          <a:pt x="164006" y="13279"/>
                          <a:pt x="183201" y="6416"/>
                        </a:cubicBezTo>
                        <a:cubicBezTo>
                          <a:pt x="202398" y="-447"/>
                          <a:pt x="258430" y="-2592"/>
                          <a:pt x="297734" y="3038"/>
                        </a:cubicBezTo>
                        <a:close/>
                      </a:path>
                    </a:pathLst>
                  </a:custGeom>
                  <a:solidFill>
                    <a:srgbClr val="E6D8D1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44" name="Freeform: Shape 1143">
                    <a:extLst>
                      <a:ext uri="{FF2B5EF4-FFF2-40B4-BE49-F238E27FC236}">
                        <a16:creationId xmlns:a16="http://schemas.microsoft.com/office/drawing/2014/main" id="{0CC345E2-FA90-AF1F-7B17-452BD0300E3E}"/>
                      </a:ext>
                    </a:extLst>
                  </p:cNvPr>
                  <p:cNvSpPr/>
                  <p:nvPr/>
                </p:nvSpPr>
                <p:spPr>
                  <a:xfrm>
                    <a:off x="3848667" y="4588032"/>
                    <a:ext cx="23719" cy="96288"/>
                  </a:xfrm>
                  <a:custGeom>
                    <a:avLst/>
                    <a:gdLst>
                      <a:gd name="connsiteX0" fmla="*/ 331 w 38371"/>
                      <a:gd name="connsiteY0" fmla="*/ 155583 h 155766"/>
                      <a:gd name="connsiteX1" fmla="*/ 36953 w 38371"/>
                      <a:gd name="connsiteY1" fmla="*/ 112687 h 155766"/>
                      <a:gd name="connsiteX2" fmla="*/ 5157 w 38371"/>
                      <a:gd name="connsiteY2" fmla="*/ -183 h 155766"/>
                      <a:gd name="connsiteX3" fmla="*/ 331 w 38371"/>
                      <a:gd name="connsiteY3" fmla="*/ 155583 h 155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371" h="155766">
                        <a:moveTo>
                          <a:pt x="331" y="155583"/>
                        </a:moveTo>
                        <a:lnTo>
                          <a:pt x="36953" y="112687"/>
                        </a:lnTo>
                        <a:lnTo>
                          <a:pt x="5157" y="-183"/>
                        </a:lnTo>
                        <a:cubicBezTo>
                          <a:pt x="5157" y="-183"/>
                          <a:pt x="-5513" y="62713"/>
                          <a:pt x="331" y="155583"/>
                        </a:cubicBezTo>
                        <a:close/>
                      </a:path>
                    </a:pathLst>
                  </a:custGeom>
                  <a:solidFill>
                    <a:srgbClr val="CFC3BC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45" name="Freeform: Shape 1144">
                    <a:extLst>
                      <a:ext uri="{FF2B5EF4-FFF2-40B4-BE49-F238E27FC236}">
                        <a16:creationId xmlns:a16="http://schemas.microsoft.com/office/drawing/2014/main" id="{F433B91D-12C1-3CC2-9329-2E6907D14367}"/>
                      </a:ext>
                    </a:extLst>
                  </p:cNvPr>
                  <p:cNvSpPr/>
                  <p:nvPr/>
                </p:nvSpPr>
                <p:spPr>
                  <a:xfrm>
                    <a:off x="3766885" y="4507385"/>
                    <a:ext cx="88763" cy="150438"/>
                  </a:xfrm>
                  <a:custGeom>
                    <a:avLst/>
                    <a:gdLst>
                      <a:gd name="connsiteX0" fmla="*/ 142176 w 143594"/>
                      <a:gd name="connsiteY0" fmla="*/ 82292 h 243365"/>
                      <a:gd name="connsiteX1" fmla="*/ 138583 w 143594"/>
                      <a:gd name="connsiteY1" fmla="*/ 118270 h 243365"/>
                      <a:gd name="connsiteX2" fmla="*/ 135902 w 143594"/>
                      <a:gd name="connsiteY2" fmla="*/ 148620 h 243365"/>
                      <a:gd name="connsiteX3" fmla="*/ 132631 w 143594"/>
                      <a:gd name="connsiteY3" fmla="*/ 228728 h 243365"/>
                      <a:gd name="connsiteX4" fmla="*/ -1419 w 143594"/>
                      <a:gd name="connsiteY4" fmla="*/ 155536 h 243365"/>
                      <a:gd name="connsiteX5" fmla="*/ 6035 w 143594"/>
                      <a:gd name="connsiteY5" fmla="*/ 23149 h 243365"/>
                      <a:gd name="connsiteX6" fmla="*/ 142176 w 143594"/>
                      <a:gd name="connsiteY6" fmla="*/ 82292 h 243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3594" h="243365">
                        <a:moveTo>
                          <a:pt x="142176" y="82292"/>
                        </a:moveTo>
                        <a:cubicBezTo>
                          <a:pt x="142176" y="82292"/>
                          <a:pt x="140513" y="97412"/>
                          <a:pt x="138583" y="118270"/>
                        </a:cubicBezTo>
                        <a:cubicBezTo>
                          <a:pt x="137725" y="127493"/>
                          <a:pt x="136814" y="137896"/>
                          <a:pt x="135902" y="148620"/>
                        </a:cubicBezTo>
                        <a:cubicBezTo>
                          <a:pt x="133275" y="175215"/>
                          <a:pt x="132203" y="201971"/>
                          <a:pt x="132631" y="228728"/>
                        </a:cubicBezTo>
                        <a:cubicBezTo>
                          <a:pt x="132631" y="228728"/>
                          <a:pt x="70057" y="291463"/>
                          <a:pt x="-1419" y="155536"/>
                        </a:cubicBezTo>
                        <a:cubicBezTo>
                          <a:pt x="-1419" y="155536"/>
                          <a:pt x="28555" y="99503"/>
                          <a:pt x="6035" y="23149"/>
                        </a:cubicBezTo>
                        <a:cubicBezTo>
                          <a:pt x="-16486" y="-53206"/>
                          <a:pt x="142176" y="82292"/>
                          <a:pt x="142176" y="82292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46" name="Freeform: Shape 1145">
                    <a:extLst>
                      <a:ext uri="{FF2B5EF4-FFF2-40B4-BE49-F238E27FC236}">
                        <a16:creationId xmlns:a16="http://schemas.microsoft.com/office/drawing/2014/main" id="{99219A14-892C-3CCB-8BA1-5B86668EC7CF}"/>
                      </a:ext>
                    </a:extLst>
                  </p:cNvPr>
                  <p:cNvSpPr/>
                  <p:nvPr/>
                </p:nvSpPr>
                <p:spPr>
                  <a:xfrm>
                    <a:off x="3805201" y="4648921"/>
                    <a:ext cx="44547" cy="35399"/>
                  </a:xfrm>
                  <a:custGeom>
                    <a:avLst/>
                    <a:gdLst>
                      <a:gd name="connsiteX0" fmla="*/ 72065 w 72065"/>
                      <a:gd name="connsiteY0" fmla="*/ 0 h 57266"/>
                      <a:gd name="connsiteX1" fmla="*/ 72065 w 72065"/>
                      <a:gd name="connsiteY1" fmla="*/ 57266 h 57266"/>
                      <a:gd name="connsiteX2" fmla="*/ 0 w 72065"/>
                      <a:gd name="connsiteY2" fmla="*/ 3432 h 57266"/>
                      <a:gd name="connsiteX3" fmla="*/ 72065 w 72065"/>
                      <a:gd name="connsiteY3" fmla="*/ 0 h 572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065" h="57266">
                        <a:moveTo>
                          <a:pt x="72065" y="0"/>
                        </a:moveTo>
                        <a:lnTo>
                          <a:pt x="72065" y="57266"/>
                        </a:lnTo>
                        <a:lnTo>
                          <a:pt x="0" y="3432"/>
                        </a:lnTo>
                        <a:lnTo>
                          <a:pt x="72065" y="0"/>
                        </a:ln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47" name="Freeform: Shape 1146">
                    <a:extLst>
                      <a:ext uri="{FF2B5EF4-FFF2-40B4-BE49-F238E27FC236}">
                        <a16:creationId xmlns:a16="http://schemas.microsoft.com/office/drawing/2014/main" id="{5CAF234D-9F23-AA75-F1F0-AEB4AEAEC642}"/>
                      </a:ext>
                    </a:extLst>
                  </p:cNvPr>
                  <p:cNvSpPr/>
                  <p:nvPr/>
                </p:nvSpPr>
                <p:spPr>
                  <a:xfrm>
                    <a:off x="3748854" y="4599402"/>
                    <a:ext cx="100895" cy="84919"/>
                  </a:xfrm>
                  <a:custGeom>
                    <a:avLst/>
                    <a:gdLst>
                      <a:gd name="connsiteX0" fmla="*/ 163219 w 163219"/>
                      <a:gd name="connsiteY0" fmla="*/ 137374 h 137374"/>
                      <a:gd name="connsiteX1" fmla="*/ 133299 w 163219"/>
                      <a:gd name="connsiteY1" fmla="*/ 100377 h 137374"/>
                      <a:gd name="connsiteX2" fmla="*/ 32547 w 163219"/>
                      <a:gd name="connsiteY2" fmla="*/ 0 h 137374"/>
                      <a:gd name="connsiteX3" fmla="*/ 0 w 163219"/>
                      <a:gd name="connsiteY3" fmla="*/ 31368 h 137374"/>
                      <a:gd name="connsiteX4" fmla="*/ 163219 w 163219"/>
                      <a:gd name="connsiteY4" fmla="*/ 137374 h 1373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219" h="137374">
                        <a:moveTo>
                          <a:pt x="163219" y="137374"/>
                        </a:moveTo>
                        <a:lnTo>
                          <a:pt x="133299" y="100377"/>
                        </a:lnTo>
                        <a:lnTo>
                          <a:pt x="32547" y="0"/>
                        </a:lnTo>
                        <a:lnTo>
                          <a:pt x="0" y="31368"/>
                        </a:lnTo>
                        <a:lnTo>
                          <a:pt x="163219" y="137374"/>
                        </a:lnTo>
                        <a:close/>
                      </a:path>
                    </a:pathLst>
                  </a:custGeom>
                  <a:solidFill>
                    <a:srgbClr val="CFC3BC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48" name="Freeform: Shape 1147">
                    <a:extLst>
                      <a:ext uri="{FF2B5EF4-FFF2-40B4-BE49-F238E27FC236}">
                        <a16:creationId xmlns:a16="http://schemas.microsoft.com/office/drawing/2014/main" id="{3176D831-E166-D7D4-DB72-82DC9CE334BC}"/>
                      </a:ext>
                    </a:extLst>
                  </p:cNvPr>
                  <p:cNvSpPr/>
                  <p:nvPr/>
                </p:nvSpPr>
                <p:spPr>
                  <a:xfrm>
                    <a:off x="3633773" y="4605301"/>
                    <a:ext cx="181533" cy="529173"/>
                  </a:xfrm>
                  <a:custGeom>
                    <a:avLst/>
                    <a:gdLst>
                      <a:gd name="connsiteX0" fmla="*/ 203357 w 293668"/>
                      <a:gd name="connsiteY0" fmla="*/ -183 h 856050"/>
                      <a:gd name="connsiteX1" fmla="*/ 291936 w 293668"/>
                      <a:gd name="connsiteY1" fmla="*/ 184591 h 856050"/>
                      <a:gd name="connsiteX2" fmla="*/ 232097 w 293668"/>
                      <a:gd name="connsiteY2" fmla="*/ 799237 h 856050"/>
                      <a:gd name="connsiteX3" fmla="*/ -1419 w 293668"/>
                      <a:gd name="connsiteY3" fmla="*/ 783902 h 856050"/>
                      <a:gd name="connsiteX4" fmla="*/ 83515 w 293668"/>
                      <a:gd name="connsiteY4" fmla="*/ 382074 h 856050"/>
                      <a:gd name="connsiteX5" fmla="*/ 11343 w 293668"/>
                      <a:gd name="connsiteY5" fmla="*/ 131990 h 856050"/>
                      <a:gd name="connsiteX6" fmla="*/ 94079 w 293668"/>
                      <a:gd name="connsiteY6" fmla="*/ 18476 h 856050"/>
                      <a:gd name="connsiteX7" fmla="*/ 203357 w 293668"/>
                      <a:gd name="connsiteY7" fmla="*/ -183 h 856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93668" h="856050">
                        <a:moveTo>
                          <a:pt x="203357" y="-183"/>
                        </a:moveTo>
                        <a:cubicBezTo>
                          <a:pt x="203357" y="-183"/>
                          <a:pt x="287915" y="128129"/>
                          <a:pt x="291936" y="184591"/>
                        </a:cubicBezTo>
                        <a:cubicBezTo>
                          <a:pt x="295958" y="241053"/>
                          <a:pt x="260515" y="663418"/>
                          <a:pt x="232097" y="799237"/>
                        </a:cubicBezTo>
                        <a:cubicBezTo>
                          <a:pt x="203678" y="935057"/>
                          <a:pt x="-1419" y="783902"/>
                          <a:pt x="-1419" y="783902"/>
                        </a:cubicBezTo>
                        <a:cubicBezTo>
                          <a:pt x="-1419" y="783902"/>
                          <a:pt x="136438" y="560736"/>
                          <a:pt x="83515" y="382074"/>
                        </a:cubicBezTo>
                        <a:cubicBezTo>
                          <a:pt x="30592" y="203412"/>
                          <a:pt x="11343" y="131990"/>
                          <a:pt x="11343" y="131990"/>
                        </a:cubicBezTo>
                        <a:cubicBezTo>
                          <a:pt x="11343" y="131990"/>
                          <a:pt x="29574" y="32471"/>
                          <a:pt x="94079" y="18476"/>
                        </a:cubicBezTo>
                        <a:cubicBezTo>
                          <a:pt x="150648" y="6198"/>
                          <a:pt x="203357" y="-183"/>
                          <a:pt x="203357" y="-183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49" name="Freeform: Shape 1148">
                    <a:extLst>
                      <a:ext uri="{FF2B5EF4-FFF2-40B4-BE49-F238E27FC236}">
                        <a16:creationId xmlns:a16="http://schemas.microsoft.com/office/drawing/2014/main" id="{37250E6E-6CA1-8834-CE59-85ABD5CB46D1}"/>
                      </a:ext>
                    </a:extLst>
                  </p:cNvPr>
                  <p:cNvSpPr/>
                  <p:nvPr/>
                </p:nvSpPr>
                <p:spPr>
                  <a:xfrm>
                    <a:off x="3865493" y="4613654"/>
                    <a:ext cx="99221" cy="504444"/>
                  </a:xfrm>
                  <a:custGeom>
                    <a:avLst/>
                    <a:gdLst>
                      <a:gd name="connsiteX0" fmla="*/ 157511 w 160511"/>
                      <a:gd name="connsiteY0" fmla="*/ 177353 h 816047"/>
                      <a:gd name="connsiteX1" fmla="*/ 112685 w 160511"/>
                      <a:gd name="connsiteY1" fmla="*/ 350921 h 816047"/>
                      <a:gd name="connsiteX2" fmla="*/ 115312 w 160511"/>
                      <a:gd name="connsiteY2" fmla="*/ 551191 h 816047"/>
                      <a:gd name="connsiteX3" fmla="*/ 150701 w 160511"/>
                      <a:gd name="connsiteY3" fmla="*/ 770336 h 816047"/>
                      <a:gd name="connsiteX4" fmla="*/ 69574 w 160511"/>
                      <a:gd name="connsiteY4" fmla="*/ 813554 h 816047"/>
                      <a:gd name="connsiteX5" fmla="*/ 46893 w 160511"/>
                      <a:gd name="connsiteY5" fmla="*/ 807709 h 816047"/>
                      <a:gd name="connsiteX6" fmla="*/ 44694 w 160511"/>
                      <a:gd name="connsiteY6" fmla="*/ 797468 h 816047"/>
                      <a:gd name="connsiteX7" fmla="*/ -1419 w 160511"/>
                      <a:gd name="connsiteY7" fmla="*/ -183 h 816047"/>
                      <a:gd name="connsiteX8" fmla="*/ 45499 w 160511"/>
                      <a:gd name="connsiteY8" fmla="*/ 13650 h 816047"/>
                      <a:gd name="connsiteX9" fmla="*/ 157511 w 160511"/>
                      <a:gd name="connsiteY9" fmla="*/ 177353 h 816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60511" h="816047">
                        <a:moveTo>
                          <a:pt x="157511" y="177353"/>
                        </a:moveTo>
                        <a:cubicBezTo>
                          <a:pt x="157511" y="177353"/>
                          <a:pt x="172096" y="231670"/>
                          <a:pt x="112685" y="350921"/>
                        </a:cubicBezTo>
                        <a:cubicBezTo>
                          <a:pt x="112685" y="350921"/>
                          <a:pt x="113650" y="503523"/>
                          <a:pt x="115312" y="551191"/>
                        </a:cubicBezTo>
                        <a:cubicBezTo>
                          <a:pt x="116974" y="598859"/>
                          <a:pt x="150701" y="770336"/>
                          <a:pt x="150701" y="770336"/>
                        </a:cubicBezTo>
                        <a:lnTo>
                          <a:pt x="69574" y="813554"/>
                        </a:lnTo>
                        <a:cubicBezTo>
                          <a:pt x="61692" y="818219"/>
                          <a:pt x="51558" y="815592"/>
                          <a:pt x="46893" y="807709"/>
                        </a:cubicBezTo>
                        <a:cubicBezTo>
                          <a:pt x="45070" y="804599"/>
                          <a:pt x="44319" y="801007"/>
                          <a:pt x="44694" y="797468"/>
                        </a:cubicBezTo>
                        <a:cubicBezTo>
                          <a:pt x="61370" y="660201"/>
                          <a:pt x="115473" y="139765"/>
                          <a:pt x="-1419" y="-183"/>
                        </a:cubicBezTo>
                        <a:lnTo>
                          <a:pt x="45499" y="13650"/>
                        </a:lnTo>
                        <a:cubicBezTo>
                          <a:pt x="45499" y="13650"/>
                          <a:pt x="129468" y="81480"/>
                          <a:pt x="157511" y="177353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50" name="Freeform: Shape 1149">
                    <a:extLst>
                      <a:ext uri="{FF2B5EF4-FFF2-40B4-BE49-F238E27FC236}">
                        <a16:creationId xmlns:a16="http://schemas.microsoft.com/office/drawing/2014/main" id="{DCF37890-4B84-FFD0-9AC5-F3D76604DF41}"/>
                      </a:ext>
                    </a:extLst>
                  </p:cNvPr>
                  <p:cNvSpPr/>
                  <p:nvPr/>
                </p:nvSpPr>
                <p:spPr>
                  <a:xfrm>
                    <a:off x="3852732" y="4588099"/>
                    <a:ext cx="48127" cy="77626"/>
                  </a:xfrm>
                  <a:custGeom>
                    <a:avLst/>
                    <a:gdLst>
                      <a:gd name="connsiteX0" fmla="*/ 31743 w 77856"/>
                      <a:gd name="connsiteY0" fmla="*/ 112816 h 125577"/>
                      <a:gd name="connsiteX1" fmla="*/ 77856 w 77856"/>
                      <a:gd name="connsiteY1" fmla="*/ 125578 h 125577"/>
                      <a:gd name="connsiteX2" fmla="*/ 0 w 77856"/>
                      <a:gd name="connsiteY2" fmla="*/ 0 h 125577"/>
                      <a:gd name="connsiteX3" fmla="*/ 31743 w 77856"/>
                      <a:gd name="connsiteY3" fmla="*/ 112816 h 1255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7856" h="125577">
                        <a:moveTo>
                          <a:pt x="31743" y="112816"/>
                        </a:moveTo>
                        <a:lnTo>
                          <a:pt x="77856" y="125578"/>
                        </a:lnTo>
                        <a:lnTo>
                          <a:pt x="0" y="0"/>
                        </a:lnTo>
                        <a:lnTo>
                          <a:pt x="31743" y="112816"/>
                        </a:lnTo>
                        <a:close/>
                      </a:path>
                    </a:pathLst>
                  </a:custGeom>
                  <a:solidFill>
                    <a:srgbClr val="F3E4DC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51" name="Freeform: Shape 1150">
                    <a:extLst>
                      <a:ext uri="{FF2B5EF4-FFF2-40B4-BE49-F238E27FC236}">
                        <a16:creationId xmlns:a16="http://schemas.microsoft.com/office/drawing/2014/main" id="{A4CCA947-2956-2E57-EE4E-5B14AA88E0F2}"/>
                      </a:ext>
                    </a:extLst>
                  </p:cNvPr>
                  <p:cNvSpPr/>
                  <p:nvPr/>
                </p:nvSpPr>
                <p:spPr>
                  <a:xfrm>
                    <a:off x="3751737" y="4595987"/>
                    <a:ext cx="79516" cy="99602"/>
                  </a:xfrm>
                  <a:custGeom>
                    <a:avLst/>
                    <a:gdLst>
                      <a:gd name="connsiteX0" fmla="*/ 128634 w 128634"/>
                      <a:gd name="connsiteY0" fmla="*/ 105900 h 161128"/>
                      <a:gd name="connsiteX1" fmla="*/ 86489 w 128634"/>
                      <a:gd name="connsiteY1" fmla="*/ 161128 h 161128"/>
                      <a:gd name="connsiteX2" fmla="*/ 0 w 128634"/>
                      <a:gd name="connsiteY2" fmla="*/ 16944 h 161128"/>
                      <a:gd name="connsiteX3" fmla="*/ 30027 w 128634"/>
                      <a:gd name="connsiteY3" fmla="*/ 0 h 161128"/>
                      <a:gd name="connsiteX4" fmla="*/ 128634 w 128634"/>
                      <a:gd name="connsiteY4" fmla="*/ 105900 h 1611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634" h="161128">
                        <a:moveTo>
                          <a:pt x="128634" y="105900"/>
                        </a:moveTo>
                        <a:lnTo>
                          <a:pt x="86489" y="161128"/>
                        </a:lnTo>
                        <a:lnTo>
                          <a:pt x="0" y="16944"/>
                        </a:lnTo>
                        <a:lnTo>
                          <a:pt x="30027" y="0"/>
                        </a:lnTo>
                        <a:lnTo>
                          <a:pt x="128634" y="105900"/>
                        </a:lnTo>
                        <a:close/>
                      </a:path>
                    </a:pathLst>
                  </a:custGeom>
                  <a:solidFill>
                    <a:srgbClr val="F3E4DC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52" name="Freeform: Shape 1151">
                    <a:extLst>
                      <a:ext uri="{FF2B5EF4-FFF2-40B4-BE49-F238E27FC236}">
                        <a16:creationId xmlns:a16="http://schemas.microsoft.com/office/drawing/2014/main" id="{3B34271F-3ED1-1B0D-C73A-19B2C7CDB621}"/>
                      </a:ext>
                    </a:extLst>
                  </p:cNvPr>
                  <p:cNvSpPr/>
                  <p:nvPr/>
                </p:nvSpPr>
                <p:spPr>
                  <a:xfrm rot="19300800">
                    <a:off x="3902554" y="4784677"/>
                    <a:ext cx="9413" cy="111468"/>
                  </a:xfrm>
                  <a:custGeom>
                    <a:avLst/>
                    <a:gdLst>
                      <a:gd name="connsiteX0" fmla="*/ -1419 w 15228"/>
                      <a:gd name="connsiteY0" fmla="*/ -183 h 180324"/>
                      <a:gd name="connsiteX1" fmla="*/ 13809 w 15228"/>
                      <a:gd name="connsiteY1" fmla="*/ -183 h 180324"/>
                      <a:gd name="connsiteX2" fmla="*/ 13809 w 15228"/>
                      <a:gd name="connsiteY2" fmla="*/ 180141 h 180324"/>
                      <a:gd name="connsiteX3" fmla="*/ -1419 w 15228"/>
                      <a:gd name="connsiteY3" fmla="*/ 180141 h 180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228" h="180324">
                        <a:moveTo>
                          <a:pt x="-1419" y="-183"/>
                        </a:moveTo>
                        <a:lnTo>
                          <a:pt x="13809" y="-183"/>
                        </a:lnTo>
                        <a:lnTo>
                          <a:pt x="13809" y="180141"/>
                        </a:lnTo>
                        <a:lnTo>
                          <a:pt x="-1419" y="180141"/>
                        </a:lnTo>
                        <a:close/>
                      </a:path>
                    </a:pathLst>
                  </a:custGeom>
                  <a:solidFill>
                    <a:srgbClr val="CB4949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53" name="Freeform: Shape 1152">
                    <a:extLst>
                      <a:ext uri="{FF2B5EF4-FFF2-40B4-BE49-F238E27FC236}">
                        <a16:creationId xmlns:a16="http://schemas.microsoft.com/office/drawing/2014/main" id="{00DAA36C-6BBD-0FC7-350E-4DDD98809EBD}"/>
                      </a:ext>
                    </a:extLst>
                  </p:cNvPr>
                  <p:cNvSpPr/>
                  <p:nvPr/>
                </p:nvSpPr>
                <p:spPr>
                  <a:xfrm>
                    <a:off x="3853759" y="4855099"/>
                    <a:ext cx="62269" cy="59315"/>
                  </a:xfrm>
                  <a:custGeom>
                    <a:avLst/>
                    <a:gdLst>
                      <a:gd name="connsiteX0" fmla="*/ 16278 w 100734"/>
                      <a:gd name="connsiteY0" fmla="*/ 35239 h 95954"/>
                      <a:gd name="connsiteX1" fmla="*/ 33972 w 100734"/>
                      <a:gd name="connsiteY1" fmla="*/ 29877 h 95954"/>
                      <a:gd name="connsiteX2" fmla="*/ 71882 w 100734"/>
                      <a:gd name="connsiteY2" fmla="*/ -96 h 95954"/>
                      <a:gd name="connsiteX3" fmla="*/ 97888 w 100734"/>
                      <a:gd name="connsiteY3" fmla="*/ 81406 h 95954"/>
                      <a:gd name="connsiteX4" fmla="*/ 18798 w 100734"/>
                      <a:gd name="connsiteY4" fmla="*/ 91702 h 95954"/>
                      <a:gd name="connsiteX5" fmla="*/ 16278 w 100734"/>
                      <a:gd name="connsiteY5" fmla="*/ 35239 h 959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0734" h="95954">
                        <a:moveTo>
                          <a:pt x="16278" y="35239"/>
                        </a:moveTo>
                        <a:cubicBezTo>
                          <a:pt x="22551" y="35186"/>
                          <a:pt x="28718" y="33309"/>
                          <a:pt x="33972" y="29877"/>
                        </a:cubicBezTo>
                        <a:cubicBezTo>
                          <a:pt x="46091" y="20762"/>
                          <a:pt x="50488" y="-1758"/>
                          <a:pt x="71882" y="-96"/>
                        </a:cubicBezTo>
                        <a:cubicBezTo>
                          <a:pt x="93277" y="1566"/>
                          <a:pt x="103250" y="68698"/>
                          <a:pt x="97888" y="81406"/>
                        </a:cubicBezTo>
                        <a:cubicBezTo>
                          <a:pt x="92526" y="94114"/>
                          <a:pt x="62766" y="100495"/>
                          <a:pt x="18798" y="91702"/>
                        </a:cubicBezTo>
                        <a:cubicBezTo>
                          <a:pt x="-25170" y="82908"/>
                          <a:pt x="16278" y="35239"/>
                          <a:pt x="16278" y="35239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54" name="Freeform: Shape 1153">
                    <a:extLst>
                      <a:ext uri="{FF2B5EF4-FFF2-40B4-BE49-F238E27FC236}">
                        <a16:creationId xmlns:a16="http://schemas.microsoft.com/office/drawing/2014/main" id="{76FDAE07-6DD9-B675-249C-A595683FAE08}"/>
                      </a:ext>
                    </a:extLst>
                  </p:cNvPr>
                  <p:cNvSpPr/>
                  <p:nvPr/>
                </p:nvSpPr>
                <p:spPr>
                  <a:xfrm>
                    <a:off x="3889468" y="4840244"/>
                    <a:ext cx="104253" cy="73831"/>
                  </a:xfrm>
                  <a:custGeom>
                    <a:avLst/>
                    <a:gdLst>
                      <a:gd name="connsiteX0" fmla="*/ 6769 w 168651"/>
                      <a:gd name="connsiteY0" fmla="*/ 24577 h 119437"/>
                      <a:gd name="connsiteX1" fmla="*/ 73096 w 168651"/>
                      <a:gd name="connsiteY1" fmla="*/ 6400 h 119437"/>
                      <a:gd name="connsiteX2" fmla="*/ 145161 w 168651"/>
                      <a:gd name="connsiteY2" fmla="*/ 2860 h 119437"/>
                      <a:gd name="connsiteX3" fmla="*/ 84249 w 168651"/>
                      <a:gd name="connsiteY3" fmla="*/ 22754 h 119437"/>
                      <a:gd name="connsiteX4" fmla="*/ 62801 w 168651"/>
                      <a:gd name="connsiteY4" fmla="*/ 33478 h 119437"/>
                      <a:gd name="connsiteX5" fmla="*/ 93043 w 168651"/>
                      <a:gd name="connsiteY5" fmla="*/ 29510 h 119437"/>
                      <a:gd name="connsiteX6" fmla="*/ 166609 w 168651"/>
                      <a:gd name="connsiteY6" fmla="*/ 33263 h 119437"/>
                      <a:gd name="connsiteX7" fmla="*/ 154706 w 168651"/>
                      <a:gd name="connsiteY7" fmla="*/ 42057 h 119437"/>
                      <a:gd name="connsiteX8" fmla="*/ 163553 w 168651"/>
                      <a:gd name="connsiteY8" fmla="*/ 46615 h 119437"/>
                      <a:gd name="connsiteX9" fmla="*/ 94652 w 168651"/>
                      <a:gd name="connsiteY9" fmla="*/ 79484 h 119437"/>
                      <a:gd name="connsiteX10" fmla="*/ 116100 w 168651"/>
                      <a:gd name="connsiteY10" fmla="*/ 84846 h 119437"/>
                      <a:gd name="connsiteX11" fmla="*/ 12559 w 168651"/>
                      <a:gd name="connsiteY11" fmla="*/ 118734 h 119437"/>
                      <a:gd name="connsiteX12" fmla="*/ 6769 w 168651"/>
                      <a:gd name="connsiteY12" fmla="*/ 24577 h 119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68651" h="119437">
                        <a:moveTo>
                          <a:pt x="6769" y="24577"/>
                        </a:moveTo>
                        <a:cubicBezTo>
                          <a:pt x="28538" y="17392"/>
                          <a:pt x="50683" y="11333"/>
                          <a:pt x="73096" y="6400"/>
                        </a:cubicBezTo>
                        <a:cubicBezTo>
                          <a:pt x="104303" y="-357"/>
                          <a:pt x="141569" y="-2555"/>
                          <a:pt x="145161" y="2860"/>
                        </a:cubicBezTo>
                        <a:cubicBezTo>
                          <a:pt x="148754" y="8276"/>
                          <a:pt x="114813" y="14067"/>
                          <a:pt x="84249" y="22754"/>
                        </a:cubicBezTo>
                        <a:cubicBezTo>
                          <a:pt x="56099" y="30743"/>
                          <a:pt x="62801" y="33478"/>
                          <a:pt x="62801" y="33478"/>
                        </a:cubicBezTo>
                        <a:cubicBezTo>
                          <a:pt x="62801" y="33478"/>
                          <a:pt x="60925" y="32512"/>
                          <a:pt x="93043" y="29510"/>
                        </a:cubicBezTo>
                        <a:cubicBezTo>
                          <a:pt x="127575" y="26292"/>
                          <a:pt x="163125" y="26346"/>
                          <a:pt x="166609" y="33263"/>
                        </a:cubicBezTo>
                        <a:cubicBezTo>
                          <a:pt x="168326" y="36588"/>
                          <a:pt x="167146" y="38625"/>
                          <a:pt x="154706" y="42057"/>
                        </a:cubicBezTo>
                        <a:cubicBezTo>
                          <a:pt x="162213" y="41681"/>
                          <a:pt x="163231" y="43612"/>
                          <a:pt x="163553" y="46615"/>
                        </a:cubicBezTo>
                        <a:cubicBezTo>
                          <a:pt x="165001" y="62164"/>
                          <a:pt x="114652" y="74550"/>
                          <a:pt x="94652" y="79484"/>
                        </a:cubicBezTo>
                        <a:cubicBezTo>
                          <a:pt x="110041" y="75784"/>
                          <a:pt x="121462" y="74658"/>
                          <a:pt x="116100" y="84846"/>
                        </a:cubicBezTo>
                        <a:cubicBezTo>
                          <a:pt x="109772" y="96749"/>
                          <a:pt x="37868" y="111173"/>
                          <a:pt x="12559" y="118734"/>
                        </a:cubicBezTo>
                        <a:cubicBezTo>
                          <a:pt x="-15055" y="127420"/>
                          <a:pt x="6769" y="24577"/>
                          <a:pt x="6769" y="24577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55" name="Freeform: Shape 1154">
                    <a:extLst>
                      <a:ext uri="{FF2B5EF4-FFF2-40B4-BE49-F238E27FC236}">
                        <a16:creationId xmlns:a16="http://schemas.microsoft.com/office/drawing/2014/main" id="{DDB5CF8C-639A-4D9E-6A89-8FACFFBF6AE8}"/>
                      </a:ext>
                    </a:extLst>
                  </p:cNvPr>
                  <p:cNvSpPr/>
                  <p:nvPr/>
                </p:nvSpPr>
                <p:spPr>
                  <a:xfrm>
                    <a:off x="3613424" y="4617518"/>
                    <a:ext cx="259659" cy="298091"/>
                  </a:xfrm>
                  <a:custGeom>
                    <a:avLst/>
                    <a:gdLst>
                      <a:gd name="connsiteX0" fmla="*/ 138953 w 420054"/>
                      <a:gd name="connsiteY0" fmla="*/ 1018 h 482226"/>
                      <a:gd name="connsiteX1" fmla="*/ 45065 w 420054"/>
                      <a:gd name="connsiteY1" fmla="*/ 79947 h 482226"/>
                      <a:gd name="connsiteX2" fmla="*/ 20560 w 420054"/>
                      <a:gd name="connsiteY2" fmla="*/ 248797 h 482226"/>
                      <a:gd name="connsiteX3" fmla="*/ 6726 w 420054"/>
                      <a:gd name="connsiteY3" fmla="*/ 447888 h 482226"/>
                      <a:gd name="connsiteX4" fmla="*/ 123404 w 420054"/>
                      <a:gd name="connsiteY4" fmla="*/ 471963 h 482226"/>
                      <a:gd name="connsiteX5" fmla="*/ 404640 w 420054"/>
                      <a:gd name="connsiteY5" fmla="*/ 482044 h 482226"/>
                      <a:gd name="connsiteX6" fmla="*/ 418636 w 420054"/>
                      <a:gd name="connsiteY6" fmla="*/ 402633 h 482226"/>
                      <a:gd name="connsiteX7" fmla="*/ 289948 w 420054"/>
                      <a:gd name="connsiteY7" fmla="*/ 391533 h 482226"/>
                      <a:gd name="connsiteX8" fmla="*/ 132626 w 420054"/>
                      <a:gd name="connsiteY8" fmla="*/ 361935 h 482226"/>
                      <a:gd name="connsiteX9" fmla="*/ 155951 w 420054"/>
                      <a:gd name="connsiteY9" fmla="*/ 241076 h 482226"/>
                      <a:gd name="connsiteX10" fmla="*/ 138953 w 420054"/>
                      <a:gd name="connsiteY10" fmla="*/ 1018 h 482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20054" h="482226">
                        <a:moveTo>
                          <a:pt x="138953" y="1018"/>
                        </a:moveTo>
                        <a:cubicBezTo>
                          <a:pt x="117505" y="-5845"/>
                          <a:pt x="55574" y="16193"/>
                          <a:pt x="45065" y="79947"/>
                        </a:cubicBezTo>
                        <a:cubicBezTo>
                          <a:pt x="34555" y="143702"/>
                          <a:pt x="30373" y="214480"/>
                          <a:pt x="20560" y="248797"/>
                        </a:cubicBezTo>
                        <a:cubicBezTo>
                          <a:pt x="10748" y="283114"/>
                          <a:pt x="-14239" y="435234"/>
                          <a:pt x="6726" y="447888"/>
                        </a:cubicBezTo>
                        <a:cubicBezTo>
                          <a:pt x="27692" y="460542"/>
                          <a:pt x="67585" y="471963"/>
                          <a:pt x="123404" y="471963"/>
                        </a:cubicBezTo>
                        <a:cubicBezTo>
                          <a:pt x="181045" y="471963"/>
                          <a:pt x="404640" y="482044"/>
                          <a:pt x="404640" y="482044"/>
                        </a:cubicBezTo>
                        <a:lnTo>
                          <a:pt x="418636" y="402633"/>
                        </a:lnTo>
                        <a:cubicBezTo>
                          <a:pt x="418636" y="402633"/>
                          <a:pt x="333755" y="398236"/>
                          <a:pt x="289948" y="391533"/>
                        </a:cubicBezTo>
                        <a:cubicBezTo>
                          <a:pt x="250805" y="385635"/>
                          <a:pt x="196488" y="368959"/>
                          <a:pt x="132626" y="361935"/>
                        </a:cubicBezTo>
                        <a:cubicBezTo>
                          <a:pt x="132626" y="361935"/>
                          <a:pt x="146192" y="267725"/>
                          <a:pt x="155951" y="241076"/>
                        </a:cubicBezTo>
                        <a:cubicBezTo>
                          <a:pt x="165710" y="214426"/>
                          <a:pt x="234022" y="31850"/>
                          <a:pt x="138953" y="1018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56" name="Freeform: Shape 1155">
                    <a:extLst>
                      <a:ext uri="{FF2B5EF4-FFF2-40B4-BE49-F238E27FC236}">
                        <a16:creationId xmlns:a16="http://schemas.microsoft.com/office/drawing/2014/main" id="{D18BDCD5-55A9-ACD3-F896-C5095C425AAD}"/>
                      </a:ext>
                    </a:extLst>
                  </p:cNvPr>
                  <p:cNvSpPr/>
                  <p:nvPr/>
                </p:nvSpPr>
                <p:spPr>
                  <a:xfrm>
                    <a:off x="3876796" y="4704109"/>
                    <a:ext cx="242426" cy="248525"/>
                  </a:xfrm>
                  <a:custGeom>
                    <a:avLst/>
                    <a:gdLst>
                      <a:gd name="connsiteX0" fmla="*/ 0 w 392176"/>
                      <a:gd name="connsiteY0" fmla="*/ 402043 h 402042"/>
                      <a:gd name="connsiteX1" fmla="*/ 225150 w 392176"/>
                      <a:gd name="connsiteY1" fmla="*/ 357377 h 402042"/>
                      <a:gd name="connsiteX2" fmla="*/ 392177 w 392176"/>
                      <a:gd name="connsiteY2" fmla="*/ 0 h 402042"/>
                      <a:gd name="connsiteX3" fmla="*/ 151798 w 392176"/>
                      <a:gd name="connsiteY3" fmla="*/ 25308 h 402042"/>
                      <a:gd name="connsiteX4" fmla="*/ 0 w 392176"/>
                      <a:gd name="connsiteY4" fmla="*/ 402043 h 4020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2176" h="402042">
                        <a:moveTo>
                          <a:pt x="0" y="402043"/>
                        </a:moveTo>
                        <a:lnTo>
                          <a:pt x="225150" y="357377"/>
                        </a:lnTo>
                        <a:lnTo>
                          <a:pt x="392177" y="0"/>
                        </a:lnTo>
                        <a:lnTo>
                          <a:pt x="151798" y="25308"/>
                        </a:lnTo>
                        <a:lnTo>
                          <a:pt x="0" y="402043"/>
                        </a:lnTo>
                        <a:close/>
                      </a:path>
                    </a:pathLst>
                  </a:custGeom>
                  <a:solidFill>
                    <a:srgbClr val="ECB65C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57" name="Freeform: Shape 1156">
                    <a:extLst>
                      <a:ext uri="{FF2B5EF4-FFF2-40B4-BE49-F238E27FC236}">
                        <a16:creationId xmlns:a16="http://schemas.microsoft.com/office/drawing/2014/main" id="{CF3D2F6A-A04F-AAA5-AEEF-2D9BC0D066F7}"/>
                      </a:ext>
                    </a:extLst>
                  </p:cNvPr>
                  <p:cNvSpPr/>
                  <p:nvPr/>
                </p:nvSpPr>
                <p:spPr>
                  <a:xfrm>
                    <a:off x="4020478" y="4818466"/>
                    <a:ext cx="54458" cy="69036"/>
                  </a:xfrm>
                  <a:custGeom>
                    <a:avLst/>
                    <a:gdLst>
                      <a:gd name="connsiteX0" fmla="*/ 19446 w 88097"/>
                      <a:gd name="connsiteY0" fmla="*/ 111498 h 111681"/>
                      <a:gd name="connsiteX1" fmla="*/ 42771 w 88097"/>
                      <a:gd name="connsiteY1" fmla="*/ 84045 h 111681"/>
                      <a:gd name="connsiteX2" fmla="*/ 86471 w 88097"/>
                      <a:gd name="connsiteY2" fmla="*/ 2864 h 111681"/>
                      <a:gd name="connsiteX3" fmla="*/ 20036 w 88097"/>
                      <a:gd name="connsiteY3" fmla="*/ 6403 h 111681"/>
                      <a:gd name="connsiteX4" fmla="*/ 29580 w 88097"/>
                      <a:gd name="connsiteY4" fmla="*/ 18575 h 111681"/>
                      <a:gd name="connsiteX5" fmla="*/ 2448 w 88097"/>
                      <a:gd name="connsiteY5" fmla="*/ 29835 h 111681"/>
                      <a:gd name="connsiteX6" fmla="*/ 22127 w 88097"/>
                      <a:gd name="connsiteY6" fmla="*/ 35787 h 111681"/>
                      <a:gd name="connsiteX7" fmla="*/ 2180 w 88097"/>
                      <a:gd name="connsiteY7" fmla="*/ 47529 h 111681"/>
                      <a:gd name="connsiteX8" fmla="*/ 17033 w 88097"/>
                      <a:gd name="connsiteY8" fmla="*/ 54715 h 111681"/>
                      <a:gd name="connsiteX9" fmla="*/ -1198 w 88097"/>
                      <a:gd name="connsiteY9" fmla="*/ 65439 h 111681"/>
                      <a:gd name="connsiteX10" fmla="*/ 29902 w 88097"/>
                      <a:gd name="connsiteY10" fmla="*/ 87369 h 111681"/>
                      <a:gd name="connsiteX11" fmla="*/ 19446 w 88097"/>
                      <a:gd name="connsiteY11" fmla="*/ 111498 h 111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88097" h="111681">
                        <a:moveTo>
                          <a:pt x="19446" y="111498"/>
                        </a:moveTo>
                        <a:cubicBezTo>
                          <a:pt x="28133" y="103133"/>
                          <a:pt x="35907" y="93964"/>
                          <a:pt x="42771" y="84045"/>
                        </a:cubicBezTo>
                        <a:cubicBezTo>
                          <a:pt x="53495" y="67959"/>
                          <a:pt x="89742" y="6724"/>
                          <a:pt x="86471" y="2864"/>
                        </a:cubicBezTo>
                        <a:cubicBezTo>
                          <a:pt x="83200" y="-997"/>
                          <a:pt x="29741" y="-2498"/>
                          <a:pt x="20036" y="6403"/>
                        </a:cubicBezTo>
                        <a:cubicBezTo>
                          <a:pt x="10330" y="15303"/>
                          <a:pt x="29580" y="18575"/>
                          <a:pt x="29580" y="18575"/>
                        </a:cubicBezTo>
                        <a:cubicBezTo>
                          <a:pt x="29580" y="18575"/>
                          <a:pt x="357" y="21577"/>
                          <a:pt x="2448" y="29835"/>
                        </a:cubicBezTo>
                        <a:cubicBezTo>
                          <a:pt x="4540" y="38092"/>
                          <a:pt x="22127" y="35787"/>
                          <a:pt x="22127" y="35787"/>
                        </a:cubicBezTo>
                        <a:cubicBezTo>
                          <a:pt x="22127" y="35787"/>
                          <a:pt x="-1358" y="40291"/>
                          <a:pt x="2180" y="47529"/>
                        </a:cubicBezTo>
                        <a:cubicBezTo>
                          <a:pt x="5719" y="54768"/>
                          <a:pt x="17033" y="54715"/>
                          <a:pt x="17033" y="54715"/>
                        </a:cubicBezTo>
                        <a:cubicBezTo>
                          <a:pt x="17033" y="54715"/>
                          <a:pt x="-3772" y="57342"/>
                          <a:pt x="-1198" y="65439"/>
                        </a:cubicBezTo>
                        <a:cubicBezTo>
                          <a:pt x="1376" y="73535"/>
                          <a:pt x="34352" y="80828"/>
                          <a:pt x="29902" y="87369"/>
                        </a:cubicBezTo>
                        <a:cubicBezTo>
                          <a:pt x="25719" y="95090"/>
                          <a:pt x="22234" y="103187"/>
                          <a:pt x="19446" y="111498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58" name="Freeform: Shape 1157">
                    <a:extLst>
                      <a:ext uri="{FF2B5EF4-FFF2-40B4-BE49-F238E27FC236}">
                        <a16:creationId xmlns:a16="http://schemas.microsoft.com/office/drawing/2014/main" id="{031590CE-7465-76A4-78EB-8C03A6356316}"/>
                      </a:ext>
                    </a:extLst>
                  </p:cNvPr>
                  <p:cNvSpPr/>
                  <p:nvPr/>
                </p:nvSpPr>
                <p:spPr>
                  <a:xfrm>
                    <a:off x="3754547" y="4341241"/>
                    <a:ext cx="168012" cy="239412"/>
                  </a:xfrm>
                  <a:custGeom>
                    <a:avLst/>
                    <a:gdLst>
                      <a:gd name="connsiteX0" fmla="*/ 183476 w 271795"/>
                      <a:gd name="connsiteY0" fmla="*/ 3930 h 387300"/>
                      <a:gd name="connsiteX1" fmla="*/ 247820 w 271795"/>
                      <a:gd name="connsiteY1" fmla="*/ 290207 h 387300"/>
                      <a:gd name="connsiteX2" fmla="*/ 42 w 271795"/>
                      <a:gd name="connsiteY2" fmla="*/ 114548 h 387300"/>
                      <a:gd name="connsiteX3" fmla="*/ 183476 w 271795"/>
                      <a:gd name="connsiteY3" fmla="*/ 3930 h 387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1795" h="387300">
                        <a:moveTo>
                          <a:pt x="183476" y="3930"/>
                        </a:moveTo>
                        <a:cubicBezTo>
                          <a:pt x="183476" y="3930"/>
                          <a:pt x="323799" y="48005"/>
                          <a:pt x="247820" y="290207"/>
                        </a:cubicBezTo>
                        <a:cubicBezTo>
                          <a:pt x="171840" y="532408"/>
                          <a:pt x="-20012" y="262110"/>
                          <a:pt x="42" y="114548"/>
                        </a:cubicBezTo>
                        <a:cubicBezTo>
                          <a:pt x="20096" y="-33014"/>
                          <a:pt x="183476" y="3930"/>
                          <a:pt x="183476" y="3930"/>
                        </a:cubicBezTo>
                        <a:close/>
                      </a:path>
                    </a:pathLst>
                  </a:custGeom>
                  <a:solidFill>
                    <a:srgbClr val="DBA686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59" name="Freeform: Shape 1158">
                    <a:extLst>
                      <a:ext uri="{FF2B5EF4-FFF2-40B4-BE49-F238E27FC236}">
                        <a16:creationId xmlns:a16="http://schemas.microsoft.com/office/drawing/2014/main" id="{5596A177-5414-2D15-57A4-ED638C0C261D}"/>
                      </a:ext>
                    </a:extLst>
                  </p:cNvPr>
                  <p:cNvSpPr/>
                  <p:nvPr/>
                </p:nvSpPr>
                <p:spPr>
                  <a:xfrm>
                    <a:off x="3747529" y="4329230"/>
                    <a:ext cx="175918" cy="194732"/>
                  </a:xfrm>
                  <a:custGeom>
                    <a:avLst/>
                    <a:gdLst>
                      <a:gd name="connsiteX0" fmla="*/ 273329 w 284585"/>
                      <a:gd name="connsiteY0" fmla="*/ 164648 h 315020"/>
                      <a:gd name="connsiteX1" fmla="*/ 86784 w 284585"/>
                      <a:gd name="connsiteY1" fmla="*/ 241646 h 315020"/>
                      <a:gd name="connsiteX2" fmla="*/ 38526 w 284585"/>
                      <a:gd name="connsiteY2" fmla="*/ 314838 h 315020"/>
                      <a:gd name="connsiteX3" fmla="*/ 62387 w 284585"/>
                      <a:gd name="connsiteY3" fmla="*/ 31027 h 315020"/>
                      <a:gd name="connsiteX4" fmla="*/ 273329 w 284585"/>
                      <a:gd name="connsiteY4" fmla="*/ 164648 h 3150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585" h="315020">
                        <a:moveTo>
                          <a:pt x="273329" y="164648"/>
                        </a:moveTo>
                        <a:cubicBezTo>
                          <a:pt x="221210" y="209962"/>
                          <a:pt x="155686" y="236997"/>
                          <a:pt x="86784" y="241646"/>
                        </a:cubicBezTo>
                        <a:cubicBezTo>
                          <a:pt x="86784" y="241646"/>
                          <a:pt x="41958" y="294194"/>
                          <a:pt x="38526" y="314838"/>
                        </a:cubicBezTo>
                        <a:cubicBezTo>
                          <a:pt x="38526" y="314838"/>
                          <a:pt x="-65604" y="137409"/>
                          <a:pt x="62387" y="31027"/>
                        </a:cubicBezTo>
                        <a:cubicBezTo>
                          <a:pt x="190378" y="-75355"/>
                          <a:pt x="320354" y="120787"/>
                          <a:pt x="273329" y="164648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60" name="Freeform: Shape 1159">
                    <a:extLst>
                      <a:ext uri="{FF2B5EF4-FFF2-40B4-BE49-F238E27FC236}">
                        <a16:creationId xmlns:a16="http://schemas.microsoft.com/office/drawing/2014/main" id="{0894DCFE-27A9-CB13-1FD3-3731290A874E}"/>
                      </a:ext>
                    </a:extLst>
                  </p:cNvPr>
                  <p:cNvSpPr/>
                  <p:nvPr/>
                </p:nvSpPr>
                <p:spPr>
                  <a:xfrm>
                    <a:off x="3772868" y="4451862"/>
                    <a:ext cx="30207" cy="55666"/>
                  </a:xfrm>
                  <a:custGeom>
                    <a:avLst/>
                    <a:gdLst>
                      <a:gd name="connsiteX0" fmla="*/ 47295 w 48866"/>
                      <a:gd name="connsiteY0" fmla="*/ 48304 h 90052"/>
                      <a:gd name="connsiteX1" fmla="*/ 9331 w 48866"/>
                      <a:gd name="connsiteY1" fmla="*/ 1762 h 90052"/>
                      <a:gd name="connsiteX2" fmla="*/ 28313 w 48866"/>
                      <a:gd name="connsiteY2" fmla="*/ 89645 h 90052"/>
                      <a:gd name="connsiteX3" fmla="*/ 47295 w 48866"/>
                      <a:gd name="connsiteY3" fmla="*/ 48304 h 90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866" h="90052">
                        <a:moveTo>
                          <a:pt x="47295" y="48304"/>
                        </a:moveTo>
                        <a:cubicBezTo>
                          <a:pt x="46383" y="30663"/>
                          <a:pt x="35551" y="-9445"/>
                          <a:pt x="9331" y="1762"/>
                        </a:cubicBezTo>
                        <a:cubicBezTo>
                          <a:pt x="-16888" y="12968"/>
                          <a:pt x="10940" y="94686"/>
                          <a:pt x="28313" y="89645"/>
                        </a:cubicBezTo>
                        <a:cubicBezTo>
                          <a:pt x="28313" y="89431"/>
                          <a:pt x="49440" y="89752"/>
                          <a:pt x="47295" y="48304"/>
                        </a:cubicBezTo>
                        <a:close/>
                      </a:path>
                    </a:pathLst>
                  </a:custGeom>
                  <a:solidFill>
                    <a:srgbClr val="DBA686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61" name="Freeform: Shape 1160">
                    <a:extLst>
                      <a:ext uri="{FF2B5EF4-FFF2-40B4-BE49-F238E27FC236}">
                        <a16:creationId xmlns:a16="http://schemas.microsoft.com/office/drawing/2014/main" id="{4B0D0384-42BB-797D-A205-81E773E74D3B}"/>
                      </a:ext>
                    </a:extLst>
                  </p:cNvPr>
                  <p:cNvSpPr/>
                  <p:nvPr/>
                </p:nvSpPr>
                <p:spPr>
                  <a:xfrm>
                    <a:off x="3793700" y="4537784"/>
                    <a:ext cx="59728" cy="61584"/>
                  </a:xfrm>
                  <a:custGeom>
                    <a:avLst/>
                    <a:gdLst>
                      <a:gd name="connsiteX0" fmla="*/ 95205 w 96623"/>
                      <a:gd name="connsiteY0" fmla="*/ 69094 h 99626"/>
                      <a:gd name="connsiteX1" fmla="*/ 92524 w 96623"/>
                      <a:gd name="connsiteY1" fmla="*/ 99443 h 99626"/>
                      <a:gd name="connsiteX2" fmla="*/ 92524 w 96623"/>
                      <a:gd name="connsiteY2" fmla="*/ 99443 h 99626"/>
                      <a:gd name="connsiteX3" fmla="*/ -1419 w 96623"/>
                      <a:gd name="connsiteY3" fmla="*/ -183 h 99626"/>
                      <a:gd name="connsiteX4" fmla="*/ 95205 w 96623"/>
                      <a:gd name="connsiteY4" fmla="*/ 69094 h 99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6623" h="99626">
                        <a:moveTo>
                          <a:pt x="95205" y="69094"/>
                        </a:moveTo>
                        <a:cubicBezTo>
                          <a:pt x="94347" y="78317"/>
                          <a:pt x="93436" y="88719"/>
                          <a:pt x="92524" y="99443"/>
                        </a:cubicBezTo>
                        <a:lnTo>
                          <a:pt x="92524" y="99443"/>
                        </a:lnTo>
                        <a:cubicBezTo>
                          <a:pt x="11397" y="59389"/>
                          <a:pt x="-1043" y="1640"/>
                          <a:pt x="-1419" y="-183"/>
                        </a:cubicBezTo>
                        <a:cubicBezTo>
                          <a:pt x="56384" y="74509"/>
                          <a:pt x="95205" y="69094"/>
                          <a:pt x="95205" y="69094"/>
                        </a:cubicBezTo>
                        <a:close/>
                      </a:path>
                    </a:pathLst>
                  </a:custGeom>
                  <a:solidFill>
                    <a:srgbClr val="997761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</p:grpSp>
          </p:grp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DDE93478-BFE6-240E-5599-28379BE88E05}"/>
                  </a:ext>
                </a:extLst>
              </p:cNvPr>
              <p:cNvSpPr txBox="1"/>
              <p:nvPr/>
            </p:nvSpPr>
            <p:spPr>
              <a:xfrm>
                <a:off x="8292582" y="637652"/>
                <a:ext cx="3600130" cy="19485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b="1" i="0">
                    <a:solidFill>
                      <a:srgbClr val="002060"/>
                    </a:solidFill>
                    <a:effectLst/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Data Integrity Risk</a:t>
                </a:r>
              </a:p>
              <a:p>
                <a:r>
                  <a:rPr lang="en-US" sz="120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Unreliable sustainability, non-financial data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5BD49C16-4547-859B-B1C4-40F1C06EC809}"/>
                  </a:ext>
                </a:extLst>
              </p:cNvPr>
              <p:cNvSpPr txBox="1"/>
              <p:nvPr/>
            </p:nvSpPr>
            <p:spPr>
              <a:xfrm>
                <a:off x="-1075674" y="549080"/>
                <a:ext cx="4134590" cy="212570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b="1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Information and Compliance Pressure</a:t>
                </a:r>
              </a:p>
              <a:p>
                <a:pPr algn="r"/>
                <a:r>
                  <a:rPr lang="en-US" sz="120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Sustainability, Tax, Cyber</a:t>
                </a: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B8D1664-3084-7EE5-3ECC-6773FB1F91E8}"/>
                </a:ext>
              </a:extLst>
            </p:cNvPr>
            <p:cNvSpPr txBox="1"/>
            <p:nvPr/>
          </p:nvSpPr>
          <p:spPr>
            <a:xfrm>
              <a:off x="-170550" y="5070744"/>
              <a:ext cx="3183483" cy="24799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b="1" i="0">
                  <a:solidFill>
                    <a:srgbClr val="002060"/>
                  </a:solidFill>
                  <a:effectLst/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Cross-Functional Stretch</a:t>
              </a:r>
            </a:p>
            <a:p>
              <a:pPr algn="r"/>
              <a:r>
                <a:rPr lang="en-US" sz="120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Competence and Due Care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FF0A0AD-72BF-286D-F8EA-7160FF084807}"/>
                </a:ext>
              </a:extLst>
            </p:cNvPr>
            <p:cNvSpPr txBox="1"/>
            <p:nvPr/>
          </p:nvSpPr>
          <p:spPr>
            <a:xfrm>
              <a:off x="8333109" y="5336457"/>
              <a:ext cx="2655397" cy="23028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i="0">
                  <a:solidFill>
                    <a:srgbClr val="002060"/>
                  </a:solidFill>
                  <a:effectLst/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Technology Oversight</a:t>
              </a:r>
            </a:p>
            <a:p>
              <a:r>
                <a:rPr lang="en-US" sz="120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A.I., ERP, third-party vendor breaches</a:t>
              </a:r>
            </a:p>
          </p:txBody>
        </p:sp>
      </p:grpSp>
      <p:sp>
        <p:nvSpPr>
          <p:cNvPr id="1162" name="TextBox 1161">
            <a:extLst>
              <a:ext uri="{FF2B5EF4-FFF2-40B4-BE49-F238E27FC236}">
                <a16:creationId xmlns:a16="http://schemas.microsoft.com/office/drawing/2014/main" id="{4A9544E8-2685-FBFC-A412-ACDD1F39746D}"/>
              </a:ext>
            </a:extLst>
          </p:cNvPr>
          <p:cNvSpPr txBox="1"/>
          <p:nvPr/>
        </p:nvSpPr>
        <p:spPr>
          <a:xfrm>
            <a:off x="8489742" y="2351984"/>
            <a:ext cx="13439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>
                <a:solidFill>
                  <a:srgbClr val="C0000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CFO</a:t>
            </a:r>
            <a:endParaRPr lang="en-US" sz="4000">
              <a:solidFill>
                <a:srgbClr val="C0000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163" name="TextBox 1162">
            <a:extLst>
              <a:ext uri="{FF2B5EF4-FFF2-40B4-BE49-F238E27FC236}">
                <a16:creationId xmlns:a16="http://schemas.microsoft.com/office/drawing/2014/main" id="{05E9E1FA-71B3-19B5-752C-C1AD917C4050}"/>
              </a:ext>
            </a:extLst>
          </p:cNvPr>
          <p:cNvSpPr txBox="1"/>
          <p:nvPr/>
        </p:nvSpPr>
        <p:spPr>
          <a:xfrm>
            <a:off x="8184995" y="5432112"/>
            <a:ext cx="184806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i="0">
                <a:solidFill>
                  <a:srgbClr val="002060"/>
                </a:solidFill>
                <a:effectLst/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Varying Scope by Organization Size</a:t>
            </a:r>
          </a:p>
          <a:p>
            <a:pPr algn="ctr"/>
            <a:r>
              <a:rPr lang="en-US" sz="120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SMEs versus large entities</a:t>
            </a:r>
          </a:p>
        </p:txBody>
      </p:sp>
    </p:spTree>
    <p:extLst>
      <p:ext uri="{BB962C8B-B14F-4D97-AF65-F5344CB8AC3E}">
        <p14:creationId xmlns:p14="http://schemas.microsoft.com/office/powerpoint/2010/main" val="3829930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128146-8349-8188-621D-4701A8D017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F88544-3822-6373-FE51-7E9271235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319EECE-4CE6-96B5-5FBE-BB5D3B7C1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0583" y="4720876"/>
            <a:ext cx="8144352" cy="676275"/>
          </a:xfrm>
        </p:spPr>
        <p:txBody>
          <a:bodyPr>
            <a:noAutofit/>
          </a:bodyPr>
          <a:lstStyle/>
          <a:p>
            <a:r>
              <a:rPr lang="en-US" sz="4800">
                <a:latin typeface="+mn-lt"/>
              </a:rPr>
              <a:t>CFO Pulse Survey</a:t>
            </a:r>
          </a:p>
        </p:txBody>
      </p:sp>
    </p:spTree>
    <p:extLst>
      <p:ext uri="{BB962C8B-B14F-4D97-AF65-F5344CB8AC3E}">
        <p14:creationId xmlns:p14="http://schemas.microsoft.com/office/powerpoint/2010/main" val="3472483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63226E-D719-91F3-D49D-7409D3D12B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8E732A-3354-7B43-7E11-9C62838FCA7C}"/>
              </a:ext>
            </a:extLst>
          </p:cNvPr>
          <p:cNvSpPr txBox="1"/>
          <p:nvPr/>
        </p:nvSpPr>
        <p:spPr>
          <a:xfrm>
            <a:off x="907676" y="6067475"/>
            <a:ext cx="198344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/>
          </a:p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C114F21-9427-8A41-4B33-0A6BC2354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497AC31-ECA0-B1EA-BA9F-B2E0459EE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09600"/>
            <a:ext cx="10134600" cy="550843"/>
          </a:xfrm>
        </p:spPr>
        <p:txBody>
          <a:bodyPr/>
          <a:lstStyle/>
          <a:p>
            <a:r>
              <a:rPr lang="en-US">
                <a:solidFill>
                  <a:srgbClr val="484237"/>
                </a:solidFill>
                <a:latin typeface="+mn-lt"/>
                <a:ea typeface="Calibri Light" panose="020F0302020204030204" pitchFamily="34" charset="0"/>
              </a:rPr>
              <a:t>Pulse Survey Methodology</a:t>
            </a:r>
            <a:br>
              <a:rPr lang="en-US">
                <a:latin typeface="+mn-lt"/>
                <a:ea typeface="Calibri Light" panose="020F0302020204030204" pitchFamily="34" charset="0"/>
              </a:rPr>
            </a:br>
            <a:br>
              <a:rPr lang="en-US">
                <a:latin typeface="+mn-lt"/>
                <a:ea typeface="Calibri Light" panose="020F0302020204030204" pitchFamily="34" charset="0"/>
              </a:rPr>
            </a:br>
            <a:endParaRPr lang="en-US">
              <a:latin typeface="+mn-lt"/>
              <a:ea typeface="Calibri Light" panose="020F0302020204030204" pitchFamily="34" charset="0"/>
            </a:endParaRPr>
          </a:p>
        </p:txBody>
      </p:sp>
      <p:sp>
        <p:nvSpPr>
          <p:cNvPr id="6" name="Text 1">
            <a:extLst>
              <a:ext uri="{FF2B5EF4-FFF2-40B4-BE49-F238E27FC236}">
                <a16:creationId xmlns:a16="http://schemas.microsoft.com/office/drawing/2014/main" id="{E86716B8-9F4B-CECF-3171-4DD2804D1102}"/>
              </a:ext>
            </a:extLst>
          </p:cNvPr>
          <p:cNvSpPr/>
          <p:nvPr/>
        </p:nvSpPr>
        <p:spPr>
          <a:xfrm>
            <a:off x="661492" y="1810356"/>
            <a:ext cx="189012" cy="236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375"/>
              </a:lnSpc>
            </a:pPr>
            <a:r>
              <a:rPr lang="en-US" sz="2000">
                <a:solidFill>
                  <a:schemeClr val="accent2">
                    <a:lumMod val="50000"/>
                  </a:schemeClr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01</a:t>
            </a:r>
          </a:p>
        </p:txBody>
      </p:sp>
      <p:sp>
        <p:nvSpPr>
          <p:cNvPr id="7" name="Shape 2">
            <a:extLst>
              <a:ext uri="{FF2B5EF4-FFF2-40B4-BE49-F238E27FC236}">
                <a16:creationId xmlns:a16="http://schemas.microsoft.com/office/drawing/2014/main" id="{8BB89D5A-19A2-0FC9-F1FD-FC5C3F2F7A19}"/>
              </a:ext>
            </a:extLst>
          </p:cNvPr>
          <p:cNvSpPr/>
          <p:nvPr/>
        </p:nvSpPr>
        <p:spPr>
          <a:xfrm>
            <a:off x="661492" y="2106227"/>
            <a:ext cx="3496965" cy="25400"/>
          </a:xfrm>
          <a:prstGeom prst="rect">
            <a:avLst/>
          </a:prstGeom>
          <a:solidFill>
            <a:srgbClr val="D3C5B6"/>
          </a:solidFill>
          <a:ln/>
        </p:spPr>
        <p:txBody>
          <a:bodyPr/>
          <a:lstStyle/>
          <a:p>
            <a:endParaRPr lang="en-US" sz="2000">
              <a:solidFill>
                <a:schemeClr val="accent2">
                  <a:lumMod val="50000"/>
                </a:schemeClr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8" name="Text 3">
            <a:extLst>
              <a:ext uri="{FF2B5EF4-FFF2-40B4-BE49-F238E27FC236}">
                <a16:creationId xmlns:a16="http://schemas.microsoft.com/office/drawing/2014/main" id="{A4206C26-A4F5-1603-1134-DF75BE55119E}"/>
              </a:ext>
            </a:extLst>
          </p:cNvPr>
          <p:cNvSpPr/>
          <p:nvPr/>
        </p:nvSpPr>
        <p:spPr>
          <a:xfrm>
            <a:off x="661492" y="2251483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2000" b="1">
                <a:solidFill>
                  <a:schemeClr val="accent2">
                    <a:lumMod val="50000"/>
                  </a:schemeClr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Survey Launch</a:t>
            </a:r>
          </a:p>
        </p:txBody>
      </p:sp>
      <p:sp>
        <p:nvSpPr>
          <p:cNvPr id="10" name="Text 4">
            <a:extLst>
              <a:ext uri="{FF2B5EF4-FFF2-40B4-BE49-F238E27FC236}">
                <a16:creationId xmlns:a16="http://schemas.microsoft.com/office/drawing/2014/main" id="{5F47E0B4-2712-00D7-BCE6-F9D45132B9D7}"/>
              </a:ext>
            </a:extLst>
          </p:cNvPr>
          <p:cNvSpPr/>
          <p:nvPr/>
        </p:nvSpPr>
        <p:spPr>
          <a:xfrm>
            <a:off x="661492" y="2660165"/>
            <a:ext cx="3496965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375"/>
              </a:lnSpc>
            </a:pPr>
            <a:r>
              <a:rPr lang="en-US" sz="2000">
                <a:solidFill>
                  <a:schemeClr val="accent2">
                    <a:lumMod val="50000"/>
                  </a:schemeClr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Short pulse survey issued </a:t>
            </a:r>
            <a:r>
              <a:rPr lang="en-US" sz="2000" b="1">
                <a:solidFill>
                  <a:schemeClr val="accent2">
                    <a:lumMod val="50000"/>
                  </a:schemeClr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July 23 – August 18, 2025</a:t>
            </a:r>
          </a:p>
        </p:txBody>
      </p:sp>
      <p:sp>
        <p:nvSpPr>
          <p:cNvPr id="11" name="Text 5">
            <a:extLst>
              <a:ext uri="{FF2B5EF4-FFF2-40B4-BE49-F238E27FC236}">
                <a16:creationId xmlns:a16="http://schemas.microsoft.com/office/drawing/2014/main" id="{125E1ABD-12F3-B7B4-AA38-176A0566AEA7}"/>
              </a:ext>
            </a:extLst>
          </p:cNvPr>
          <p:cNvSpPr/>
          <p:nvPr/>
        </p:nvSpPr>
        <p:spPr>
          <a:xfrm>
            <a:off x="4347468" y="1810356"/>
            <a:ext cx="189012" cy="236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375"/>
              </a:lnSpc>
            </a:pPr>
            <a:r>
              <a:rPr lang="en-US" sz="2000">
                <a:solidFill>
                  <a:schemeClr val="accent2">
                    <a:lumMod val="50000"/>
                  </a:schemeClr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02</a:t>
            </a:r>
          </a:p>
        </p:txBody>
      </p:sp>
      <p:sp>
        <p:nvSpPr>
          <p:cNvPr id="12" name="Shape 6">
            <a:extLst>
              <a:ext uri="{FF2B5EF4-FFF2-40B4-BE49-F238E27FC236}">
                <a16:creationId xmlns:a16="http://schemas.microsoft.com/office/drawing/2014/main" id="{E8AEB466-2DE5-6BD5-1524-C162574A80EC}"/>
              </a:ext>
            </a:extLst>
          </p:cNvPr>
          <p:cNvSpPr/>
          <p:nvPr/>
        </p:nvSpPr>
        <p:spPr>
          <a:xfrm>
            <a:off x="4347468" y="2106227"/>
            <a:ext cx="3496965" cy="25400"/>
          </a:xfrm>
          <a:prstGeom prst="rect">
            <a:avLst/>
          </a:prstGeom>
          <a:solidFill>
            <a:srgbClr val="D3C5B6"/>
          </a:solidFill>
          <a:ln/>
        </p:spPr>
        <p:txBody>
          <a:bodyPr/>
          <a:lstStyle/>
          <a:p>
            <a:endParaRPr lang="en-US" sz="2000">
              <a:solidFill>
                <a:schemeClr val="accent2">
                  <a:lumMod val="50000"/>
                </a:schemeClr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3" name="Text 7">
            <a:extLst>
              <a:ext uri="{FF2B5EF4-FFF2-40B4-BE49-F238E27FC236}">
                <a16:creationId xmlns:a16="http://schemas.microsoft.com/office/drawing/2014/main" id="{5A280DAD-B2C5-E400-F2DA-D0A934E1B12E}"/>
              </a:ext>
            </a:extLst>
          </p:cNvPr>
          <p:cNvSpPr/>
          <p:nvPr/>
        </p:nvSpPr>
        <p:spPr>
          <a:xfrm>
            <a:off x="4347469" y="2251483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2000" b="1">
                <a:solidFill>
                  <a:schemeClr val="accent2">
                    <a:lumMod val="50000"/>
                  </a:schemeClr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Target Groups</a:t>
            </a:r>
          </a:p>
        </p:txBody>
      </p:sp>
      <p:sp>
        <p:nvSpPr>
          <p:cNvPr id="14" name="Text 8">
            <a:extLst>
              <a:ext uri="{FF2B5EF4-FFF2-40B4-BE49-F238E27FC236}">
                <a16:creationId xmlns:a16="http://schemas.microsoft.com/office/drawing/2014/main" id="{3D689ACE-E9F6-A99E-3E88-48370851A4BD}"/>
              </a:ext>
            </a:extLst>
          </p:cNvPr>
          <p:cNvSpPr/>
          <p:nvPr/>
        </p:nvSpPr>
        <p:spPr>
          <a:xfrm>
            <a:off x="4347468" y="2660165"/>
            <a:ext cx="3496965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375"/>
              </a:lnSpc>
            </a:pPr>
            <a:r>
              <a:rPr lang="en-US" sz="2000">
                <a:solidFill>
                  <a:schemeClr val="accent2">
                    <a:lumMod val="50000"/>
                  </a:schemeClr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Three CFO stakeholder groups: </a:t>
            </a:r>
            <a:r>
              <a:rPr lang="en-US" sz="2000" b="1">
                <a:solidFill>
                  <a:schemeClr val="accent2">
                    <a:lumMod val="50000"/>
                  </a:schemeClr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ICFOA, DFCG, and CFO Mastermind</a:t>
            </a:r>
          </a:p>
        </p:txBody>
      </p:sp>
      <p:sp>
        <p:nvSpPr>
          <p:cNvPr id="15" name="Text 9">
            <a:extLst>
              <a:ext uri="{FF2B5EF4-FFF2-40B4-BE49-F238E27FC236}">
                <a16:creationId xmlns:a16="http://schemas.microsoft.com/office/drawing/2014/main" id="{1B3A9E64-CC46-D7A2-0277-A22FFA1D6D9A}"/>
              </a:ext>
            </a:extLst>
          </p:cNvPr>
          <p:cNvSpPr/>
          <p:nvPr/>
        </p:nvSpPr>
        <p:spPr>
          <a:xfrm>
            <a:off x="8033444" y="1810356"/>
            <a:ext cx="189012" cy="236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375"/>
              </a:lnSpc>
            </a:pPr>
            <a:r>
              <a:rPr lang="en-US" sz="2000">
                <a:solidFill>
                  <a:schemeClr val="accent2">
                    <a:lumMod val="50000"/>
                  </a:schemeClr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03</a:t>
            </a:r>
          </a:p>
        </p:txBody>
      </p:sp>
      <p:sp>
        <p:nvSpPr>
          <p:cNvPr id="16" name="Shape 10">
            <a:extLst>
              <a:ext uri="{FF2B5EF4-FFF2-40B4-BE49-F238E27FC236}">
                <a16:creationId xmlns:a16="http://schemas.microsoft.com/office/drawing/2014/main" id="{665E694A-709D-BB32-78F9-3880D58D3716}"/>
              </a:ext>
            </a:extLst>
          </p:cNvPr>
          <p:cNvSpPr/>
          <p:nvPr/>
        </p:nvSpPr>
        <p:spPr>
          <a:xfrm>
            <a:off x="8033444" y="2106227"/>
            <a:ext cx="3496965" cy="25400"/>
          </a:xfrm>
          <a:prstGeom prst="rect">
            <a:avLst/>
          </a:prstGeom>
          <a:solidFill>
            <a:srgbClr val="D3C5B6"/>
          </a:solidFill>
          <a:ln/>
        </p:spPr>
        <p:txBody>
          <a:bodyPr/>
          <a:lstStyle/>
          <a:p>
            <a:endParaRPr lang="en-US" sz="2000">
              <a:solidFill>
                <a:schemeClr val="accent2">
                  <a:lumMod val="50000"/>
                </a:schemeClr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7" name="Text 11">
            <a:extLst>
              <a:ext uri="{FF2B5EF4-FFF2-40B4-BE49-F238E27FC236}">
                <a16:creationId xmlns:a16="http://schemas.microsoft.com/office/drawing/2014/main" id="{593DD702-E675-AFD2-20FB-8266A252451A}"/>
              </a:ext>
            </a:extLst>
          </p:cNvPr>
          <p:cNvSpPr/>
          <p:nvPr/>
        </p:nvSpPr>
        <p:spPr>
          <a:xfrm>
            <a:off x="8033445" y="2251483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Key Focus Areas</a:t>
            </a:r>
          </a:p>
        </p:txBody>
      </p:sp>
      <p:sp>
        <p:nvSpPr>
          <p:cNvPr id="18" name="Text 12">
            <a:extLst>
              <a:ext uri="{FF2B5EF4-FFF2-40B4-BE49-F238E27FC236}">
                <a16:creationId xmlns:a16="http://schemas.microsoft.com/office/drawing/2014/main" id="{4D39D8E6-5C3E-4ABE-11AF-D6E5D01B38A6}"/>
              </a:ext>
            </a:extLst>
          </p:cNvPr>
          <p:cNvSpPr/>
          <p:nvPr/>
        </p:nvSpPr>
        <p:spPr>
          <a:xfrm>
            <a:off x="8033444" y="2660165"/>
            <a:ext cx="3496965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375"/>
              </a:lnSpc>
            </a:pPr>
            <a:r>
              <a:rPr lang="en-US" sz="2000" dirty="0">
                <a:solidFill>
                  <a:schemeClr val="accent2">
                    <a:lumMod val="50000"/>
                  </a:schemeClr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PAO membership, tenure, ethics Code awareness, and ethical dilemmas</a:t>
            </a:r>
          </a:p>
        </p:txBody>
      </p:sp>
      <p:pic>
        <p:nvPicPr>
          <p:cNvPr id="5" name="Picture 4" descr="People in a job interview">
            <a:extLst>
              <a:ext uri="{FF2B5EF4-FFF2-40B4-BE49-F238E27FC236}">
                <a16:creationId xmlns:a16="http://schemas.microsoft.com/office/drawing/2014/main" id="{DA61AA1E-669B-51C9-6403-7F05190F3A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758" y="3752436"/>
            <a:ext cx="4269342" cy="2846228"/>
          </a:xfrm>
          <a:prstGeom prst="rect">
            <a:avLst/>
          </a:prstGeom>
        </p:spPr>
      </p:pic>
      <p:pic>
        <p:nvPicPr>
          <p:cNvPr id="20" name="Picture 19" descr="Angled shot of pen on a graph">
            <a:extLst>
              <a:ext uri="{FF2B5EF4-FFF2-40B4-BE49-F238E27FC236}">
                <a16:creationId xmlns:a16="http://schemas.microsoft.com/office/drawing/2014/main" id="{4889B827-16E2-1355-C186-DADC678D82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162" y="3793541"/>
            <a:ext cx="4269333" cy="2846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231896"/>
      </p:ext>
    </p:extLst>
  </p:cSld>
  <p:clrMapOvr>
    <a:masterClrMapping/>
  </p:clrMapOvr>
</p:sld>
</file>

<file path=ppt/theme/theme1.xml><?xml version="1.0" encoding="utf-8"?>
<a:theme xmlns:a="http://schemas.openxmlformats.org/drawingml/2006/main" name="3_Custom Design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3_Office Theme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44B41928-69F5-B04D-A628-76368FAF4B62}"/>
    </a:ext>
  </a:extLst>
</a:theme>
</file>

<file path=ppt/theme/theme3.xml><?xml version="1.0" encoding="utf-8"?>
<a:theme xmlns:a="http://schemas.openxmlformats.org/drawingml/2006/main" name="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4.xml><?xml version="1.0" encoding="utf-8"?>
<a:theme xmlns:a="http://schemas.openxmlformats.org/drawingml/2006/main" name="3_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5.xml><?xml version="1.0" encoding="utf-8"?>
<a:theme xmlns:a="http://schemas.openxmlformats.org/drawingml/2006/main" name="1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C8181BA3-2C5E-904C-BC83-7D1FDF100DD4}"/>
    </a:ext>
  </a:extLst>
</a:theme>
</file>

<file path=ppt/theme/theme6.xml><?xml version="1.0" encoding="utf-8"?>
<a:theme xmlns:a="http://schemas.openxmlformats.org/drawingml/2006/main" name="7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3218D24A-828C-2042-9529-5BEF9F2F68C9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05EC2CC5E8584299B832E4C143C765" ma:contentTypeVersion="3" ma:contentTypeDescription="Create a new document." ma:contentTypeScope="" ma:versionID="42392d2033a1fcb921f2b16fd0a032d1">
  <xsd:schema xmlns:xsd="http://www.w3.org/2001/XMLSchema" xmlns:xs="http://www.w3.org/2001/XMLSchema" xmlns:p="http://schemas.microsoft.com/office/2006/metadata/properties" xmlns:ns2="05432faf-66d5-4631-b378-23068aeff863" targetNamespace="http://schemas.microsoft.com/office/2006/metadata/properties" ma:root="true" ma:fieldsID="b0972c88618539e8f461fb93a49f395a" ns2:_="">
    <xsd:import namespace="05432faf-66d5-4631-b378-23068aeff8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432faf-66d5-4631-b378-23068aeff8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EC9E5E1-5FB0-4335-B7B8-A20ECDDB5DF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44DB4B7-F876-41A2-8551-CA32295DE895}">
  <ds:schemaRefs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elements/1.1/"/>
    <ds:schemaRef ds:uri="http://www.w3.org/XML/1998/namespace"/>
    <ds:schemaRef ds:uri="http://schemas.microsoft.com/office/infopath/2007/PartnerControls"/>
    <ds:schemaRef ds:uri="05432faf-66d5-4631-b378-23068aeff863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0EB1D6C5-72B6-4A65-B2F5-EF551631AF7C}">
  <ds:schemaRefs>
    <ds:schemaRef ds:uri="05432faf-66d5-4631-b378-23068aeff86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1334</Words>
  <Application>Microsoft Office PowerPoint</Application>
  <PresentationFormat>Widescreen</PresentationFormat>
  <Paragraphs>246</Paragraphs>
  <Slides>24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24</vt:i4>
      </vt:variant>
    </vt:vector>
  </HeadingPairs>
  <TitlesOfParts>
    <vt:vector size="35" baseType="lpstr">
      <vt:lpstr>Aptos</vt:lpstr>
      <vt:lpstr>Arial</vt:lpstr>
      <vt:lpstr>Calibri</vt:lpstr>
      <vt:lpstr>Calibri Light</vt:lpstr>
      <vt:lpstr>Segoe UI</vt:lpstr>
      <vt:lpstr>3_Custom Design</vt:lpstr>
      <vt:lpstr>3_Office Theme</vt:lpstr>
      <vt:lpstr>IESBA slides</vt:lpstr>
      <vt:lpstr>3_IESBA slides</vt:lpstr>
      <vt:lpstr>1_Custom Design</vt:lpstr>
      <vt:lpstr>7_Custom Design</vt:lpstr>
      <vt:lpstr>Role of CFOs  Jon Reid, IESBA Principal  Carla Vijian, IESBA Principal   </vt:lpstr>
      <vt:lpstr>Agenda</vt:lpstr>
      <vt:lpstr>Background</vt:lpstr>
      <vt:lpstr>Evolution of the Role of CFOs </vt:lpstr>
      <vt:lpstr>The CFO Transformation</vt:lpstr>
      <vt:lpstr>Expanding Into New Specialties  </vt:lpstr>
      <vt:lpstr>Ethical Implications &amp; Challenges for CFOs </vt:lpstr>
      <vt:lpstr>CFO Pulse Survey</vt:lpstr>
      <vt:lpstr>Pulse Survey Methodology  </vt:lpstr>
      <vt:lpstr>Survey Response Overview  </vt:lpstr>
      <vt:lpstr>CFO Pulse Survey Insights   </vt:lpstr>
      <vt:lpstr>Survey Results: Types of Ethical Challenges  </vt:lpstr>
      <vt:lpstr>Key Insights &amp; Preparedness</vt:lpstr>
      <vt:lpstr>PowerPoint Presentation</vt:lpstr>
      <vt:lpstr>Draft Terms of Reference (ToR) </vt:lpstr>
      <vt:lpstr>Draft ToR – Objectives &amp; Focus    </vt:lpstr>
      <vt:lpstr>Draft ToR – Approach &amp; Deliverables    </vt:lpstr>
      <vt:lpstr>PowerPoint Presentation</vt:lpstr>
      <vt:lpstr>Indicative Stakeholder Engagement Plan </vt:lpstr>
      <vt:lpstr>Indicative Stakeholder Engagement Plan  </vt:lpstr>
      <vt:lpstr>PowerPoint Presentation</vt:lpstr>
      <vt:lpstr>Next Steps</vt:lpstr>
      <vt:lpstr>Next Steps – Following Approval of the ToR   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Kam Leung</dc:creator>
  <cp:lastModifiedBy>Jon Reid</cp:lastModifiedBy>
  <cp:revision>1</cp:revision>
  <dcterms:created xsi:type="dcterms:W3CDTF">2025-02-26T13:01:27Z</dcterms:created>
  <dcterms:modified xsi:type="dcterms:W3CDTF">2025-09-16T09:42:55Z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0x010100E105EC2CC5E8584299B832E4C143C765</vt:lpwstr>
  </property>
  <property fmtid="{D5CDD505-2E9C-101B-9397-08002B2CF9AE}" pid="3" name="MediaServiceImageTags">
    <vt:lpwstr/>
  </property>
</Properties>
</file>