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6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47" r:id="rId7"/>
    <p:sldMasterId id="2147483711" r:id="rId8"/>
    <p:sldMasterId id="2147483717" r:id="rId9"/>
    <p:sldMasterId id="2147483726" r:id="rId10"/>
  </p:sldMasterIdLst>
  <p:notesMasterIdLst>
    <p:notesMasterId r:id="rId31"/>
  </p:notesMasterIdLst>
  <p:sldIdLst>
    <p:sldId id="268" r:id="rId11"/>
    <p:sldId id="296" r:id="rId12"/>
    <p:sldId id="294" r:id="rId13"/>
    <p:sldId id="295" r:id="rId14"/>
    <p:sldId id="297" r:id="rId15"/>
    <p:sldId id="300" r:id="rId16"/>
    <p:sldId id="305" r:id="rId17"/>
    <p:sldId id="272" r:id="rId18"/>
    <p:sldId id="298" r:id="rId19"/>
    <p:sldId id="299" r:id="rId20"/>
    <p:sldId id="301" r:id="rId21"/>
    <p:sldId id="274" r:id="rId22"/>
    <p:sldId id="292" r:id="rId23"/>
    <p:sldId id="302" r:id="rId24"/>
    <p:sldId id="303" r:id="rId25"/>
    <p:sldId id="293" r:id="rId26"/>
    <p:sldId id="271" r:id="rId27"/>
    <p:sldId id="304" r:id="rId28"/>
    <p:sldId id="286" r:id="rId29"/>
    <p:sldId id="289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ESBA" id="{C7A6A806-A4F1-574B-9F2E-E15B44EE21E0}">
          <p14:sldIdLst>
            <p14:sldId id="268"/>
            <p14:sldId id="296"/>
            <p14:sldId id="294"/>
            <p14:sldId id="295"/>
            <p14:sldId id="297"/>
            <p14:sldId id="300"/>
            <p14:sldId id="305"/>
            <p14:sldId id="272"/>
            <p14:sldId id="298"/>
            <p14:sldId id="299"/>
            <p14:sldId id="301"/>
            <p14:sldId id="274"/>
            <p14:sldId id="292"/>
            <p14:sldId id="302"/>
            <p14:sldId id="303"/>
            <p14:sldId id="293"/>
            <p14:sldId id="271"/>
            <p14:sldId id="304"/>
            <p14:sldId id="286"/>
            <p14:sldId id="28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6716365-38C8-293A-974C-A2D9CBBF0D47}" name="Jeanne Viljoen" initials="JV" userId="S::JeanneViljoen@ethicsboard.org::15b5a62f-600a-4206-957b-fe0e12035773" providerId="AD"/>
  <p188:author id="{AAFD516B-D577-E298-A505-86828FF8403E}" name="Joanne Holt" initials="JH" userId="S::joanneholt@ethicsboard.org::12fe25c6-4cb7-4225-920a-14a4ef202436" providerId="AD"/>
  <p188:author id="{E9688B74-D9DE-4D11-079C-962C98D8AAA5}" name="Jeanne Viljoen" initials="JV" userId="S::jeanneviljoen@ethicsboard.org::15b5a62f-600a-4206-957b-fe0e1203577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4151"/>
    <a:srgbClr val="A1BBB5"/>
    <a:srgbClr val="71A1A1"/>
    <a:srgbClr val="4B727D"/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A42A48-237E-4577-B824-1A6E7D602873}" v="10" dt="2025-06-10T18:40:46.679"/>
    <p1510:client id="{BAE6C614-16A3-4C53-ACBF-C9502EB0366C}" v="26" dt="2025-06-10T15:40:07.2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224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21" Type="http://schemas.openxmlformats.org/officeDocument/2006/relationships/slide" Target="slides/slide11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anne Holt" userId="12fe25c6-4cb7-4225-920a-14a4ef202436" providerId="ADAL" clId="{CAD3B80E-23D4-4DB7-BA72-3F412D109455}"/>
    <pc:docChg chg="modSld">
      <pc:chgData name="Joanne Holt" userId="12fe25c6-4cb7-4225-920a-14a4ef202436" providerId="ADAL" clId="{CAD3B80E-23D4-4DB7-BA72-3F412D109455}" dt="2025-06-11T13:51:54.991" v="21" actId="20577"/>
      <pc:docMkLst>
        <pc:docMk/>
      </pc:docMkLst>
      <pc:sldChg chg="modNotesTx">
        <pc:chgData name="Joanne Holt" userId="12fe25c6-4cb7-4225-920a-14a4ef202436" providerId="ADAL" clId="{CAD3B80E-23D4-4DB7-BA72-3F412D109455}" dt="2025-06-11T13:49:40.969" v="0" actId="20577"/>
        <pc:sldMkLst>
          <pc:docMk/>
          <pc:sldMk cId="3552068023" sldId="268"/>
        </pc:sldMkLst>
      </pc:sldChg>
      <pc:sldChg chg="modNotesTx">
        <pc:chgData name="Joanne Holt" userId="12fe25c6-4cb7-4225-920a-14a4ef202436" providerId="ADAL" clId="{CAD3B80E-23D4-4DB7-BA72-3F412D109455}" dt="2025-06-11T13:51:34.038" v="16" actId="20577"/>
        <pc:sldMkLst>
          <pc:docMk/>
          <pc:sldMk cId="2810197385" sldId="271"/>
        </pc:sldMkLst>
      </pc:sldChg>
      <pc:sldChg chg="modNotesTx">
        <pc:chgData name="Joanne Holt" userId="12fe25c6-4cb7-4225-920a-14a4ef202436" providerId="ADAL" clId="{CAD3B80E-23D4-4DB7-BA72-3F412D109455}" dt="2025-06-11T13:50:57.280" v="11" actId="20577"/>
        <pc:sldMkLst>
          <pc:docMk/>
          <pc:sldMk cId="3371385139" sldId="274"/>
        </pc:sldMkLst>
      </pc:sldChg>
      <pc:sldChg chg="modNotesTx">
        <pc:chgData name="Joanne Holt" userId="12fe25c6-4cb7-4225-920a-14a4ef202436" providerId="ADAL" clId="{CAD3B80E-23D4-4DB7-BA72-3F412D109455}" dt="2025-06-11T13:51:48.275" v="19" actId="20577"/>
        <pc:sldMkLst>
          <pc:docMk/>
          <pc:sldMk cId="2305071681" sldId="286"/>
        </pc:sldMkLst>
      </pc:sldChg>
      <pc:sldChg chg="modNotesTx">
        <pc:chgData name="Joanne Holt" userId="12fe25c6-4cb7-4225-920a-14a4ef202436" providerId="ADAL" clId="{CAD3B80E-23D4-4DB7-BA72-3F412D109455}" dt="2025-06-11T13:51:54.991" v="21" actId="20577"/>
        <pc:sldMkLst>
          <pc:docMk/>
          <pc:sldMk cId="1384106286" sldId="289"/>
        </pc:sldMkLst>
      </pc:sldChg>
      <pc:sldChg chg="modNotesTx">
        <pc:chgData name="Joanne Holt" userId="12fe25c6-4cb7-4225-920a-14a4ef202436" providerId="ADAL" clId="{CAD3B80E-23D4-4DB7-BA72-3F412D109455}" dt="2025-06-11T13:51:05.981" v="12" actId="20577"/>
        <pc:sldMkLst>
          <pc:docMk/>
          <pc:sldMk cId="2875599764" sldId="292"/>
        </pc:sldMkLst>
      </pc:sldChg>
      <pc:sldChg chg="modNotesTx">
        <pc:chgData name="Joanne Holt" userId="12fe25c6-4cb7-4225-920a-14a4ef202436" providerId="ADAL" clId="{CAD3B80E-23D4-4DB7-BA72-3F412D109455}" dt="2025-06-11T13:51:26.871" v="15" actId="20577"/>
        <pc:sldMkLst>
          <pc:docMk/>
          <pc:sldMk cId="11705700" sldId="293"/>
        </pc:sldMkLst>
      </pc:sldChg>
      <pc:sldChg chg="modNotesTx">
        <pc:chgData name="Joanne Holt" userId="12fe25c6-4cb7-4225-920a-14a4ef202436" providerId="ADAL" clId="{CAD3B80E-23D4-4DB7-BA72-3F412D109455}" dt="2025-06-11T13:50:01.579" v="2" actId="20577"/>
        <pc:sldMkLst>
          <pc:docMk/>
          <pc:sldMk cId="1909797725" sldId="294"/>
        </pc:sldMkLst>
      </pc:sldChg>
      <pc:sldChg chg="modNotesTx">
        <pc:chgData name="Joanne Holt" userId="12fe25c6-4cb7-4225-920a-14a4ef202436" providerId="ADAL" clId="{CAD3B80E-23D4-4DB7-BA72-3F412D109455}" dt="2025-06-11T13:50:08.101" v="3" actId="20577"/>
        <pc:sldMkLst>
          <pc:docMk/>
          <pc:sldMk cId="743266511" sldId="295"/>
        </pc:sldMkLst>
      </pc:sldChg>
      <pc:sldChg chg="modNotesTx">
        <pc:chgData name="Joanne Holt" userId="12fe25c6-4cb7-4225-920a-14a4ef202436" providerId="ADAL" clId="{CAD3B80E-23D4-4DB7-BA72-3F412D109455}" dt="2025-06-11T13:49:53.126" v="1" actId="20577"/>
        <pc:sldMkLst>
          <pc:docMk/>
          <pc:sldMk cId="3868364629" sldId="296"/>
        </pc:sldMkLst>
      </pc:sldChg>
      <pc:sldChg chg="modNotesTx">
        <pc:chgData name="Joanne Holt" userId="12fe25c6-4cb7-4225-920a-14a4ef202436" providerId="ADAL" clId="{CAD3B80E-23D4-4DB7-BA72-3F412D109455}" dt="2025-06-11T13:50:16.446" v="4" actId="20577"/>
        <pc:sldMkLst>
          <pc:docMk/>
          <pc:sldMk cId="3014028520" sldId="297"/>
        </pc:sldMkLst>
      </pc:sldChg>
      <pc:sldChg chg="modNotesTx">
        <pc:chgData name="Joanne Holt" userId="12fe25c6-4cb7-4225-920a-14a4ef202436" providerId="ADAL" clId="{CAD3B80E-23D4-4DB7-BA72-3F412D109455}" dt="2025-06-11T13:50:35.793" v="7" actId="20577"/>
        <pc:sldMkLst>
          <pc:docMk/>
          <pc:sldMk cId="444870399" sldId="298"/>
        </pc:sldMkLst>
      </pc:sldChg>
      <pc:sldChg chg="modNotesTx">
        <pc:chgData name="Joanne Holt" userId="12fe25c6-4cb7-4225-920a-14a4ef202436" providerId="ADAL" clId="{CAD3B80E-23D4-4DB7-BA72-3F412D109455}" dt="2025-06-11T13:50:43.259" v="8" actId="20577"/>
        <pc:sldMkLst>
          <pc:docMk/>
          <pc:sldMk cId="3855273800" sldId="299"/>
        </pc:sldMkLst>
      </pc:sldChg>
      <pc:sldChg chg="modNotesTx">
        <pc:chgData name="Joanne Holt" userId="12fe25c6-4cb7-4225-920a-14a4ef202436" providerId="ADAL" clId="{CAD3B80E-23D4-4DB7-BA72-3F412D109455}" dt="2025-06-11T13:50:24.542" v="6" actId="20577"/>
        <pc:sldMkLst>
          <pc:docMk/>
          <pc:sldMk cId="2700277585" sldId="300"/>
        </pc:sldMkLst>
      </pc:sldChg>
      <pc:sldChg chg="modNotesTx">
        <pc:chgData name="Joanne Holt" userId="12fe25c6-4cb7-4225-920a-14a4ef202436" providerId="ADAL" clId="{CAD3B80E-23D4-4DB7-BA72-3F412D109455}" dt="2025-06-11T13:50:50.338" v="10" actId="20577"/>
        <pc:sldMkLst>
          <pc:docMk/>
          <pc:sldMk cId="365905557" sldId="301"/>
        </pc:sldMkLst>
      </pc:sldChg>
      <pc:sldChg chg="modNotesTx">
        <pc:chgData name="Joanne Holt" userId="12fe25c6-4cb7-4225-920a-14a4ef202436" providerId="ADAL" clId="{CAD3B80E-23D4-4DB7-BA72-3F412D109455}" dt="2025-06-11T13:51:14.820" v="13" actId="20577"/>
        <pc:sldMkLst>
          <pc:docMk/>
          <pc:sldMk cId="1928031908" sldId="302"/>
        </pc:sldMkLst>
      </pc:sldChg>
      <pc:sldChg chg="modNotesTx">
        <pc:chgData name="Joanne Holt" userId="12fe25c6-4cb7-4225-920a-14a4ef202436" providerId="ADAL" clId="{CAD3B80E-23D4-4DB7-BA72-3F412D109455}" dt="2025-06-11T13:51:21.412" v="14" actId="20577"/>
        <pc:sldMkLst>
          <pc:docMk/>
          <pc:sldMk cId="4088940403" sldId="303"/>
        </pc:sldMkLst>
      </pc:sldChg>
      <pc:sldChg chg="modNotesTx">
        <pc:chgData name="Joanne Holt" userId="12fe25c6-4cb7-4225-920a-14a4ef202436" providerId="ADAL" clId="{CAD3B80E-23D4-4DB7-BA72-3F412D109455}" dt="2025-06-11T13:51:41.762" v="18" actId="20577"/>
        <pc:sldMkLst>
          <pc:docMk/>
          <pc:sldMk cId="2728631549" sldId="304"/>
        </pc:sldMkLst>
      </pc:sldChg>
    </pc:docChg>
  </pc:docChgLst>
  <pc:docChgLst>
    <pc:chgData name="Jeanne Viljoen" userId="S::jeanneviljoen@ethicsboard.org::15b5a62f-600a-4206-957b-fe0e12035773" providerId="AD" clId="Web-{BF5AABB3-EAD6-859C-1CB3-F94450368FE0}"/>
    <pc:docChg chg="mod modSld">
      <pc:chgData name="Jeanne Viljoen" userId="S::jeanneviljoen@ethicsboard.org::15b5a62f-600a-4206-957b-fe0e12035773" providerId="AD" clId="Web-{BF5AABB3-EAD6-859C-1CB3-F94450368FE0}" dt="2025-05-09T18:24:50.455" v="5"/>
      <pc:docMkLst>
        <pc:docMk/>
      </pc:docMkLst>
      <pc:sldChg chg="modSp">
        <pc:chgData name="Jeanne Viljoen" userId="S::jeanneviljoen@ethicsboard.org::15b5a62f-600a-4206-957b-fe0e12035773" providerId="AD" clId="Web-{BF5AABB3-EAD6-859C-1CB3-F94450368FE0}" dt="2025-05-09T18:24:50.455" v="5"/>
        <pc:sldMkLst>
          <pc:docMk/>
          <pc:sldMk cId="2875599764" sldId="292"/>
        </pc:sldMkLst>
        <pc:graphicFrameChg chg="modGraphic">
          <ac:chgData name="Jeanne Viljoen" userId="S::jeanneviljoen@ethicsboard.org::15b5a62f-600a-4206-957b-fe0e12035773" providerId="AD" clId="Web-{BF5AABB3-EAD6-859C-1CB3-F94450368FE0}" dt="2025-05-09T18:24:16.438" v="1"/>
          <ac:graphicFrameMkLst>
            <pc:docMk/>
            <pc:sldMk cId="2875599764" sldId="292"/>
            <ac:graphicFrameMk id="6" creationId="{3CE2374B-B72F-EBF2-EB05-F8E5829BBCF4}"/>
          </ac:graphicFrameMkLst>
        </pc:graphicFrameChg>
        <pc:picChg chg="mod">
          <ac:chgData name="Jeanne Viljoen" userId="S::jeanneviljoen@ethicsboard.org::15b5a62f-600a-4206-957b-fe0e12035773" providerId="AD" clId="Web-{BF5AABB3-EAD6-859C-1CB3-F94450368FE0}" dt="2025-05-09T18:24:43.845" v="3"/>
          <ac:picMkLst>
            <pc:docMk/>
            <pc:sldMk cId="2875599764" sldId="292"/>
            <ac:picMk id="13" creationId="{FF96EB98-4674-110F-C457-9035069B136B}"/>
          </ac:picMkLst>
        </pc:picChg>
        <pc:picChg chg="mod">
          <ac:chgData name="Jeanne Viljoen" userId="S::jeanneviljoen@ethicsboard.org::15b5a62f-600a-4206-957b-fe0e12035773" providerId="AD" clId="Web-{BF5AABB3-EAD6-859C-1CB3-F94450368FE0}" dt="2025-05-09T18:24:37.642" v="2"/>
          <ac:picMkLst>
            <pc:docMk/>
            <pc:sldMk cId="2875599764" sldId="292"/>
            <ac:picMk id="17" creationId="{36277CC5-95C4-7267-A0C5-A0B6AFD97059}"/>
          </ac:picMkLst>
        </pc:picChg>
        <pc:picChg chg="mod">
          <ac:chgData name="Jeanne Viljoen" userId="S::jeanneviljoen@ethicsboard.org::15b5a62f-600a-4206-957b-fe0e12035773" providerId="AD" clId="Web-{BF5AABB3-EAD6-859C-1CB3-F94450368FE0}" dt="2025-05-09T18:24:50.455" v="5"/>
          <ac:picMkLst>
            <pc:docMk/>
            <pc:sldMk cId="2875599764" sldId="292"/>
            <ac:picMk id="19" creationId="{3334E66B-ABA9-7545-BCAB-BF2E5DA850BC}"/>
          </ac:picMkLst>
        </pc:picChg>
      </pc:sldChg>
    </pc:docChg>
  </pc:docChgLst>
  <pc:docChgLst>
    <pc:chgData name="Jeanne Viljoen" userId="S::jeanneviljoen@ethicsboard.org::15b5a62f-600a-4206-957b-fe0e12035773" providerId="AD" clId="Web-{EA383C93-345D-4649-B6DB-A7C5A5A90C1C}"/>
    <pc:docChg chg="modSld">
      <pc:chgData name="Jeanne Viljoen" userId="S::jeanneviljoen@ethicsboard.org::15b5a62f-600a-4206-957b-fe0e12035773" providerId="AD" clId="Web-{EA383C93-345D-4649-B6DB-A7C5A5A90C1C}" dt="2025-06-03T15:28:12.362" v="19" actId="20577"/>
      <pc:docMkLst>
        <pc:docMk/>
      </pc:docMkLst>
      <pc:sldChg chg="modSp">
        <pc:chgData name="Jeanne Viljoen" userId="S::jeanneviljoen@ethicsboard.org::15b5a62f-600a-4206-957b-fe0e12035773" providerId="AD" clId="Web-{EA383C93-345D-4649-B6DB-A7C5A5A90C1C}" dt="2025-06-03T15:28:12.362" v="19" actId="20577"/>
        <pc:sldMkLst>
          <pc:docMk/>
          <pc:sldMk cId="2810197385" sldId="271"/>
        </pc:sldMkLst>
        <pc:spChg chg="mod">
          <ac:chgData name="Jeanne Viljoen" userId="S::jeanneviljoen@ethicsboard.org::15b5a62f-600a-4206-957b-fe0e12035773" providerId="AD" clId="Web-{EA383C93-345D-4649-B6DB-A7C5A5A90C1C}" dt="2025-06-03T15:28:12.362" v="19" actId="20577"/>
          <ac:spMkLst>
            <pc:docMk/>
            <pc:sldMk cId="2810197385" sldId="271"/>
            <ac:spMk id="5" creationId="{0AA2A366-A3D0-3BF3-C439-71B5A6AACF22}"/>
          </ac:spMkLst>
        </pc:spChg>
      </pc:sldChg>
      <pc:sldChg chg="modSp">
        <pc:chgData name="Jeanne Viljoen" userId="S::jeanneviljoen@ethicsboard.org::15b5a62f-600a-4206-957b-fe0e12035773" providerId="AD" clId="Web-{EA383C93-345D-4649-B6DB-A7C5A5A90C1C}" dt="2025-06-03T15:18:53.091" v="1" actId="20577"/>
        <pc:sldMkLst>
          <pc:docMk/>
          <pc:sldMk cId="3855273800" sldId="299"/>
        </pc:sldMkLst>
        <pc:spChg chg="mod">
          <ac:chgData name="Jeanne Viljoen" userId="S::jeanneviljoen@ethicsboard.org::15b5a62f-600a-4206-957b-fe0e12035773" providerId="AD" clId="Web-{EA383C93-345D-4649-B6DB-A7C5A5A90C1C}" dt="2025-06-03T15:18:53.091" v="1" actId="20577"/>
          <ac:spMkLst>
            <pc:docMk/>
            <pc:sldMk cId="3855273800" sldId="299"/>
            <ac:spMk id="5" creationId="{9F343486-50E2-ED51-CF06-ECDC50AD648C}"/>
          </ac:spMkLst>
        </pc:spChg>
      </pc:sldChg>
    </pc:docChg>
  </pc:docChgLst>
  <pc:docChgLst>
    <pc:chgData name="Jeanne Viljoen" userId="15b5a62f-600a-4206-957b-fe0e12035773" providerId="ADAL" clId="{7FDAAAAD-84AC-4DF9-B283-2A92E56D9E43}"/>
    <pc:docChg chg="undo custSel addSld delSld modSld sldOrd delSection modSection">
      <pc:chgData name="Jeanne Viljoen" userId="15b5a62f-600a-4206-957b-fe0e12035773" providerId="ADAL" clId="{7FDAAAAD-84AC-4DF9-B283-2A92E56D9E43}" dt="2025-05-07T20:57:05.935" v="1675" actId="113"/>
      <pc:docMkLst>
        <pc:docMk/>
      </pc:docMkLst>
      <pc:sldChg chg="modSp mod">
        <pc:chgData name="Jeanne Viljoen" userId="15b5a62f-600a-4206-957b-fe0e12035773" providerId="ADAL" clId="{7FDAAAAD-84AC-4DF9-B283-2A92E56D9E43}" dt="2025-05-07T20:36:39.089" v="145" actId="20577"/>
        <pc:sldMkLst>
          <pc:docMk/>
          <pc:sldMk cId="3552068023" sldId="268"/>
        </pc:sldMkLst>
        <pc:spChg chg="mod">
          <ac:chgData name="Jeanne Viljoen" userId="15b5a62f-600a-4206-957b-fe0e12035773" providerId="ADAL" clId="{7FDAAAAD-84AC-4DF9-B283-2A92E56D9E43}" dt="2025-05-07T20:36:06.524" v="34" actId="20577"/>
          <ac:spMkLst>
            <pc:docMk/>
            <pc:sldMk cId="3552068023" sldId="268"/>
            <ac:spMk id="2" creationId="{05FD3CF8-238B-A38F-F7D6-1DF3CEF48F89}"/>
          </ac:spMkLst>
        </pc:spChg>
        <pc:spChg chg="mod">
          <ac:chgData name="Jeanne Viljoen" userId="15b5a62f-600a-4206-957b-fe0e12035773" providerId="ADAL" clId="{7FDAAAAD-84AC-4DF9-B283-2A92E56D9E43}" dt="2025-05-07T20:36:39.089" v="145" actId="20577"/>
          <ac:spMkLst>
            <pc:docMk/>
            <pc:sldMk cId="3552068023" sldId="268"/>
            <ac:spMk id="3" creationId="{B0D3109E-1DF2-98D8-C27B-DD00F561DD28}"/>
          </ac:spMkLst>
        </pc:spChg>
        <pc:spChg chg="mod">
          <ac:chgData name="Jeanne Viljoen" userId="15b5a62f-600a-4206-957b-fe0e12035773" providerId="ADAL" clId="{7FDAAAAD-84AC-4DF9-B283-2A92E56D9E43}" dt="2025-05-07T20:36:17.500" v="60" actId="20577"/>
          <ac:spMkLst>
            <pc:docMk/>
            <pc:sldMk cId="3552068023" sldId="268"/>
            <ac:spMk id="4" creationId="{AF510920-E34D-0155-F62D-93F157BD0A0E}"/>
          </ac:spMkLst>
        </pc:spChg>
      </pc:sldChg>
      <pc:sldChg chg="del">
        <pc:chgData name="Jeanne Viljoen" userId="15b5a62f-600a-4206-957b-fe0e12035773" providerId="ADAL" clId="{7FDAAAAD-84AC-4DF9-B283-2A92E56D9E43}" dt="2025-05-07T20:35:54.852" v="0" actId="47"/>
        <pc:sldMkLst>
          <pc:docMk/>
          <pc:sldMk cId="2509629588" sldId="269"/>
        </pc:sldMkLst>
      </pc:sldChg>
      <pc:sldChg chg="del">
        <pc:chgData name="Jeanne Viljoen" userId="15b5a62f-600a-4206-957b-fe0e12035773" providerId="ADAL" clId="{7FDAAAAD-84AC-4DF9-B283-2A92E56D9E43}" dt="2025-05-07T20:35:56.991" v="1" actId="47"/>
        <pc:sldMkLst>
          <pc:docMk/>
          <pc:sldMk cId="3028338805" sldId="270"/>
        </pc:sldMkLst>
      </pc:sldChg>
      <pc:sldChg chg="addSp modSp mod modNotesTx">
        <pc:chgData name="Jeanne Viljoen" userId="15b5a62f-600a-4206-957b-fe0e12035773" providerId="ADAL" clId="{7FDAAAAD-84AC-4DF9-B283-2A92E56D9E43}" dt="2025-05-07T20:57:05.935" v="1675" actId="113"/>
        <pc:sldMkLst>
          <pc:docMk/>
          <pc:sldMk cId="2810197385" sldId="271"/>
        </pc:sldMkLst>
        <pc:spChg chg="mod">
          <ac:chgData name="Jeanne Viljoen" userId="15b5a62f-600a-4206-957b-fe0e12035773" providerId="ADAL" clId="{7FDAAAAD-84AC-4DF9-B283-2A92E56D9E43}" dt="2025-05-07T20:37:58.920" v="165" actId="20577"/>
          <ac:spMkLst>
            <pc:docMk/>
            <pc:sldMk cId="2810197385" sldId="271"/>
            <ac:spMk id="2" creationId="{6203EEAC-0937-5B97-7169-17C778C5A05D}"/>
          </ac:spMkLst>
        </pc:spChg>
        <pc:spChg chg="mod">
          <ac:chgData name="Jeanne Viljoen" userId="15b5a62f-600a-4206-957b-fe0e12035773" providerId="ADAL" clId="{7FDAAAAD-84AC-4DF9-B283-2A92E56D9E43}" dt="2025-05-07T20:57:05.935" v="1675" actId="113"/>
          <ac:spMkLst>
            <pc:docMk/>
            <pc:sldMk cId="2810197385" sldId="271"/>
            <ac:spMk id="5" creationId="{0AA2A366-A3D0-3BF3-C439-71B5A6AACF22}"/>
          </ac:spMkLst>
        </pc:spChg>
        <pc:picChg chg="add mod">
          <ac:chgData name="Jeanne Viljoen" userId="15b5a62f-600a-4206-957b-fe0e12035773" providerId="ADAL" clId="{7FDAAAAD-84AC-4DF9-B283-2A92E56D9E43}" dt="2025-05-07T20:39:01.589" v="178" actId="14100"/>
          <ac:picMkLst>
            <pc:docMk/>
            <pc:sldMk cId="2810197385" sldId="271"/>
            <ac:picMk id="7" creationId="{19065E83-4A9F-1846-0E07-69DE087C54B3}"/>
          </ac:picMkLst>
        </pc:picChg>
      </pc:sldChg>
      <pc:sldChg chg="del">
        <pc:chgData name="Jeanne Viljoen" userId="15b5a62f-600a-4206-957b-fe0e12035773" providerId="ADAL" clId="{7FDAAAAD-84AC-4DF9-B283-2A92E56D9E43}" dt="2025-05-07T20:37:41.538" v="150" actId="47"/>
        <pc:sldMkLst>
          <pc:docMk/>
          <pc:sldMk cId="1547896910" sldId="272"/>
        </pc:sldMkLst>
      </pc:sldChg>
      <pc:sldChg chg="del ord">
        <pc:chgData name="Jeanne Viljoen" userId="15b5a62f-600a-4206-957b-fe0e12035773" providerId="ADAL" clId="{7FDAAAAD-84AC-4DF9-B283-2A92E56D9E43}" dt="2025-05-07T20:37:48.201" v="153" actId="47"/>
        <pc:sldMkLst>
          <pc:docMk/>
          <pc:sldMk cId="1869965602" sldId="273"/>
        </pc:sldMkLst>
      </pc:sldChg>
      <pc:sldChg chg="addSp delSp modSp mod ord modClrScheme chgLayout">
        <pc:chgData name="Jeanne Viljoen" userId="15b5a62f-600a-4206-957b-fe0e12035773" providerId="ADAL" clId="{7FDAAAAD-84AC-4DF9-B283-2A92E56D9E43}" dt="2025-05-07T20:44:10.248" v="482" actId="700"/>
        <pc:sldMkLst>
          <pc:docMk/>
          <pc:sldMk cId="3371385139" sldId="274"/>
        </pc:sldMkLst>
        <pc:picChg chg="add">
          <ac:chgData name="Jeanne Viljoen" userId="15b5a62f-600a-4206-957b-fe0e12035773" providerId="ADAL" clId="{7FDAAAAD-84AC-4DF9-B283-2A92E56D9E43}" dt="2025-05-07T20:43:56.435" v="481" actId="22"/>
          <ac:picMkLst>
            <pc:docMk/>
            <pc:sldMk cId="3371385139" sldId="274"/>
            <ac:picMk id="8" creationId="{3D3E6B26-8411-B0F9-5D05-B5E3B15560B2}"/>
          </ac:picMkLst>
        </pc:picChg>
      </pc:sldChg>
      <pc:sldChg chg="del">
        <pc:chgData name="Jeanne Viljoen" userId="15b5a62f-600a-4206-957b-fe0e12035773" providerId="ADAL" clId="{7FDAAAAD-84AC-4DF9-B283-2A92E56D9E43}" dt="2025-05-07T20:37:00.884" v="147" actId="47"/>
        <pc:sldMkLst>
          <pc:docMk/>
          <pc:sldMk cId="2296634263" sldId="275"/>
        </pc:sldMkLst>
      </pc:sldChg>
      <pc:sldChg chg="del">
        <pc:chgData name="Jeanne Viljoen" userId="15b5a62f-600a-4206-957b-fe0e12035773" providerId="ADAL" clId="{7FDAAAAD-84AC-4DF9-B283-2A92E56D9E43}" dt="2025-05-07T20:36:57.810" v="146" actId="47"/>
        <pc:sldMkLst>
          <pc:docMk/>
          <pc:sldMk cId="2843265707" sldId="276"/>
        </pc:sldMkLst>
      </pc:sldChg>
      <pc:sldChg chg="new del">
        <pc:chgData name="Jeanne Viljoen" userId="15b5a62f-600a-4206-957b-fe0e12035773" providerId="ADAL" clId="{7FDAAAAD-84AC-4DF9-B283-2A92E56D9E43}" dt="2025-05-07T20:42:57.553" v="479" actId="680"/>
        <pc:sldMkLst>
          <pc:docMk/>
          <pc:sldMk cId="1628906180" sldId="290"/>
        </pc:sldMkLst>
      </pc:sldChg>
      <pc:sldChg chg="addSp modSp new mod ord">
        <pc:chgData name="Jeanne Viljoen" userId="15b5a62f-600a-4206-957b-fe0e12035773" providerId="ADAL" clId="{7FDAAAAD-84AC-4DF9-B283-2A92E56D9E43}" dt="2025-05-07T20:55:28.811" v="1637" actId="20577"/>
        <pc:sldMkLst>
          <pc:docMk/>
          <pc:sldMk cId="1637738023" sldId="290"/>
        </pc:sldMkLst>
      </pc:sldChg>
      <pc:sldChg chg="modSp new del mod ord">
        <pc:chgData name="Jeanne Viljoen" userId="15b5a62f-600a-4206-957b-fe0e12035773" providerId="ADAL" clId="{7FDAAAAD-84AC-4DF9-B283-2A92E56D9E43}" dt="2025-05-07T20:42:50.908" v="477" actId="47"/>
        <pc:sldMkLst>
          <pc:docMk/>
          <pc:sldMk cId="1950745626" sldId="290"/>
        </pc:sldMkLst>
      </pc:sldChg>
      <pc:sldChg chg="addSp modSp add mod">
        <pc:chgData name="Jeanne Viljoen" userId="15b5a62f-600a-4206-957b-fe0e12035773" providerId="ADAL" clId="{7FDAAAAD-84AC-4DF9-B283-2A92E56D9E43}" dt="2025-05-07T20:55:53.733" v="1646" actId="20577"/>
        <pc:sldMkLst>
          <pc:docMk/>
          <pc:sldMk cId="809138348" sldId="291"/>
        </pc:sldMkLst>
      </pc:sldChg>
    </pc:docChg>
  </pc:docChgLst>
  <pc:docChgLst>
    <pc:chgData name="Joanne Holt" userId="12fe25c6-4cb7-4225-920a-14a4ef202436" providerId="ADAL" clId="{BDE3C564-3570-44D3-8B87-07A17F4D89BD}"/>
    <pc:docChg chg="undo custSel addSld delSld modSld modSection">
      <pc:chgData name="Joanne Holt" userId="12fe25c6-4cb7-4225-920a-14a4ef202436" providerId="ADAL" clId="{BDE3C564-3570-44D3-8B87-07A17F4D89BD}" dt="2025-05-09T18:50:12.443" v="307" actId="1076"/>
      <pc:docMkLst>
        <pc:docMk/>
      </pc:docMkLst>
      <pc:sldChg chg="modSp mod">
        <pc:chgData name="Joanne Holt" userId="12fe25c6-4cb7-4225-920a-14a4ef202436" providerId="ADAL" clId="{BDE3C564-3570-44D3-8B87-07A17F4D89BD}" dt="2025-05-08T19:13:21.668" v="189" actId="20577"/>
        <pc:sldMkLst>
          <pc:docMk/>
          <pc:sldMk cId="3552068023" sldId="268"/>
        </pc:sldMkLst>
        <pc:spChg chg="mod">
          <ac:chgData name="Joanne Holt" userId="12fe25c6-4cb7-4225-920a-14a4ef202436" providerId="ADAL" clId="{BDE3C564-3570-44D3-8B87-07A17F4D89BD}" dt="2025-05-08T19:13:21.668" v="189" actId="20577"/>
          <ac:spMkLst>
            <pc:docMk/>
            <pc:sldMk cId="3552068023" sldId="268"/>
            <ac:spMk id="3" creationId="{B0D3109E-1DF2-98D8-C27B-DD00F561DD28}"/>
          </ac:spMkLst>
        </pc:spChg>
      </pc:sldChg>
      <pc:sldChg chg="addSp delSp modSp mod">
        <pc:chgData name="Joanne Holt" userId="12fe25c6-4cb7-4225-920a-14a4ef202436" providerId="ADAL" clId="{BDE3C564-3570-44D3-8B87-07A17F4D89BD}" dt="2025-05-08T18:19:31.706" v="177" actId="20577"/>
        <pc:sldMkLst>
          <pc:docMk/>
          <pc:sldMk cId="2875599764" sldId="292"/>
        </pc:sldMkLst>
        <pc:graphicFrameChg chg="add mod modGraphic">
          <ac:chgData name="Joanne Holt" userId="12fe25c6-4cb7-4225-920a-14a4ef202436" providerId="ADAL" clId="{BDE3C564-3570-44D3-8B87-07A17F4D89BD}" dt="2025-05-08T18:19:31.706" v="177" actId="20577"/>
          <ac:graphicFrameMkLst>
            <pc:docMk/>
            <pc:sldMk cId="2875599764" sldId="292"/>
            <ac:graphicFrameMk id="6" creationId="{3CE2374B-B72F-EBF2-EB05-F8E5829BBCF4}"/>
          </ac:graphicFrameMkLst>
        </pc:graphicFrameChg>
        <pc:picChg chg="add mod">
          <ac:chgData name="Joanne Holt" userId="12fe25c6-4cb7-4225-920a-14a4ef202436" providerId="ADAL" clId="{BDE3C564-3570-44D3-8B87-07A17F4D89BD}" dt="2025-05-08T18:16:24.055" v="120" actId="14100"/>
          <ac:picMkLst>
            <pc:docMk/>
            <pc:sldMk cId="2875599764" sldId="292"/>
            <ac:picMk id="13" creationId="{FF96EB98-4674-110F-C457-9035069B136B}"/>
          </ac:picMkLst>
        </pc:picChg>
        <pc:picChg chg="add mod">
          <ac:chgData name="Joanne Holt" userId="12fe25c6-4cb7-4225-920a-14a4ef202436" providerId="ADAL" clId="{BDE3C564-3570-44D3-8B87-07A17F4D89BD}" dt="2025-05-08T18:07:19.628" v="109" actId="1037"/>
          <ac:picMkLst>
            <pc:docMk/>
            <pc:sldMk cId="2875599764" sldId="292"/>
            <ac:picMk id="17" creationId="{36277CC5-95C4-7267-A0C5-A0B6AFD97059}"/>
          </ac:picMkLst>
        </pc:picChg>
        <pc:picChg chg="add mod">
          <ac:chgData name="Joanne Holt" userId="12fe25c6-4cb7-4225-920a-14a4ef202436" providerId="ADAL" clId="{BDE3C564-3570-44D3-8B87-07A17F4D89BD}" dt="2025-05-08T18:16:31.029" v="121" actId="14100"/>
          <ac:picMkLst>
            <pc:docMk/>
            <pc:sldMk cId="2875599764" sldId="292"/>
            <ac:picMk id="19" creationId="{3334E66B-ABA9-7545-BCAB-BF2E5DA850BC}"/>
          </ac:picMkLst>
        </pc:picChg>
        <pc:picChg chg="add mod">
          <ac:chgData name="Joanne Holt" userId="12fe25c6-4cb7-4225-920a-14a4ef202436" providerId="ADAL" clId="{BDE3C564-3570-44D3-8B87-07A17F4D89BD}" dt="2025-05-08T18:16:14.714" v="118" actId="14100"/>
          <ac:picMkLst>
            <pc:docMk/>
            <pc:sldMk cId="2875599764" sldId="292"/>
            <ac:picMk id="21" creationId="{8C50D1D1-4588-4045-5379-510BC74B6EF0}"/>
          </ac:picMkLst>
        </pc:picChg>
      </pc:sldChg>
      <pc:sldChg chg="addSp delSp modSp add mod">
        <pc:chgData name="Joanne Holt" userId="12fe25c6-4cb7-4225-920a-14a4ef202436" providerId="ADAL" clId="{BDE3C564-3570-44D3-8B87-07A17F4D89BD}" dt="2025-05-09T18:50:12.443" v="307" actId="1076"/>
        <pc:sldMkLst>
          <pc:docMk/>
          <pc:sldMk cId="11705700" sldId="293"/>
        </pc:sldMkLst>
        <pc:graphicFrameChg chg="add mod modGraphic">
          <ac:chgData name="Joanne Holt" userId="12fe25c6-4cb7-4225-920a-14a4ef202436" providerId="ADAL" clId="{BDE3C564-3570-44D3-8B87-07A17F4D89BD}" dt="2025-05-09T18:47:47.934" v="248"/>
          <ac:graphicFrameMkLst>
            <pc:docMk/>
            <pc:sldMk cId="11705700" sldId="293"/>
            <ac:graphicFrameMk id="7" creationId="{34F88DD4-EB41-C2E8-3A49-E1EC8520998F}"/>
          </ac:graphicFrameMkLst>
        </pc:graphicFrameChg>
        <pc:picChg chg="mod ord">
          <ac:chgData name="Joanne Holt" userId="12fe25c6-4cb7-4225-920a-14a4ef202436" providerId="ADAL" clId="{BDE3C564-3570-44D3-8B87-07A17F4D89BD}" dt="2025-05-09T18:44:16.453" v="207" actId="14100"/>
          <ac:picMkLst>
            <pc:docMk/>
            <pc:sldMk cId="11705700" sldId="293"/>
            <ac:picMk id="6" creationId="{2837E699-3CB2-1886-E539-3D8CDAEC805C}"/>
          </ac:picMkLst>
        </pc:picChg>
      </pc:sldChg>
      <pc:sldChg chg="add del">
        <pc:chgData name="Joanne Holt" userId="12fe25c6-4cb7-4225-920a-14a4ef202436" providerId="ADAL" clId="{BDE3C564-3570-44D3-8B87-07A17F4D89BD}" dt="2025-05-08T18:41:07.149" v="178" actId="47"/>
        <pc:sldMkLst>
          <pc:docMk/>
          <pc:sldMk cId="904589409" sldId="293"/>
        </pc:sldMkLst>
      </pc:sldChg>
    </pc:docChg>
  </pc:docChgLst>
  <pc:docChgLst>
    <pc:chgData name="Jeanne Viljoen" userId="S::jeanneviljoen@ethicsboard.org::15b5a62f-600a-4206-957b-fe0e12035773" providerId="AD" clId="Web-{4E65990D-661B-40FB-9982-BFC03B68B5DE}"/>
    <pc:docChg chg="modSld">
      <pc:chgData name="Jeanne Viljoen" userId="S::jeanneviljoen@ethicsboard.org::15b5a62f-600a-4206-957b-fe0e12035773" providerId="AD" clId="Web-{4E65990D-661B-40FB-9982-BFC03B68B5DE}" dt="2025-06-03T15:34:55.606" v="20" actId="20577"/>
      <pc:docMkLst>
        <pc:docMk/>
      </pc:docMkLst>
      <pc:sldChg chg="addSp delSp">
        <pc:chgData name="Jeanne Viljoen" userId="S::jeanneviljoen@ethicsboard.org::15b5a62f-600a-4206-957b-fe0e12035773" providerId="AD" clId="Web-{4E65990D-661B-40FB-9982-BFC03B68B5DE}" dt="2025-06-03T15:31:39.457" v="1"/>
        <pc:sldMkLst>
          <pc:docMk/>
          <pc:sldMk cId="11705700" sldId="293"/>
        </pc:sldMkLst>
        <pc:picChg chg="add del">
          <ac:chgData name="Jeanne Viljoen" userId="S::jeanneviljoen@ethicsboard.org::15b5a62f-600a-4206-957b-fe0e12035773" providerId="AD" clId="Web-{4E65990D-661B-40FB-9982-BFC03B68B5DE}" dt="2025-06-03T15:31:39.457" v="1"/>
          <ac:picMkLst>
            <pc:docMk/>
            <pc:sldMk cId="11705700" sldId="293"/>
            <ac:picMk id="6" creationId="{2837E699-3CB2-1886-E539-3D8CDAEC805C}"/>
          </ac:picMkLst>
        </pc:picChg>
      </pc:sldChg>
      <pc:sldChg chg="modSp">
        <pc:chgData name="Jeanne Viljoen" userId="S::jeanneviljoen@ethicsboard.org::15b5a62f-600a-4206-957b-fe0e12035773" providerId="AD" clId="Web-{4E65990D-661B-40FB-9982-BFC03B68B5DE}" dt="2025-06-03T15:34:55.606" v="20" actId="20577"/>
        <pc:sldMkLst>
          <pc:docMk/>
          <pc:sldMk cId="3868364629" sldId="296"/>
        </pc:sldMkLst>
        <pc:spChg chg="mod">
          <ac:chgData name="Jeanne Viljoen" userId="S::jeanneviljoen@ethicsboard.org::15b5a62f-600a-4206-957b-fe0e12035773" providerId="AD" clId="Web-{4E65990D-661B-40FB-9982-BFC03B68B5DE}" dt="2025-06-03T15:34:55.606" v="20" actId="20577"/>
          <ac:spMkLst>
            <pc:docMk/>
            <pc:sldMk cId="3868364629" sldId="296"/>
            <ac:spMk id="5" creationId="{3E4CC0FC-BE92-678A-7C95-966FB447251E}"/>
          </ac:spMkLst>
        </pc:spChg>
      </pc:sldChg>
    </pc:docChg>
  </pc:docChgLst>
  <pc:docChgLst>
    <pc:chgData name="Jeanne Viljoen" userId="S::jeanneviljoen@ethicsboard.org::15b5a62f-600a-4206-957b-fe0e12035773" providerId="AD" clId="Web-{B629BB08-757E-426E-9A70-BDEF5D5264C8}"/>
    <pc:docChg chg="delSld modSld sldOrd modSection">
      <pc:chgData name="Jeanne Viljoen" userId="S::jeanneviljoen@ethicsboard.org::15b5a62f-600a-4206-957b-fe0e12035773" providerId="AD" clId="Web-{B629BB08-757E-426E-9A70-BDEF5D5264C8}" dt="2025-05-28T11:19:09.543" v="7" actId="14100"/>
      <pc:docMkLst>
        <pc:docMk/>
      </pc:docMkLst>
      <pc:sldChg chg="delSp modSp ord">
        <pc:chgData name="Jeanne Viljoen" userId="S::jeanneviljoen@ethicsboard.org::15b5a62f-600a-4206-957b-fe0e12035773" providerId="AD" clId="Web-{B629BB08-757E-426E-9A70-BDEF5D5264C8}" dt="2025-05-28T11:19:09.543" v="7" actId="14100"/>
        <pc:sldMkLst>
          <pc:docMk/>
          <pc:sldMk cId="3371385139" sldId="274"/>
        </pc:sldMkLst>
        <pc:picChg chg="mod">
          <ac:chgData name="Jeanne Viljoen" userId="S::jeanneviljoen@ethicsboard.org::15b5a62f-600a-4206-957b-fe0e12035773" providerId="AD" clId="Web-{B629BB08-757E-426E-9A70-BDEF5D5264C8}" dt="2025-05-28T11:19:09.543" v="7" actId="14100"/>
          <ac:picMkLst>
            <pc:docMk/>
            <pc:sldMk cId="3371385139" sldId="274"/>
            <ac:picMk id="8" creationId="{3D3E6B26-8411-B0F9-5D05-B5E3B15560B2}"/>
          </ac:picMkLst>
        </pc:picChg>
      </pc:sldChg>
      <pc:sldChg chg="del">
        <pc:chgData name="Jeanne Viljoen" userId="S::jeanneviljoen@ethicsboard.org::15b5a62f-600a-4206-957b-fe0e12035773" providerId="AD" clId="Web-{B629BB08-757E-426E-9A70-BDEF5D5264C8}" dt="2025-05-28T11:18:27.321" v="0"/>
        <pc:sldMkLst>
          <pc:docMk/>
          <pc:sldMk cId="2449046006" sldId="295"/>
        </pc:sldMkLst>
      </pc:sldChg>
    </pc:docChg>
  </pc:docChgLst>
  <pc:docChgLst>
    <pc:chgData name="Joanne Holt" userId="12fe25c6-4cb7-4225-920a-14a4ef202436" providerId="ADAL" clId="{AD93AE7A-7DE3-4E6B-850B-FB09C6D3BB22}"/>
    <pc:docChg chg="custSel addSld delSld modSld sldOrd modSection">
      <pc:chgData name="Joanne Holt" userId="12fe25c6-4cb7-4225-920a-14a4ef202436" providerId="ADAL" clId="{AD93AE7A-7DE3-4E6B-850B-FB09C6D3BB22}" dt="2025-06-03T19:00:09.312" v="90"/>
      <pc:docMkLst>
        <pc:docMk/>
      </pc:docMkLst>
      <pc:sldChg chg="ord">
        <pc:chgData name="Joanne Holt" userId="12fe25c6-4cb7-4225-920a-14a4ef202436" providerId="ADAL" clId="{AD93AE7A-7DE3-4E6B-850B-FB09C6D3BB22}" dt="2025-06-03T19:00:09.312" v="90"/>
        <pc:sldMkLst>
          <pc:docMk/>
          <pc:sldMk cId="11705700" sldId="293"/>
        </pc:sldMkLst>
      </pc:sldChg>
      <pc:sldChg chg="addSp delSp modSp new mod ord">
        <pc:chgData name="Joanne Holt" userId="12fe25c6-4cb7-4225-920a-14a4ef202436" providerId="ADAL" clId="{AD93AE7A-7DE3-4E6B-850B-FB09C6D3BB22}" dt="2025-06-03T19:00:06.569" v="88"/>
        <pc:sldMkLst>
          <pc:docMk/>
          <pc:sldMk cId="1928031908" sldId="302"/>
        </pc:sldMkLst>
        <pc:spChg chg="mod">
          <ac:chgData name="Joanne Holt" userId="12fe25c6-4cb7-4225-920a-14a4ef202436" providerId="ADAL" clId="{AD93AE7A-7DE3-4E6B-850B-FB09C6D3BB22}" dt="2025-06-03T17:42:38.548" v="36" actId="20577"/>
          <ac:spMkLst>
            <pc:docMk/>
            <pc:sldMk cId="1928031908" sldId="302"/>
            <ac:spMk id="2" creationId="{509A6113-8686-FD15-8D03-D1DABFCC79C7}"/>
          </ac:spMkLst>
        </pc:spChg>
        <pc:picChg chg="add mod modCrop">
          <ac:chgData name="Joanne Holt" userId="12fe25c6-4cb7-4225-920a-14a4ef202436" providerId="ADAL" clId="{AD93AE7A-7DE3-4E6B-850B-FB09C6D3BB22}" dt="2025-06-03T18:58:36.400" v="86" actId="1076"/>
          <ac:picMkLst>
            <pc:docMk/>
            <pc:sldMk cId="1928031908" sldId="302"/>
            <ac:picMk id="7" creationId="{0770F4D8-A746-81EE-008E-C510A7A4B075}"/>
          </ac:picMkLst>
        </pc:picChg>
        <pc:picChg chg="add mod">
          <ac:chgData name="Joanne Holt" userId="12fe25c6-4cb7-4225-920a-14a4ef202436" providerId="ADAL" clId="{AD93AE7A-7DE3-4E6B-850B-FB09C6D3BB22}" dt="2025-06-03T17:42:08.132" v="17" actId="14100"/>
          <ac:picMkLst>
            <pc:docMk/>
            <pc:sldMk cId="1928031908" sldId="302"/>
            <ac:picMk id="9" creationId="{4E51379E-AEDA-FA21-1152-1064623ED8C3}"/>
          </ac:picMkLst>
        </pc:picChg>
      </pc:sldChg>
      <pc:sldChg chg="addSp delSp modSp add mod">
        <pc:chgData name="Joanne Holt" userId="12fe25c6-4cb7-4225-920a-14a4ef202436" providerId="ADAL" clId="{AD93AE7A-7DE3-4E6B-850B-FB09C6D3BB22}" dt="2025-06-03T18:10:29.954" v="82" actId="13926"/>
        <pc:sldMkLst>
          <pc:docMk/>
          <pc:sldMk cId="4088940403" sldId="303"/>
        </pc:sldMkLst>
        <pc:spChg chg="mod">
          <ac:chgData name="Joanne Holt" userId="12fe25c6-4cb7-4225-920a-14a4ef202436" providerId="ADAL" clId="{AD93AE7A-7DE3-4E6B-850B-FB09C6D3BB22}" dt="2025-06-03T18:10:29.954" v="82" actId="13926"/>
          <ac:spMkLst>
            <pc:docMk/>
            <pc:sldMk cId="4088940403" sldId="303"/>
            <ac:spMk id="2" creationId="{4DE71727-063B-0B16-A9D0-97C44B6E270F}"/>
          </ac:spMkLst>
        </pc:spChg>
        <pc:picChg chg="add mod modCrop">
          <ac:chgData name="Joanne Holt" userId="12fe25c6-4cb7-4225-920a-14a4ef202436" providerId="ADAL" clId="{AD93AE7A-7DE3-4E6B-850B-FB09C6D3BB22}" dt="2025-06-03T17:53:56.283" v="57" actId="1076"/>
          <ac:picMkLst>
            <pc:docMk/>
            <pc:sldMk cId="4088940403" sldId="303"/>
            <ac:picMk id="6" creationId="{D4137A7A-986D-FE9D-D4BA-FBC49FDBC59B}"/>
          </ac:picMkLst>
        </pc:picChg>
        <pc:picChg chg="add mod modCrop">
          <ac:chgData name="Joanne Holt" userId="12fe25c6-4cb7-4225-920a-14a4ef202436" providerId="ADAL" clId="{AD93AE7A-7DE3-4E6B-850B-FB09C6D3BB22}" dt="2025-06-03T18:01:53.993" v="73" actId="1076"/>
          <ac:picMkLst>
            <pc:docMk/>
            <pc:sldMk cId="4088940403" sldId="303"/>
            <ac:picMk id="11" creationId="{51BD6C32-F6D0-2E63-5AD3-2CA6C7574D13}"/>
          </ac:picMkLst>
        </pc:picChg>
      </pc:sldChg>
      <pc:sldChg chg="addSp delSp modSp add del mod">
        <pc:chgData name="Joanne Holt" userId="12fe25c6-4cb7-4225-920a-14a4ef202436" providerId="ADAL" clId="{AD93AE7A-7DE3-4E6B-850B-FB09C6D3BB22}" dt="2025-06-03T18:58:09.110" v="83" actId="47"/>
        <pc:sldMkLst>
          <pc:docMk/>
          <pc:sldMk cId="2305884710" sldId="304"/>
        </pc:sldMkLst>
      </pc:sldChg>
    </pc:docChg>
  </pc:docChgLst>
  <pc:docChgLst>
    <pc:chgData name="Jeanne Viljoen" userId="15b5a62f-600a-4206-957b-fe0e12035773" providerId="ADAL" clId="{BAE6C614-16A3-4C53-ACBF-C9502EB0366C}"/>
    <pc:docChg chg="undo redo custSel addSld delSld modSld sldOrd modSection">
      <pc:chgData name="Jeanne Viljoen" userId="15b5a62f-600a-4206-957b-fe0e12035773" providerId="ADAL" clId="{BAE6C614-16A3-4C53-ACBF-C9502EB0366C}" dt="2025-06-10T15:40:07.221" v="3115"/>
      <pc:docMkLst>
        <pc:docMk/>
      </pc:docMkLst>
      <pc:sldChg chg="modNotesTx">
        <pc:chgData name="Jeanne Viljoen" userId="15b5a62f-600a-4206-957b-fe0e12035773" providerId="ADAL" clId="{BAE6C614-16A3-4C53-ACBF-C9502EB0366C}" dt="2025-06-10T14:52:19.866" v="3101" actId="34807"/>
        <pc:sldMkLst>
          <pc:docMk/>
          <pc:sldMk cId="3552068023" sldId="268"/>
        </pc:sldMkLst>
      </pc:sldChg>
      <pc:sldChg chg="modSp mod modNotesTx">
        <pc:chgData name="Jeanne Viljoen" userId="15b5a62f-600a-4206-957b-fe0e12035773" providerId="ADAL" clId="{BAE6C614-16A3-4C53-ACBF-C9502EB0366C}" dt="2025-06-10T14:55:18.247" v="3106" actId="6549"/>
        <pc:sldMkLst>
          <pc:docMk/>
          <pc:sldMk cId="2810197385" sldId="271"/>
        </pc:sldMkLst>
        <pc:spChg chg="mod">
          <ac:chgData name="Jeanne Viljoen" userId="15b5a62f-600a-4206-957b-fe0e12035773" providerId="ADAL" clId="{BAE6C614-16A3-4C53-ACBF-C9502EB0366C}" dt="2025-05-30T21:27:53.627" v="2804" actId="20577"/>
          <ac:spMkLst>
            <pc:docMk/>
            <pc:sldMk cId="2810197385" sldId="271"/>
            <ac:spMk id="5" creationId="{0AA2A366-A3D0-3BF3-C439-71B5A6AACF22}"/>
          </ac:spMkLst>
        </pc:spChg>
      </pc:sldChg>
      <pc:sldChg chg="add ord">
        <pc:chgData name="Jeanne Viljoen" userId="15b5a62f-600a-4206-957b-fe0e12035773" providerId="ADAL" clId="{BAE6C614-16A3-4C53-ACBF-C9502EB0366C}" dt="2025-06-10T15:40:07.221" v="3115"/>
        <pc:sldMkLst>
          <pc:docMk/>
          <pc:sldMk cId="1547896910" sldId="272"/>
        </pc:sldMkLst>
      </pc:sldChg>
      <pc:sldChg chg="ord modNotesTx">
        <pc:chgData name="Jeanne Viljoen" userId="15b5a62f-600a-4206-957b-fe0e12035773" providerId="ADAL" clId="{BAE6C614-16A3-4C53-ACBF-C9502EB0366C}" dt="2025-06-10T14:52:19.866" v="3101" actId="34807"/>
        <pc:sldMkLst>
          <pc:docMk/>
          <pc:sldMk cId="3371385139" sldId="274"/>
        </pc:sldMkLst>
      </pc:sldChg>
      <pc:sldChg chg="modNotesTx">
        <pc:chgData name="Jeanne Viljoen" userId="15b5a62f-600a-4206-957b-fe0e12035773" providerId="ADAL" clId="{BAE6C614-16A3-4C53-ACBF-C9502EB0366C}" dt="2025-06-10T14:55:53.580" v="3108" actId="6549"/>
        <pc:sldMkLst>
          <pc:docMk/>
          <pc:sldMk cId="2305071681" sldId="286"/>
        </pc:sldMkLst>
      </pc:sldChg>
      <pc:sldChg chg="modNotesTx">
        <pc:chgData name="Jeanne Viljoen" userId="15b5a62f-600a-4206-957b-fe0e12035773" providerId="ADAL" clId="{BAE6C614-16A3-4C53-ACBF-C9502EB0366C}" dt="2025-06-10T14:55:58.491" v="3109" actId="6549"/>
        <pc:sldMkLst>
          <pc:docMk/>
          <pc:sldMk cId="1384106286" sldId="289"/>
        </pc:sldMkLst>
      </pc:sldChg>
      <pc:sldChg chg="delSp modSp del mod">
        <pc:chgData name="Jeanne Viljoen" userId="15b5a62f-600a-4206-957b-fe0e12035773" providerId="ADAL" clId="{BAE6C614-16A3-4C53-ACBF-C9502EB0366C}" dt="2025-05-20T15:45:37.872" v="21" actId="47"/>
        <pc:sldMkLst>
          <pc:docMk/>
          <pc:sldMk cId="1637738023" sldId="290"/>
        </pc:sldMkLst>
      </pc:sldChg>
      <pc:sldChg chg="del">
        <pc:chgData name="Jeanne Viljoen" userId="15b5a62f-600a-4206-957b-fe0e12035773" providerId="ADAL" clId="{BAE6C614-16A3-4C53-ACBF-C9502EB0366C}" dt="2025-05-20T15:51:33.329" v="269" actId="47"/>
        <pc:sldMkLst>
          <pc:docMk/>
          <pc:sldMk cId="809138348" sldId="291"/>
        </pc:sldMkLst>
      </pc:sldChg>
      <pc:sldChg chg="modSp modNotesTx">
        <pc:chgData name="Jeanne Viljoen" userId="15b5a62f-600a-4206-957b-fe0e12035773" providerId="ADAL" clId="{BAE6C614-16A3-4C53-ACBF-C9502EB0366C}" dt="2025-06-10T14:55:02.396" v="3102" actId="6549"/>
        <pc:sldMkLst>
          <pc:docMk/>
          <pc:sldMk cId="2875599764" sldId="292"/>
        </pc:sldMkLst>
        <pc:graphicFrameChg chg="mod">
          <ac:chgData name="Jeanne Viljoen" userId="15b5a62f-600a-4206-957b-fe0e12035773" providerId="ADAL" clId="{BAE6C614-16A3-4C53-ACBF-C9502EB0366C}" dt="2025-05-30T21:26:28.939" v="2766" actId="20577"/>
          <ac:graphicFrameMkLst>
            <pc:docMk/>
            <pc:sldMk cId="2875599764" sldId="292"/>
            <ac:graphicFrameMk id="6" creationId="{3CE2374B-B72F-EBF2-EB05-F8E5829BBCF4}"/>
          </ac:graphicFrameMkLst>
        </pc:graphicFrameChg>
        <pc:picChg chg="mod">
          <ac:chgData name="Jeanne Viljoen" userId="15b5a62f-600a-4206-957b-fe0e12035773" providerId="ADAL" clId="{BAE6C614-16A3-4C53-ACBF-C9502EB0366C}" dt="2025-05-28T11:20:49.854" v="465" actId="14826"/>
          <ac:picMkLst>
            <pc:docMk/>
            <pc:sldMk cId="2875599764" sldId="292"/>
            <ac:picMk id="21" creationId="{8C50D1D1-4588-4045-5379-510BC74B6EF0}"/>
          </ac:picMkLst>
        </pc:picChg>
      </pc:sldChg>
      <pc:sldChg chg="delSp modSp mod modNotesTx">
        <pc:chgData name="Jeanne Viljoen" userId="15b5a62f-600a-4206-957b-fe0e12035773" providerId="ADAL" clId="{BAE6C614-16A3-4C53-ACBF-C9502EB0366C}" dt="2025-06-10T14:55:14.174" v="3105" actId="6549"/>
        <pc:sldMkLst>
          <pc:docMk/>
          <pc:sldMk cId="11705700" sldId="293"/>
        </pc:sldMkLst>
        <pc:spChg chg="mod">
          <ac:chgData name="Jeanne Viljoen" userId="15b5a62f-600a-4206-957b-fe0e12035773" providerId="ADAL" clId="{BAE6C614-16A3-4C53-ACBF-C9502EB0366C}" dt="2025-05-20T15:51:05.174" v="265" actId="20577"/>
          <ac:spMkLst>
            <pc:docMk/>
            <pc:sldMk cId="11705700" sldId="293"/>
            <ac:spMk id="2" creationId="{E981C157-EB7A-9273-FEC1-D4029D8B2549}"/>
          </ac:spMkLst>
        </pc:spChg>
        <pc:graphicFrameChg chg="mod">
          <ac:chgData name="Jeanne Viljoen" userId="15b5a62f-600a-4206-957b-fe0e12035773" providerId="ADAL" clId="{BAE6C614-16A3-4C53-ACBF-C9502EB0366C}" dt="2025-05-30T21:27:21.107" v="2799" actId="20577"/>
          <ac:graphicFrameMkLst>
            <pc:docMk/>
            <pc:sldMk cId="11705700" sldId="293"/>
            <ac:graphicFrameMk id="7" creationId="{34F88DD4-EB41-C2E8-3A49-E1EC8520998F}"/>
          </ac:graphicFrameMkLst>
        </pc:graphicFrameChg>
      </pc:sldChg>
      <pc:sldChg chg="addSp delSp modSp new mod modNotesTx">
        <pc:chgData name="Jeanne Viljoen" userId="15b5a62f-600a-4206-957b-fe0e12035773" providerId="ADAL" clId="{BAE6C614-16A3-4C53-ACBF-C9502EB0366C}" dt="2025-06-10T14:52:19.866" v="3101" actId="34807"/>
        <pc:sldMkLst>
          <pc:docMk/>
          <pc:sldMk cId="1909797725" sldId="294"/>
        </pc:sldMkLst>
        <pc:spChg chg="mod">
          <ac:chgData name="Jeanne Viljoen" userId="15b5a62f-600a-4206-957b-fe0e12035773" providerId="ADAL" clId="{BAE6C614-16A3-4C53-ACBF-C9502EB0366C}" dt="2025-05-20T15:45:44.769" v="44" actId="20577"/>
          <ac:spMkLst>
            <pc:docMk/>
            <pc:sldMk cId="1909797725" sldId="294"/>
            <ac:spMk id="2" creationId="{16E48D4C-9611-0188-E809-848866C39F1B}"/>
          </ac:spMkLst>
        </pc:spChg>
        <pc:spChg chg="mod">
          <ac:chgData name="Jeanne Viljoen" userId="15b5a62f-600a-4206-957b-fe0e12035773" providerId="ADAL" clId="{BAE6C614-16A3-4C53-ACBF-C9502EB0366C}" dt="2025-05-30T19:08:02.248" v="593" actId="20577"/>
          <ac:spMkLst>
            <pc:docMk/>
            <pc:sldMk cId="1909797725" sldId="294"/>
            <ac:spMk id="4" creationId="{B530E25D-2587-1E38-B7D7-773E46D5B1E2}"/>
          </ac:spMkLst>
        </pc:spChg>
        <pc:spChg chg="mod">
          <ac:chgData name="Jeanne Viljoen" userId="15b5a62f-600a-4206-957b-fe0e12035773" providerId="ADAL" clId="{BAE6C614-16A3-4C53-ACBF-C9502EB0366C}" dt="2025-06-03T19:14:36.648" v="3045" actId="6549"/>
          <ac:spMkLst>
            <pc:docMk/>
            <pc:sldMk cId="1909797725" sldId="294"/>
            <ac:spMk id="5" creationId="{91570C2B-7409-E9A1-D8AE-BD29CDC6C727}"/>
          </ac:spMkLst>
        </pc:spChg>
        <pc:spChg chg="add mod">
          <ac:chgData name="Jeanne Viljoen" userId="15b5a62f-600a-4206-957b-fe0e12035773" providerId="ADAL" clId="{BAE6C614-16A3-4C53-ACBF-C9502EB0366C}" dt="2025-06-03T19:18:49.793" v="3061" actId="20577"/>
          <ac:spMkLst>
            <pc:docMk/>
            <pc:sldMk cId="1909797725" sldId="294"/>
            <ac:spMk id="9" creationId="{C0338D6C-2CCE-E0DA-106F-D72C633A3ECB}"/>
          </ac:spMkLst>
        </pc:spChg>
        <pc:picChg chg="add mod">
          <ac:chgData name="Jeanne Viljoen" userId="15b5a62f-600a-4206-957b-fe0e12035773" providerId="ADAL" clId="{BAE6C614-16A3-4C53-ACBF-C9502EB0366C}" dt="2025-06-03T19:07:09.298" v="2821" actId="1076"/>
          <ac:picMkLst>
            <pc:docMk/>
            <pc:sldMk cId="1909797725" sldId="294"/>
            <ac:picMk id="7" creationId="{611934C8-2AC5-B2D7-43A8-C219ACD5F78C}"/>
          </ac:picMkLst>
        </pc:picChg>
      </pc:sldChg>
      <pc:sldChg chg="addSp delSp modSp add mod modNotesTx">
        <pc:chgData name="Jeanne Viljoen" userId="15b5a62f-600a-4206-957b-fe0e12035773" providerId="ADAL" clId="{BAE6C614-16A3-4C53-ACBF-C9502EB0366C}" dt="2025-06-10T14:52:19.866" v="3101" actId="34807"/>
        <pc:sldMkLst>
          <pc:docMk/>
          <pc:sldMk cId="743266511" sldId="295"/>
        </pc:sldMkLst>
        <pc:spChg chg="mod">
          <ac:chgData name="Jeanne Viljoen" userId="15b5a62f-600a-4206-957b-fe0e12035773" providerId="ADAL" clId="{BAE6C614-16A3-4C53-ACBF-C9502EB0366C}" dt="2025-05-30T19:07:42.620" v="542" actId="20577"/>
          <ac:spMkLst>
            <pc:docMk/>
            <pc:sldMk cId="743266511" sldId="295"/>
            <ac:spMk id="4" creationId="{6AA7C443-0A08-8FEE-1A95-D11F12E4600C}"/>
          </ac:spMkLst>
        </pc:spChg>
        <pc:spChg chg="add mod">
          <ac:chgData name="Jeanne Viljoen" userId="15b5a62f-600a-4206-957b-fe0e12035773" providerId="ADAL" clId="{BAE6C614-16A3-4C53-ACBF-C9502EB0366C}" dt="2025-05-30T19:10:45.477" v="708" actId="113"/>
          <ac:spMkLst>
            <pc:docMk/>
            <pc:sldMk cId="743266511" sldId="295"/>
            <ac:spMk id="10" creationId="{4DA4EDF0-D205-A0C4-677E-4685116576B5}"/>
          </ac:spMkLst>
        </pc:spChg>
        <pc:picChg chg="add mod modCrop">
          <ac:chgData name="Jeanne Viljoen" userId="15b5a62f-600a-4206-957b-fe0e12035773" providerId="ADAL" clId="{BAE6C614-16A3-4C53-ACBF-C9502EB0366C}" dt="2025-05-30T19:10:23.717" v="701" actId="1076"/>
          <ac:picMkLst>
            <pc:docMk/>
            <pc:sldMk cId="743266511" sldId="295"/>
            <ac:picMk id="12" creationId="{EF3E64D8-A64E-E83B-4C93-F4F481496892}"/>
          </ac:picMkLst>
        </pc:picChg>
        <pc:picChg chg="add mod">
          <ac:chgData name="Jeanne Viljoen" userId="15b5a62f-600a-4206-957b-fe0e12035773" providerId="ADAL" clId="{BAE6C614-16A3-4C53-ACBF-C9502EB0366C}" dt="2025-05-30T19:10:41.835" v="707" actId="1076"/>
          <ac:picMkLst>
            <pc:docMk/>
            <pc:sldMk cId="743266511" sldId="295"/>
            <ac:picMk id="14" creationId="{FD65E569-F064-E954-DA38-23D78AAA35CB}"/>
          </ac:picMkLst>
        </pc:picChg>
      </pc:sldChg>
      <pc:sldChg chg="modSp new del mod ord">
        <pc:chgData name="Jeanne Viljoen" userId="15b5a62f-600a-4206-957b-fe0e12035773" providerId="ADAL" clId="{BAE6C614-16A3-4C53-ACBF-C9502EB0366C}" dt="2025-05-28T11:21:55.518" v="483" actId="47"/>
        <pc:sldMkLst>
          <pc:docMk/>
          <pc:sldMk cId="1142641379" sldId="295"/>
        </pc:sldMkLst>
      </pc:sldChg>
      <pc:sldChg chg="add del">
        <pc:chgData name="Jeanne Viljoen" userId="15b5a62f-600a-4206-957b-fe0e12035773" providerId="ADAL" clId="{BAE6C614-16A3-4C53-ACBF-C9502EB0366C}" dt="2025-05-30T19:07:13.617" v="485" actId="2890"/>
        <pc:sldMkLst>
          <pc:docMk/>
          <pc:sldMk cId="2226441765" sldId="295"/>
        </pc:sldMkLst>
      </pc:sldChg>
      <pc:sldChg chg="modSp new mod">
        <pc:chgData name="Jeanne Viljoen" userId="15b5a62f-600a-4206-957b-fe0e12035773" providerId="ADAL" clId="{BAE6C614-16A3-4C53-ACBF-C9502EB0366C}" dt="2025-05-20T15:54:51.604" v="461" actId="20577"/>
        <pc:sldMkLst>
          <pc:docMk/>
          <pc:sldMk cId="2449046006" sldId="295"/>
        </pc:sldMkLst>
      </pc:sldChg>
      <pc:sldChg chg="addSp modSp new mod modNotesTx">
        <pc:chgData name="Jeanne Viljoen" userId="15b5a62f-600a-4206-957b-fe0e12035773" providerId="ADAL" clId="{BAE6C614-16A3-4C53-ACBF-C9502EB0366C}" dt="2025-06-10T14:52:19.866" v="3101" actId="34807"/>
        <pc:sldMkLst>
          <pc:docMk/>
          <pc:sldMk cId="3868364629" sldId="296"/>
        </pc:sldMkLst>
        <pc:spChg chg="mod">
          <ac:chgData name="Jeanne Viljoen" userId="15b5a62f-600a-4206-957b-fe0e12035773" providerId="ADAL" clId="{BAE6C614-16A3-4C53-ACBF-C9502EB0366C}" dt="2025-05-30T19:08:15.690" v="611" actId="20577"/>
          <ac:spMkLst>
            <pc:docMk/>
            <pc:sldMk cId="3868364629" sldId="296"/>
            <ac:spMk id="2" creationId="{51DED470-3D29-3E9A-BDA4-48B00413742B}"/>
          </ac:spMkLst>
        </pc:spChg>
        <pc:spChg chg="mod">
          <ac:chgData name="Jeanne Viljoen" userId="15b5a62f-600a-4206-957b-fe0e12035773" providerId="ADAL" clId="{BAE6C614-16A3-4C53-ACBF-C9502EB0366C}" dt="2025-05-30T21:19:48.801" v="2741" actId="20577"/>
          <ac:spMkLst>
            <pc:docMk/>
            <pc:sldMk cId="3868364629" sldId="296"/>
            <ac:spMk id="5" creationId="{3E4CC0FC-BE92-678A-7C95-966FB447251E}"/>
          </ac:spMkLst>
        </pc:spChg>
        <pc:picChg chg="add mod ord">
          <ac:chgData name="Jeanne Viljoen" userId="15b5a62f-600a-4206-957b-fe0e12035773" providerId="ADAL" clId="{BAE6C614-16A3-4C53-ACBF-C9502EB0366C}" dt="2025-05-30T21:18:30.148" v="2602" actId="167"/>
          <ac:picMkLst>
            <pc:docMk/>
            <pc:sldMk cId="3868364629" sldId="296"/>
            <ac:picMk id="7" creationId="{DCFADE48-445C-6889-F278-3CAAB822E587}"/>
          </ac:picMkLst>
        </pc:picChg>
      </pc:sldChg>
      <pc:sldChg chg="addSp delSp modSp add mod modNotesTx">
        <pc:chgData name="Jeanne Viljoen" userId="15b5a62f-600a-4206-957b-fe0e12035773" providerId="ADAL" clId="{BAE6C614-16A3-4C53-ACBF-C9502EB0366C}" dt="2025-06-10T14:52:19.866" v="3101" actId="34807"/>
        <pc:sldMkLst>
          <pc:docMk/>
          <pc:sldMk cId="3014028520" sldId="297"/>
        </pc:sldMkLst>
        <pc:spChg chg="mod">
          <ac:chgData name="Jeanne Viljoen" userId="15b5a62f-600a-4206-957b-fe0e12035773" providerId="ADAL" clId="{BAE6C614-16A3-4C53-ACBF-C9502EB0366C}" dt="2025-05-30T21:21:56.555" v="2751" actId="14100"/>
          <ac:spMkLst>
            <pc:docMk/>
            <pc:sldMk cId="3014028520" sldId="297"/>
            <ac:spMk id="10" creationId="{EE6CA599-81F2-D359-8F7B-CA3E3A5B7AE1}"/>
          </ac:spMkLst>
        </pc:spChg>
        <pc:picChg chg="add mod">
          <ac:chgData name="Jeanne Viljoen" userId="15b5a62f-600a-4206-957b-fe0e12035773" providerId="ADAL" clId="{BAE6C614-16A3-4C53-ACBF-C9502EB0366C}" dt="2025-05-30T19:11:25.386" v="713" actId="1076"/>
          <ac:picMkLst>
            <pc:docMk/>
            <pc:sldMk cId="3014028520" sldId="297"/>
            <ac:picMk id="6" creationId="{AF0E1EB1-E11F-7903-1138-32C7C1DFAC9B}"/>
          </ac:picMkLst>
        </pc:picChg>
      </pc:sldChg>
      <pc:sldChg chg="addSp modSp add mod modNotesTx">
        <pc:chgData name="Jeanne Viljoen" userId="15b5a62f-600a-4206-957b-fe0e12035773" providerId="ADAL" clId="{BAE6C614-16A3-4C53-ACBF-C9502EB0366C}" dt="2025-06-10T14:52:19.866" v="3101" actId="34807"/>
        <pc:sldMkLst>
          <pc:docMk/>
          <pc:sldMk cId="444870399" sldId="298"/>
        </pc:sldMkLst>
        <pc:spChg chg="add mod">
          <ac:chgData name="Jeanne Viljoen" userId="15b5a62f-600a-4206-957b-fe0e12035773" providerId="ADAL" clId="{BAE6C614-16A3-4C53-ACBF-C9502EB0366C}" dt="2025-05-30T21:21:13.640" v="2743" actId="14100"/>
          <ac:spMkLst>
            <pc:docMk/>
            <pc:sldMk cId="444870399" sldId="298"/>
            <ac:spMk id="5" creationId="{4200EEB0-23A1-1294-FEBF-F4F42F1E272C}"/>
          </ac:spMkLst>
        </pc:spChg>
        <pc:spChg chg="add mod">
          <ac:chgData name="Jeanne Viljoen" userId="15b5a62f-600a-4206-957b-fe0e12035773" providerId="ADAL" clId="{BAE6C614-16A3-4C53-ACBF-C9502EB0366C}" dt="2025-05-30T21:21:39.310" v="2749" actId="207"/>
          <ac:spMkLst>
            <pc:docMk/>
            <pc:sldMk cId="444870399" sldId="298"/>
            <ac:spMk id="7" creationId="{E7A63D38-B800-463A-5114-2923EAF1C995}"/>
          </ac:spMkLst>
        </pc:spChg>
        <pc:spChg chg="mod">
          <ac:chgData name="Jeanne Viljoen" userId="15b5a62f-600a-4206-957b-fe0e12035773" providerId="ADAL" clId="{BAE6C614-16A3-4C53-ACBF-C9502EB0366C}" dt="2025-05-30T19:17:43.487" v="1271" actId="20577"/>
          <ac:spMkLst>
            <pc:docMk/>
            <pc:sldMk cId="444870399" sldId="298"/>
            <ac:spMk id="10" creationId="{BDE4D947-8BEC-4CBF-5D64-813576C9312F}"/>
          </ac:spMkLst>
        </pc:spChg>
      </pc:sldChg>
      <pc:sldChg chg="addSp delSp modSp add mod modNotesTx">
        <pc:chgData name="Jeanne Viljoen" userId="15b5a62f-600a-4206-957b-fe0e12035773" providerId="ADAL" clId="{BAE6C614-16A3-4C53-ACBF-C9502EB0366C}" dt="2025-06-10T14:52:19.866" v="3101" actId="34807"/>
        <pc:sldMkLst>
          <pc:docMk/>
          <pc:sldMk cId="3855273800" sldId="299"/>
        </pc:sldMkLst>
        <pc:spChg chg="mod">
          <ac:chgData name="Jeanne Viljoen" userId="15b5a62f-600a-4206-957b-fe0e12035773" providerId="ADAL" clId="{BAE6C614-16A3-4C53-ACBF-C9502EB0366C}" dt="2025-05-30T21:22:24.511" v="2757" actId="255"/>
          <ac:spMkLst>
            <pc:docMk/>
            <pc:sldMk cId="3855273800" sldId="299"/>
            <ac:spMk id="5" creationId="{9F343486-50E2-ED51-CF06-ECDC50AD648C}"/>
          </ac:spMkLst>
        </pc:spChg>
      </pc:sldChg>
      <pc:sldChg chg="modSp add mod modNotesTx">
        <pc:chgData name="Jeanne Viljoen" userId="15b5a62f-600a-4206-957b-fe0e12035773" providerId="ADAL" clId="{BAE6C614-16A3-4C53-ACBF-C9502EB0366C}" dt="2025-06-10T14:52:19.866" v="3101" actId="34807"/>
        <pc:sldMkLst>
          <pc:docMk/>
          <pc:sldMk cId="2700277585" sldId="300"/>
        </pc:sldMkLst>
        <pc:spChg chg="mod">
          <ac:chgData name="Jeanne Viljoen" userId="15b5a62f-600a-4206-957b-fe0e12035773" providerId="ADAL" clId="{BAE6C614-16A3-4C53-ACBF-C9502EB0366C}" dt="2025-05-30T21:22:05.070" v="2753" actId="14100"/>
          <ac:spMkLst>
            <pc:docMk/>
            <pc:sldMk cId="2700277585" sldId="300"/>
            <ac:spMk id="10" creationId="{8421E479-2CAB-A7A8-28CD-3075AB8C07D1}"/>
          </ac:spMkLst>
        </pc:spChg>
      </pc:sldChg>
      <pc:sldChg chg="modSp new mod modNotesTx">
        <pc:chgData name="Jeanne Viljoen" userId="15b5a62f-600a-4206-957b-fe0e12035773" providerId="ADAL" clId="{BAE6C614-16A3-4C53-ACBF-C9502EB0366C}" dt="2025-06-10T14:52:19.866" v="3101" actId="34807"/>
        <pc:sldMkLst>
          <pc:docMk/>
          <pc:sldMk cId="365905557" sldId="301"/>
        </pc:sldMkLst>
        <pc:spChg chg="mod">
          <ac:chgData name="Jeanne Viljoen" userId="15b5a62f-600a-4206-957b-fe0e12035773" providerId="ADAL" clId="{BAE6C614-16A3-4C53-ACBF-C9502EB0366C}" dt="2025-05-30T21:19:24.654" v="2720" actId="20577"/>
          <ac:spMkLst>
            <pc:docMk/>
            <pc:sldMk cId="365905557" sldId="301"/>
            <ac:spMk id="2" creationId="{6BA0C21A-2E9D-F1A4-103A-45AB6B5E89AB}"/>
          </ac:spMkLst>
        </pc:spChg>
      </pc:sldChg>
      <pc:sldChg chg="modSp mod modNotesTx">
        <pc:chgData name="Jeanne Viljoen" userId="15b5a62f-600a-4206-957b-fe0e12035773" providerId="ADAL" clId="{BAE6C614-16A3-4C53-ACBF-C9502EB0366C}" dt="2025-06-10T14:55:06.109" v="3103" actId="6549"/>
        <pc:sldMkLst>
          <pc:docMk/>
          <pc:sldMk cId="1928031908" sldId="302"/>
        </pc:sldMkLst>
        <pc:spChg chg="mod">
          <ac:chgData name="Jeanne Viljoen" userId="15b5a62f-600a-4206-957b-fe0e12035773" providerId="ADAL" clId="{BAE6C614-16A3-4C53-ACBF-C9502EB0366C}" dt="2025-06-03T19:03:26.233" v="2815" actId="20577"/>
          <ac:spMkLst>
            <pc:docMk/>
            <pc:sldMk cId="1928031908" sldId="302"/>
            <ac:spMk id="2" creationId="{509A6113-8686-FD15-8D03-D1DABFCC79C7}"/>
          </ac:spMkLst>
        </pc:spChg>
      </pc:sldChg>
      <pc:sldChg chg="modSp mod modNotesTx">
        <pc:chgData name="Jeanne Viljoen" userId="15b5a62f-600a-4206-957b-fe0e12035773" providerId="ADAL" clId="{BAE6C614-16A3-4C53-ACBF-C9502EB0366C}" dt="2025-06-10T14:55:09.580" v="3104" actId="6549"/>
        <pc:sldMkLst>
          <pc:docMk/>
          <pc:sldMk cId="4088940403" sldId="303"/>
        </pc:sldMkLst>
        <pc:spChg chg="mod">
          <ac:chgData name="Jeanne Viljoen" userId="15b5a62f-600a-4206-957b-fe0e12035773" providerId="ADAL" clId="{BAE6C614-16A3-4C53-ACBF-C9502EB0366C}" dt="2025-06-03T19:03:18.641" v="2809" actId="20577"/>
          <ac:spMkLst>
            <pc:docMk/>
            <pc:sldMk cId="4088940403" sldId="303"/>
            <ac:spMk id="2" creationId="{4DE71727-063B-0B16-A9D0-97C44B6E270F}"/>
          </ac:spMkLst>
        </pc:spChg>
      </pc:sldChg>
      <pc:sldChg chg="modSp new mod modNotesTx">
        <pc:chgData name="Jeanne Viljoen" userId="15b5a62f-600a-4206-957b-fe0e12035773" providerId="ADAL" clId="{BAE6C614-16A3-4C53-ACBF-C9502EB0366C}" dt="2025-06-10T14:52:19.866" v="3101" actId="34807"/>
        <pc:sldMkLst>
          <pc:docMk/>
          <pc:sldMk cId="2728631549" sldId="304"/>
        </pc:sldMkLst>
        <pc:spChg chg="mod">
          <ac:chgData name="Jeanne Viljoen" userId="15b5a62f-600a-4206-957b-fe0e12035773" providerId="ADAL" clId="{BAE6C614-16A3-4C53-ACBF-C9502EB0366C}" dt="2025-06-03T19:21:00.496" v="3100" actId="20577"/>
          <ac:spMkLst>
            <pc:docMk/>
            <pc:sldMk cId="2728631549" sldId="304"/>
            <ac:spMk id="2" creationId="{C34B964D-5532-3976-AEF8-778F4744625B}"/>
          </ac:spMkLst>
        </pc:spChg>
      </pc:sldChg>
      <pc:sldChg chg="add ord">
        <pc:chgData name="Jeanne Viljoen" userId="15b5a62f-600a-4206-957b-fe0e12035773" providerId="ADAL" clId="{BAE6C614-16A3-4C53-ACBF-C9502EB0366C}" dt="2025-06-10T15:37:02.648" v="3112"/>
        <pc:sldMkLst>
          <pc:docMk/>
          <pc:sldMk cId="2142325711" sldId="305"/>
        </pc:sldMkLst>
      </pc:sldChg>
    </pc:docChg>
  </pc:docChgLst>
  <pc:docChgLst>
    <pc:chgData name="Jeanne Viljoen" userId="S::jeanneviljoen@ethicsboard.org::15b5a62f-600a-4206-957b-fe0e12035773" providerId="AD" clId="Web-{96024D12-A61F-4632-8493-94BC74453C9D}"/>
    <pc:docChg chg="modSld">
      <pc:chgData name="Jeanne Viljoen" userId="S::jeanneviljoen@ethicsboard.org::15b5a62f-600a-4206-957b-fe0e12035773" providerId="AD" clId="Web-{96024D12-A61F-4632-8493-94BC74453C9D}" dt="2025-05-20T15:44:20.680" v="2" actId="20577"/>
      <pc:docMkLst>
        <pc:docMk/>
      </pc:docMkLst>
      <pc:sldChg chg="modSp">
        <pc:chgData name="Jeanne Viljoen" userId="S::jeanneviljoen@ethicsboard.org::15b5a62f-600a-4206-957b-fe0e12035773" providerId="AD" clId="Web-{96024D12-A61F-4632-8493-94BC74453C9D}" dt="2025-05-20T15:44:20.680" v="2" actId="20577"/>
        <pc:sldMkLst>
          <pc:docMk/>
          <pc:sldMk cId="3552068023" sldId="268"/>
        </pc:sldMkLst>
        <pc:spChg chg="mod">
          <ac:chgData name="Jeanne Viljoen" userId="S::jeanneviljoen@ethicsboard.org::15b5a62f-600a-4206-957b-fe0e12035773" providerId="AD" clId="Web-{96024D12-A61F-4632-8493-94BC74453C9D}" dt="2025-05-20T15:44:20.680" v="2" actId="20577"/>
          <ac:spMkLst>
            <pc:docMk/>
            <pc:sldMk cId="3552068023" sldId="268"/>
            <ac:spMk id="2" creationId="{05FD3CF8-238B-A38F-F7D6-1DF3CEF48F89}"/>
          </ac:spMkLst>
        </pc:spChg>
      </pc:sldChg>
    </pc:docChg>
  </pc:docChgLst>
  <pc:docChgLst>
    <pc:chgData name="Joanne Holt" userId="S::joanneholt@ethicsboard.org::12fe25c6-4cb7-4225-920a-14a4ef202436" providerId="AD" clId="Web-{9F031BF0-8AE6-252B-8626-A5FF1F003CFF}"/>
    <pc:docChg chg="addSld modSld modSection">
      <pc:chgData name="Joanne Holt" userId="S::joanneholt@ethicsboard.org::12fe25c6-4cb7-4225-920a-14a4ef202436" providerId="AD" clId="Web-{9F031BF0-8AE6-252B-8626-A5FF1F003CFF}" dt="2025-05-08T17:45:19.090" v="3"/>
      <pc:docMkLst>
        <pc:docMk/>
      </pc:docMkLst>
      <pc:sldChg chg="modSp">
        <pc:chgData name="Joanne Holt" userId="S::joanneholt@ethicsboard.org::12fe25c6-4cb7-4225-920a-14a4ef202436" providerId="AD" clId="Web-{9F031BF0-8AE6-252B-8626-A5FF1F003CFF}" dt="2025-05-08T17:42:57.982" v="2" actId="20577"/>
        <pc:sldMkLst>
          <pc:docMk/>
          <pc:sldMk cId="809138348" sldId="291"/>
        </pc:sldMkLst>
      </pc:sldChg>
      <pc:sldChg chg="add replId">
        <pc:chgData name="Joanne Holt" userId="S::joanneholt@ethicsboard.org::12fe25c6-4cb7-4225-920a-14a4ef202436" providerId="AD" clId="Web-{9F031BF0-8AE6-252B-8626-A5FF1F003CFF}" dt="2025-05-08T17:45:19.090" v="3"/>
        <pc:sldMkLst>
          <pc:docMk/>
          <pc:sldMk cId="2875599764" sldId="292"/>
        </pc:sldMkLst>
      </pc:sldChg>
    </pc:docChg>
  </pc:docChgLst>
  <pc:docChgLst>
    <pc:chgData name="Jeanne Viljoen" userId="S::jeanneviljoen@ethicsboard.org::15b5a62f-600a-4206-957b-fe0e12035773" providerId="AD" clId="Web-{48A42A48-237E-4577-B824-1A6E7D602873}"/>
    <pc:docChg chg="modSld">
      <pc:chgData name="Jeanne Viljoen" userId="S::jeanneviljoen@ethicsboard.org::15b5a62f-600a-4206-957b-fe0e12035773" providerId="AD" clId="Web-{48A42A48-237E-4577-B824-1A6E7D602873}" dt="2025-06-10T18:40:43.914" v="8" actId="20577"/>
      <pc:docMkLst>
        <pc:docMk/>
      </pc:docMkLst>
      <pc:sldChg chg="modSp">
        <pc:chgData name="Jeanne Viljoen" userId="S::jeanneviljoen@ethicsboard.org::15b5a62f-600a-4206-957b-fe0e12035773" providerId="AD" clId="Web-{48A42A48-237E-4577-B824-1A6E7D602873}" dt="2025-06-10T18:40:43.914" v="8" actId="20577"/>
        <pc:sldMkLst>
          <pc:docMk/>
          <pc:sldMk cId="1909797725" sldId="294"/>
        </pc:sldMkLst>
        <pc:spChg chg="mod">
          <ac:chgData name="Jeanne Viljoen" userId="S::jeanneviljoen@ethicsboard.org::15b5a62f-600a-4206-957b-fe0e12035773" providerId="AD" clId="Web-{48A42A48-237E-4577-B824-1A6E7D602873}" dt="2025-06-10T18:40:43.914" v="8" actId="20577"/>
          <ac:spMkLst>
            <pc:docMk/>
            <pc:sldMk cId="1909797725" sldId="294"/>
            <ac:spMk id="5" creationId="{91570C2B-7409-E9A1-D8AE-BD29CDC6C727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EDEAA5-0B34-4405-89B8-DAF5CC44C818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AD2658C-06C5-4E38-9E6B-9630956BC0EB}">
      <dgm:prSet phldrT="[Text]"/>
      <dgm:spPr/>
      <dgm:t>
        <a:bodyPr/>
        <a:lstStyle/>
        <a:p>
          <a:r>
            <a:rPr lang="en-US" dirty="0"/>
            <a:t>Focus Page</a:t>
          </a:r>
        </a:p>
      </dgm:t>
    </dgm:pt>
    <dgm:pt modelId="{C20CD587-E431-4BA9-BB22-94EECFE320FF}" type="parTrans" cxnId="{7AED8E0A-321B-4D27-B3E6-3864973F1493}">
      <dgm:prSet/>
      <dgm:spPr/>
      <dgm:t>
        <a:bodyPr/>
        <a:lstStyle/>
        <a:p>
          <a:endParaRPr lang="en-US"/>
        </a:p>
      </dgm:t>
    </dgm:pt>
    <dgm:pt modelId="{F07C1F61-375D-483F-8AB0-49433366813D}" type="sibTrans" cxnId="{7AED8E0A-321B-4D27-B3E6-3864973F1493}">
      <dgm:prSet/>
      <dgm:spPr/>
      <dgm:t>
        <a:bodyPr/>
        <a:lstStyle/>
        <a:p>
          <a:endParaRPr lang="en-US"/>
        </a:p>
      </dgm:t>
    </dgm:pt>
    <dgm:pt modelId="{71567D79-5DFA-4716-953F-58FBB4C55B85}">
      <dgm:prSet phldrT="[Text]"/>
      <dgm:spPr/>
      <dgm:t>
        <a:bodyPr/>
        <a:lstStyle/>
        <a:p>
          <a:r>
            <a:rPr lang="en-US" dirty="0"/>
            <a:t>Pronouncement and Basis for Conclusion</a:t>
          </a:r>
        </a:p>
      </dgm:t>
    </dgm:pt>
    <dgm:pt modelId="{6E309423-EBA6-41A5-A7F6-50E8455828AB}" type="parTrans" cxnId="{37248F8A-7E2C-42CE-9524-42778C212866}">
      <dgm:prSet/>
      <dgm:spPr/>
      <dgm:t>
        <a:bodyPr/>
        <a:lstStyle/>
        <a:p>
          <a:endParaRPr lang="en-US"/>
        </a:p>
      </dgm:t>
    </dgm:pt>
    <dgm:pt modelId="{9F3A37D8-425D-486A-9CF2-9AD2ADA8CD58}" type="sibTrans" cxnId="{37248F8A-7E2C-42CE-9524-42778C212866}">
      <dgm:prSet/>
      <dgm:spPr/>
      <dgm:t>
        <a:bodyPr/>
        <a:lstStyle/>
        <a:p>
          <a:endParaRPr lang="en-US"/>
        </a:p>
      </dgm:t>
    </dgm:pt>
    <dgm:pt modelId="{ED97F707-AD03-4208-B26D-3C5013773970}">
      <dgm:prSet phldrT="[Text]"/>
      <dgm:spPr/>
      <dgm:t>
        <a:bodyPr/>
        <a:lstStyle/>
        <a:p>
          <a:r>
            <a:rPr lang="en-US" dirty="0"/>
            <a:t>TWG Phase 1 and 2 Reports</a:t>
          </a:r>
        </a:p>
      </dgm:t>
    </dgm:pt>
    <dgm:pt modelId="{F817272B-EA78-430E-A1BF-1C154BB818EB}" type="parTrans" cxnId="{9486405B-9806-47E9-8AFB-F0C8880F02BF}">
      <dgm:prSet/>
      <dgm:spPr/>
      <dgm:t>
        <a:bodyPr/>
        <a:lstStyle/>
        <a:p>
          <a:endParaRPr lang="en-US"/>
        </a:p>
      </dgm:t>
    </dgm:pt>
    <dgm:pt modelId="{557B60D5-A32C-4B2C-9F44-FC33F3319DBF}" type="sibTrans" cxnId="{9486405B-9806-47E9-8AFB-F0C8880F02BF}">
      <dgm:prSet/>
      <dgm:spPr/>
      <dgm:t>
        <a:bodyPr/>
        <a:lstStyle/>
        <a:p>
          <a:endParaRPr lang="en-US"/>
        </a:p>
      </dgm:t>
    </dgm:pt>
    <dgm:pt modelId="{92151265-8E36-42C5-A63D-132F295E4800}">
      <dgm:prSet phldrT="[Text]"/>
      <dgm:spPr/>
      <dgm:t>
        <a:bodyPr/>
        <a:lstStyle/>
        <a:p>
          <a:r>
            <a:rPr lang="en-US" dirty="0"/>
            <a:t>Non-Authoritative Material</a:t>
          </a:r>
        </a:p>
      </dgm:t>
    </dgm:pt>
    <dgm:pt modelId="{ED9BD5D1-5428-4179-B6B4-1492300F14A4}" type="parTrans" cxnId="{2C782EB2-E331-42FD-8205-C6DC1C417D70}">
      <dgm:prSet/>
      <dgm:spPr/>
      <dgm:t>
        <a:bodyPr/>
        <a:lstStyle/>
        <a:p>
          <a:endParaRPr lang="en-US"/>
        </a:p>
      </dgm:t>
    </dgm:pt>
    <dgm:pt modelId="{D77D2541-41D3-4D76-8095-B4431D0A3CC2}" type="sibTrans" cxnId="{2C782EB2-E331-42FD-8205-C6DC1C417D70}">
      <dgm:prSet/>
      <dgm:spPr/>
      <dgm:t>
        <a:bodyPr/>
        <a:lstStyle/>
        <a:p>
          <a:endParaRPr lang="en-US"/>
        </a:p>
      </dgm:t>
    </dgm:pt>
    <dgm:pt modelId="{249B7515-72D8-4BF3-B939-73FDF570F246}">
      <dgm:prSet phldrT="[Text]"/>
      <dgm:spPr/>
      <dgm:t>
        <a:bodyPr/>
        <a:lstStyle/>
        <a:p>
          <a:r>
            <a:rPr lang="en-US" dirty="0"/>
            <a:t>Webinar</a:t>
          </a:r>
        </a:p>
      </dgm:t>
    </dgm:pt>
    <dgm:pt modelId="{7B0D0172-DFB5-477A-BAE0-20EF2384FEEB}" type="parTrans" cxnId="{8B8DD9BE-C7DF-4AC4-B366-44CB2A86E961}">
      <dgm:prSet/>
      <dgm:spPr/>
      <dgm:t>
        <a:bodyPr/>
        <a:lstStyle/>
        <a:p>
          <a:endParaRPr lang="en-US"/>
        </a:p>
      </dgm:t>
    </dgm:pt>
    <dgm:pt modelId="{A6CF4A9A-7CD5-4931-BCC2-54FB19482091}" type="sibTrans" cxnId="{8B8DD9BE-C7DF-4AC4-B366-44CB2A86E961}">
      <dgm:prSet/>
      <dgm:spPr/>
      <dgm:t>
        <a:bodyPr/>
        <a:lstStyle/>
        <a:p>
          <a:endParaRPr lang="en-US"/>
        </a:p>
      </dgm:t>
    </dgm:pt>
    <dgm:pt modelId="{F5E4CCA4-5624-4946-BD4A-4BE4C3882E47}">
      <dgm:prSet phldrT="[Text]"/>
      <dgm:spPr/>
      <dgm:t>
        <a:bodyPr/>
        <a:lstStyle/>
        <a:p>
          <a:r>
            <a:rPr lang="en-US" dirty="0"/>
            <a:t>Videos</a:t>
          </a:r>
        </a:p>
      </dgm:t>
    </dgm:pt>
    <dgm:pt modelId="{459B8528-CBBA-4C70-BEFA-D0444043C901}" type="parTrans" cxnId="{E7955B3D-68F3-4151-92BF-8955539EE66E}">
      <dgm:prSet/>
      <dgm:spPr/>
      <dgm:t>
        <a:bodyPr/>
        <a:lstStyle/>
        <a:p>
          <a:endParaRPr lang="en-US"/>
        </a:p>
      </dgm:t>
    </dgm:pt>
    <dgm:pt modelId="{0DD6677C-3E88-4915-B97A-701B2EC766B6}" type="sibTrans" cxnId="{E7955B3D-68F3-4151-92BF-8955539EE66E}">
      <dgm:prSet/>
      <dgm:spPr/>
      <dgm:t>
        <a:bodyPr/>
        <a:lstStyle/>
        <a:p>
          <a:endParaRPr lang="en-US"/>
        </a:p>
      </dgm:t>
    </dgm:pt>
    <dgm:pt modelId="{32A57515-829B-410E-8E5F-AC7656934B08}" type="pres">
      <dgm:prSet presAssocID="{48EDEAA5-0B34-4405-89B8-DAF5CC44C818}" presName="diagram" presStyleCnt="0">
        <dgm:presLayoutVars>
          <dgm:dir/>
          <dgm:resizeHandles val="exact"/>
        </dgm:presLayoutVars>
      </dgm:prSet>
      <dgm:spPr/>
    </dgm:pt>
    <dgm:pt modelId="{AA1F0C57-712E-42ED-85D0-B888A0E705A0}" type="pres">
      <dgm:prSet presAssocID="{1AD2658C-06C5-4E38-9E6B-9630956BC0EB}" presName="node" presStyleLbl="node1" presStyleIdx="0" presStyleCnt="6">
        <dgm:presLayoutVars>
          <dgm:bulletEnabled val="1"/>
        </dgm:presLayoutVars>
      </dgm:prSet>
      <dgm:spPr/>
    </dgm:pt>
    <dgm:pt modelId="{DF873586-1979-4B11-9CFB-AF07EF20332E}" type="pres">
      <dgm:prSet presAssocID="{F07C1F61-375D-483F-8AB0-49433366813D}" presName="sibTrans" presStyleCnt="0"/>
      <dgm:spPr/>
    </dgm:pt>
    <dgm:pt modelId="{2BEA24A6-29D5-45E8-833D-AF9FC4D1D10D}" type="pres">
      <dgm:prSet presAssocID="{71567D79-5DFA-4716-953F-58FBB4C55B85}" presName="node" presStyleLbl="node1" presStyleIdx="1" presStyleCnt="6">
        <dgm:presLayoutVars>
          <dgm:bulletEnabled val="1"/>
        </dgm:presLayoutVars>
      </dgm:prSet>
      <dgm:spPr/>
    </dgm:pt>
    <dgm:pt modelId="{8B8C06F7-58BE-4602-9CD9-C678D7BA721E}" type="pres">
      <dgm:prSet presAssocID="{9F3A37D8-425D-486A-9CF2-9AD2ADA8CD58}" presName="sibTrans" presStyleCnt="0"/>
      <dgm:spPr/>
    </dgm:pt>
    <dgm:pt modelId="{DA6EA1C2-247D-4EE1-ABD2-439811BC4B7B}" type="pres">
      <dgm:prSet presAssocID="{ED97F707-AD03-4208-B26D-3C5013773970}" presName="node" presStyleLbl="node1" presStyleIdx="2" presStyleCnt="6">
        <dgm:presLayoutVars>
          <dgm:bulletEnabled val="1"/>
        </dgm:presLayoutVars>
      </dgm:prSet>
      <dgm:spPr/>
    </dgm:pt>
    <dgm:pt modelId="{27DE08B9-4447-4E62-9D91-4A99C219A2E7}" type="pres">
      <dgm:prSet presAssocID="{557B60D5-A32C-4B2C-9F44-FC33F3319DBF}" presName="sibTrans" presStyleCnt="0"/>
      <dgm:spPr/>
    </dgm:pt>
    <dgm:pt modelId="{B854E696-5914-4F5F-9852-3BED46887191}" type="pres">
      <dgm:prSet presAssocID="{92151265-8E36-42C5-A63D-132F295E4800}" presName="node" presStyleLbl="node1" presStyleIdx="3" presStyleCnt="6">
        <dgm:presLayoutVars>
          <dgm:bulletEnabled val="1"/>
        </dgm:presLayoutVars>
      </dgm:prSet>
      <dgm:spPr/>
    </dgm:pt>
    <dgm:pt modelId="{C622CAFE-0134-4208-AC85-5DA5B64F90C6}" type="pres">
      <dgm:prSet presAssocID="{D77D2541-41D3-4D76-8095-B4431D0A3CC2}" presName="sibTrans" presStyleCnt="0"/>
      <dgm:spPr/>
    </dgm:pt>
    <dgm:pt modelId="{0DD3CEC6-6B17-4272-B4CB-3D78357C066F}" type="pres">
      <dgm:prSet presAssocID="{249B7515-72D8-4BF3-B939-73FDF570F246}" presName="node" presStyleLbl="node1" presStyleIdx="4" presStyleCnt="6">
        <dgm:presLayoutVars>
          <dgm:bulletEnabled val="1"/>
        </dgm:presLayoutVars>
      </dgm:prSet>
      <dgm:spPr/>
    </dgm:pt>
    <dgm:pt modelId="{0607BDE6-AB4A-47D1-8AEC-3E54386B210F}" type="pres">
      <dgm:prSet presAssocID="{A6CF4A9A-7CD5-4931-BCC2-54FB19482091}" presName="sibTrans" presStyleCnt="0"/>
      <dgm:spPr/>
    </dgm:pt>
    <dgm:pt modelId="{57B085F9-BD5C-4D9E-8177-7325675A3CE9}" type="pres">
      <dgm:prSet presAssocID="{F5E4CCA4-5624-4946-BD4A-4BE4C3882E47}" presName="node" presStyleLbl="node1" presStyleIdx="5" presStyleCnt="6">
        <dgm:presLayoutVars>
          <dgm:bulletEnabled val="1"/>
        </dgm:presLayoutVars>
      </dgm:prSet>
      <dgm:spPr/>
    </dgm:pt>
  </dgm:ptLst>
  <dgm:cxnLst>
    <dgm:cxn modelId="{7AED8E0A-321B-4D27-B3E6-3864973F1493}" srcId="{48EDEAA5-0B34-4405-89B8-DAF5CC44C818}" destId="{1AD2658C-06C5-4E38-9E6B-9630956BC0EB}" srcOrd="0" destOrd="0" parTransId="{C20CD587-E431-4BA9-BB22-94EECFE320FF}" sibTransId="{F07C1F61-375D-483F-8AB0-49433366813D}"/>
    <dgm:cxn modelId="{5E21D112-F3D5-425D-A673-02F5D404EE5E}" type="presOf" srcId="{1AD2658C-06C5-4E38-9E6B-9630956BC0EB}" destId="{AA1F0C57-712E-42ED-85D0-B888A0E705A0}" srcOrd="0" destOrd="0" presId="urn:microsoft.com/office/officeart/2005/8/layout/default"/>
    <dgm:cxn modelId="{DBC34015-0097-451A-881F-431B298AB223}" type="presOf" srcId="{F5E4CCA4-5624-4946-BD4A-4BE4C3882E47}" destId="{57B085F9-BD5C-4D9E-8177-7325675A3CE9}" srcOrd="0" destOrd="0" presId="urn:microsoft.com/office/officeart/2005/8/layout/default"/>
    <dgm:cxn modelId="{E7955B3D-68F3-4151-92BF-8955539EE66E}" srcId="{48EDEAA5-0B34-4405-89B8-DAF5CC44C818}" destId="{F5E4CCA4-5624-4946-BD4A-4BE4C3882E47}" srcOrd="5" destOrd="0" parTransId="{459B8528-CBBA-4C70-BEFA-D0444043C901}" sibTransId="{0DD6677C-3E88-4915-B97A-701B2EC766B6}"/>
    <dgm:cxn modelId="{9486405B-9806-47E9-8AFB-F0C8880F02BF}" srcId="{48EDEAA5-0B34-4405-89B8-DAF5CC44C818}" destId="{ED97F707-AD03-4208-B26D-3C5013773970}" srcOrd="2" destOrd="0" parTransId="{F817272B-EA78-430E-A1BF-1C154BB818EB}" sibTransId="{557B60D5-A32C-4B2C-9F44-FC33F3319DBF}"/>
    <dgm:cxn modelId="{C6C48C6C-2D41-4699-8B14-F24927F76F8E}" type="presOf" srcId="{71567D79-5DFA-4716-953F-58FBB4C55B85}" destId="{2BEA24A6-29D5-45E8-833D-AF9FC4D1D10D}" srcOrd="0" destOrd="0" presId="urn:microsoft.com/office/officeart/2005/8/layout/default"/>
    <dgm:cxn modelId="{72C7C154-ACF2-4A17-8F51-71FAB9991458}" type="presOf" srcId="{48EDEAA5-0B34-4405-89B8-DAF5CC44C818}" destId="{32A57515-829B-410E-8E5F-AC7656934B08}" srcOrd="0" destOrd="0" presId="urn:microsoft.com/office/officeart/2005/8/layout/default"/>
    <dgm:cxn modelId="{56898E56-A1F3-4618-9AF7-0747B406B24F}" type="presOf" srcId="{ED97F707-AD03-4208-B26D-3C5013773970}" destId="{DA6EA1C2-247D-4EE1-ABD2-439811BC4B7B}" srcOrd="0" destOrd="0" presId="urn:microsoft.com/office/officeart/2005/8/layout/default"/>
    <dgm:cxn modelId="{37248F8A-7E2C-42CE-9524-42778C212866}" srcId="{48EDEAA5-0B34-4405-89B8-DAF5CC44C818}" destId="{71567D79-5DFA-4716-953F-58FBB4C55B85}" srcOrd="1" destOrd="0" parTransId="{6E309423-EBA6-41A5-A7F6-50E8455828AB}" sibTransId="{9F3A37D8-425D-486A-9CF2-9AD2ADA8CD58}"/>
    <dgm:cxn modelId="{2C782EB2-E331-42FD-8205-C6DC1C417D70}" srcId="{48EDEAA5-0B34-4405-89B8-DAF5CC44C818}" destId="{92151265-8E36-42C5-A63D-132F295E4800}" srcOrd="3" destOrd="0" parTransId="{ED9BD5D1-5428-4179-B6B4-1492300F14A4}" sibTransId="{D77D2541-41D3-4D76-8095-B4431D0A3CC2}"/>
    <dgm:cxn modelId="{F890C4B3-53DC-4953-AC11-A99F3935760A}" type="presOf" srcId="{92151265-8E36-42C5-A63D-132F295E4800}" destId="{B854E696-5914-4F5F-9852-3BED46887191}" srcOrd="0" destOrd="0" presId="urn:microsoft.com/office/officeart/2005/8/layout/default"/>
    <dgm:cxn modelId="{8B8DD9BE-C7DF-4AC4-B366-44CB2A86E961}" srcId="{48EDEAA5-0B34-4405-89B8-DAF5CC44C818}" destId="{249B7515-72D8-4BF3-B939-73FDF570F246}" srcOrd="4" destOrd="0" parTransId="{7B0D0172-DFB5-477A-BAE0-20EF2384FEEB}" sibTransId="{A6CF4A9A-7CD5-4931-BCC2-54FB19482091}"/>
    <dgm:cxn modelId="{DABA88FF-2F58-4236-A037-DF5C15E4E5CA}" type="presOf" srcId="{249B7515-72D8-4BF3-B939-73FDF570F246}" destId="{0DD3CEC6-6B17-4272-B4CB-3D78357C066F}" srcOrd="0" destOrd="0" presId="urn:microsoft.com/office/officeart/2005/8/layout/default"/>
    <dgm:cxn modelId="{668FC63D-0D92-4191-8D99-20628008CE73}" type="presParOf" srcId="{32A57515-829B-410E-8E5F-AC7656934B08}" destId="{AA1F0C57-712E-42ED-85D0-B888A0E705A0}" srcOrd="0" destOrd="0" presId="urn:microsoft.com/office/officeart/2005/8/layout/default"/>
    <dgm:cxn modelId="{68D782F6-A5FC-4291-96C0-1672444E24D6}" type="presParOf" srcId="{32A57515-829B-410E-8E5F-AC7656934B08}" destId="{DF873586-1979-4B11-9CFB-AF07EF20332E}" srcOrd="1" destOrd="0" presId="urn:microsoft.com/office/officeart/2005/8/layout/default"/>
    <dgm:cxn modelId="{028B0749-6530-4427-8A03-3E4E5843EDB0}" type="presParOf" srcId="{32A57515-829B-410E-8E5F-AC7656934B08}" destId="{2BEA24A6-29D5-45E8-833D-AF9FC4D1D10D}" srcOrd="2" destOrd="0" presId="urn:microsoft.com/office/officeart/2005/8/layout/default"/>
    <dgm:cxn modelId="{ECED503A-99B8-4348-BB21-228AEC07B548}" type="presParOf" srcId="{32A57515-829B-410E-8E5F-AC7656934B08}" destId="{8B8C06F7-58BE-4602-9CD9-C678D7BA721E}" srcOrd="3" destOrd="0" presId="urn:microsoft.com/office/officeart/2005/8/layout/default"/>
    <dgm:cxn modelId="{88F9D98E-D4F9-4460-9151-D73A799ADB77}" type="presParOf" srcId="{32A57515-829B-410E-8E5F-AC7656934B08}" destId="{DA6EA1C2-247D-4EE1-ABD2-439811BC4B7B}" srcOrd="4" destOrd="0" presId="urn:microsoft.com/office/officeart/2005/8/layout/default"/>
    <dgm:cxn modelId="{CC1A2362-2670-4FB3-9E3E-40F4C9A73F3B}" type="presParOf" srcId="{32A57515-829B-410E-8E5F-AC7656934B08}" destId="{27DE08B9-4447-4E62-9D91-4A99C219A2E7}" srcOrd="5" destOrd="0" presId="urn:microsoft.com/office/officeart/2005/8/layout/default"/>
    <dgm:cxn modelId="{4681927A-CD18-43CD-8F7D-CEE7A735A699}" type="presParOf" srcId="{32A57515-829B-410E-8E5F-AC7656934B08}" destId="{B854E696-5914-4F5F-9852-3BED46887191}" srcOrd="6" destOrd="0" presId="urn:microsoft.com/office/officeart/2005/8/layout/default"/>
    <dgm:cxn modelId="{8690901B-9138-455F-8F25-A7DAD3F5634E}" type="presParOf" srcId="{32A57515-829B-410E-8E5F-AC7656934B08}" destId="{C622CAFE-0134-4208-AC85-5DA5B64F90C6}" srcOrd="7" destOrd="0" presId="urn:microsoft.com/office/officeart/2005/8/layout/default"/>
    <dgm:cxn modelId="{94E419D0-3C45-42A8-B30A-744E1FF87206}" type="presParOf" srcId="{32A57515-829B-410E-8E5F-AC7656934B08}" destId="{0DD3CEC6-6B17-4272-B4CB-3D78357C066F}" srcOrd="8" destOrd="0" presId="urn:microsoft.com/office/officeart/2005/8/layout/default"/>
    <dgm:cxn modelId="{1A4C188A-D4F5-4775-8550-872AD39E108D}" type="presParOf" srcId="{32A57515-829B-410E-8E5F-AC7656934B08}" destId="{0607BDE6-AB4A-47D1-8AEC-3E54386B210F}" srcOrd="9" destOrd="0" presId="urn:microsoft.com/office/officeart/2005/8/layout/default"/>
    <dgm:cxn modelId="{E9CD0940-B7F8-42C3-8442-1D17C95F8087}" type="presParOf" srcId="{32A57515-829B-410E-8E5F-AC7656934B08}" destId="{57B085F9-BD5C-4D9E-8177-7325675A3CE9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F86EBF-3A98-49BA-8A6D-AD8A7E99F76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15ADE59-60EA-4F7A-BCF6-8695D1A6C19E}">
      <dgm:prSet phldrT="[Text]"/>
      <dgm:spPr/>
      <dgm:t>
        <a:bodyPr/>
        <a:lstStyle/>
        <a:p>
          <a:r>
            <a:rPr lang="en-US" dirty="0"/>
            <a:t>CHATBOT | Create Chatbot on the Microsoft CoPilot Platform</a:t>
          </a:r>
        </a:p>
      </dgm:t>
    </dgm:pt>
    <dgm:pt modelId="{A991221F-BA9E-438B-B254-19D576DB7AEC}" type="parTrans" cxnId="{646C1C6A-5A6F-4A50-8437-31BA7006374E}">
      <dgm:prSet/>
      <dgm:spPr/>
      <dgm:t>
        <a:bodyPr/>
        <a:lstStyle/>
        <a:p>
          <a:endParaRPr lang="en-US"/>
        </a:p>
      </dgm:t>
    </dgm:pt>
    <dgm:pt modelId="{7C8A3082-02A0-4F93-8CC2-11860C2B83F1}" type="sibTrans" cxnId="{646C1C6A-5A6F-4A50-8437-31BA7006374E}">
      <dgm:prSet/>
      <dgm:spPr/>
      <dgm:t>
        <a:bodyPr/>
        <a:lstStyle/>
        <a:p>
          <a:endParaRPr lang="en-US"/>
        </a:p>
      </dgm:t>
    </dgm:pt>
    <dgm:pt modelId="{E6C56D87-141E-479A-8556-484A04008612}">
      <dgm:prSet phldrT="[Text]"/>
      <dgm:spPr/>
      <dgm:t>
        <a:bodyPr/>
        <a:lstStyle/>
        <a:p>
          <a:r>
            <a:rPr lang="en-US" dirty="0"/>
            <a:t>RESOURCES | Resources included: IESBA 2024 Handbook, IESBA Website</a:t>
          </a:r>
        </a:p>
      </dgm:t>
    </dgm:pt>
    <dgm:pt modelId="{A53414E1-A3EC-4820-A00F-65FBC258F025}" type="parTrans" cxnId="{37C4DE60-C3B2-4A66-9DFD-492CB04B83B0}">
      <dgm:prSet/>
      <dgm:spPr/>
      <dgm:t>
        <a:bodyPr/>
        <a:lstStyle/>
        <a:p>
          <a:endParaRPr lang="en-US"/>
        </a:p>
      </dgm:t>
    </dgm:pt>
    <dgm:pt modelId="{F258D3B0-B440-475A-9ED1-F589C6029101}" type="sibTrans" cxnId="{37C4DE60-C3B2-4A66-9DFD-492CB04B83B0}">
      <dgm:prSet/>
      <dgm:spPr/>
      <dgm:t>
        <a:bodyPr/>
        <a:lstStyle/>
        <a:p>
          <a:endParaRPr lang="en-US"/>
        </a:p>
      </dgm:t>
    </dgm:pt>
    <dgm:pt modelId="{05B82C84-6CA2-427D-BC63-671EDF4E0B8F}">
      <dgm:prSet phldrT="[Text]"/>
      <dgm:spPr/>
      <dgm:t>
        <a:bodyPr/>
        <a:lstStyle/>
        <a:p>
          <a:r>
            <a:rPr lang="en-US" dirty="0"/>
            <a:t>TESTING| Testing by IESBA team posing both Code-related and general questions</a:t>
          </a:r>
        </a:p>
      </dgm:t>
    </dgm:pt>
    <dgm:pt modelId="{A513EC80-9E68-4253-AADF-5A908AF6E328}" type="parTrans" cxnId="{18A1205B-AA89-4744-8C20-0192C6F16347}">
      <dgm:prSet/>
      <dgm:spPr/>
      <dgm:t>
        <a:bodyPr/>
        <a:lstStyle/>
        <a:p>
          <a:endParaRPr lang="en-US"/>
        </a:p>
      </dgm:t>
    </dgm:pt>
    <dgm:pt modelId="{D9985BEC-18C5-4D4D-8486-08D3E763053A}" type="sibTrans" cxnId="{18A1205B-AA89-4744-8C20-0192C6F16347}">
      <dgm:prSet/>
      <dgm:spPr/>
      <dgm:t>
        <a:bodyPr/>
        <a:lstStyle/>
        <a:p>
          <a:endParaRPr lang="en-US"/>
        </a:p>
      </dgm:t>
    </dgm:pt>
    <dgm:pt modelId="{E538EAA4-3A4B-4FDB-87A9-2687ADCF66A8}">
      <dgm:prSet phldrT="[Text]"/>
      <dgm:spPr/>
      <dgm:t>
        <a:bodyPr/>
        <a:lstStyle/>
        <a:p>
          <a:r>
            <a:rPr lang="en-US" dirty="0"/>
            <a:t>COLLABORATION | Engage with others within IFAC also developing a similar AI chatbot</a:t>
          </a:r>
        </a:p>
      </dgm:t>
    </dgm:pt>
    <dgm:pt modelId="{5EDB67CB-878A-4602-8BFA-B2C646B9DB85}" type="parTrans" cxnId="{DA01E172-7175-4069-9DC8-26332411BDA5}">
      <dgm:prSet/>
      <dgm:spPr/>
      <dgm:t>
        <a:bodyPr/>
        <a:lstStyle/>
        <a:p>
          <a:endParaRPr lang="en-US"/>
        </a:p>
      </dgm:t>
    </dgm:pt>
    <dgm:pt modelId="{EF0F5B39-065C-486C-BF73-785474FACE5D}" type="sibTrans" cxnId="{DA01E172-7175-4069-9DC8-26332411BDA5}">
      <dgm:prSet/>
      <dgm:spPr/>
      <dgm:t>
        <a:bodyPr/>
        <a:lstStyle/>
        <a:p>
          <a:endParaRPr lang="en-US"/>
        </a:p>
      </dgm:t>
    </dgm:pt>
    <dgm:pt modelId="{D32F2BA8-67C5-4C8C-8E63-7CC8D1FF260C}" type="pres">
      <dgm:prSet presAssocID="{BFF86EBF-3A98-49BA-8A6D-AD8A7E99F767}" presName="Name0" presStyleCnt="0">
        <dgm:presLayoutVars>
          <dgm:chMax val="7"/>
          <dgm:chPref val="7"/>
          <dgm:dir/>
        </dgm:presLayoutVars>
      </dgm:prSet>
      <dgm:spPr/>
    </dgm:pt>
    <dgm:pt modelId="{D98385DF-4C02-4041-A1F2-8228B4C34279}" type="pres">
      <dgm:prSet presAssocID="{BFF86EBF-3A98-49BA-8A6D-AD8A7E99F767}" presName="Name1" presStyleCnt="0"/>
      <dgm:spPr/>
    </dgm:pt>
    <dgm:pt modelId="{5485CD12-B416-4CCA-BB1D-81FBD2A6D0D8}" type="pres">
      <dgm:prSet presAssocID="{BFF86EBF-3A98-49BA-8A6D-AD8A7E99F767}" presName="cycle" presStyleCnt="0"/>
      <dgm:spPr/>
    </dgm:pt>
    <dgm:pt modelId="{F13C6D5A-A5C7-414C-8858-CEA236B180ED}" type="pres">
      <dgm:prSet presAssocID="{BFF86EBF-3A98-49BA-8A6D-AD8A7E99F767}" presName="srcNode" presStyleLbl="node1" presStyleIdx="0" presStyleCnt="4"/>
      <dgm:spPr/>
    </dgm:pt>
    <dgm:pt modelId="{6AAABD9B-B247-473C-B21C-208392432165}" type="pres">
      <dgm:prSet presAssocID="{BFF86EBF-3A98-49BA-8A6D-AD8A7E99F767}" presName="conn" presStyleLbl="parChTrans1D2" presStyleIdx="0" presStyleCnt="1"/>
      <dgm:spPr/>
    </dgm:pt>
    <dgm:pt modelId="{4F66F3C9-AF21-4EE8-AA0C-EF2E05FB43AD}" type="pres">
      <dgm:prSet presAssocID="{BFF86EBF-3A98-49BA-8A6D-AD8A7E99F767}" presName="extraNode" presStyleLbl="node1" presStyleIdx="0" presStyleCnt="4"/>
      <dgm:spPr/>
    </dgm:pt>
    <dgm:pt modelId="{3FB856F3-B3E3-4DFC-99F8-3689424EFB28}" type="pres">
      <dgm:prSet presAssocID="{BFF86EBF-3A98-49BA-8A6D-AD8A7E99F767}" presName="dstNode" presStyleLbl="node1" presStyleIdx="0" presStyleCnt="4"/>
      <dgm:spPr/>
    </dgm:pt>
    <dgm:pt modelId="{07078BB1-F2BD-4052-8C16-AAD9BFB9138F}" type="pres">
      <dgm:prSet presAssocID="{515ADE59-60EA-4F7A-BCF6-8695D1A6C19E}" presName="text_1" presStyleLbl="node1" presStyleIdx="0" presStyleCnt="4">
        <dgm:presLayoutVars>
          <dgm:bulletEnabled val="1"/>
        </dgm:presLayoutVars>
      </dgm:prSet>
      <dgm:spPr/>
    </dgm:pt>
    <dgm:pt modelId="{8EF1AA97-6776-4A4F-A0FB-EE8BB87FDCA9}" type="pres">
      <dgm:prSet presAssocID="{515ADE59-60EA-4F7A-BCF6-8695D1A6C19E}" presName="accent_1" presStyleCnt="0"/>
      <dgm:spPr/>
    </dgm:pt>
    <dgm:pt modelId="{0E468AB9-4C6F-465B-8582-565ACED596C9}" type="pres">
      <dgm:prSet presAssocID="{515ADE59-60EA-4F7A-BCF6-8695D1A6C19E}" presName="accentRepeatNode" presStyleLbl="solidFgAcc1" presStyleIdx="0" presStyleCnt="4"/>
      <dgm:spPr/>
    </dgm:pt>
    <dgm:pt modelId="{531BB612-10BF-4F0C-AB13-0AC4546D14C8}" type="pres">
      <dgm:prSet presAssocID="{E6C56D87-141E-479A-8556-484A04008612}" presName="text_2" presStyleLbl="node1" presStyleIdx="1" presStyleCnt="4">
        <dgm:presLayoutVars>
          <dgm:bulletEnabled val="1"/>
        </dgm:presLayoutVars>
      </dgm:prSet>
      <dgm:spPr/>
    </dgm:pt>
    <dgm:pt modelId="{DE0EDF05-E168-4DE8-BCF5-93F07FABE23D}" type="pres">
      <dgm:prSet presAssocID="{E6C56D87-141E-479A-8556-484A04008612}" presName="accent_2" presStyleCnt="0"/>
      <dgm:spPr/>
    </dgm:pt>
    <dgm:pt modelId="{20A23252-625D-4863-8DBD-D0CE413D4172}" type="pres">
      <dgm:prSet presAssocID="{E6C56D87-141E-479A-8556-484A04008612}" presName="accentRepeatNode" presStyleLbl="solidFgAcc1" presStyleIdx="1" presStyleCnt="4"/>
      <dgm:spPr/>
    </dgm:pt>
    <dgm:pt modelId="{9B27CEDB-EDE3-4756-9F32-D8485D2F7342}" type="pres">
      <dgm:prSet presAssocID="{05B82C84-6CA2-427D-BC63-671EDF4E0B8F}" presName="text_3" presStyleLbl="node1" presStyleIdx="2" presStyleCnt="4">
        <dgm:presLayoutVars>
          <dgm:bulletEnabled val="1"/>
        </dgm:presLayoutVars>
      </dgm:prSet>
      <dgm:spPr/>
    </dgm:pt>
    <dgm:pt modelId="{13339580-DCD7-42F2-B512-5DB73D51B199}" type="pres">
      <dgm:prSet presAssocID="{05B82C84-6CA2-427D-BC63-671EDF4E0B8F}" presName="accent_3" presStyleCnt="0"/>
      <dgm:spPr/>
    </dgm:pt>
    <dgm:pt modelId="{744F6D59-9CE8-46FA-A713-93182449B6A8}" type="pres">
      <dgm:prSet presAssocID="{05B82C84-6CA2-427D-BC63-671EDF4E0B8F}" presName="accentRepeatNode" presStyleLbl="solidFgAcc1" presStyleIdx="2" presStyleCnt="4"/>
      <dgm:spPr/>
    </dgm:pt>
    <dgm:pt modelId="{AE129B87-87CF-49DB-9011-AEAAB9551F0A}" type="pres">
      <dgm:prSet presAssocID="{E538EAA4-3A4B-4FDB-87A9-2687ADCF66A8}" presName="text_4" presStyleLbl="node1" presStyleIdx="3" presStyleCnt="4">
        <dgm:presLayoutVars>
          <dgm:bulletEnabled val="1"/>
        </dgm:presLayoutVars>
      </dgm:prSet>
      <dgm:spPr/>
    </dgm:pt>
    <dgm:pt modelId="{6D6DDFB9-0026-4910-95C7-B0A21C5291CE}" type="pres">
      <dgm:prSet presAssocID="{E538EAA4-3A4B-4FDB-87A9-2687ADCF66A8}" presName="accent_4" presStyleCnt="0"/>
      <dgm:spPr/>
    </dgm:pt>
    <dgm:pt modelId="{7012811D-319F-41FC-8212-9AB305CCED06}" type="pres">
      <dgm:prSet presAssocID="{E538EAA4-3A4B-4FDB-87A9-2687ADCF66A8}" presName="accentRepeatNode" presStyleLbl="solidFgAcc1" presStyleIdx="3" presStyleCnt="4"/>
      <dgm:spPr/>
    </dgm:pt>
  </dgm:ptLst>
  <dgm:cxnLst>
    <dgm:cxn modelId="{18A1205B-AA89-4744-8C20-0192C6F16347}" srcId="{BFF86EBF-3A98-49BA-8A6D-AD8A7E99F767}" destId="{05B82C84-6CA2-427D-BC63-671EDF4E0B8F}" srcOrd="2" destOrd="0" parTransId="{A513EC80-9E68-4253-AADF-5A908AF6E328}" sibTransId="{D9985BEC-18C5-4D4D-8486-08D3E763053A}"/>
    <dgm:cxn modelId="{D74A2F60-8803-4067-820B-763286C99C03}" type="presOf" srcId="{BFF86EBF-3A98-49BA-8A6D-AD8A7E99F767}" destId="{D32F2BA8-67C5-4C8C-8E63-7CC8D1FF260C}" srcOrd="0" destOrd="0" presId="urn:microsoft.com/office/officeart/2008/layout/VerticalCurvedList"/>
    <dgm:cxn modelId="{37C4DE60-C3B2-4A66-9DFD-492CB04B83B0}" srcId="{BFF86EBF-3A98-49BA-8A6D-AD8A7E99F767}" destId="{E6C56D87-141E-479A-8556-484A04008612}" srcOrd="1" destOrd="0" parTransId="{A53414E1-A3EC-4820-A00F-65FBC258F025}" sibTransId="{F258D3B0-B440-475A-9ED1-F589C6029101}"/>
    <dgm:cxn modelId="{31FF7343-1246-47A4-8050-D2163C51D632}" type="presOf" srcId="{7C8A3082-02A0-4F93-8CC2-11860C2B83F1}" destId="{6AAABD9B-B247-473C-B21C-208392432165}" srcOrd="0" destOrd="0" presId="urn:microsoft.com/office/officeart/2008/layout/VerticalCurvedList"/>
    <dgm:cxn modelId="{CB9EFE43-6C63-40A7-87EB-DC1F99464D00}" type="presOf" srcId="{05B82C84-6CA2-427D-BC63-671EDF4E0B8F}" destId="{9B27CEDB-EDE3-4756-9F32-D8485D2F7342}" srcOrd="0" destOrd="0" presId="urn:microsoft.com/office/officeart/2008/layout/VerticalCurvedList"/>
    <dgm:cxn modelId="{646C1C6A-5A6F-4A50-8437-31BA7006374E}" srcId="{BFF86EBF-3A98-49BA-8A6D-AD8A7E99F767}" destId="{515ADE59-60EA-4F7A-BCF6-8695D1A6C19E}" srcOrd="0" destOrd="0" parTransId="{A991221F-BA9E-438B-B254-19D576DB7AEC}" sibTransId="{7C8A3082-02A0-4F93-8CC2-11860C2B83F1}"/>
    <dgm:cxn modelId="{DA01E172-7175-4069-9DC8-26332411BDA5}" srcId="{BFF86EBF-3A98-49BA-8A6D-AD8A7E99F767}" destId="{E538EAA4-3A4B-4FDB-87A9-2687ADCF66A8}" srcOrd="3" destOrd="0" parTransId="{5EDB67CB-878A-4602-8BFA-B2C646B9DB85}" sibTransId="{EF0F5B39-065C-486C-BF73-785474FACE5D}"/>
    <dgm:cxn modelId="{961EF477-B6B9-4FAE-8A34-5CCBCA5A312C}" type="presOf" srcId="{E538EAA4-3A4B-4FDB-87A9-2687ADCF66A8}" destId="{AE129B87-87CF-49DB-9011-AEAAB9551F0A}" srcOrd="0" destOrd="0" presId="urn:microsoft.com/office/officeart/2008/layout/VerticalCurvedList"/>
    <dgm:cxn modelId="{4F9AC57F-0B54-4965-AC2A-7ACB598C7349}" type="presOf" srcId="{E6C56D87-141E-479A-8556-484A04008612}" destId="{531BB612-10BF-4F0C-AB13-0AC4546D14C8}" srcOrd="0" destOrd="0" presId="urn:microsoft.com/office/officeart/2008/layout/VerticalCurvedList"/>
    <dgm:cxn modelId="{28026C8F-0552-495E-88B6-FF6143E91A0C}" type="presOf" srcId="{515ADE59-60EA-4F7A-BCF6-8695D1A6C19E}" destId="{07078BB1-F2BD-4052-8C16-AAD9BFB9138F}" srcOrd="0" destOrd="0" presId="urn:microsoft.com/office/officeart/2008/layout/VerticalCurvedList"/>
    <dgm:cxn modelId="{ADF09276-B45C-4DDF-8ABC-0B3FF9A0076B}" type="presParOf" srcId="{D32F2BA8-67C5-4C8C-8E63-7CC8D1FF260C}" destId="{D98385DF-4C02-4041-A1F2-8228B4C34279}" srcOrd="0" destOrd="0" presId="urn:microsoft.com/office/officeart/2008/layout/VerticalCurvedList"/>
    <dgm:cxn modelId="{8494FA66-3831-406A-9AC1-2F0B07E208F2}" type="presParOf" srcId="{D98385DF-4C02-4041-A1F2-8228B4C34279}" destId="{5485CD12-B416-4CCA-BB1D-81FBD2A6D0D8}" srcOrd="0" destOrd="0" presId="urn:microsoft.com/office/officeart/2008/layout/VerticalCurvedList"/>
    <dgm:cxn modelId="{8A55C0F0-5F45-4992-952C-CD70BE6BDF81}" type="presParOf" srcId="{5485CD12-B416-4CCA-BB1D-81FBD2A6D0D8}" destId="{F13C6D5A-A5C7-414C-8858-CEA236B180ED}" srcOrd="0" destOrd="0" presId="urn:microsoft.com/office/officeart/2008/layout/VerticalCurvedList"/>
    <dgm:cxn modelId="{4B9115CC-12A1-4381-9696-A5FFB93C8D5D}" type="presParOf" srcId="{5485CD12-B416-4CCA-BB1D-81FBD2A6D0D8}" destId="{6AAABD9B-B247-473C-B21C-208392432165}" srcOrd="1" destOrd="0" presId="urn:microsoft.com/office/officeart/2008/layout/VerticalCurvedList"/>
    <dgm:cxn modelId="{21B19311-CDC8-4653-B742-521F39F78EBD}" type="presParOf" srcId="{5485CD12-B416-4CCA-BB1D-81FBD2A6D0D8}" destId="{4F66F3C9-AF21-4EE8-AA0C-EF2E05FB43AD}" srcOrd="2" destOrd="0" presId="urn:microsoft.com/office/officeart/2008/layout/VerticalCurvedList"/>
    <dgm:cxn modelId="{2BE51A08-188D-426C-8434-5E5411D96189}" type="presParOf" srcId="{5485CD12-B416-4CCA-BB1D-81FBD2A6D0D8}" destId="{3FB856F3-B3E3-4DFC-99F8-3689424EFB28}" srcOrd="3" destOrd="0" presId="urn:microsoft.com/office/officeart/2008/layout/VerticalCurvedList"/>
    <dgm:cxn modelId="{9ECE9F41-13FE-4B65-AFBF-F612810E0AC7}" type="presParOf" srcId="{D98385DF-4C02-4041-A1F2-8228B4C34279}" destId="{07078BB1-F2BD-4052-8C16-AAD9BFB9138F}" srcOrd="1" destOrd="0" presId="urn:microsoft.com/office/officeart/2008/layout/VerticalCurvedList"/>
    <dgm:cxn modelId="{00DC182D-1FAA-46CB-9369-EA39E25B7AE2}" type="presParOf" srcId="{D98385DF-4C02-4041-A1F2-8228B4C34279}" destId="{8EF1AA97-6776-4A4F-A0FB-EE8BB87FDCA9}" srcOrd="2" destOrd="0" presId="urn:microsoft.com/office/officeart/2008/layout/VerticalCurvedList"/>
    <dgm:cxn modelId="{4E448958-BCED-4416-A3CB-8E78606B4933}" type="presParOf" srcId="{8EF1AA97-6776-4A4F-A0FB-EE8BB87FDCA9}" destId="{0E468AB9-4C6F-465B-8582-565ACED596C9}" srcOrd="0" destOrd="0" presId="urn:microsoft.com/office/officeart/2008/layout/VerticalCurvedList"/>
    <dgm:cxn modelId="{BF204B8E-45BF-4F5E-8E3E-16E6F9A133FF}" type="presParOf" srcId="{D98385DF-4C02-4041-A1F2-8228B4C34279}" destId="{531BB612-10BF-4F0C-AB13-0AC4546D14C8}" srcOrd="3" destOrd="0" presId="urn:microsoft.com/office/officeart/2008/layout/VerticalCurvedList"/>
    <dgm:cxn modelId="{069754D7-E35D-4B34-A090-06D9A278B096}" type="presParOf" srcId="{D98385DF-4C02-4041-A1F2-8228B4C34279}" destId="{DE0EDF05-E168-4DE8-BCF5-93F07FABE23D}" srcOrd="4" destOrd="0" presId="urn:microsoft.com/office/officeart/2008/layout/VerticalCurvedList"/>
    <dgm:cxn modelId="{A8E5162F-1713-4505-BF4A-0075F3E3B012}" type="presParOf" srcId="{DE0EDF05-E168-4DE8-BCF5-93F07FABE23D}" destId="{20A23252-625D-4863-8DBD-D0CE413D4172}" srcOrd="0" destOrd="0" presId="urn:microsoft.com/office/officeart/2008/layout/VerticalCurvedList"/>
    <dgm:cxn modelId="{A4F50B3F-5D03-4B69-A628-B17C5F5C7D1C}" type="presParOf" srcId="{D98385DF-4C02-4041-A1F2-8228B4C34279}" destId="{9B27CEDB-EDE3-4756-9F32-D8485D2F7342}" srcOrd="5" destOrd="0" presId="urn:microsoft.com/office/officeart/2008/layout/VerticalCurvedList"/>
    <dgm:cxn modelId="{22245D9A-F332-406F-A632-CD2033BC5C97}" type="presParOf" srcId="{D98385DF-4C02-4041-A1F2-8228B4C34279}" destId="{13339580-DCD7-42F2-B512-5DB73D51B199}" srcOrd="6" destOrd="0" presId="urn:microsoft.com/office/officeart/2008/layout/VerticalCurvedList"/>
    <dgm:cxn modelId="{FF473D8A-83D9-4DEF-B594-1CDBDCFCF3A6}" type="presParOf" srcId="{13339580-DCD7-42F2-B512-5DB73D51B199}" destId="{744F6D59-9CE8-46FA-A713-93182449B6A8}" srcOrd="0" destOrd="0" presId="urn:microsoft.com/office/officeart/2008/layout/VerticalCurvedList"/>
    <dgm:cxn modelId="{CB7B2B63-FE88-4C3A-BE63-588CA442CB5F}" type="presParOf" srcId="{D98385DF-4C02-4041-A1F2-8228B4C34279}" destId="{AE129B87-87CF-49DB-9011-AEAAB9551F0A}" srcOrd="7" destOrd="0" presId="urn:microsoft.com/office/officeart/2008/layout/VerticalCurvedList"/>
    <dgm:cxn modelId="{EDF32365-10BF-4D50-B873-F9DD6853E5EF}" type="presParOf" srcId="{D98385DF-4C02-4041-A1F2-8228B4C34279}" destId="{6D6DDFB9-0026-4910-95C7-B0A21C5291CE}" srcOrd="8" destOrd="0" presId="urn:microsoft.com/office/officeart/2008/layout/VerticalCurvedList"/>
    <dgm:cxn modelId="{10ECB2BA-36B5-4944-9C9A-C11FF1EDAFF2}" type="presParOf" srcId="{6D6DDFB9-0026-4910-95C7-B0A21C5291CE}" destId="{7012811D-319F-41FC-8212-9AB305CCED0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6834EF-0423-440B-B400-EFB7EA5C92D6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8100B5B2-C7D5-43C0-9673-92EE585611EF}">
      <dgm:prSet phldrT="[Text]"/>
      <dgm:spPr/>
      <dgm:t>
        <a:bodyPr/>
        <a:lstStyle/>
        <a:p>
          <a:pPr>
            <a:buFont typeface="Wingdings" panose="05000000000000000000" pitchFamily="2" charset="2"/>
            <a:buChar char="v"/>
          </a:pPr>
          <a:r>
            <a:rPr lang="en-US" dirty="0">
              <a:latin typeface="Calibri"/>
              <a:ea typeface="Calibri"/>
              <a:cs typeface="Calibri"/>
            </a:rPr>
            <a:t>IESBA NAM</a:t>
          </a:r>
        </a:p>
        <a:p>
          <a:pPr>
            <a:buFont typeface="Wingdings" panose="05000000000000000000" pitchFamily="2" charset="2"/>
            <a:buChar char="v"/>
          </a:pPr>
          <a:r>
            <a:rPr lang="en-US" dirty="0">
              <a:latin typeface="Calibri"/>
              <a:ea typeface="Calibri"/>
              <a:cs typeface="Calibri"/>
            </a:rPr>
            <a:t>(i.e., ETGA, Def of PIE, etc.)</a:t>
          </a:r>
        </a:p>
      </dgm:t>
    </dgm:pt>
    <dgm:pt modelId="{C4E3FCF8-3D46-400D-8FE5-F048ECCE9B69}" type="parTrans" cxnId="{0F219E15-DAA3-4789-9F29-D379469A294A}">
      <dgm:prSet/>
      <dgm:spPr/>
      <dgm:t>
        <a:bodyPr/>
        <a:lstStyle/>
        <a:p>
          <a:endParaRPr lang="en-US"/>
        </a:p>
      </dgm:t>
    </dgm:pt>
    <dgm:pt modelId="{F04078E8-440E-4E68-8B23-47545CB64FF6}" type="sibTrans" cxnId="{0F219E15-DAA3-4789-9F29-D379469A294A}">
      <dgm:prSet/>
      <dgm:spPr/>
      <dgm:t>
        <a:bodyPr/>
        <a:lstStyle/>
        <a:p>
          <a:endParaRPr lang="en-US"/>
        </a:p>
      </dgm:t>
    </dgm:pt>
    <dgm:pt modelId="{785BF944-A6EC-40A4-AE72-5725707774D5}">
      <dgm:prSet phldrT="[Text]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en-US" dirty="0">
              <a:latin typeface="Calibri"/>
              <a:ea typeface="Calibri"/>
              <a:cs typeface="Calibri"/>
            </a:rPr>
            <a:t>Other IESBA Handbooks </a:t>
          </a:r>
        </a:p>
        <a:p>
          <a:pPr>
            <a:buFont typeface="Wingdings" panose="05000000000000000000" pitchFamily="2" charset="2"/>
            <a:buChar char="ü"/>
          </a:pPr>
          <a:r>
            <a:rPr lang="en-US" dirty="0">
              <a:latin typeface="Calibri"/>
              <a:ea typeface="Calibri"/>
              <a:cs typeface="Calibri"/>
            </a:rPr>
            <a:t>(2023 and 2022)</a:t>
          </a:r>
          <a:endParaRPr lang="en-US" dirty="0"/>
        </a:p>
      </dgm:t>
    </dgm:pt>
    <dgm:pt modelId="{6FC8FD97-738D-4C6E-9262-C417CF9FFD5B}" type="parTrans" cxnId="{25C9F12D-ED89-4E2F-8E94-998E79E19A65}">
      <dgm:prSet/>
      <dgm:spPr/>
      <dgm:t>
        <a:bodyPr/>
        <a:lstStyle/>
        <a:p>
          <a:endParaRPr lang="en-US"/>
        </a:p>
      </dgm:t>
    </dgm:pt>
    <dgm:pt modelId="{FB60D43D-BE77-4B46-AF80-0FF646F5A926}" type="sibTrans" cxnId="{25C9F12D-ED89-4E2F-8E94-998E79E19A65}">
      <dgm:prSet/>
      <dgm:spPr/>
      <dgm:t>
        <a:bodyPr/>
        <a:lstStyle/>
        <a:p>
          <a:endParaRPr lang="en-US"/>
        </a:p>
      </dgm:t>
    </dgm:pt>
    <dgm:pt modelId="{B4087BA0-2E16-4C4A-86A5-0B589E4BBDCB}">
      <dgm:prSet phldrT="[Text]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en-US" dirty="0"/>
            <a:t>Update interactivity of the Chatbot with the user</a:t>
          </a:r>
        </a:p>
      </dgm:t>
    </dgm:pt>
    <dgm:pt modelId="{4EB2633E-1DC8-4DDE-8691-1EE8041C037F}" type="parTrans" cxnId="{F3E4C2B8-4F57-4D99-87A2-005E040E94A1}">
      <dgm:prSet/>
      <dgm:spPr/>
      <dgm:t>
        <a:bodyPr/>
        <a:lstStyle/>
        <a:p>
          <a:endParaRPr lang="en-US"/>
        </a:p>
      </dgm:t>
    </dgm:pt>
    <dgm:pt modelId="{0FE920DA-86E2-4093-A48B-8FB091C64D9C}" type="sibTrans" cxnId="{F3E4C2B8-4F57-4D99-87A2-005E040E94A1}">
      <dgm:prSet/>
      <dgm:spPr/>
      <dgm:t>
        <a:bodyPr/>
        <a:lstStyle/>
        <a:p>
          <a:endParaRPr lang="en-US"/>
        </a:p>
      </dgm:t>
    </dgm:pt>
    <dgm:pt modelId="{9A821D03-8EBB-4A85-93E6-029A4DA8D828}" type="pres">
      <dgm:prSet presAssocID="{B36834EF-0423-440B-B400-EFB7EA5C92D6}" presName="CompostProcess" presStyleCnt="0">
        <dgm:presLayoutVars>
          <dgm:dir/>
          <dgm:resizeHandles val="exact"/>
        </dgm:presLayoutVars>
      </dgm:prSet>
      <dgm:spPr/>
    </dgm:pt>
    <dgm:pt modelId="{9FDEC9CA-F620-4746-B823-CEC6CBB9B1B3}" type="pres">
      <dgm:prSet presAssocID="{B36834EF-0423-440B-B400-EFB7EA5C92D6}" presName="arrow" presStyleLbl="bgShp" presStyleIdx="0" presStyleCnt="1" custLinFactNeighborX="0" custLinFactNeighborY="1316"/>
      <dgm:spPr/>
    </dgm:pt>
    <dgm:pt modelId="{EC89889D-28B9-407C-B916-9D7032A6937E}" type="pres">
      <dgm:prSet presAssocID="{B36834EF-0423-440B-B400-EFB7EA5C92D6}" presName="linearProcess" presStyleCnt="0"/>
      <dgm:spPr/>
    </dgm:pt>
    <dgm:pt modelId="{E7AE31CF-60DD-4FE4-A488-57E256F06D40}" type="pres">
      <dgm:prSet presAssocID="{8100B5B2-C7D5-43C0-9673-92EE585611EF}" presName="textNode" presStyleLbl="node1" presStyleIdx="0" presStyleCnt="3">
        <dgm:presLayoutVars>
          <dgm:bulletEnabled val="1"/>
        </dgm:presLayoutVars>
      </dgm:prSet>
      <dgm:spPr/>
    </dgm:pt>
    <dgm:pt modelId="{870EF3B2-63E2-4B63-B0E6-5521DD1EA6E8}" type="pres">
      <dgm:prSet presAssocID="{F04078E8-440E-4E68-8B23-47545CB64FF6}" presName="sibTrans" presStyleCnt="0"/>
      <dgm:spPr/>
    </dgm:pt>
    <dgm:pt modelId="{B2A35270-F078-4FED-A489-C3E203868D62}" type="pres">
      <dgm:prSet presAssocID="{785BF944-A6EC-40A4-AE72-5725707774D5}" presName="textNode" presStyleLbl="node1" presStyleIdx="1" presStyleCnt="3">
        <dgm:presLayoutVars>
          <dgm:bulletEnabled val="1"/>
        </dgm:presLayoutVars>
      </dgm:prSet>
      <dgm:spPr/>
    </dgm:pt>
    <dgm:pt modelId="{4783C138-5A37-41A2-ABDC-06B511A633FA}" type="pres">
      <dgm:prSet presAssocID="{FB60D43D-BE77-4B46-AF80-0FF646F5A926}" presName="sibTrans" presStyleCnt="0"/>
      <dgm:spPr/>
    </dgm:pt>
    <dgm:pt modelId="{879F8313-21D0-409D-9E46-1313AE8522EB}" type="pres">
      <dgm:prSet presAssocID="{B4087BA0-2E16-4C4A-86A5-0B589E4BBDCB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0F219E15-DAA3-4789-9F29-D379469A294A}" srcId="{B36834EF-0423-440B-B400-EFB7EA5C92D6}" destId="{8100B5B2-C7D5-43C0-9673-92EE585611EF}" srcOrd="0" destOrd="0" parTransId="{C4E3FCF8-3D46-400D-8FE5-F048ECCE9B69}" sibTransId="{F04078E8-440E-4E68-8B23-47545CB64FF6}"/>
    <dgm:cxn modelId="{25C9F12D-ED89-4E2F-8E94-998E79E19A65}" srcId="{B36834EF-0423-440B-B400-EFB7EA5C92D6}" destId="{785BF944-A6EC-40A4-AE72-5725707774D5}" srcOrd="1" destOrd="0" parTransId="{6FC8FD97-738D-4C6E-9262-C417CF9FFD5B}" sibTransId="{FB60D43D-BE77-4B46-AF80-0FF646F5A926}"/>
    <dgm:cxn modelId="{FDE9FF32-C659-43DA-A0A4-87169F1B4A00}" type="presOf" srcId="{B4087BA0-2E16-4C4A-86A5-0B589E4BBDCB}" destId="{879F8313-21D0-409D-9E46-1313AE8522EB}" srcOrd="0" destOrd="0" presId="urn:microsoft.com/office/officeart/2005/8/layout/hProcess9"/>
    <dgm:cxn modelId="{FFA0AE38-AFF5-4AF5-8018-6FB27D6D2CEF}" type="presOf" srcId="{785BF944-A6EC-40A4-AE72-5725707774D5}" destId="{B2A35270-F078-4FED-A489-C3E203868D62}" srcOrd="0" destOrd="0" presId="urn:microsoft.com/office/officeart/2005/8/layout/hProcess9"/>
    <dgm:cxn modelId="{F3E4C2B8-4F57-4D99-87A2-005E040E94A1}" srcId="{B36834EF-0423-440B-B400-EFB7EA5C92D6}" destId="{B4087BA0-2E16-4C4A-86A5-0B589E4BBDCB}" srcOrd="2" destOrd="0" parTransId="{4EB2633E-1DC8-4DDE-8691-1EE8041C037F}" sibTransId="{0FE920DA-86E2-4093-A48B-8FB091C64D9C}"/>
    <dgm:cxn modelId="{2E9C64C5-DE7B-47E2-B3C9-02C4A6D1754E}" type="presOf" srcId="{B36834EF-0423-440B-B400-EFB7EA5C92D6}" destId="{9A821D03-8EBB-4A85-93E6-029A4DA8D828}" srcOrd="0" destOrd="0" presId="urn:microsoft.com/office/officeart/2005/8/layout/hProcess9"/>
    <dgm:cxn modelId="{E1EA27E7-14E9-4ED0-A68F-9E43107B32A8}" type="presOf" srcId="{8100B5B2-C7D5-43C0-9673-92EE585611EF}" destId="{E7AE31CF-60DD-4FE4-A488-57E256F06D40}" srcOrd="0" destOrd="0" presId="urn:microsoft.com/office/officeart/2005/8/layout/hProcess9"/>
    <dgm:cxn modelId="{CB2272EE-44C9-4B14-90D8-B0812EE6166D}" type="presParOf" srcId="{9A821D03-8EBB-4A85-93E6-029A4DA8D828}" destId="{9FDEC9CA-F620-4746-B823-CEC6CBB9B1B3}" srcOrd="0" destOrd="0" presId="urn:microsoft.com/office/officeart/2005/8/layout/hProcess9"/>
    <dgm:cxn modelId="{EF76EC19-B226-42BB-BD6A-678FA4729962}" type="presParOf" srcId="{9A821D03-8EBB-4A85-93E6-029A4DA8D828}" destId="{EC89889D-28B9-407C-B916-9D7032A6937E}" srcOrd="1" destOrd="0" presId="urn:microsoft.com/office/officeart/2005/8/layout/hProcess9"/>
    <dgm:cxn modelId="{31CE7A26-5977-409C-849A-E5EFC4A6F211}" type="presParOf" srcId="{EC89889D-28B9-407C-B916-9D7032A6937E}" destId="{E7AE31CF-60DD-4FE4-A488-57E256F06D40}" srcOrd="0" destOrd="0" presId="urn:microsoft.com/office/officeart/2005/8/layout/hProcess9"/>
    <dgm:cxn modelId="{AFDE8D57-8618-4305-95B5-2DFF2EB2067F}" type="presParOf" srcId="{EC89889D-28B9-407C-B916-9D7032A6937E}" destId="{870EF3B2-63E2-4B63-B0E6-5521DD1EA6E8}" srcOrd="1" destOrd="0" presId="urn:microsoft.com/office/officeart/2005/8/layout/hProcess9"/>
    <dgm:cxn modelId="{8684E3DE-7083-46D9-933C-BDB659FBCCF8}" type="presParOf" srcId="{EC89889D-28B9-407C-B916-9D7032A6937E}" destId="{B2A35270-F078-4FED-A489-C3E203868D62}" srcOrd="2" destOrd="0" presId="urn:microsoft.com/office/officeart/2005/8/layout/hProcess9"/>
    <dgm:cxn modelId="{97313B4B-1D1D-4F0D-B421-0CEE5A40D0DD}" type="presParOf" srcId="{EC89889D-28B9-407C-B916-9D7032A6937E}" destId="{4783C138-5A37-41A2-ABDC-06B511A633FA}" srcOrd="3" destOrd="0" presId="urn:microsoft.com/office/officeart/2005/8/layout/hProcess9"/>
    <dgm:cxn modelId="{05389962-59EF-49C7-A0B1-319BEC0C7231}" type="presParOf" srcId="{EC89889D-28B9-407C-B916-9D7032A6937E}" destId="{879F8313-21D0-409D-9E46-1313AE8522E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1F0C57-712E-42ED-85D0-B888A0E705A0}">
      <dsp:nvSpPr>
        <dsp:cNvPr id="0" name=""/>
        <dsp:cNvSpPr/>
      </dsp:nvSpPr>
      <dsp:spPr>
        <a:xfrm>
          <a:off x="0" y="216167"/>
          <a:ext cx="3167062" cy="190023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Focus Page</a:t>
          </a:r>
        </a:p>
      </dsp:txBody>
      <dsp:txXfrm>
        <a:off x="0" y="216167"/>
        <a:ext cx="3167062" cy="1900237"/>
      </dsp:txXfrm>
    </dsp:sp>
    <dsp:sp modelId="{2BEA24A6-29D5-45E8-833D-AF9FC4D1D10D}">
      <dsp:nvSpPr>
        <dsp:cNvPr id="0" name=""/>
        <dsp:cNvSpPr/>
      </dsp:nvSpPr>
      <dsp:spPr>
        <a:xfrm>
          <a:off x="3483768" y="216167"/>
          <a:ext cx="3167062" cy="190023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Pronouncement and Basis for Conclusion</a:t>
          </a:r>
        </a:p>
      </dsp:txBody>
      <dsp:txXfrm>
        <a:off x="3483768" y="216167"/>
        <a:ext cx="3167062" cy="1900237"/>
      </dsp:txXfrm>
    </dsp:sp>
    <dsp:sp modelId="{DA6EA1C2-247D-4EE1-ABD2-439811BC4B7B}">
      <dsp:nvSpPr>
        <dsp:cNvPr id="0" name=""/>
        <dsp:cNvSpPr/>
      </dsp:nvSpPr>
      <dsp:spPr>
        <a:xfrm>
          <a:off x="6967537" y="216167"/>
          <a:ext cx="3167062" cy="190023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TWG Phase 1 and 2 Reports</a:t>
          </a:r>
        </a:p>
      </dsp:txBody>
      <dsp:txXfrm>
        <a:off x="6967537" y="216167"/>
        <a:ext cx="3167062" cy="1900237"/>
      </dsp:txXfrm>
    </dsp:sp>
    <dsp:sp modelId="{B854E696-5914-4F5F-9852-3BED46887191}">
      <dsp:nvSpPr>
        <dsp:cNvPr id="0" name=""/>
        <dsp:cNvSpPr/>
      </dsp:nvSpPr>
      <dsp:spPr>
        <a:xfrm>
          <a:off x="0" y="2433111"/>
          <a:ext cx="3167062" cy="190023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Non-Authoritative Material</a:t>
          </a:r>
        </a:p>
      </dsp:txBody>
      <dsp:txXfrm>
        <a:off x="0" y="2433111"/>
        <a:ext cx="3167062" cy="1900237"/>
      </dsp:txXfrm>
    </dsp:sp>
    <dsp:sp modelId="{0DD3CEC6-6B17-4272-B4CB-3D78357C066F}">
      <dsp:nvSpPr>
        <dsp:cNvPr id="0" name=""/>
        <dsp:cNvSpPr/>
      </dsp:nvSpPr>
      <dsp:spPr>
        <a:xfrm>
          <a:off x="3483768" y="2433111"/>
          <a:ext cx="3167062" cy="190023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Webinar</a:t>
          </a:r>
        </a:p>
      </dsp:txBody>
      <dsp:txXfrm>
        <a:off x="3483768" y="2433111"/>
        <a:ext cx="3167062" cy="1900237"/>
      </dsp:txXfrm>
    </dsp:sp>
    <dsp:sp modelId="{57B085F9-BD5C-4D9E-8177-7325675A3CE9}">
      <dsp:nvSpPr>
        <dsp:cNvPr id="0" name=""/>
        <dsp:cNvSpPr/>
      </dsp:nvSpPr>
      <dsp:spPr>
        <a:xfrm>
          <a:off x="6967537" y="2433111"/>
          <a:ext cx="3167062" cy="190023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Videos</a:t>
          </a:r>
        </a:p>
      </dsp:txBody>
      <dsp:txXfrm>
        <a:off x="6967537" y="2433111"/>
        <a:ext cx="3167062" cy="19002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ABD9B-B247-473C-B21C-208392432165}">
      <dsp:nvSpPr>
        <dsp:cNvPr id="0" name=""/>
        <dsp:cNvSpPr/>
      </dsp:nvSpPr>
      <dsp:spPr>
        <a:xfrm>
          <a:off x="-4129895" y="-633800"/>
          <a:ext cx="4921094" cy="4921094"/>
        </a:xfrm>
        <a:prstGeom prst="blockArc">
          <a:avLst>
            <a:gd name="adj1" fmla="val 18900000"/>
            <a:gd name="adj2" fmla="val 2700000"/>
            <a:gd name="adj3" fmla="val 439"/>
          </a:avLst>
        </a:pr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078BB1-F2BD-4052-8C16-AAD9BFB9138F}">
      <dsp:nvSpPr>
        <dsp:cNvPr id="0" name=""/>
        <dsp:cNvSpPr/>
      </dsp:nvSpPr>
      <dsp:spPr>
        <a:xfrm>
          <a:off x="414559" y="280880"/>
          <a:ext cx="9671337" cy="5620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6130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CHATBOT | Create Chatbot on the Microsoft CoPilot Platform</a:t>
          </a:r>
        </a:p>
      </dsp:txBody>
      <dsp:txXfrm>
        <a:off x="414559" y="280880"/>
        <a:ext cx="9671337" cy="562053"/>
      </dsp:txXfrm>
    </dsp:sp>
    <dsp:sp modelId="{0E468AB9-4C6F-465B-8582-565ACED596C9}">
      <dsp:nvSpPr>
        <dsp:cNvPr id="0" name=""/>
        <dsp:cNvSpPr/>
      </dsp:nvSpPr>
      <dsp:spPr>
        <a:xfrm>
          <a:off x="63276" y="210623"/>
          <a:ext cx="702566" cy="7025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1BB612-10BF-4F0C-AB13-0AC4546D14C8}">
      <dsp:nvSpPr>
        <dsp:cNvPr id="0" name=""/>
        <dsp:cNvSpPr/>
      </dsp:nvSpPr>
      <dsp:spPr>
        <a:xfrm>
          <a:off x="736797" y="1124106"/>
          <a:ext cx="9349099" cy="5620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6130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RESOURCES | Resources included: IESBA 2024 Handbook, IESBA Website</a:t>
          </a:r>
        </a:p>
      </dsp:txBody>
      <dsp:txXfrm>
        <a:off x="736797" y="1124106"/>
        <a:ext cx="9349099" cy="562053"/>
      </dsp:txXfrm>
    </dsp:sp>
    <dsp:sp modelId="{20A23252-625D-4863-8DBD-D0CE413D4172}">
      <dsp:nvSpPr>
        <dsp:cNvPr id="0" name=""/>
        <dsp:cNvSpPr/>
      </dsp:nvSpPr>
      <dsp:spPr>
        <a:xfrm>
          <a:off x="385514" y="1053850"/>
          <a:ext cx="702566" cy="7025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27CEDB-EDE3-4756-9F32-D8485D2F7342}">
      <dsp:nvSpPr>
        <dsp:cNvPr id="0" name=""/>
        <dsp:cNvSpPr/>
      </dsp:nvSpPr>
      <dsp:spPr>
        <a:xfrm>
          <a:off x="736797" y="1967332"/>
          <a:ext cx="9349099" cy="5620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6130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TESTING| Testing by IESBA team posing both Code-related and general questions</a:t>
          </a:r>
        </a:p>
      </dsp:txBody>
      <dsp:txXfrm>
        <a:off x="736797" y="1967332"/>
        <a:ext cx="9349099" cy="562053"/>
      </dsp:txXfrm>
    </dsp:sp>
    <dsp:sp modelId="{744F6D59-9CE8-46FA-A713-93182449B6A8}">
      <dsp:nvSpPr>
        <dsp:cNvPr id="0" name=""/>
        <dsp:cNvSpPr/>
      </dsp:nvSpPr>
      <dsp:spPr>
        <a:xfrm>
          <a:off x="385514" y="1897076"/>
          <a:ext cx="702566" cy="7025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129B87-87CF-49DB-9011-AEAAB9551F0A}">
      <dsp:nvSpPr>
        <dsp:cNvPr id="0" name=""/>
        <dsp:cNvSpPr/>
      </dsp:nvSpPr>
      <dsp:spPr>
        <a:xfrm>
          <a:off x="414559" y="2810559"/>
          <a:ext cx="9671337" cy="5620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6130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COLLABORATION | Engage with others within IFAC also developing a similar AI chatbot</a:t>
          </a:r>
        </a:p>
      </dsp:txBody>
      <dsp:txXfrm>
        <a:off x="414559" y="2810559"/>
        <a:ext cx="9671337" cy="562053"/>
      </dsp:txXfrm>
    </dsp:sp>
    <dsp:sp modelId="{7012811D-319F-41FC-8212-9AB305CCED06}">
      <dsp:nvSpPr>
        <dsp:cNvPr id="0" name=""/>
        <dsp:cNvSpPr/>
      </dsp:nvSpPr>
      <dsp:spPr>
        <a:xfrm>
          <a:off x="63276" y="2740302"/>
          <a:ext cx="702566" cy="7025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DEC9CA-F620-4746-B823-CEC6CBB9B1B3}">
      <dsp:nvSpPr>
        <dsp:cNvPr id="0" name=""/>
        <dsp:cNvSpPr/>
      </dsp:nvSpPr>
      <dsp:spPr>
        <a:xfrm>
          <a:off x="760094" y="0"/>
          <a:ext cx="8614410" cy="4668377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AE31CF-60DD-4FE4-A488-57E256F06D40}">
      <dsp:nvSpPr>
        <dsp:cNvPr id="0" name=""/>
        <dsp:cNvSpPr/>
      </dsp:nvSpPr>
      <dsp:spPr>
        <a:xfrm>
          <a:off x="6262" y="1400513"/>
          <a:ext cx="3260373" cy="186735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2800" kern="1200" dirty="0">
              <a:latin typeface="Calibri"/>
              <a:ea typeface="Calibri"/>
              <a:cs typeface="Calibri"/>
            </a:rPr>
            <a:t>IESBA NAM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2800" kern="1200" dirty="0">
              <a:latin typeface="Calibri"/>
              <a:ea typeface="Calibri"/>
              <a:cs typeface="Calibri"/>
            </a:rPr>
            <a:t>(i.e., ETGA, Def of PIE, etc.)</a:t>
          </a:r>
        </a:p>
      </dsp:txBody>
      <dsp:txXfrm>
        <a:off x="97419" y="1491670"/>
        <a:ext cx="3078059" cy="1685036"/>
      </dsp:txXfrm>
    </dsp:sp>
    <dsp:sp modelId="{B2A35270-F078-4FED-A489-C3E203868D62}">
      <dsp:nvSpPr>
        <dsp:cNvPr id="0" name=""/>
        <dsp:cNvSpPr/>
      </dsp:nvSpPr>
      <dsp:spPr>
        <a:xfrm>
          <a:off x="3437113" y="1400513"/>
          <a:ext cx="3260373" cy="18673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2800" kern="1200" dirty="0">
              <a:latin typeface="Calibri"/>
              <a:ea typeface="Calibri"/>
              <a:cs typeface="Calibri"/>
            </a:rPr>
            <a:t>Other IESBA Handbooks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2800" kern="1200" dirty="0">
              <a:latin typeface="Calibri"/>
              <a:ea typeface="Calibri"/>
              <a:cs typeface="Calibri"/>
            </a:rPr>
            <a:t>(2023 and 2022)</a:t>
          </a:r>
          <a:endParaRPr lang="en-US" sz="2800" kern="1200" dirty="0"/>
        </a:p>
      </dsp:txBody>
      <dsp:txXfrm>
        <a:off x="3528270" y="1491670"/>
        <a:ext cx="3078059" cy="1685036"/>
      </dsp:txXfrm>
    </dsp:sp>
    <dsp:sp modelId="{879F8313-21D0-409D-9E46-1313AE8522EB}">
      <dsp:nvSpPr>
        <dsp:cNvPr id="0" name=""/>
        <dsp:cNvSpPr/>
      </dsp:nvSpPr>
      <dsp:spPr>
        <a:xfrm>
          <a:off x="6867963" y="1400513"/>
          <a:ext cx="3260373" cy="18673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en-US" sz="2800" kern="1200" dirty="0"/>
            <a:t>Update interactivity of the Chatbot with the user</a:t>
          </a:r>
        </a:p>
      </dsp:txBody>
      <dsp:txXfrm>
        <a:off x="6959120" y="1491670"/>
        <a:ext cx="3078059" cy="16850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6/11/2025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180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4962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6980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6181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6988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3629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592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5180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546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474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92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393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626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749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781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786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0029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734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4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@IAASB 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International Auditing and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International Foundation for</a:t>
            </a:r>
            <a:br>
              <a:rPr lang="en-US" sz="3200" dirty="0">
                <a:solidFill>
                  <a:schemeClr val="accent1"/>
                </a:solidFill>
              </a:rPr>
            </a:br>
            <a:r>
              <a:rPr lang="en-US" sz="3200" dirty="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www.IFEA.org</a:t>
            </a: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6/11/2025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43" r:id="rId2"/>
    <p:sldLayoutId id="2147483744" r:id="rId3"/>
    <p:sldLayoutId id="2147483745" r:id="rId4"/>
    <p:sldLayoutId id="2147483746" r:id="rId5"/>
    <p:sldLayoutId id="214748370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6.sv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30.svg"/><Relationship Id="rId10" Type="http://schemas.openxmlformats.org/officeDocument/2006/relationships/image" Target="../media/image25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24.svg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3109E-1DF2-98D8-C27B-DD00F561DD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0" dirty="0"/>
              <a:t>Jeanne Viljoen, IESBA Principal</a:t>
            </a:r>
          </a:p>
          <a:p>
            <a:r>
              <a:rPr lang="en-US" b="0" dirty="0"/>
              <a:t>Joanne Holt, IESBA Senior Manager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New York | June 2025</a:t>
            </a: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638957-641A-1E47-66A0-54CA5E5D7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E8BF3-4E8E-6FAA-1131-142911CA1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Report-back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B5B074-4ABA-09CF-640D-DB683BCB2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F8462D-10A8-2CB2-ED91-D1B3636326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Stakeholder engagement – Jurisdictional Standard-setter meeting</a:t>
            </a:r>
          </a:p>
        </p:txBody>
      </p:sp>
      <p:pic>
        <p:nvPicPr>
          <p:cNvPr id="6" name="Picture 5" descr="Two people with speech bubbles">
            <a:extLst>
              <a:ext uri="{FF2B5EF4-FFF2-40B4-BE49-F238E27FC236}">
                <a16:creationId xmlns:a16="http://schemas.microsoft.com/office/drawing/2014/main" id="{8213C45B-0399-4F7B-5F37-CE326BC66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1905918"/>
            <a:ext cx="2969757" cy="3970701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9F343486-50E2-ED51-CF06-ECDC50AD648C}"/>
              </a:ext>
            </a:extLst>
          </p:cNvPr>
          <p:cNvSpPr txBox="1">
            <a:spLocks/>
          </p:cNvSpPr>
          <p:nvPr/>
        </p:nvSpPr>
        <p:spPr>
          <a:xfrm>
            <a:off x="4174868" y="1828801"/>
            <a:ext cx="6243295" cy="4096178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Additional Resources IESBA should consider developing: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AI tool for the Code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Calibri"/>
                <a:ea typeface="Calibri"/>
                <a:cs typeface="Calibri"/>
              </a:rPr>
              <a:t>Self-Assessment tool for PAIBs and PAPPs to evaluate compliance with Code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Beyond AI, cyber security still relevant</a:t>
            </a:r>
          </a:p>
        </p:txBody>
      </p:sp>
    </p:spTree>
    <p:extLst>
      <p:ext uri="{BB962C8B-B14F-4D97-AF65-F5344CB8AC3E}">
        <p14:creationId xmlns:p14="http://schemas.microsoft.com/office/powerpoint/2010/main" val="3855273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0C21A-2E9D-F1A4-103A-45AB6B5E8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IESBA Chatbot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7939C-A2B2-4B8F-F160-EC2E98CF5B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05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D3E6B26-8411-B0F9-5D05-B5E3B1556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86"/>
            <a:ext cx="12192000" cy="686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385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BDD03-B9A1-EC1D-3D7E-A07BF766C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B6511-D960-3622-0363-0D91F190F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have we done to date?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10D8DA-75E4-398F-BFE6-496D4A4D5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19ABC7-41D5-7141-C8CE-9D5F76E11F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3CE2374B-B72F-EBF2-EB05-F8E5829BBC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9687206"/>
              </p:ext>
            </p:extLst>
          </p:nvPr>
        </p:nvGraphicFramePr>
        <p:xfrm>
          <a:off x="1028700" y="2079906"/>
          <a:ext cx="10134600" cy="3653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Graphic 12" descr="Books with solid fill">
            <a:extLst>
              <a:ext uri="{FF2B5EF4-FFF2-40B4-BE49-F238E27FC236}">
                <a16:creationId xmlns:a16="http://schemas.microsoft.com/office/drawing/2014/main" id="{FF96EB98-4674-110F-C457-9035069B13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47091" y="3243943"/>
            <a:ext cx="461818" cy="461818"/>
          </a:xfrm>
          <a:prstGeom prst="rect">
            <a:avLst/>
          </a:prstGeom>
        </p:spPr>
      </p:pic>
      <p:pic>
        <p:nvPicPr>
          <p:cNvPr id="17" name="Graphic 16" descr="Thought bubble with solid fill">
            <a:extLst>
              <a:ext uri="{FF2B5EF4-FFF2-40B4-BE49-F238E27FC236}">
                <a16:creationId xmlns:a16="http://schemas.microsoft.com/office/drawing/2014/main" id="{36277CC5-95C4-7267-A0C5-A0B6AFD970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27898" y="4066805"/>
            <a:ext cx="508000" cy="508000"/>
          </a:xfrm>
          <a:prstGeom prst="rect">
            <a:avLst/>
          </a:prstGeom>
        </p:spPr>
      </p:pic>
      <p:pic>
        <p:nvPicPr>
          <p:cNvPr id="19" name="Graphic 18" descr="Users with solid fill">
            <a:extLst>
              <a:ext uri="{FF2B5EF4-FFF2-40B4-BE49-F238E27FC236}">
                <a16:creationId xmlns:a16="http://schemas.microsoft.com/office/drawing/2014/main" id="{3334E66B-ABA9-7545-BCAB-BF2E5DA850B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97610" y="4923968"/>
            <a:ext cx="474980" cy="474980"/>
          </a:xfrm>
          <a:prstGeom prst="rect">
            <a:avLst/>
          </a:prstGeom>
        </p:spPr>
      </p:pic>
      <p:pic>
        <p:nvPicPr>
          <p:cNvPr id="21" name="Graphic 20" descr="Chat bubble with solid fill">
            <a:extLst>
              <a:ext uri="{FF2B5EF4-FFF2-40B4-BE49-F238E27FC236}">
                <a16:creationId xmlns:a16="http://schemas.microsoft.com/office/drawing/2014/main" id="{8C50D1D1-4588-4045-5379-510BC74B6EF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90399" y="2384155"/>
            <a:ext cx="535428" cy="53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99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A6113-8686-FD15-8D03-D1DABFCC7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Chatbot Example 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304603-E3F0-CD04-2F02-774DAB419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70F4D8-A746-81EE-008E-C510A7A4B0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8005" t="51366" b="13332"/>
          <a:stretch/>
        </p:blipFill>
        <p:spPr>
          <a:xfrm>
            <a:off x="425260" y="1808092"/>
            <a:ext cx="5030628" cy="3452277"/>
          </a:xfrm>
          <a:prstGeom prst="rect">
            <a:avLst/>
          </a:prstGeom>
          <a:ln>
            <a:solidFill>
              <a:schemeClr val="accent6">
                <a:lumMod val="10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51379E-AEDA-FA21-1152-1064623ED8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6091" y="1808092"/>
            <a:ext cx="6395769" cy="4225597"/>
          </a:xfrm>
          <a:prstGeom prst="rect">
            <a:avLst/>
          </a:prstGeom>
          <a:ln>
            <a:solidFill>
              <a:schemeClr val="accent6">
                <a:lumMod val="1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28031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3615A7-B14B-6757-E96B-47446F17F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71727-063B-0B16-A9D0-97C44B6E2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Chatbot Example 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1B364D-FE2A-F317-811C-76DCAF283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137A7A-986D-FE9D-D4BA-FBC49FDBC5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8" t="56888" r="-278" b="591"/>
          <a:stretch/>
        </p:blipFill>
        <p:spPr>
          <a:xfrm>
            <a:off x="6390527" y="1833014"/>
            <a:ext cx="4924585" cy="3123345"/>
          </a:xfrm>
          <a:prstGeom prst="rect">
            <a:avLst/>
          </a:prstGeom>
          <a:ln>
            <a:solidFill>
              <a:schemeClr val="accent6">
                <a:lumMod val="10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1BD6C32-F6D0-2E63-5AD3-2CA6C7574D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8" t="-237" r="-278" b="43169"/>
          <a:stretch/>
        </p:blipFill>
        <p:spPr>
          <a:xfrm>
            <a:off x="1028700" y="1833014"/>
            <a:ext cx="4924585" cy="4191856"/>
          </a:xfrm>
          <a:prstGeom prst="rect">
            <a:avLst/>
          </a:prstGeom>
          <a:ln>
            <a:solidFill>
              <a:schemeClr val="accent6">
                <a:lumMod val="1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88940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8A1E0-D407-2BFE-1B95-3D1D075D8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1C157-EB7A-9273-FEC1-D4029D8B2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Enhancements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D3352D-9CBE-3ACF-B84F-69570B904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00B338-D77C-EF53-9FE3-6D419A334D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34F88DD4-EB41-C2E8-3A49-E1EC852099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822949"/>
              </p:ext>
            </p:extLst>
          </p:nvPr>
        </p:nvGraphicFramePr>
        <p:xfrm>
          <a:off x="1028700" y="1729649"/>
          <a:ext cx="10134600" cy="46683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 descr="A robot with a face">
            <a:extLst>
              <a:ext uri="{FF2B5EF4-FFF2-40B4-BE49-F238E27FC236}">
                <a16:creationId xmlns:a16="http://schemas.microsoft.com/office/drawing/2014/main" id="{2837E699-3CB2-1886-E539-3D8CDAEC805C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20000"/>
          </a:blip>
          <a:srcRect l="39257"/>
          <a:stretch/>
        </p:blipFill>
        <p:spPr>
          <a:xfrm>
            <a:off x="7919357" y="1288341"/>
            <a:ext cx="4433979" cy="510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5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3EEAC-0937-5B97-7169-17C778C5A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389EDA-163F-97B4-5921-2A487C689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414FF7-540E-9960-5CAE-6440270CE8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A2A366-A3D0-3BF3-C439-71B5A6AACF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1828800"/>
            <a:ext cx="6848631" cy="4114800"/>
          </a:xfrm>
        </p:spPr>
        <p:txBody>
          <a:bodyPr lIns="91440" tIns="45720" rIns="91440" bIns="4572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/>
                <a:ea typeface="Calibri"/>
                <a:cs typeface="Calibri"/>
              </a:rPr>
              <a:t>Adding </a:t>
            </a:r>
            <a:r>
              <a:rPr lang="en-US" sz="2000" b="1" dirty="0">
                <a:latin typeface="Calibri"/>
                <a:ea typeface="Calibri"/>
                <a:cs typeface="Calibri"/>
              </a:rPr>
              <a:t>Trigger Phrases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alibri"/>
                <a:ea typeface="Calibri"/>
                <a:cs typeface="Calibri"/>
              </a:rPr>
              <a:t>Adding or Editing </a:t>
            </a:r>
            <a:r>
              <a:rPr lang="en-US" sz="2000" b="1" dirty="0">
                <a:latin typeface="Calibri"/>
                <a:ea typeface="Calibri"/>
                <a:cs typeface="Calibri"/>
              </a:rPr>
              <a:t>Topics</a:t>
            </a:r>
            <a:endParaRPr lang="en-US" dirty="0">
              <a:latin typeface="Calibri"/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Continue to expand </a:t>
            </a:r>
            <a:r>
              <a:rPr lang="en-US" sz="2000" b="1" dirty="0"/>
              <a:t>Knowledge 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Calibri"/>
                <a:ea typeface="Calibri"/>
                <a:cs typeface="Calibri"/>
              </a:rPr>
              <a:t>Adjust Generative Answers</a:t>
            </a:r>
            <a:r>
              <a:rPr lang="en-US" sz="2000" dirty="0">
                <a:latin typeface="Calibri"/>
                <a:ea typeface="Calibri"/>
                <a:cs typeface="Calibri"/>
              </a:rPr>
              <a:t> setting to optimize how AI build responses from 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Continue </a:t>
            </a:r>
            <a:r>
              <a:rPr lang="en-US" sz="2000" b="1" dirty="0"/>
              <a:t>Testing</a:t>
            </a:r>
          </a:p>
        </p:txBody>
      </p:sp>
      <p:pic>
        <p:nvPicPr>
          <p:cNvPr id="7" name="Picture 6" descr="Shadows on staircase">
            <a:extLst>
              <a:ext uri="{FF2B5EF4-FFF2-40B4-BE49-F238E27FC236}">
                <a16:creationId xmlns:a16="http://schemas.microsoft.com/office/drawing/2014/main" id="{19065E83-4A9F-1846-0E07-69DE087C5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620460" y="2400758"/>
            <a:ext cx="4114799" cy="297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97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B964D-5532-3976-AEF8-778F47446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or Comments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F0A22-4DCE-6994-0F13-E78F48E26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631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071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ooks, pens, and a wall clock">
            <a:extLst>
              <a:ext uri="{FF2B5EF4-FFF2-40B4-BE49-F238E27FC236}">
                <a16:creationId xmlns:a16="http://schemas.microsoft.com/office/drawing/2014/main" id="{DCFADE48-445C-6889-F278-3CAAB822E5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8822" y="1558976"/>
            <a:ext cx="7843178" cy="52990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DED470-3D29-3E9A-BDA4-48B004137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C50172-2A3F-5F74-E3AA-41E3D6355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1C7259-B5AA-F743-FC8B-BF4408130E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4CC0FC-BE92-678A-7C95-966FB44725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lIns="91440" tIns="45720" rIns="91440" bIns="45720" anchor="t"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alibri"/>
                <a:ea typeface="Calibri"/>
                <a:cs typeface="Calibri"/>
              </a:rPr>
              <a:t>Report Back – Stakeholder feedback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2000" dirty="0">
                <a:latin typeface="Calibri"/>
                <a:ea typeface="Calibri"/>
                <a:cs typeface="Calibri"/>
              </a:rPr>
              <a:t>Stakeholder Advisory Council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2000" dirty="0">
                <a:latin typeface="Calibri"/>
                <a:ea typeface="Calibri"/>
                <a:cs typeface="Calibri"/>
              </a:rPr>
              <a:t>Jurisdictional Standard-Setters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alibri"/>
                <a:ea typeface="Calibri"/>
                <a:cs typeface="Calibri"/>
              </a:rPr>
              <a:t>IESBA Chatbot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Calibri"/>
                <a:ea typeface="Calibri"/>
                <a:cs typeface="Calibri"/>
              </a:rPr>
              <a:t>Questions or Comments</a:t>
            </a:r>
            <a:endParaRPr lang="en-US" sz="2400" dirty="0"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83646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11952-4FFF-3ED2-9AFD-F09E5647A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16D6B5-A47D-8D3C-3898-2441DA263C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7124C1-DE9A-9A0C-E02E-B731BDBAB4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106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48D4C-9611-0188-E809-848866C39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Report-back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17BCB6-DA72-8CDA-EAA9-291204427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30E25D-2587-1E38-B7D7-773E46D5B1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Stakeholder engagement – stakeholder advisory council meeting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70C2B-7409-E9A1-D8AE-BD29CDC6C7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2049136"/>
            <a:ext cx="4951686" cy="3894463"/>
          </a:xfrm>
          <a:ln>
            <a:solidFill>
              <a:schemeClr val="accent4"/>
            </a:solidFill>
          </a:ln>
        </p:spPr>
        <p:txBody>
          <a:bodyPr lIns="91440" tIns="45720" rIns="91440" bIns="45720" anchor="t"/>
          <a:lstStyle/>
          <a:p>
            <a:r>
              <a:rPr lang="en-US" sz="2000" dirty="0">
                <a:latin typeface="Calibri"/>
                <a:ea typeface="Calibri"/>
                <a:cs typeface="Calibri"/>
              </a:rPr>
              <a:t>Rise of AI a central concern</a:t>
            </a:r>
          </a:p>
          <a:p>
            <a:r>
              <a:rPr lang="en-US" sz="2000" dirty="0">
                <a:latin typeface="Calibri"/>
                <a:ea typeface="Calibri"/>
                <a:cs typeface="Calibri"/>
              </a:rPr>
              <a:t>Ethical risks such as:</a:t>
            </a:r>
            <a:endParaRPr lang="en-US" dirty="0">
              <a:latin typeface="Calibri"/>
              <a:ea typeface="Calibri"/>
              <a:cs typeface="Calibri"/>
            </a:endParaRPr>
          </a:p>
          <a:p>
            <a:pPr marL="342900" indent="-342900">
              <a:buFontTx/>
              <a:buChar char="-"/>
            </a:pPr>
            <a:r>
              <a:rPr lang="en-US" sz="2000" dirty="0">
                <a:latin typeface="Calibri"/>
                <a:ea typeface="Calibri"/>
                <a:cs typeface="Calibri"/>
              </a:rPr>
              <a:t>Diminished ethical skepticism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latin typeface="Calibri"/>
                <a:ea typeface="Calibri"/>
                <a:cs typeface="Calibri"/>
              </a:rPr>
              <a:t>Automation bias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latin typeface="Calibri"/>
                <a:ea typeface="Calibri"/>
                <a:cs typeface="Calibri"/>
              </a:rPr>
              <a:t>Overreliance on AI outputs</a:t>
            </a:r>
          </a:p>
        </p:txBody>
      </p:sp>
      <p:pic>
        <p:nvPicPr>
          <p:cNvPr id="7" name="Picture 6" descr="People in a classroom">
            <a:extLst>
              <a:ext uri="{FF2B5EF4-FFF2-40B4-BE49-F238E27FC236}">
                <a16:creationId xmlns:a16="http://schemas.microsoft.com/office/drawing/2014/main" id="{611934C8-2AC5-B2D7-43A8-C219ACD5F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2813" y="2200758"/>
            <a:ext cx="5084525" cy="33894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0338D6C-2CCE-E0DA-106F-D72C633A3ECB}"/>
              </a:ext>
            </a:extLst>
          </p:cNvPr>
          <p:cNvSpPr txBox="1"/>
          <p:nvPr/>
        </p:nvSpPr>
        <p:spPr>
          <a:xfrm>
            <a:off x="10385686" y="1831988"/>
            <a:ext cx="1291652" cy="368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</a:rPr>
              <a:t>Agenda 2A</a:t>
            </a:r>
          </a:p>
        </p:txBody>
      </p:sp>
    </p:spTree>
    <p:extLst>
      <p:ext uri="{BB962C8B-B14F-4D97-AF65-F5344CB8AC3E}">
        <p14:creationId xmlns:p14="http://schemas.microsoft.com/office/powerpoint/2010/main" val="1909797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BB50A-0185-C379-7AC8-2F285045E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099C0-A271-CB20-954C-CBA333EE0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Report-back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4D80BA-F799-6093-BC90-7C995669C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A7C443-0A08-8FEE-1A95-D11F12E460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Stakeholder engagement – Jurisdictional Standard-setter meeting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DA4EDF0-D205-A0C4-677E-4685116576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40347" y="2016087"/>
            <a:ext cx="4622953" cy="518672"/>
          </a:xfrm>
        </p:spPr>
        <p:txBody>
          <a:bodyPr/>
          <a:lstStyle/>
          <a:p>
            <a:r>
              <a:rPr lang="en-US" b="1" dirty="0"/>
              <a:t>Adoption of the Technology-Related Revisions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F3E64D8-A64E-E83B-4C93-F4F4814968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26" t="2680" r="2922" b="3069"/>
          <a:stretch/>
        </p:blipFill>
        <p:spPr>
          <a:xfrm>
            <a:off x="1521502" y="1905918"/>
            <a:ext cx="3162924" cy="38750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D65E569-F064-E954-DA38-23D78AAA3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9637" y="2437323"/>
            <a:ext cx="3408091" cy="340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266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715D4-FBAB-17B0-7F22-39C4902E5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65B09-8031-F19E-4A50-877140CB2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Report-back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892A21-CB36-1785-9FE0-D9B45977C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FBED40-9803-0E8A-7A14-23317DF929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Stakeholder engagement – Jurisdictional Standard-setter meeting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E6CA599-81F2-D359-8F7B-CA3E3A5B7AE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52079" y="1905918"/>
            <a:ext cx="7442616" cy="3970701"/>
          </a:xfrm>
        </p:spPr>
        <p:txBody>
          <a:bodyPr/>
          <a:lstStyle/>
          <a:p>
            <a:r>
              <a:rPr lang="en-US" sz="2000" b="1" dirty="0"/>
              <a:t>Most significant ethical challenges or concerns related to technology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AI uses and understanding the risks associated with AI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Automation biases (accuracy of information)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Hallucinations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Data privacy (confidentiality) and use of client data to train LLMs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Ownership of data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Knowledge in general, keeping up with developments and understanding the environment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Ease of access to open GenAI applications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</p:txBody>
      </p:sp>
      <p:pic>
        <p:nvPicPr>
          <p:cNvPr id="6" name="Picture 5" descr="Two people with speech bubbles">
            <a:extLst>
              <a:ext uri="{FF2B5EF4-FFF2-40B4-BE49-F238E27FC236}">
                <a16:creationId xmlns:a16="http://schemas.microsoft.com/office/drawing/2014/main" id="{AF0E1EB1-E11F-7903-1138-32C7C1DFA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1905918"/>
            <a:ext cx="2969757" cy="397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028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5058C-2B2C-6FB3-1E91-7CAFA1407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F38B3-5BE5-75E8-1D8F-C4ED33E16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Report-back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B270F6-37E8-A059-FE2B-B2AC27E9E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C7B0D1-8EBD-83F2-A52E-A084E17E92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Stakeholder engagement – Jurisdictional Standard-setter meeting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421E479-2CAB-A7A8-28CD-3075AB8C07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52079" y="1905918"/>
            <a:ext cx="7472596" cy="3970701"/>
          </a:xfrm>
        </p:spPr>
        <p:txBody>
          <a:bodyPr/>
          <a:lstStyle/>
          <a:p>
            <a:r>
              <a:rPr lang="en-US" sz="2000" b="1" dirty="0"/>
              <a:t>Most significant ethical challenges or concerns related to technology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Overreliance on technology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Lack of understanding the technology, its use and output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Complexity of technology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Pace of change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Business relationships involving technology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Costs involved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Generational differences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How to train the AI models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</p:txBody>
      </p:sp>
      <p:pic>
        <p:nvPicPr>
          <p:cNvPr id="6" name="Picture 5" descr="Two people with speech bubbles">
            <a:extLst>
              <a:ext uri="{FF2B5EF4-FFF2-40B4-BE49-F238E27FC236}">
                <a16:creationId xmlns:a16="http://schemas.microsoft.com/office/drawing/2014/main" id="{86011C4F-13FC-7794-16B7-88D3626907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1905918"/>
            <a:ext cx="2969757" cy="397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77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021C2-D0A2-9816-77D3-A1F4FB12F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IESBA Technology Resources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033F4B-EB38-C0C9-7F0E-21BA106D7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704C28-5925-ECA2-B758-7EA2B490F4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2C7AAD2-5F55-9894-E5C1-F2CACFCBBC39}"/>
              </a:ext>
            </a:extLst>
          </p:cNvPr>
          <p:cNvGraphicFramePr/>
          <p:nvPr/>
        </p:nvGraphicFramePr>
        <p:xfrm>
          <a:off x="1028700" y="1506511"/>
          <a:ext cx="10134600" cy="45495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42325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EB2A2-93E9-0824-F97F-CFC207AE2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 dirty="0">
                <a:latin typeface="Calibri Light"/>
                <a:ea typeface="Calibri Light"/>
                <a:cs typeface="Calibri Light"/>
              </a:rPr>
              <a:t>TWG Initiative and Focus for 2025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842497-2EF8-50D4-FF4F-08E381B6B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40760D1-45DA-A66A-1266-945FA01F6D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EBE1384-7CA4-FDB7-AE91-2138020462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4090" y="1986213"/>
            <a:ext cx="4639210" cy="3495050"/>
          </a:xfr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ctr"/>
            <a:r>
              <a:rPr lang="en-US" sz="2000" dirty="0"/>
              <a:t>Environmental Scanning</a:t>
            </a:r>
          </a:p>
          <a:p>
            <a:pPr algn="ctr"/>
            <a:r>
              <a:rPr lang="en-US" sz="2000" dirty="0"/>
              <a:t>Board Education</a:t>
            </a:r>
          </a:p>
          <a:p>
            <a:pPr algn="ctr"/>
            <a:r>
              <a:rPr lang="en-US" sz="2000" dirty="0"/>
              <a:t>Technology Podcasts</a:t>
            </a:r>
          </a:p>
          <a:p>
            <a:pPr algn="ctr"/>
            <a:r>
              <a:rPr lang="en-US" sz="2000" dirty="0"/>
              <a:t>Exploring the IESBA Code </a:t>
            </a:r>
          </a:p>
          <a:p>
            <a:pPr algn="ctr"/>
            <a:r>
              <a:rPr lang="en-US" sz="2000" dirty="0"/>
              <a:t>Stakeholder Engagement</a:t>
            </a:r>
          </a:p>
          <a:p>
            <a:pPr algn="ctr"/>
            <a:r>
              <a:rPr lang="en-US" sz="2000" dirty="0"/>
              <a:t>Continued IAASB Coordination</a:t>
            </a:r>
          </a:p>
        </p:txBody>
      </p:sp>
      <p:pic>
        <p:nvPicPr>
          <p:cNvPr id="15" name="Picture 14" descr="Network with pins">
            <a:extLst>
              <a:ext uri="{FF2B5EF4-FFF2-40B4-BE49-F238E27FC236}">
                <a16:creationId xmlns:a16="http://schemas.microsoft.com/office/drawing/2014/main" id="{3F4B1E3B-49FB-079B-CAF9-4832CEE60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986213"/>
            <a:ext cx="5255405" cy="349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896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04623-1840-3841-E941-4D4CF7C03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F188E-FBBB-AB28-1D64-01687F519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Report-back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D3ADC6-D448-3E99-4C90-A8F0816E7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5318EB-547E-C799-659B-9D22B27B79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Stakeholder engagement – Jurisdictional Standard-setter meeting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E4D947-8BEC-4CBF-5D64-813576C93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54823" y="2608289"/>
            <a:ext cx="4012259" cy="3164289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Best Practice Forum / Technology platforms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More conversation to highlight resources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Joint material with IAASB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Session dedicated to trainees and students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SMP Guidance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</p:txBody>
      </p:sp>
      <p:pic>
        <p:nvPicPr>
          <p:cNvPr id="6" name="Picture 5" descr="Two people with speech bubbles">
            <a:extLst>
              <a:ext uri="{FF2B5EF4-FFF2-40B4-BE49-F238E27FC236}">
                <a16:creationId xmlns:a16="http://schemas.microsoft.com/office/drawing/2014/main" id="{1C387759-EDE0-131E-D895-CC72168A06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1905918"/>
            <a:ext cx="2969757" cy="3970701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4200EEB0-23A1-1294-FEBF-F4F42F1E272C}"/>
              </a:ext>
            </a:extLst>
          </p:cNvPr>
          <p:cNvSpPr txBox="1">
            <a:spLocks/>
          </p:cNvSpPr>
          <p:nvPr/>
        </p:nvSpPr>
        <p:spPr>
          <a:xfrm>
            <a:off x="4174869" y="2608289"/>
            <a:ext cx="4012259" cy="331669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Webinars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Podcasts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Real case examples / case studies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Short informative and educational materials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Frequently Asked Questions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A63D38-B800-463A-5114-2923EAF1C995}"/>
              </a:ext>
            </a:extLst>
          </p:cNvPr>
          <p:cNvSpPr txBox="1"/>
          <p:nvPr/>
        </p:nvSpPr>
        <p:spPr>
          <a:xfrm>
            <a:off x="4174869" y="2041539"/>
            <a:ext cx="66856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</a:rPr>
              <a:t>Additional Resources IESBA should consider developing</a:t>
            </a:r>
            <a:r>
              <a:rPr lang="en-US" b="1" dirty="0"/>
              <a:t>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87039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ESBA PowerPoint template" id="{460F7756-4A62-42F9-AA85-B7DA20CF4E4F}" vid="{4A309968-9A30-41B8-ABDB-0861C2D968F3}"/>
    </a:ext>
  </a:extLst>
</a:theme>
</file>

<file path=ppt/theme/theme2.xml><?xml version="1.0" encoding="utf-8"?>
<a:theme xmlns:a="http://schemas.openxmlformats.org/drawingml/2006/main" name="2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ESBA PowerPoint template" id="{460F7756-4A62-42F9-AA85-B7DA20CF4E4F}" vid="{293ED9F1-0753-4BE4-8A4D-87B97EE33BE3}"/>
    </a:ext>
  </a:extLst>
</a:theme>
</file>

<file path=ppt/theme/theme3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ESBA PowerPoint template" id="{460F7756-4A62-42F9-AA85-B7DA20CF4E4F}" vid="{6BB0B392-41F8-4938-BEA7-3B436D0E5846}"/>
    </a:ext>
  </a:extLst>
</a:theme>
</file>

<file path=ppt/theme/theme4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ESBA PowerPoint template" id="{460F7756-4A62-42F9-AA85-B7DA20CF4E4F}" vid="{B9F17E06-2C68-4C7B-9862-C458EBED27A7}"/>
    </a:ext>
  </a:extLst>
</a:theme>
</file>

<file path=ppt/theme/theme5.xml><?xml version="1.0" encoding="utf-8"?>
<a:theme xmlns:a="http://schemas.openxmlformats.org/drawingml/2006/main" name="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ESBA PowerPoint template" id="{460F7756-4A62-42F9-AA85-B7DA20CF4E4F}" vid="{2AADFFFE-440D-49FF-93BF-34962373F80C}"/>
    </a:ext>
  </a:extLst>
</a:theme>
</file>

<file path=ppt/theme/theme6.xml><?xml version="1.0" encoding="utf-8"?>
<a:theme xmlns:a="http://schemas.openxmlformats.org/drawingml/2006/main" name="1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ESBA PowerPoint template" id="{460F7756-4A62-42F9-AA85-B7DA20CF4E4F}" vid="{5615A295-771F-4BC4-9FB9-709997514FD2}"/>
    </a:ext>
  </a:extLst>
</a:theme>
</file>

<file path=ppt/theme/theme7.xml><?xml version="1.0" encoding="utf-8"?>
<a:theme xmlns:a="http://schemas.openxmlformats.org/drawingml/2006/main" name="2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ESBA PowerPoint template" id="{460F7756-4A62-42F9-AA85-B7DA20CF4E4F}" vid="{D08319F0-8B4F-4773-941C-5E1AF7CC919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9" ma:contentTypeDescription="Create a new document." ma:contentTypeScope="" ma:versionID="d464cd65c375594d67cb4f0494574b6e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14ef489e8370de89dd9afd9a6333c468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838CB8-0881-406E-A9B8-51DD25DC81A4}">
  <ds:schemaRefs>
    <ds:schemaRef ds:uri="79bc775b-b7f8-4180-b6c0-efe92caddf77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B089284-C72F-474A-8F0B-E0EDED9068B5}"/>
</file>

<file path=docProps/app.xml><?xml version="1.0" encoding="utf-8"?>
<Properties xmlns="http://schemas.openxmlformats.org/officeDocument/2006/extended-properties" xmlns:vt="http://schemas.openxmlformats.org/officeDocument/2006/docPropsVTypes">
  <Template>IESBA PowerPoint template</Template>
  <TotalTime>0</TotalTime>
  <Words>479</Words>
  <Application>Microsoft Office PowerPoint</Application>
  <PresentationFormat>Widescreen</PresentationFormat>
  <Paragraphs>128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Wingdings</vt:lpstr>
      <vt:lpstr>1_Office Theme</vt:lpstr>
      <vt:lpstr>2_Office Theme</vt:lpstr>
      <vt:lpstr>3_Office Theme</vt:lpstr>
      <vt:lpstr>3_Custom Design</vt:lpstr>
      <vt:lpstr>Custom Design</vt:lpstr>
      <vt:lpstr>1_Custom Design</vt:lpstr>
      <vt:lpstr>2_Custom Design</vt:lpstr>
      <vt:lpstr>Technology</vt:lpstr>
      <vt:lpstr>Agenda</vt:lpstr>
      <vt:lpstr>Report-back</vt:lpstr>
      <vt:lpstr>Report-back</vt:lpstr>
      <vt:lpstr>Report-back</vt:lpstr>
      <vt:lpstr>Report-back</vt:lpstr>
      <vt:lpstr>IESBA Technology Resources</vt:lpstr>
      <vt:lpstr>TWG Initiative and Focus for 2025</vt:lpstr>
      <vt:lpstr>Report-back</vt:lpstr>
      <vt:lpstr>Report-back</vt:lpstr>
      <vt:lpstr>IESBA Chatbot</vt:lpstr>
      <vt:lpstr>PowerPoint Presentation</vt:lpstr>
      <vt:lpstr>What have we done to date?</vt:lpstr>
      <vt:lpstr>Chatbot Example 1</vt:lpstr>
      <vt:lpstr>Chatbot Example 2</vt:lpstr>
      <vt:lpstr>Proposed Enhancements</vt:lpstr>
      <vt:lpstr>Next Steps</vt:lpstr>
      <vt:lpstr>Questions or Comments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Jeanne Viljoen</dc:creator>
  <cp:lastModifiedBy>Joanne Holt</cp:lastModifiedBy>
  <cp:revision>7</cp:revision>
  <dcterms:created xsi:type="dcterms:W3CDTF">2025-05-07T20:35:17Z</dcterms:created>
  <dcterms:modified xsi:type="dcterms:W3CDTF">2025-06-11T13:52:48Z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MediaServiceImageTags">
    <vt:lpwstr/>
  </property>
</Properties>
</file>