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</p:sldMasterIdLst>
  <p:notesMasterIdLst>
    <p:notesMasterId r:id="rId27"/>
  </p:notesMasterIdLst>
  <p:sldIdLst>
    <p:sldId id="268" r:id="rId13"/>
    <p:sldId id="2147472310" r:id="rId14"/>
    <p:sldId id="2147472309" r:id="rId15"/>
    <p:sldId id="2147472303" r:id="rId16"/>
    <p:sldId id="2147472306" r:id="rId17"/>
    <p:sldId id="2147472304" r:id="rId18"/>
    <p:sldId id="2147472298" r:id="rId19"/>
    <p:sldId id="2147472307" r:id="rId20"/>
    <p:sldId id="2147472308" r:id="rId21"/>
    <p:sldId id="256" r:id="rId22"/>
    <p:sldId id="286" r:id="rId23"/>
    <p:sldId id="296" r:id="rId24"/>
    <p:sldId id="2147472281" r:id="rId25"/>
    <p:sldId id="214747229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 Sustainability Overview and Sustainability Reporting" id="{C7A6A806-A4F1-574B-9F2E-E15B44EE21E0}">
          <p14:sldIdLst>
            <p14:sldId id="268"/>
            <p14:sldId id="2147472310"/>
            <p14:sldId id="2147472309"/>
            <p14:sldId id="2147472303"/>
            <p14:sldId id="2147472306"/>
            <p14:sldId id="2147472304"/>
            <p14:sldId id="2147472298"/>
            <p14:sldId id="2147472307"/>
            <p14:sldId id="2147472308"/>
            <p14:sldId id="256"/>
            <p14:sldId id="286"/>
            <p14:sldId id="296"/>
            <p14:sldId id="2147472281"/>
            <p14:sldId id="2147472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B62276D6-496F-52B6-6D00-824CB7935334}" name="Ken Siong" initials="KS" userId="S::KenSiong@ethicsboard.org::f7679ae9-de6b-4f69-a967-87584c14b709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DA2"/>
    <a:srgbClr val="6A7D8A"/>
    <a:srgbClr val="465A6D"/>
    <a:srgbClr val="637C79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AC466B-3731-477A-B528-2324759C380E}" v="5" dt="2025-03-08T10:28:57.0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8" autoAdjust="0"/>
    <p:restoredTop sz="94310" autoAdjust="0"/>
  </p:normalViewPr>
  <p:slideViewPr>
    <p:cSldViewPr snapToGrid="0">
      <p:cViewPr varScale="1">
        <p:scale>
          <a:sx n="78" d="100"/>
          <a:sy n="78" d="100"/>
        </p:scale>
        <p:origin x="8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ilvia Sramko" userId="ea6f34b9-fe87-46d6-b158-703cc6b3cc9d" providerId="ADAL" clId="{FBAC466B-3731-477A-B528-2324759C380E}"/>
    <pc:docChg chg="undo custSel addSld delSld modSld modSection">
      <pc:chgData name="Szilvia Sramko" userId="ea6f34b9-fe87-46d6-b158-703cc6b3cc9d" providerId="ADAL" clId="{FBAC466B-3731-477A-B528-2324759C380E}" dt="2025-03-08T10:37:07.378" v="241" actId="255"/>
      <pc:docMkLst>
        <pc:docMk/>
      </pc:docMkLst>
      <pc:sldChg chg="modSp mod">
        <pc:chgData name="Szilvia Sramko" userId="ea6f34b9-fe87-46d6-b158-703cc6b3cc9d" providerId="ADAL" clId="{FBAC466B-3731-477A-B528-2324759C380E}" dt="2025-03-08T10:37:07.378" v="241" actId="255"/>
        <pc:sldMkLst>
          <pc:docMk/>
          <pc:sldMk cId="2586058810" sldId="256"/>
        </pc:sldMkLst>
        <pc:spChg chg="mod">
          <ac:chgData name="Szilvia Sramko" userId="ea6f34b9-fe87-46d6-b158-703cc6b3cc9d" providerId="ADAL" clId="{FBAC466B-3731-477A-B528-2324759C380E}" dt="2025-03-08T10:37:07.378" v="241" actId="255"/>
          <ac:spMkLst>
            <pc:docMk/>
            <pc:sldMk cId="2586058810" sldId="256"/>
            <ac:spMk id="2" creationId="{CFE75451-6A4B-484B-9ED1-353CCE25B0F4}"/>
          </ac:spMkLst>
        </pc:spChg>
      </pc:sldChg>
      <pc:sldChg chg="modSp mod">
        <pc:chgData name="Szilvia Sramko" userId="ea6f34b9-fe87-46d6-b158-703cc6b3cc9d" providerId="ADAL" clId="{FBAC466B-3731-477A-B528-2324759C380E}" dt="2025-03-08T10:36:18.461" v="236" actId="20577"/>
        <pc:sldMkLst>
          <pc:docMk/>
          <pc:sldMk cId="3552068023" sldId="268"/>
        </pc:sldMkLst>
        <pc:spChg chg="mod">
          <ac:chgData name="Szilvia Sramko" userId="ea6f34b9-fe87-46d6-b158-703cc6b3cc9d" providerId="ADAL" clId="{FBAC466B-3731-477A-B528-2324759C380E}" dt="2025-03-08T10:36:18.461" v="236" actId="20577"/>
          <ac:spMkLst>
            <pc:docMk/>
            <pc:sldMk cId="3552068023" sldId="268"/>
            <ac:spMk id="3" creationId="{CA14BD7B-E75A-40B9-42B5-3FAB786F55C9}"/>
          </ac:spMkLst>
        </pc:spChg>
      </pc:sldChg>
      <pc:sldChg chg="addSp modSp mod">
        <pc:chgData name="Szilvia Sramko" userId="ea6f34b9-fe87-46d6-b158-703cc6b3cc9d" providerId="ADAL" clId="{FBAC466B-3731-477A-B528-2324759C380E}" dt="2025-03-08T10:27:42.550" v="220" actId="1076"/>
        <pc:sldMkLst>
          <pc:docMk/>
          <pc:sldMk cId="834981575" sldId="2147472281"/>
        </pc:sldMkLst>
        <pc:spChg chg="mod">
          <ac:chgData name="Szilvia Sramko" userId="ea6f34b9-fe87-46d6-b158-703cc6b3cc9d" providerId="ADAL" clId="{FBAC466B-3731-477A-B528-2324759C380E}" dt="2025-03-08T10:26:53.686" v="205" actId="20577"/>
          <ac:spMkLst>
            <pc:docMk/>
            <pc:sldMk cId="834981575" sldId="2147472281"/>
            <ac:spMk id="2" creationId="{3C40B829-5BFB-FCA4-9E08-666AAC47D455}"/>
          </ac:spMkLst>
        </pc:spChg>
        <pc:spChg chg="add mod">
          <ac:chgData name="Szilvia Sramko" userId="ea6f34b9-fe87-46d6-b158-703cc6b3cc9d" providerId="ADAL" clId="{FBAC466B-3731-477A-B528-2324759C380E}" dt="2025-03-08T10:27:42.550" v="220" actId="1076"/>
          <ac:spMkLst>
            <pc:docMk/>
            <pc:sldMk cId="834981575" sldId="2147472281"/>
            <ac:spMk id="4" creationId="{A2B5F63C-2D93-334B-91E2-D8B23FC3A875}"/>
          </ac:spMkLst>
        </pc:spChg>
      </pc:sldChg>
      <pc:sldChg chg="modSp mod modCm">
        <pc:chgData name="Szilvia Sramko" userId="ea6f34b9-fe87-46d6-b158-703cc6b3cc9d" providerId="ADAL" clId="{FBAC466B-3731-477A-B528-2324759C380E}" dt="2025-03-08T10:29:22.520" v="222" actId="20577"/>
        <pc:sldMkLst>
          <pc:docMk/>
          <pc:sldMk cId="1277170527" sldId="2147472310"/>
        </pc:sldMkLst>
        <pc:spChg chg="mod">
          <ac:chgData name="Szilvia Sramko" userId="ea6f34b9-fe87-46d6-b158-703cc6b3cc9d" providerId="ADAL" clId="{FBAC466B-3731-477A-B528-2324759C380E}" dt="2025-03-08T10:22:29.763" v="123" actId="20577"/>
          <ac:spMkLst>
            <pc:docMk/>
            <pc:sldMk cId="1277170527" sldId="2147472310"/>
            <ac:spMk id="2" creationId="{3F958624-E1C1-9985-CD7A-0E9F382E84D6}"/>
          </ac:spMkLst>
        </pc:spChg>
        <pc:spChg chg="mod">
          <ac:chgData name="Szilvia Sramko" userId="ea6f34b9-fe87-46d6-b158-703cc6b3cc9d" providerId="ADAL" clId="{FBAC466B-3731-477A-B528-2324759C380E}" dt="2025-03-08T10:29:22.520" v="222" actId="20577"/>
          <ac:spMkLst>
            <pc:docMk/>
            <pc:sldMk cId="1277170527" sldId="2147472310"/>
            <ac:spMk id="5" creationId="{E61E3A16-78BD-4E4F-0523-4A3F48A6BD2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zilvia Sramko" userId="ea6f34b9-fe87-46d6-b158-703cc6b3cc9d" providerId="ADAL" clId="{FBAC466B-3731-477A-B528-2324759C380E}" dt="2025-03-08T10:22:29.763" v="123" actId="20577"/>
              <pc2:cmMkLst xmlns:pc2="http://schemas.microsoft.com/office/powerpoint/2019/9/main/command">
                <pc:docMk/>
                <pc:sldMk cId="1277170527" sldId="2147472310"/>
                <pc2:cmMk id="{8CA98312-4360-47E1-BF04-8214FD19BFC2}"/>
              </pc2:cmMkLst>
            </pc226:cmChg>
            <pc226:cmChg xmlns:pc226="http://schemas.microsoft.com/office/powerpoint/2022/06/main/command" chg="mod">
              <pc226:chgData name="Szilvia Sramko" userId="ea6f34b9-fe87-46d6-b158-703cc6b3cc9d" providerId="ADAL" clId="{FBAC466B-3731-477A-B528-2324759C380E}" dt="2025-03-08T10:22:48.647" v="124" actId="20577"/>
              <pc2:cmMkLst xmlns:pc2="http://schemas.microsoft.com/office/powerpoint/2019/9/main/command">
                <pc:docMk/>
                <pc:sldMk cId="1277170527" sldId="2147472310"/>
                <pc2:cmMk id="{0B87F0AB-5E26-4787-A709-7AB9E8BFBD60}"/>
              </pc2:cmMkLst>
            </pc226:cmChg>
          </p:ext>
        </pc:extLst>
      </pc:sldChg>
      <pc:sldChg chg="delSp modSp new del mod">
        <pc:chgData name="Szilvia Sramko" userId="ea6f34b9-fe87-46d6-b158-703cc6b3cc9d" providerId="ADAL" clId="{FBAC466B-3731-477A-B528-2324759C380E}" dt="2025-03-08T10:28:53.648" v="221" actId="47"/>
        <pc:sldMkLst>
          <pc:docMk/>
          <pc:sldMk cId="695495176" sldId="2147472311"/>
        </pc:sldMkLst>
        <pc:spChg chg="mod">
          <ac:chgData name="Szilvia Sramko" userId="ea6f34b9-fe87-46d6-b158-703cc6b3cc9d" providerId="ADAL" clId="{FBAC466B-3731-477A-B528-2324759C380E}" dt="2025-03-08T10:25:28.925" v="144" actId="20577"/>
          <ac:spMkLst>
            <pc:docMk/>
            <pc:sldMk cId="695495176" sldId="2147472311"/>
            <ac:spMk id="3" creationId="{1751D28B-30D0-B810-8B97-95EE5CBC24F6}"/>
          </ac:spMkLst>
        </pc:spChg>
        <pc:spChg chg="del">
          <ac:chgData name="Szilvia Sramko" userId="ea6f34b9-fe87-46d6-b158-703cc6b3cc9d" providerId="ADAL" clId="{FBAC466B-3731-477A-B528-2324759C380E}" dt="2025-03-08T10:25:06.983" v="127" actId="478"/>
          <ac:spMkLst>
            <pc:docMk/>
            <pc:sldMk cId="695495176" sldId="2147472311"/>
            <ac:spMk id="4" creationId="{F0EE35AE-3FDF-C585-4530-8FC0331284F0}"/>
          </ac:spMkLst>
        </pc:spChg>
        <pc:spChg chg="mod">
          <ac:chgData name="Szilvia Sramko" userId="ea6f34b9-fe87-46d6-b158-703cc6b3cc9d" providerId="ADAL" clId="{FBAC466B-3731-477A-B528-2324759C380E}" dt="2025-03-08T10:25:18.525" v="130"/>
          <ac:spMkLst>
            <pc:docMk/>
            <pc:sldMk cId="695495176" sldId="2147472311"/>
            <ac:spMk id="5" creationId="{78073E9A-1858-263C-B238-92B2EC73CD4E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FD49E3-B741-428C-BE6F-BDEEE9731C96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2BA2A7E9-3688-49DD-BC05-C36FCCD495AA}">
      <dgm:prSet phldrT="[Text]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/>
            <a:t>IESSA Implementation Monitoring Advisory Group (IIMAG)</a:t>
          </a:r>
        </a:p>
      </dgm:t>
    </dgm:pt>
    <dgm:pt modelId="{F39E9207-691C-46C1-AD44-798881145F51}" type="parTrans" cxnId="{69759ADA-5E0D-4D84-9A64-8B953EF123C7}">
      <dgm:prSet/>
      <dgm:spPr/>
      <dgm:t>
        <a:bodyPr/>
        <a:lstStyle/>
        <a:p>
          <a:endParaRPr lang="en-US"/>
        </a:p>
      </dgm:t>
    </dgm:pt>
    <dgm:pt modelId="{9F69AAF3-7559-4B94-92D7-BDC13B2ACAD8}" type="sibTrans" cxnId="{69759ADA-5E0D-4D84-9A64-8B953EF123C7}">
      <dgm:prSet/>
      <dgm:spPr/>
      <dgm:t>
        <a:bodyPr/>
        <a:lstStyle/>
        <a:p>
          <a:endParaRPr lang="en-US"/>
        </a:p>
      </dgm:t>
    </dgm:pt>
    <dgm:pt modelId="{AB6BCC18-DE4C-4EFA-B4E3-AC0E1740AAEC}">
      <dgm:prSet phldrT="[Text]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/>
            <a:t>Ongoing Outreach with Key Stakeholders</a:t>
          </a:r>
        </a:p>
      </dgm:t>
    </dgm:pt>
    <dgm:pt modelId="{8596A55B-19A7-437F-9AA9-6DD516083771}" type="parTrans" cxnId="{DCD02FBF-4E9E-4BC4-A645-5B6674097769}">
      <dgm:prSet/>
      <dgm:spPr/>
      <dgm:t>
        <a:bodyPr/>
        <a:lstStyle/>
        <a:p>
          <a:endParaRPr lang="en-US"/>
        </a:p>
      </dgm:t>
    </dgm:pt>
    <dgm:pt modelId="{B22E8B35-87B7-4CD1-A8EB-7B04B9D1DED0}" type="sibTrans" cxnId="{DCD02FBF-4E9E-4BC4-A645-5B6674097769}">
      <dgm:prSet/>
      <dgm:spPr/>
      <dgm:t>
        <a:bodyPr/>
        <a:lstStyle/>
        <a:p>
          <a:endParaRPr lang="en-US"/>
        </a:p>
      </dgm:t>
    </dgm:pt>
    <dgm:pt modelId="{3CF43672-CB8C-4869-8E47-13FE89B05F63}">
      <dgm:prSet phldrT="[Text]"/>
      <dgm:spPr/>
      <dgm:t>
        <a:bodyPr/>
        <a:lstStyle/>
        <a:p>
          <a:r>
            <a:rPr lang="en-US" dirty="0"/>
            <a:t>Other Potential Ways?</a:t>
          </a:r>
        </a:p>
      </dgm:t>
    </dgm:pt>
    <dgm:pt modelId="{648B342D-BF45-49EC-9348-92BB25CD0B96}" type="parTrans" cxnId="{FF092812-F696-4731-B4F9-6EE404FC36DC}">
      <dgm:prSet/>
      <dgm:spPr/>
      <dgm:t>
        <a:bodyPr/>
        <a:lstStyle/>
        <a:p>
          <a:endParaRPr lang="en-US"/>
        </a:p>
      </dgm:t>
    </dgm:pt>
    <dgm:pt modelId="{ECAB224D-1A17-479C-BE14-BAE977914BBA}" type="sibTrans" cxnId="{FF092812-F696-4731-B4F9-6EE404FC36DC}">
      <dgm:prSet/>
      <dgm:spPr/>
      <dgm:t>
        <a:bodyPr/>
        <a:lstStyle/>
        <a:p>
          <a:endParaRPr lang="en-US"/>
        </a:p>
      </dgm:t>
    </dgm:pt>
    <dgm:pt modelId="{C1DAAD96-A2F5-4470-AF09-DC7E3B69AB32}">
      <dgm:prSet/>
      <dgm:spPr/>
      <dgm:t>
        <a:bodyPr/>
        <a:lstStyle/>
        <a:p>
          <a:r>
            <a:rPr lang="en-US" dirty="0"/>
            <a:t>Digital Platform</a:t>
          </a:r>
        </a:p>
      </dgm:t>
    </dgm:pt>
    <dgm:pt modelId="{9D9291B0-FCEE-4B1A-8195-468439E73D4B}" type="parTrans" cxnId="{50B36A0C-43DF-4C26-B5DB-DC781E1E52BD}">
      <dgm:prSet/>
      <dgm:spPr/>
      <dgm:t>
        <a:bodyPr/>
        <a:lstStyle/>
        <a:p>
          <a:endParaRPr lang="en-US"/>
        </a:p>
      </dgm:t>
    </dgm:pt>
    <dgm:pt modelId="{7EEF462E-7A2F-4F45-90FF-A931363B277A}" type="sibTrans" cxnId="{50B36A0C-43DF-4C26-B5DB-DC781E1E52BD}">
      <dgm:prSet/>
      <dgm:spPr/>
      <dgm:t>
        <a:bodyPr/>
        <a:lstStyle/>
        <a:p>
          <a:endParaRPr lang="en-US"/>
        </a:p>
      </dgm:t>
    </dgm:pt>
    <dgm:pt modelId="{E7AF25DA-8AAE-413B-9F9F-8CD3E708F2A9}" type="pres">
      <dgm:prSet presAssocID="{7AFD49E3-B741-428C-BE6F-BDEEE9731C96}" presName="linearFlow" presStyleCnt="0">
        <dgm:presLayoutVars>
          <dgm:dir/>
          <dgm:resizeHandles val="exact"/>
        </dgm:presLayoutVars>
      </dgm:prSet>
      <dgm:spPr/>
    </dgm:pt>
    <dgm:pt modelId="{296F9935-1DD0-49C6-B913-790917B6411A}" type="pres">
      <dgm:prSet presAssocID="{2BA2A7E9-3688-49DD-BC05-C36FCCD495AA}" presName="composite" presStyleCnt="0"/>
      <dgm:spPr/>
    </dgm:pt>
    <dgm:pt modelId="{E3809481-8631-4FD5-857E-E0ECD068BE66}" type="pres">
      <dgm:prSet presAssocID="{2BA2A7E9-3688-49DD-BC05-C36FCCD495AA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 brainstorm with solid fill"/>
        </a:ext>
      </dgm:extLst>
    </dgm:pt>
    <dgm:pt modelId="{64E4EBE3-272E-42F3-BB61-87435CF8AB08}" type="pres">
      <dgm:prSet presAssocID="{2BA2A7E9-3688-49DD-BC05-C36FCCD495AA}" presName="txShp" presStyleLbl="node1" presStyleIdx="0" presStyleCnt="4">
        <dgm:presLayoutVars>
          <dgm:bulletEnabled val="1"/>
        </dgm:presLayoutVars>
      </dgm:prSet>
      <dgm:spPr/>
    </dgm:pt>
    <dgm:pt modelId="{19C2A20F-018F-46FF-A402-9487BEEAE93F}" type="pres">
      <dgm:prSet presAssocID="{9F69AAF3-7559-4B94-92D7-BDC13B2ACAD8}" presName="spacing" presStyleCnt="0"/>
      <dgm:spPr/>
    </dgm:pt>
    <dgm:pt modelId="{7F7A3964-8C46-44B4-938D-F6FE1622DA3A}" type="pres">
      <dgm:prSet presAssocID="{C1DAAD96-A2F5-4470-AF09-DC7E3B69AB32}" presName="composite" presStyleCnt="0"/>
      <dgm:spPr/>
    </dgm:pt>
    <dgm:pt modelId="{3943CD8C-253C-4E81-8B4B-84B50B1F06E5}" type="pres">
      <dgm:prSet presAssocID="{C1DAAD96-A2F5-4470-AF09-DC7E3B69AB32}" presName="imgShp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nternet with solid fill"/>
        </a:ext>
      </dgm:extLst>
    </dgm:pt>
    <dgm:pt modelId="{AF700F17-8A07-4E45-86BA-21C2E7AF3EDE}" type="pres">
      <dgm:prSet presAssocID="{C1DAAD96-A2F5-4470-AF09-DC7E3B69AB32}" presName="txShp" presStyleLbl="node1" presStyleIdx="1" presStyleCnt="4">
        <dgm:presLayoutVars>
          <dgm:bulletEnabled val="1"/>
        </dgm:presLayoutVars>
      </dgm:prSet>
      <dgm:spPr/>
    </dgm:pt>
    <dgm:pt modelId="{D1DC4DED-ED41-4608-96D1-0601D4937D04}" type="pres">
      <dgm:prSet presAssocID="{7EEF462E-7A2F-4F45-90FF-A931363B277A}" presName="spacing" presStyleCnt="0"/>
      <dgm:spPr/>
    </dgm:pt>
    <dgm:pt modelId="{1C59022D-6A85-4281-92C1-3678080EDFEE}" type="pres">
      <dgm:prSet presAssocID="{AB6BCC18-DE4C-4EFA-B4E3-AC0E1740AAEC}" presName="composite" presStyleCnt="0"/>
      <dgm:spPr/>
    </dgm:pt>
    <dgm:pt modelId="{F476DCCC-A98E-4F77-84DB-D0CD9898E244}" type="pres">
      <dgm:prSet presAssocID="{AB6BCC18-DE4C-4EFA-B4E3-AC0E1740AAEC}" presName="imgShp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room with solid fill"/>
        </a:ext>
      </dgm:extLst>
    </dgm:pt>
    <dgm:pt modelId="{0A716602-3F2B-428C-8C80-F6862AAD1ECE}" type="pres">
      <dgm:prSet presAssocID="{AB6BCC18-DE4C-4EFA-B4E3-AC0E1740AAEC}" presName="txShp" presStyleLbl="node1" presStyleIdx="2" presStyleCnt="4">
        <dgm:presLayoutVars>
          <dgm:bulletEnabled val="1"/>
        </dgm:presLayoutVars>
      </dgm:prSet>
      <dgm:spPr/>
    </dgm:pt>
    <dgm:pt modelId="{11AD8358-EAF0-4518-9C84-C426B2241AE6}" type="pres">
      <dgm:prSet presAssocID="{B22E8B35-87B7-4CD1-A8EB-7B04B9D1DED0}" presName="spacing" presStyleCnt="0"/>
      <dgm:spPr/>
    </dgm:pt>
    <dgm:pt modelId="{F4BFF8DF-46EA-48F1-A329-ED6D07B22F1A}" type="pres">
      <dgm:prSet presAssocID="{3CF43672-CB8C-4869-8E47-13FE89B05F63}" presName="composite" presStyleCnt="0"/>
      <dgm:spPr/>
    </dgm:pt>
    <dgm:pt modelId="{2B6BB721-390C-4559-B31A-2964AA9E4680}" type="pres">
      <dgm:prSet presAssocID="{3CF43672-CB8C-4869-8E47-13FE89B05F63}" presName="imgShp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Question Mark with solid fill"/>
        </a:ext>
      </dgm:extLst>
    </dgm:pt>
    <dgm:pt modelId="{081C37CF-A0FA-42E9-BD6F-29C1A7A6455B}" type="pres">
      <dgm:prSet presAssocID="{3CF43672-CB8C-4869-8E47-13FE89B05F63}" presName="txShp" presStyleLbl="node1" presStyleIdx="3" presStyleCnt="4">
        <dgm:presLayoutVars>
          <dgm:bulletEnabled val="1"/>
        </dgm:presLayoutVars>
      </dgm:prSet>
      <dgm:spPr/>
    </dgm:pt>
  </dgm:ptLst>
  <dgm:cxnLst>
    <dgm:cxn modelId="{BA5FFD01-80AB-4442-A2EE-6670C5CE9891}" type="presOf" srcId="{3CF43672-CB8C-4869-8E47-13FE89B05F63}" destId="{081C37CF-A0FA-42E9-BD6F-29C1A7A6455B}" srcOrd="0" destOrd="0" presId="urn:microsoft.com/office/officeart/2005/8/layout/vList3"/>
    <dgm:cxn modelId="{50B36A0C-43DF-4C26-B5DB-DC781E1E52BD}" srcId="{7AFD49E3-B741-428C-BE6F-BDEEE9731C96}" destId="{C1DAAD96-A2F5-4470-AF09-DC7E3B69AB32}" srcOrd="1" destOrd="0" parTransId="{9D9291B0-FCEE-4B1A-8195-468439E73D4B}" sibTransId="{7EEF462E-7A2F-4F45-90FF-A931363B277A}"/>
    <dgm:cxn modelId="{FF092812-F696-4731-B4F9-6EE404FC36DC}" srcId="{7AFD49E3-B741-428C-BE6F-BDEEE9731C96}" destId="{3CF43672-CB8C-4869-8E47-13FE89B05F63}" srcOrd="3" destOrd="0" parTransId="{648B342D-BF45-49EC-9348-92BB25CD0B96}" sibTransId="{ECAB224D-1A17-479C-BE14-BAE977914BBA}"/>
    <dgm:cxn modelId="{1CF3F718-AEEF-4ABD-9373-E8AE5757789A}" type="presOf" srcId="{AB6BCC18-DE4C-4EFA-B4E3-AC0E1740AAEC}" destId="{0A716602-3F2B-428C-8C80-F6862AAD1ECE}" srcOrd="0" destOrd="0" presId="urn:microsoft.com/office/officeart/2005/8/layout/vList3"/>
    <dgm:cxn modelId="{C99C8666-D2E8-4186-8F14-4EBCD2B70CA4}" type="presOf" srcId="{7AFD49E3-B741-428C-BE6F-BDEEE9731C96}" destId="{E7AF25DA-8AAE-413B-9F9F-8CD3E708F2A9}" srcOrd="0" destOrd="0" presId="urn:microsoft.com/office/officeart/2005/8/layout/vList3"/>
    <dgm:cxn modelId="{06EEDA4D-59A1-41F5-881B-8405055A32E0}" type="presOf" srcId="{2BA2A7E9-3688-49DD-BC05-C36FCCD495AA}" destId="{64E4EBE3-272E-42F3-BB61-87435CF8AB08}" srcOrd="0" destOrd="0" presId="urn:microsoft.com/office/officeart/2005/8/layout/vList3"/>
    <dgm:cxn modelId="{DCD02FBF-4E9E-4BC4-A645-5B6674097769}" srcId="{7AFD49E3-B741-428C-BE6F-BDEEE9731C96}" destId="{AB6BCC18-DE4C-4EFA-B4E3-AC0E1740AAEC}" srcOrd="2" destOrd="0" parTransId="{8596A55B-19A7-437F-9AA9-6DD516083771}" sibTransId="{B22E8B35-87B7-4CD1-A8EB-7B04B9D1DED0}"/>
    <dgm:cxn modelId="{34383BCF-1795-4710-9D1D-1CCE68E6D42E}" type="presOf" srcId="{C1DAAD96-A2F5-4470-AF09-DC7E3B69AB32}" destId="{AF700F17-8A07-4E45-86BA-21C2E7AF3EDE}" srcOrd="0" destOrd="0" presId="urn:microsoft.com/office/officeart/2005/8/layout/vList3"/>
    <dgm:cxn modelId="{69759ADA-5E0D-4D84-9A64-8B953EF123C7}" srcId="{7AFD49E3-B741-428C-BE6F-BDEEE9731C96}" destId="{2BA2A7E9-3688-49DD-BC05-C36FCCD495AA}" srcOrd="0" destOrd="0" parTransId="{F39E9207-691C-46C1-AD44-798881145F51}" sibTransId="{9F69AAF3-7559-4B94-92D7-BDC13B2ACAD8}"/>
    <dgm:cxn modelId="{BD0E9BDF-20AD-4A22-90C6-4C72D1EA62B6}" type="presParOf" srcId="{E7AF25DA-8AAE-413B-9F9F-8CD3E708F2A9}" destId="{296F9935-1DD0-49C6-B913-790917B6411A}" srcOrd="0" destOrd="0" presId="urn:microsoft.com/office/officeart/2005/8/layout/vList3"/>
    <dgm:cxn modelId="{0C27782A-83E9-4367-B026-5B65AD60CE22}" type="presParOf" srcId="{296F9935-1DD0-49C6-B913-790917B6411A}" destId="{E3809481-8631-4FD5-857E-E0ECD068BE66}" srcOrd="0" destOrd="0" presId="urn:microsoft.com/office/officeart/2005/8/layout/vList3"/>
    <dgm:cxn modelId="{E2A5B452-950F-4C48-AD69-E73F4D2669E3}" type="presParOf" srcId="{296F9935-1DD0-49C6-B913-790917B6411A}" destId="{64E4EBE3-272E-42F3-BB61-87435CF8AB08}" srcOrd="1" destOrd="0" presId="urn:microsoft.com/office/officeart/2005/8/layout/vList3"/>
    <dgm:cxn modelId="{5F11ED0E-8D67-4BFD-9D3E-AEC825D7EF97}" type="presParOf" srcId="{E7AF25DA-8AAE-413B-9F9F-8CD3E708F2A9}" destId="{19C2A20F-018F-46FF-A402-9487BEEAE93F}" srcOrd="1" destOrd="0" presId="urn:microsoft.com/office/officeart/2005/8/layout/vList3"/>
    <dgm:cxn modelId="{0D7E3A13-2B7E-4C14-9BDC-66B1CBF2BC8B}" type="presParOf" srcId="{E7AF25DA-8AAE-413B-9F9F-8CD3E708F2A9}" destId="{7F7A3964-8C46-44B4-938D-F6FE1622DA3A}" srcOrd="2" destOrd="0" presId="urn:microsoft.com/office/officeart/2005/8/layout/vList3"/>
    <dgm:cxn modelId="{901C93D4-34DF-4422-8E5F-4DD821B6755B}" type="presParOf" srcId="{7F7A3964-8C46-44B4-938D-F6FE1622DA3A}" destId="{3943CD8C-253C-4E81-8B4B-84B50B1F06E5}" srcOrd="0" destOrd="0" presId="urn:microsoft.com/office/officeart/2005/8/layout/vList3"/>
    <dgm:cxn modelId="{8B841537-5C83-4518-AE01-7E218887EB58}" type="presParOf" srcId="{7F7A3964-8C46-44B4-938D-F6FE1622DA3A}" destId="{AF700F17-8A07-4E45-86BA-21C2E7AF3EDE}" srcOrd="1" destOrd="0" presId="urn:microsoft.com/office/officeart/2005/8/layout/vList3"/>
    <dgm:cxn modelId="{ED9FEC96-6A83-4C0C-9046-838EB2102376}" type="presParOf" srcId="{E7AF25DA-8AAE-413B-9F9F-8CD3E708F2A9}" destId="{D1DC4DED-ED41-4608-96D1-0601D4937D04}" srcOrd="3" destOrd="0" presId="urn:microsoft.com/office/officeart/2005/8/layout/vList3"/>
    <dgm:cxn modelId="{537CB8EF-343B-4F5A-B129-B3AA4344E50D}" type="presParOf" srcId="{E7AF25DA-8AAE-413B-9F9F-8CD3E708F2A9}" destId="{1C59022D-6A85-4281-92C1-3678080EDFEE}" srcOrd="4" destOrd="0" presId="urn:microsoft.com/office/officeart/2005/8/layout/vList3"/>
    <dgm:cxn modelId="{8DD5B98C-6A15-417E-97D8-56B0E3C8AF79}" type="presParOf" srcId="{1C59022D-6A85-4281-92C1-3678080EDFEE}" destId="{F476DCCC-A98E-4F77-84DB-D0CD9898E244}" srcOrd="0" destOrd="0" presId="urn:microsoft.com/office/officeart/2005/8/layout/vList3"/>
    <dgm:cxn modelId="{CF17B1ED-3300-4E02-8600-EA595CCAEE58}" type="presParOf" srcId="{1C59022D-6A85-4281-92C1-3678080EDFEE}" destId="{0A716602-3F2B-428C-8C80-F6862AAD1ECE}" srcOrd="1" destOrd="0" presId="urn:microsoft.com/office/officeart/2005/8/layout/vList3"/>
    <dgm:cxn modelId="{E3138ECA-DDE1-4CAC-9F6E-1A2C0483E3F8}" type="presParOf" srcId="{E7AF25DA-8AAE-413B-9F9F-8CD3E708F2A9}" destId="{11AD8358-EAF0-4518-9C84-C426B2241AE6}" srcOrd="5" destOrd="0" presId="urn:microsoft.com/office/officeart/2005/8/layout/vList3"/>
    <dgm:cxn modelId="{7E02DA9C-4F27-43A1-933A-C6886B33CFA7}" type="presParOf" srcId="{E7AF25DA-8AAE-413B-9F9F-8CD3E708F2A9}" destId="{F4BFF8DF-46EA-48F1-A329-ED6D07B22F1A}" srcOrd="6" destOrd="0" presId="urn:microsoft.com/office/officeart/2005/8/layout/vList3"/>
    <dgm:cxn modelId="{E65DCF61-339A-4E26-90E6-929591803FEA}" type="presParOf" srcId="{F4BFF8DF-46EA-48F1-A329-ED6D07B22F1A}" destId="{2B6BB721-390C-4559-B31A-2964AA9E4680}" srcOrd="0" destOrd="0" presId="urn:microsoft.com/office/officeart/2005/8/layout/vList3"/>
    <dgm:cxn modelId="{F165A426-F4A4-484D-A566-3D560893DE38}" type="presParOf" srcId="{F4BFF8DF-46EA-48F1-A329-ED6D07B22F1A}" destId="{081C37CF-A0FA-42E9-BD6F-29C1A7A6455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FF5AAA-CBB1-4A58-B5C0-28ECF94BCAD6}" type="doc">
      <dgm:prSet loTypeId="urn:microsoft.com/office/officeart/2011/layout/Tab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BC07E43-A8E6-43C1-B369-254175CBC8D3}">
      <dgm:prSet phldrT="[Text]"/>
      <dgm:spPr/>
      <dgm:t>
        <a:bodyPr/>
        <a:lstStyle/>
        <a:p>
          <a:r>
            <a:rPr lang="en-US" dirty="0"/>
            <a:t>Information Exchange</a:t>
          </a:r>
        </a:p>
      </dgm:t>
    </dgm:pt>
    <dgm:pt modelId="{4A643D79-23F3-43E6-88E9-94BA2A51C551}" type="parTrans" cxnId="{A6E6850A-FB0C-4F7C-B16C-2DF257470923}">
      <dgm:prSet/>
      <dgm:spPr/>
      <dgm:t>
        <a:bodyPr/>
        <a:lstStyle/>
        <a:p>
          <a:endParaRPr lang="en-US"/>
        </a:p>
      </dgm:t>
    </dgm:pt>
    <dgm:pt modelId="{74AC9CF4-D641-46F3-AFF0-8FA18910E8FE}" type="sibTrans" cxnId="{A6E6850A-FB0C-4F7C-B16C-2DF257470923}">
      <dgm:prSet/>
      <dgm:spPr/>
      <dgm:t>
        <a:bodyPr/>
        <a:lstStyle/>
        <a:p>
          <a:endParaRPr lang="en-US"/>
        </a:p>
      </dgm:t>
    </dgm:pt>
    <dgm:pt modelId="{58A60607-1D5F-43D9-A404-E5592DF2F269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0" i="0" dirty="0"/>
            <a:t>Insights and Feedback</a:t>
          </a:r>
          <a:endParaRPr lang="en-US" dirty="0"/>
        </a:p>
      </dgm:t>
    </dgm:pt>
    <dgm:pt modelId="{D9E37429-47AD-4F97-A0DA-142EA6C7BB40}" type="parTrans" cxnId="{90B2B77B-C7B5-4F33-9917-306A19FD8028}">
      <dgm:prSet/>
      <dgm:spPr/>
      <dgm:t>
        <a:bodyPr/>
        <a:lstStyle/>
        <a:p>
          <a:endParaRPr lang="en-US"/>
        </a:p>
      </dgm:t>
    </dgm:pt>
    <dgm:pt modelId="{6445AB18-5124-4EB0-A89A-91010B303296}" type="sibTrans" cxnId="{90B2B77B-C7B5-4F33-9917-306A19FD8028}">
      <dgm:prSet/>
      <dgm:spPr/>
      <dgm:t>
        <a:bodyPr/>
        <a:lstStyle/>
        <a:p>
          <a:endParaRPr lang="en-US"/>
        </a:p>
      </dgm:t>
    </dgm:pt>
    <dgm:pt modelId="{9CB0A3B0-72C4-4452-8A52-3E2DB24B81AB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0" i="0" dirty="0">
              <a:solidFill>
                <a:schemeClr val="accent1"/>
              </a:solidFill>
            </a:rPr>
            <a:t>Act as a sounding board to IESBA on practical or technical implementation matters relating to IESSA</a:t>
          </a:r>
          <a:endParaRPr lang="en-US" dirty="0">
            <a:solidFill>
              <a:schemeClr val="accent1"/>
            </a:solidFill>
          </a:endParaRPr>
        </a:p>
      </dgm:t>
    </dgm:pt>
    <dgm:pt modelId="{5E7C2872-1F29-46FA-A41E-0D363E9B865B}" type="parTrans" cxnId="{DD8E6786-5F57-42EB-974A-E90502447A25}">
      <dgm:prSet/>
      <dgm:spPr/>
      <dgm:t>
        <a:bodyPr/>
        <a:lstStyle/>
        <a:p>
          <a:endParaRPr lang="en-US"/>
        </a:p>
      </dgm:t>
    </dgm:pt>
    <dgm:pt modelId="{6E830860-3315-41D6-84E6-1501E78B0869}" type="sibTrans" cxnId="{DD8E6786-5F57-42EB-974A-E90502447A25}">
      <dgm:prSet/>
      <dgm:spPr/>
      <dgm:t>
        <a:bodyPr/>
        <a:lstStyle/>
        <a:p>
          <a:endParaRPr lang="en-US"/>
        </a:p>
      </dgm:t>
    </dgm:pt>
    <dgm:pt modelId="{074B13B0-C9B6-4F23-A86E-715EB2F6ED45}">
      <dgm:prSet phldrT="[Text]"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Provide input to, or collaborate on, the development of non-authoritative guidance material to support effective implementation of the IESSA</a:t>
          </a:r>
        </a:p>
      </dgm:t>
    </dgm:pt>
    <dgm:pt modelId="{CC445E97-0FC5-4AD4-9D49-19567CAC21BF}" type="parTrans" cxnId="{87E874D8-0D35-496E-BFAA-CC60E60EA723}">
      <dgm:prSet/>
      <dgm:spPr/>
      <dgm:t>
        <a:bodyPr/>
        <a:lstStyle/>
        <a:p>
          <a:endParaRPr lang="en-US"/>
        </a:p>
      </dgm:t>
    </dgm:pt>
    <dgm:pt modelId="{C15EF632-B7F8-4814-869B-332D72DEED94}" type="sibTrans" cxnId="{87E874D8-0D35-496E-BFAA-CC60E60EA723}">
      <dgm:prSet/>
      <dgm:spPr/>
      <dgm:t>
        <a:bodyPr/>
        <a:lstStyle/>
        <a:p>
          <a:endParaRPr lang="en-US"/>
        </a:p>
      </dgm:t>
    </dgm:pt>
    <dgm:pt modelId="{1A5504C5-1CE9-4915-97C3-4C8E7AD62C9C}">
      <dgm:prSet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Exchange information and views about practical issues or challenges identified during the implementation of IESSA</a:t>
          </a:r>
        </a:p>
      </dgm:t>
    </dgm:pt>
    <dgm:pt modelId="{19DE9708-200F-4B53-B49A-F401CF386BCA}" type="parTrans" cxnId="{D993E16A-E339-4406-9716-5C5AA25475BB}">
      <dgm:prSet/>
      <dgm:spPr/>
      <dgm:t>
        <a:bodyPr/>
        <a:lstStyle/>
        <a:p>
          <a:endParaRPr lang="en-US"/>
        </a:p>
      </dgm:t>
    </dgm:pt>
    <dgm:pt modelId="{777E1B18-A639-4C59-B4FC-F8F57DD17CA7}" type="sibTrans" cxnId="{D993E16A-E339-4406-9716-5C5AA25475BB}">
      <dgm:prSet/>
      <dgm:spPr/>
      <dgm:t>
        <a:bodyPr/>
        <a:lstStyle/>
        <a:p>
          <a:endParaRPr lang="en-US"/>
        </a:p>
      </dgm:t>
    </dgm:pt>
    <dgm:pt modelId="{5857CEA7-81E2-4473-87C2-7702521F2697}">
      <dgm:prSet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Provide insights, feedback or advice to IESBA to inform IESBA’s consideration of need for any timely responses</a:t>
          </a:r>
        </a:p>
      </dgm:t>
    </dgm:pt>
    <dgm:pt modelId="{88E16823-F32C-4CB9-ABB8-FDBAB8795C7A}" type="parTrans" cxnId="{C6C8EA80-A6B8-474F-A9C2-BE2429435145}">
      <dgm:prSet/>
      <dgm:spPr/>
      <dgm:t>
        <a:bodyPr/>
        <a:lstStyle/>
        <a:p>
          <a:endParaRPr lang="en-US"/>
        </a:p>
      </dgm:t>
    </dgm:pt>
    <dgm:pt modelId="{C8610589-B057-464A-AD65-61A6A800612B}" type="sibTrans" cxnId="{C6C8EA80-A6B8-474F-A9C2-BE2429435145}">
      <dgm:prSet/>
      <dgm:spPr/>
      <dgm:t>
        <a:bodyPr/>
        <a:lstStyle/>
        <a:p>
          <a:endParaRPr lang="en-US"/>
        </a:p>
      </dgm:t>
    </dgm:pt>
    <dgm:pt modelId="{B3898BCE-BFC1-49C4-913B-E92F15AA7497}">
      <dgm:prSet/>
      <dgm:spPr/>
      <dgm:t>
        <a:bodyPr/>
        <a:lstStyle/>
        <a:p>
          <a:r>
            <a:rPr lang="en-US" dirty="0"/>
            <a:t>Sounding board</a:t>
          </a:r>
        </a:p>
      </dgm:t>
    </dgm:pt>
    <dgm:pt modelId="{990C510A-056A-4CBB-A17C-DC01AF8F4DB6}" type="parTrans" cxnId="{82501247-6970-416A-A9BF-BA835F52FDAA}">
      <dgm:prSet/>
      <dgm:spPr/>
      <dgm:t>
        <a:bodyPr/>
        <a:lstStyle/>
        <a:p>
          <a:endParaRPr lang="en-US"/>
        </a:p>
      </dgm:t>
    </dgm:pt>
    <dgm:pt modelId="{F54D0958-F022-42E3-9C4C-26E0A3DB781D}" type="sibTrans" cxnId="{82501247-6970-416A-A9BF-BA835F52FDAA}">
      <dgm:prSet/>
      <dgm:spPr/>
      <dgm:t>
        <a:bodyPr/>
        <a:lstStyle/>
        <a:p>
          <a:endParaRPr lang="en-US"/>
        </a:p>
      </dgm:t>
    </dgm:pt>
    <dgm:pt modelId="{1039C320-B2BA-45CD-83BF-F2DC3ACB1B1D}">
      <dgm:prSet/>
      <dgm:spPr/>
      <dgm:t>
        <a:bodyPr/>
        <a:lstStyle/>
        <a:p>
          <a:r>
            <a:rPr lang="en-US" b="0" i="0" dirty="0"/>
            <a:t>Guidance Development </a:t>
          </a:r>
          <a:endParaRPr lang="en-US" dirty="0"/>
        </a:p>
      </dgm:t>
    </dgm:pt>
    <dgm:pt modelId="{CA382B90-255F-4915-AE61-FDBF02513B20}" type="parTrans" cxnId="{563DA96E-579A-497C-BAE9-3CDC9D0EE4EF}">
      <dgm:prSet/>
      <dgm:spPr/>
      <dgm:t>
        <a:bodyPr/>
        <a:lstStyle/>
        <a:p>
          <a:endParaRPr lang="en-US"/>
        </a:p>
      </dgm:t>
    </dgm:pt>
    <dgm:pt modelId="{F998E94E-0AEC-4209-A54D-29FD36FBD4DD}" type="sibTrans" cxnId="{563DA96E-579A-497C-BAE9-3CDC9D0EE4EF}">
      <dgm:prSet/>
      <dgm:spPr/>
      <dgm:t>
        <a:bodyPr/>
        <a:lstStyle/>
        <a:p>
          <a:endParaRPr lang="en-US"/>
        </a:p>
      </dgm:t>
    </dgm:pt>
    <dgm:pt modelId="{DEF07D48-5CD7-4CBE-B5B6-61C7A2208FF2}" type="pres">
      <dgm:prSet presAssocID="{BFFF5AAA-CBB1-4A58-B5C0-28ECF94BCAD6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FAC5DBAC-AB6C-489A-86F8-44636A6D265A}" type="pres">
      <dgm:prSet presAssocID="{6BC07E43-A8E6-43C1-B369-254175CBC8D3}" presName="composite" presStyleCnt="0"/>
      <dgm:spPr/>
    </dgm:pt>
    <dgm:pt modelId="{82E166B7-688D-449D-AB81-64AB7F928824}" type="pres">
      <dgm:prSet presAssocID="{6BC07E43-A8E6-43C1-B369-254175CBC8D3}" presName="First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F4969C4E-8336-44DD-A97B-2D3E6D0ACB3D}" type="pres">
      <dgm:prSet presAssocID="{6BC07E43-A8E6-43C1-B369-254175CBC8D3}" presName="Parent" presStyleLbl="alignNode1" presStyleIdx="0" presStyleCnt="4">
        <dgm:presLayoutVars>
          <dgm:chMax val="3"/>
          <dgm:chPref val="3"/>
          <dgm:bulletEnabled val="1"/>
        </dgm:presLayoutVars>
      </dgm:prSet>
      <dgm:spPr/>
    </dgm:pt>
    <dgm:pt modelId="{281FE735-AB20-4434-87DF-9DE13B87B57B}" type="pres">
      <dgm:prSet presAssocID="{6BC07E43-A8E6-43C1-B369-254175CBC8D3}" presName="Accent" presStyleLbl="parChTrans1D1" presStyleIdx="0" presStyleCnt="4"/>
      <dgm:spPr/>
    </dgm:pt>
    <dgm:pt modelId="{49C8A5CA-59D0-4552-9C67-0C96DF92E5A9}" type="pres">
      <dgm:prSet presAssocID="{74AC9CF4-D641-46F3-AFF0-8FA18910E8FE}" presName="sibTrans" presStyleCnt="0"/>
      <dgm:spPr/>
    </dgm:pt>
    <dgm:pt modelId="{BCB73C04-4773-4809-91B9-F143A8F78225}" type="pres">
      <dgm:prSet presAssocID="{58A60607-1D5F-43D9-A404-E5592DF2F269}" presName="composite" presStyleCnt="0"/>
      <dgm:spPr/>
    </dgm:pt>
    <dgm:pt modelId="{4E1F6638-BF1C-415F-8BAB-94994492ECE5}" type="pres">
      <dgm:prSet presAssocID="{58A60607-1D5F-43D9-A404-E5592DF2F269}" presName="First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6C6AC236-AC25-44B7-A9F1-B09BDBA78F19}" type="pres">
      <dgm:prSet presAssocID="{58A60607-1D5F-43D9-A404-E5592DF2F269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</dgm:pt>
    <dgm:pt modelId="{56A7F4AA-2625-4217-B53F-D5832E4E4435}" type="pres">
      <dgm:prSet presAssocID="{58A60607-1D5F-43D9-A404-E5592DF2F269}" presName="Accent" presStyleLbl="parChTrans1D1" presStyleIdx="1" presStyleCnt="4"/>
      <dgm:spPr/>
    </dgm:pt>
    <dgm:pt modelId="{D2C782F7-8C5C-415F-B9DD-EF422CA29ABA}" type="pres">
      <dgm:prSet presAssocID="{6445AB18-5124-4EB0-A89A-91010B303296}" presName="sibTrans" presStyleCnt="0"/>
      <dgm:spPr/>
    </dgm:pt>
    <dgm:pt modelId="{EF358317-B279-4F53-9808-8BB47B586FAB}" type="pres">
      <dgm:prSet presAssocID="{B3898BCE-BFC1-49C4-913B-E92F15AA7497}" presName="composite" presStyleCnt="0"/>
      <dgm:spPr/>
    </dgm:pt>
    <dgm:pt modelId="{C30250A5-3EBA-45F3-9A6B-49110F495939}" type="pres">
      <dgm:prSet presAssocID="{B3898BCE-BFC1-49C4-913B-E92F15AA7497}" presName="First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8D0D0D71-C99B-4E80-8ED0-E5E8037DEB2B}" type="pres">
      <dgm:prSet presAssocID="{B3898BCE-BFC1-49C4-913B-E92F15AA7497}" presName="Parent" presStyleLbl="alignNode1" presStyleIdx="2" presStyleCnt="4">
        <dgm:presLayoutVars>
          <dgm:chMax val="3"/>
          <dgm:chPref val="3"/>
          <dgm:bulletEnabled val="1"/>
        </dgm:presLayoutVars>
      </dgm:prSet>
      <dgm:spPr/>
    </dgm:pt>
    <dgm:pt modelId="{73BA1CB2-0C50-41C6-8BD5-1DC484B6D75E}" type="pres">
      <dgm:prSet presAssocID="{B3898BCE-BFC1-49C4-913B-E92F15AA7497}" presName="Accent" presStyleLbl="parChTrans1D1" presStyleIdx="2" presStyleCnt="4"/>
      <dgm:spPr/>
    </dgm:pt>
    <dgm:pt modelId="{52A19F6B-03CF-4A76-9E06-67DA761B1562}" type="pres">
      <dgm:prSet presAssocID="{F54D0958-F022-42E3-9C4C-26E0A3DB781D}" presName="sibTrans" presStyleCnt="0"/>
      <dgm:spPr/>
    </dgm:pt>
    <dgm:pt modelId="{4840E0AD-785B-4277-AC51-0972F4DCD95F}" type="pres">
      <dgm:prSet presAssocID="{1039C320-B2BA-45CD-83BF-F2DC3ACB1B1D}" presName="composite" presStyleCnt="0"/>
      <dgm:spPr/>
    </dgm:pt>
    <dgm:pt modelId="{2166EF01-ED30-4F7E-8AFA-34521467E47D}" type="pres">
      <dgm:prSet presAssocID="{1039C320-B2BA-45CD-83BF-F2DC3ACB1B1D}" presName="FirstChild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2B5AB69C-F416-4291-981D-9816DB1EEA52}" type="pres">
      <dgm:prSet presAssocID="{1039C320-B2BA-45CD-83BF-F2DC3ACB1B1D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</dgm:pt>
    <dgm:pt modelId="{2EAFDD63-B240-474A-BE4E-50B115EE4DFF}" type="pres">
      <dgm:prSet presAssocID="{1039C320-B2BA-45CD-83BF-F2DC3ACB1B1D}" presName="Accent" presStyleLbl="parChTrans1D1" presStyleIdx="3" presStyleCnt="4"/>
      <dgm:spPr/>
    </dgm:pt>
  </dgm:ptLst>
  <dgm:cxnLst>
    <dgm:cxn modelId="{A6E6850A-FB0C-4F7C-B16C-2DF257470923}" srcId="{BFFF5AAA-CBB1-4A58-B5C0-28ECF94BCAD6}" destId="{6BC07E43-A8E6-43C1-B369-254175CBC8D3}" srcOrd="0" destOrd="0" parTransId="{4A643D79-23F3-43E6-88E9-94BA2A51C551}" sibTransId="{74AC9CF4-D641-46F3-AFF0-8FA18910E8FE}"/>
    <dgm:cxn modelId="{8507390F-FDA2-4B9F-BF9C-38911BFE5506}" type="presOf" srcId="{6BC07E43-A8E6-43C1-B369-254175CBC8D3}" destId="{F4969C4E-8336-44DD-A97B-2D3E6D0ACB3D}" srcOrd="0" destOrd="0" presId="urn:microsoft.com/office/officeart/2011/layout/TabList"/>
    <dgm:cxn modelId="{95099F15-527A-4ADB-8E19-1E070E74DFBB}" type="presOf" srcId="{BFFF5AAA-CBB1-4A58-B5C0-28ECF94BCAD6}" destId="{DEF07D48-5CD7-4CBE-B5B6-61C7A2208FF2}" srcOrd="0" destOrd="0" presId="urn:microsoft.com/office/officeart/2011/layout/TabList"/>
    <dgm:cxn modelId="{14EF0540-5C18-454D-BFA4-EB16273F870A}" type="presOf" srcId="{B3898BCE-BFC1-49C4-913B-E92F15AA7497}" destId="{8D0D0D71-C99B-4E80-8ED0-E5E8037DEB2B}" srcOrd="0" destOrd="0" presId="urn:microsoft.com/office/officeart/2011/layout/TabList"/>
    <dgm:cxn modelId="{82501247-6970-416A-A9BF-BA835F52FDAA}" srcId="{BFFF5AAA-CBB1-4A58-B5C0-28ECF94BCAD6}" destId="{B3898BCE-BFC1-49C4-913B-E92F15AA7497}" srcOrd="2" destOrd="0" parTransId="{990C510A-056A-4CBB-A17C-DC01AF8F4DB6}" sibTransId="{F54D0958-F022-42E3-9C4C-26E0A3DB781D}"/>
    <dgm:cxn modelId="{D993E16A-E339-4406-9716-5C5AA25475BB}" srcId="{6BC07E43-A8E6-43C1-B369-254175CBC8D3}" destId="{1A5504C5-1CE9-4915-97C3-4C8E7AD62C9C}" srcOrd="0" destOrd="0" parTransId="{19DE9708-200F-4B53-B49A-F401CF386BCA}" sibTransId="{777E1B18-A639-4C59-B4FC-F8F57DD17CA7}"/>
    <dgm:cxn modelId="{563DA96E-579A-497C-BAE9-3CDC9D0EE4EF}" srcId="{BFFF5AAA-CBB1-4A58-B5C0-28ECF94BCAD6}" destId="{1039C320-B2BA-45CD-83BF-F2DC3ACB1B1D}" srcOrd="3" destOrd="0" parTransId="{CA382B90-255F-4915-AE61-FDBF02513B20}" sibTransId="{F998E94E-0AEC-4209-A54D-29FD36FBD4DD}"/>
    <dgm:cxn modelId="{7D7C0976-67AC-4750-8248-8CA0A8922C49}" type="presOf" srcId="{1A5504C5-1CE9-4915-97C3-4C8E7AD62C9C}" destId="{82E166B7-688D-449D-AB81-64AB7F928824}" srcOrd="0" destOrd="0" presId="urn:microsoft.com/office/officeart/2011/layout/TabList"/>
    <dgm:cxn modelId="{A30E2456-7F09-4C3E-9523-B9D43E68ACF5}" type="presOf" srcId="{1039C320-B2BA-45CD-83BF-F2DC3ACB1B1D}" destId="{2B5AB69C-F416-4291-981D-9816DB1EEA52}" srcOrd="0" destOrd="0" presId="urn:microsoft.com/office/officeart/2011/layout/TabList"/>
    <dgm:cxn modelId="{90B2B77B-C7B5-4F33-9917-306A19FD8028}" srcId="{BFFF5AAA-CBB1-4A58-B5C0-28ECF94BCAD6}" destId="{58A60607-1D5F-43D9-A404-E5592DF2F269}" srcOrd="1" destOrd="0" parTransId="{D9E37429-47AD-4F97-A0DA-142EA6C7BB40}" sibTransId="{6445AB18-5124-4EB0-A89A-91010B303296}"/>
    <dgm:cxn modelId="{C6C8EA80-A6B8-474F-A9C2-BE2429435145}" srcId="{58A60607-1D5F-43D9-A404-E5592DF2F269}" destId="{5857CEA7-81E2-4473-87C2-7702521F2697}" srcOrd="0" destOrd="0" parTransId="{88E16823-F32C-4CB9-ABB8-FDBAB8795C7A}" sibTransId="{C8610589-B057-464A-AD65-61A6A800612B}"/>
    <dgm:cxn modelId="{DD8E6786-5F57-42EB-974A-E90502447A25}" srcId="{B3898BCE-BFC1-49C4-913B-E92F15AA7497}" destId="{9CB0A3B0-72C4-4452-8A52-3E2DB24B81AB}" srcOrd="0" destOrd="0" parTransId="{5E7C2872-1F29-46FA-A41E-0D363E9B865B}" sibTransId="{6E830860-3315-41D6-84E6-1501E78B0869}"/>
    <dgm:cxn modelId="{AD86D38C-2EBF-4787-AC15-0ED749A69A92}" type="presOf" srcId="{074B13B0-C9B6-4F23-A86E-715EB2F6ED45}" destId="{2166EF01-ED30-4F7E-8AFA-34521467E47D}" srcOrd="0" destOrd="0" presId="urn:microsoft.com/office/officeart/2011/layout/TabList"/>
    <dgm:cxn modelId="{CEB35392-CDB5-45AC-AC91-2BF0A04B90D3}" type="presOf" srcId="{9CB0A3B0-72C4-4452-8A52-3E2DB24B81AB}" destId="{C30250A5-3EBA-45F3-9A6B-49110F495939}" srcOrd="0" destOrd="0" presId="urn:microsoft.com/office/officeart/2011/layout/TabList"/>
    <dgm:cxn modelId="{9EE39B9D-F549-49D0-B76E-6C4F07405127}" type="presOf" srcId="{5857CEA7-81E2-4473-87C2-7702521F2697}" destId="{4E1F6638-BF1C-415F-8BAB-94994492ECE5}" srcOrd="0" destOrd="0" presId="urn:microsoft.com/office/officeart/2011/layout/TabList"/>
    <dgm:cxn modelId="{87E874D8-0D35-496E-BFAA-CC60E60EA723}" srcId="{1039C320-B2BA-45CD-83BF-F2DC3ACB1B1D}" destId="{074B13B0-C9B6-4F23-A86E-715EB2F6ED45}" srcOrd="0" destOrd="0" parTransId="{CC445E97-0FC5-4AD4-9D49-19567CAC21BF}" sibTransId="{C15EF632-B7F8-4814-869B-332D72DEED94}"/>
    <dgm:cxn modelId="{264C4BEE-F66A-4D20-8503-0C85B0FC21D2}" type="presOf" srcId="{58A60607-1D5F-43D9-A404-E5592DF2F269}" destId="{6C6AC236-AC25-44B7-A9F1-B09BDBA78F19}" srcOrd="0" destOrd="0" presId="urn:microsoft.com/office/officeart/2011/layout/TabList"/>
    <dgm:cxn modelId="{F79E7D3A-340C-4C0D-B658-613629A7926B}" type="presParOf" srcId="{DEF07D48-5CD7-4CBE-B5B6-61C7A2208FF2}" destId="{FAC5DBAC-AB6C-489A-86F8-44636A6D265A}" srcOrd="0" destOrd="0" presId="urn:microsoft.com/office/officeart/2011/layout/TabList"/>
    <dgm:cxn modelId="{68ECC95C-980A-4637-A4B9-B402E50216A7}" type="presParOf" srcId="{FAC5DBAC-AB6C-489A-86F8-44636A6D265A}" destId="{82E166B7-688D-449D-AB81-64AB7F928824}" srcOrd="0" destOrd="0" presId="urn:microsoft.com/office/officeart/2011/layout/TabList"/>
    <dgm:cxn modelId="{8AE1499A-E316-4CFE-9F15-EA4CE687ED02}" type="presParOf" srcId="{FAC5DBAC-AB6C-489A-86F8-44636A6D265A}" destId="{F4969C4E-8336-44DD-A97B-2D3E6D0ACB3D}" srcOrd="1" destOrd="0" presId="urn:microsoft.com/office/officeart/2011/layout/TabList"/>
    <dgm:cxn modelId="{582AA761-CFA3-45BD-AFF1-A68AEE5E95E2}" type="presParOf" srcId="{FAC5DBAC-AB6C-489A-86F8-44636A6D265A}" destId="{281FE735-AB20-4434-87DF-9DE13B87B57B}" srcOrd="2" destOrd="0" presId="urn:microsoft.com/office/officeart/2011/layout/TabList"/>
    <dgm:cxn modelId="{1338BD65-7137-484A-9ADF-341840E872ED}" type="presParOf" srcId="{DEF07D48-5CD7-4CBE-B5B6-61C7A2208FF2}" destId="{49C8A5CA-59D0-4552-9C67-0C96DF92E5A9}" srcOrd="1" destOrd="0" presId="urn:microsoft.com/office/officeart/2011/layout/TabList"/>
    <dgm:cxn modelId="{B3A0BEB1-7455-4AC5-86C7-506E211ED0DA}" type="presParOf" srcId="{DEF07D48-5CD7-4CBE-B5B6-61C7A2208FF2}" destId="{BCB73C04-4773-4809-91B9-F143A8F78225}" srcOrd="2" destOrd="0" presId="urn:microsoft.com/office/officeart/2011/layout/TabList"/>
    <dgm:cxn modelId="{638EE1D6-C007-4B3B-86F9-6B9B8D7450A6}" type="presParOf" srcId="{BCB73C04-4773-4809-91B9-F143A8F78225}" destId="{4E1F6638-BF1C-415F-8BAB-94994492ECE5}" srcOrd="0" destOrd="0" presId="urn:microsoft.com/office/officeart/2011/layout/TabList"/>
    <dgm:cxn modelId="{3E16B33D-F7A5-43C9-872A-2EAE619A3D01}" type="presParOf" srcId="{BCB73C04-4773-4809-91B9-F143A8F78225}" destId="{6C6AC236-AC25-44B7-A9F1-B09BDBA78F19}" srcOrd="1" destOrd="0" presId="urn:microsoft.com/office/officeart/2011/layout/TabList"/>
    <dgm:cxn modelId="{C779D3E6-DC24-403D-847C-FA2BB6DE0916}" type="presParOf" srcId="{BCB73C04-4773-4809-91B9-F143A8F78225}" destId="{56A7F4AA-2625-4217-B53F-D5832E4E4435}" srcOrd="2" destOrd="0" presId="urn:microsoft.com/office/officeart/2011/layout/TabList"/>
    <dgm:cxn modelId="{BFDC66E5-086C-46D2-980F-DD0D7D1A42D5}" type="presParOf" srcId="{DEF07D48-5CD7-4CBE-B5B6-61C7A2208FF2}" destId="{D2C782F7-8C5C-415F-B9DD-EF422CA29ABA}" srcOrd="3" destOrd="0" presId="urn:microsoft.com/office/officeart/2011/layout/TabList"/>
    <dgm:cxn modelId="{63C8C546-DF3B-4C31-9BAC-74B7EE0F7C69}" type="presParOf" srcId="{DEF07D48-5CD7-4CBE-B5B6-61C7A2208FF2}" destId="{EF358317-B279-4F53-9808-8BB47B586FAB}" srcOrd="4" destOrd="0" presId="urn:microsoft.com/office/officeart/2011/layout/TabList"/>
    <dgm:cxn modelId="{9F1B9E14-637E-465A-B360-AA3CEDD1C967}" type="presParOf" srcId="{EF358317-B279-4F53-9808-8BB47B586FAB}" destId="{C30250A5-3EBA-45F3-9A6B-49110F495939}" srcOrd="0" destOrd="0" presId="urn:microsoft.com/office/officeart/2011/layout/TabList"/>
    <dgm:cxn modelId="{925044D7-1CE7-4325-ADF6-4C5962BF3D7A}" type="presParOf" srcId="{EF358317-B279-4F53-9808-8BB47B586FAB}" destId="{8D0D0D71-C99B-4E80-8ED0-E5E8037DEB2B}" srcOrd="1" destOrd="0" presId="urn:microsoft.com/office/officeart/2011/layout/TabList"/>
    <dgm:cxn modelId="{B664AA5B-E464-4A28-8D61-1916595241F6}" type="presParOf" srcId="{EF358317-B279-4F53-9808-8BB47B586FAB}" destId="{73BA1CB2-0C50-41C6-8BD5-1DC484B6D75E}" srcOrd="2" destOrd="0" presId="urn:microsoft.com/office/officeart/2011/layout/TabList"/>
    <dgm:cxn modelId="{6B8AEE51-B135-47E0-9B38-25F9C1C651A9}" type="presParOf" srcId="{DEF07D48-5CD7-4CBE-B5B6-61C7A2208FF2}" destId="{52A19F6B-03CF-4A76-9E06-67DA761B1562}" srcOrd="5" destOrd="0" presId="urn:microsoft.com/office/officeart/2011/layout/TabList"/>
    <dgm:cxn modelId="{B8C50B4A-4C84-4E05-A963-6716738862FB}" type="presParOf" srcId="{DEF07D48-5CD7-4CBE-B5B6-61C7A2208FF2}" destId="{4840E0AD-785B-4277-AC51-0972F4DCD95F}" srcOrd="6" destOrd="0" presId="urn:microsoft.com/office/officeart/2011/layout/TabList"/>
    <dgm:cxn modelId="{A6E166F6-D1A4-4921-B44E-11E42577F43B}" type="presParOf" srcId="{4840E0AD-785B-4277-AC51-0972F4DCD95F}" destId="{2166EF01-ED30-4F7E-8AFA-34521467E47D}" srcOrd="0" destOrd="0" presId="urn:microsoft.com/office/officeart/2011/layout/TabList"/>
    <dgm:cxn modelId="{C4ED7618-21A6-499C-8B97-8E43AE2CECEA}" type="presParOf" srcId="{4840E0AD-785B-4277-AC51-0972F4DCD95F}" destId="{2B5AB69C-F416-4291-981D-9816DB1EEA52}" srcOrd="1" destOrd="0" presId="urn:microsoft.com/office/officeart/2011/layout/TabList"/>
    <dgm:cxn modelId="{23FEE120-96EB-49A1-A3CC-E4C9159C6520}" type="presParOf" srcId="{4840E0AD-785B-4277-AC51-0972F4DCD95F}" destId="{2EAFDD63-B240-474A-BE4E-50B115EE4DFF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CBF139-65F6-445D-B13F-C8BF28A7AB1C}" type="doc">
      <dgm:prSet loTypeId="urn:microsoft.com/office/officeart/2005/8/layout/hierarchy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43DBDD0-D43C-46A6-BFE0-3942E2923737}">
      <dgm:prSet phldrT="[Text]"/>
      <dgm:spPr/>
      <dgm:t>
        <a:bodyPr/>
        <a:lstStyle/>
        <a:p>
          <a:r>
            <a:rPr lang="en-US" dirty="0"/>
            <a:t>IIMAG Responsibilities</a:t>
          </a:r>
        </a:p>
      </dgm:t>
    </dgm:pt>
    <dgm:pt modelId="{AA8B027A-7392-47E7-8995-9B34C72913B9}" type="parTrans" cxnId="{D476663A-AAA7-4C8C-BACD-290EBCCB8283}">
      <dgm:prSet/>
      <dgm:spPr/>
      <dgm:t>
        <a:bodyPr/>
        <a:lstStyle/>
        <a:p>
          <a:endParaRPr lang="en-US"/>
        </a:p>
      </dgm:t>
    </dgm:pt>
    <dgm:pt modelId="{2FC8C9E6-C5E1-44D5-AAE7-FDD1702BD074}" type="sibTrans" cxnId="{D476663A-AAA7-4C8C-BACD-290EBCCB8283}">
      <dgm:prSet/>
      <dgm:spPr/>
      <dgm:t>
        <a:bodyPr/>
        <a:lstStyle/>
        <a:p>
          <a:endParaRPr lang="en-US"/>
        </a:p>
      </dgm:t>
    </dgm:pt>
    <dgm:pt modelId="{1C5E8B83-E6A0-4F1A-A45C-952675AF866A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Share knowledge on IESSA implementation strategies and challenges</a:t>
          </a:r>
        </a:p>
      </dgm:t>
    </dgm:pt>
    <dgm:pt modelId="{5BD27E9F-F6E7-4772-84A1-2F4F5D1BE617}" type="parTrans" cxnId="{B42B5409-1F7D-4E76-B7AA-9F07C1D931F3}">
      <dgm:prSet/>
      <dgm:spPr/>
      <dgm:t>
        <a:bodyPr/>
        <a:lstStyle/>
        <a:p>
          <a:endParaRPr lang="en-US"/>
        </a:p>
      </dgm:t>
    </dgm:pt>
    <dgm:pt modelId="{C83FDD59-6266-4485-83A2-8072BF0F0CE6}" type="sibTrans" cxnId="{B42B5409-1F7D-4E76-B7AA-9F07C1D931F3}">
      <dgm:prSet/>
      <dgm:spPr/>
      <dgm:t>
        <a:bodyPr/>
        <a:lstStyle/>
        <a:p>
          <a:endParaRPr lang="en-US"/>
        </a:p>
      </dgm:t>
    </dgm:pt>
    <dgm:pt modelId="{A6C1B43A-65FC-4DE7-BE35-59BD29EDB85A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/>
            <a:t>Discuss and analyze practical issues, and provide advice to IESBA</a:t>
          </a:r>
          <a:endParaRPr lang="en-US" dirty="0"/>
        </a:p>
      </dgm:t>
    </dgm:pt>
    <dgm:pt modelId="{15D075CB-9809-4C4A-861A-90C773A714ED}" type="parTrans" cxnId="{0E30C50C-A0D6-4C84-A594-E7F518806BFC}">
      <dgm:prSet/>
      <dgm:spPr/>
      <dgm:t>
        <a:bodyPr/>
        <a:lstStyle/>
        <a:p>
          <a:endParaRPr lang="en-US"/>
        </a:p>
      </dgm:t>
    </dgm:pt>
    <dgm:pt modelId="{57A48364-FD43-4189-BE7F-8EF731549D82}" type="sibTrans" cxnId="{0E30C50C-A0D6-4C84-A594-E7F518806BFC}">
      <dgm:prSet/>
      <dgm:spPr/>
      <dgm:t>
        <a:bodyPr/>
        <a:lstStyle/>
        <a:p>
          <a:endParaRPr lang="en-US"/>
        </a:p>
      </dgm:t>
    </dgm:pt>
    <dgm:pt modelId="{19192601-9AC2-40C4-81B5-D65425987E2B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Offer insights and feedback on implementation matters</a:t>
          </a:r>
        </a:p>
      </dgm:t>
    </dgm:pt>
    <dgm:pt modelId="{49DCF7E3-B15A-4AC3-A079-E00B14BFA6F1}" type="parTrans" cxnId="{CF3036E3-54F8-4073-90E4-3CACE0B844D8}">
      <dgm:prSet/>
      <dgm:spPr/>
      <dgm:t>
        <a:bodyPr/>
        <a:lstStyle/>
        <a:p>
          <a:endParaRPr lang="en-US"/>
        </a:p>
      </dgm:t>
    </dgm:pt>
    <dgm:pt modelId="{5B04DF2D-CD7A-4353-B58B-7252C3AD074F}" type="sibTrans" cxnId="{CF3036E3-54F8-4073-90E4-3CACE0B844D8}">
      <dgm:prSet/>
      <dgm:spPr/>
      <dgm:t>
        <a:bodyPr/>
        <a:lstStyle/>
        <a:p>
          <a:endParaRPr lang="en-US"/>
        </a:p>
      </dgm:t>
    </dgm:pt>
    <dgm:pt modelId="{5BF600DA-0A4E-4910-B589-23E3E23A151A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Respond to IESBA's queries on IESSA implementation</a:t>
          </a:r>
        </a:p>
      </dgm:t>
    </dgm:pt>
    <dgm:pt modelId="{DA3CDD3B-608E-4329-86EC-576D3FCFC624}" type="parTrans" cxnId="{EF350CA1-B82B-48AB-A85D-3FF3820451DD}">
      <dgm:prSet/>
      <dgm:spPr/>
      <dgm:t>
        <a:bodyPr/>
        <a:lstStyle/>
        <a:p>
          <a:endParaRPr lang="en-US"/>
        </a:p>
      </dgm:t>
    </dgm:pt>
    <dgm:pt modelId="{7F5B66CB-30BF-410C-9434-281F6044BB7F}" type="sibTrans" cxnId="{EF350CA1-B82B-48AB-A85D-3FF3820451DD}">
      <dgm:prSet/>
      <dgm:spPr/>
      <dgm:t>
        <a:bodyPr/>
        <a:lstStyle/>
        <a:p>
          <a:endParaRPr lang="en-US"/>
        </a:p>
      </dgm:t>
    </dgm:pt>
    <dgm:pt modelId="{3BB43925-A256-435E-82C0-8B7907680557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/>
            <a:t>Advise on developing non-authoritative guidance for IESSA</a:t>
          </a:r>
        </a:p>
      </dgm:t>
    </dgm:pt>
    <dgm:pt modelId="{6E7E5D90-F733-4A7D-82C7-A1E72DB5A8B1}" type="parTrans" cxnId="{1C0D0598-F176-4821-B0EE-B0A3EDD52009}">
      <dgm:prSet/>
      <dgm:spPr/>
      <dgm:t>
        <a:bodyPr/>
        <a:lstStyle/>
        <a:p>
          <a:endParaRPr lang="en-US"/>
        </a:p>
      </dgm:t>
    </dgm:pt>
    <dgm:pt modelId="{4E4F5F14-B1E9-41FD-BE8B-9F93656093CB}" type="sibTrans" cxnId="{1C0D0598-F176-4821-B0EE-B0A3EDD52009}">
      <dgm:prSet/>
      <dgm:spPr/>
      <dgm:t>
        <a:bodyPr/>
        <a:lstStyle/>
        <a:p>
          <a:endParaRPr lang="en-US"/>
        </a:p>
      </dgm:t>
    </dgm:pt>
    <dgm:pt modelId="{BE2244A7-F7CB-4C91-B028-AF9A6F9735CA}" type="pres">
      <dgm:prSet presAssocID="{45CBF139-65F6-445D-B13F-C8BF28A7AB1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1B191BC-20A6-4E35-AB13-CC02E91D929B}" type="pres">
      <dgm:prSet presAssocID="{C43DBDD0-D43C-46A6-BFE0-3942E2923737}" presName="vertOne" presStyleCnt="0"/>
      <dgm:spPr/>
    </dgm:pt>
    <dgm:pt modelId="{3BA04A01-7E0F-49C9-B290-6F617DA91448}" type="pres">
      <dgm:prSet presAssocID="{C43DBDD0-D43C-46A6-BFE0-3942E2923737}" presName="txOne" presStyleLbl="node0" presStyleIdx="0" presStyleCnt="1" custScaleY="69929">
        <dgm:presLayoutVars>
          <dgm:chPref val="3"/>
        </dgm:presLayoutVars>
      </dgm:prSet>
      <dgm:spPr/>
    </dgm:pt>
    <dgm:pt modelId="{23D53CF2-6696-40EF-8DD5-8D4B3BD2A4A9}" type="pres">
      <dgm:prSet presAssocID="{C43DBDD0-D43C-46A6-BFE0-3942E2923737}" presName="parTransOne" presStyleCnt="0"/>
      <dgm:spPr/>
    </dgm:pt>
    <dgm:pt modelId="{8CCCE12E-2E72-477F-A1EF-F6F3759DCD60}" type="pres">
      <dgm:prSet presAssocID="{C43DBDD0-D43C-46A6-BFE0-3942E2923737}" presName="horzOne" presStyleCnt="0"/>
      <dgm:spPr/>
    </dgm:pt>
    <dgm:pt modelId="{716EBA9B-35D2-46E6-BD7E-DAB549AED03E}" type="pres">
      <dgm:prSet presAssocID="{1C5E8B83-E6A0-4F1A-A45C-952675AF866A}" presName="vertTwo" presStyleCnt="0"/>
      <dgm:spPr/>
    </dgm:pt>
    <dgm:pt modelId="{8BCF3DC8-AA88-45FA-BE1A-E0C8772156AC}" type="pres">
      <dgm:prSet presAssocID="{1C5E8B83-E6A0-4F1A-A45C-952675AF866A}" presName="txTwo" presStyleLbl="node2" presStyleIdx="0" presStyleCnt="5">
        <dgm:presLayoutVars>
          <dgm:chPref val="3"/>
        </dgm:presLayoutVars>
      </dgm:prSet>
      <dgm:spPr/>
    </dgm:pt>
    <dgm:pt modelId="{38828980-AD7B-439C-A6F7-22CEE74189AE}" type="pres">
      <dgm:prSet presAssocID="{1C5E8B83-E6A0-4F1A-A45C-952675AF866A}" presName="horzTwo" presStyleCnt="0"/>
      <dgm:spPr/>
    </dgm:pt>
    <dgm:pt modelId="{A0999AAA-0777-482B-B463-9E2D93DF79F5}" type="pres">
      <dgm:prSet presAssocID="{C83FDD59-6266-4485-83A2-8072BF0F0CE6}" presName="sibSpaceTwo" presStyleCnt="0"/>
      <dgm:spPr/>
    </dgm:pt>
    <dgm:pt modelId="{646FB007-3D87-464E-A820-F73D7A2F0634}" type="pres">
      <dgm:prSet presAssocID="{A6C1B43A-65FC-4DE7-BE35-59BD29EDB85A}" presName="vertTwo" presStyleCnt="0"/>
      <dgm:spPr/>
    </dgm:pt>
    <dgm:pt modelId="{A17154A9-1F5E-45F3-97F6-AF02980D2B21}" type="pres">
      <dgm:prSet presAssocID="{A6C1B43A-65FC-4DE7-BE35-59BD29EDB85A}" presName="txTwo" presStyleLbl="node2" presStyleIdx="1" presStyleCnt="5">
        <dgm:presLayoutVars>
          <dgm:chPref val="3"/>
        </dgm:presLayoutVars>
      </dgm:prSet>
      <dgm:spPr/>
    </dgm:pt>
    <dgm:pt modelId="{94EEB0AF-F039-4066-B4BC-D9C98B589287}" type="pres">
      <dgm:prSet presAssocID="{A6C1B43A-65FC-4DE7-BE35-59BD29EDB85A}" presName="horzTwo" presStyleCnt="0"/>
      <dgm:spPr/>
    </dgm:pt>
    <dgm:pt modelId="{2E14914F-CDEF-44E3-A02B-86481237FB95}" type="pres">
      <dgm:prSet presAssocID="{57A48364-FD43-4189-BE7F-8EF731549D82}" presName="sibSpaceTwo" presStyleCnt="0"/>
      <dgm:spPr/>
    </dgm:pt>
    <dgm:pt modelId="{5516D8AD-3A39-41EF-A82D-48610550E7F9}" type="pres">
      <dgm:prSet presAssocID="{19192601-9AC2-40C4-81B5-D65425987E2B}" presName="vertTwo" presStyleCnt="0"/>
      <dgm:spPr/>
    </dgm:pt>
    <dgm:pt modelId="{F511F518-3234-43FC-81D6-42CD0F3E8A88}" type="pres">
      <dgm:prSet presAssocID="{19192601-9AC2-40C4-81B5-D65425987E2B}" presName="txTwo" presStyleLbl="node2" presStyleIdx="2" presStyleCnt="5">
        <dgm:presLayoutVars>
          <dgm:chPref val="3"/>
        </dgm:presLayoutVars>
      </dgm:prSet>
      <dgm:spPr/>
    </dgm:pt>
    <dgm:pt modelId="{5DAD72B2-8B74-487D-AC40-DB646C98FF7B}" type="pres">
      <dgm:prSet presAssocID="{19192601-9AC2-40C4-81B5-D65425987E2B}" presName="horzTwo" presStyleCnt="0"/>
      <dgm:spPr/>
    </dgm:pt>
    <dgm:pt modelId="{311B9C03-7F7D-4736-BC99-719EBD91F7A0}" type="pres">
      <dgm:prSet presAssocID="{5B04DF2D-CD7A-4353-B58B-7252C3AD074F}" presName="sibSpaceTwo" presStyleCnt="0"/>
      <dgm:spPr/>
    </dgm:pt>
    <dgm:pt modelId="{B1E68E99-495F-43C0-B4DB-66094E91FF66}" type="pres">
      <dgm:prSet presAssocID="{5BF600DA-0A4E-4910-B589-23E3E23A151A}" presName="vertTwo" presStyleCnt="0"/>
      <dgm:spPr/>
    </dgm:pt>
    <dgm:pt modelId="{E7415CC0-6B2C-4527-9677-3CBA25BCF06F}" type="pres">
      <dgm:prSet presAssocID="{5BF600DA-0A4E-4910-B589-23E3E23A151A}" presName="txTwo" presStyleLbl="node2" presStyleIdx="3" presStyleCnt="5">
        <dgm:presLayoutVars>
          <dgm:chPref val="3"/>
        </dgm:presLayoutVars>
      </dgm:prSet>
      <dgm:spPr/>
    </dgm:pt>
    <dgm:pt modelId="{667870B2-E27E-4532-91CE-F0C4EE35E8EC}" type="pres">
      <dgm:prSet presAssocID="{5BF600DA-0A4E-4910-B589-23E3E23A151A}" presName="horzTwo" presStyleCnt="0"/>
      <dgm:spPr/>
    </dgm:pt>
    <dgm:pt modelId="{305C6182-D572-46CD-AC4E-B94543258605}" type="pres">
      <dgm:prSet presAssocID="{7F5B66CB-30BF-410C-9434-281F6044BB7F}" presName="sibSpaceTwo" presStyleCnt="0"/>
      <dgm:spPr/>
    </dgm:pt>
    <dgm:pt modelId="{2D5E9826-7BF9-42FB-AE95-FEC919A1F5B2}" type="pres">
      <dgm:prSet presAssocID="{3BB43925-A256-435E-82C0-8B7907680557}" presName="vertTwo" presStyleCnt="0"/>
      <dgm:spPr/>
    </dgm:pt>
    <dgm:pt modelId="{885C1E39-0AE9-4A41-AD0B-C281471D7566}" type="pres">
      <dgm:prSet presAssocID="{3BB43925-A256-435E-82C0-8B7907680557}" presName="txTwo" presStyleLbl="node2" presStyleIdx="4" presStyleCnt="5">
        <dgm:presLayoutVars>
          <dgm:chPref val="3"/>
        </dgm:presLayoutVars>
      </dgm:prSet>
      <dgm:spPr/>
    </dgm:pt>
    <dgm:pt modelId="{14D93755-0E61-410E-BA5A-00FB22DF8CB2}" type="pres">
      <dgm:prSet presAssocID="{3BB43925-A256-435E-82C0-8B7907680557}" presName="horzTwo" presStyleCnt="0"/>
      <dgm:spPr/>
    </dgm:pt>
  </dgm:ptLst>
  <dgm:cxnLst>
    <dgm:cxn modelId="{B42B5409-1F7D-4E76-B7AA-9F07C1D931F3}" srcId="{C43DBDD0-D43C-46A6-BFE0-3942E2923737}" destId="{1C5E8B83-E6A0-4F1A-A45C-952675AF866A}" srcOrd="0" destOrd="0" parTransId="{5BD27E9F-F6E7-4772-84A1-2F4F5D1BE617}" sibTransId="{C83FDD59-6266-4485-83A2-8072BF0F0CE6}"/>
    <dgm:cxn modelId="{0E30C50C-A0D6-4C84-A594-E7F518806BFC}" srcId="{C43DBDD0-D43C-46A6-BFE0-3942E2923737}" destId="{A6C1B43A-65FC-4DE7-BE35-59BD29EDB85A}" srcOrd="1" destOrd="0" parTransId="{15D075CB-9809-4C4A-861A-90C773A714ED}" sibTransId="{57A48364-FD43-4189-BE7F-8EF731549D82}"/>
    <dgm:cxn modelId="{80919933-1B4F-4561-AE66-CDBC6B0A3F50}" type="presOf" srcId="{45CBF139-65F6-445D-B13F-C8BF28A7AB1C}" destId="{BE2244A7-F7CB-4C91-B028-AF9A6F9735CA}" srcOrd="0" destOrd="0" presId="urn:microsoft.com/office/officeart/2005/8/layout/hierarchy4"/>
    <dgm:cxn modelId="{D476663A-AAA7-4C8C-BACD-290EBCCB8283}" srcId="{45CBF139-65F6-445D-B13F-C8BF28A7AB1C}" destId="{C43DBDD0-D43C-46A6-BFE0-3942E2923737}" srcOrd="0" destOrd="0" parTransId="{AA8B027A-7392-47E7-8995-9B34C72913B9}" sibTransId="{2FC8C9E6-C5E1-44D5-AAE7-FDD1702BD074}"/>
    <dgm:cxn modelId="{AEA0685E-8297-45E8-8CCE-EA04BF98C6BF}" type="presOf" srcId="{5BF600DA-0A4E-4910-B589-23E3E23A151A}" destId="{E7415CC0-6B2C-4527-9677-3CBA25BCF06F}" srcOrd="0" destOrd="0" presId="urn:microsoft.com/office/officeart/2005/8/layout/hierarchy4"/>
    <dgm:cxn modelId="{1C743860-C1AC-4E89-9FB0-CE3F763FE60D}" type="presOf" srcId="{3BB43925-A256-435E-82C0-8B7907680557}" destId="{885C1E39-0AE9-4A41-AD0B-C281471D7566}" srcOrd="0" destOrd="0" presId="urn:microsoft.com/office/officeart/2005/8/layout/hierarchy4"/>
    <dgm:cxn modelId="{82FDC957-5F91-4192-99BA-EAE30CBCDCCB}" type="presOf" srcId="{C43DBDD0-D43C-46A6-BFE0-3942E2923737}" destId="{3BA04A01-7E0F-49C9-B290-6F617DA91448}" srcOrd="0" destOrd="0" presId="urn:microsoft.com/office/officeart/2005/8/layout/hierarchy4"/>
    <dgm:cxn modelId="{1C0D0598-F176-4821-B0EE-B0A3EDD52009}" srcId="{C43DBDD0-D43C-46A6-BFE0-3942E2923737}" destId="{3BB43925-A256-435E-82C0-8B7907680557}" srcOrd="4" destOrd="0" parTransId="{6E7E5D90-F733-4A7D-82C7-A1E72DB5A8B1}" sibTransId="{4E4F5F14-B1E9-41FD-BE8B-9F93656093CB}"/>
    <dgm:cxn modelId="{A19AC99A-8494-46A4-934A-0CB916F12A0B}" type="presOf" srcId="{A6C1B43A-65FC-4DE7-BE35-59BD29EDB85A}" destId="{A17154A9-1F5E-45F3-97F6-AF02980D2B21}" srcOrd="0" destOrd="0" presId="urn:microsoft.com/office/officeart/2005/8/layout/hierarchy4"/>
    <dgm:cxn modelId="{EF350CA1-B82B-48AB-A85D-3FF3820451DD}" srcId="{C43DBDD0-D43C-46A6-BFE0-3942E2923737}" destId="{5BF600DA-0A4E-4910-B589-23E3E23A151A}" srcOrd="3" destOrd="0" parTransId="{DA3CDD3B-608E-4329-86EC-576D3FCFC624}" sibTransId="{7F5B66CB-30BF-410C-9434-281F6044BB7F}"/>
    <dgm:cxn modelId="{5D341AAC-AA87-46CE-A13F-F36600E01453}" type="presOf" srcId="{19192601-9AC2-40C4-81B5-D65425987E2B}" destId="{F511F518-3234-43FC-81D6-42CD0F3E8A88}" srcOrd="0" destOrd="0" presId="urn:microsoft.com/office/officeart/2005/8/layout/hierarchy4"/>
    <dgm:cxn modelId="{CF3036E3-54F8-4073-90E4-3CACE0B844D8}" srcId="{C43DBDD0-D43C-46A6-BFE0-3942E2923737}" destId="{19192601-9AC2-40C4-81B5-D65425987E2B}" srcOrd="2" destOrd="0" parTransId="{49DCF7E3-B15A-4AC3-A079-E00B14BFA6F1}" sibTransId="{5B04DF2D-CD7A-4353-B58B-7252C3AD074F}"/>
    <dgm:cxn modelId="{76CFEAFD-4375-446A-954C-D25CA2D1656D}" type="presOf" srcId="{1C5E8B83-E6A0-4F1A-A45C-952675AF866A}" destId="{8BCF3DC8-AA88-45FA-BE1A-E0C8772156AC}" srcOrd="0" destOrd="0" presId="urn:microsoft.com/office/officeart/2005/8/layout/hierarchy4"/>
    <dgm:cxn modelId="{CE5F6572-D854-4051-A9F5-32BB0B0AC4F0}" type="presParOf" srcId="{BE2244A7-F7CB-4C91-B028-AF9A6F9735CA}" destId="{C1B191BC-20A6-4E35-AB13-CC02E91D929B}" srcOrd="0" destOrd="0" presId="urn:microsoft.com/office/officeart/2005/8/layout/hierarchy4"/>
    <dgm:cxn modelId="{4446AEC7-6767-40B6-B97C-2095D717CC1F}" type="presParOf" srcId="{C1B191BC-20A6-4E35-AB13-CC02E91D929B}" destId="{3BA04A01-7E0F-49C9-B290-6F617DA91448}" srcOrd="0" destOrd="0" presId="urn:microsoft.com/office/officeart/2005/8/layout/hierarchy4"/>
    <dgm:cxn modelId="{1C7A9D5B-E6C6-423D-9CF0-28480594115D}" type="presParOf" srcId="{C1B191BC-20A6-4E35-AB13-CC02E91D929B}" destId="{23D53CF2-6696-40EF-8DD5-8D4B3BD2A4A9}" srcOrd="1" destOrd="0" presId="urn:microsoft.com/office/officeart/2005/8/layout/hierarchy4"/>
    <dgm:cxn modelId="{7347C5FA-3CBC-409B-B1F4-1E9ED16A881A}" type="presParOf" srcId="{C1B191BC-20A6-4E35-AB13-CC02E91D929B}" destId="{8CCCE12E-2E72-477F-A1EF-F6F3759DCD60}" srcOrd="2" destOrd="0" presId="urn:microsoft.com/office/officeart/2005/8/layout/hierarchy4"/>
    <dgm:cxn modelId="{5EC2FE6D-546D-441E-BEC6-7BDDF018EB96}" type="presParOf" srcId="{8CCCE12E-2E72-477F-A1EF-F6F3759DCD60}" destId="{716EBA9B-35D2-46E6-BD7E-DAB549AED03E}" srcOrd="0" destOrd="0" presId="urn:microsoft.com/office/officeart/2005/8/layout/hierarchy4"/>
    <dgm:cxn modelId="{A4D65A9C-E7B8-438C-B7C3-43627F56E070}" type="presParOf" srcId="{716EBA9B-35D2-46E6-BD7E-DAB549AED03E}" destId="{8BCF3DC8-AA88-45FA-BE1A-E0C8772156AC}" srcOrd="0" destOrd="0" presId="urn:microsoft.com/office/officeart/2005/8/layout/hierarchy4"/>
    <dgm:cxn modelId="{6C82B92F-EC2C-4F5C-9A4F-AC1D46C65D20}" type="presParOf" srcId="{716EBA9B-35D2-46E6-BD7E-DAB549AED03E}" destId="{38828980-AD7B-439C-A6F7-22CEE74189AE}" srcOrd="1" destOrd="0" presId="urn:microsoft.com/office/officeart/2005/8/layout/hierarchy4"/>
    <dgm:cxn modelId="{E0EC3982-D5C6-4032-84E4-D60142580D53}" type="presParOf" srcId="{8CCCE12E-2E72-477F-A1EF-F6F3759DCD60}" destId="{A0999AAA-0777-482B-B463-9E2D93DF79F5}" srcOrd="1" destOrd="0" presId="urn:microsoft.com/office/officeart/2005/8/layout/hierarchy4"/>
    <dgm:cxn modelId="{963FC51E-B466-4D97-AC82-BE94D799B9C1}" type="presParOf" srcId="{8CCCE12E-2E72-477F-A1EF-F6F3759DCD60}" destId="{646FB007-3D87-464E-A820-F73D7A2F0634}" srcOrd="2" destOrd="0" presId="urn:microsoft.com/office/officeart/2005/8/layout/hierarchy4"/>
    <dgm:cxn modelId="{B6D573B8-5025-4D15-9C0B-03759AAA8901}" type="presParOf" srcId="{646FB007-3D87-464E-A820-F73D7A2F0634}" destId="{A17154A9-1F5E-45F3-97F6-AF02980D2B21}" srcOrd="0" destOrd="0" presId="urn:microsoft.com/office/officeart/2005/8/layout/hierarchy4"/>
    <dgm:cxn modelId="{E466FD46-6719-4D84-B30C-B59CC3237BB5}" type="presParOf" srcId="{646FB007-3D87-464E-A820-F73D7A2F0634}" destId="{94EEB0AF-F039-4066-B4BC-D9C98B589287}" srcOrd="1" destOrd="0" presId="urn:microsoft.com/office/officeart/2005/8/layout/hierarchy4"/>
    <dgm:cxn modelId="{3508A8FF-0E80-4898-8073-46F43C0CC222}" type="presParOf" srcId="{8CCCE12E-2E72-477F-A1EF-F6F3759DCD60}" destId="{2E14914F-CDEF-44E3-A02B-86481237FB95}" srcOrd="3" destOrd="0" presId="urn:microsoft.com/office/officeart/2005/8/layout/hierarchy4"/>
    <dgm:cxn modelId="{90422535-9EDE-48B9-BD20-BD6430A42A42}" type="presParOf" srcId="{8CCCE12E-2E72-477F-A1EF-F6F3759DCD60}" destId="{5516D8AD-3A39-41EF-A82D-48610550E7F9}" srcOrd="4" destOrd="0" presId="urn:microsoft.com/office/officeart/2005/8/layout/hierarchy4"/>
    <dgm:cxn modelId="{84989ADE-2E8C-4580-8D65-5B1AD53102C0}" type="presParOf" srcId="{5516D8AD-3A39-41EF-A82D-48610550E7F9}" destId="{F511F518-3234-43FC-81D6-42CD0F3E8A88}" srcOrd="0" destOrd="0" presId="urn:microsoft.com/office/officeart/2005/8/layout/hierarchy4"/>
    <dgm:cxn modelId="{5F8E6809-7AC7-48DB-A7CB-A820A24AF42B}" type="presParOf" srcId="{5516D8AD-3A39-41EF-A82D-48610550E7F9}" destId="{5DAD72B2-8B74-487D-AC40-DB646C98FF7B}" srcOrd="1" destOrd="0" presId="urn:microsoft.com/office/officeart/2005/8/layout/hierarchy4"/>
    <dgm:cxn modelId="{F72381FC-787D-410C-8B85-17DB3A32BDD9}" type="presParOf" srcId="{8CCCE12E-2E72-477F-A1EF-F6F3759DCD60}" destId="{311B9C03-7F7D-4736-BC99-719EBD91F7A0}" srcOrd="5" destOrd="0" presId="urn:microsoft.com/office/officeart/2005/8/layout/hierarchy4"/>
    <dgm:cxn modelId="{DC5C4DF0-580D-4D94-BC86-1DF4E918CFE0}" type="presParOf" srcId="{8CCCE12E-2E72-477F-A1EF-F6F3759DCD60}" destId="{B1E68E99-495F-43C0-B4DB-66094E91FF66}" srcOrd="6" destOrd="0" presId="urn:microsoft.com/office/officeart/2005/8/layout/hierarchy4"/>
    <dgm:cxn modelId="{5D7A8792-1988-44E8-9ED3-D471F67FE998}" type="presParOf" srcId="{B1E68E99-495F-43C0-B4DB-66094E91FF66}" destId="{E7415CC0-6B2C-4527-9677-3CBA25BCF06F}" srcOrd="0" destOrd="0" presId="urn:microsoft.com/office/officeart/2005/8/layout/hierarchy4"/>
    <dgm:cxn modelId="{1A34DCD8-969D-4EBD-83FB-FE369DEC04ED}" type="presParOf" srcId="{B1E68E99-495F-43C0-B4DB-66094E91FF66}" destId="{667870B2-E27E-4532-91CE-F0C4EE35E8EC}" srcOrd="1" destOrd="0" presId="urn:microsoft.com/office/officeart/2005/8/layout/hierarchy4"/>
    <dgm:cxn modelId="{AC78E352-353A-4182-9A61-D50EA0313CB3}" type="presParOf" srcId="{8CCCE12E-2E72-477F-A1EF-F6F3759DCD60}" destId="{305C6182-D572-46CD-AC4E-B94543258605}" srcOrd="7" destOrd="0" presId="urn:microsoft.com/office/officeart/2005/8/layout/hierarchy4"/>
    <dgm:cxn modelId="{0DB401AC-ED06-46C0-8D98-7C29C3ADE9E7}" type="presParOf" srcId="{8CCCE12E-2E72-477F-A1EF-F6F3759DCD60}" destId="{2D5E9826-7BF9-42FB-AE95-FEC919A1F5B2}" srcOrd="8" destOrd="0" presId="urn:microsoft.com/office/officeart/2005/8/layout/hierarchy4"/>
    <dgm:cxn modelId="{B7079789-AACF-4CDB-A45B-272813D2CCF3}" type="presParOf" srcId="{2D5E9826-7BF9-42FB-AE95-FEC919A1F5B2}" destId="{885C1E39-0AE9-4A41-AD0B-C281471D7566}" srcOrd="0" destOrd="0" presId="urn:microsoft.com/office/officeart/2005/8/layout/hierarchy4"/>
    <dgm:cxn modelId="{AA755973-A059-4E64-8F91-8B6EF1F7A3FA}" type="presParOf" srcId="{2D5E9826-7BF9-42FB-AE95-FEC919A1F5B2}" destId="{14D93755-0E61-410E-BA5A-00FB22DF8C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5/8/layout/b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AC6881-1A62-47FD-AA9D-E8B78F31A5BC}">
      <dgm:prSet phldrT="[Text]"/>
      <dgm:spPr/>
      <dgm:t>
        <a:bodyPr/>
        <a:lstStyle/>
        <a:p>
          <a:r>
            <a:rPr lang="en-US" dirty="0"/>
            <a:t>Meeting Schedule</a:t>
          </a:r>
        </a:p>
      </dgm:t>
    </dgm:pt>
    <dgm:pt modelId="{E4132A07-3318-448C-B341-354E70CACA36}" type="parTrans" cxnId="{596071BC-BF85-4EE0-8AE2-C2A43EFA2A84}">
      <dgm:prSet/>
      <dgm:spPr/>
      <dgm:t>
        <a:bodyPr/>
        <a:lstStyle/>
        <a:p>
          <a:endParaRPr lang="en-US"/>
        </a:p>
      </dgm:t>
    </dgm:pt>
    <dgm:pt modelId="{DE751821-87F5-492A-80ED-CDC0D644EB27}" type="sibTrans" cxnId="{596071BC-BF85-4EE0-8AE2-C2A43EFA2A84}">
      <dgm:prSet/>
      <dgm:spPr/>
      <dgm:t>
        <a:bodyPr/>
        <a:lstStyle/>
        <a:p>
          <a:endParaRPr lang="en-US"/>
        </a:p>
      </dgm:t>
    </dgm:pt>
    <dgm:pt modelId="{1D8E73B1-55E6-4A37-874A-A421511B611E}">
      <dgm:prSet phldrT="[Text]"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Virtually at least quarterly for up to 2 hours</a:t>
          </a:r>
        </a:p>
      </dgm:t>
    </dgm:pt>
    <dgm:pt modelId="{9CDCD8C8-2B09-42A0-B090-B1D6DD235911}" type="parTrans" cxnId="{6C9DB6A9-B43F-4A2D-83B0-C5AEB230F8D7}">
      <dgm:prSet/>
      <dgm:spPr/>
      <dgm:t>
        <a:bodyPr/>
        <a:lstStyle/>
        <a:p>
          <a:endParaRPr lang="en-US"/>
        </a:p>
      </dgm:t>
    </dgm:pt>
    <dgm:pt modelId="{97595CCE-0E84-43BF-BD7B-3170B41C2571}" type="sibTrans" cxnId="{6C9DB6A9-B43F-4A2D-83B0-C5AEB230F8D7}">
      <dgm:prSet/>
      <dgm:spPr/>
      <dgm:t>
        <a:bodyPr/>
        <a:lstStyle/>
        <a:p>
          <a:endParaRPr lang="en-US"/>
        </a:p>
      </dgm:t>
    </dgm:pt>
    <dgm:pt modelId="{9D61EB2E-137D-4DF1-855D-3BFC7AD68292}">
      <dgm:prSet phldrT="[Text]"/>
      <dgm:spPr/>
      <dgm:t>
        <a:bodyPr/>
        <a:lstStyle/>
        <a:p>
          <a:r>
            <a:rPr lang="en-US"/>
            <a:t>Chair</a:t>
          </a:r>
          <a:endParaRPr lang="en-US" dirty="0"/>
        </a:p>
      </dgm:t>
    </dgm:pt>
    <dgm:pt modelId="{F80F47F0-C3A7-4CE2-97C1-0BBDCD097030}" type="parTrans" cxnId="{72A6BB0E-DCEA-4F4A-9E2B-982697A57905}">
      <dgm:prSet/>
      <dgm:spPr/>
      <dgm:t>
        <a:bodyPr/>
        <a:lstStyle/>
        <a:p>
          <a:endParaRPr lang="en-US"/>
        </a:p>
      </dgm:t>
    </dgm:pt>
    <dgm:pt modelId="{854A3F3F-80AB-43F3-9BEF-19C2D9805B03}" type="sibTrans" cxnId="{72A6BB0E-DCEA-4F4A-9E2B-982697A57905}">
      <dgm:prSet/>
      <dgm:spPr/>
      <dgm:t>
        <a:bodyPr/>
        <a:lstStyle/>
        <a:p>
          <a:endParaRPr lang="en-US"/>
        </a:p>
      </dgm:t>
    </dgm:pt>
    <dgm:pt modelId="{192F7386-B9C4-402E-80D1-D31EAFC31BE6}">
      <dgm:prSet phldrT="[Text]"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Chaired by an IESBA Board member, with support from IESBA Staff for planning and recording</a:t>
          </a:r>
        </a:p>
      </dgm:t>
    </dgm:pt>
    <dgm:pt modelId="{5F401C3A-8A9D-470E-9414-073475807151}" type="parTrans" cxnId="{5B8EAE4C-7FBF-4F11-9A7C-EDAAA07150D1}">
      <dgm:prSet/>
      <dgm:spPr/>
      <dgm:t>
        <a:bodyPr/>
        <a:lstStyle/>
        <a:p>
          <a:endParaRPr lang="en-US"/>
        </a:p>
      </dgm:t>
    </dgm:pt>
    <dgm:pt modelId="{87BBA9F4-9620-47E7-AA3A-FF69A4DEAF1F}" type="sibTrans" cxnId="{5B8EAE4C-7FBF-4F11-9A7C-EDAAA07150D1}">
      <dgm:prSet/>
      <dgm:spPr/>
      <dgm:t>
        <a:bodyPr/>
        <a:lstStyle/>
        <a:p>
          <a:endParaRPr lang="en-US"/>
        </a:p>
      </dgm:t>
    </dgm:pt>
    <dgm:pt modelId="{4C0462F7-CDE4-4884-8592-02333D808DB0}">
      <dgm:prSet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IESBA will receive updates on IIMAG's work and advice on implementation matters</a:t>
          </a:r>
        </a:p>
      </dgm:t>
    </dgm:pt>
    <dgm:pt modelId="{6664C887-7C54-4F3E-AC54-C430A2F5933B}" type="parTrans" cxnId="{4131DDD4-1EB2-47FA-98EC-603A7F5ACD85}">
      <dgm:prSet/>
      <dgm:spPr/>
      <dgm:t>
        <a:bodyPr/>
        <a:lstStyle/>
        <a:p>
          <a:endParaRPr lang="en-US"/>
        </a:p>
      </dgm:t>
    </dgm:pt>
    <dgm:pt modelId="{C1575C28-41BD-41C3-8319-C8798F54886A}" type="sibTrans" cxnId="{4131DDD4-1EB2-47FA-98EC-603A7F5ACD85}">
      <dgm:prSet/>
      <dgm:spPr/>
      <dgm:t>
        <a:bodyPr/>
        <a:lstStyle/>
        <a:p>
          <a:endParaRPr lang="en-US"/>
        </a:p>
      </dgm:t>
    </dgm:pt>
    <dgm:pt modelId="{54957617-6902-49E6-8987-3DAA8EC76E28}">
      <dgm:prSet/>
      <dgm:spPr/>
      <dgm:t>
        <a:bodyPr/>
        <a:lstStyle/>
        <a:p>
          <a:r>
            <a:rPr lang="en-US" dirty="0"/>
            <a:t>Regular Updates </a:t>
          </a:r>
        </a:p>
      </dgm:t>
    </dgm:pt>
    <dgm:pt modelId="{FBB3AA0B-FF27-402C-AAC2-5BBCE7853DB7}" type="parTrans" cxnId="{528F994B-B5F8-4D65-83E8-49E1A902B809}">
      <dgm:prSet/>
      <dgm:spPr/>
      <dgm:t>
        <a:bodyPr/>
        <a:lstStyle/>
        <a:p>
          <a:endParaRPr lang="en-US"/>
        </a:p>
      </dgm:t>
    </dgm:pt>
    <dgm:pt modelId="{379E59F1-E988-45BD-923E-D45C15E015A6}" type="sibTrans" cxnId="{528F994B-B5F8-4D65-83E8-49E1A902B809}">
      <dgm:prSet/>
      <dgm:spPr/>
      <dgm:t>
        <a:bodyPr/>
        <a:lstStyle/>
        <a:p>
          <a:endParaRPr lang="en-US"/>
        </a:p>
      </dgm:t>
    </dgm:pt>
    <dgm:pt modelId="{9CE8F581-0ABA-493E-AA07-51831CCF8694}">
      <dgm:prSet/>
      <dgm:spPr/>
      <dgm:t>
        <a:bodyPr/>
        <a:lstStyle/>
        <a:p>
          <a:r>
            <a:rPr lang="en-US" dirty="0"/>
            <a:t>Coordination with IAASB</a:t>
          </a:r>
        </a:p>
      </dgm:t>
    </dgm:pt>
    <dgm:pt modelId="{AE6FD0F2-3F4A-4E06-B535-80DD81E252EA}" type="parTrans" cxnId="{5813F060-2118-4AC2-BB77-CCAB54830B16}">
      <dgm:prSet/>
      <dgm:spPr/>
      <dgm:t>
        <a:bodyPr/>
        <a:lstStyle/>
        <a:p>
          <a:endParaRPr lang="en-US"/>
        </a:p>
      </dgm:t>
    </dgm:pt>
    <dgm:pt modelId="{44085EF1-C0C5-4B85-B946-217A782ABDAB}" type="sibTrans" cxnId="{5813F060-2118-4AC2-BB77-CCAB54830B16}">
      <dgm:prSet/>
      <dgm:spPr/>
      <dgm:t>
        <a:bodyPr/>
        <a:lstStyle/>
        <a:p>
          <a:endParaRPr lang="en-US"/>
        </a:p>
      </dgm:t>
    </dgm:pt>
    <dgm:pt modelId="{F94C0F3B-D3A9-42A0-B8E3-4789A76DB774}">
      <dgm:prSet/>
      <dgm:spPr/>
      <dgm:t>
        <a:bodyPr/>
        <a:lstStyle/>
        <a:p>
          <a:r>
            <a:rPr lang="en-US" dirty="0">
              <a:solidFill>
                <a:schemeClr val="accent1"/>
              </a:solidFill>
            </a:rPr>
            <a:t>Coordination with IAASB through IAASB observer</a:t>
          </a:r>
        </a:p>
      </dgm:t>
    </dgm:pt>
    <dgm:pt modelId="{EC7C8917-9997-46F9-BD43-9B9093A91FAF}" type="parTrans" cxnId="{DDD51548-03FB-4B34-BECE-9449E9A9BEED}">
      <dgm:prSet/>
      <dgm:spPr/>
      <dgm:t>
        <a:bodyPr/>
        <a:lstStyle/>
        <a:p>
          <a:endParaRPr lang="en-US"/>
        </a:p>
      </dgm:t>
    </dgm:pt>
    <dgm:pt modelId="{48C3F28B-F713-46BD-BB52-6EF8E0EEDE11}" type="sibTrans" cxnId="{DDD51548-03FB-4B34-BECE-9449E9A9BEED}">
      <dgm:prSet/>
      <dgm:spPr/>
      <dgm:t>
        <a:bodyPr/>
        <a:lstStyle/>
        <a:p>
          <a:endParaRPr lang="en-US"/>
        </a:p>
      </dgm:t>
    </dgm:pt>
    <dgm:pt modelId="{37D93593-AB47-4ABD-AF56-AECFC8A46F1F}" type="pres">
      <dgm:prSet presAssocID="{9F2CFA5C-8D77-4D20-B65C-B713A9DCC434}" presName="diagram" presStyleCnt="0">
        <dgm:presLayoutVars>
          <dgm:dir/>
          <dgm:animLvl val="lvl"/>
          <dgm:resizeHandles val="exact"/>
        </dgm:presLayoutVars>
      </dgm:prSet>
      <dgm:spPr/>
    </dgm:pt>
    <dgm:pt modelId="{EA531195-CD06-4762-9EC6-59A166A580DF}" type="pres">
      <dgm:prSet presAssocID="{7AAC6881-1A62-47FD-AA9D-E8B78F31A5BC}" presName="compNode" presStyleCnt="0"/>
      <dgm:spPr/>
    </dgm:pt>
    <dgm:pt modelId="{D80F68AB-B9D4-477E-8F05-284E9F8B39FB}" type="pres">
      <dgm:prSet presAssocID="{7AAC6881-1A62-47FD-AA9D-E8B78F31A5BC}" presName="childRect" presStyleLbl="bgAcc1" presStyleIdx="0" presStyleCnt="4">
        <dgm:presLayoutVars>
          <dgm:bulletEnabled val="1"/>
        </dgm:presLayoutVars>
      </dgm:prSet>
      <dgm:spPr/>
    </dgm:pt>
    <dgm:pt modelId="{288091AD-39EC-4A91-AFF9-B6FC9BFAA923}" type="pres">
      <dgm:prSet presAssocID="{7AAC6881-1A62-47FD-AA9D-E8B78F31A5B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CB71CC7-97C0-49DB-AD92-71E7A7C2C1DE}" type="pres">
      <dgm:prSet presAssocID="{7AAC6881-1A62-47FD-AA9D-E8B78F31A5BC}" presName="parentRect" presStyleLbl="alignNode1" presStyleIdx="0" presStyleCnt="4"/>
      <dgm:spPr/>
    </dgm:pt>
    <dgm:pt modelId="{21394E13-5B7B-41F1-ADAA-193E442B243B}" type="pres">
      <dgm:prSet presAssocID="{7AAC6881-1A62-47FD-AA9D-E8B78F31A5BC}" presName="adorn" presStyleLbl="fgAccFollowNod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 with solid fill"/>
        </a:ext>
      </dgm:extLst>
    </dgm:pt>
    <dgm:pt modelId="{57036F41-AA81-40F4-9C8E-0E292F29190B}" type="pres">
      <dgm:prSet presAssocID="{DE751821-87F5-492A-80ED-CDC0D644EB27}" presName="sibTrans" presStyleLbl="sibTrans2D1" presStyleIdx="0" presStyleCnt="0"/>
      <dgm:spPr/>
    </dgm:pt>
    <dgm:pt modelId="{8BFBF3A5-12E6-40DB-B47B-AAC197EE3006}" type="pres">
      <dgm:prSet presAssocID="{9D61EB2E-137D-4DF1-855D-3BFC7AD68292}" presName="compNode" presStyleCnt="0"/>
      <dgm:spPr/>
    </dgm:pt>
    <dgm:pt modelId="{B76C96FA-B7D7-4B59-A7C4-27996F746B58}" type="pres">
      <dgm:prSet presAssocID="{9D61EB2E-137D-4DF1-855D-3BFC7AD68292}" presName="childRect" presStyleLbl="bgAcc1" presStyleIdx="1" presStyleCnt="4">
        <dgm:presLayoutVars>
          <dgm:bulletEnabled val="1"/>
        </dgm:presLayoutVars>
      </dgm:prSet>
      <dgm:spPr/>
    </dgm:pt>
    <dgm:pt modelId="{79F9CC99-38FE-4956-AE72-19794E86403E}" type="pres">
      <dgm:prSet presAssocID="{9D61EB2E-137D-4DF1-855D-3BFC7AD6829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F6E4AAE-E595-49BB-AE05-5843E3E26D33}" type="pres">
      <dgm:prSet presAssocID="{9D61EB2E-137D-4DF1-855D-3BFC7AD68292}" presName="parentRect" presStyleLbl="alignNode1" presStyleIdx="1" presStyleCnt="4"/>
      <dgm:spPr/>
    </dgm:pt>
    <dgm:pt modelId="{AF369F02-F2CC-404F-B2F4-7E9C1C64F4F4}" type="pres">
      <dgm:prSet presAssocID="{9D61EB2E-137D-4DF1-855D-3BFC7AD68292}" presName="adorn" presStyleLbl="fgAccFollowNod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vel with solid fill"/>
        </a:ext>
      </dgm:extLst>
    </dgm:pt>
    <dgm:pt modelId="{65B75D41-0CBB-46D9-BE6D-D0C78A5D8B4B}" type="pres">
      <dgm:prSet presAssocID="{854A3F3F-80AB-43F3-9BEF-19C2D9805B03}" presName="sibTrans" presStyleLbl="sibTrans2D1" presStyleIdx="0" presStyleCnt="0"/>
      <dgm:spPr/>
    </dgm:pt>
    <dgm:pt modelId="{EF8CB510-4B77-4123-A827-77F885B9C8CE}" type="pres">
      <dgm:prSet presAssocID="{54957617-6902-49E6-8987-3DAA8EC76E28}" presName="compNode" presStyleCnt="0"/>
      <dgm:spPr/>
    </dgm:pt>
    <dgm:pt modelId="{AEA0EE66-1170-44AF-B3DF-11D1018D86EF}" type="pres">
      <dgm:prSet presAssocID="{54957617-6902-49E6-8987-3DAA8EC76E28}" presName="childRect" presStyleLbl="bgAcc1" presStyleIdx="2" presStyleCnt="4">
        <dgm:presLayoutVars>
          <dgm:bulletEnabled val="1"/>
        </dgm:presLayoutVars>
      </dgm:prSet>
      <dgm:spPr/>
    </dgm:pt>
    <dgm:pt modelId="{8ADFA931-BCD3-4CD1-BBA8-C8CF99AB6118}" type="pres">
      <dgm:prSet presAssocID="{54957617-6902-49E6-8987-3DAA8EC76E2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F7AD2E5-E7EA-44A8-AF06-4D103DADD928}" type="pres">
      <dgm:prSet presAssocID="{54957617-6902-49E6-8987-3DAA8EC76E28}" presName="parentRect" presStyleLbl="alignNode1" presStyleIdx="2" presStyleCnt="4"/>
      <dgm:spPr/>
    </dgm:pt>
    <dgm:pt modelId="{8562AFBB-D3E8-4C1C-B4D5-831A445CD65D}" type="pres">
      <dgm:prSet presAssocID="{54957617-6902-49E6-8987-3DAA8EC76E28}" presName="adorn" presStyleLbl="fgAccFollowNod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 with solid fill"/>
        </a:ext>
      </dgm:extLst>
    </dgm:pt>
    <dgm:pt modelId="{08C00FE1-B0FA-4FD3-900F-D44B5DBE3BEE}" type="pres">
      <dgm:prSet presAssocID="{379E59F1-E988-45BD-923E-D45C15E015A6}" presName="sibTrans" presStyleLbl="sibTrans2D1" presStyleIdx="0" presStyleCnt="0"/>
      <dgm:spPr/>
    </dgm:pt>
    <dgm:pt modelId="{815FB5ED-A50E-4ACB-831C-7C32D178C3C2}" type="pres">
      <dgm:prSet presAssocID="{9CE8F581-0ABA-493E-AA07-51831CCF8694}" presName="compNode" presStyleCnt="0"/>
      <dgm:spPr/>
    </dgm:pt>
    <dgm:pt modelId="{804595AA-6553-42CC-ADA9-9794BDDB9206}" type="pres">
      <dgm:prSet presAssocID="{9CE8F581-0ABA-493E-AA07-51831CCF8694}" presName="childRect" presStyleLbl="bgAcc1" presStyleIdx="3" presStyleCnt="4">
        <dgm:presLayoutVars>
          <dgm:bulletEnabled val="1"/>
        </dgm:presLayoutVars>
      </dgm:prSet>
      <dgm:spPr/>
    </dgm:pt>
    <dgm:pt modelId="{A4A8D16C-FA53-40EE-AC39-BBBE6645A71A}" type="pres">
      <dgm:prSet presAssocID="{9CE8F581-0ABA-493E-AA07-51831CCF869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4CE8E42-9D70-4A15-8639-79FA64AEBFFC}" type="pres">
      <dgm:prSet presAssocID="{9CE8F581-0ABA-493E-AA07-51831CCF8694}" presName="parentRect" presStyleLbl="alignNode1" presStyleIdx="3" presStyleCnt="4"/>
      <dgm:spPr/>
    </dgm:pt>
    <dgm:pt modelId="{1DAD0770-122E-4FF2-BEC1-3ADE0BA7CC21}" type="pres">
      <dgm:prSet presAssocID="{9CE8F581-0ABA-493E-AA07-51831CCF8694}" presName="adorn" presStyleLbl="fgAccFollowNod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room outline"/>
        </a:ext>
      </dgm:extLst>
    </dgm:pt>
  </dgm:ptLst>
  <dgm:cxnLst>
    <dgm:cxn modelId="{69088200-92DC-463C-BEB1-A59AE45301BB}" type="presOf" srcId="{7AAC6881-1A62-47FD-AA9D-E8B78F31A5BC}" destId="{9CB71CC7-97C0-49DB-AD92-71E7A7C2C1DE}" srcOrd="1" destOrd="0" presId="urn:microsoft.com/office/officeart/2005/8/layout/bList2"/>
    <dgm:cxn modelId="{8B7B3503-AC1B-4BA1-9A2A-AE2B28FCDB06}" type="presOf" srcId="{7AAC6881-1A62-47FD-AA9D-E8B78F31A5BC}" destId="{288091AD-39EC-4A91-AFF9-B6FC9BFAA923}" srcOrd="0" destOrd="0" presId="urn:microsoft.com/office/officeart/2005/8/layout/bList2"/>
    <dgm:cxn modelId="{EA7E7305-8F6D-4AA6-9804-5EBB1F62716A}" type="presOf" srcId="{192F7386-B9C4-402E-80D1-D31EAFC31BE6}" destId="{B76C96FA-B7D7-4B59-A7C4-27996F746B58}" srcOrd="0" destOrd="0" presId="urn:microsoft.com/office/officeart/2005/8/layout/bList2"/>
    <dgm:cxn modelId="{72A6BB0E-DCEA-4F4A-9E2B-982697A57905}" srcId="{9F2CFA5C-8D77-4D20-B65C-B713A9DCC434}" destId="{9D61EB2E-137D-4DF1-855D-3BFC7AD68292}" srcOrd="1" destOrd="0" parTransId="{F80F47F0-C3A7-4CE2-97C1-0BBDCD097030}" sibTransId="{854A3F3F-80AB-43F3-9BEF-19C2D9805B03}"/>
    <dgm:cxn modelId="{F1F4E814-A4A5-4E50-8E01-BDB34D23C294}" type="presOf" srcId="{379E59F1-E988-45BD-923E-D45C15E015A6}" destId="{08C00FE1-B0FA-4FD3-900F-D44B5DBE3BEE}" srcOrd="0" destOrd="0" presId="urn:microsoft.com/office/officeart/2005/8/layout/bList2"/>
    <dgm:cxn modelId="{E2551B15-C83A-4108-A913-EBABC6577D6C}" type="presOf" srcId="{9D61EB2E-137D-4DF1-855D-3BFC7AD68292}" destId="{6F6E4AAE-E595-49BB-AE05-5843E3E26D33}" srcOrd="1" destOrd="0" presId="urn:microsoft.com/office/officeart/2005/8/layout/bList2"/>
    <dgm:cxn modelId="{BB0A2317-2450-4F24-BE7F-441DC6A37AED}" type="presOf" srcId="{1D8E73B1-55E6-4A37-874A-A421511B611E}" destId="{D80F68AB-B9D4-477E-8F05-284E9F8B39FB}" srcOrd="0" destOrd="0" presId="urn:microsoft.com/office/officeart/2005/8/layout/bList2"/>
    <dgm:cxn modelId="{7B138029-0B81-4A89-82E3-36A6450A70A2}" type="presOf" srcId="{9CE8F581-0ABA-493E-AA07-51831CCF8694}" destId="{54CE8E42-9D70-4A15-8639-79FA64AEBFFC}" srcOrd="1" destOrd="0" presId="urn:microsoft.com/office/officeart/2005/8/layout/bList2"/>
    <dgm:cxn modelId="{5813F060-2118-4AC2-BB77-CCAB54830B16}" srcId="{9F2CFA5C-8D77-4D20-B65C-B713A9DCC434}" destId="{9CE8F581-0ABA-493E-AA07-51831CCF8694}" srcOrd="3" destOrd="0" parTransId="{AE6FD0F2-3F4A-4E06-B535-80DD81E252EA}" sibTransId="{44085EF1-C0C5-4B85-B946-217A782ABDAB}"/>
    <dgm:cxn modelId="{15E34547-6C23-4040-8404-48FF395D1F0E}" type="presOf" srcId="{854A3F3F-80AB-43F3-9BEF-19C2D9805B03}" destId="{65B75D41-0CBB-46D9-BE6D-D0C78A5D8B4B}" srcOrd="0" destOrd="0" presId="urn:microsoft.com/office/officeart/2005/8/layout/bList2"/>
    <dgm:cxn modelId="{DDD51548-03FB-4B34-BECE-9449E9A9BEED}" srcId="{9CE8F581-0ABA-493E-AA07-51831CCF8694}" destId="{F94C0F3B-D3A9-42A0-B8E3-4789A76DB774}" srcOrd="0" destOrd="0" parTransId="{EC7C8917-9997-46F9-BD43-9B9093A91FAF}" sibTransId="{48C3F28B-F713-46BD-BB52-6EF8E0EEDE11}"/>
    <dgm:cxn modelId="{528F994B-B5F8-4D65-83E8-49E1A902B809}" srcId="{9F2CFA5C-8D77-4D20-B65C-B713A9DCC434}" destId="{54957617-6902-49E6-8987-3DAA8EC76E28}" srcOrd="2" destOrd="0" parTransId="{FBB3AA0B-FF27-402C-AAC2-5BBCE7853DB7}" sibTransId="{379E59F1-E988-45BD-923E-D45C15E015A6}"/>
    <dgm:cxn modelId="{5B8EAE4C-7FBF-4F11-9A7C-EDAAA07150D1}" srcId="{9D61EB2E-137D-4DF1-855D-3BFC7AD68292}" destId="{192F7386-B9C4-402E-80D1-D31EAFC31BE6}" srcOrd="0" destOrd="0" parTransId="{5F401C3A-8A9D-470E-9414-073475807151}" sibTransId="{87BBA9F4-9620-47E7-AA3A-FF69A4DEAF1F}"/>
    <dgm:cxn modelId="{52D38071-FA17-4A22-89D5-9EF518D9BF2C}" type="presOf" srcId="{DE751821-87F5-492A-80ED-CDC0D644EB27}" destId="{57036F41-AA81-40F4-9C8E-0E292F29190B}" srcOrd="0" destOrd="0" presId="urn:microsoft.com/office/officeart/2005/8/layout/bList2"/>
    <dgm:cxn modelId="{B7CE7C7C-832D-4ABA-B538-A45F46331631}" type="presOf" srcId="{F94C0F3B-D3A9-42A0-B8E3-4789A76DB774}" destId="{804595AA-6553-42CC-ADA9-9794BDDB9206}" srcOrd="0" destOrd="0" presId="urn:microsoft.com/office/officeart/2005/8/layout/bList2"/>
    <dgm:cxn modelId="{A64D3584-DD94-4F20-A733-30F5F78FE817}" type="presOf" srcId="{9D61EB2E-137D-4DF1-855D-3BFC7AD68292}" destId="{79F9CC99-38FE-4956-AE72-19794E86403E}" srcOrd="0" destOrd="0" presId="urn:microsoft.com/office/officeart/2005/8/layout/bList2"/>
    <dgm:cxn modelId="{961D708B-E4DA-495F-8DF9-972F69706E54}" type="presOf" srcId="{9CE8F581-0ABA-493E-AA07-51831CCF8694}" destId="{A4A8D16C-FA53-40EE-AC39-BBBE6645A71A}" srcOrd="0" destOrd="0" presId="urn:microsoft.com/office/officeart/2005/8/layout/bList2"/>
    <dgm:cxn modelId="{38A9B891-B293-4ECB-9170-DD88048FAE06}" type="presOf" srcId="{54957617-6902-49E6-8987-3DAA8EC76E28}" destId="{1F7AD2E5-E7EA-44A8-AF06-4D103DADD928}" srcOrd="1" destOrd="0" presId="urn:microsoft.com/office/officeart/2005/8/layout/bList2"/>
    <dgm:cxn modelId="{6C9DB6A9-B43F-4A2D-83B0-C5AEB230F8D7}" srcId="{7AAC6881-1A62-47FD-AA9D-E8B78F31A5BC}" destId="{1D8E73B1-55E6-4A37-874A-A421511B611E}" srcOrd="0" destOrd="0" parTransId="{9CDCD8C8-2B09-42A0-B090-B1D6DD235911}" sibTransId="{97595CCE-0E84-43BF-BD7B-3170B41C2571}"/>
    <dgm:cxn modelId="{596071BC-BF85-4EE0-8AE2-C2A43EFA2A84}" srcId="{9F2CFA5C-8D77-4D20-B65C-B713A9DCC434}" destId="{7AAC6881-1A62-47FD-AA9D-E8B78F31A5BC}" srcOrd="0" destOrd="0" parTransId="{E4132A07-3318-448C-B341-354E70CACA36}" sibTransId="{DE751821-87F5-492A-80ED-CDC0D644EB27}"/>
    <dgm:cxn modelId="{1D8ECAC4-9824-43C5-9AA8-E2F06E21807A}" type="presOf" srcId="{9F2CFA5C-8D77-4D20-B65C-B713A9DCC434}" destId="{37D93593-AB47-4ABD-AF56-AECFC8A46F1F}" srcOrd="0" destOrd="0" presId="urn:microsoft.com/office/officeart/2005/8/layout/bList2"/>
    <dgm:cxn modelId="{4131DDD4-1EB2-47FA-98EC-603A7F5ACD85}" srcId="{54957617-6902-49E6-8987-3DAA8EC76E28}" destId="{4C0462F7-CDE4-4884-8592-02333D808DB0}" srcOrd="0" destOrd="0" parTransId="{6664C887-7C54-4F3E-AC54-C430A2F5933B}" sibTransId="{C1575C28-41BD-41C3-8319-C8798F54886A}"/>
    <dgm:cxn modelId="{8F14FBDA-2F87-48D1-9E2A-ECDF738969BB}" type="presOf" srcId="{4C0462F7-CDE4-4884-8592-02333D808DB0}" destId="{AEA0EE66-1170-44AF-B3DF-11D1018D86EF}" srcOrd="0" destOrd="0" presId="urn:microsoft.com/office/officeart/2005/8/layout/bList2"/>
    <dgm:cxn modelId="{FC5B4DF5-FA2B-4519-A182-9FC3DB184B28}" type="presOf" srcId="{54957617-6902-49E6-8987-3DAA8EC76E28}" destId="{8ADFA931-BCD3-4CD1-BBA8-C8CF99AB6118}" srcOrd="0" destOrd="0" presId="urn:microsoft.com/office/officeart/2005/8/layout/bList2"/>
    <dgm:cxn modelId="{88F7A9FD-14C0-4164-94D3-A7455216FDED}" type="presParOf" srcId="{37D93593-AB47-4ABD-AF56-AECFC8A46F1F}" destId="{EA531195-CD06-4762-9EC6-59A166A580DF}" srcOrd="0" destOrd="0" presId="urn:microsoft.com/office/officeart/2005/8/layout/bList2"/>
    <dgm:cxn modelId="{51251C82-AE7A-4D10-81C7-75F582D29E2F}" type="presParOf" srcId="{EA531195-CD06-4762-9EC6-59A166A580DF}" destId="{D80F68AB-B9D4-477E-8F05-284E9F8B39FB}" srcOrd="0" destOrd="0" presId="urn:microsoft.com/office/officeart/2005/8/layout/bList2"/>
    <dgm:cxn modelId="{041C78D2-64D0-49C9-99EF-62D5DC3A7173}" type="presParOf" srcId="{EA531195-CD06-4762-9EC6-59A166A580DF}" destId="{288091AD-39EC-4A91-AFF9-B6FC9BFAA923}" srcOrd="1" destOrd="0" presId="urn:microsoft.com/office/officeart/2005/8/layout/bList2"/>
    <dgm:cxn modelId="{02FAFF1B-BC9E-4BE0-9DFE-12C93137BF6B}" type="presParOf" srcId="{EA531195-CD06-4762-9EC6-59A166A580DF}" destId="{9CB71CC7-97C0-49DB-AD92-71E7A7C2C1DE}" srcOrd="2" destOrd="0" presId="urn:microsoft.com/office/officeart/2005/8/layout/bList2"/>
    <dgm:cxn modelId="{F1D8C942-185A-4BDD-A238-2CADBB534E22}" type="presParOf" srcId="{EA531195-CD06-4762-9EC6-59A166A580DF}" destId="{21394E13-5B7B-41F1-ADAA-193E442B243B}" srcOrd="3" destOrd="0" presId="urn:microsoft.com/office/officeart/2005/8/layout/bList2"/>
    <dgm:cxn modelId="{DABF6961-49CC-4293-B57E-7BF2D5946CCE}" type="presParOf" srcId="{37D93593-AB47-4ABD-AF56-AECFC8A46F1F}" destId="{57036F41-AA81-40F4-9C8E-0E292F29190B}" srcOrd="1" destOrd="0" presId="urn:microsoft.com/office/officeart/2005/8/layout/bList2"/>
    <dgm:cxn modelId="{5FBB74D9-1ED4-4575-958D-3BC632EB98F9}" type="presParOf" srcId="{37D93593-AB47-4ABD-AF56-AECFC8A46F1F}" destId="{8BFBF3A5-12E6-40DB-B47B-AAC197EE3006}" srcOrd="2" destOrd="0" presId="urn:microsoft.com/office/officeart/2005/8/layout/bList2"/>
    <dgm:cxn modelId="{A68BE916-21B7-4D2E-B7C0-09E57399A26B}" type="presParOf" srcId="{8BFBF3A5-12E6-40DB-B47B-AAC197EE3006}" destId="{B76C96FA-B7D7-4B59-A7C4-27996F746B58}" srcOrd="0" destOrd="0" presId="urn:microsoft.com/office/officeart/2005/8/layout/bList2"/>
    <dgm:cxn modelId="{3E3EFCB1-391F-40BF-915E-EC04376A5C15}" type="presParOf" srcId="{8BFBF3A5-12E6-40DB-B47B-AAC197EE3006}" destId="{79F9CC99-38FE-4956-AE72-19794E86403E}" srcOrd="1" destOrd="0" presId="urn:microsoft.com/office/officeart/2005/8/layout/bList2"/>
    <dgm:cxn modelId="{B304C443-2092-4753-B7AC-2E0DED4BE2FE}" type="presParOf" srcId="{8BFBF3A5-12E6-40DB-B47B-AAC197EE3006}" destId="{6F6E4AAE-E595-49BB-AE05-5843E3E26D33}" srcOrd="2" destOrd="0" presId="urn:microsoft.com/office/officeart/2005/8/layout/bList2"/>
    <dgm:cxn modelId="{8A2B6694-90E0-4A7C-8C68-766FC28AD073}" type="presParOf" srcId="{8BFBF3A5-12E6-40DB-B47B-AAC197EE3006}" destId="{AF369F02-F2CC-404F-B2F4-7E9C1C64F4F4}" srcOrd="3" destOrd="0" presId="urn:microsoft.com/office/officeart/2005/8/layout/bList2"/>
    <dgm:cxn modelId="{219BAF62-2EA5-4FBF-9D19-6AEAFBD6EE9D}" type="presParOf" srcId="{37D93593-AB47-4ABD-AF56-AECFC8A46F1F}" destId="{65B75D41-0CBB-46D9-BE6D-D0C78A5D8B4B}" srcOrd="3" destOrd="0" presId="urn:microsoft.com/office/officeart/2005/8/layout/bList2"/>
    <dgm:cxn modelId="{9A8B35E9-61D7-4574-A8E2-8B54A1246264}" type="presParOf" srcId="{37D93593-AB47-4ABD-AF56-AECFC8A46F1F}" destId="{EF8CB510-4B77-4123-A827-77F885B9C8CE}" srcOrd="4" destOrd="0" presId="urn:microsoft.com/office/officeart/2005/8/layout/bList2"/>
    <dgm:cxn modelId="{786C46DC-B320-496B-8E34-A156EC3DB54C}" type="presParOf" srcId="{EF8CB510-4B77-4123-A827-77F885B9C8CE}" destId="{AEA0EE66-1170-44AF-B3DF-11D1018D86EF}" srcOrd="0" destOrd="0" presId="urn:microsoft.com/office/officeart/2005/8/layout/bList2"/>
    <dgm:cxn modelId="{80807ABA-C908-4957-A606-79065A7CB6CE}" type="presParOf" srcId="{EF8CB510-4B77-4123-A827-77F885B9C8CE}" destId="{8ADFA931-BCD3-4CD1-BBA8-C8CF99AB6118}" srcOrd="1" destOrd="0" presId="urn:microsoft.com/office/officeart/2005/8/layout/bList2"/>
    <dgm:cxn modelId="{D6D1735E-8384-4871-A173-A43BE35ACBAB}" type="presParOf" srcId="{EF8CB510-4B77-4123-A827-77F885B9C8CE}" destId="{1F7AD2E5-E7EA-44A8-AF06-4D103DADD928}" srcOrd="2" destOrd="0" presId="urn:microsoft.com/office/officeart/2005/8/layout/bList2"/>
    <dgm:cxn modelId="{6A788E6A-A8C1-49B7-B0B8-18831F782648}" type="presParOf" srcId="{EF8CB510-4B77-4123-A827-77F885B9C8CE}" destId="{8562AFBB-D3E8-4C1C-B4D5-831A445CD65D}" srcOrd="3" destOrd="0" presId="urn:microsoft.com/office/officeart/2005/8/layout/bList2"/>
    <dgm:cxn modelId="{2B0D8370-F658-459F-8EEC-D55754462E41}" type="presParOf" srcId="{37D93593-AB47-4ABD-AF56-AECFC8A46F1F}" destId="{08C00FE1-B0FA-4FD3-900F-D44B5DBE3BEE}" srcOrd="5" destOrd="0" presId="urn:microsoft.com/office/officeart/2005/8/layout/bList2"/>
    <dgm:cxn modelId="{3C16060A-5424-418C-934A-85F50AEFB294}" type="presParOf" srcId="{37D93593-AB47-4ABD-AF56-AECFC8A46F1F}" destId="{815FB5ED-A50E-4ACB-831C-7C32D178C3C2}" srcOrd="6" destOrd="0" presId="urn:microsoft.com/office/officeart/2005/8/layout/bList2"/>
    <dgm:cxn modelId="{09EF2738-CF24-4109-BF83-885F55C65D9E}" type="presParOf" srcId="{815FB5ED-A50E-4ACB-831C-7C32D178C3C2}" destId="{804595AA-6553-42CC-ADA9-9794BDDB9206}" srcOrd="0" destOrd="0" presId="urn:microsoft.com/office/officeart/2005/8/layout/bList2"/>
    <dgm:cxn modelId="{B37DED14-8ABA-421C-A204-064B48B1CDA3}" type="presParOf" srcId="{815FB5ED-A50E-4ACB-831C-7C32D178C3C2}" destId="{A4A8D16C-FA53-40EE-AC39-BBBE6645A71A}" srcOrd="1" destOrd="0" presId="urn:microsoft.com/office/officeart/2005/8/layout/bList2"/>
    <dgm:cxn modelId="{BEA24245-B2DF-4338-85E7-E365465E28C2}" type="presParOf" srcId="{815FB5ED-A50E-4ACB-831C-7C32D178C3C2}" destId="{54CE8E42-9D70-4A15-8639-79FA64AEBFFC}" srcOrd="2" destOrd="0" presId="urn:microsoft.com/office/officeart/2005/8/layout/bList2"/>
    <dgm:cxn modelId="{A9AFC3BB-3597-4E8A-8191-CB6680CC42CD}" type="presParOf" srcId="{815FB5ED-A50E-4ACB-831C-7C32D178C3C2}" destId="{1DAD0770-122E-4FF2-BEC1-3ADE0BA7CC21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7282FC-080C-4C45-B3E0-154CFED9F536}" type="doc">
      <dgm:prSet loTypeId="urn:microsoft.com/office/officeart/2005/8/layout/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700BDB5-53F0-4835-918D-5DC3FC935FD8}">
      <dgm:prSet phldrT="[Text]"/>
      <dgm:spPr/>
      <dgm:t>
        <a:bodyPr/>
        <a:lstStyle/>
        <a:p>
          <a:r>
            <a:rPr lang="en-US" dirty="0"/>
            <a:t>Stakeholders’ submissions via digital platform</a:t>
          </a:r>
        </a:p>
      </dgm:t>
    </dgm:pt>
    <dgm:pt modelId="{9DCD745C-E45F-493A-9F1E-F23FA60DB199}" type="parTrans" cxnId="{98C1B00C-CAFA-42D2-A6AE-2092436251FE}">
      <dgm:prSet/>
      <dgm:spPr/>
      <dgm:t>
        <a:bodyPr/>
        <a:lstStyle/>
        <a:p>
          <a:endParaRPr lang="en-US"/>
        </a:p>
      </dgm:t>
    </dgm:pt>
    <dgm:pt modelId="{E825130B-86C3-416E-B837-6058441912A0}" type="sibTrans" cxnId="{98C1B00C-CAFA-42D2-A6AE-2092436251FE}">
      <dgm:prSet/>
      <dgm:spPr/>
      <dgm:t>
        <a:bodyPr/>
        <a:lstStyle/>
        <a:p>
          <a:endParaRPr lang="en-US"/>
        </a:p>
      </dgm:t>
    </dgm:pt>
    <dgm:pt modelId="{14149E42-DFE2-4E8E-A534-0111223C0F3B}">
      <dgm:prSet phldrT="[Text]"/>
      <dgm:spPr/>
      <dgm:t>
        <a:bodyPr/>
        <a:lstStyle/>
        <a:p>
          <a:r>
            <a:rPr lang="en-US" dirty="0"/>
            <a:t>ISBA Staff to triage matters registered</a:t>
          </a:r>
        </a:p>
      </dgm:t>
    </dgm:pt>
    <dgm:pt modelId="{5BAD316E-6858-4487-97EB-31988857CCED}" type="parTrans" cxnId="{1E33A178-9397-4DAC-8EC9-8077072E271E}">
      <dgm:prSet/>
      <dgm:spPr/>
      <dgm:t>
        <a:bodyPr/>
        <a:lstStyle/>
        <a:p>
          <a:endParaRPr lang="en-US"/>
        </a:p>
      </dgm:t>
    </dgm:pt>
    <dgm:pt modelId="{D58BAB90-B719-47EE-B08A-A91181B0BA58}" type="sibTrans" cxnId="{1E33A178-9397-4DAC-8EC9-8077072E271E}">
      <dgm:prSet/>
      <dgm:spPr/>
      <dgm:t>
        <a:bodyPr/>
        <a:lstStyle/>
        <a:p>
          <a:endParaRPr lang="en-US"/>
        </a:p>
      </dgm:t>
    </dgm:pt>
    <dgm:pt modelId="{217CDE79-7AE1-44E1-A748-11B6AE1CF594}">
      <dgm:prSet phldrT="[Text]"/>
      <dgm:spPr/>
      <dgm:t>
        <a:bodyPr/>
        <a:lstStyle/>
        <a:p>
          <a:r>
            <a:rPr lang="en-US" dirty="0"/>
            <a:t>Determine and assess more substantive matters</a:t>
          </a:r>
        </a:p>
      </dgm:t>
    </dgm:pt>
    <dgm:pt modelId="{5882BF12-7ADB-42F0-A9DD-7AAEBCFB8EB2}" type="parTrans" cxnId="{B5D15840-905D-4029-8EB7-FC3BE7362FA5}">
      <dgm:prSet/>
      <dgm:spPr/>
      <dgm:t>
        <a:bodyPr/>
        <a:lstStyle/>
        <a:p>
          <a:endParaRPr lang="en-US"/>
        </a:p>
      </dgm:t>
    </dgm:pt>
    <dgm:pt modelId="{3C6B7ABE-BF1B-4540-A10B-B3ACECCC58ED}" type="sibTrans" cxnId="{B5D15840-905D-4029-8EB7-FC3BE7362FA5}">
      <dgm:prSet/>
      <dgm:spPr/>
      <dgm:t>
        <a:bodyPr/>
        <a:lstStyle/>
        <a:p>
          <a:endParaRPr lang="en-US"/>
        </a:p>
      </dgm:t>
    </dgm:pt>
    <dgm:pt modelId="{38A46C4A-81BB-4C72-B37C-33A2CCA77693}">
      <dgm:prSet phldrT="[Text]"/>
      <dgm:spPr/>
      <dgm:t>
        <a:bodyPr/>
        <a:lstStyle/>
        <a:p>
          <a:r>
            <a:rPr lang="en-US" dirty="0"/>
            <a:t>Inform IIMAG</a:t>
          </a:r>
        </a:p>
      </dgm:t>
    </dgm:pt>
    <dgm:pt modelId="{7F746039-DCC0-473B-BD40-31830EAE2245}" type="parTrans" cxnId="{3A4DFB40-95B5-44ED-AB91-2AE37AB492AE}">
      <dgm:prSet/>
      <dgm:spPr/>
      <dgm:t>
        <a:bodyPr/>
        <a:lstStyle/>
        <a:p>
          <a:endParaRPr lang="en-US"/>
        </a:p>
      </dgm:t>
    </dgm:pt>
    <dgm:pt modelId="{B2741313-C9CA-4C56-BC49-ABBD91262EF1}" type="sibTrans" cxnId="{3A4DFB40-95B5-44ED-AB91-2AE37AB492AE}">
      <dgm:prSet/>
      <dgm:spPr/>
      <dgm:t>
        <a:bodyPr/>
        <a:lstStyle/>
        <a:p>
          <a:endParaRPr lang="en-US"/>
        </a:p>
      </dgm:t>
    </dgm:pt>
    <dgm:pt modelId="{88357575-7A34-4743-9327-D81D6C5C5D9C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IIMAG’s deliberation/ Report-back to IESBA</a:t>
          </a:r>
        </a:p>
      </dgm:t>
    </dgm:pt>
    <dgm:pt modelId="{26B3701F-2CA6-4364-9F26-32B6B870FB40}" type="parTrans" cxnId="{7D356E4C-B6BF-4124-B442-B2CE1B7B1A80}">
      <dgm:prSet/>
      <dgm:spPr/>
      <dgm:t>
        <a:bodyPr/>
        <a:lstStyle/>
        <a:p>
          <a:endParaRPr lang="en-US"/>
        </a:p>
      </dgm:t>
    </dgm:pt>
    <dgm:pt modelId="{C2E2020C-F564-4628-87A5-C4E9C8135998}" type="sibTrans" cxnId="{7D356E4C-B6BF-4124-B442-B2CE1B7B1A80}">
      <dgm:prSet/>
      <dgm:spPr/>
      <dgm:t>
        <a:bodyPr/>
        <a:lstStyle/>
        <a:p>
          <a:endParaRPr lang="en-US"/>
        </a:p>
      </dgm:t>
    </dgm:pt>
    <dgm:pt modelId="{713A8F09-792F-4EEE-9478-0A419A5AC841}">
      <dgm:prSet custT="1"/>
      <dgm:spPr>
        <a:solidFill>
          <a:schemeClr val="bg1">
            <a:lumMod val="85000"/>
          </a:schemeClr>
        </a:solidFill>
        <a:ln w="28575"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>
              <a:solidFill>
                <a:schemeClr val="accent6">
                  <a:lumMod val="10000"/>
                </a:schemeClr>
              </a:solidFill>
            </a:rPr>
            <a:t>Addressing key issues and challenges raised regarding implementation </a:t>
          </a:r>
          <a:r>
            <a:rPr lang="en-US" sz="1600" dirty="0"/>
            <a:t> </a:t>
          </a:r>
        </a:p>
      </dgm:t>
    </dgm:pt>
    <dgm:pt modelId="{9721C528-6D1E-480B-AC86-3D811D72A94E}" type="parTrans" cxnId="{47B7B64A-71DD-429C-92BE-85DE46932354}">
      <dgm:prSet/>
      <dgm:spPr/>
      <dgm:t>
        <a:bodyPr/>
        <a:lstStyle/>
        <a:p>
          <a:endParaRPr lang="en-US"/>
        </a:p>
      </dgm:t>
    </dgm:pt>
    <dgm:pt modelId="{B23A0BA5-D9FD-4F07-850A-4ED76B5B0457}" type="sibTrans" cxnId="{47B7B64A-71DD-429C-92BE-85DE46932354}">
      <dgm:prSet/>
      <dgm:spPr/>
      <dgm:t>
        <a:bodyPr/>
        <a:lstStyle/>
        <a:p>
          <a:endParaRPr lang="en-US"/>
        </a:p>
      </dgm:t>
    </dgm:pt>
    <dgm:pt modelId="{E89E7BAD-A67E-4DE7-A31F-BD892973EF91}" type="pres">
      <dgm:prSet presAssocID="{D07282FC-080C-4C45-B3E0-154CFED9F536}" presName="diagram" presStyleCnt="0">
        <dgm:presLayoutVars>
          <dgm:dir/>
          <dgm:resizeHandles val="exact"/>
        </dgm:presLayoutVars>
      </dgm:prSet>
      <dgm:spPr/>
    </dgm:pt>
    <dgm:pt modelId="{AA6395ED-7A57-4F24-B49A-B844341DDFD8}" type="pres">
      <dgm:prSet presAssocID="{1700BDB5-53F0-4835-918D-5DC3FC935FD8}" presName="node" presStyleLbl="node1" presStyleIdx="0" presStyleCnt="6">
        <dgm:presLayoutVars>
          <dgm:bulletEnabled val="1"/>
        </dgm:presLayoutVars>
      </dgm:prSet>
      <dgm:spPr/>
    </dgm:pt>
    <dgm:pt modelId="{A19335CB-55EA-4F48-9B8B-B6E99CCF424E}" type="pres">
      <dgm:prSet presAssocID="{E825130B-86C3-416E-B837-6058441912A0}" presName="sibTrans" presStyleLbl="sibTrans2D1" presStyleIdx="0" presStyleCnt="5"/>
      <dgm:spPr/>
    </dgm:pt>
    <dgm:pt modelId="{16A540DA-2AC4-49A1-BE21-85843EC2A859}" type="pres">
      <dgm:prSet presAssocID="{E825130B-86C3-416E-B837-6058441912A0}" presName="connectorText" presStyleLbl="sibTrans2D1" presStyleIdx="0" presStyleCnt="5"/>
      <dgm:spPr/>
    </dgm:pt>
    <dgm:pt modelId="{07CB0EA6-2729-49B1-A8CC-535113D5DD5E}" type="pres">
      <dgm:prSet presAssocID="{14149E42-DFE2-4E8E-A534-0111223C0F3B}" presName="node" presStyleLbl="node1" presStyleIdx="1" presStyleCnt="6">
        <dgm:presLayoutVars>
          <dgm:bulletEnabled val="1"/>
        </dgm:presLayoutVars>
      </dgm:prSet>
      <dgm:spPr/>
    </dgm:pt>
    <dgm:pt modelId="{3E91AB34-251B-4819-9290-158E3392DD4C}" type="pres">
      <dgm:prSet presAssocID="{D58BAB90-B719-47EE-B08A-A91181B0BA58}" presName="sibTrans" presStyleLbl="sibTrans2D1" presStyleIdx="1" presStyleCnt="5"/>
      <dgm:spPr/>
    </dgm:pt>
    <dgm:pt modelId="{4DF594D1-28C6-456D-8184-1102244B9CAE}" type="pres">
      <dgm:prSet presAssocID="{D58BAB90-B719-47EE-B08A-A91181B0BA58}" presName="connectorText" presStyleLbl="sibTrans2D1" presStyleIdx="1" presStyleCnt="5"/>
      <dgm:spPr/>
    </dgm:pt>
    <dgm:pt modelId="{377C5040-9757-49B6-91BF-573E8C596C36}" type="pres">
      <dgm:prSet presAssocID="{217CDE79-7AE1-44E1-A748-11B6AE1CF594}" presName="node" presStyleLbl="node1" presStyleIdx="2" presStyleCnt="6">
        <dgm:presLayoutVars>
          <dgm:bulletEnabled val="1"/>
        </dgm:presLayoutVars>
      </dgm:prSet>
      <dgm:spPr/>
    </dgm:pt>
    <dgm:pt modelId="{E7AAE804-AAC5-4D8B-8131-286A6994C69E}" type="pres">
      <dgm:prSet presAssocID="{3C6B7ABE-BF1B-4540-A10B-B3ACECCC58ED}" presName="sibTrans" presStyleLbl="sibTrans2D1" presStyleIdx="2" presStyleCnt="5"/>
      <dgm:spPr/>
    </dgm:pt>
    <dgm:pt modelId="{425F3096-6E84-4896-AE5A-A8A53C58F416}" type="pres">
      <dgm:prSet presAssocID="{3C6B7ABE-BF1B-4540-A10B-B3ACECCC58ED}" presName="connectorText" presStyleLbl="sibTrans2D1" presStyleIdx="2" presStyleCnt="5"/>
      <dgm:spPr/>
    </dgm:pt>
    <dgm:pt modelId="{79AFE4DE-F2D8-4B8E-8D88-843DE9C449A2}" type="pres">
      <dgm:prSet presAssocID="{38A46C4A-81BB-4C72-B37C-33A2CCA77693}" presName="node" presStyleLbl="node1" presStyleIdx="3" presStyleCnt="6">
        <dgm:presLayoutVars>
          <dgm:bulletEnabled val="1"/>
        </dgm:presLayoutVars>
      </dgm:prSet>
      <dgm:spPr/>
    </dgm:pt>
    <dgm:pt modelId="{7DDB54B1-390A-4679-9DBB-24A89C1B371C}" type="pres">
      <dgm:prSet presAssocID="{B2741313-C9CA-4C56-BC49-ABBD91262EF1}" presName="sibTrans" presStyleLbl="sibTrans2D1" presStyleIdx="3" presStyleCnt="5"/>
      <dgm:spPr/>
    </dgm:pt>
    <dgm:pt modelId="{235EEFF2-11AE-4A4E-B52F-4BB6E0D3A5CF}" type="pres">
      <dgm:prSet presAssocID="{B2741313-C9CA-4C56-BC49-ABBD91262EF1}" presName="connectorText" presStyleLbl="sibTrans2D1" presStyleIdx="3" presStyleCnt="5"/>
      <dgm:spPr/>
    </dgm:pt>
    <dgm:pt modelId="{9065BEEE-D137-4762-B183-BD263BD6051E}" type="pres">
      <dgm:prSet presAssocID="{88357575-7A34-4743-9327-D81D6C5C5D9C}" presName="node" presStyleLbl="node1" presStyleIdx="4" presStyleCnt="6">
        <dgm:presLayoutVars>
          <dgm:bulletEnabled val="1"/>
        </dgm:presLayoutVars>
      </dgm:prSet>
      <dgm:spPr/>
    </dgm:pt>
    <dgm:pt modelId="{B035021C-2098-4D69-B42D-A9193C1DB9FC}" type="pres">
      <dgm:prSet presAssocID="{C2E2020C-F564-4628-87A5-C4E9C8135998}" presName="sibTrans" presStyleLbl="sibTrans2D1" presStyleIdx="4" presStyleCnt="5"/>
      <dgm:spPr/>
    </dgm:pt>
    <dgm:pt modelId="{74F13DE5-5D09-47DA-845C-8ABC739932C4}" type="pres">
      <dgm:prSet presAssocID="{C2E2020C-F564-4628-87A5-C4E9C8135998}" presName="connectorText" presStyleLbl="sibTrans2D1" presStyleIdx="4" presStyleCnt="5"/>
      <dgm:spPr/>
    </dgm:pt>
    <dgm:pt modelId="{0FF671B2-BD88-4C79-8046-7F5EF1A99FC0}" type="pres">
      <dgm:prSet presAssocID="{713A8F09-792F-4EEE-9478-0A419A5AC841}" presName="node" presStyleLbl="node1" presStyleIdx="5" presStyleCnt="6">
        <dgm:presLayoutVars>
          <dgm:bulletEnabled val="1"/>
        </dgm:presLayoutVars>
      </dgm:prSet>
      <dgm:spPr/>
    </dgm:pt>
  </dgm:ptLst>
  <dgm:cxnLst>
    <dgm:cxn modelId="{80897203-A87A-4A98-BD90-5437FD45E07D}" type="presOf" srcId="{217CDE79-7AE1-44E1-A748-11B6AE1CF594}" destId="{377C5040-9757-49B6-91BF-573E8C596C36}" srcOrd="0" destOrd="0" presId="urn:microsoft.com/office/officeart/2005/8/layout/process5"/>
    <dgm:cxn modelId="{98C1B00C-CAFA-42D2-A6AE-2092436251FE}" srcId="{D07282FC-080C-4C45-B3E0-154CFED9F536}" destId="{1700BDB5-53F0-4835-918D-5DC3FC935FD8}" srcOrd="0" destOrd="0" parTransId="{9DCD745C-E45F-493A-9F1E-F23FA60DB199}" sibTransId="{E825130B-86C3-416E-B837-6058441912A0}"/>
    <dgm:cxn modelId="{1E4B751C-CDA0-455A-8F1A-06BA53D05A0C}" type="presOf" srcId="{C2E2020C-F564-4628-87A5-C4E9C8135998}" destId="{B035021C-2098-4D69-B42D-A9193C1DB9FC}" srcOrd="0" destOrd="0" presId="urn:microsoft.com/office/officeart/2005/8/layout/process5"/>
    <dgm:cxn modelId="{F757D433-FF67-4081-8207-AABB7438C27A}" type="presOf" srcId="{D58BAB90-B719-47EE-B08A-A91181B0BA58}" destId="{4DF594D1-28C6-456D-8184-1102244B9CAE}" srcOrd="1" destOrd="0" presId="urn:microsoft.com/office/officeart/2005/8/layout/process5"/>
    <dgm:cxn modelId="{A70CE83F-8344-45AE-AF85-77354B7E3735}" type="presOf" srcId="{B2741313-C9CA-4C56-BC49-ABBD91262EF1}" destId="{235EEFF2-11AE-4A4E-B52F-4BB6E0D3A5CF}" srcOrd="1" destOrd="0" presId="urn:microsoft.com/office/officeart/2005/8/layout/process5"/>
    <dgm:cxn modelId="{B5D15840-905D-4029-8EB7-FC3BE7362FA5}" srcId="{D07282FC-080C-4C45-B3E0-154CFED9F536}" destId="{217CDE79-7AE1-44E1-A748-11B6AE1CF594}" srcOrd="2" destOrd="0" parTransId="{5882BF12-7ADB-42F0-A9DD-7AAEBCFB8EB2}" sibTransId="{3C6B7ABE-BF1B-4540-A10B-B3ACECCC58ED}"/>
    <dgm:cxn modelId="{3A4DFB40-95B5-44ED-AB91-2AE37AB492AE}" srcId="{D07282FC-080C-4C45-B3E0-154CFED9F536}" destId="{38A46C4A-81BB-4C72-B37C-33A2CCA77693}" srcOrd="3" destOrd="0" parTransId="{7F746039-DCC0-473B-BD40-31830EAE2245}" sibTransId="{B2741313-C9CA-4C56-BC49-ABBD91262EF1}"/>
    <dgm:cxn modelId="{47B7B64A-71DD-429C-92BE-85DE46932354}" srcId="{D07282FC-080C-4C45-B3E0-154CFED9F536}" destId="{713A8F09-792F-4EEE-9478-0A419A5AC841}" srcOrd="5" destOrd="0" parTransId="{9721C528-6D1E-480B-AC86-3D811D72A94E}" sibTransId="{B23A0BA5-D9FD-4F07-850A-4ED76B5B0457}"/>
    <dgm:cxn modelId="{7D356E4C-B6BF-4124-B442-B2CE1B7B1A80}" srcId="{D07282FC-080C-4C45-B3E0-154CFED9F536}" destId="{88357575-7A34-4743-9327-D81D6C5C5D9C}" srcOrd="4" destOrd="0" parTransId="{26B3701F-2CA6-4364-9F26-32B6B870FB40}" sibTransId="{C2E2020C-F564-4628-87A5-C4E9C8135998}"/>
    <dgm:cxn modelId="{4332B370-FCCA-4541-B567-7B2A00C9F639}" type="presOf" srcId="{3C6B7ABE-BF1B-4540-A10B-B3ACECCC58ED}" destId="{E7AAE804-AAC5-4D8B-8131-286A6994C69E}" srcOrd="0" destOrd="0" presId="urn:microsoft.com/office/officeart/2005/8/layout/process5"/>
    <dgm:cxn modelId="{FC0CAE55-318B-4CD6-8D7E-2BBB023EFFBA}" type="presOf" srcId="{38A46C4A-81BB-4C72-B37C-33A2CCA77693}" destId="{79AFE4DE-F2D8-4B8E-8D88-843DE9C449A2}" srcOrd="0" destOrd="0" presId="urn:microsoft.com/office/officeart/2005/8/layout/process5"/>
    <dgm:cxn modelId="{CC58F777-D2B5-41B5-9E28-E3794DE7FE1A}" type="presOf" srcId="{E825130B-86C3-416E-B837-6058441912A0}" destId="{A19335CB-55EA-4F48-9B8B-B6E99CCF424E}" srcOrd="0" destOrd="0" presId="urn:microsoft.com/office/officeart/2005/8/layout/process5"/>
    <dgm:cxn modelId="{1E33A178-9397-4DAC-8EC9-8077072E271E}" srcId="{D07282FC-080C-4C45-B3E0-154CFED9F536}" destId="{14149E42-DFE2-4E8E-A534-0111223C0F3B}" srcOrd="1" destOrd="0" parTransId="{5BAD316E-6858-4487-97EB-31988857CCED}" sibTransId="{D58BAB90-B719-47EE-B08A-A91181B0BA58}"/>
    <dgm:cxn modelId="{D9CB4A5A-D612-4048-B935-589B987631FE}" type="presOf" srcId="{88357575-7A34-4743-9327-D81D6C5C5D9C}" destId="{9065BEEE-D137-4762-B183-BD263BD6051E}" srcOrd="0" destOrd="0" presId="urn:microsoft.com/office/officeart/2005/8/layout/process5"/>
    <dgm:cxn modelId="{C914487F-AEFF-4D48-924D-A663A215F33D}" type="presOf" srcId="{B2741313-C9CA-4C56-BC49-ABBD91262EF1}" destId="{7DDB54B1-390A-4679-9DBB-24A89C1B371C}" srcOrd="0" destOrd="0" presId="urn:microsoft.com/office/officeart/2005/8/layout/process5"/>
    <dgm:cxn modelId="{D5589A8A-CD1D-45FE-93D9-117C9B7108BF}" type="presOf" srcId="{713A8F09-792F-4EEE-9478-0A419A5AC841}" destId="{0FF671B2-BD88-4C79-8046-7F5EF1A99FC0}" srcOrd="0" destOrd="0" presId="urn:microsoft.com/office/officeart/2005/8/layout/process5"/>
    <dgm:cxn modelId="{F8A0FA8C-3F7F-4363-A8FC-682335994D2F}" type="presOf" srcId="{E825130B-86C3-416E-B837-6058441912A0}" destId="{16A540DA-2AC4-49A1-BE21-85843EC2A859}" srcOrd="1" destOrd="0" presId="urn:microsoft.com/office/officeart/2005/8/layout/process5"/>
    <dgm:cxn modelId="{7C86E48D-22CA-4B9C-91D2-11585CE2E29D}" type="presOf" srcId="{3C6B7ABE-BF1B-4540-A10B-B3ACECCC58ED}" destId="{425F3096-6E84-4896-AE5A-A8A53C58F416}" srcOrd="1" destOrd="0" presId="urn:microsoft.com/office/officeart/2005/8/layout/process5"/>
    <dgm:cxn modelId="{E6625CA7-AA60-4C2D-AA95-BE3143ADAFB3}" type="presOf" srcId="{14149E42-DFE2-4E8E-A534-0111223C0F3B}" destId="{07CB0EA6-2729-49B1-A8CC-535113D5DD5E}" srcOrd="0" destOrd="0" presId="urn:microsoft.com/office/officeart/2005/8/layout/process5"/>
    <dgm:cxn modelId="{671551BA-9878-430A-8FD8-91501356358A}" type="presOf" srcId="{C2E2020C-F564-4628-87A5-C4E9C8135998}" destId="{74F13DE5-5D09-47DA-845C-8ABC739932C4}" srcOrd="1" destOrd="0" presId="urn:microsoft.com/office/officeart/2005/8/layout/process5"/>
    <dgm:cxn modelId="{21F369D7-0D2E-4CF0-963A-F06A7F861387}" type="presOf" srcId="{1700BDB5-53F0-4835-918D-5DC3FC935FD8}" destId="{AA6395ED-7A57-4F24-B49A-B844341DDFD8}" srcOrd="0" destOrd="0" presId="urn:microsoft.com/office/officeart/2005/8/layout/process5"/>
    <dgm:cxn modelId="{6EBBECE9-289D-4960-B108-4F68211BE6BB}" type="presOf" srcId="{D58BAB90-B719-47EE-B08A-A91181B0BA58}" destId="{3E91AB34-251B-4819-9290-158E3392DD4C}" srcOrd="0" destOrd="0" presId="urn:microsoft.com/office/officeart/2005/8/layout/process5"/>
    <dgm:cxn modelId="{0CE045FE-C2D8-4D45-BD41-3515BA5D2A3B}" type="presOf" srcId="{D07282FC-080C-4C45-B3E0-154CFED9F536}" destId="{E89E7BAD-A67E-4DE7-A31F-BD892973EF91}" srcOrd="0" destOrd="0" presId="urn:microsoft.com/office/officeart/2005/8/layout/process5"/>
    <dgm:cxn modelId="{D42B57FD-4712-47A9-9031-F4B534C288AA}" type="presParOf" srcId="{E89E7BAD-A67E-4DE7-A31F-BD892973EF91}" destId="{AA6395ED-7A57-4F24-B49A-B844341DDFD8}" srcOrd="0" destOrd="0" presId="urn:microsoft.com/office/officeart/2005/8/layout/process5"/>
    <dgm:cxn modelId="{0004EB9F-5C27-49B2-974B-EBA8C4A64754}" type="presParOf" srcId="{E89E7BAD-A67E-4DE7-A31F-BD892973EF91}" destId="{A19335CB-55EA-4F48-9B8B-B6E99CCF424E}" srcOrd="1" destOrd="0" presId="urn:microsoft.com/office/officeart/2005/8/layout/process5"/>
    <dgm:cxn modelId="{E6F47835-E453-44D7-A8DE-95EE30CA8391}" type="presParOf" srcId="{A19335CB-55EA-4F48-9B8B-B6E99CCF424E}" destId="{16A540DA-2AC4-49A1-BE21-85843EC2A859}" srcOrd="0" destOrd="0" presId="urn:microsoft.com/office/officeart/2005/8/layout/process5"/>
    <dgm:cxn modelId="{DCA4D6FF-47BF-40EE-8277-B147C595BB65}" type="presParOf" srcId="{E89E7BAD-A67E-4DE7-A31F-BD892973EF91}" destId="{07CB0EA6-2729-49B1-A8CC-535113D5DD5E}" srcOrd="2" destOrd="0" presId="urn:microsoft.com/office/officeart/2005/8/layout/process5"/>
    <dgm:cxn modelId="{1A47930E-8E02-429A-8BCD-F27C1A5478CF}" type="presParOf" srcId="{E89E7BAD-A67E-4DE7-A31F-BD892973EF91}" destId="{3E91AB34-251B-4819-9290-158E3392DD4C}" srcOrd="3" destOrd="0" presId="urn:microsoft.com/office/officeart/2005/8/layout/process5"/>
    <dgm:cxn modelId="{18B694D6-8CA8-4FD1-956A-8FD740635E6E}" type="presParOf" srcId="{3E91AB34-251B-4819-9290-158E3392DD4C}" destId="{4DF594D1-28C6-456D-8184-1102244B9CAE}" srcOrd="0" destOrd="0" presId="urn:microsoft.com/office/officeart/2005/8/layout/process5"/>
    <dgm:cxn modelId="{458705E5-E9EE-42AB-A3C2-1A1CDFA24012}" type="presParOf" srcId="{E89E7BAD-A67E-4DE7-A31F-BD892973EF91}" destId="{377C5040-9757-49B6-91BF-573E8C596C36}" srcOrd="4" destOrd="0" presId="urn:microsoft.com/office/officeart/2005/8/layout/process5"/>
    <dgm:cxn modelId="{06DD988A-2626-4BA8-815E-8378E6938FD8}" type="presParOf" srcId="{E89E7BAD-A67E-4DE7-A31F-BD892973EF91}" destId="{E7AAE804-AAC5-4D8B-8131-286A6994C69E}" srcOrd="5" destOrd="0" presId="urn:microsoft.com/office/officeart/2005/8/layout/process5"/>
    <dgm:cxn modelId="{C7D5F1DC-C29F-4075-A32C-B26375EBC91D}" type="presParOf" srcId="{E7AAE804-AAC5-4D8B-8131-286A6994C69E}" destId="{425F3096-6E84-4896-AE5A-A8A53C58F416}" srcOrd="0" destOrd="0" presId="urn:microsoft.com/office/officeart/2005/8/layout/process5"/>
    <dgm:cxn modelId="{0284D84E-610C-4B9C-90AB-58A54628F4C1}" type="presParOf" srcId="{E89E7BAD-A67E-4DE7-A31F-BD892973EF91}" destId="{79AFE4DE-F2D8-4B8E-8D88-843DE9C449A2}" srcOrd="6" destOrd="0" presId="urn:microsoft.com/office/officeart/2005/8/layout/process5"/>
    <dgm:cxn modelId="{F6D760DD-0A20-4724-AD15-8589A7950E68}" type="presParOf" srcId="{E89E7BAD-A67E-4DE7-A31F-BD892973EF91}" destId="{7DDB54B1-390A-4679-9DBB-24A89C1B371C}" srcOrd="7" destOrd="0" presId="urn:microsoft.com/office/officeart/2005/8/layout/process5"/>
    <dgm:cxn modelId="{F23235BF-C6E4-4294-97A2-7B497EF26BF0}" type="presParOf" srcId="{7DDB54B1-390A-4679-9DBB-24A89C1B371C}" destId="{235EEFF2-11AE-4A4E-B52F-4BB6E0D3A5CF}" srcOrd="0" destOrd="0" presId="urn:microsoft.com/office/officeart/2005/8/layout/process5"/>
    <dgm:cxn modelId="{D444C34F-0A29-4193-A021-DF3F089E67AD}" type="presParOf" srcId="{E89E7BAD-A67E-4DE7-A31F-BD892973EF91}" destId="{9065BEEE-D137-4762-B183-BD263BD6051E}" srcOrd="8" destOrd="0" presId="urn:microsoft.com/office/officeart/2005/8/layout/process5"/>
    <dgm:cxn modelId="{587E4212-618A-4DB0-9E44-18B9E09F8398}" type="presParOf" srcId="{E89E7BAD-A67E-4DE7-A31F-BD892973EF91}" destId="{B035021C-2098-4D69-B42D-A9193C1DB9FC}" srcOrd="9" destOrd="0" presId="urn:microsoft.com/office/officeart/2005/8/layout/process5"/>
    <dgm:cxn modelId="{64AEC7D8-4411-4E41-8065-91D6F9C8638D}" type="presParOf" srcId="{B035021C-2098-4D69-B42D-A9193C1DB9FC}" destId="{74F13DE5-5D09-47DA-845C-8ABC739932C4}" srcOrd="0" destOrd="0" presId="urn:microsoft.com/office/officeart/2005/8/layout/process5"/>
    <dgm:cxn modelId="{3C107895-CE8B-4670-8E8A-88D0BC18C7BF}" type="presParOf" srcId="{E89E7BAD-A67E-4DE7-A31F-BD892973EF91}" destId="{0FF671B2-BD88-4C79-8046-7F5EF1A99FC0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378E2E-8D42-41C6-8D5F-FE46EE863597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59A768-6CC8-411A-9A7F-546AD9C1BFAB}">
      <dgm:prSet phldrT="[Texte]" custT="1"/>
      <dgm:spPr/>
      <dgm:t>
        <a:bodyPr/>
        <a:lstStyle/>
        <a:p>
          <a:r>
            <a:rPr lang="en-US" sz="1000" b="1" noProof="0" dirty="0">
              <a:solidFill>
                <a:schemeClr val="accent5"/>
              </a:solidFill>
            </a:rPr>
            <a:t>Identify VCC</a:t>
          </a:r>
        </a:p>
      </dgm:t>
    </dgm:pt>
    <dgm:pt modelId="{0A76984C-12CE-4DC2-BA0B-8C732584457D}" type="parTrans" cxnId="{AD462174-E79F-4599-ADF4-879C829E578C}">
      <dgm:prSet/>
      <dgm:spPr/>
      <dgm:t>
        <a:bodyPr/>
        <a:lstStyle/>
        <a:p>
          <a:endParaRPr lang="en-US" noProof="0" dirty="0"/>
        </a:p>
      </dgm:t>
    </dgm:pt>
    <dgm:pt modelId="{520F4232-ECAC-4DCF-8960-F9ABD5BBDBED}" type="sibTrans" cxnId="{AD462174-E79F-4599-ADF4-879C829E578C}">
      <dgm:prSet/>
      <dgm:spPr/>
      <dgm:t>
        <a:bodyPr/>
        <a:lstStyle/>
        <a:p>
          <a:endParaRPr lang="en-US" noProof="0" dirty="0"/>
        </a:p>
      </dgm:t>
    </dgm:pt>
    <dgm:pt modelId="{4AC55108-B93A-4E46-ACC2-70C566EE7232}">
      <dgm:prSet phldrT="[Texte]" custT="1"/>
      <dgm:spPr/>
      <dgm:t>
        <a:bodyPr/>
        <a:lstStyle/>
        <a:p>
          <a:pPr>
            <a:buNone/>
          </a:pPr>
          <a:r>
            <a:rPr lang="en-US" sz="1000" noProof="0" dirty="0">
              <a:solidFill>
                <a:srgbClr val="00B050"/>
              </a:solidFill>
            </a:rPr>
            <a:t>ISSA 5000- IESSA VCC definition </a:t>
          </a:r>
        </a:p>
      </dgm:t>
    </dgm:pt>
    <dgm:pt modelId="{632A1314-9B7D-4122-AD72-DE3C8F3F11CA}" type="parTrans" cxnId="{C390F6F5-DE55-416C-A36F-FB35BE2F5F4B}">
      <dgm:prSet/>
      <dgm:spPr/>
      <dgm:t>
        <a:bodyPr/>
        <a:lstStyle/>
        <a:p>
          <a:endParaRPr lang="en-US" noProof="0" dirty="0"/>
        </a:p>
      </dgm:t>
    </dgm:pt>
    <dgm:pt modelId="{0D193532-A827-4A73-B999-1023F0EF7124}" type="sibTrans" cxnId="{C390F6F5-DE55-416C-A36F-FB35BE2F5F4B}">
      <dgm:prSet/>
      <dgm:spPr/>
      <dgm:t>
        <a:bodyPr/>
        <a:lstStyle/>
        <a:p>
          <a:endParaRPr lang="en-US" noProof="0" dirty="0"/>
        </a:p>
      </dgm:t>
    </dgm:pt>
    <dgm:pt modelId="{5ABC0154-101B-4C4C-A497-65F5E6FD6D6D}">
      <dgm:prSet phldrT="[Texte]" custT="1"/>
      <dgm:spPr/>
      <dgm:t>
        <a:bodyPr/>
        <a:lstStyle/>
        <a:p>
          <a:r>
            <a:rPr lang="en-US" sz="1000" b="1" noProof="0" dirty="0">
              <a:solidFill>
                <a:schemeClr val="accent5"/>
              </a:solidFill>
            </a:rPr>
            <a:t>Determine nature and extent of evidence to be obtained </a:t>
          </a:r>
        </a:p>
      </dgm:t>
    </dgm:pt>
    <dgm:pt modelId="{8A6483B0-863C-4221-905E-6758E35CE3C6}" type="parTrans" cxnId="{36547769-104D-4D6A-9BE5-255CF08F1D85}">
      <dgm:prSet/>
      <dgm:spPr/>
      <dgm:t>
        <a:bodyPr/>
        <a:lstStyle/>
        <a:p>
          <a:endParaRPr lang="en-US" noProof="0" dirty="0"/>
        </a:p>
      </dgm:t>
    </dgm:pt>
    <dgm:pt modelId="{1B77A0A2-5843-41D2-AE1C-39A625E51969}" type="sibTrans" cxnId="{36547769-104D-4D6A-9BE5-255CF08F1D85}">
      <dgm:prSet/>
      <dgm:spPr/>
      <dgm:t>
        <a:bodyPr/>
        <a:lstStyle/>
        <a:p>
          <a:endParaRPr lang="en-US" noProof="0" dirty="0"/>
        </a:p>
      </dgm:t>
    </dgm:pt>
    <dgm:pt modelId="{24A5EBFA-39D1-48D9-BC91-BEE821BE069A}">
      <dgm:prSet phldrT="[Texte]" custT="1"/>
      <dgm:spPr/>
      <dgm:t>
        <a:bodyPr/>
        <a:lstStyle/>
        <a:p>
          <a:pPr>
            <a:buNone/>
          </a:pPr>
          <a:r>
            <a:rPr lang="en-US" sz="1000" noProof="0" dirty="0">
              <a:solidFill>
                <a:srgbClr val="00B050"/>
              </a:solidFill>
            </a:rPr>
            <a:t>ISSA 5000 §96 (a – b) §A290</a:t>
          </a:r>
        </a:p>
      </dgm:t>
    </dgm:pt>
    <dgm:pt modelId="{B5BD7C07-32F5-4A8E-BC85-5862BEA902D6}" type="parTrans" cxnId="{075CD9B3-021D-48E9-9947-323882FAC3B6}">
      <dgm:prSet/>
      <dgm:spPr/>
      <dgm:t>
        <a:bodyPr/>
        <a:lstStyle/>
        <a:p>
          <a:endParaRPr lang="en-US" noProof="0" dirty="0"/>
        </a:p>
      </dgm:t>
    </dgm:pt>
    <dgm:pt modelId="{5C9021ED-2898-4758-9231-E743B04046EB}" type="sibTrans" cxnId="{075CD9B3-021D-48E9-9947-323882FAC3B6}">
      <dgm:prSet/>
      <dgm:spPr/>
      <dgm:t>
        <a:bodyPr/>
        <a:lstStyle/>
        <a:p>
          <a:endParaRPr lang="en-US" noProof="0" dirty="0"/>
        </a:p>
      </dgm:t>
    </dgm:pt>
    <dgm:pt modelId="{F80C468A-6187-4047-BAC0-AAAF795CAA71}">
      <dgm:prSet phldrT="[Texte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000" b="1" noProof="0" dirty="0">
              <a:solidFill>
                <a:schemeClr val="accent5"/>
              </a:solidFill>
            </a:rPr>
            <a:t>Assess whether assurance work will be performed at the VCC </a:t>
          </a:r>
        </a:p>
        <a:p>
          <a:pPr marL="0" lvl="0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noProof="0" dirty="0">
            <a:solidFill>
              <a:schemeClr val="accent5"/>
            </a:solidFill>
          </a:endParaRPr>
        </a:p>
      </dgm:t>
    </dgm:pt>
    <dgm:pt modelId="{DF2F174F-01E1-42F8-9EB1-1177200743F4}" type="parTrans" cxnId="{2464C4E4-70AC-40B5-9E22-1E21DCDD1210}">
      <dgm:prSet/>
      <dgm:spPr/>
      <dgm:t>
        <a:bodyPr/>
        <a:lstStyle/>
        <a:p>
          <a:endParaRPr lang="en-US" noProof="0" dirty="0"/>
        </a:p>
      </dgm:t>
    </dgm:pt>
    <dgm:pt modelId="{68F504B9-3CED-4E9E-9A26-C8FD87AA52F2}" type="sibTrans" cxnId="{2464C4E4-70AC-40B5-9E22-1E21DCDD1210}">
      <dgm:prSet/>
      <dgm:spPr/>
      <dgm:t>
        <a:bodyPr/>
        <a:lstStyle/>
        <a:p>
          <a:endParaRPr lang="en-US" noProof="0" dirty="0"/>
        </a:p>
      </dgm:t>
    </dgm:pt>
    <dgm:pt modelId="{1F061935-0F3C-4E61-BA5F-6807BBEF3172}">
      <dgm:prSet phldrT="[Texte]" custT="1"/>
      <dgm:spPr/>
      <dgm:t>
        <a:bodyPr/>
        <a:lstStyle/>
        <a:p>
          <a:pPr>
            <a:buNone/>
          </a:pPr>
          <a:r>
            <a:rPr lang="en-US" sz="1000" noProof="0" dirty="0">
              <a:solidFill>
                <a:srgbClr val="00B050"/>
              </a:solidFill>
            </a:rPr>
            <a:t>IESSA § 5405.2 A3</a:t>
          </a:r>
        </a:p>
      </dgm:t>
    </dgm:pt>
    <dgm:pt modelId="{6E74ED17-5887-4491-83F2-182D9FDE9392}" type="parTrans" cxnId="{9A4D4602-5AE7-4D26-98AA-1F4488207E29}">
      <dgm:prSet/>
      <dgm:spPr/>
      <dgm:t>
        <a:bodyPr/>
        <a:lstStyle/>
        <a:p>
          <a:endParaRPr lang="en-US" noProof="0" dirty="0"/>
        </a:p>
      </dgm:t>
    </dgm:pt>
    <dgm:pt modelId="{2FE0600A-14B0-41B9-B664-90D89C5AFDD8}" type="sibTrans" cxnId="{9A4D4602-5AE7-4D26-98AA-1F4488207E29}">
      <dgm:prSet/>
      <dgm:spPr/>
      <dgm:t>
        <a:bodyPr/>
        <a:lstStyle/>
        <a:p>
          <a:endParaRPr lang="en-US" noProof="0" dirty="0"/>
        </a:p>
      </dgm:t>
    </dgm:pt>
    <dgm:pt modelId="{AADB47A4-1564-41BF-ACD7-F51CA1B754A8}">
      <dgm:prSet custT="1"/>
      <dgm:spPr/>
      <dgm:t>
        <a:bodyPr/>
        <a:lstStyle/>
        <a:p>
          <a:r>
            <a:rPr lang="en-US" sz="1000" b="1" noProof="0" dirty="0">
              <a:solidFill>
                <a:schemeClr val="accent5"/>
              </a:solidFill>
            </a:rPr>
            <a:t>Determine who will perform assurance work at the VCC</a:t>
          </a:r>
        </a:p>
      </dgm:t>
    </dgm:pt>
    <dgm:pt modelId="{6EFD4A41-8582-4F9C-B968-02DF04C0C21C}" type="parTrans" cxnId="{C2222249-5CB4-4E19-95E3-89A686876B2C}">
      <dgm:prSet/>
      <dgm:spPr/>
      <dgm:t>
        <a:bodyPr/>
        <a:lstStyle/>
        <a:p>
          <a:endParaRPr lang="en-US"/>
        </a:p>
      </dgm:t>
    </dgm:pt>
    <dgm:pt modelId="{5E12009F-9BD5-452F-A55B-0AFA8C2D1865}" type="sibTrans" cxnId="{C2222249-5CB4-4E19-95E3-89A686876B2C}">
      <dgm:prSet/>
      <dgm:spPr/>
      <dgm:t>
        <a:bodyPr/>
        <a:lstStyle/>
        <a:p>
          <a:endParaRPr lang="en-US"/>
        </a:p>
      </dgm:t>
    </dgm:pt>
    <dgm:pt modelId="{4E3015F3-D706-422C-9FC5-B224FD3F3B99}" type="pres">
      <dgm:prSet presAssocID="{4A378E2E-8D42-41C6-8D5F-FE46EE863597}" presName="rootnode" presStyleCnt="0">
        <dgm:presLayoutVars>
          <dgm:chMax/>
          <dgm:chPref/>
          <dgm:dir/>
          <dgm:animLvl val="lvl"/>
        </dgm:presLayoutVars>
      </dgm:prSet>
      <dgm:spPr/>
    </dgm:pt>
    <dgm:pt modelId="{607AEC66-D44F-4A3F-BE72-CE450456FE41}" type="pres">
      <dgm:prSet presAssocID="{9859A768-6CC8-411A-9A7F-546AD9C1BFAB}" presName="composite" presStyleCnt="0"/>
      <dgm:spPr/>
    </dgm:pt>
    <dgm:pt modelId="{D7F67C74-B2BA-45D7-941A-6AB9051B2207}" type="pres">
      <dgm:prSet presAssocID="{9859A768-6CC8-411A-9A7F-546AD9C1BFAB}" presName="bentUpArrow1" presStyleLbl="alignImgPlace1" presStyleIdx="0" presStyleCnt="3"/>
      <dgm:spPr/>
    </dgm:pt>
    <dgm:pt modelId="{2BEB3D4C-1890-4156-9057-82E1A75EF64E}" type="pres">
      <dgm:prSet presAssocID="{9859A768-6CC8-411A-9A7F-546AD9C1BFAB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110093C4-B0CC-4B10-9B8B-53C21FC1FBDA}" type="pres">
      <dgm:prSet presAssocID="{9859A768-6CC8-411A-9A7F-546AD9C1BFAB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7286B8EC-155C-454A-B7F1-B860BA06A3E5}" type="pres">
      <dgm:prSet presAssocID="{520F4232-ECAC-4DCF-8960-F9ABD5BBDBED}" presName="sibTrans" presStyleCnt="0"/>
      <dgm:spPr/>
    </dgm:pt>
    <dgm:pt modelId="{B655D23F-8BDE-4AB4-A705-8EBDE5985863}" type="pres">
      <dgm:prSet presAssocID="{5ABC0154-101B-4C4C-A497-65F5E6FD6D6D}" presName="composite" presStyleCnt="0"/>
      <dgm:spPr/>
    </dgm:pt>
    <dgm:pt modelId="{7872848C-DB8A-424C-88A7-389C95571C96}" type="pres">
      <dgm:prSet presAssocID="{5ABC0154-101B-4C4C-A497-65F5E6FD6D6D}" presName="bentUpArrow1" presStyleLbl="alignImgPlace1" presStyleIdx="1" presStyleCnt="3"/>
      <dgm:spPr/>
    </dgm:pt>
    <dgm:pt modelId="{B191BFA3-A3F7-4E90-87C9-66F3B570CF52}" type="pres">
      <dgm:prSet presAssocID="{5ABC0154-101B-4C4C-A497-65F5E6FD6D6D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F49D1B69-94CF-4C18-977B-DD66062CF442}" type="pres">
      <dgm:prSet presAssocID="{5ABC0154-101B-4C4C-A497-65F5E6FD6D6D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D627B93C-1D06-4360-919F-A3881DA0895F}" type="pres">
      <dgm:prSet presAssocID="{1B77A0A2-5843-41D2-AE1C-39A625E51969}" presName="sibTrans" presStyleCnt="0"/>
      <dgm:spPr/>
    </dgm:pt>
    <dgm:pt modelId="{3E67299C-CD0E-4D49-990D-D76772C3579F}" type="pres">
      <dgm:prSet presAssocID="{F80C468A-6187-4047-BAC0-AAAF795CAA71}" presName="composite" presStyleCnt="0"/>
      <dgm:spPr/>
    </dgm:pt>
    <dgm:pt modelId="{D09A0213-31D0-4626-A2F6-8ACB57516353}" type="pres">
      <dgm:prSet presAssocID="{F80C468A-6187-4047-BAC0-AAAF795CAA71}" presName="bentUpArrow1" presStyleLbl="alignImgPlace1" presStyleIdx="2" presStyleCnt="3"/>
      <dgm:spPr/>
    </dgm:pt>
    <dgm:pt modelId="{21F04260-134B-48DA-A5C8-06F2B944EEFD}" type="pres">
      <dgm:prSet presAssocID="{F80C468A-6187-4047-BAC0-AAAF795CAA71}" presName="ParentText" presStyleLbl="node1" presStyleIdx="2" presStyleCnt="4" custScaleX="121092">
        <dgm:presLayoutVars>
          <dgm:chMax val="1"/>
          <dgm:chPref val="1"/>
          <dgm:bulletEnabled val="1"/>
        </dgm:presLayoutVars>
      </dgm:prSet>
      <dgm:spPr/>
    </dgm:pt>
    <dgm:pt modelId="{203A00A5-88F4-4626-90E8-73B6819F99B1}" type="pres">
      <dgm:prSet presAssocID="{F80C468A-6187-4047-BAC0-AAAF795CAA71}" presName="ChildText" presStyleLbl="revTx" presStyleIdx="2" presStyleCnt="3" custLinFactNeighborX="23976" custLinFactNeighborY="6368">
        <dgm:presLayoutVars>
          <dgm:chMax val="0"/>
          <dgm:chPref val="0"/>
          <dgm:bulletEnabled val="1"/>
        </dgm:presLayoutVars>
      </dgm:prSet>
      <dgm:spPr/>
    </dgm:pt>
    <dgm:pt modelId="{5638D0BA-C228-4CEC-A153-3C87B4AF31F3}" type="pres">
      <dgm:prSet presAssocID="{68F504B9-3CED-4E9E-9A26-C8FD87AA52F2}" presName="sibTrans" presStyleCnt="0"/>
      <dgm:spPr/>
    </dgm:pt>
    <dgm:pt modelId="{55136F4F-3BBB-435F-AA7C-FEB65755FB53}" type="pres">
      <dgm:prSet presAssocID="{AADB47A4-1564-41BF-ACD7-F51CA1B754A8}" presName="composite" presStyleCnt="0"/>
      <dgm:spPr/>
    </dgm:pt>
    <dgm:pt modelId="{328BCFCA-3DBB-462C-8C50-3A7A59A9F29D}" type="pres">
      <dgm:prSet presAssocID="{AADB47A4-1564-41BF-ACD7-F51CA1B754A8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9A4D4602-5AE7-4D26-98AA-1F4488207E29}" srcId="{F80C468A-6187-4047-BAC0-AAAF795CAA71}" destId="{1F061935-0F3C-4E61-BA5F-6807BBEF3172}" srcOrd="0" destOrd="0" parTransId="{6E74ED17-5887-4491-83F2-182D9FDE9392}" sibTransId="{2FE0600A-14B0-41B9-B664-90D89C5AFDD8}"/>
    <dgm:cxn modelId="{C1D6EE23-1505-4DF6-AC3F-E44704A1D6B7}" type="presOf" srcId="{4A378E2E-8D42-41C6-8D5F-FE46EE863597}" destId="{4E3015F3-D706-422C-9FC5-B224FD3F3B99}" srcOrd="0" destOrd="0" presId="urn:microsoft.com/office/officeart/2005/8/layout/StepDownProcess"/>
    <dgm:cxn modelId="{64987948-FB01-429C-9825-27B62EEC38A1}" type="presOf" srcId="{AADB47A4-1564-41BF-ACD7-F51CA1B754A8}" destId="{328BCFCA-3DBB-462C-8C50-3A7A59A9F29D}" srcOrd="0" destOrd="0" presId="urn:microsoft.com/office/officeart/2005/8/layout/StepDownProcess"/>
    <dgm:cxn modelId="{C2222249-5CB4-4E19-95E3-89A686876B2C}" srcId="{4A378E2E-8D42-41C6-8D5F-FE46EE863597}" destId="{AADB47A4-1564-41BF-ACD7-F51CA1B754A8}" srcOrd="3" destOrd="0" parTransId="{6EFD4A41-8582-4F9C-B968-02DF04C0C21C}" sibTransId="{5E12009F-9BD5-452F-A55B-0AFA8C2D1865}"/>
    <dgm:cxn modelId="{36547769-104D-4D6A-9BE5-255CF08F1D85}" srcId="{4A378E2E-8D42-41C6-8D5F-FE46EE863597}" destId="{5ABC0154-101B-4C4C-A497-65F5E6FD6D6D}" srcOrd="1" destOrd="0" parTransId="{8A6483B0-863C-4221-905E-6758E35CE3C6}" sibTransId="{1B77A0A2-5843-41D2-AE1C-39A625E51969}"/>
    <dgm:cxn modelId="{C656ED49-2ADA-4ACF-8CD8-CD849951DF7E}" type="presOf" srcId="{24A5EBFA-39D1-48D9-BC91-BEE821BE069A}" destId="{F49D1B69-94CF-4C18-977B-DD66062CF442}" srcOrd="0" destOrd="0" presId="urn:microsoft.com/office/officeart/2005/8/layout/StepDownProcess"/>
    <dgm:cxn modelId="{9219B073-B04D-4DE4-85CA-C2A77C5C52F8}" type="presOf" srcId="{1F061935-0F3C-4E61-BA5F-6807BBEF3172}" destId="{203A00A5-88F4-4626-90E8-73B6819F99B1}" srcOrd="0" destOrd="0" presId="urn:microsoft.com/office/officeart/2005/8/layout/StepDownProcess"/>
    <dgm:cxn modelId="{AD462174-E79F-4599-ADF4-879C829E578C}" srcId="{4A378E2E-8D42-41C6-8D5F-FE46EE863597}" destId="{9859A768-6CC8-411A-9A7F-546AD9C1BFAB}" srcOrd="0" destOrd="0" parTransId="{0A76984C-12CE-4DC2-BA0B-8C732584457D}" sibTransId="{520F4232-ECAC-4DCF-8960-F9ABD5BBDBED}"/>
    <dgm:cxn modelId="{28C2C77C-70BE-4E65-B3F0-5CE27C267134}" type="presOf" srcId="{9859A768-6CC8-411A-9A7F-546AD9C1BFAB}" destId="{2BEB3D4C-1890-4156-9057-82E1A75EF64E}" srcOrd="0" destOrd="0" presId="urn:microsoft.com/office/officeart/2005/8/layout/StepDownProcess"/>
    <dgm:cxn modelId="{CE20C78C-E07B-48F1-B26A-A205B6937FDD}" type="presOf" srcId="{5ABC0154-101B-4C4C-A497-65F5E6FD6D6D}" destId="{B191BFA3-A3F7-4E90-87C9-66F3B570CF52}" srcOrd="0" destOrd="0" presId="urn:microsoft.com/office/officeart/2005/8/layout/StepDownProcess"/>
    <dgm:cxn modelId="{075CD9B3-021D-48E9-9947-323882FAC3B6}" srcId="{5ABC0154-101B-4C4C-A497-65F5E6FD6D6D}" destId="{24A5EBFA-39D1-48D9-BC91-BEE821BE069A}" srcOrd="0" destOrd="0" parTransId="{B5BD7C07-32F5-4A8E-BC85-5862BEA902D6}" sibTransId="{5C9021ED-2898-4758-9231-E743B04046EB}"/>
    <dgm:cxn modelId="{9BD8DFCE-9FB9-4012-9FCD-20E63200F8C6}" type="presOf" srcId="{F80C468A-6187-4047-BAC0-AAAF795CAA71}" destId="{21F04260-134B-48DA-A5C8-06F2B944EEFD}" srcOrd="0" destOrd="0" presId="urn:microsoft.com/office/officeart/2005/8/layout/StepDownProcess"/>
    <dgm:cxn modelId="{BED3ACDF-52A4-4D25-BB45-DDFE6FAC20B1}" type="presOf" srcId="{4AC55108-B93A-4E46-ACC2-70C566EE7232}" destId="{110093C4-B0CC-4B10-9B8B-53C21FC1FBDA}" srcOrd="0" destOrd="0" presId="urn:microsoft.com/office/officeart/2005/8/layout/StepDownProcess"/>
    <dgm:cxn modelId="{2464C4E4-70AC-40B5-9E22-1E21DCDD1210}" srcId="{4A378E2E-8D42-41C6-8D5F-FE46EE863597}" destId="{F80C468A-6187-4047-BAC0-AAAF795CAA71}" srcOrd="2" destOrd="0" parTransId="{DF2F174F-01E1-42F8-9EB1-1177200743F4}" sibTransId="{68F504B9-3CED-4E9E-9A26-C8FD87AA52F2}"/>
    <dgm:cxn modelId="{C390F6F5-DE55-416C-A36F-FB35BE2F5F4B}" srcId="{9859A768-6CC8-411A-9A7F-546AD9C1BFAB}" destId="{4AC55108-B93A-4E46-ACC2-70C566EE7232}" srcOrd="0" destOrd="0" parTransId="{632A1314-9B7D-4122-AD72-DE3C8F3F11CA}" sibTransId="{0D193532-A827-4A73-B999-1023F0EF7124}"/>
    <dgm:cxn modelId="{A24834AD-71D9-4F0F-9D03-D976CEF8D182}" type="presParOf" srcId="{4E3015F3-D706-422C-9FC5-B224FD3F3B99}" destId="{607AEC66-D44F-4A3F-BE72-CE450456FE41}" srcOrd="0" destOrd="0" presId="urn:microsoft.com/office/officeart/2005/8/layout/StepDownProcess"/>
    <dgm:cxn modelId="{3516C865-5EEE-40C1-8B6D-22227C8F90DB}" type="presParOf" srcId="{607AEC66-D44F-4A3F-BE72-CE450456FE41}" destId="{D7F67C74-B2BA-45D7-941A-6AB9051B2207}" srcOrd="0" destOrd="0" presId="urn:microsoft.com/office/officeart/2005/8/layout/StepDownProcess"/>
    <dgm:cxn modelId="{0ADF1B89-D3B2-4C3A-A9F1-451B96C3A479}" type="presParOf" srcId="{607AEC66-D44F-4A3F-BE72-CE450456FE41}" destId="{2BEB3D4C-1890-4156-9057-82E1A75EF64E}" srcOrd="1" destOrd="0" presId="urn:microsoft.com/office/officeart/2005/8/layout/StepDownProcess"/>
    <dgm:cxn modelId="{E42941F3-BDAF-461C-A0A9-50B1281FCB15}" type="presParOf" srcId="{607AEC66-D44F-4A3F-BE72-CE450456FE41}" destId="{110093C4-B0CC-4B10-9B8B-53C21FC1FBDA}" srcOrd="2" destOrd="0" presId="urn:microsoft.com/office/officeart/2005/8/layout/StepDownProcess"/>
    <dgm:cxn modelId="{2CF100CB-A92D-45DC-BBED-C1CDBAE3F82D}" type="presParOf" srcId="{4E3015F3-D706-422C-9FC5-B224FD3F3B99}" destId="{7286B8EC-155C-454A-B7F1-B860BA06A3E5}" srcOrd="1" destOrd="0" presId="urn:microsoft.com/office/officeart/2005/8/layout/StepDownProcess"/>
    <dgm:cxn modelId="{EA3C2EEF-B5A3-4EB0-B3FF-48E451DD80D9}" type="presParOf" srcId="{4E3015F3-D706-422C-9FC5-B224FD3F3B99}" destId="{B655D23F-8BDE-4AB4-A705-8EBDE5985863}" srcOrd="2" destOrd="0" presId="urn:microsoft.com/office/officeart/2005/8/layout/StepDownProcess"/>
    <dgm:cxn modelId="{FC53D1D8-5868-4AE3-901D-ECB1071563F2}" type="presParOf" srcId="{B655D23F-8BDE-4AB4-A705-8EBDE5985863}" destId="{7872848C-DB8A-424C-88A7-389C95571C96}" srcOrd="0" destOrd="0" presId="urn:microsoft.com/office/officeart/2005/8/layout/StepDownProcess"/>
    <dgm:cxn modelId="{14D0AA0F-9F29-48B2-A472-4F5FA76FD0CD}" type="presParOf" srcId="{B655D23F-8BDE-4AB4-A705-8EBDE5985863}" destId="{B191BFA3-A3F7-4E90-87C9-66F3B570CF52}" srcOrd="1" destOrd="0" presId="urn:microsoft.com/office/officeart/2005/8/layout/StepDownProcess"/>
    <dgm:cxn modelId="{5F4C7DB2-0D74-4843-8291-DFBCAF26811C}" type="presParOf" srcId="{B655D23F-8BDE-4AB4-A705-8EBDE5985863}" destId="{F49D1B69-94CF-4C18-977B-DD66062CF442}" srcOrd="2" destOrd="0" presId="urn:microsoft.com/office/officeart/2005/8/layout/StepDownProcess"/>
    <dgm:cxn modelId="{36E6B7B6-28D1-4C09-98E8-29122DDB1B53}" type="presParOf" srcId="{4E3015F3-D706-422C-9FC5-B224FD3F3B99}" destId="{D627B93C-1D06-4360-919F-A3881DA0895F}" srcOrd="3" destOrd="0" presId="urn:microsoft.com/office/officeart/2005/8/layout/StepDownProcess"/>
    <dgm:cxn modelId="{05E0F135-E80E-40F0-BA92-6D3ADB21095D}" type="presParOf" srcId="{4E3015F3-D706-422C-9FC5-B224FD3F3B99}" destId="{3E67299C-CD0E-4D49-990D-D76772C3579F}" srcOrd="4" destOrd="0" presId="urn:microsoft.com/office/officeart/2005/8/layout/StepDownProcess"/>
    <dgm:cxn modelId="{0C00B18D-4B1F-4DA9-9B25-DADDBFCCAA03}" type="presParOf" srcId="{3E67299C-CD0E-4D49-990D-D76772C3579F}" destId="{D09A0213-31D0-4626-A2F6-8ACB57516353}" srcOrd="0" destOrd="0" presId="urn:microsoft.com/office/officeart/2005/8/layout/StepDownProcess"/>
    <dgm:cxn modelId="{5003CF92-6C61-4748-887D-600996B83BAA}" type="presParOf" srcId="{3E67299C-CD0E-4D49-990D-D76772C3579F}" destId="{21F04260-134B-48DA-A5C8-06F2B944EEFD}" srcOrd="1" destOrd="0" presId="urn:microsoft.com/office/officeart/2005/8/layout/StepDownProcess"/>
    <dgm:cxn modelId="{A2F99151-B618-46AE-BA36-C9909A1D704F}" type="presParOf" srcId="{3E67299C-CD0E-4D49-990D-D76772C3579F}" destId="{203A00A5-88F4-4626-90E8-73B6819F99B1}" srcOrd="2" destOrd="0" presId="urn:microsoft.com/office/officeart/2005/8/layout/StepDownProcess"/>
    <dgm:cxn modelId="{A4B82D12-7E0A-4749-A233-395A0F28AE2D}" type="presParOf" srcId="{4E3015F3-D706-422C-9FC5-B224FD3F3B99}" destId="{5638D0BA-C228-4CEC-A153-3C87B4AF31F3}" srcOrd="5" destOrd="0" presId="urn:microsoft.com/office/officeart/2005/8/layout/StepDownProcess"/>
    <dgm:cxn modelId="{2E833B20-2EBE-4B34-B719-6F2ABF32BB3F}" type="presParOf" srcId="{4E3015F3-D706-422C-9FC5-B224FD3F3B99}" destId="{55136F4F-3BBB-435F-AA7C-FEB65755FB53}" srcOrd="6" destOrd="0" presId="urn:microsoft.com/office/officeart/2005/8/layout/StepDownProcess"/>
    <dgm:cxn modelId="{B7942441-071C-4586-9DCF-3B4567AE0712}" type="presParOf" srcId="{55136F4F-3BBB-435F-AA7C-FEB65755FB53}" destId="{328BCFCA-3DBB-462C-8C50-3A7A59A9F29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E4EBE3-272E-42F3-BB61-87435CF8AB08}">
      <dsp:nvSpPr>
        <dsp:cNvPr id="0" name=""/>
        <dsp:cNvSpPr/>
      </dsp:nvSpPr>
      <dsp:spPr>
        <a:xfrm rot="10800000">
          <a:off x="1483676" y="1788"/>
          <a:ext cx="4858466" cy="103970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483" tIns="83820" rIns="156464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/>
            <a:t>IESSA Implementation Monitoring Advisory Group (IIMAG)</a:t>
          </a:r>
        </a:p>
      </dsp:txBody>
      <dsp:txXfrm rot="10800000">
        <a:off x="1743603" y="1788"/>
        <a:ext cx="4598539" cy="1039708"/>
      </dsp:txXfrm>
    </dsp:sp>
    <dsp:sp modelId="{E3809481-8631-4FD5-857E-E0ECD068BE66}">
      <dsp:nvSpPr>
        <dsp:cNvPr id="0" name=""/>
        <dsp:cNvSpPr/>
      </dsp:nvSpPr>
      <dsp:spPr>
        <a:xfrm>
          <a:off x="963821" y="1788"/>
          <a:ext cx="1039708" cy="103970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700F17-8A07-4E45-86BA-21C2E7AF3EDE}">
      <dsp:nvSpPr>
        <dsp:cNvPr id="0" name=""/>
        <dsp:cNvSpPr/>
      </dsp:nvSpPr>
      <dsp:spPr>
        <a:xfrm rot="10800000">
          <a:off x="1483676" y="1351858"/>
          <a:ext cx="4858466" cy="1039708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483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Digital Platform</a:t>
          </a:r>
        </a:p>
      </dsp:txBody>
      <dsp:txXfrm rot="10800000">
        <a:off x="1743603" y="1351858"/>
        <a:ext cx="4598539" cy="1039708"/>
      </dsp:txXfrm>
    </dsp:sp>
    <dsp:sp modelId="{3943CD8C-253C-4E81-8B4B-84B50B1F06E5}">
      <dsp:nvSpPr>
        <dsp:cNvPr id="0" name=""/>
        <dsp:cNvSpPr/>
      </dsp:nvSpPr>
      <dsp:spPr>
        <a:xfrm>
          <a:off x="963821" y="1351858"/>
          <a:ext cx="1039708" cy="103970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716602-3F2B-428C-8C80-F6862AAD1ECE}">
      <dsp:nvSpPr>
        <dsp:cNvPr id="0" name=""/>
        <dsp:cNvSpPr/>
      </dsp:nvSpPr>
      <dsp:spPr>
        <a:xfrm rot="10800000">
          <a:off x="1483676" y="2701927"/>
          <a:ext cx="4858466" cy="103970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483" tIns="83820" rIns="156464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/>
            <a:t>Ongoing Outreach with Key Stakeholders</a:t>
          </a:r>
        </a:p>
      </dsp:txBody>
      <dsp:txXfrm rot="10800000">
        <a:off x="1743603" y="2701927"/>
        <a:ext cx="4598539" cy="1039708"/>
      </dsp:txXfrm>
    </dsp:sp>
    <dsp:sp modelId="{F476DCCC-A98E-4F77-84DB-D0CD9898E244}">
      <dsp:nvSpPr>
        <dsp:cNvPr id="0" name=""/>
        <dsp:cNvSpPr/>
      </dsp:nvSpPr>
      <dsp:spPr>
        <a:xfrm>
          <a:off x="963821" y="2701927"/>
          <a:ext cx="1039708" cy="103970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1C37CF-A0FA-42E9-BD6F-29C1A7A6455B}">
      <dsp:nvSpPr>
        <dsp:cNvPr id="0" name=""/>
        <dsp:cNvSpPr/>
      </dsp:nvSpPr>
      <dsp:spPr>
        <a:xfrm rot="10800000">
          <a:off x="1483676" y="4051997"/>
          <a:ext cx="4858466" cy="1039708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8483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Other Potential Ways?</a:t>
          </a:r>
        </a:p>
      </dsp:txBody>
      <dsp:txXfrm rot="10800000">
        <a:off x="1743603" y="4051997"/>
        <a:ext cx="4598539" cy="1039708"/>
      </dsp:txXfrm>
    </dsp:sp>
    <dsp:sp modelId="{2B6BB721-390C-4559-B31A-2964AA9E4680}">
      <dsp:nvSpPr>
        <dsp:cNvPr id="0" name=""/>
        <dsp:cNvSpPr/>
      </dsp:nvSpPr>
      <dsp:spPr>
        <a:xfrm>
          <a:off x="963821" y="4051997"/>
          <a:ext cx="1039708" cy="103970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AFDD63-B240-474A-BE4E-50B115EE4DFF}">
      <dsp:nvSpPr>
        <dsp:cNvPr id="0" name=""/>
        <dsp:cNvSpPr/>
      </dsp:nvSpPr>
      <dsp:spPr>
        <a:xfrm>
          <a:off x="0" y="4308616"/>
          <a:ext cx="9398000" cy="0"/>
        </a:xfrm>
        <a:prstGeom prst="line">
          <a:avLst/>
        </a:pr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BA1CB2-0C50-41C6-8BD5-1DC484B6D75E}">
      <dsp:nvSpPr>
        <dsp:cNvPr id="0" name=""/>
        <dsp:cNvSpPr/>
      </dsp:nvSpPr>
      <dsp:spPr>
        <a:xfrm>
          <a:off x="0" y="3218716"/>
          <a:ext cx="9398000" cy="0"/>
        </a:xfrm>
        <a:prstGeom prst="line">
          <a:avLst/>
        </a:pr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A7F4AA-2625-4217-B53F-D5832E4E4435}">
      <dsp:nvSpPr>
        <dsp:cNvPr id="0" name=""/>
        <dsp:cNvSpPr/>
      </dsp:nvSpPr>
      <dsp:spPr>
        <a:xfrm>
          <a:off x="0" y="2128816"/>
          <a:ext cx="9398000" cy="0"/>
        </a:xfrm>
        <a:prstGeom prst="line">
          <a:avLst/>
        </a:pr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1FE735-AB20-4434-87DF-9DE13B87B57B}">
      <dsp:nvSpPr>
        <dsp:cNvPr id="0" name=""/>
        <dsp:cNvSpPr/>
      </dsp:nvSpPr>
      <dsp:spPr>
        <a:xfrm>
          <a:off x="0" y="1038916"/>
          <a:ext cx="9398000" cy="0"/>
        </a:xfrm>
        <a:prstGeom prst="line">
          <a:avLst/>
        </a:prstGeom>
        <a:noFill/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E166B7-688D-449D-AB81-64AB7F928824}">
      <dsp:nvSpPr>
        <dsp:cNvPr id="0" name=""/>
        <dsp:cNvSpPr/>
      </dsp:nvSpPr>
      <dsp:spPr>
        <a:xfrm>
          <a:off x="2443479" y="916"/>
          <a:ext cx="6954520" cy="1037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1"/>
              </a:solidFill>
            </a:rPr>
            <a:t>Exchange information and views about practical issues or challenges identified during the implementation of IESSA</a:t>
          </a:r>
        </a:p>
      </dsp:txBody>
      <dsp:txXfrm>
        <a:off x="2443479" y="916"/>
        <a:ext cx="6954520" cy="1037999"/>
      </dsp:txXfrm>
    </dsp:sp>
    <dsp:sp modelId="{F4969C4E-8336-44DD-A97B-2D3E6D0ACB3D}">
      <dsp:nvSpPr>
        <dsp:cNvPr id="0" name=""/>
        <dsp:cNvSpPr/>
      </dsp:nvSpPr>
      <dsp:spPr>
        <a:xfrm>
          <a:off x="0" y="916"/>
          <a:ext cx="2443480" cy="1037999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Information Exchange</a:t>
          </a:r>
        </a:p>
      </dsp:txBody>
      <dsp:txXfrm>
        <a:off x="50680" y="51596"/>
        <a:ext cx="2342120" cy="987319"/>
      </dsp:txXfrm>
    </dsp:sp>
    <dsp:sp modelId="{4E1F6638-BF1C-415F-8BAB-94994492ECE5}">
      <dsp:nvSpPr>
        <dsp:cNvPr id="0" name=""/>
        <dsp:cNvSpPr/>
      </dsp:nvSpPr>
      <dsp:spPr>
        <a:xfrm>
          <a:off x="2443479" y="1090816"/>
          <a:ext cx="6954520" cy="1037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1"/>
              </a:solidFill>
            </a:rPr>
            <a:t>Provide insights, feedback or advice to IESBA to inform IESBA’s consideration of need for any timely responses</a:t>
          </a:r>
        </a:p>
      </dsp:txBody>
      <dsp:txXfrm>
        <a:off x="2443479" y="1090816"/>
        <a:ext cx="6954520" cy="1037999"/>
      </dsp:txXfrm>
    </dsp:sp>
    <dsp:sp modelId="{6C6AC236-AC25-44B7-A9F1-B09BDBA78F19}">
      <dsp:nvSpPr>
        <dsp:cNvPr id="0" name=""/>
        <dsp:cNvSpPr/>
      </dsp:nvSpPr>
      <dsp:spPr>
        <a:xfrm>
          <a:off x="0" y="1090816"/>
          <a:ext cx="2443480" cy="1037999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800" b="0" i="0" kern="1200" dirty="0"/>
            <a:t>Insights and Feedback</a:t>
          </a:r>
          <a:endParaRPr lang="en-US" sz="2800" kern="1200" dirty="0"/>
        </a:p>
      </dsp:txBody>
      <dsp:txXfrm>
        <a:off x="50680" y="1141496"/>
        <a:ext cx="2342120" cy="987319"/>
      </dsp:txXfrm>
    </dsp:sp>
    <dsp:sp modelId="{C30250A5-3EBA-45F3-9A6B-49110F495939}">
      <dsp:nvSpPr>
        <dsp:cNvPr id="0" name=""/>
        <dsp:cNvSpPr/>
      </dsp:nvSpPr>
      <dsp:spPr>
        <a:xfrm>
          <a:off x="2443479" y="2180716"/>
          <a:ext cx="6954520" cy="1037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b="0" i="0" kern="1200" dirty="0">
              <a:solidFill>
                <a:schemeClr val="accent1"/>
              </a:solidFill>
            </a:rPr>
            <a:t>Act as a sounding board to IESBA on practical or technical implementation matters relating to IESSA</a:t>
          </a:r>
          <a:endParaRPr lang="en-US" sz="2200" kern="1200" dirty="0">
            <a:solidFill>
              <a:schemeClr val="accent1"/>
            </a:solidFill>
          </a:endParaRPr>
        </a:p>
      </dsp:txBody>
      <dsp:txXfrm>
        <a:off x="2443479" y="2180716"/>
        <a:ext cx="6954520" cy="1037999"/>
      </dsp:txXfrm>
    </dsp:sp>
    <dsp:sp modelId="{8D0D0D71-C99B-4E80-8ED0-E5E8037DEB2B}">
      <dsp:nvSpPr>
        <dsp:cNvPr id="0" name=""/>
        <dsp:cNvSpPr/>
      </dsp:nvSpPr>
      <dsp:spPr>
        <a:xfrm>
          <a:off x="0" y="2180716"/>
          <a:ext cx="2443480" cy="1037999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Sounding board</a:t>
          </a:r>
        </a:p>
      </dsp:txBody>
      <dsp:txXfrm>
        <a:off x="50680" y="2231396"/>
        <a:ext cx="2342120" cy="987319"/>
      </dsp:txXfrm>
    </dsp:sp>
    <dsp:sp modelId="{2166EF01-ED30-4F7E-8AFA-34521467E47D}">
      <dsp:nvSpPr>
        <dsp:cNvPr id="0" name=""/>
        <dsp:cNvSpPr/>
      </dsp:nvSpPr>
      <dsp:spPr>
        <a:xfrm>
          <a:off x="2443479" y="3270616"/>
          <a:ext cx="6954520" cy="1037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accent1"/>
              </a:solidFill>
            </a:rPr>
            <a:t>Provide input to, or collaborate on, the development of non-authoritative guidance material to support effective implementation of the IESSA</a:t>
          </a:r>
        </a:p>
      </dsp:txBody>
      <dsp:txXfrm>
        <a:off x="2443479" y="3270616"/>
        <a:ext cx="6954520" cy="1037999"/>
      </dsp:txXfrm>
    </dsp:sp>
    <dsp:sp modelId="{2B5AB69C-F416-4291-981D-9816DB1EEA52}">
      <dsp:nvSpPr>
        <dsp:cNvPr id="0" name=""/>
        <dsp:cNvSpPr/>
      </dsp:nvSpPr>
      <dsp:spPr>
        <a:xfrm>
          <a:off x="0" y="3270616"/>
          <a:ext cx="2443480" cy="103799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 dirty="0"/>
            <a:t>Guidance Development </a:t>
          </a:r>
          <a:endParaRPr lang="en-US" sz="2800" kern="1200" dirty="0"/>
        </a:p>
      </dsp:txBody>
      <dsp:txXfrm>
        <a:off x="50680" y="3321296"/>
        <a:ext cx="2342120" cy="9873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04A01-7E0F-49C9-B290-6F617DA91448}">
      <dsp:nvSpPr>
        <dsp:cNvPr id="0" name=""/>
        <dsp:cNvSpPr/>
      </dsp:nvSpPr>
      <dsp:spPr>
        <a:xfrm>
          <a:off x="4528" y="895"/>
          <a:ext cx="11272607" cy="7387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IIMAG Responsibilities</a:t>
          </a:r>
        </a:p>
      </dsp:txBody>
      <dsp:txXfrm>
        <a:off x="26165" y="22532"/>
        <a:ext cx="11229333" cy="695474"/>
      </dsp:txXfrm>
    </dsp:sp>
    <dsp:sp modelId="{8BCF3DC8-AA88-45FA-BE1A-E0C8772156AC}">
      <dsp:nvSpPr>
        <dsp:cNvPr id="0" name=""/>
        <dsp:cNvSpPr/>
      </dsp:nvSpPr>
      <dsp:spPr>
        <a:xfrm>
          <a:off x="4528" y="1055531"/>
          <a:ext cx="2112557" cy="105642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Share knowledge on IESSA implementation strategies and challenges</a:t>
          </a:r>
        </a:p>
      </dsp:txBody>
      <dsp:txXfrm>
        <a:off x="35470" y="1086473"/>
        <a:ext cx="2050673" cy="994542"/>
      </dsp:txXfrm>
    </dsp:sp>
    <dsp:sp modelId="{A17154A9-1F5E-45F3-97F6-AF02980D2B21}">
      <dsp:nvSpPr>
        <dsp:cNvPr id="0" name=""/>
        <dsp:cNvSpPr/>
      </dsp:nvSpPr>
      <dsp:spPr>
        <a:xfrm>
          <a:off x="2294540" y="1055531"/>
          <a:ext cx="2112557" cy="105642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Discuss and analyze practical issues, and provide advice to IESBA</a:t>
          </a:r>
          <a:endParaRPr lang="en-US" sz="1500" kern="1200" dirty="0"/>
        </a:p>
      </dsp:txBody>
      <dsp:txXfrm>
        <a:off x="2325482" y="1086473"/>
        <a:ext cx="2050673" cy="994542"/>
      </dsp:txXfrm>
    </dsp:sp>
    <dsp:sp modelId="{F511F518-3234-43FC-81D6-42CD0F3E8A88}">
      <dsp:nvSpPr>
        <dsp:cNvPr id="0" name=""/>
        <dsp:cNvSpPr/>
      </dsp:nvSpPr>
      <dsp:spPr>
        <a:xfrm>
          <a:off x="4584553" y="1055531"/>
          <a:ext cx="2112557" cy="105642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Offer insights and feedback on implementation matters</a:t>
          </a:r>
        </a:p>
      </dsp:txBody>
      <dsp:txXfrm>
        <a:off x="4615495" y="1086473"/>
        <a:ext cx="2050673" cy="994542"/>
      </dsp:txXfrm>
    </dsp:sp>
    <dsp:sp modelId="{E7415CC0-6B2C-4527-9677-3CBA25BCF06F}">
      <dsp:nvSpPr>
        <dsp:cNvPr id="0" name=""/>
        <dsp:cNvSpPr/>
      </dsp:nvSpPr>
      <dsp:spPr>
        <a:xfrm>
          <a:off x="6874565" y="1055531"/>
          <a:ext cx="2112557" cy="105642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Respond to IESBA's queries on IESSA implementation</a:t>
          </a:r>
        </a:p>
      </dsp:txBody>
      <dsp:txXfrm>
        <a:off x="6905507" y="1086473"/>
        <a:ext cx="2050673" cy="994542"/>
      </dsp:txXfrm>
    </dsp:sp>
    <dsp:sp modelId="{885C1E39-0AE9-4A41-AD0B-C281471D7566}">
      <dsp:nvSpPr>
        <dsp:cNvPr id="0" name=""/>
        <dsp:cNvSpPr/>
      </dsp:nvSpPr>
      <dsp:spPr>
        <a:xfrm>
          <a:off x="9164578" y="1055531"/>
          <a:ext cx="2112557" cy="1056426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Advise on developing non-authoritative guidance for IESSA</a:t>
          </a:r>
        </a:p>
      </dsp:txBody>
      <dsp:txXfrm>
        <a:off x="9195520" y="1086473"/>
        <a:ext cx="2050673" cy="9945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F68AB-B9D4-477E-8F05-284E9F8B39FB}">
      <dsp:nvSpPr>
        <dsp:cNvPr id="0" name=""/>
        <dsp:cNvSpPr/>
      </dsp:nvSpPr>
      <dsp:spPr>
        <a:xfrm>
          <a:off x="5797" y="147291"/>
          <a:ext cx="2055828" cy="15346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chemeClr val="accent1"/>
              </a:solidFill>
            </a:rPr>
            <a:t>Virtually at least quarterly for up to 2 hours</a:t>
          </a:r>
        </a:p>
      </dsp:txBody>
      <dsp:txXfrm>
        <a:off x="41755" y="183249"/>
        <a:ext cx="1983912" cy="1498674"/>
      </dsp:txXfrm>
    </dsp:sp>
    <dsp:sp modelId="{9CB71CC7-97C0-49DB-AD92-71E7A7C2C1DE}">
      <dsp:nvSpPr>
        <dsp:cNvPr id="0" name=""/>
        <dsp:cNvSpPr/>
      </dsp:nvSpPr>
      <dsp:spPr>
        <a:xfrm>
          <a:off x="5797" y="1681923"/>
          <a:ext cx="2055828" cy="6598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Meeting Schedule</a:t>
          </a:r>
        </a:p>
      </dsp:txBody>
      <dsp:txXfrm>
        <a:off x="5797" y="1681923"/>
        <a:ext cx="1447766" cy="659891"/>
      </dsp:txXfrm>
    </dsp:sp>
    <dsp:sp modelId="{21394E13-5B7B-41F1-ADAA-193E442B243B}">
      <dsp:nvSpPr>
        <dsp:cNvPr id="0" name=""/>
        <dsp:cNvSpPr/>
      </dsp:nvSpPr>
      <dsp:spPr>
        <a:xfrm>
          <a:off x="1511719" y="1786741"/>
          <a:ext cx="719539" cy="71953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6C96FA-B7D7-4B59-A7C4-27996F746B58}">
      <dsp:nvSpPr>
        <dsp:cNvPr id="0" name=""/>
        <dsp:cNvSpPr/>
      </dsp:nvSpPr>
      <dsp:spPr>
        <a:xfrm>
          <a:off x="2409521" y="147291"/>
          <a:ext cx="2055828" cy="15346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795832"/>
              <a:satOff val="-4516"/>
              <a:lumOff val="145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chemeClr val="accent1"/>
              </a:solidFill>
            </a:rPr>
            <a:t>Chaired by an IESBA Board member, with support from IESBA Staff for planning and recording</a:t>
          </a:r>
        </a:p>
      </dsp:txBody>
      <dsp:txXfrm>
        <a:off x="2445479" y="183249"/>
        <a:ext cx="1983912" cy="1498674"/>
      </dsp:txXfrm>
    </dsp:sp>
    <dsp:sp modelId="{6F6E4AAE-E595-49BB-AE05-5843E3E26D33}">
      <dsp:nvSpPr>
        <dsp:cNvPr id="0" name=""/>
        <dsp:cNvSpPr/>
      </dsp:nvSpPr>
      <dsp:spPr>
        <a:xfrm>
          <a:off x="2409521" y="1681923"/>
          <a:ext cx="2055828" cy="659891"/>
        </a:xfrm>
        <a:prstGeom prst="rect">
          <a:avLst/>
        </a:prstGeom>
        <a:solidFill>
          <a:schemeClr val="accent2">
            <a:hueOff val="-795832"/>
            <a:satOff val="-4516"/>
            <a:lumOff val="14575"/>
            <a:alphaOff val="0"/>
          </a:schemeClr>
        </a:solidFill>
        <a:ln w="19050" cap="flat" cmpd="sng" algn="ctr">
          <a:solidFill>
            <a:schemeClr val="accent2">
              <a:hueOff val="-795832"/>
              <a:satOff val="-4516"/>
              <a:lumOff val="145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Chair</a:t>
          </a:r>
          <a:endParaRPr lang="en-US" sz="2000" kern="1200" dirty="0"/>
        </a:p>
      </dsp:txBody>
      <dsp:txXfrm>
        <a:off x="2409521" y="1681923"/>
        <a:ext cx="1447766" cy="659891"/>
      </dsp:txXfrm>
    </dsp:sp>
    <dsp:sp modelId="{AF369F02-F2CC-404F-B2F4-7E9C1C64F4F4}">
      <dsp:nvSpPr>
        <dsp:cNvPr id="0" name=""/>
        <dsp:cNvSpPr/>
      </dsp:nvSpPr>
      <dsp:spPr>
        <a:xfrm>
          <a:off x="3915443" y="1786741"/>
          <a:ext cx="719539" cy="71953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>
              <a:tint val="40000"/>
              <a:alpha val="90000"/>
              <a:hueOff val="-908332"/>
              <a:satOff val="3249"/>
              <a:lumOff val="27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0EE66-1170-44AF-B3DF-11D1018D86EF}">
      <dsp:nvSpPr>
        <dsp:cNvPr id="0" name=""/>
        <dsp:cNvSpPr/>
      </dsp:nvSpPr>
      <dsp:spPr>
        <a:xfrm>
          <a:off x="4813245" y="147291"/>
          <a:ext cx="2055828" cy="15346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1591664"/>
              <a:satOff val="-9031"/>
              <a:lumOff val="291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chemeClr val="accent1"/>
              </a:solidFill>
            </a:rPr>
            <a:t>IESBA will receive updates on IIMAG's work and advice on implementation matters</a:t>
          </a:r>
        </a:p>
      </dsp:txBody>
      <dsp:txXfrm>
        <a:off x="4849203" y="183249"/>
        <a:ext cx="1983912" cy="1498674"/>
      </dsp:txXfrm>
    </dsp:sp>
    <dsp:sp modelId="{1F7AD2E5-E7EA-44A8-AF06-4D103DADD928}">
      <dsp:nvSpPr>
        <dsp:cNvPr id="0" name=""/>
        <dsp:cNvSpPr/>
      </dsp:nvSpPr>
      <dsp:spPr>
        <a:xfrm>
          <a:off x="4813245" y="1681923"/>
          <a:ext cx="2055828" cy="659891"/>
        </a:xfrm>
        <a:prstGeom prst="rect">
          <a:avLst/>
        </a:prstGeom>
        <a:solidFill>
          <a:schemeClr val="accent2">
            <a:hueOff val="-1591664"/>
            <a:satOff val="-9031"/>
            <a:lumOff val="29150"/>
            <a:alphaOff val="0"/>
          </a:schemeClr>
        </a:solidFill>
        <a:ln w="19050" cap="flat" cmpd="sng" algn="ctr">
          <a:solidFill>
            <a:schemeClr val="accent2">
              <a:hueOff val="-1591664"/>
              <a:satOff val="-9031"/>
              <a:lumOff val="291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Regular Updates </a:t>
          </a:r>
        </a:p>
      </dsp:txBody>
      <dsp:txXfrm>
        <a:off x="4813245" y="1681923"/>
        <a:ext cx="1447766" cy="659891"/>
      </dsp:txXfrm>
    </dsp:sp>
    <dsp:sp modelId="{8562AFBB-D3E8-4C1C-B4D5-831A445CD65D}">
      <dsp:nvSpPr>
        <dsp:cNvPr id="0" name=""/>
        <dsp:cNvSpPr/>
      </dsp:nvSpPr>
      <dsp:spPr>
        <a:xfrm>
          <a:off x="6319167" y="1786741"/>
          <a:ext cx="719539" cy="719539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>
              <a:tint val="40000"/>
              <a:alpha val="90000"/>
              <a:hueOff val="-1816664"/>
              <a:satOff val="6497"/>
              <a:lumOff val="54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4595AA-6553-42CC-ADA9-9794BDDB9206}">
      <dsp:nvSpPr>
        <dsp:cNvPr id="0" name=""/>
        <dsp:cNvSpPr/>
      </dsp:nvSpPr>
      <dsp:spPr>
        <a:xfrm>
          <a:off x="7216969" y="147291"/>
          <a:ext cx="2055828" cy="153463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-2387496"/>
              <a:satOff val="-13547"/>
              <a:lumOff val="437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chemeClr val="accent1"/>
              </a:solidFill>
            </a:rPr>
            <a:t>Coordination with IAASB through IAASB observer</a:t>
          </a:r>
        </a:p>
      </dsp:txBody>
      <dsp:txXfrm>
        <a:off x="7252927" y="183249"/>
        <a:ext cx="1983912" cy="1498674"/>
      </dsp:txXfrm>
    </dsp:sp>
    <dsp:sp modelId="{54CE8E42-9D70-4A15-8639-79FA64AEBFFC}">
      <dsp:nvSpPr>
        <dsp:cNvPr id="0" name=""/>
        <dsp:cNvSpPr/>
      </dsp:nvSpPr>
      <dsp:spPr>
        <a:xfrm>
          <a:off x="7216969" y="1681923"/>
          <a:ext cx="2055828" cy="659891"/>
        </a:xfrm>
        <a:prstGeom prst="rect">
          <a:avLst/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accent2">
              <a:hueOff val="-2387496"/>
              <a:satOff val="-13547"/>
              <a:lumOff val="437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Coordination with IAASB</a:t>
          </a:r>
        </a:p>
      </dsp:txBody>
      <dsp:txXfrm>
        <a:off x="7216969" y="1681923"/>
        <a:ext cx="1447766" cy="659891"/>
      </dsp:txXfrm>
    </dsp:sp>
    <dsp:sp modelId="{1DAD0770-122E-4FF2-BEC1-3ADE0BA7CC21}">
      <dsp:nvSpPr>
        <dsp:cNvPr id="0" name=""/>
        <dsp:cNvSpPr/>
      </dsp:nvSpPr>
      <dsp:spPr>
        <a:xfrm>
          <a:off x="8722891" y="1786741"/>
          <a:ext cx="719539" cy="719539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>
              <a:tint val="40000"/>
              <a:alpha val="90000"/>
              <a:hueOff val="-2724997"/>
              <a:satOff val="9746"/>
              <a:lumOff val="81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395ED-7A57-4F24-B49A-B844341DDFD8}">
      <dsp:nvSpPr>
        <dsp:cNvPr id="0" name=""/>
        <dsp:cNvSpPr/>
      </dsp:nvSpPr>
      <dsp:spPr>
        <a:xfrm>
          <a:off x="983" y="54858"/>
          <a:ext cx="2098361" cy="12590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Stakeholders’ submissions via digital platform</a:t>
          </a:r>
        </a:p>
      </dsp:txBody>
      <dsp:txXfrm>
        <a:off x="37858" y="91733"/>
        <a:ext cx="2024611" cy="1185266"/>
      </dsp:txXfrm>
    </dsp:sp>
    <dsp:sp modelId="{A19335CB-55EA-4F48-9B8B-B6E99CCF424E}">
      <dsp:nvSpPr>
        <dsp:cNvPr id="0" name=""/>
        <dsp:cNvSpPr/>
      </dsp:nvSpPr>
      <dsp:spPr>
        <a:xfrm>
          <a:off x="2284001" y="424169"/>
          <a:ext cx="444852" cy="520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2284001" y="528248"/>
        <a:ext cx="311396" cy="312235"/>
      </dsp:txXfrm>
    </dsp:sp>
    <dsp:sp modelId="{07CB0EA6-2729-49B1-A8CC-535113D5DD5E}">
      <dsp:nvSpPr>
        <dsp:cNvPr id="0" name=""/>
        <dsp:cNvSpPr/>
      </dsp:nvSpPr>
      <dsp:spPr>
        <a:xfrm>
          <a:off x="2938689" y="54858"/>
          <a:ext cx="2098361" cy="12590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ISBA Staff to triage matters registered</a:t>
          </a:r>
        </a:p>
      </dsp:txBody>
      <dsp:txXfrm>
        <a:off x="2975564" y="91733"/>
        <a:ext cx="2024611" cy="1185266"/>
      </dsp:txXfrm>
    </dsp:sp>
    <dsp:sp modelId="{3E91AB34-251B-4819-9290-158E3392DD4C}">
      <dsp:nvSpPr>
        <dsp:cNvPr id="0" name=""/>
        <dsp:cNvSpPr/>
      </dsp:nvSpPr>
      <dsp:spPr>
        <a:xfrm rot="5400000">
          <a:off x="3765444" y="1460760"/>
          <a:ext cx="444852" cy="520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3831753" y="1498530"/>
        <a:ext cx="312235" cy="311396"/>
      </dsp:txXfrm>
    </dsp:sp>
    <dsp:sp modelId="{377C5040-9757-49B6-91BF-573E8C596C36}">
      <dsp:nvSpPr>
        <dsp:cNvPr id="0" name=""/>
        <dsp:cNvSpPr/>
      </dsp:nvSpPr>
      <dsp:spPr>
        <a:xfrm>
          <a:off x="2938689" y="2153219"/>
          <a:ext cx="2098361" cy="125901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Determine and assess more substantive matters</a:t>
          </a:r>
        </a:p>
      </dsp:txBody>
      <dsp:txXfrm>
        <a:off x="2975564" y="2190094"/>
        <a:ext cx="2024611" cy="1185266"/>
      </dsp:txXfrm>
    </dsp:sp>
    <dsp:sp modelId="{E7AAE804-AAC5-4D8B-8131-286A6994C69E}">
      <dsp:nvSpPr>
        <dsp:cNvPr id="0" name=""/>
        <dsp:cNvSpPr/>
      </dsp:nvSpPr>
      <dsp:spPr>
        <a:xfrm rot="10800000">
          <a:off x="2309181" y="2522531"/>
          <a:ext cx="444852" cy="520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10800000">
        <a:off x="2442637" y="2626610"/>
        <a:ext cx="311396" cy="312235"/>
      </dsp:txXfrm>
    </dsp:sp>
    <dsp:sp modelId="{79AFE4DE-F2D8-4B8E-8D88-843DE9C449A2}">
      <dsp:nvSpPr>
        <dsp:cNvPr id="0" name=""/>
        <dsp:cNvSpPr/>
      </dsp:nvSpPr>
      <dsp:spPr>
        <a:xfrm>
          <a:off x="983" y="2153219"/>
          <a:ext cx="2098361" cy="125901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Inform IIMAG</a:t>
          </a:r>
        </a:p>
      </dsp:txBody>
      <dsp:txXfrm>
        <a:off x="37858" y="2190094"/>
        <a:ext cx="2024611" cy="1185266"/>
      </dsp:txXfrm>
    </dsp:sp>
    <dsp:sp modelId="{7DDB54B1-390A-4679-9DBB-24A89C1B371C}">
      <dsp:nvSpPr>
        <dsp:cNvPr id="0" name=""/>
        <dsp:cNvSpPr/>
      </dsp:nvSpPr>
      <dsp:spPr>
        <a:xfrm rot="5400000">
          <a:off x="827738" y="3559121"/>
          <a:ext cx="444852" cy="520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894047" y="3596891"/>
        <a:ext cx="312235" cy="311396"/>
      </dsp:txXfrm>
    </dsp:sp>
    <dsp:sp modelId="{9065BEEE-D137-4762-B183-BD263BD6051E}">
      <dsp:nvSpPr>
        <dsp:cNvPr id="0" name=""/>
        <dsp:cNvSpPr/>
      </dsp:nvSpPr>
      <dsp:spPr>
        <a:xfrm>
          <a:off x="983" y="4251580"/>
          <a:ext cx="2098361" cy="125901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IIMAG’s deliberation/ Report-back to IESBA</a:t>
          </a:r>
        </a:p>
      </dsp:txBody>
      <dsp:txXfrm>
        <a:off x="37858" y="4288455"/>
        <a:ext cx="2024611" cy="1185266"/>
      </dsp:txXfrm>
    </dsp:sp>
    <dsp:sp modelId="{B035021C-2098-4D69-B42D-A9193C1DB9FC}">
      <dsp:nvSpPr>
        <dsp:cNvPr id="0" name=""/>
        <dsp:cNvSpPr/>
      </dsp:nvSpPr>
      <dsp:spPr>
        <a:xfrm>
          <a:off x="2284001" y="4620892"/>
          <a:ext cx="444852" cy="520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2284001" y="4724971"/>
        <a:ext cx="311396" cy="312235"/>
      </dsp:txXfrm>
    </dsp:sp>
    <dsp:sp modelId="{0FF671B2-BD88-4C79-8046-7F5EF1A99FC0}">
      <dsp:nvSpPr>
        <dsp:cNvPr id="0" name=""/>
        <dsp:cNvSpPr/>
      </dsp:nvSpPr>
      <dsp:spPr>
        <a:xfrm>
          <a:off x="2938689" y="4251580"/>
          <a:ext cx="2098361" cy="1259016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kern="1200" dirty="0">
              <a:solidFill>
                <a:schemeClr val="accent6">
                  <a:lumMod val="10000"/>
                </a:schemeClr>
              </a:solidFill>
            </a:rPr>
            <a:t>Addressing key issues and challenges raised regarding implementation </a:t>
          </a:r>
          <a:r>
            <a:rPr lang="en-US" sz="1600" kern="1200" dirty="0"/>
            <a:t> </a:t>
          </a:r>
        </a:p>
      </dsp:txBody>
      <dsp:txXfrm>
        <a:off x="2975564" y="4288455"/>
        <a:ext cx="2024611" cy="118526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67C74-B2BA-45D7-941A-6AB9051B2207}">
      <dsp:nvSpPr>
        <dsp:cNvPr id="0" name=""/>
        <dsp:cNvSpPr/>
      </dsp:nvSpPr>
      <dsp:spPr>
        <a:xfrm rot="5400000">
          <a:off x="1895836" y="744623"/>
          <a:ext cx="653941" cy="74448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EB3D4C-1890-4156-9057-82E1A75EF64E}">
      <dsp:nvSpPr>
        <dsp:cNvPr id="0" name=""/>
        <dsp:cNvSpPr/>
      </dsp:nvSpPr>
      <dsp:spPr>
        <a:xfrm>
          <a:off x="1722581" y="19716"/>
          <a:ext cx="1100851" cy="77056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noProof="0" dirty="0">
              <a:solidFill>
                <a:schemeClr val="accent5"/>
              </a:solidFill>
            </a:rPr>
            <a:t>Identify VCC</a:t>
          </a:r>
        </a:p>
      </dsp:txBody>
      <dsp:txXfrm>
        <a:off x="1760203" y="57338"/>
        <a:ext cx="1025607" cy="695316"/>
      </dsp:txXfrm>
    </dsp:sp>
    <dsp:sp modelId="{110093C4-B0CC-4B10-9B8B-53C21FC1FBDA}">
      <dsp:nvSpPr>
        <dsp:cNvPr id="0" name=""/>
        <dsp:cNvSpPr/>
      </dsp:nvSpPr>
      <dsp:spPr>
        <a:xfrm>
          <a:off x="2823433" y="93206"/>
          <a:ext cx="800654" cy="622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noProof="0" dirty="0">
              <a:solidFill>
                <a:srgbClr val="00B050"/>
              </a:solidFill>
            </a:rPr>
            <a:t>ISSA 5000- IESSA VCC definition </a:t>
          </a:r>
        </a:p>
      </dsp:txBody>
      <dsp:txXfrm>
        <a:off x="2823433" y="93206"/>
        <a:ext cx="800654" cy="622801"/>
      </dsp:txXfrm>
    </dsp:sp>
    <dsp:sp modelId="{7872848C-DB8A-424C-88A7-389C95571C96}">
      <dsp:nvSpPr>
        <dsp:cNvPr id="0" name=""/>
        <dsp:cNvSpPr/>
      </dsp:nvSpPr>
      <dsp:spPr>
        <a:xfrm rot="5400000">
          <a:off x="2808559" y="1610217"/>
          <a:ext cx="653941" cy="74448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91BFA3-A3F7-4E90-87C9-66F3B570CF52}">
      <dsp:nvSpPr>
        <dsp:cNvPr id="0" name=""/>
        <dsp:cNvSpPr/>
      </dsp:nvSpPr>
      <dsp:spPr>
        <a:xfrm>
          <a:off x="2635304" y="885310"/>
          <a:ext cx="1100851" cy="77056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noProof="0" dirty="0">
              <a:solidFill>
                <a:schemeClr val="accent5"/>
              </a:solidFill>
            </a:rPr>
            <a:t>Determine nature and extent of evidence to be obtained </a:t>
          </a:r>
        </a:p>
      </dsp:txBody>
      <dsp:txXfrm>
        <a:off x="2672926" y="922932"/>
        <a:ext cx="1025607" cy="695316"/>
      </dsp:txXfrm>
    </dsp:sp>
    <dsp:sp modelId="{F49D1B69-94CF-4C18-977B-DD66062CF442}">
      <dsp:nvSpPr>
        <dsp:cNvPr id="0" name=""/>
        <dsp:cNvSpPr/>
      </dsp:nvSpPr>
      <dsp:spPr>
        <a:xfrm>
          <a:off x="3736156" y="958800"/>
          <a:ext cx="800654" cy="622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noProof="0" dirty="0">
              <a:solidFill>
                <a:srgbClr val="00B050"/>
              </a:solidFill>
            </a:rPr>
            <a:t>ISSA 5000 §96 (a – b) §A290</a:t>
          </a:r>
        </a:p>
      </dsp:txBody>
      <dsp:txXfrm>
        <a:off x="3736156" y="958800"/>
        <a:ext cx="800654" cy="622801"/>
      </dsp:txXfrm>
    </dsp:sp>
    <dsp:sp modelId="{D09A0213-31D0-4626-A2F6-8ACB57516353}">
      <dsp:nvSpPr>
        <dsp:cNvPr id="0" name=""/>
        <dsp:cNvSpPr/>
      </dsp:nvSpPr>
      <dsp:spPr>
        <a:xfrm rot="5400000">
          <a:off x="3837378" y="2475810"/>
          <a:ext cx="653941" cy="74448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04260-134B-48DA-A5C8-06F2B944EEFD}">
      <dsp:nvSpPr>
        <dsp:cNvPr id="0" name=""/>
        <dsp:cNvSpPr/>
      </dsp:nvSpPr>
      <dsp:spPr>
        <a:xfrm>
          <a:off x="3548027" y="1750904"/>
          <a:ext cx="1333043" cy="77056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000" b="1" kern="1200" noProof="0" dirty="0">
              <a:solidFill>
                <a:schemeClr val="accent5"/>
              </a:solidFill>
            </a:rPr>
            <a:t>Assess whether assurance work will be performed at the VCC </a:t>
          </a:r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noProof="0" dirty="0">
            <a:solidFill>
              <a:schemeClr val="accent5"/>
            </a:solidFill>
          </a:endParaRPr>
        </a:p>
      </dsp:txBody>
      <dsp:txXfrm>
        <a:off x="3585649" y="1788526"/>
        <a:ext cx="1257799" cy="695316"/>
      </dsp:txXfrm>
    </dsp:sp>
    <dsp:sp modelId="{203A00A5-88F4-4626-90E8-73B6819F99B1}">
      <dsp:nvSpPr>
        <dsp:cNvPr id="0" name=""/>
        <dsp:cNvSpPr/>
      </dsp:nvSpPr>
      <dsp:spPr>
        <a:xfrm>
          <a:off x="4956940" y="1864054"/>
          <a:ext cx="800654" cy="622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noProof="0" dirty="0">
              <a:solidFill>
                <a:srgbClr val="00B050"/>
              </a:solidFill>
            </a:rPr>
            <a:t>IESSA § 5405.2 A3</a:t>
          </a:r>
        </a:p>
      </dsp:txBody>
      <dsp:txXfrm>
        <a:off x="4956940" y="1864054"/>
        <a:ext cx="800654" cy="622801"/>
      </dsp:txXfrm>
    </dsp:sp>
    <dsp:sp modelId="{328BCFCA-3DBB-462C-8C50-3A7A59A9F29D}">
      <dsp:nvSpPr>
        <dsp:cNvPr id="0" name=""/>
        <dsp:cNvSpPr/>
      </dsp:nvSpPr>
      <dsp:spPr>
        <a:xfrm>
          <a:off x="4460751" y="2616497"/>
          <a:ext cx="1100851" cy="77056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noProof="0" dirty="0">
              <a:solidFill>
                <a:schemeClr val="accent5"/>
              </a:solidFill>
            </a:rPr>
            <a:t>Determine who will perform assurance work at the VCC</a:t>
          </a:r>
        </a:p>
      </dsp:txBody>
      <dsp:txXfrm>
        <a:off x="4498373" y="2654119"/>
        <a:ext cx="1025607" cy="695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2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289C57-55D7-40A4-A101-E74FAC7A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8128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289C57-55D7-40A4-A101-E74FAC7A0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10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2080618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EthicsandAudit.org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 dirty="0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dirty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1"/>
                </a:solidFill>
              </a:rPr>
              <a:t>@International Auditing and Assurance</a:t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41918" y="3329790"/>
            <a:ext cx="4941771" cy="3200400"/>
          </a:xfrm>
        </p:spPr>
        <p:txBody>
          <a:bodyPr anchor="ctr">
            <a:noAutofit/>
          </a:bodyPr>
          <a:lstStyle>
            <a:lvl1pPr algn="l">
              <a:defRPr sz="3600" spc="150" baseline="0"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04F1E16-9A84-4D0E-9706-79C396AF6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358" t="23650" b="-1"/>
          <a:stretch/>
        </p:blipFill>
        <p:spPr>
          <a:xfrm>
            <a:off x="0" y="0"/>
            <a:ext cx="9488312" cy="505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609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514C6BF-376E-43E8-881D-2E7674269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8301" r="28341" b="23071"/>
          <a:stretch/>
        </p:blipFill>
        <p:spPr>
          <a:xfrm>
            <a:off x="4229100" y="0"/>
            <a:ext cx="79629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0A9B92-C2D0-466A-A680-A35832C452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500" y="1020445"/>
            <a:ext cx="2895600" cy="1325563"/>
          </a:xfrm>
        </p:spPr>
        <p:txBody>
          <a:bodyPr anchor="b">
            <a:normAutofit/>
          </a:bodyPr>
          <a:lstStyle>
            <a:lvl1pPr>
              <a:defRPr sz="28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41CE6-5A88-4C5C-B2A4-6A5D2153B1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3500" y="2674013"/>
            <a:ext cx="2895600" cy="3269589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7F11D-8AF8-44D6-A48B-D8C7779B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C0879-6B0F-4AF6-A997-EC61DA89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141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018"/>
            <a:ext cx="4179570" cy="3377354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A96E214-6A61-C8A7-B1DB-C8C260C13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557818" cy="6858000"/>
            <a:chOff x="0" y="0"/>
            <a:chExt cx="4762501" cy="5186363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18BC1BC-99D6-D9F4-19F9-AAE722E2AE61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0" y="876300"/>
              <a:ext cx="4762500" cy="16287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816F797-248B-2C75-29B9-DB65A809D47B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2638425" y="0"/>
              <a:ext cx="2124076" cy="5186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73887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680"/>
            <a:ext cx="4179570" cy="337669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D8E94DD-0F7B-3F92-58EA-5F06D557B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990667" y="0"/>
            <a:ext cx="1126278" cy="25122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9F5397-34DB-BC88-ADF5-AA470A06FE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5080"/>
            <a:ext cx="6576291" cy="6872605"/>
          </a:xfrm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  <p:txBody>
          <a:bodyPr lIns="182880" tIns="182880" bIns="9144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0154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2318" y="268360"/>
            <a:ext cx="7288282" cy="212117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AC9D25F-5B3D-F5B2-5D02-C6BC6AA8987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322388" y="2763078"/>
            <a:ext cx="7288212" cy="3407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1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8E16CF1-2502-F2F0-2C27-2DD797903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096374" y="-25401"/>
            <a:ext cx="3095625" cy="6883401"/>
            <a:chOff x="9096375" y="-25401"/>
            <a:chExt cx="3095625" cy="688340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322A6FB-333C-65AE-23D8-08BCEA174D43}"/>
                </a:ext>
              </a:extLst>
            </p:cNvPr>
            <p:cNvCxnSpPr/>
            <p:nvPr userDrawn="1"/>
          </p:nvCxnSpPr>
          <p:spPr>
            <a:xfrm>
              <a:off x="9096375" y="1497012"/>
              <a:ext cx="30956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2BB247-4598-A983-DEBF-6F042C1DB0B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81744" y="-25401"/>
              <a:ext cx="2810256" cy="68834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E84FEE-D475-A71D-7996-5925602EC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-1" y="-25403"/>
            <a:ext cx="1210573" cy="2048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459776D-4049-CB00-C321-0627C169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DE114AF-34C6-A062-7340-858BC27D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278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06400"/>
            <a:ext cx="4179570" cy="345797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045004-3604-59DC-13E0-7A0B2DF78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28675"/>
            <a:ext cx="5876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13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955F7B05-9431-1FBA-415D-6CF2DF562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25785" y="0"/>
            <a:ext cx="4093633" cy="39123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00" y="568961"/>
            <a:ext cx="8420100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33700" y="2797255"/>
            <a:ext cx="3924300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7FF22E3-5928-787E-B062-FA18127D3BD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2933700" y="3251596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10173" y="2797255"/>
            <a:ext cx="3943627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78E4D0B-96F1-45F3-6B2A-5FA31A37257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410173" y="3251595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F41582C-9AD2-F126-40F3-D43E77D15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926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41F76B1-7BEF-7A88-1394-1164BFF08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0084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20" y="558801"/>
            <a:ext cx="9953308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217F83-0BDB-C70B-29FE-2651DE191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429817" y="0"/>
            <a:ext cx="7762183" cy="2754814"/>
            <a:chOff x="7334250" y="0"/>
            <a:chExt cx="4857750" cy="172402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C62368-3F79-C078-7086-B23D2F5A09F8}"/>
                </a:ext>
              </a:extLst>
            </p:cNvPr>
            <p:cNvCxnSpPr/>
            <p:nvPr userDrawn="1"/>
          </p:nvCxnSpPr>
          <p:spPr>
            <a:xfrm flipH="1" flipV="1">
              <a:off x="7334250" y="0"/>
              <a:ext cx="485775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09BDD71-BF2E-BDB0-A625-D8371AEA1C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87150" y="0"/>
              <a:ext cx="704850" cy="17240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3354B96-CD25-BE1C-8CA2-3825F820B75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1120" y="2960877"/>
            <a:ext cx="2722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DD81865-54C7-7674-4B2E-041D05C1D14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341120" y="3392035"/>
            <a:ext cx="2722880" cy="2907164"/>
          </a:xfrm>
        </p:spPr>
        <p:txBody>
          <a:bodyPr tIns="0">
            <a:normAutofit/>
          </a:bodyPr>
          <a:lstStyle>
            <a:lvl1pPr marL="283464" indent="-283464">
              <a:lnSpc>
                <a:spcPct val="100000"/>
              </a:lnSpc>
              <a:buFont typeface="+mj-lt"/>
              <a:buAutoNum type="arabicPeriod"/>
              <a:defRPr sz="1800" b="0" spc="50" baseline="0"/>
            </a:lvl1pPr>
            <a:lvl2pPr marL="566928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eriod"/>
              <a:defRPr sz="1800" spc="50" baseline="0"/>
            </a:lvl2pPr>
            <a:lvl3pPr marL="850392" indent="-342900">
              <a:lnSpc>
                <a:spcPct val="100000"/>
              </a:lnSpc>
              <a:spcBef>
                <a:spcPts val="1000"/>
              </a:spcBef>
              <a:buFont typeface="+mj-lt"/>
              <a:buAutoNum type="arabicParenR"/>
              <a:defRPr sz="1800" spc="50" baseline="0"/>
            </a:lvl3pPr>
            <a:lvl4pPr marL="1042416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arenR"/>
              <a:defRPr sz="1800" spc="50" baseline="0"/>
            </a:lvl4pPr>
            <a:lvl5pPr marL="1074420" indent="-400050">
              <a:lnSpc>
                <a:spcPct val="100000"/>
              </a:lnSpc>
              <a:spcBef>
                <a:spcPts val="1000"/>
              </a:spcBef>
              <a:buFont typeface="+mj-lt"/>
              <a:buAutoNum type="romanLcPeriod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39BA57-7F1C-623F-BC7F-B689C5AC33E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754881" y="2960877"/>
            <a:ext cx="5516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4BF07A4-5A33-0B3C-A378-AB2435F1D5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754881" y="3324859"/>
            <a:ext cx="5506720" cy="303148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63DC63A6-41FE-6C2D-9A53-0AE4A6DBF3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B5130EC-B05B-5489-FBEC-DBEB6D1E737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7190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2CC92D-F90A-CB67-4860-D6939AC2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094182" y="0"/>
            <a:ext cx="1745673" cy="38977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6874" y="1671639"/>
            <a:ext cx="5884027" cy="1204912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C376638-5C5B-8E5B-0C26-8F63B98EA4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8230" y="-9144"/>
            <a:ext cx="5481955" cy="6876288"/>
          </a:xfrm>
          <a:custGeom>
            <a:avLst/>
            <a:gdLst>
              <a:gd name="connsiteX0" fmla="*/ 0 w 5476875"/>
              <a:gd name="connsiteY0" fmla="*/ 0 h 6858000"/>
              <a:gd name="connsiteX1" fmla="*/ 547687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0 w 5476875"/>
              <a:gd name="connsiteY0" fmla="*/ 0 h 6858000"/>
              <a:gd name="connsiteX1" fmla="*/ 252031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5080 w 5481955"/>
              <a:gd name="connsiteY0" fmla="*/ 0 h 6858000"/>
              <a:gd name="connsiteX1" fmla="*/ 2525395 w 5481955"/>
              <a:gd name="connsiteY1" fmla="*/ 0 h 6858000"/>
              <a:gd name="connsiteX2" fmla="*/ 5481955 w 5481955"/>
              <a:gd name="connsiteY2" fmla="*/ 6858000 h 6858000"/>
              <a:gd name="connsiteX3" fmla="*/ 5080 w 5481955"/>
              <a:gd name="connsiteY3" fmla="*/ 6858000 h 6858000"/>
              <a:gd name="connsiteX4" fmla="*/ 0 w 5481955"/>
              <a:gd name="connsiteY4" fmla="*/ 4805680 h 6858000"/>
              <a:gd name="connsiteX5" fmla="*/ 5080 w 5481955"/>
              <a:gd name="connsiteY5" fmla="*/ 0 h 685800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1955" h="6863080">
                <a:moveTo>
                  <a:pt x="5080" y="0"/>
                </a:moveTo>
                <a:lnTo>
                  <a:pt x="2525395" y="0"/>
                </a:lnTo>
                <a:lnTo>
                  <a:pt x="5481955" y="6858000"/>
                </a:lnTo>
                <a:lnTo>
                  <a:pt x="899160" y="6863080"/>
                </a:lnTo>
                <a:cubicBezTo>
                  <a:pt x="506307" y="5933440"/>
                  <a:pt x="413173" y="5720080"/>
                  <a:pt x="0" y="4759960"/>
                </a:cubicBezTo>
                <a:cubicBezTo>
                  <a:pt x="1693" y="3158067"/>
                  <a:pt x="3387" y="1601893"/>
                  <a:pt x="5080" y="0"/>
                </a:cubicBezTo>
                <a:close/>
              </a:path>
            </a:pathLst>
          </a:custGeom>
        </p:spPr>
        <p:txBody>
          <a:bodyPr lIns="274320" tIns="91440" b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569D00-2037-2A8D-943B-22FAC1C0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5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967A9D-0B53-4F3F-0872-495C23A33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43B0E9A-A777-8745-6A36-0A79CB5E036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453725" y="3660774"/>
            <a:ext cx="5907176" cy="2536826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5851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95350"/>
            <a:ext cx="3247662" cy="1917700"/>
          </a:xfrm>
        </p:spPr>
        <p:txBody>
          <a:bodyPr>
            <a:normAutofit/>
          </a:bodyPr>
          <a:lstStyle>
            <a:lvl1pPr algn="l">
              <a:defRPr lang="en-US" sz="24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14C3057-3BCC-F9A2-98D8-17DDB36F1823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38200" y="2813049"/>
            <a:ext cx="3247662" cy="323849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216396" y="895927"/>
            <a:ext cx="7137404" cy="511588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Cliquez sur l'icône pour ajouter un tableau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F91997C-538B-C8B9-14D7-31A1932F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615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777EF4-982E-9337-7E82-31DC723C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34303BA-AFB6-0E22-486F-785994E3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327564" cy="1505528"/>
            <a:chOff x="0" y="0"/>
            <a:chExt cx="2238376" cy="31051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66E3A08-02EB-7B54-5089-E7A7F19FD72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1238250" cy="310515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4F9BE5-00B2-ADDF-771C-AB098B36C82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2238376" cy="2476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3709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37192"/>
            <a:ext cx="5655197" cy="199786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2705177"/>
            <a:ext cx="5733772" cy="448990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199" y="3154166"/>
            <a:ext cx="5733773" cy="3032733"/>
          </a:xfr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887108" y="2705177"/>
            <a:ext cx="3943627" cy="448989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120DFF5-B64A-9744-4500-1D7BBA19BF1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887107" y="3164867"/>
            <a:ext cx="3943627" cy="3032733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43986" y="6356350"/>
            <a:ext cx="411480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0588715-35AD-8BE1-A5FC-E28BDD385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645" t="319" r="28732" b="73496"/>
          <a:stretch/>
        </p:blipFill>
        <p:spPr>
          <a:xfrm rot="10800000" flipH="1">
            <a:off x="6308436" y="-11"/>
            <a:ext cx="5883564" cy="236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208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44E9C70-0200-3C21-7766-CB9EA5FBF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590800" cy="1027906"/>
            <a:chOff x="0" y="0"/>
            <a:chExt cx="2590800" cy="102790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5E4B16-2071-DEE9-BE53-F35AFBEFCA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0"/>
              <a:ext cx="259080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CB2B071-0355-D550-18A8-9D515CA1698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704850" cy="10279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53550"/>
            <a:ext cx="10515600" cy="1325563"/>
          </a:xfrm>
        </p:spPr>
        <p:txBody>
          <a:bodyPr anchor="b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2111381"/>
            <a:ext cx="10515600" cy="357096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Cliquez sur l'icône pour ajouter un tableau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B554B2-4C33-2975-9F27-94B8AE71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C6776-E983-2BA3-1054-75996FE0F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522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los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67200" y="1615736"/>
            <a:ext cx="4179570" cy="1524735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67200" y="3238103"/>
            <a:ext cx="4179570" cy="2850181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D3361C9-310A-4255-A94E-B77588962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176938" cy="6858000"/>
          </a:xfrm>
          <a:prstGeom prst="rect">
            <a:avLst/>
          </a:prstGeom>
        </p:spPr>
      </p:pic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6026D44C-0B39-4DE1-A0FC-5615DDAA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7200" y="6356350"/>
            <a:ext cx="417957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0F8222B4-B618-42C4-8BDB-D2E4DF2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5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7" r:id="rId10"/>
    <p:sldLayoutId id="2147483770" r:id="rId11"/>
    <p:sldLayoutId id="2147483771" r:id="rId12"/>
    <p:sldLayoutId id="214748376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4C17E5-24ED-44BC-BA50-02EF9035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E900D-8FF9-4E80-860D-89C2D3B4E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FD55-3C28-40EF-9E31-A92D2E4017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5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4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876837"/>
            <a:ext cx="5479942" cy="1104325"/>
          </a:xfrm>
        </p:spPr>
        <p:txBody>
          <a:bodyPr>
            <a:normAutofit fontScale="90000"/>
          </a:bodyPr>
          <a:lstStyle/>
          <a:p>
            <a:r>
              <a:rPr lang="en-US" dirty="0"/>
              <a:t>IESSA Implementation Monitoring Mechanism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IESBA Meeting, New York</a:t>
            </a:r>
          </a:p>
          <a:p>
            <a:pPr algn="ctr"/>
            <a:r>
              <a:rPr lang="en-US" dirty="0"/>
              <a:t>March 10, 2025</a:t>
            </a:r>
          </a:p>
          <a:p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650991"/>
            <a:ext cx="6041136" cy="929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>
                <a:latin typeface="+mj-lt"/>
              </a:rPr>
              <a:t>Szilvia Sramko, IESBA Principal</a:t>
            </a:r>
          </a:p>
          <a:p>
            <a:endParaRPr lang="en-US" sz="1500" dirty="0"/>
          </a:p>
          <a:p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75451-6A4B-484B-9ED1-353CCE25B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1918" y="3329790"/>
            <a:ext cx="4941771" cy="3200400"/>
          </a:xfrm>
        </p:spPr>
        <p:txBody>
          <a:bodyPr anchor="ctr"/>
          <a:lstStyle/>
          <a:p>
            <a:r>
              <a:rPr lang="en-US" sz="2800" dirty="0"/>
              <a:t>IESSA &amp; Value chain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Pre-implementation assessment </a:t>
            </a:r>
            <a:br>
              <a:rPr lang="en-US" sz="2800" dirty="0"/>
            </a:br>
            <a:br>
              <a:rPr lang="en-US" sz="2800" dirty="0"/>
            </a:br>
            <a:r>
              <a:rPr lang="it-IT" sz="2000" dirty="0"/>
              <a:t>Bruno Tesniere</a:t>
            </a:r>
            <a:endParaRPr lang="en-US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5B3B26-AA95-57F1-EE91-094D1F336D8E}"/>
              </a:ext>
            </a:extLst>
          </p:cNvPr>
          <p:cNvSpPr/>
          <p:nvPr/>
        </p:nvSpPr>
        <p:spPr>
          <a:xfrm rot="1252807">
            <a:off x="6886746" y="1253187"/>
            <a:ext cx="430637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enorite"/>
                <a:ea typeface="+mn-ea"/>
                <a:cs typeface="+mn-cs"/>
              </a:rPr>
              <a:t>An initiative lead by the french profession</a:t>
            </a:r>
          </a:p>
        </p:txBody>
      </p:sp>
    </p:spTree>
    <p:extLst>
      <p:ext uri="{BB962C8B-B14F-4D97-AF65-F5344CB8AC3E}">
        <p14:creationId xmlns:p14="http://schemas.microsoft.com/office/powerpoint/2010/main" val="2586058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2731C-311B-46F7-A865-6C3AF6B0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598" y="268360"/>
            <a:ext cx="9119143" cy="2121177"/>
          </a:xfrm>
        </p:spPr>
        <p:txBody>
          <a:bodyPr>
            <a:normAutofit/>
          </a:bodyPr>
          <a:lstStyle/>
          <a:p>
            <a:r>
              <a:rPr lang="en-US" sz="2400" dirty="0"/>
              <a:t>IESSA &amp; Value chain Pre-implementation assessment </a:t>
            </a:r>
            <a:r>
              <a:rPr lang="en-US" sz="2000" dirty="0"/>
              <a:t>project objectives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232F9-FD00-464A-9F17-619C91AEF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22388" y="2763078"/>
            <a:ext cx="7476172" cy="3407051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/>
              <a:t>Although value chain implications on sustainability reporting is a rather new matter, both ISSA 5000 and IESSA have anticipated a set of assurance and independence requirements related to the value chain.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/>
              <a:t>The objective of the pre-implementation assessment project is, based on a selection of (cross industry) undertakings’ first year ESRS based sustainability reports and assurance work performed applying local standards, to :</a:t>
            </a:r>
          </a:p>
          <a:p>
            <a:pPr marL="569214" lvl="1">
              <a:buFont typeface="Wingdings" panose="05000000000000000000" pitchFamily="2" charset="2"/>
              <a:buChar char="ü"/>
            </a:pPr>
            <a:r>
              <a:rPr lang="en-US" b="0" dirty="0"/>
              <a:t>Contemplate what ISSA 5000 and IESSA would implies in terms of supplementary work effort and independence check;</a:t>
            </a:r>
          </a:p>
          <a:p>
            <a:pPr marL="569214" lvl="1">
              <a:buFont typeface="Wingdings" panose="05000000000000000000" pitchFamily="2" charset="2"/>
              <a:buChar char="ü"/>
            </a:pPr>
            <a:r>
              <a:rPr lang="en-US" b="0" dirty="0"/>
              <a:t>Identify implementation issues that may require clarification or implementation guidance</a:t>
            </a:r>
            <a:r>
              <a:rPr lang="en-US" dirty="0"/>
              <a:t> of the standards</a:t>
            </a:r>
            <a:r>
              <a:rPr lang="en-US" b="0" dirty="0"/>
              <a:t>. 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CE635A2-70B8-3EAB-6A18-952B02EB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9DFD55-3C28-40EF-9E31-A92D2E4017F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003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3D92DF-6D8B-F0C7-CAD5-D6B51081C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318" y="268360"/>
            <a:ext cx="7288282" cy="1249367"/>
          </a:xfrm>
        </p:spPr>
        <p:txBody>
          <a:bodyPr/>
          <a:lstStyle/>
          <a:p>
            <a:r>
              <a:rPr lang="en-US" dirty="0"/>
              <a:t>Assessment Flow chart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02575967-929B-41A3-1303-6AA8CB598EDA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331230" y="2066525"/>
          <a:ext cx="7288212" cy="3406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9ED6140-D75A-AF23-0DBB-629D9E838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9DFD55-3C28-40EF-9E31-A92D2E4017F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  <p:pic>
        <p:nvPicPr>
          <p:cNvPr id="7" name="Graphique 6" descr="Document avec un remplissage uni">
            <a:extLst>
              <a:ext uri="{FF2B5EF4-FFF2-40B4-BE49-F238E27FC236}">
                <a16:creationId xmlns:a16="http://schemas.microsoft.com/office/drawing/2014/main" id="{C192D7A2-427E-E9C7-3A74-4D594B290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4376" y="2066525"/>
            <a:ext cx="914400" cy="914400"/>
          </a:xfrm>
          <a:prstGeom prst="rect">
            <a:avLst/>
          </a:prstGeom>
        </p:spPr>
      </p:pic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4B724062-3F2D-41D6-2AB1-6B1B285BCD7F}"/>
              </a:ext>
            </a:extLst>
          </p:cNvPr>
          <p:cNvSpPr/>
          <p:nvPr/>
        </p:nvSpPr>
        <p:spPr>
          <a:xfrm>
            <a:off x="6096000" y="4976821"/>
            <a:ext cx="602429" cy="30518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CEBF188-AA48-2C05-81EB-EA4591467132}"/>
              </a:ext>
            </a:extLst>
          </p:cNvPr>
          <p:cNvSpPr txBox="1"/>
          <p:nvPr/>
        </p:nvSpPr>
        <p:spPr>
          <a:xfrm>
            <a:off x="-51216" y="2998113"/>
            <a:ext cx="18565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Undertaking’s sustainability information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DA3FCC5-B012-7DCC-3D36-BC87BEA62D0E}"/>
              </a:ext>
            </a:extLst>
          </p:cNvPr>
          <p:cNvGrpSpPr/>
          <p:nvPr/>
        </p:nvGrpSpPr>
        <p:grpSpPr>
          <a:xfrm>
            <a:off x="6901037" y="4702740"/>
            <a:ext cx="1100851" cy="770560"/>
            <a:chOff x="4460751" y="2616497"/>
            <a:chExt cx="1100851" cy="770560"/>
          </a:xfrm>
        </p:grpSpPr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0D5FAD17-5ABE-439D-1CFE-84BDEF816528}"/>
                </a:ext>
              </a:extLst>
            </p:cNvPr>
            <p:cNvSpPr/>
            <p:nvPr/>
          </p:nvSpPr>
          <p:spPr>
            <a:xfrm>
              <a:off x="4460751" y="2616497"/>
              <a:ext cx="1100851" cy="77056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norite"/>
                <a:ea typeface="+mn-ea"/>
                <a:cs typeface="+mn-cs"/>
              </a:endParaRPr>
            </a:p>
          </p:txBody>
        </p:sp>
        <p:sp>
          <p:nvSpPr>
            <p:cNvPr id="14" name="Rectangle : coins arrondis 4">
              <a:extLst>
                <a:ext uri="{FF2B5EF4-FFF2-40B4-BE49-F238E27FC236}">
                  <a16:creationId xmlns:a16="http://schemas.microsoft.com/office/drawing/2014/main" id="{05BB6815-6F1A-C775-5DB2-C87809EEF55D}"/>
                </a:ext>
              </a:extLst>
            </p:cNvPr>
            <p:cNvSpPr txBox="1"/>
            <p:nvPr/>
          </p:nvSpPr>
          <p:spPr>
            <a:xfrm>
              <a:off x="4498373" y="2654119"/>
              <a:ext cx="1025607" cy="6953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marL="0" marR="0" lvl="0" indent="0" algn="ctr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Tenorite"/>
                  <a:ea typeface="+mn-ea"/>
                  <a:cs typeface="+mn-cs"/>
                </a:rPr>
                <a:t>Assess &amp; maintain VCC independence for GSAF, GAST &amp; CP Or AP </a:t>
              </a:r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1F98B892-13FA-E5A1-4F5A-588A55E7E02F}"/>
              </a:ext>
            </a:extLst>
          </p:cNvPr>
          <p:cNvSpPr txBox="1"/>
          <p:nvPr/>
        </p:nvSpPr>
        <p:spPr>
          <a:xfrm>
            <a:off x="6205916" y="5745099"/>
            <a:ext cx="351669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GSAF: Group sustainability assurance firm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GAST: Group sustainability assurance team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CP: Component practitioner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AP : Another practitioner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3F62B1E-B261-7097-170C-23388E2CD553}"/>
              </a:ext>
            </a:extLst>
          </p:cNvPr>
          <p:cNvSpPr txBox="1"/>
          <p:nvPr/>
        </p:nvSpPr>
        <p:spPr>
          <a:xfrm>
            <a:off x="8194636" y="4837188"/>
            <a:ext cx="1100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IESSA § R5405.30A to R5405.34 and section 5406</a:t>
            </a:r>
          </a:p>
        </p:txBody>
      </p:sp>
      <p:sp>
        <p:nvSpPr>
          <p:cNvPr id="17" name="Flèche : droite rayée 16">
            <a:extLst>
              <a:ext uri="{FF2B5EF4-FFF2-40B4-BE49-F238E27FC236}">
                <a16:creationId xmlns:a16="http://schemas.microsoft.com/office/drawing/2014/main" id="{49BB63EE-5408-EBEA-6360-4487FB3B5964}"/>
              </a:ext>
            </a:extLst>
          </p:cNvPr>
          <p:cNvSpPr/>
          <p:nvPr/>
        </p:nvSpPr>
        <p:spPr>
          <a:xfrm>
            <a:off x="1409252" y="2373113"/>
            <a:ext cx="494852" cy="272534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E78A338-FAF7-F7CD-FD89-0E04DA3F347D}"/>
              </a:ext>
            </a:extLst>
          </p:cNvPr>
          <p:cNvSpPr txBox="1"/>
          <p:nvPr/>
        </p:nvSpPr>
        <p:spPr>
          <a:xfrm>
            <a:off x="3975336" y="4811021"/>
            <a:ext cx="6024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If yes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norit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342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91F429-EB10-3897-207B-7B039E239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IESBA Members are asked to: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40B829-5BFB-FCA4-9E08-666AAC47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706033"/>
            <a:ext cx="5563652" cy="4978231"/>
          </a:xfrm>
        </p:spPr>
        <p:txBody>
          <a:bodyPr>
            <a:normAutofit/>
          </a:bodyPr>
          <a:lstStyle/>
          <a:p>
            <a:pPr marL="457200" marR="0" lvl="0" indent="-4572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R"/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hare views on proposed way forward for active monitoring mechanism, including:</a:t>
            </a: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Establishing the IIMAG</a:t>
            </a: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Creating a digital platform</a:t>
            </a: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Ongoing outreach with key stakeholders</a:t>
            </a:r>
          </a:p>
          <a:p>
            <a:pPr marL="457200" marR="0" lvl="0" indent="-4572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R" startAt="2"/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rovide input on draft </a:t>
            </a:r>
            <a:r>
              <a:rPr lang="en-US" sz="20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ToR</a:t>
            </a: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for IIMAG in </a:t>
            </a:r>
            <a:r>
              <a:rPr lang="en-US" sz="2000" b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Agenda Item 3-C</a:t>
            </a:r>
          </a:p>
          <a:p>
            <a:pPr marL="457200" marR="0" lvl="0" indent="-4572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R" startAt="3"/>
            </a:pP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Provide input on other potential ways to obtain information to facilitate monitoring of A&amp;I</a:t>
            </a:r>
          </a:p>
          <a:p>
            <a:pPr marL="457200" marR="0" lvl="0" indent="-4572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R" startAt="3"/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Provide comments on French survey</a:t>
            </a:r>
            <a:endParaRPr lang="en-US" sz="2000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2B5F63C-2D93-334B-91E2-D8B23FC3A875}"/>
              </a:ext>
            </a:extLst>
          </p:cNvPr>
          <p:cNvSpPr/>
          <p:nvPr/>
        </p:nvSpPr>
        <p:spPr>
          <a:xfrm>
            <a:off x="7584621" y="4580164"/>
            <a:ext cx="3829050" cy="16410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Approval of final </a:t>
            </a:r>
            <a:r>
              <a:rPr lang="en-US" sz="2400" b="1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ToR</a:t>
            </a:r>
            <a:r>
              <a:rPr lang="en-US" sz="2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for IIMAG is scheduled for March 12 (Wednesday)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981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ED094-814B-BD09-0157-6359E4461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8624-E1C1-9985-CD7A-0E9F382E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44" y="548964"/>
            <a:ext cx="9657773" cy="550843"/>
          </a:xfrm>
        </p:spPr>
        <p:txBody>
          <a:bodyPr/>
          <a:lstStyle/>
          <a:p>
            <a:r>
              <a:rPr lang="en-US" sz="3600" dirty="0"/>
              <a:t>IESSA Implementation </a:t>
            </a:r>
            <a:br>
              <a:rPr lang="en-US" sz="3600" dirty="0"/>
            </a:br>
            <a:r>
              <a:rPr lang="en-US" sz="3600" dirty="0"/>
              <a:t>Active Monitoring Mechanism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B23A20-EE6A-D43C-C067-D321496EA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1E3A16-78BD-4E4F-0523-4A3F48A6BD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0227" y="1671907"/>
            <a:ext cx="5889173" cy="4107543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During deliberation of IESSA, concerns raised about the: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600" dirty="0"/>
              <a:t>Changing regulatory frameworks regarding sustainability reporting 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600" dirty="0"/>
              <a:t>Evolution of assurance practices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Deferred effective date for provisions related to performing assurance work at value chain components (until July 2028):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To support and facilitate market transition</a:t>
            </a: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</a:rPr>
              <a:t>To monitor evolution of assurance practices</a:t>
            </a:r>
          </a:p>
          <a:p>
            <a:pPr marL="1200150" lvl="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</a:rPr>
              <a:t>Develop a rapid response mechanism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PIOB’s support and encouragement for monitoring mechanism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F96E10F-EF1A-2AD0-C3E5-BB5FCE25A1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5088399"/>
              </p:ext>
            </p:extLst>
          </p:nvPr>
        </p:nvGraphicFramePr>
        <p:xfrm>
          <a:off x="5641260" y="1245833"/>
          <a:ext cx="7305965" cy="5093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7170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80B7A-647D-DB00-BF8C-7578D0DFD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F4E5F4-7CE6-20D1-014B-E30B88A41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DAC114A-1AF7-7638-BDC0-A128AD9A1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927" y="5101743"/>
            <a:ext cx="10111418" cy="676275"/>
          </a:xfrm>
        </p:spPr>
        <p:txBody>
          <a:bodyPr>
            <a:normAutofit fontScale="90000"/>
          </a:bodyPr>
          <a:lstStyle/>
          <a:p>
            <a:r>
              <a:rPr lang="en-US" dirty="0"/>
              <a:t>IESSA Implementation Monitoring Advisory Group (IIMAG)</a:t>
            </a:r>
          </a:p>
        </p:txBody>
      </p:sp>
    </p:spTree>
    <p:extLst>
      <p:ext uri="{BB962C8B-B14F-4D97-AF65-F5344CB8AC3E}">
        <p14:creationId xmlns:p14="http://schemas.microsoft.com/office/powerpoint/2010/main" val="2900595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C20AF45-E62E-EF8D-CEFE-20AB1DDFC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of IIMAG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60A5B6-3E7E-201F-3C3F-465F2E3E9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CC78882F-4238-A140-3AA8-464F4413D3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7767238"/>
              </p:ext>
            </p:extLst>
          </p:nvPr>
        </p:nvGraphicFramePr>
        <p:xfrm>
          <a:off x="1550495" y="1576757"/>
          <a:ext cx="9398000" cy="430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37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CCA0E-D6CE-121A-15D7-59D912499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Membership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244BA-9285-F383-63EE-44D33CE83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45BD7-6E55-1238-00FB-B4022D2F60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242507"/>
            <a:ext cx="10134600" cy="566597"/>
          </a:xfrm>
        </p:spPr>
        <p:txBody>
          <a:bodyPr/>
          <a:lstStyle/>
          <a:p>
            <a:r>
              <a:rPr lang="en-US" dirty="0"/>
              <a:t>Initial appointment until July 1, 2028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ADF9A1-2705-51A3-57C6-19D05ADBC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5572" y="1809104"/>
            <a:ext cx="6785415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 to 12 members in voluntary capacity and 1 IAASB observer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Membership based on competencies:</a:t>
            </a:r>
          </a:p>
          <a:p>
            <a:pPr marL="742950" lvl="1" indent="-285750"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Expertise in </a:t>
            </a:r>
            <a:r>
              <a:rPr lang="en-US" sz="1800" i="1" dirty="0"/>
              <a:t>International Independence Standards;</a:t>
            </a:r>
            <a:r>
              <a:rPr lang="en-US" sz="1800" dirty="0"/>
              <a:t> or </a:t>
            </a:r>
          </a:p>
          <a:p>
            <a:pPr marL="742950" lvl="1" indent="-285750"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Directly involved in A&amp;I of IESSA at firm or jurisdictional level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Potential members include:</a:t>
            </a:r>
          </a:p>
          <a:p>
            <a:pPr marL="742950" lvl="1" indent="-285750"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Individuals from independence practice groups in firms or SAPs</a:t>
            </a:r>
          </a:p>
          <a:p>
            <a:pPr marL="742950" lvl="1" indent="-285750"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Representatives from JSS, PAOs, accreditation bodies, or regulators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Diverse mix of members based on geography and professional background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Possibility of inviting SRG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6F724A3-95DD-5FAF-1BAE-C9CE3FD70469}"/>
              </a:ext>
            </a:extLst>
          </p:cNvPr>
          <p:cNvSpPr/>
          <p:nvPr/>
        </p:nvSpPr>
        <p:spPr>
          <a:xfrm>
            <a:off x="8070572" y="1676321"/>
            <a:ext cx="3432313" cy="10336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IESBA Staff seeking potential candidates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542CB2D-1122-3C8F-5FA2-B18BAFECF7FC}"/>
              </a:ext>
            </a:extLst>
          </p:cNvPr>
          <p:cNvSpPr/>
          <p:nvPr/>
        </p:nvSpPr>
        <p:spPr>
          <a:xfrm>
            <a:off x="8083824" y="3278558"/>
            <a:ext cx="3432313" cy="103367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IESBA A&amp;I Working Group to  consider list of candidates and decide on membership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FEF5BB6-DA67-4EEF-E23B-18C13ADD9B7A}"/>
              </a:ext>
            </a:extLst>
          </p:cNvPr>
          <p:cNvSpPr/>
          <p:nvPr/>
        </p:nvSpPr>
        <p:spPr>
          <a:xfrm>
            <a:off x="8070573" y="4808943"/>
            <a:ext cx="3432313" cy="103367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Report-back on IIMAG membership to IESBA 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F0743027-4583-CE19-97AA-8D0B4CEB6B7F}"/>
              </a:ext>
            </a:extLst>
          </p:cNvPr>
          <p:cNvSpPr/>
          <p:nvPr/>
        </p:nvSpPr>
        <p:spPr>
          <a:xfrm>
            <a:off x="9470101" y="2708835"/>
            <a:ext cx="633253" cy="642731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47D630C8-8322-4C0F-263F-A5F529E9CEB4}"/>
              </a:ext>
            </a:extLst>
          </p:cNvPr>
          <p:cNvSpPr/>
          <p:nvPr/>
        </p:nvSpPr>
        <p:spPr>
          <a:xfrm>
            <a:off x="9470101" y="4312228"/>
            <a:ext cx="633253" cy="642731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65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510B73B-AF35-E2D6-A7B5-275EF7C519CD}"/>
              </a:ext>
            </a:extLst>
          </p:cNvPr>
          <p:cNvSpPr txBox="1"/>
          <p:nvPr/>
        </p:nvSpPr>
        <p:spPr>
          <a:xfrm>
            <a:off x="246888" y="6016162"/>
            <a:ext cx="2651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C8FC2F-8790-606D-5271-BFD508126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876" y="730166"/>
            <a:ext cx="10134600" cy="550843"/>
          </a:xfrm>
        </p:spPr>
        <p:txBody>
          <a:bodyPr/>
          <a:lstStyle/>
          <a:p>
            <a:r>
              <a:rPr lang="en-US" dirty="0"/>
              <a:t>Responsibilities &amp; Operation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E8BC8E-72C3-4232-90B0-9C2A2630B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2CED843-5E85-03B8-FCB5-57EDC75333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982806"/>
              </p:ext>
            </p:extLst>
          </p:nvPr>
        </p:nvGraphicFramePr>
        <p:xfrm>
          <a:off x="596392" y="4171696"/>
          <a:ext cx="11281664" cy="2112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32762B5-D348-C012-C883-6C97B23BAA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603230"/>
              </p:ext>
            </p:extLst>
          </p:nvPr>
        </p:nvGraphicFramePr>
        <p:xfrm>
          <a:off x="1371885" y="1602493"/>
          <a:ext cx="9448229" cy="2653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10081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CA9A1-6F22-B05E-B3E4-0A38C2714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0C4172-030F-D437-8B03-6147E3C87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E7A4894-DBEA-AC5C-2276-6E9115E51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2760" y="5240289"/>
            <a:ext cx="9089529" cy="676275"/>
          </a:xfrm>
        </p:spPr>
        <p:txBody>
          <a:bodyPr>
            <a:normAutofit fontScale="90000"/>
          </a:bodyPr>
          <a:lstStyle/>
          <a:p>
            <a:r>
              <a:rPr lang="en-US" dirty="0"/>
              <a:t>Broader Engagement with Stakeholders on A&amp;I of IESBA’s Sustainability Related Standards</a:t>
            </a:r>
          </a:p>
        </p:txBody>
      </p:sp>
    </p:spTree>
    <p:extLst>
      <p:ext uri="{BB962C8B-B14F-4D97-AF65-F5344CB8AC3E}">
        <p14:creationId xmlns:p14="http://schemas.microsoft.com/office/powerpoint/2010/main" val="1636347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B874A-77DB-6B2F-D514-BC8BB7B30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078" y="508979"/>
            <a:ext cx="5597387" cy="550843"/>
          </a:xfrm>
        </p:spPr>
        <p:txBody>
          <a:bodyPr/>
          <a:lstStyle/>
          <a:p>
            <a:r>
              <a:rPr lang="en-US" dirty="0"/>
              <a:t>Digital Platform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02F914-3236-6403-8C96-6789775D6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F69DBD-363A-B8A1-A8C9-15F306A8FD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2445" y="2096928"/>
            <a:ext cx="5597387" cy="4114800"/>
          </a:xfrm>
        </p:spPr>
        <p:txBody>
          <a:bodyPr/>
          <a:lstStyle/>
          <a:p>
            <a:pPr marL="285750" indent="-285750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Stakeholders to register any issues and challenges related to A&amp;I of IESBA ‘s sustainability-related standards:</a:t>
            </a:r>
          </a:p>
          <a:p>
            <a:pPr marL="742950" lvl="1" indent="-285750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Standardized form for submission</a:t>
            </a:r>
          </a:p>
          <a:p>
            <a:pPr marL="742950" lvl="1" indent="-285750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Platform will acknowledge receipt</a:t>
            </a:r>
          </a:p>
          <a:p>
            <a:pPr marL="285750" indent="-285750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IESBA Staff will not respond to individual submissions:</a:t>
            </a:r>
          </a:p>
          <a:p>
            <a:pPr marL="742950" lvl="1" indent="-285750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Aptos" panose="020B0004020202020204" pitchFamily="34" charset="0"/>
              <a:buChar char="→"/>
            </a:pPr>
            <a:r>
              <a:rPr lang="en-US" sz="1800" dirty="0"/>
              <a:t>IIMAG will consider more substantive matters and determine how best to address them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0B9DBD7-E889-07C5-DE8E-83F39C0BEF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9623678"/>
              </p:ext>
            </p:extLst>
          </p:nvPr>
        </p:nvGraphicFramePr>
        <p:xfrm>
          <a:off x="6864625" y="646272"/>
          <a:ext cx="5038035" cy="5565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811AAB-125C-1076-EB53-DDD40257FE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4078" y="1188721"/>
            <a:ext cx="4485409" cy="566597"/>
          </a:xfrm>
        </p:spPr>
        <p:txBody>
          <a:bodyPr/>
          <a:lstStyle/>
          <a:p>
            <a:r>
              <a:rPr lang="en-US" dirty="0"/>
              <a:t>Hosted on IESBA’s Website</a:t>
            </a:r>
          </a:p>
        </p:txBody>
      </p:sp>
    </p:spTree>
    <p:extLst>
      <p:ext uri="{BB962C8B-B14F-4D97-AF65-F5344CB8AC3E}">
        <p14:creationId xmlns:p14="http://schemas.microsoft.com/office/powerpoint/2010/main" val="42042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3B3F7-A3D6-4305-A213-A0F2137A4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Outreach with Key Stakeholders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2BB011-13A7-89BD-A420-E419172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50E92E-928E-4D94-9F94-064ED2A1FF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7010" y="2170544"/>
            <a:ext cx="4936407" cy="3773055"/>
          </a:xfrm>
        </p:spPr>
        <p:txBody>
          <a:bodyPr/>
          <a:lstStyle/>
          <a:p>
            <a:pPr marL="285750" indent="-28575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Seek input regarding issues and challenges related to A&amp;I as part of regular meetings with key stakeholders: </a:t>
            </a:r>
          </a:p>
          <a:p>
            <a:pPr marL="800100" lvl="1" indent="-34290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Stakeholder Advisory Group</a:t>
            </a:r>
          </a:p>
          <a:p>
            <a:pPr marL="800100" lvl="1" indent="-34290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Jurisdictional Standard Setters</a:t>
            </a:r>
          </a:p>
          <a:p>
            <a:pPr marL="800100" lvl="1" indent="-34290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Forum of Firms</a:t>
            </a:r>
          </a:p>
          <a:p>
            <a:pPr marL="800100" lvl="1" indent="-34290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Clr>
                <a:schemeClr val="accent5"/>
              </a:buClr>
              <a:buFont typeface="Calibri Light" panose="020F0302020204030204" pitchFamily="34" charset="0"/>
              <a:buChar char="─"/>
            </a:pPr>
            <a:r>
              <a:rPr lang="en-US" sz="1800" dirty="0"/>
              <a:t>IFAC SMAP Advisory Group</a:t>
            </a:r>
          </a:p>
          <a:p>
            <a:pPr marL="342900" indent="-342900">
              <a:lnSpc>
                <a:spcPts val="2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Targeted outreach</a:t>
            </a:r>
          </a:p>
        </p:txBody>
      </p:sp>
      <p:pic>
        <p:nvPicPr>
          <p:cNvPr id="8" name="Picture Placeholder 7" descr="People in an office">
            <a:extLst>
              <a:ext uri="{FF2B5EF4-FFF2-40B4-BE49-F238E27FC236}">
                <a16:creationId xmlns:a16="http://schemas.microsoft.com/office/drawing/2014/main" id="{6BCAA743-C276-29B3-0AE8-3F2D7D81116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6162" r="6162"/>
          <a:stretch>
            <a:fillRect/>
          </a:stretch>
        </p:blipFill>
        <p:spPr>
          <a:xfrm>
            <a:off x="5778500" y="1828800"/>
            <a:ext cx="6413500" cy="4114800"/>
          </a:xfrm>
        </p:spPr>
      </p:pic>
    </p:spTree>
    <p:extLst>
      <p:ext uri="{BB962C8B-B14F-4D97-AF65-F5344CB8AC3E}">
        <p14:creationId xmlns:p14="http://schemas.microsoft.com/office/powerpoint/2010/main" val="3682658560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Custom">
  <a:themeElements>
    <a:clrScheme name="Custom 14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E6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stom" id="{F85C13B5-8B75-4CB8-BA5E-9CAC0747196D}" vid="{617487EE-AB70-4C55-8A81-E6744CC4A2C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5D83133179E4BA307D9156862539D" ma:contentTypeVersion="12" ma:contentTypeDescription="Create a new document." ma:contentTypeScope="" ma:versionID="469ec04c45ddf6747640a1835f8f4acb">
  <xsd:schema xmlns:xsd="http://www.w3.org/2001/XMLSchema" xmlns:xs="http://www.w3.org/2001/XMLSchema" xmlns:p="http://schemas.microsoft.com/office/2006/metadata/properties" xmlns:ns2="8d2daf65-68ff-4e24-822d-04ca346d5ba2" xmlns:ns3="3f6c9806-7b9e-4729-852a-27a13fcb1ff5" targetNamespace="http://schemas.microsoft.com/office/2006/metadata/properties" ma:root="true" ma:fieldsID="9918231e93af0b1afc9b950346b892f0" ns2:_="" ns3:_="">
    <xsd:import namespace="8d2daf65-68ff-4e24-822d-04ca346d5ba2"/>
    <xsd:import namespace="3f6c9806-7b9e-4729-852a-27a13fcb1f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2daf65-68ff-4e24-822d-04ca346d5b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6c9806-7b9e-4729-852a-27a13fcb1ff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http://purl.org/dc/elements/1.1/"/>
    <ds:schemaRef ds:uri="http://purl.org/dc/terms/"/>
    <ds:schemaRef ds:uri="3f6c9806-7b9e-4729-852a-27a13fcb1ff5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8d2daf65-68ff-4e24-822d-04ca346d5ba2"/>
  </ds:schemaRefs>
</ds:datastoreItem>
</file>

<file path=customXml/itemProps3.xml><?xml version="1.0" encoding="utf-8"?>
<ds:datastoreItem xmlns:ds="http://schemas.openxmlformats.org/officeDocument/2006/customXml" ds:itemID="{4623DE1C-44F0-4B4D-9C29-91FD403B61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2daf65-68ff-4e24-822d-04ca346d5ba2"/>
    <ds:schemaRef ds:uri="3f6c9806-7b9e-4729-852a-27a13fcb1f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870</TotalTime>
  <Words>859</Words>
  <Application>Microsoft Office PowerPoint</Application>
  <PresentationFormat>Widescreen</PresentationFormat>
  <Paragraphs>123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Tenorite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Custom</vt:lpstr>
      <vt:lpstr>IESSA Implementation Monitoring Mechanism</vt:lpstr>
      <vt:lpstr>IESSA Implementation  Active Monitoring Mechanism</vt:lpstr>
      <vt:lpstr>IESSA Implementation Monitoring Advisory Group (IIMAG)</vt:lpstr>
      <vt:lpstr>Objectives of IIMAG</vt:lpstr>
      <vt:lpstr>Membership</vt:lpstr>
      <vt:lpstr>Responsibilities &amp; Operation</vt:lpstr>
      <vt:lpstr>Broader Engagement with Stakeholders on A&amp;I of IESBA’s Sustainability Related Standards</vt:lpstr>
      <vt:lpstr>Digital Platform</vt:lpstr>
      <vt:lpstr>Outreach with Key Stakeholders</vt:lpstr>
      <vt:lpstr>IESSA &amp; Value chain  Pre-implementation assessment   Bruno Tesniere</vt:lpstr>
      <vt:lpstr>IESSA &amp; Value chain Pre-implementation assessment project objectives</vt:lpstr>
      <vt:lpstr>Assessment Flow chart</vt:lpstr>
      <vt:lpstr>IESBA Members are asked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Szilvia Sramko</cp:lastModifiedBy>
  <cp:revision>33</cp:revision>
  <dcterms:created xsi:type="dcterms:W3CDTF">2025-02-11T15:55:47Z</dcterms:created>
  <dcterms:modified xsi:type="dcterms:W3CDTF">2025-03-08T10:37:07Z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0x0101001BF5D83133179E4BA307D9156862539D</vt:lpwstr>
  </property>
  <property fmtid="{D5CDD505-2E9C-101B-9397-08002B2CF9AE}" pid="3" name="MediaServiceImageTags">
    <vt:lpwstr/>
  </property>
</Properties>
</file>