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47" r:id="rId7"/>
    <p:sldMasterId id="2147483711" r:id="rId8"/>
    <p:sldMasterId id="2147483717" r:id="rId9"/>
    <p:sldMasterId id="2147483726" r:id="rId10"/>
  </p:sldMasterIdLst>
  <p:notesMasterIdLst>
    <p:notesMasterId r:id="rId38"/>
  </p:notesMasterIdLst>
  <p:sldIdLst>
    <p:sldId id="268" r:id="rId11"/>
    <p:sldId id="311" r:id="rId12"/>
    <p:sldId id="273" r:id="rId13"/>
    <p:sldId id="259" r:id="rId14"/>
    <p:sldId id="312" r:id="rId15"/>
    <p:sldId id="256" r:id="rId16"/>
    <p:sldId id="294" r:id="rId17"/>
    <p:sldId id="303" r:id="rId18"/>
    <p:sldId id="304" r:id="rId19"/>
    <p:sldId id="305" r:id="rId20"/>
    <p:sldId id="271" r:id="rId21"/>
    <p:sldId id="301" r:id="rId22"/>
    <p:sldId id="295" r:id="rId23"/>
    <p:sldId id="308" r:id="rId24"/>
    <p:sldId id="307" r:id="rId25"/>
    <p:sldId id="306" r:id="rId26"/>
    <p:sldId id="291" r:id="rId27"/>
    <p:sldId id="292" r:id="rId28"/>
    <p:sldId id="302" r:id="rId29"/>
    <p:sldId id="296" r:id="rId30"/>
    <p:sldId id="309" r:id="rId31"/>
    <p:sldId id="299" r:id="rId32"/>
    <p:sldId id="300" r:id="rId33"/>
    <p:sldId id="293" r:id="rId34"/>
    <p:sldId id="297" r:id="rId35"/>
    <p:sldId id="289" r:id="rId36"/>
    <p:sldId id="286"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ESBA" id="{C7A6A806-A4F1-574B-9F2E-E15B44EE21E0}">
          <p14:sldIdLst>
            <p14:sldId id="268"/>
            <p14:sldId id="311"/>
            <p14:sldId id="273"/>
            <p14:sldId id="259"/>
            <p14:sldId id="312"/>
            <p14:sldId id="256"/>
            <p14:sldId id="294"/>
            <p14:sldId id="303"/>
            <p14:sldId id="304"/>
            <p14:sldId id="305"/>
            <p14:sldId id="271"/>
            <p14:sldId id="301"/>
            <p14:sldId id="295"/>
            <p14:sldId id="308"/>
            <p14:sldId id="307"/>
            <p14:sldId id="306"/>
            <p14:sldId id="291"/>
            <p14:sldId id="292"/>
            <p14:sldId id="302"/>
            <p14:sldId id="296"/>
            <p14:sldId id="309"/>
            <p14:sldId id="299"/>
            <p14:sldId id="300"/>
            <p14:sldId id="293"/>
            <p14:sldId id="297"/>
            <p14:sldId id="289"/>
            <p14:sldId id="28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E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6D3B72-DBF6-4886-B8E2-1433CBEE1136}" v="28" dt="2025-03-09T04:00:40.504"/>
    <p1510:client id="{BC5DE537-4C09-4133-AF3E-C6CEC34F2DA7}" v="24" dt="2025-03-09T16:45:48.509"/>
    <p1510:client id="{D47CD57B-B173-4D43-B267-92BC3ECD42E4}" v="1" dt="2025-03-09T01:50:08.262"/>
    <p1510:client id="{D51D7D48-E3A9-49B6-9569-79255DEE16F8}" v="1092" dt="2025-03-09T15:13:28.9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1152"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microsoft.com/office/2016/11/relationships/changesInfo" Target="changesInfos/changesInfo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ne Viljoen" userId="15b5a62f-600a-4206-957b-fe0e12035773" providerId="ADAL" clId="{BC5DE537-4C09-4133-AF3E-C6CEC34F2DA7}"/>
    <pc:docChg chg="undo custSel addSld delSld modSld sldOrd delSection modSection">
      <pc:chgData name="Jeanne Viljoen" userId="15b5a62f-600a-4206-957b-fe0e12035773" providerId="ADAL" clId="{BC5DE537-4C09-4133-AF3E-C6CEC34F2DA7}" dt="2025-03-09T16:46:05.603" v="2772" actId="688"/>
      <pc:docMkLst>
        <pc:docMk/>
      </pc:docMkLst>
      <pc:sldChg chg="modSp add mod ord">
        <pc:chgData name="Jeanne Viljoen" userId="15b5a62f-600a-4206-957b-fe0e12035773" providerId="ADAL" clId="{BC5DE537-4C09-4133-AF3E-C6CEC34F2DA7}" dt="2025-03-09T15:09:56.990" v="2754" actId="6549"/>
        <pc:sldMkLst>
          <pc:docMk/>
          <pc:sldMk cId="3697626258" sldId="256"/>
        </pc:sldMkLst>
        <pc:spChg chg="mod">
          <ac:chgData name="Jeanne Viljoen" userId="15b5a62f-600a-4206-957b-fe0e12035773" providerId="ADAL" clId="{BC5DE537-4C09-4133-AF3E-C6CEC34F2DA7}" dt="2025-03-09T15:09:56.990" v="2754" actId="6549"/>
          <ac:spMkLst>
            <pc:docMk/>
            <pc:sldMk cId="3697626258" sldId="256"/>
            <ac:spMk id="7" creationId="{BB5D49A1-A336-A1C4-5FF7-675CBA1973CB}"/>
          </ac:spMkLst>
        </pc:spChg>
      </pc:sldChg>
      <pc:sldChg chg="modSp mod">
        <pc:chgData name="Jeanne Viljoen" userId="15b5a62f-600a-4206-957b-fe0e12035773" providerId="ADAL" clId="{BC5DE537-4C09-4133-AF3E-C6CEC34F2DA7}" dt="2025-03-09T16:43:00.809" v="2763" actId="108"/>
        <pc:sldMkLst>
          <pc:docMk/>
          <pc:sldMk cId="205771172" sldId="259"/>
        </pc:sldMkLst>
        <pc:spChg chg="mod">
          <ac:chgData name="Jeanne Viljoen" userId="15b5a62f-600a-4206-957b-fe0e12035773" providerId="ADAL" clId="{BC5DE537-4C09-4133-AF3E-C6CEC34F2DA7}" dt="2025-03-09T16:43:00.809" v="2763" actId="108"/>
          <ac:spMkLst>
            <pc:docMk/>
            <pc:sldMk cId="205771172" sldId="259"/>
            <ac:spMk id="2" creationId="{DB5FD1F1-A90B-C7A2-FCD2-13FCED02DD1F}"/>
          </ac:spMkLst>
        </pc:spChg>
      </pc:sldChg>
      <pc:sldChg chg="delSp modSp mod">
        <pc:chgData name="Jeanne Viljoen" userId="15b5a62f-600a-4206-957b-fe0e12035773" providerId="ADAL" clId="{BC5DE537-4C09-4133-AF3E-C6CEC34F2DA7}" dt="2025-02-26T21:45:34.182" v="128" actId="20577"/>
        <pc:sldMkLst>
          <pc:docMk/>
          <pc:sldMk cId="3552068023" sldId="268"/>
        </pc:sldMkLst>
        <pc:spChg chg="mod">
          <ac:chgData name="Jeanne Viljoen" userId="15b5a62f-600a-4206-957b-fe0e12035773" providerId="ADAL" clId="{BC5DE537-4C09-4133-AF3E-C6CEC34F2DA7}" dt="2025-02-26T21:45:29.915" v="118" actId="14100"/>
          <ac:spMkLst>
            <pc:docMk/>
            <pc:sldMk cId="3552068023" sldId="268"/>
            <ac:spMk id="2" creationId="{05FD3CF8-238B-A38F-F7D6-1DF3CEF48F89}"/>
          </ac:spMkLst>
        </pc:spChg>
        <pc:spChg chg="mod">
          <ac:chgData name="Jeanne Viljoen" userId="15b5a62f-600a-4206-957b-fe0e12035773" providerId="ADAL" clId="{BC5DE537-4C09-4133-AF3E-C6CEC34F2DA7}" dt="2025-02-26T21:45:34.182" v="128" actId="20577"/>
          <ac:spMkLst>
            <pc:docMk/>
            <pc:sldMk cId="3552068023" sldId="268"/>
            <ac:spMk id="4" creationId="{AF510920-E34D-0155-F62D-93F157BD0A0E}"/>
          </ac:spMkLst>
        </pc:spChg>
      </pc:sldChg>
      <pc:sldChg chg="del">
        <pc:chgData name="Jeanne Viljoen" userId="15b5a62f-600a-4206-957b-fe0e12035773" providerId="ADAL" clId="{BC5DE537-4C09-4133-AF3E-C6CEC34F2DA7}" dt="2025-02-26T21:45:38.032" v="129" actId="47"/>
        <pc:sldMkLst>
          <pc:docMk/>
          <pc:sldMk cId="2509629588" sldId="269"/>
        </pc:sldMkLst>
      </pc:sldChg>
      <pc:sldChg chg="del">
        <pc:chgData name="Jeanne Viljoen" userId="15b5a62f-600a-4206-957b-fe0e12035773" providerId="ADAL" clId="{BC5DE537-4C09-4133-AF3E-C6CEC34F2DA7}" dt="2025-02-26T21:45:39.451" v="130" actId="47"/>
        <pc:sldMkLst>
          <pc:docMk/>
          <pc:sldMk cId="3028338805" sldId="270"/>
        </pc:sldMkLst>
      </pc:sldChg>
      <pc:sldChg chg="addSp delSp modSp mod ord modClrScheme chgLayout">
        <pc:chgData name="Jeanne Viljoen" userId="15b5a62f-600a-4206-957b-fe0e12035773" providerId="ADAL" clId="{BC5DE537-4C09-4133-AF3E-C6CEC34F2DA7}" dt="2025-03-09T15:19:15.848" v="2756"/>
        <pc:sldMkLst>
          <pc:docMk/>
          <pc:sldMk cId="2810197385" sldId="271"/>
        </pc:sldMkLst>
        <pc:spChg chg="mod ord">
          <ac:chgData name="Jeanne Viljoen" userId="15b5a62f-600a-4206-957b-fe0e12035773" providerId="ADAL" clId="{BC5DE537-4C09-4133-AF3E-C6CEC34F2DA7}" dt="2025-03-05T16:42:33.222" v="2270" actId="700"/>
          <ac:spMkLst>
            <pc:docMk/>
            <pc:sldMk cId="2810197385" sldId="271"/>
            <ac:spMk id="3" creationId="{90389EDA-163F-97B4-5921-2A487C689B24}"/>
          </ac:spMkLst>
        </pc:spChg>
        <pc:spChg chg="mod ord">
          <ac:chgData name="Jeanne Viljoen" userId="15b5a62f-600a-4206-957b-fe0e12035773" providerId="ADAL" clId="{BC5DE537-4C09-4133-AF3E-C6CEC34F2DA7}" dt="2025-03-05T16:42:33.222" v="2270" actId="700"/>
          <ac:spMkLst>
            <pc:docMk/>
            <pc:sldMk cId="2810197385" sldId="271"/>
            <ac:spMk id="5" creationId="{0AA2A366-A3D0-3BF3-C439-71B5A6AACF22}"/>
          </ac:spMkLst>
        </pc:spChg>
        <pc:graphicFrameChg chg="add mod modGraphic">
          <ac:chgData name="Jeanne Viljoen" userId="15b5a62f-600a-4206-957b-fe0e12035773" providerId="ADAL" clId="{BC5DE537-4C09-4133-AF3E-C6CEC34F2DA7}" dt="2025-03-05T16:44:10.492" v="2311" actId="20577"/>
          <ac:graphicFrameMkLst>
            <pc:docMk/>
            <pc:sldMk cId="2810197385" sldId="271"/>
            <ac:graphicFrameMk id="6" creationId="{1D220556-A357-96EB-5083-C00E8C6A4C7C}"/>
          </ac:graphicFrameMkLst>
        </pc:graphicFrameChg>
      </pc:sldChg>
      <pc:sldChg chg="modSp mod ord">
        <pc:chgData name="Jeanne Viljoen" userId="15b5a62f-600a-4206-957b-fe0e12035773" providerId="ADAL" clId="{BC5DE537-4C09-4133-AF3E-C6CEC34F2DA7}" dt="2025-03-05T14:47:18.840" v="706" actId="20577"/>
        <pc:sldMkLst>
          <pc:docMk/>
          <pc:sldMk cId="1869965602" sldId="273"/>
        </pc:sldMkLst>
        <pc:spChg chg="mod">
          <ac:chgData name="Jeanne Viljoen" userId="15b5a62f-600a-4206-957b-fe0e12035773" providerId="ADAL" clId="{BC5DE537-4C09-4133-AF3E-C6CEC34F2DA7}" dt="2025-03-05T14:47:08.913" v="658" actId="20577"/>
          <ac:spMkLst>
            <pc:docMk/>
            <pc:sldMk cId="1869965602" sldId="273"/>
            <ac:spMk id="2" creationId="{209F6B9E-EF12-6F51-B5BB-D7C0F03B8C17}"/>
          </ac:spMkLst>
        </pc:spChg>
        <pc:spChg chg="mod">
          <ac:chgData name="Jeanne Viljoen" userId="15b5a62f-600a-4206-957b-fe0e12035773" providerId="ADAL" clId="{BC5DE537-4C09-4133-AF3E-C6CEC34F2DA7}" dt="2025-03-05T14:47:18.840" v="706" actId="20577"/>
          <ac:spMkLst>
            <pc:docMk/>
            <pc:sldMk cId="1869965602" sldId="273"/>
            <ac:spMk id="3" creationId="{54CCA709-BC62-B7A0-7F3E-28A18481A28F}"/>
          </ac:spMkLst>
        </pc:spChg>
      </pc:sldChg>
      <pc:sldChg chg="del">
        <pc:chgData name="Jeanne Viljoen" userId="15b5a62f-600a-4206-957b-fe0e12035773" providerId="ADAL" clId="{BC5DE537-4C09-4133-AF3E-C6CEC34F2DA7}" dt="2025-02-26T21:50:59.657" v="206" actId="47"/>
        <pc:sldMkLst>
          <pc:docMk/>
          <pc:sldMk cId="3371385139" sldId="274"/>
        </pc:sldMkLst>
      </pc:sldChg>
      <pc:sldChg chg="del">
        <pc:chgData name="Jeanne Viljoen" userId="15b5a62f-600a-4206-957b-fe0e12035773" providerId="ADAL" clId="{BC5DE537-4C09-4133-AF3E-C6CEC34F2DA7}" dt="2025-02-26T21:47:41.064" v="141" actId="47"/>
        <pc:sldMkLst>
          <pc:docMk/>
          <pc:sldMk cId="2296634263" sldId="275"/>
        </pc:sldMkLst>
      </pc:sldChg>
      <pc:sldChg chg="addSp modSp del mod ord">
        <pc:chgData name="Jeanne Viljoen" userId="15b5a62f-600a-4206-957b-fe0e12035773" providerId="ADAL" clId="{BC5DE537-4C09-4133-AF3E-C6CEC34F2DA7}" dt="2025-02-26T21:48:31.210" v="145" actId="47"/>
        <pc:sldMkLst>
          <pc:docMk/>
          <pc:sldMk cId="2843265707" sldId="276"/>
        </pc:sldMkLst>
      </pc:sldChg>
      <pc:sldChg chg="ord">
        <pc:chgData name="Jeanne Viljoen" userId="15b5a62f-600a-4206-957b-fe0e12035773" providerId="ADAL" clId="{BC5DE537-4C09-4133-AF3E-C6CEC34F2DA7}" dt="2025-02-26T21:51:05.425" v="208"/>
        <pc:sldMkLst>
          <pc:docMk/>
          <pc:sldMk cId="1384106286" sldId="289"/>
        </pc:sldMkLst>
      </pc:sldChg>
      <pc:sldChg chg="new del">
        <pc:chgData name="Jeanne Viljoen" userId="15b5a62f-600a-4206-957b-fe0e12035773" providerId="ADAL" clId="{BC5DE537-4C09-4133-AF3E-C6CEC34F2DA7}" dt="2025-02-26T21:46:31.550" v="135" actId="47"/>
        <pc:sldMkLst>
          <pc:docMk/>
          <pc:sldMk cId="1511117162" sldId="290"/>
        </pc:sldMkLst>
      </pc:sldChg>
      <pc:sldChg chg="addSp modSp add mod ord">
        <pc:chgData name="Jeanne Viljoen" userId="15b5a62f-600a-4206-957b-fe0e12035773" providerId="ADAL" clId="{BC5DE537-4C09-4133-AF3E-C6CEC34F2DA7}" dt="2025-03-05T14:44:04.792" v="500"/>
        <pc:sldMkLst>
          <pc:docMk/>
          <pc:sldMk cId="3944833896" sldId="290"/>
        </pc:sldMkLst>
      </pc:sldChg>
      <pc:sldChg chg="addSp modSp add del mod">
        <pc:chgData name="Jeanne Viljoen" userId="15b5a62f-600a-4206-957b-fe0e12035773" providerId="ADAL" clId="{BC5DE537-4C09-4133-AF3E-C6CEC34F2DA7}" dt="2025-02-26T21:48:40.553" v="146" actId="47"/>
        <pc:sldMkLst>
          <pc:docMk/>
          <pc:sldMk cId="1908070336" sldId="291"/>
        </pc:sldMkLst>
      </pc:sldChg>
      <pc:sldChg chg="delSp modSp add mod modClrScheme chgLayout">
        <pc:chgData name="Jeanne Viljoen" userId="15b5a62f-600a-4206-957b-fe0e12035773" providerId="ADAL" clId="{BC5DE537-4C09-4133-AF3E-C6CEC34F2DA7}" dt="2025-03-05T16:43:12.339" v="2281"/>
        <pc:sldMkLst>
          <pc:docMk/>
          <pc:sldMk cId="2945208605" sldId="291"/>
        </pc:sldMkLst>
        <pc:spChg chg="mod ord">
          <ac:chgData name="Jeanne Viljoen" userId="15b5a62f-600a-4206-957b-fe0e12035773" providerId="ADAL" clId="{BC5DE537-4C09-4133-AF3E-C6CEC34F2DA7}" dt="2025-03-05T16:41:14.508" v="2255" actId="700"/>
          <ac:spMkLst>
            <pc:docMk/>
            <pc:sldMk cId="2945208605" sldId="291"/>
            <ac:spMk id="3" creationId="{8BA5C19F-08E5-39B4-4726-5F4B0BAF8FF8}"/>
          </ac:spMkLst>
        </pc:spChg>
        <pc:spChg chg="mod ord">
          <ac:chgData name="Jeanne Viljoen" userId="15b5a62f-600a-4206-957b-fe0e12035773" providerId="ADAL" clId="{BC5DE537-4C09-4133-AF3E-C6CEC34F2DA7}" dt="2025-03-05T16:41:14.508" v="2255" actId="700"/>
          <ac:spMkLst>
            <pc:docMk/>
            <pc:sldMk cId="2945208605" sldId="291"/>
            <ac:spMk id="5" creationId="{7B1DD711-174E-E3A2-F424-88F473C039E7}"/>
          </ac:spMkLst>
        </pc:spChg>
        <pc:graphicFrameChg chg="mod modGraphic">
          <ac:chgData name="Jeanne Viljoen" userId="15b5a62f-600a-4206-957b-fe0e12035773" providerId="ADAL" clId="{BC5DE537-4C09-4133-AF3E-C6CEC34F2DA7}" dt="2025-03-05T16:43:12.339" v="2281"/>
          <ac:graphicFrameMkLst>
            <pc:docMk/>
            <pc:sldMk cId="2945208605" sldId="291"/>
            <ac:graphicFrameMk id="6" creationId="{7B45FF68-5CE7-F774-41A9-6153DA281D2F}"/>
          </ac:graphicFrameMkLst>
        </pc:graphicFrameChg>
      </pc:sldChg>
      <pc:sldChg chg="delSp modSp add mod modClrScheme chgLayout">
        <pc:chgData name="Jeanne Viljoen" userId="15b5a62f-600a-4206-957b-fe0e12035773" providerId="ADAL" clId="{BC5DE537-4C09-4133-AF3E-C6CEC34F2DA7}" dt="2025-03-05T16:43:52.994" v="2284"/>
        <pc:sldMkLst>
          <pc:docMk/>
          <pc:sldMk cId="2191979141" sldId="292"/>
        </pc:sldMkLst>
        <pc:spChg chg="mod ord">
          <ac:chgData name="Jeanne Viljoen" userId="15b5a62f-600a-4206-957b-fe0e12035773" providerId="ADAL" clId="{BC5DE537-4C09-4133-AF3E-C6CEC34F2DA7}" dt="2025-03-05T16:40:55.054" v="2249" actId="700"/>
          <ac:spMkLst>
            <pc:docMk/>
            <pc:sldMk cId="2191979141" sldId="292"/>
            <ac:spMk id="3" creationId="{69581C9F-58FF-4A24-01CB-14DF147698FF}"/>
          </ac:spMkLst>
        </pc:spChg>
        <pc:spChg chg="mod ord">
          <ac:chgData name="Jeanne Viljoen" userId="15b5a62f-600a-4206-957b-fe0e12035773" providerId="ADAL" clId="{BC5DE537-4C09-4133-AF3E-C6CEC34F2DA7}" dt="2025-03-05T16:40:55.054" v="2249" actId="700"/>
          <ac:spMkLst>
            <pc:docMk/>
            <pc:sldMk cId="2191979141" sldId="292"/>
            <ac:spMk id="5" creationId="{7BFD4D78-32E6-3BC4-4C55-EC7A276DD2AF}"/>
          </ac:spMkLst>
        </pc:spChg>
        <pc:graphicFrameChg chg="mod modGraphic">
          <ac:chgData name="Jeanne Viljoen" userId="15b5a62f-600a-4206-957b-fe0e12035773" providerId="ADAL" clId="{BC5DE537-4C09-4133-AF3E-C6CEC34F2DA7}" dt="2025-03-05T16:43:52.994" v="2284"/>
          <ac:graphicFrameMkLst>
            <pc:docMk/>
            <pc:sldMk cId="2191979141" sldId="292"/>
            <ac:graphicFrameMk id="6" creationId="{0FAF34FD-8094-489F-36AB-00B5CBE5E1E9}"/>
          </ac:graphicFrameMkLst>
        </pc:graphicFrameChg>
      </pc:sldChg>
      <pc:sldChg chg="addSp delSp modSp add mod ord modClrScheme chgLayout">
        <pc:chgData name="Jeanne Viljoen" userId="15b5a62f-600a-4206-957b-fe0e12035773" providerId="ADAL" clId="{BC5DE537-4C09-4133-AF3E-C6CEC34F2DA7}" dt="2025-03-09T15:19:27.446" v="2760"/>
        <pc:sldMkLst>
          <pc:docMk/>
          <pc:sldMk cId="3014455989" sldId="293"/>
        </pc:sldMkLst>
        <pc:spChg chg="mod ord">
          <ac:chgData name="Jeanne Viljoen" userId="15b5a62f-600a-4206-957b-fe0e12035773" providerId="ADAL" clId="{BC5DE537-4C09-4133-AF3E-C6CEC34F2DA7}" dt="2025-03-05T16:44:48.673" v="2317" actId="1076"/>
          <ac:spMkLst>
            <pc:docMk/>
            <pc:sldMk cId="3014455989" sldId="293"/>
            <ac:spMk id="2" creationId="{7B2C0886-1B06-C880-E033-39023DB327C7}"/>
          </ac:spMkLst>
        </pc:spChg>
        <pc:spChg chg="mod ord">
          <ac:chgData name="Jeanne Viljoen" userId="15b5a62f-600a-4206-957b-fe0e12035773" providerId="ADAL" clId="{BC5DE537-4C09-4133-AF3E-C6CEC34F2DA7}" dt="2025-03-05T16:44:34.570" v="2312" actId="700"/>
          <ac:spMkLst>
            <pc:docMk/>
            <pc:sldMk cId="3014455989" sldId="293"/>
            <ac:spMk id="3" creationId="{E13D280B-670F-2F16-D5E1-F88727D618E7}"/>
          </ac:spMkLst>
        </pc:spChg>
        <pc:spChg chg="mod ord">
          <ac:chgData name="Jeanne Viljoen" userId="15b5a62f-600a-4206-957b-fe0e12035773" providerId="ADAL" clId="{BC5DE537-4C09-4133-AF3E-C6CEC34F2DA7}" dt="2025-03-05T16:44:34.570" v="2312" actId="700"/>
          <ac:spMkLst>
            <pc:docMk/>
            <pc:sldMk cId="3014455989" sldId="293"/>
            <ac:spMk id="5" creationId="{73C387E0-CD4D-3CA7-2F75-969A6DF93F16}"/>
          </ac:spMkLst>
        </pc:spChg>
      </pc:sldChg>
      <pc:sldChg chg="modSp new mod">
        <pc:chgData name="Jeanne Viljoen" userId="15b5a62f-600a-4206-957b-fe0e12035773" providerId="ADAL" clId="{BC5DE537-4C09-4133-AF3E-C6CEC34F2DA7}" dt="2025-03-05T14:48:15.152" v="765" actId="20577"/>
        <pc:sldMkLst>
          <pc:docMk/>
          <pc:sldMk cId="903898619" sldId="294"/>
        </pc:sldMkLst>
        <pc:spChg chg="mod">
          <ac:chgData name="Jeanne Viljoen" userId="15b5a62f-600a-4206-957b-fe0e12035773" providerId="ADAL" clId="{BC5DE537-4C09-4133-AF3E-C6CEC34F2DA7}" dt="2025-03-05T14:43:07.306" v="474" actId="20577"/>
          <ac:spMkLst>
            <pc:docMk/>
            <pc:sldMk cId="903898619" sldId="294"/>
            <ac:spMk id="2" creationId="{BCD23A56-F45F-FC94-4507-D1D70172D72C}"/>
          </ac:spMkLst>
        </pc:spChg>
        <pc:spChg chg="mod">
          <ac:chgData name="Jeanne Viljoen" userId="15b5a62f-600a-4206-957b-fe0e12035773" providerId="ADAL" clId="{BC5DE537-4C09-4133-AF3E-C6CEC34F2DA7}" dt="2025-03-05T14:48:15.152" v="765" actId="20577"/>
          <ac:spMkLst>
            <pc:docMk/>
            <pc:sldMk cId="903898619" sldId="294"/>
            <ac:spMk id="3" creationId="{1EC4FB81-1BDF-45D1-9224-3F8B89DB880A}"/>
          </ac:spMkLst>
        </pc:spChg>
      </pc:sldChg>
      <pc:sldChg chg="modSp new mod ord">
        <pc:chgData name="Jeanne Viljoen" userId="15b5a62f-600a-4206-957b-fe0e12035773" providerId="ADAL" clId="{BC5DE537-4C09-4133-AF3E-C6CEC34F2DA7}" dt="2025-03-05T14:48:59.182" v="874" actId="20577"/>
        <pc:sldMkLst>
          <pc:docMk/>
          <pc:sldMk cId="2030010890" sldId="295"/>
        </pc:sldMkLst>
        <pc:spChg chg="mod">
          <ac:chgData name="Jeanne Viljoen" userId="15b5a62f-600a-4206-957b-fe0e12035773" providerId="ADAL" clId="{BC5DE537-4C09-4133-AF3E-C6CEC34F2DA7}" dt="2025-03-05T14:43:17.689" v="484" actId="20577"/>
          <ac:spMkLst>
            <pc:docMk/>
            <pc:sldMk cId="2030010890" sldId="295"/>
            <ac:spMk id="2" creationId="{E271729D-69F6-C7CD-0D0B-D2EEA9ED1105}"/>
          </ac:spMkLst>
        </pc:spChg>
        <pc:spChg chg="mod">
          <ac:chgData name="Jeanne Viljoen" userId="15b5a62f-600a-4206-957b-fe0e12035773" providerId="ADAL" clId="{BC5DE537-4C09-4133-AF3E-C6CEC34F2DA7}" dt="2025-03-05T14:48:59.182" v="874" actId="20577"/>
          <ac:spMkLst>
            <pc:docMk/>
            <pc:sldMk cId="2030010890" sldId="295"/>
            <ac:spMk id="3" creationId="{AB58D2CB-91EE-E75B-9DD6-5E0E9B909AEF}"/>
          </ac:spMkLst>
        </pc:spChg>
      </pc:sldChg>
      <pc:sldChg chg="modSp new mod">
        <pc:chgData name="Jeanne Viljoen" userId="15b5a62f-600a-4206-957b-fe0e12035773" providerId="ADAL" clId="{BC5DE537-4C09-4133-AF3E-C6CEC34F2DA7}" dt="2025-03-05T14:59:31.924" v="939" actId="20577"/>
        <pc:sldMkLst>
          <pc:docMk/>
          <pc:sldMk cId="686388075" sldId="296"/>
        </pc:sldMkLst>
        <pc:spChg chg="mod">
          <ac:chgData name="Jeanne Viljoen" userId="15b5a62f-600a-4206-957b-fe0e12035773" providerId="ADAL" clId="{BC5DE537-4C09-4133-AF3E-C6CEC34F2DA7}" dt="2025-03-05T14:43:39.607" v="493" actId="20577"/>
          <ac:spMkLst>
            <pc:docMk/>
            <pc:sldMk cId="686388075" sldId="296"/>
            <ac:spMk id="2" creationId="{F8E27D85-74D7-0AD2-4425-32AEF7F1BA91}"/>
          </ac:spMkLst>
        </pc:spChg>
        <pc:spChg chg="mod">
          <ac:chgData name="Jeanne Viljoen" userId="15b5a62f-600a-4206-957b-fe0e12035773" providerId="ADAL" clId="{BC5DE537-4C09-4133-AF3E-C6CEC34F2DA7}" dt="2025-03-05T14:59:31.924" v="939" actId="20577"/>
          <ac:spMkLst>
            <pc:docMk/>
            <pc:sldMk cId="686388075" sldId="296"/>
            <ac:spMk id="3" creationId="{E537281E-7181-E05F-03F1-67FCF4A6AD17}"/>
          </ac:spMkLst>
        </pc:spChg>
      </pc:sldChg>
      <pc:sldChg chg="modSp new mod ord">
        <pc:chgData name="Jeanne Viljoen" userId="15b5a62f-600a-4206-957b-fe0e12035773" providerId="ADAL" clId="{BC5DE537-4C09-4133-AF3E-C6CEC34F2DA7}" dt="2025-03-05T15:00:08.436" v="1037" actId="20577"/>
        <pc:sldMkLst>
          <pc:docMk/>
          <pc:sldMk cId="2046852334" sldId="297"/>
        </pc:sldMkLst>
        <pc:spChg chg="mod">
          <ac:chgData name="Jeanne Viljoen" userId="15b5a62f-600a-4206-957b-fe0e12035773" providerId="ADAL" clId="{BC5DE537-4C09-4133-AF3E-C6CEC34F2DA7}" dt="2025-03-05T15:00:08.436" v="1037" actId="20577"/>
          <ac:spMkLst>
            <pc:docMk/>
            <pc:sldMk cId="2046852334" sldId="297"/>
            <ac:spMk id="2" creationId="{80492969-4522-46FE-C517-82EE285F39D0}"/>
          </ac:spMkLst>
        </pc:spChg>
      </pc:sldChg>
      <pc:sldChg chg="addSp delSp modSp new del mod">
        <pc:chgData name="Jeanne Viljoen" userId="15b5a62f-600a-4206-957b-fe0e12035773" providerId="ADAL" clId="{BC5DE537-4C09-4133-AF3E-C6CEC34F2DA7}" dt="2025-03-06T20:46:46.891" v="2688" actId="47"/>
        <pc:sldMkLst>
          <pc:docMk/>
          <pc:sldMk cId="2488057531" sldId="298"/>
        </pc:sldMkLst>
      </pc:sldChg>
      <pc:sldChg chg="addSp delSp modSp new mod">
        <pc:chgData name="Jeanne Viljoen" userId="15b5a62f-600a-4206-957b-fe0e12035773" providerId="ADAL" clId="{BC5DE537-4C09-4133-AF3E-C6CEC34F2DA7}" dt="2025-03-09T16:46:05.603" v="2772" actId="688"/>
        <pc:sldMkLst>
          <pc:docMk/>
          <pc:sldMk cId="3792933104" sldId="299"/>
        </pc:sldMkLst>
        <pc:spChg chg="mod">
          <ac:chgData name="Jeanne Viljoen" userId="15b5a62f-600a-4206-957b-fe0e12035773" providerId="ADAL" clId="{BC5DE537-4C09-4133-AF3E-C6CEC34F2DA7}" dt="2025-03-05T16:19:49.722" v="1455" actId="20577"/>
          <ac:spMkLst>
            <pc:docMk/>
            <pc:sldMk cId="3792933104" sldId="299"/>
            <ac:spMk id="2" creationId="{E120585C-8C30-A6CE-717F-321221F88366}"/>
          </ac:spMkLst>
        </pc:spChg>
        <pc:spChg chg="add mod">
          <ac:chgData name="Jeanne Viljoen" userId="15b5a62f-600a-4206-957b-fe0e12035773" providerId="ADAL" clId="{BC5DE537-4C09-4133-AF3E-C6CEC34F2DA7}" dt="2025-03-09T16:46:05.603" v="2772" actId="688"/>
          <ac:spMkLst>
            <pc:docMk/>
            <pc:sldMk cId="3792933104" sldId="299"/>
            <ac:spMk id="4" creationId="{90943AFE-ACFB-2A4D-86DE-7656A1D3C751}"/>
          </ac:spMkLst>
        </pc:spChg>
        <pc:spChg chg="mod">
          <ac:chgData name="Jeanne Viljoen" userId="15b5a62f-600a-4206-957b-fe0e12035773" providerId="ADAL" clId="{BC5DE537-4C09-4133-AF3E-C6CEC34F2DA7}" dt="2025-03-09T16:45:51.675" v="2768" actId="14100"/>
          <ac:spMkLst>
            <pc:docMk/>
            <pc:sldMk cId="3792933104" sldId="299"/>
            <ac:spMk id="5" creationId="{D6D4EFC3-B57F-39CB-61C6-C76F6FC8F017}"/>
          </ac:spMkLst>
        </pc:spChg>
        <pc:picChg chg="add mod">
          <ac:chgData name="Jeanne Viljoen" userId="15b5a62f-600a-4206-957b-fe0e12035773" providerId="ADAL" clId="{BC5DE537-4C09-4133-AF3E-C6CEC34F2DA7}" dt="2025-03-09T16:45:48.509" v="2767" actId="1076"/>
          <ac:picMkLst>
            <pc:docMk/>
            <pc:sldMk cId="3792933104" sldId="299"/>
            <ac:picMk id="1026" creationId="{E2F19CB7-C760-6DC7-D654-EC0B9F4A08C3}"/>
          </ac:picMkLst>
        </pc:picChg>
      </pc:sldChg>
      <pc:sldChg chg="addSp modSp new mod ord">
        <pc:chgData name="Jeanne Viljoen" userId="15b5a62f-600a-4206-957b-fe0e12035773" providerId="ADAL" clId="{BC5DE537-4C09-4133-AF3E-C6CEC34F2DA7}" dt="2025-03-06T20:49:24.619" v="2734"/>
        <pc:sldMkLst>
          <pc:docMk/>
          <pc:sldMk cId="691070695" sldId="300"/>
        </pc:sldMkLst>
        <pc:graphicFrameChg chg="add mod modGraphic">
          <ac:chgData name="Jeanne Viljoen" userId="15b5a62f-600a-4206-957b-fe0e12035773" providerId="ADAL" clId="{BC5DE537-4C09-4133-AF3E-C6CEC34F2DA7}" dt="2025-03-05T16:40:41.580" v="2246" actId="1076"/>
          <ac:graphicFrameMkLst>
            <pc:docMk/>
            <pc:sldMk cId="691070695" sldId="300"/>
            <ac:graphicFrameMk id="4" creationId="{F4D92F03-DD5C-B25A-D65B-A20CDBAE07F9}"/>
          </ac:graphicFrameMkLst>
        </pc:graphicFrameChg>
      </pc:sldChg>
      <pc:sldChg chg="add ord">
        <pc:chgData name="Jeanne Viljoen" userId="15b5a62f-600a-4206-957b-fe0e12035773" providerId="ADAL" clId="{BC5DE537-4C09-4133-AF3E-C6CEC34F2DA7}" dt="2025-03-05T16:45:12.137" v="2329"/>
        <pc:sldMkLst>
          <pc:docMk/>
          <pc:sldMk cId="3765832224" sldId="301"/>
        </pc:sldMkLst>
      </pc:sldChg>
      <pc:sldChg chg="add ord">
        <pc:chgData name="Jeanne Viljoen" userId="15b5a62f-600a-4206-957b-fe0e12035773" providerId="ADAL" clId="{BC5DE537-4C09-4133-AF3E-C6CEC34F2DA7}" dt="2025-03-09T15:19:24.497" v="2758"/>
        <pc:sldMkLst>
          <pc:docMk/>
          <pc:sldMk cId="3021389223" sldId="302"/>
        </pc:sldMkLst>
      </pc:sldChg>
      <pc:sldChg chg="add del">
        <pc:chgData name="Jeanne Viljoen" userId="15b5a62f-600a-4206-957b-fe0e12035773" providerId="ADAL" clId="{BC5DE537-4C09-4133-AF3E-C6CEC34F2DA7}" dt="2025-03-05T16:45:04.104" v="2324" actId="2890"/>
        <pc:sldMkLst>
          <pc:docMk/>
          <pc:sldMk cId="3734903386" sldId="302"/>
        </pc:sldMkLst>
      </pc:sldChg>
      <pc:sldChg chg="addSp delSp modSp new mod">
        <pc:chgData name="Jeanne Viljoen" userId="15b5a62f-600a-4206-957b-fe0e12035773" providerId="ADAL" clId="{BC5DE537-4C09-4133-AF3E-C6CEC34F2DA7}" dt="2025-03-06T20:47:09.718" v="2695" actId="20577"/>
        <pc:sldMkLst>
          <pc:docMk/>
          <pc:sldMk cId="1949921206" sldId="309"/>
        </pc:sldMkLst>
        <pc:spChg chg="mod">
          <ac:chgData name="Jeanne Viljoen" userId="15b5a62f-600a-4206-957b-fe0e12035773" providerId="ADAL" clId="{BC5DE537-4C09-4133-AF3E-C6CEC34F2DA7}" dt="2025-03-06T20:40:00.971" v="2543" actId="20577"/>
          <ac:spMkLst>
            <pc:docMk/>
            <pc:sldMk cId="1949921206" sldId="309"/>
            <ac:spMk id="2" creationId="{4E263C20-142B-05D2-6E1A-3C4029416FCA}"/>
          </ac:spMkLst>
        </pc:spChg>
        <pc:graphicFrameChg chg="add mod modGraphic">
          <ac:chgData name="Jeanne Viljoen" userId="15b5a62f-600a-4206-957b-fe0e12035773" providerId="ADAL" clId="{BC5DE537-4C09-4133-AF3E-C6CEC34F2DA7}" dt="2025-03-06T20:47:09.718" v="2695" actId="20577"/>
          <ac:graphicFrameMkLst>
            <pc:docMk/>
            <pc:sldMk cId="1949921206" sldId="309"/>
            <ac:graphicFrameMk id="6" creationId="{EDF64B24-42AD-E1C3-1CCF-89E2370F871B}"/>
          </ac:graphicFrameMkLst>
        </pc:graphicFrameChg>
        <pc:picChg chg="add mod">
          <ac:chgData name="Jeanne Viljoen" userId="15b5a62f-600a-4206-957b-fe0e12035773" providerId="ADAL" clId="{BC5DE537-4C09-4133-AF3E-C6CEC34F2DA7}" dt="2025-03-06T20:43:26.583" v="2673" actId="207"/>
          <ac:picMkLst>
            <pc:docMk/>
            <pc:sldMk cId="1949921206" sldId="309"/>
            <ac:picMk id="8" creationId="{D0C280EF-087C-148B-354E-AB80A8F0659C}"/>
          </ac:picMkLst>
        </pc:picChg>
        <pc:picChg chg="add mod">
          <ac:chgData name="Jeanne Viljoen" userId="15b5a62f-600a-4206-957b-fe0e12035773" providerId="ADAL" clId="{BC5DE537-4C09-4133-AF3E-C6CEC34F2DA7}" dt="2025-03-06T20:44:21.437" v="2679" actId="27349"/>
          <ac:picMkLst>
            <pc:docMk/>
            <pc:sldMk cId="1949921206" sldId="309"/>
            <ac:picMk id="10" creationId="{2823BF2C-93F3-2219-D939-B3F43E33EA55}"/>
          </ac:picMkLst>
        </pc:picChg>
        <pc:picChg chg="add mod">
          <ac:chgData name="Jeanne Viljoen" userId="15b5a62f-600a-4206-957b-fe0e12035773" providerId="ADAL" clId="{BC5DE537-4C09-4133-AF3E-C6CEC34F2DA7}" dt="2025-03-06T20:45:02.242" v="2683" actId="207"/>
          <ac:picMkLst>
            <pc:docMk/>
            <pc:sldMk cId="1949921206" sldId="309"/>
            <ac:picMk id="12" creationId="{CD77AA3C-16C6-1C43-510F-76F6E6FA68AE}"/>
          </ac:picMkLst>
        </pc:picChg>
        <pc:picChg chg="add mod">
          <ac:chgData name="Jeanne Viljoen" userId="15b5a62f-600a-4206-957b-fe0e12035773" providerId="ADAL" clId="{BC5DE537-4C09-4133-AF3E-C6CEC34F2DA7}" dt="2025-03-06T20:46:42.104" v="2687" actId="207"/>
          <ac:picMkLst>
            <pc:docMk/>
            <pc:sldMk cId="1949921206" sldId="309"/>
            <ac:picMk id="14" creationId="{F30B2395-4B4C-D61C-3565-DFE4EDD93AF9}"/>
          </ac:picMkLst>
        </pc:picChg>
      </pc:sldChg>
      <pc:sldChg chg="modSp mod">
        <pc:chgData name="Jeanne Viljoen" userId="15b5a62f-600a-4206-957b-fe0e12035773" providerId="ADAL" clId="{BC5DE537-4C09-4133-AF3E-C6CEC34F2DA7}" dt="2025-03-09T16:42:48.737" v="2762" actId="1076"/>
        <pc:sldMkLst>
          <pc:docMk/>
          <pc:sldMk cId="2036364836" sldId="312"/>
        </pc:sldMkLst>
        <pc:spChg chg="mod">
          <ac:chgData name="Jeanne Viljoen" userId="15b5a62f-600a-4206-957b-fe0e12035773" providerId="ADAL" clId="{BC5DE537-4C09-4133-AF3E-C6CEC34F2DA7}" dt="2025-03-09T16:42:48.737" v="2762" actId="1076"/>
          <ac:spMkLst>
            <pc:docMk/>
            <pc:sldMk cId="2036364836" sldId="312"/>
            <ac:spMk id="4" creationId="{823A4EE0-6FDA-FB8F-55EE-2B62BC648248}"/>
          </ac:spMkLst>
        </pc:spChg>
      </pc:sldChg>
    </pc:docChg>
  </pc:docChgLst>
  <pc:docChgLst>
    <pc:chgData name="Linda Biek" userId="5a3f140b-42f3-44c4-a264-c128a1fbdafe" providerId="ADAL" clId="{B26D3B72-DBF6-4886-B8E2-1433CBEE1136}"/>
    <pc:docChg chg="undo custSel addSld delSld modSld sldOrd modSection">
      <pc:chgData name="Linda Biek" userId="5a3f140b-42f3-44c4-a264-c128a1fbdafe" providerId="ADAL" clId="{B26D3B72-DBF6-4886-B8E2-1433CBEE1136}" dt="2025-03-09T04:04:57.223" v="1754" actId="255"/>
      <pc:docMkLst>
        <pc:docMk/>
      </pc:docMkLst>
      <pc:sldChg chg="modSp mod">
        <pc:chgData name="Linda Biek" userId="5a3f140b-42f3-44c4-a264-c128a1fbdafe" providerId="ADAL" clId="{B26D3B72-DBF6-4886-B8E2-1433CBEE1136}" dt="2025-03-09T01:51:11.016" v="1" actId="1076"/>
        <pc:sldMkLst>
          <pc:docMk/>
          <pc:sldMk cId="3697626258" sldId="256"/>
        </pc:sldMkLst>
        <pc:cxnChg chg="mod">
          <ac:chgData name="Linda Biek" userId="5a3f140b-42f3-44c4-a264-c128a1fbdafe" providerId="ADAL" clId="{B26D3B72-DBF6-4886-B8E2-1433CBEE1136}" dt="2025-03-09T01:51:11.016" v="1" actId="1076"/>
          <ac:cxnSpMkLst>
            <pc:docMk/>
            <pc:sldMk cId="3697626258" sldId="256"/>
            <ac:cxnSpMk id="47" creationId="{A036ADC7-1D8C-470B-9409-0BBC8ED56DA5}"/>
          </ac:cxnSpMkLst>
        </pc:cxnChg>
      </pc:sldChg>
      <pc:sldChg chg="addSp delSp modSp mod modClrScheme chgLayout">
        <pc:chgData name="Linda Biek" userId="5a3f140b-42f3-44c4-a264-c128a1fbdafe" providerId="ADAL" clId="{B26D3B72-DBF6-4886-B8E2-1433CBEE1136}" dt="2025-03-09T02:57:57.814" v="632" actId="1076"/>
        <pc:sldMkLst>
          <pc:docMk/>
          <pc:sldMk cId="205771172" sldId="259"/>
        </pc:sldMkLst>
        <pc:spChg chg="mod ord">
          <ac:chgData name="Linda Biek" userId="5a3f140b-42f3-44c4-a264-c128a1fbdafe" providerId="ADAL" clId="{B26D3B72-DBF6-4886-B8E2-1433CBEE1136}" dt="2025-03-09T02:57:57.814" v="632" actId="1076"/>
          <ac:spMkLst>
            <pc:docMk/>
            <pc:sldMk cId="205771172" sldId="259"/>
            <ac:spMk id="2" creationId="{DB5FD1F1-A90B-C7A2-FCD2-13FCED02DD1F}"/>
          </ac:spMkLst>
        </pc:spChg>
        <pc:spChg chg="add del mod">
          <ac:chgData name="Linda Biek" userId="5a3f140b-42f3-44c4-a264-c128a1fbdafe" providerId="ADAL" clId="{B26D3B72-DBF6-4886-B8E2-1433CBEE1136}" dt="2025-03-09T02:47:34.724" v="421" actId="21"/>
          <ac:spMkLst>
            <pc:docMk/>
            <pc:sldMk cId="205771172" sldId="259"/>
            <ac:spMk id="4" creationId="{50D26FF1-2533-FBA1-2E53-D6123A7CE667}"/>
          </ac:spMkLst>
        </pc:spChg>
        <pc:spChg chg="mod ord">
          <ac:chgData name="Linda Biek" userId="5a3f140b-42f3-44c4-a264-c128a1fbdafe" providerId="ADAL" clId="{B26D3B72-DBF6-4886-B8E2-1433CBEE1136}" dt="2025-03-09T02:37:06.327" v="335" actId="27636"/>
          <ac:spMkLst>
            <pc:docMk/>
            <pc:sldMk cId="205771172" sldId="259"/>
            <ac:spMk id="5" creationId="{C7CDBCFF-A888-A2A2-1BD1-C5964BBF769C}"/>
          </ac:spMkLst>
        </pc:spChg>
        <pc:spChg chg="add mod">
          <ac:chgData name="Linda Biek" userId="5a3f140b-42f3-44c4-a264-c128a1fbdafe" providerId="ADAL" clId="{B26D3B72-DBF6-4886-B8E2-1433CBEE1136}" dt="2025-03-09T02:50:31.933" v="438" actId="20577"/>
          <ac:spMkLst>
            <pc:docMk/>
            <pc:sldMk cId="205771172" sldId="259"/>
            <ac:spMk id="6" creationId="{EED5354E-D9D7-3FF3-9F01-985F6F21DE62}"/>
          </ac:spMkLst>
        </pc:spChg>
        <pc:spChg chg="del mod">
          <ac:chgData name="Linda Biek" userId="5a3f140b-42f3-44c4-a264-c128a1fbdafe" providerId="ADAL" clId="{B26D3B72-DBF6-4886-B8E2-1433CBEE1136}" dt="2025-03-09T02:47:18.946" v="419" actId="21"/>
          <ac:spMkLst>
            <pc:docMk/>
            <pc:sldMk cId="205771172" sldId="259"/>
            <ac:spMk id="11" creationId="{EED5354E-D9D7-3FF3-9F01-985F6F21DE62}"/>
          </ac:spMkLst>
        </pc:spChg>
        <pc:spChg chg="mod">
          <ac:chgData name="Linda Biek" userId="5a3f140b-42f3-44c4-a264-c128a1fbdafe" providerId="ADAL" clId="{B26D3B72-DBF6-4886-B8E2-1433CBEE1136}" dt="2025-03-09T02:50:00.400" v="436" actId="20577"/>
          <ac:spMkLst>
            <pc:docMk/>
            <pc:sldMk cId="205771172" sldId="259"/>
            <ac:spMk id="12" creationId="{ABD83069-61D0-BB39-150F-E4546D00A91E}"/>
          </ac:spMkLst>
        </pc:spChg>
        <pc:spChg chg="mod">
          <ac:chgData name="Linda Biek" userId="5a3f140b-42f3-44c4-a264-c128a1fbdafe" providerId="ADAL" clId="{B26D3B72-DBF6-4886-B8E2-1433CBEE1136}" dt="2025-03-09T02:49:55.290" v="435" actId="20577"/>
          <ac:spMkLst>
            <pc:docMk/>
            <pc:sldMk cId="205771172" sldId="259"/>
            <ac:spMk id="14" creationId="{EB6DEDAC-9BDA-3936-AB0D-CFF0ABC071B6}"/>
          </ac:spMkLst>
        </pc:spChg>
        <pc:picChg chg="mod">
          <ac:chgData name="Linda Biek" userId="5a3f140b-42f3-44c4-a264-c128a1fbdafe" providerId="ADAL" clId="{B26D3B72-DBF6-4886-B8E2-1433CBEE1136}" dt="2025-03-09T02:50:53.265" v="439" actId="1440"/>
          <ac:picMkLst>
            <pc:docMk/>
            <pc:sldMk cId="205771172" sldId="259"/>
            <ac:picMk id="10" creationId="{3DC05D86-E4C7-2E73-39BB-24A022EEAB63}"/>
          </ac:picMkLst>
        </pc:picChg>
      </pc:sldChg>
      <pc:sldChg chg="addSp modSp mod">
        <pc:chgData name="Linda Biek" userId="5a3f140b-42f3-44c4-a264-c128a1fbdafe" providerId="ADAL" clId="{B26D3B72-DBF6-4886-B8E2-1433CBEE1136}" dt="2025-03-09T02:51:22.892" v="501" actId="20577"/>
        <pc:sldMkLst>
          <pc:docMk/>
          <pc:sldMk cId="3552068023" sldId="268"/>
        </pc:sldMkLst>
        <pc:spChg chg="mod">
          <ac:chgData name="Linda Biek" userId="5a3f140b-42f3-44c4-a264-c128a1fbdafe" providerId="ADAL" clId="{B26D3B72-DBF6-4886-B8E2-1433CBEE1136}" dt="2025-03-09T02:13:11.443" v="129" actId="20577"/>
          <ac:spMkLst>
            <pc:docMk/>
            <pc:sldMk cId="3552068023" sldId="268"/>
            <ac:spMk id="2" creationId="{05FD3CF8-238B-A38F-F7D6-1DF3CEF48F89}"/>
          </ac:spMkLst>
        </pc:spChg>
        <pc:spChg chg="add mod">
          <ac:chgData name="Linda Biek" userId="5a3f140b-42f3-44c4-a264-c128a1fbdafe" providerId="ADAL" clId="{B26D3B72-DBF6-4886-B8E2-1433CBEE1136}" dt="2025-03-09T02:15:30.364" v="140" actId="1076"/>
          <ac:spMkLst>
            <pc:docMk/>
            <pc:sldMk cId="3552068023" sldId="268"/>
            <ac:spMk id="3" creationId="{95D2FA02-AE70-13DF-CD86-DADD75DB6C58}"/>
          </ac:spMkLst>
        </pc:spChg>
        <pc:spChg chg="mod">
          <ac:chgData name="Linda Biek" userId="5a3f140b-42f3-44c4-a264-c128a1fbdafe" providerId="ADAL" clId="{B26D3B72-DBF6-4886-B8E2-1433CBEE1136}" dt="2025-03-09T02:51:22.892" v="501" actId="20577"/>
          <ac:spMkLst>
            <pc:docMk/>
            <pc:sldMk cId="3552068023" sldId="268"/>
            <ac:spMk id="4" creationId="{AF510920-E34D-0155-F62D-93F157BD0A0E}"/>
          </ac:spMkLst>
        </pc:spChg>
        <pc:spChg chg="add mod">
          <ac:chgData name="Linda Biek" userId="5a3f140b-42f3-44c4-a264-c128a1fbdafe" providerId="ADAL" clId="{B26D3B72-DBF6-4886-B8E2-1433CBEE1136}" dt="2025-03-09T02:14:20.854" v="134" actId="255"/>
          <ac:spMkLst>
            <pc:docMk/>
            <pc:sldMk cId="3552068023" sldId="268"/>
            <ac:spMk id="5" creationId="{4DC2AE9D-22F4-15DE-F0DA-D4AB558DFF59}"/>
          </ac:spMkLst>
        </pc:spChg>
      </pc:sldChg>
      <pc:sldChg chg="del">
        <pc:chgData name="Linda Biek" userId="5a3f140b-42f3-44c4-a264-c128a1fbdafe" providerId="ADAL" clId="{B26D3B72-DBF6-4886-B8E2-1433CBEE1136}" dt="2025-03-09T02:56:02.618" v="627" actId="2696"/>
        <pc:sldMkLst>
          <pc:docMk/>
          <pc:sldMk cId="1547896910" sldId="272"/>
        </pc:sldMkLst>
      </pc:sldChg>
      <pc:sldChg chg="delSp mod">
        <pc:chgData name="Linda Biek" userId="5a3f140b-42f3-44c4-a264-c128a1fbdafe" providerId="ADAL" clId="{B26D3B72-DBF6-4886-B8E2-1433CBEE1136}" dt="2025-03-09T02:56:36.964" v="628" actId="21"/>
        <pc:sldMkLst>
          <pc:docMk/>
          <pc:sldMk cId="1384106286" sldId="289"/>
        </pc:sldMkLst>
        <pc:spChg chg="del">
          <ac:chgData name="Linda Biek" userId="5a3f140b-42f3-44c4-a264-c128a1fbdafe" providerId="ADAL" clId="{B26D3B72-DBF6-4886-B8E2-1433CBEE1136}" dt="2025-03-09T02:56:36.964" v="628" actId="21"/>
          <ac:spMkLst>
            <pc:docMk/>
            <pc:sldMk cId="1384106286" sldId="289"/>
            <ac:spMk id="4" creationId="{C57124C1-DE9A-9A0C-E02E-B731BDBAB455}"/>
          </ac:spMkLst>
        </pc:spChg>
      </pc:sldChg>
      <pc:sldChg chg="modSp mod">
        <pc:chgData name="Linda Biek" userId="5a3f140b-42f3-44c4-a264-c128a1fbdafe" providerId="ADAL" clId="{B26D3B72-DBF6-4886-B8E2-1433CBEE1136}" dt="2025-03-09T04:04:57.223" v="1754" actId="255"/>
        <pc:sldMkLst>
          <pc:docMk/>
          <pc:sldMk cId="2046852334" sldId="297"/>
        </pc:sldMkLst>
        <pc:spChg chg="mod">
          <ac:chgData name="Linda Biek" userId="5a3f140b-42f3-44c4-a264-c128a1fbdafe" providerId="ADAL" clId="{B26D3B72-DBF6-4886-B8E2-1433CBEE1136}" dt="2025-03-09T04:04:57.223" v="1754" actId="255"/>
          <ac:spMkLst>
            <pc:docMk/>
            <pc:sldMk cId="2046852334" sldId="297"/>
            <ac:spMk id="3" creationId="{97A7FE11-F7AA-0BF8-29C3-0638F63125E8}"/>
          </ac:spMkLst>
        </pc:spChg>
      </pc:sldChg>
      <pc:sldChg chg="modSp mod">
        <pc:chgData name="Linda Biek" userId="5a3f140b-42f3-44c4-a264-c128a1fbdafe" providerId="ADAL" clId="{B26D3B72-DBF6-4886-B8E2-1433CBEE1136}" dt="2025-03-09T02:57:16.898" v="630" actId="1076"/>
        <pc:sldMkLst>
          <pc:docMk/>
          <pc:sldMk cId="3792933104" sldId="299"/>
        </pc:sldMkLst>
        <pc:spChg chg="mod">
          <ac:chgData name="Linda Biek" userId="5a3f140b-42f3-44c4-a264-c128a1fbdafe" providerId="ADAL" clId="{B26D3B72-DBF6-4886-B8E2-1433CBEE1136}" dt="2025-03-09T02:57:08.977" v="629" actId="1076"/>
          <ac:spMkLst>
            <pc:docMk/>
            <pc:sldMk cId="3792933104" sldId="299"/>
            <ac:spMk id="2" creationId="{E120585C-8C30-A6CE-717F-321221F88366}"/>
          </ac:spMkLst>
        </pc:spChg>
        <pc:spChg chg="mod">
          <ac:chgData name="Linda Biek" userId="5a3f140b-42f3-44c4-a264-c128a1fbdafe" providerId="ADAL" clId="{B26D3B72-DBF6-4886-B8E2-1433CBEE1136}" dt="2025-03-09T02:57:16.898" v="630" actId="1076"/>
          <ac:spMkLst>
            <pc:docMk/>
            <pc:sldMk cId="3792933104" sldId="299"/>
            <ac:spMk id="4" creationId="{90943AFE-ACFB-2A4D-86DE-7656A1D3C751}"/>
          </ac:spMkLst>
        </pc:spChg>
        <pc:spChg chg="mod">
          <ac:chgData name="Linda Biek" userId="5a3f140b-42f3-44c4-a264-c128a1fbdafe" providerId="ADAL" clId="{B26D3B72-DBF6-4886-B8E2-1433CBEE1136}" dt="2025-03-09T01:53:08.226" v="2" actId="20577"/>
          <ac:spMkLst>
            <pc:docMk/>
            <pc:sldMk cId="3792933104" sldId="299"/>
            <ac:spMk id="5" creationId="{D6D4EFC3-B57F-39CB-61C6-C76F6FC8F017}"/>
          </ac:spMkLst>
        </pc:spChg>
      </pc:sldChg>
      <pc:sldChg chg="addSp delSp modSp add del mod ord">
        <pc:chgData name="Linda Biek" userId="5a3f140b-42f3-44c4-a264-c128a1fbdafe" providerId="ADAL" clId="{B26D3B72-DBF6-4886-B8E2-1433CBEE1136}" dt="2025-03-09T02:31:39.127" v="328" actId="2696"/>
        <pc:sldMkLst>
          <pc:docMk/>
          <pc:sldMk cId="4128364272" sldId="310"/>
        </pc:sldMkLst>
        <pc:spChg chg="mod">
          <ac:chgData name="Linda Biek" userId="5a3f140b-42f3-44c4-a264-c128a1fbdafe" providerId="ADAL" clId="{B26D3B72-DBF6-4886-B8E2-1433CBEE1136}" dt="2025-03-09T02:24:03.900" v="284" actId="34807"/>
          <ac:spMkLst>
            <pc:docMk/>
            <pc:sldMk cId="4128364272" sldId="310"/>
            <ac:spMk id="2" creationId="{1AE7CC2F-E949-DC08-1F7D-3061506A3A62}"/>
          </ac:spMkLst>
        </pc:spChg>
        <pc:spChg chg="add mod">
          <ac:chgData name="Linda Biek" userId="5a3f140b-42f3-44c4-a264-c128a1fbdafe" providerId="ADAL" clId="{B26D3B72-DBF6-4886-B8E2-1433CBEE1136}" dt="2025-03-09T02:24:32.818" v="286" actId="34807"/>
          <ac:spMkLst>
            <pc:docMk/>
            <pc:sldMk cId="4128364272" sldId="310"/>
            <ac:spMk id="6" creationId="{776E5BFA-132B-7BB1-7432-B7454262153A}"/>
          </ac:spMkLst>
        </pc:spChg>
        <pc:graphicFrameChg chg="del mod">
          <ac:chgData name="Linda Biek" userId="5a3f140b-42f3-44c4-a264-c128a1fbdafe" providerId="ADAL" clId="{B26D3B72-DBF6-4886-B8E2-1433CBEE1136}" dt="2025-03-09T02:16:40.405" v="154" actId="21"/>
          <ac:graphicFrameMkLst>
            <pc:docMk/>
            <pc:sldMk cId="4128364272" sldId="310"/>
            <ac:graphicFrameMk id="7" creationId="{CA92FB6E-E1A6-1937-3B45-CD8A5F55BE6E}"/>
          </ac:graphicFrameMkLst>
        </pc:graphicFrameChg>
        <pc:picChg chg="add mod">
          <ac:chgData name="Linda Biek" userId="5a3f140b-42f3-44c4-a264-c128a1fbdafe" providerId="ADAL" clId="{B26D3B72-DBF6-4886-B8E2-1433CBEE1136}" dt="2025-03-09T02:18:02.548" v="156" actId="14100"/>
          <ac:picMkLst>
            <pc:docMk/>
            <pc:sldMk cId="4128364272" sldId="310"/>
            <ac:picMk id="4" creationId="{A99E8F30-AA61-0A2B-55AC-4BEF852DA8EE}"/>
          </ac:picMkLst>
        </pc:picChg>
      </pc:sldChg>
      <pc:sldChg chg="addSp modSp new mod ord">
        <pc:chgData name="Linda Biek" userId="5a3f140b-42f3-44c4-a264-c128a1fbdafe" providerId="ADAL" clId="{B26D3B72-DBF6-4886-B8E2-1433CBEE1136}" dt="2025-03-09T02:32:02.993" v="332" actId="1076"/>
        <pc:sldMkLst>
          <pc:docMk/>
          <pc:sldMk cId="3924102120" sldId="311"/>
        </pc:sldMkLst>
        <pc:spChg chg="mod">
          <ac:chgData name="Linda Biek" userId="5a3f140b-42f3-44c4-a264-c128a1fbdafe" providerId="ADAL" clId="{B26D3B72-DBF6-4886-B8E2-1433CBEE1136}" dt="2025-03-09T02:31:58.458" v="331" actId="1076"/>
          <ac:spMkLst>
            <pc:docMk/>
            <pc:sldMk cId="3924102120" sldId="311"/>
            <ac:spMk id="2" creationId="{7EC4932C-89BA-B6DB-CF05-2FDA2E953577}"/>
          </ac:spMkLst>
        </pc:spChg>
        <pc:spChg chg="mod">
          <ac:chgData name="Linda Biek" userId="5a3f140b-42f3-44c4-a264-c128a1fbdafe" providerId="ADAL" clId="{B26D3B72-DBF6-4886-B8E2-1433CBEE1136}" dt="2025-03-09T02:32:02.993" v="332" actId="1076"/>
          <ac:spMkLst>
            <pc:docMk/>
            <pc:sldMk cId="3924102120" sldId="311"/>
            <ac:spMk id="3" creationId="{0B840AE8-66D2-B150-60BD-81D68FD46CB7}"/>
          </ac:spMkLst>
        </pc:spChg>
        <pc:picChg chg="add mod">
          <ac:chgData name="Linda Biek" userId="5a3f140b-42f3-44c4-a264-c128a1fbdafe" providerId="ADAL" clId="{B26D3B72-DBF6-4886-B8E2-1433CBEE1136}" dt="2025-03-09T02:31:09.285" v="327" actId="1076"/>
          <ac:picMkLst>
            <pc:docMk/>
            <pc:sldMk cId="3924102120" sldId="311"/>
            <ac:picMk id="5" creationId="{6E15E7B6-8957-711A-E970-82B55AD87EDF}"/>
          </ac:picMkLst>
        </pc:picChg>
      </pc:sldChg>
      <pc:sldChg chg="addSp delSp modSp new mod modClrScheme chgLayout">
        <pc:chgData name="Linda Biek" userId="5a3f140b-42f3-44c4-a264-c128a1fbdafe" providerId="ADAL" clId="{B26D3B72-DBF6-4886-B8E2-1433CBEE1136}" dt="2025-03-09T04:01:59.800" v="1713" actId="1076"/>
        <pc:sldMkLst>
          <pc:docMk/>
          <pc:sldMk cId="2036364836" sldId="312"/>
        </pc:sldMkLst>
        <pc:spChg chg="del mod">
          <ac:chgData name="Linda Biek" userId="5a3f140b-42f3-44c4-a264-c128a1fbdafe" providerId="ADAL" clId="{B26D3B72-DBF6-4886-B8E2-1433CBEE1136}" dt="2025-03-09T03:02:33.121" v="636" actId="700"/>
          <ac:spMkLst>
            <pc:docMk/>
            <pc:sldMk cId="2036364836" sldId="312"/>
            <ac:spMk id="2" creationId="{DE2C8024-59E3-AB16-72F0-3245CA2073A3}"/>
          </ac:spMkLst>
        </pc:spChg>
        <pc:spChg chg="del">
          <ac:chgData name="Linda Biek" userId="5a3f140b-42f3-44c4-a264-c128a1fbdafe" providerId="ADAL" clId="{B26D3B72-DBF6-4886-B8E2-1433CBEE1136}" dt="2025-03-09T02:59:18.038" v="633" actId="21"/>
          <ac:spMkLst>
            <pc:docMk/>
            <pc:sldMk cId="2036364836" sldId="312"/>
            <ac:spMk id="3" creationId="{81EE1774-3AF0-70BE-1A1B-811198E3F433}"/>
          </ac:spMkLst>
        </pc:spChg>
        <pc:spChg chg="add mod">
          <ac:chgData name="Linda Biek" userId="5a3f140b-42f3-44c4-a264-c128a1fbdafe" providerId="ADAL" clId="{B26D3B72-DBF6-4886-B8E2-1433CBEE1136}" dt="2025-03-09T04:01:59.800" v="1713" actId="1076"/>
          <ac:spMkLst>
            <pc:docMk/>
            <pc:sldMk cId="2036364836" sldId="312"/>
            <ac:spMk id="4" creationId="{823A4EE0-6FDA-FB8F-55EE-2B62BC648248}"/>
          </ac:spMkLst>
        </pc:spChg>
        <pc:spChg chg="add mod">
          <ac:chgData name="Linda Biek" userId="5a3f140b-42f3-44c4-a264-c128a1fbdafe" providerId="ADAL" clId="{B26D3B72-DBF6-4886-B8E2-1433CBEE1136}" dt="2025-03-09T03:47:56.514" v="1404" actId="113"/>
          <ac:spMkLst>
            <pc:docMk/>
            <pc:sldMk cId="2036364836" sldId="312"/>
            <ac:spMk id="10" creationId="{2FBF893E-2EFA-882F-FD14-7A0C678E216E}"/>
          </ac:spMkLst>
        </pc:spChg>
        <pc:spChg chg="add del mod">
          <ac:chgData name="Linda Biek" userId="5a3f140b-42f3-44c4-a264-c128a1fbdafe" providerId="ADAL" clId="{B26D3B72-DBF6-4886-B8E2-1433CBEE1136}" dt="2025-03-09T03:12:20.682" v="723"/>
          <ac:spMkLst>
            <pc:docMk/>
            <pc:sldMk cId="2036364836" sldId="312"/>
            <ac:spMk id="11" creationId="{C2A14F11-CAFC-E5AF-E370-1F6C0D8438F9}"/>
          </ac:spMkLst>
        </pc:spChg>
        <pc:spChg chg="add del mod">
          <ac:chgData name="Linda Biek" userId="5a3f140b-42f3-44c4-a264-c128a1fbdafe" providerId="ADAL" clId="{B26D3B72-DBF6-4886-B8E2-1433CBEE1136}" dt="2025-03-09T03:24:32.996" v="862" actId="21"/>
          <ac:spMkLst>
            <pc:docMk/>
            <pc:sldMk cId="2036364836" sldId="312"/>
            <ac:spMk id="12" creationId="{340D2903-7434-D4ED-E7FE-3B46162826F9}"/>
          </ac:spMkLst>
        </pc:spChg>
        <pc:spChg chg="add del mod">
          <ac:chgData name="Linda Biek" userId="5a3f140b-42f3-44c4-a264-c128a1fbdafe" providerId="ADAL" clId="{B26D3B72-DBF6-4886-B8E2-1433CBEE1136}" dt="2025-03-09T03:14:40.046" v="781"/>
          <ac:spMkLst>
            <pc:docMk/>
            <pc:sldMk cId="2036364836" sldId="312"/>
            <ac:spMk id="13" creationId="{D5C2F31B-7C2E-AC4E-626B-E80035B82257}"/>
          </ac:spMkLst>
        </pc:spChg>
        <pc:spChg chg="add mod">
          <ac:chgData name="Linda Biek" userId="5a3f140b-42f3-44c4-a264-c128a1fbdafe" providerId="ADAL" clId="{B26D3B72-DBF6-4886-B8E2-1433CBEE1136}" dt="2025-03-09T03:43:31.367" v="1370" actId="1076"/>
          <ac:spMkLst>
            <pc:docMk/>
            <pc:sldMk cId="2036364836" sldId="312"/>
            <ac:spMk id="22" creationId="{FE0C9B70-D6F4-C6DA-E61C-9CDCB9A517CA}"/>
          </ac:spMkLst>
        </pc:spChg>
        <pc:spChg chg="add mod">
          <ac:chgData name="Linda Biek" userId="5a3f140b-42f3-44c4-a264-c128a1fbdafe" providerId="ADAL" clId="{B26D3B72-DBF6-4886-B8E2-1433CBEE1136}" dt="2025-03-09T03:57:49.255" v="1628" actId="1076"/>
          <ac:spMkLst>
            <pc:docMk/>
            <pc:sldMk cId="2036364836" sldId="312"/>
            <ac:spMk id="23" creationId="{E61F65B3-C958-3BD2-A28C-5E0F9320FAF2}"/>
          </ac:spMkLst>
        </pc:spChg>
        <pc:spChg chg="add del mod">
          <ac:chgData name="Linda Biek" userId="5a3f140b-42f3-44c4-a264-c128a1fbdafe" providerId="ADAL" clId="{B26D3B72-DBF6-4886-B8E2-1433CBEE1136}" dt="2025-03-09T03:45:46.038" v="1389" actId="478"/>
          <ac:spMkLst>
            <pc:docMk/>
            <pc:sldMk cId="2036364836" sldId="312"/>
            <ac:spMk id="24" creationId="{F53EF458-C679-CEE4-5091-7ADA35A8B51A}"/>
          </ac:spMkLst>
        </pc:spChg>
        <pc:spChg chg="add del mod">
          <ac:chgData name="Linda Biek" userId="5a3f140b-42f3-44c4-a264-c128a1fbdafe" providerId="ADAL" clId="{B26D3B72-DBF6-4886-B8E2-1433CBEE1136}" dt="2025-03-09T03:31:37.822" v="960" actId="478"/>
          <ac:spMkLst>
            <pc:docMk/>
            <pc:sldMk cId="2036364836" sldId="312"/>
            <ac:spMk id="25" creationId="{55D8CA86-53D6-E588-8294-616CD9123149}"/>
          </ac:spMkLst>
        </pc:spChg>
        <pc:spChg chg="add mod">
          <ac:chgData name="Linda Biek" userId="5a3f140b-42f3-44c4-a264-c128a1fbdafe" providerId="ADAL" clId="{B26D3B72-DBF6-4886-B8E2-1433CBEE1136}" dt="2025-03-09T03:57:41.720" v="1627" actId="1076"/>
          <ac:spMkLst>
            <pc:docMk/>
            <pc:sldMk cId="2036364836" sldId="312"/>
            <ac:spMk id="26" creationId="{C9BFDDAD-9BD0-5005-AA1D-4D5059BC0E72}"/>
          </ac:spMkLst>
        </pc:spChg>
        <pc:spChg chg="add mod">
          <ac:chgData name="Linda Biek" userId="5a3f140b-42f3-44c4-a264-c128a1fbdafe" providerId="ADAL" clId="{B26D3B72-DBF6-4886-B8E2-1433CBEE1136}" dt="2025-03-09T04:00:13.981" v="1684" actId="1076"/>
          <ac:spMkLst>
            <pc:docMk/>
            <pc:sldMk cId="2036364836" sldId="312"/>
            <ac:spMk id="27" creationId="{4D07ECE5-A2A2-359C-581B-31DFE0B15DDF}"/>
          </ac:spMkLst>
        </pc:spChg>
        <pc:spChg chg="add mod">
          <ac:chgData name="Linda Biek" userId="5a3f140b-42f3-44c4-a264-c128a1fbdafe" providerId="ADAL" clId="{B26D3B72-DBF6-4886-B8E2-1433CBEE1136}" dt="2025-03-09T03:56:59.619" v="1621" actId="1076"/>
          <ac:spMkLst>
            <pc:docMk/>
            <pc:sldMk cId="2036364836" sldId="312"/>
            <ac:spMk id="28" creationId="{F7E8B3AE-2CF8-37A3-86EB-2EFF22EF2647}"/>
          </ac:spMkLst>
        </pc:spChg>
        <pc:spChg chg="add mod">
          <ac:chgData name="Linda Biek" userId="5a3f140b-42f3-44c4-a264-c128a1fbdafe" providerId="ADAL" clId="{B26D3B72-DBF6-4886-B8E2-1433CBEE1136}" dt="2025-03-09T03:57:28.527" v="1625" actId="688"/>
          <ac:spMkLst>
            <pc:docMk/>
            <pc:sldMk cId="2036364836" sldId="312"/>
            <ac:spMk id="29" creationId="{17B4C1B4-8BC9-8846-F675-4DCBBFC79DF8}"/>
          </ac:spMkLst>
        </pc:spChg>
        <pc:spChg chg="add mod">
          <ac:chgData name="Linda Biek" userId="5a3f140b-42f3-44c4-a264-c128a1fbdafe" providerId="ADAL" clId="{B26D3B72-DBF6-4886-B8E2-1433CBEE1136}" dt="2025-03-09T03:58:02.871" v="1631" actId="688"/>
          <ac:spMkLst>
            <pc:docMk/>
            <pc:sldMk cId="2036364836" sldId="312"/>
            <ac:spMk id="30" creationId="{81259575-3175-DDDD-F2E3-C1BAE2C12106}"/>
          </ac:spMkLst>
        </pc:spChg>
        <pc:spChg chg="add mod">
          <ac:chgData name="Linda Biek" userId="5a3f140b-42f3-44c4-a264-c128a1fbdafe" providerId="ADAL" clId="{B26D3B72-DBF6-4886-B8E2-1433CBEE1136}" dt="2025-03-09T03:58:13.031" v="1633" actId="1076"/>
          <ac:spMkLst>
            <pc:docMk/>
            <pc:sldMk cId="2036364836" sldId="312"/>
            <ac:spMk id="31" creationId="{EE315770-9D5A-6DE0-E256-1439C3A351BA}"/>
          </ac:spMkLst>
        </pc:spChg>
        <pc:spChg chg="add mod">
          <ac:chgData name="Linda Biek" userId="5a3f140b-42f3-44c4-a264-c128a1fbdafe" providerId="ADAL" clId="{B26D3B72-DBF6-4886-B8E2-1433CBEE1136}" dt="2025-03-09T04:01:50.383" v="1711" actId="1076"/>
          <ac:spMkLst>
            <pc:docMk/>
            <pc:sldMk cId="2036364836" sldId="312"/>
            <ac:spMk id="32" creationId="{1CCD90A5-C799-D071-2D92-7A90FCE03833}"/>
          </ac:spMkLst>
        </pc:spChg>
        <pc:picChg chg="add mod">
          <ac:chgData name="Linda Biek" userId="5a3f140b-42f3-44c4-a264-c128a1fbdafe" providerId="ADAL" clId="{B26D3B72-DBF6-4886-B8E2-1433CBEE1136}" dt="2025-03-09T03:06:02.682" v="662" actId="931"/>
          <ac:picMkLst>
            <pc:docMk/>
            <pc:sldMk cId="2036364836" sldId="312"/>
            <ac:picMk id="6" creationId="{2020A2D5-C8F9-0106-736E-A13557C967BB}"/>
          </ac:picMkLst>
        </pc:picChg>
        <pc:picChg chg="add">
          <ac:chgData name="Linda Biek" userId="5a3f140b-42f3-44c4-a264-c128a1fbdafe" providerId="ADAL" clId="{B26D3B72-DBF6-4886-B8E2-1433CBEE1136}" dt="2025-03-09T03:06:14.010" v="663"/>
          <ac:picMkLst>
            <pc:docMk/>
            <pc:sldMk cId="2036364836" sldId="312"/>
            <ac:picMk id="7" creationId="{9119560C-DE2D-8C9E-B471-C1E7EC28E042}"/>
          </ac:picMkLst>
        </pc:picChg>
        <pc:picChg chg="add mod">
          <ac:chgData name="Linda Biek" userId="5a3f140b-42f3-44c4-a264-c128a1fbdafe" providerId="ADAL" clId="{B26D3B72-DBF6-4886-B8E2-1433CBEE1136}" dt="2025-03-09T03:46:45.356" v="1396" actId="1076"/>
          <ac:picMkLst>
            <pc:docMk/>
            <pc:sldMk cId="2036364836" sldId="312"/>
            <ac:picMk id="9" creationId="{1D5933D4-CB0C-8591-1FB4-49CE8D89A78C}"/>
          </ac:picMkLst>
        </pc:picChg>
        <pc:picChg chg="add mod">
          <ac:chgData name="Linda Biek" userId="5a3f140b-42f3-44c4-a264-c128a1fbdafe" providerId="ADAL" clId="{B26D3B72-DBF6-4886-B8E2-1433CBEE1136}" dt="2025-03-09T03:57:08.079" v="1622" actId="1076"/>
          <ac:picMkLst>
            <pc:docMk/>
            <pc:sldMk cId="2036364836" sldId="312"/>
            <ac:picMk id="15" creationId="{BF9703E5-5278-9406-0F65-24C603D8FDC8}"/>
          </ac:picMkLst>
        </pc:picChg>
        <pc:picChg chg="add mod">
          <ac:chgData name="Linda Biek" userId="5a3f140b-42f3-44c4-a264-c128a1fbdafe" providerId="ADAL" clId="{B26D3B72-DBF6-4886-B8E2-1433CBEE1136}" dt="2025-03-09T03:57:22.486" v="1624" actId="1076"/>
          <ac:picMkLst>
            <pc:docMk/>
            <pc:sldMk cId="2036364836" sldId="312"/>
            <ac:picMk id="17" creationId="{912F11A4-22B4-252E-10E0-5257E0AA12F1}"/>
          </ac:picMkLst>
        </pc:picChg>
        <pc:picChg chg="add mod">
          <ac:chgData name="Linda Biek" userId="5a3f140b-42f3-44c4-a264-c128a1fbdafe" providerId="ADAL" clId="{B26D3B72-DBF6-4886-B8E2-1433CBEE1136}" dt="2025-03-09T03:46:59.087" v="1397" actId="1076"/>
          <ac:picMkLst>
            <pc:docMk/>
            <pc:sldMk cId="2036364836" sldId="312"/>
            <ac:picMk id="19" creationId="{E4A232CB-E6A0-C186-B1C0-36A39F0F6D2B}"/>
          </ac:picMkLst>
        </pc:picChg>
        <pc:picChg chg="add mod">
          <ac:chgData name="Linda Biek" userId="5a3f140b-42f3-44c4-a264-c128a1fbdafe" providerId="ADAL" clId="{B26D3B72-DBF6-4886-B8E2-1433CBEE1136}" dt="2025-03-09T03:59:59.810" v="1683" actId="1076"/>
          <ac:picMkLst>
            <pc:docMk/>
            <pc:sldMk cId="2036364836" sldId="312"/>
            <ac:picMk id="21" creationId="{01B3BB05-971E-E609-760C-9280B195336A}"/>
          </ac:picMkLst>
        </pc:picChg>
      </pc:sldChg>
    </pc:docChg>
  </pc:docChgLst>
  <pc:docChgLst>
    <pc:chgData name="Jon Reid" userId="d20ac94e-951d-486b-b95e-024d48430245" providerId="ADAL" clId="{D51D7D48-E3A9-49B6-9569-79255DEE16F8}"/>
    <pc:docChg chg="undo custSel addSld delSld modSld sldOrd modSection">
      <pc:chgData name="Jon Reid" userId="d20ac94e-951d-486b-b95e-024d48430245" providerId="ADAL" clId="{D51D7D48-E3A9-49B6-9569-79255DEE16F8}" dt="2025-03-09T15:13:28.981" v="3358" actId="6549"/>
      <pc:docMkLst>
        <pc:docMk/>
      </pc:docMkLst>
      <pc:sldChg chg="modSp mod">
        <pc:chgData name="Jon Reid" userId="d20ac94e-951d-486b-b95e-024d48430245" providerId="ADAL" clId="{D51D7D48-E3A9-49B6-9569-79255DEE16F8}" dt="2025-03-09T14:34:33.275" v="3335" actId="6549"/>
        <pc:sldMkLst>
          <pc:docMk/>
          <pc:sldMk cId="3552068023" sldId="268"/>
        </pc:sldMkLst>
        <pc:spChg chg="mod">
          <ac:chgData name="Jon Reid" userId="d20ac94e-951d-486b-b95e-024d48430245" providerId="ADAL" clId="{D51D7D48-E3A9-49B6-9569-79255DEE16F8}" dt="2025-03-09T14:34:33.275" v="3335" actId="6549"/>
          <ac:spMkLst>
            <pc:docMk/>
            <pc:sldMk cId="3552068023" sldId="268"/>
            <ac:spMk id="4" creationId="{AF510920-E34D-0155-F62D-93F157BD0A0E}"/>
          </ac:spMkLst>
        </pc:spChg>
      </pc:sldChg>
      <pc:sldChg chg="modSp mod ord">
        <pc:chgData name="Jon Reid" userId="d20ac94e-951d-486b-b95e-024d48430245" providerId="ADAL" clId="{D51D7D48-E3A9-49B6-9569-79255DEE16F8}" dt="2025-03-06T18:36:08.145" v="2866" actId="14100"/>
        <pc:sldMkLst>
          <pc:docMk/>
          <pc:sldMk cId="2810197385" sldId="271"/>
        </pc:sldMkLst>
        <pc:graphicFrameChg chg="mod modGraphic">
          <ac:chgData name="Jon Reid" userId="d20ac94e-951d-486b-b95e-024d48430245" providerId="ADAL" clId="{D51D7D48-E3A9-49B6-9569-79255DEE16F8}" dt="2025-03-06T18:36:08.145" v="2866" actId="14100"/>
          <ac:graphicFrameMkLst>
            <pc:docMk/>
            <pc:sldMk cId="2810197385" sldId="271"/>
            <ac:graphicFrameMk id="6" creationId="{1D220556-A357-96EB-5083-C00E8C6A4C7C}"/>
          </ac:graphicFrameMkLst>
        </pc:graphicFrameChg>
      </pc:sldChg>
      <pc:sldChg chg="modSp mod">
        <pc:chgData name="Jon Reid" userId="d20ac94e-951d-486b-b95e-024d48430245" providerId="ADAL" clId="{D51D7D48-E3A9-49B6-9569-79255DEE16F8}" dt="2025-03-08T15:47:51.342" v="2873" actId="20577"/>
        <pc:sldMkLst>
          <pc:docMk/>
          <pc:sldMk cId="1869965602" sldId="273"/>
        </pc:sldMkLst>
        <pc:spChg chg="mod">
          <ac:chgData name="Jon Reid" userId="d20ac94e-951d-486b-b95e-024d48430245" providerId="ADAL" clId="{D51D7D48-E3A9-49B6-9569-79255DEE16F8}" dt="2025-03-08T15:47:51.342" v="2873" actId="20577"/>
          <ac:spMkLst>
            <pc:docMk/>
            <pc:sldMk cId="1869965602" sldId="273"/>
            <ac:spMk id="2" creationId="{209F6B9E-EF12-6F51-B5BB-D7C0F03B8C17}"/>
          </ac:spMkLst>
        </pc:spChg>
      </pc:sldChg>
      <pc:sldChg chg="addSp modSp del mod">
        <pc:chgData name="Jon Reid" userId="d20ac94e-951d-486b-b95e-024d48430245" providerId="ADAL" clId="{D51D7D48-E3A9-49B6-9569-79255DEE16F8}" dt="2025-03-06T15:06:45.081" v="383" actId="2696"/>
        <pc:sldMkLst>
          <pc:docMk/>
          <pc:sldMk cId="3944833896" sldId="290"/>
        </pc:sldMkLst>
      </pc:sldChg>
      <pc:sldChg chg="modSp">
        <pc:chgData name="Jon Reid" userId="d20ac94e-951d-486b-b95e-024d48430245" providerId="ADAL" clId="{D51D7D48-E3A9-49B6-9569-79255DEE16F8}" dt="2025-03-06T18:34:11.349" v="2857"/>
        <pc:sldMkLst>
          <pc:docMk/>
          <pc:sldMk cId="2945208605" sldId="291"/>
        </pc:sldMkLst>
        <pc:graphicFrameChg chg="mod">
          <ac:chgData name="Jon Reid" userId="d20ac94e-951d-486b-b95e-024d48430245" providerId="ADAL" clId="{D51D7D48-E3A9-49B6-9569-79255DEE16F8}" dt="2025-03-06T18:34:11.349" v="2857"/>
          <ac:graphicFrameMkLst>
            <pc:docMk/>
            <pc:sldMk cId="2945208605" sldId="291"/>
            <ac:graphicFrameMk id="6" creationId="{7B45FF68-5CE7-F774-41A9-6153DA281D2F}"/>
          </ac:graphicFrameMkLst>
        </pc:graphicFrameChg>
      </pc:sldChg>
      <pc:sldChg chg="modSp mod">
        <pc:chgData name="Jon Reid" userId="d20ac94e-951d-486b-b95e-024d48430245" providerId="ADAL" clId="{D51D7D48-E3A9-49B6-9569-79255DEE16F8}" dt="2025-03-06T18:38:09.361" v="2872" actId="1076"/>
        <pc:sldMkLst>
          <pc:docMk/>
          <pc:sldMk cId="2191979141" sldId="292"/>
        </pc:sldMkLst>
        <pc:graphicFrameChg chg="mod modGraphic">
          <ac:chgData name="Jon Reid" userId="d20ac94e-951d-486b-b95e-024d48430245" providerId="ADAL" clId="{D51D7D48-E3A9-49B6-9569-79255DEE16F8}" dt="2025-03-06T18:38:09.361" v="2872" actId="1076"/>
          <ac:graphicFrameMkLst>
            <pc:docMk/>
            <pc:sldMk cId="2191979141" sldId="292"/>
            <ac:graphicFrameMk id="6" creationId="{0FAF34FD-8094-489F-36AB-00B5CBE5E1E9}"/>
          </ac:graphicFrameMkLst>
        </pc:graphicFrameChg>
      </pc:sldChg>
      <pc:sldChg chg="ord">
        <pc:chgData name="Jon Reid" userId="d20ac94e-951d-486b-b95e-024d48430245" providerId="ADAL" clId="{D51D7D48-E3A9-49B6-9569-79255DEE16F8}" dt="2025-03-09T14:36:15.928" v="3337"/>
        <pc:sldMkLst>
          <pc:docMk/>
          <pc:sldMk cId="3014455989" sldId="293"/>
        </pc:sldMkLst>
      </pc:sldChg>
      <pc:sldChg chg="ord">
        <pc:chgData name="Jon Reid" userId="d20ac94e-951d-486b-b95e-024d48430245" providerId="ADAL" clId="{D51D7D48-E3A9-49B6-9569-79255DEE16F8}" dt="2025-03-06T18:08:41.114" v="2837"/>
        <pc:sldMkLst>
          <pc:docMk/>
          <pc:sldMk cId="3021389223" sldId="302"/>
        </pc:sldMkLst>
      </pc:sldChg>
      <pc:sldChg chg="addSp delSp modSp new mod">
        <pc:chgData name="Jon Reid" userId="d20ac94e-951d-486b-b95e-024d48430245" providerId="ADAL" clId="{D51D7D48-E3A9-49B6-9569-79255DEE16F8}" dt="2025-03-06T18:11:02.931" v="2844" actId="207"/>
        <pc:sldMkLst>
          <pc:docMk/>
          <pc:sldMk cId="3237939581" sldId="303"/>
        </pc:sldMkLst>
        <pc:spChg chg="mod">
          <ac:chgData name="Jon Reid" userId="d20ac94e-951d-486b-b95e-024d48430245" providerId="ADAL" clId="{D51D7D48-E3A9-49B6-9569-79255DEE16F8}" dt="2025-03-06T14:45:52.236" v="67" actId="20577"/>
          <ac:spMkLst>
            <pc:docMk/>
            <pc:sldMk cId="3237939581" sldId="303"/>
            <ac:spMk id="2" creationId="{7A94EB34-9FC8-2C35-1C66-174E398CCB24}"/>
          </ac:spMkLst>
        </pc:spChg>
        <pc:graphicFrameChg chg="add mod modGraphic">
          <ac:chgData name="Jon Reid" userId="d20ac94e-951d-486b-b95e-024d48430245" providerId="ADAL" clId="{D51D7D48-E3A9-49B6-9569-79255DEE16F8}" dt="2025-03-06T18:11:02.931" v="2844" actId="207"/>
          <ac:graphicFrameMkLst>
            <pc:docMk/>
            <pc:sldMk cId="3237939581" sldId="303"/>
            <ac:graphicFrameMk id="7" creationId="{1FF893FF-2790-0E4B-852E-142684C486FD}"/>
          </ac:graphicFrameMkLst>
        </pc:graphicFrameChg>
      </pc:sldChg>
      <pc:sldChg chg="addSp delSp modSp add mod">
        <pc:chgData name="Jon Reid" userId="d20ac94e-951d-486b-b95e-024d48430245" providerId="ADAL" clId="{D51D7D48-E3A9-49B6-9569-79255DEE16F8}" dt="2025-03-06T14:55:34.917" v="382" actId="14100"/>
        <pc:sldMkLst>
          <pc:docMk/>
          <pc:sldMk cId="3285736502" sldId="304"/>
        </pc:sldMkLst>
        <pc:spChg chg="mod">
          <ac:chgData name="Jon Reid" userId="d20ac94e-951d-486b-b95e-024d48430245" providerId="ADAL" clId="{D51D7D48-E3A9-49B6-9569-79255DEE16F8}" dt="2025-03-06T14:48:57.320" v="163" actId="20577"/>
          <ac:spMkLst>
            <pc:docMk/>
            <pc:sldMk cId="3285736502" sldId="304"/>
            <ac:spMk id="2" creationId="{7A94EB34-9FC8-2C35-1C66-174E398CCB24}"/>
          </ac:spMkLst>
        </pc:spChg>
        <pc:spChg chg="mod">
          <ac:chgData name="Jon Reid" userId="d20ac94e-951d-486b-b95e-024d48430245" providerId="ADAL" clId="{D51D7D48-E3A9-49B6-9569-79255DEE16F8}" dt="2025-03-06T14:48:41.578" v="132" actId="20577"/>
          <ac:spMkLst>
            <pc:docMk/>
            <pc:sldMk cId="3285736502" sldId="304"/>
            <ac:spMk id="4" creationId="{B1710624-474E-6F0F-70E3-868C5C2C2D3C}"/>
          </ac:spMkLst>
        </pc:spChg>
        <pc:spChg chg="add mod">
          <ac:chgData name="Jon Reid" userId="d20ac94e-951d-486b-b95e-024d48430245" providerId="ADAL" clId="{D51D7D48-E3A9-49B6-9569-79255DEE16F8}" dt="2025-03-06T14:55:13.812" v="379" actId="14100"/>
          <ac:spMkLst>
            <pc:docMk/>
            <pc:sldMk cId="3285736502" sldId="304"/>
            <ac:spMk id="33" creationId="{ACDE375D-BAA9-DA3D-1162-B8499D225C7D}"/>
          </ac:spMkLst>
        </pc:spChg>
        <pc:spChg chg="add mod">
          <ac:chgData name="Jon Reid" userId="d20ac94e-951d-486b-b95e-024d48430245" providerId="ADAL" clId="{D51D7D48-E3A9-49B6-9569-79255DEE16F8}" dt="2025-03-06T14:55:34.917" v="382" actId="14100"/>
          <ac:spMkLst>
            <pc:docMk/>
            <pc:sldMk cId="3285736502" sldId="304"/>
            <ac:spMk id="34" creationId="{930E258D-66F8-1A8B-2214-1AAF0C24DFE0}"/>
          </ac:spMkLst>
        </pc:spChg>
        <pc:picChg chg="add mod">
          <ac:chgData name="Jon Reid" userId="d20ac94e-951d-486b-b95e-024d48430245" providerId="ADAL" clId="{D51D7D48-E3A9-49B6-9569-79255DEE16F8}" dt="2025-03-06T14:49:30.505" v="168" actId="1076"/>
          <ac:picMkLst>
            <pc:docMk/>
            <pc:sldMk cId="3285736502" sldId="304"/>
            <ac:picMk id="32" creationId="{B82DA0F6-DB36-9BE4-66D2-7449903B2DFB}"/>
          </ac:picMkLst>
        </pc:picChg>
      </pc:sldChg>
      <pc:sldChg chg="addSp delSp modSp new mod">
        <pc:chgData name="Jon Reid" userId="d20ac94e-951d-486b-b95e-024d48430245" providerId="ADAL" clId="{D51D7D48-E3A9-49B6-9569-79255DEE16F8}" dt="2025-03-09T14:46:51.690" v="3353" actId="20577"/>
        <pc:sldMkLst>
          <pc:docMk/>
          <pc:sldMk cId="487254265" sldId="305"/>
        </pc:sldMkLst>
        <pc:spChg chg="mod">
          <ac:chgData name="Jon Reid" userId="d20ac94e-951d-486b-b95e-024d48430245" providerId="ADAL" clId="{D51D7D48-E3A9-49B6-9569-79255DEE16F8}" dt="2025-03-06T15:49:09.395" v="995" actId="20577"/>
          <ac:spMkLst>
            <pc:docMk/>
            <pc:sldMk cId="487254265" sldId="305"/>
            <ac:spMk id="2" creationId="{CE70EE67-6933-BBFB-0DC7-5A7489C38D14}"/>
          </ac:spMkLst>
        </pc:spChg>
        <pc:spChg chg="mod">
          <ac:chgData name="Jon Reid" userId="d20ac94e-951d-486b-b95e-024d48430245" providerId="ADAL" clId="{D51D7D48-E3A9-49B6-9569-79255DEE16F8}" dt="2025-03-08T16:42:06.682" v="3042" actId="255"/>
          <ac:spMkLst>
            <pc:docMk/>
            <pc:sldMk cId="487254265" sldId="305"/>
            <ac:spMk id="3" creationId="{EF074C42-A3D1-BFDA-959A-7E2E8646FACD}"/>
          </ac:spMkLst>
        </pc:spChg>
        <pc:spChg chg="mod">
          <ac:chgData name="Jon Reid" userId="d20ac94e-951d-486b-b95e-024d48430245" providerId="ADAL" clId="{D51D7D48-E3A9-49B6-9569-79255DEE16F8}" dt="2025-03-06T15:51:27.617" v="1053" actId="20577"/>
          <ac:spMkLst>
            <pc:docMk/>
            <pc:sldMk cId="487254265" sldId="305"/>
            <ac:spMk id="4" creationId="{4A9648E5-E57C-ADB5-A321-4758E13F59D7}"/>
          </ac:spMkLst>
        </pc:spChg>
        <pc:spChg chg="add mod">
          <ac:chgData name="Jon Reid" userId="d20ac94e-951d-486b-b95e-024d48430245" providerId="ADAL" clId="{D51D7D48-E3A9-49B6-9569-79255DEE16F8}" dt="2025-03-08T16:54:51.526" v="3176" actId="1076"/>
          <ac:spMkLst>
            <pc:docMk/>
            <pc:sldMk cId="487254265" sldId="305"/>
            <ac:spMk id="5" creationId="{69501DB1-0217-2B6C-CD60-2F77E82949D2}"/>
          </ac:spMkLst>
        </pc:spChg>
        <pc:spChg chg="add mod">
          <ac:chgData name="Jon Reid" userId="d20ac94e-951d-486b-b95e-024d48430245" providerId="ADAL" clId="{D51D7D48-E3A9-49B6-9569-79255DEE16F8}" dt="2025-03-08T16:42:06.682" v="3042" actId="255"/>
          <ac:spMkLst>
            <pc:docMk/>
            <pc:sldMk cId="487254265" sldId="305"/>
            <ac:spMk id="6" creationId="{C732D9E5-40A2-CCF8-328B-F44A47C98834}"/>
          </ac:spMkLst>
        </pc:spChg>
        <pc:spChg chg="add mod">
          <ac:chgData name="Jon Reid" userId="d20ac94e-951d-486b-b95e-024d48430245" providerId="ADAL" clId="{D51D7D48-E3A9-49B6-9569-79255DEE16F8}" dt="2025-03-08T16:42:48.259" v="3069" actId="1076"/>
          <ac:spMkLst>
            <pc:docMk/>
            <pc:sldMk cId="487254265" sldId="305"/>
            <ac:spMk id="7" creationId="{13511575-1864-2517-0B94-D6EEC7CC87A1}"/>
          </ac:spMkLst>
        </pc:spChg>
        <pc:spChg chg="add mod">
          <ac:chgData name="Jon Reid" userId="d20ac94e-951d-486b-b95e-024d48430245" providerId="ADAL" clId="{D51D7D48-E3A9-49B6-9569-79255DEE16F8}" dt="2025-03-08T16:42:56.210" v="3070" actId="1076"/>
          <ac:spMkLst>
            <pc:docMk/>
            <pc:sldMk cId="487254265" sldId="305"/>
            <ac:spMk id="8" creationId="{6FF0855D-72FE-D701-A824-1A14F246B31D}"/>
          </ac:spMkLst>
        </pc:spChg>
        <pc:spChg chg="add mod">
          <ac:chgData name="Jon Reid" userId="d20ac94e-951d-486b-b95e-024d48430245" providerId="ADAL" clId="{D51D7D48-E3A9-49B6-9569-79255DEE16F8}" dt="2025-03-08T16:43:01.309" v="3071" actId="1076"/>
          <ac:spMkLst>
            <pc:docMk/>
            <pc:sldMk cId="487254265" sldId="305"/>
            <ac:spMk id="9" creationId="{0409B5FA-79F3-5FD5-AFFF-45C3C7416324}"/>
          </ac:spMkLst>
        </pc:spChg>
        <pc:spChg chg="add mod">
          <ac:chgData name="Jon Reid" userId="d20ac94e-951d-486b-b95e-024d48430245" providerId="ADAL" clId="{D51D7D48-E3A9-49B6-9569-79255DEE16F8}" dt="2025-03-08T16:43:08.814" v="3072" actId="1076"/>
          <ac:spMkLst>
            <pc:docMk/>
            <pc:sldMk cId="487254265" sldId="305"/>
            <ac:spMk id="16" creationId="{C244DA66-B6FD-0D9F-CA76-B7F13C072215}"/>
          </ac:spMkLst>
        </pc:spChg>
        <pc:spChg chg="add mod">
          <ac:chgData name="Jon Reid" userId="d20ac94e-951d-486b-b95e-024d48430245" providerId="ADAL" clId="{D51D7D48-E3A9-49B6-9569-79255DEE16F8}" dt="2025-03-08T16:46:29.876" v="3167" actId="14100"/>
          <ac:spMkLst>
            <pc:docMk/>
            <pc:sldMk cId="487254265" sldId="305"/>
            <ac:spMk id="17" creationId="{C308FEED-4080-BB6A-8240-648AA8E00606}"/>
          </ac:spMkLst>
        </pc:spChg>
        <pc:spChg chg="add mod">
          <ac:chgData name="Jon Reid" userId="d20ac94e-951d-486b-b95e-024d48430245" providerId="ADAL" clId="{D51D7D48-E3A9-49B6-9569-79255DEE16F8}" dt="2025-03-08T16:45:01.022" v="3111" actId="20577"/>
          <ac:spMkLst>
            <pc:docMk/>
            <pc:sldMk cId="487254265" sldId="305"/>
            <ac:spMk id="18" creationId="{DC01B117-710B-212E-8EE7-DD86BCE29AA7}"/>
          </ac:spMkLst>
        </pc:spChg>
        <pc:spChg chg="add mod">
          <ac:chgData name="Jon Reid" userId="d20ac94e-951d-486b-b95e-024d48430245" providerId="ADAL" clId="{D51D7D48-E3A9-49B6-9569-79255DEE16F8}" dt="2025-03-09T14:46:51.690" v="3353" actId="20577"/>
          <ac:spMkLst>
            <pc:docMk/>
            <pc:sldMk cId="487254265" sldId="305"/>
            <ac:spMk id="70" creationId="{D219E82E-FBB0-F004-54F1-BBDC397F0FAC}"/>
          </ac:spMkLst>
        </pc:spChg>
        <pc:cxnChg chg="add mod">
          <ac:chgData name="Jon Reid" userId="d20ac94e-951d-486b-b95e-024d48430245" providerId="ADAL" clId="{D51D7D48-E3A9-49B6-9569-79255DEE16F8}" dt="2025-03-08T16:42:48.259" v="3069" actId="1076"/>
          <ac:cxnSpMkLst>
            <pc:docMk/>
            <pc:sldMk cId="487254265" sldId="305"/>
            <ac:cxnSpMk id="11" creationId="{3A57F20B-6913-C9A6-A0D2-0507F3F6C5DE}"/>
          </ac:cxnSpMkLst>
        </pc:cxnChg>
        <pc:cxnChg chg="add mod">
          <ac:chgData name="Jon Reid" userId="d20ac94e-951d-486b-b95e-024d48430245" providerId="ADAL" clId="{D51D7D48-E3A9-49B6-9569-79255DEE16F8}" dt="2025-03-08T16:54:51.526" v="3176" actId="1076"/>
          <ac:cxnSpMkLst>
            <pc:docMk/>
            <pc:sldMk cId="487254265" sldId="305"/>
            <ac:cxnSpMk id="12" creationId="{28AF1E60-17A0-1C54-CF6D-E3EDCFF98C6C}"/>
          </ac:cxnSpMkLst>
        </pc:cxnChg>
        <pc:cxnChg chg="add mod">
          <ac:chgData name="Jon Reid" userId="d20ac94e-951d-486b-b95e-024d48430245" providerId="ADAL" clId="{D51D7D48-E3A9-49B6-9569-79255DEE16F8}" dt="2025-03-08T16:42:56.210" v="3070" actId="1076"/>
          <ac:cxnSpMkLst>
            <pc:docMk/>
            <pc:sldMk cId="487254265" sldId="305"/>
            <ac:cxnSpMk id="13" creationId="{D200CE39-D8B4-66C6-E172-1EA2A0D1336C}"/>
          </ac:cxnSpMkLst>
        </pc:cxnChg>
        <pc:cxnChg chg="add mod">
          <ac:chgData name="Jon Reid" userId="d20ac94e-951d-486b-b95e-024d48430245" providerId="ADAL" clId="{D51D7D48-E3A9-49B6-9569-79255DEE16F8}" dt="2025-03-08T16:43:01.309" v="3071" actId="1076"/>
          <ac:cxnSpMkLst>
            <pc:docMk/>
            <pc:sldMk cId="487254265" sldId="305"/>
            <ac:cxnSpMk id="15" creationId="{C59D6219-A7DA-44E8-81F1-7514E68C5F66}"/>
          </ac:cxnSpMkLst>
        </pc:cxnChg>
        <pc:cxnChg chg="add mod">
          <ac:chgData name="Jon Reid" userId="d20ac94e-951d-486b-b95e-024d48430245" providerId="ADAL" clId="{D51D7D48-E3A9-49B6-9569-79255DEE16F8}" dt="2025-03-08T16:43:08.814" v="3072" actId="1076"/>
          <ac:cxnSpMkLst>
            <pc:docMk/>
            <pc:sldMk cId="487254265" sldId="305"/>
            <ac:cxnSpMk id="24" creationId="{5ADD939B-F389-55CA-ADF5-628498ADA6F3}"/>
          </ac:cxnSpMkLst>
        </pc:cxnChg>
        <pc:cxnChg chg="add mod">
          <ac:chgData name="Jon Reid" userId="d20ac94e-951d-486b-b95e-024d48430245" providerId="ADAL" clId="{D51D7D48-E3A9-49B6-9569-79255DEE16F8}" dt="2025-03-08T16:46:29.876" v="3167" actId="14100"/>
          <ac:cxnSpMkLst>
            <pc:docMk/>
            <pc:sldMk cId="487254265" sldId="305"/>
            <ac:cxnSpMk id="26" creationId="{3B6BA81A-3B45-54D2-FFF2-10DAB83E555A}"/>
          </ac:cxnSpMkLst>
        </pc:cxnChg>
        <pc:cxnChg chg="add mod">
          <ac:chgData name="Jon Reid" userId="d20ac94e-951d-486b-b95e-024d48430245" providerId="ADAL" clId="{D51D7D48-E3A9-49B6-9569-79255DEE16F8}" dt="2025-03-08T16:43:22.799" v="3074" actId="1076"/>
          <ac:cxnSpMkLst>
            <pc:docMk/>
            <pc:sldMk cId="487254265" sldId="305"/>
            <ac:cxnSpMk id="28" creationId="{E209747D-91C9-F120-2294-3758D7147EB2}"/>
          </ac:cxnSpMkLst>
        </pc:cxnChg>
        <pc:cxnChg chg="add mod">
          <ac:chgData name="Jon Reid" userId="d20ac94e-951d-486b-b95e-024d48430245" providerId="ADAL" clId="{D51D7D48-E3A9-49B6-9569-79255DEE16F8}" dt="2025-03-08T16:43:30.617" v="3075" actId="1076"/>
          <ac:cxnSpMkLst>
            <pc:docMk/>
            <pc:sldMk cId="487254265" sldId="305"/>
            <ac:cxnSpMk id="73" creationId="{5F36BD49-A856-F885-5600-0A5CAB4AB6C7}"/>
          </ac:cxnSpMkLst>
        </pc:cxnChg>
        <pc:cxnChg chg="add mod">
          <ac:chgData name="Jon Reid" userId="d20ac94e-951d-486b-b95e-024d48430245" providerId="ADAL" clId="{D51D7D48-E3A9-49B6-9569-79255DEE16F8}" dt="2025-03-08T16:46:40.464" v="3168" actId="1076"/>
          <ac:cxnSpMkLst>
            <pc:docMk/>
            <pc:sldMk cId="487254265" sldId="305"/>
            <ac:cxnSpMk id="75" creationId="{026B038C-231D-0658-7A04-4A26738C5BF7}"/>
          </ac:cxnSpMkLst>
        </pc:cxnChg>
      </pc:sldChg>
      <pc:sldChg chg="addSp delSp modSp new mod">
        <pc:chgData name="Jon Reid" userId="d20ac94e-951d-486b-b95e-024d48430245" providerId="ADAL" clId="{D51D7D48-E3A9-49B6-9569-79255DEE16F8}" dt="2025-03-08T17:03:11.727" v="3259" actId="14100"/>
        <pc:sldMkLst>
          <pc:docMk/>
          <pc:sldMk cId="147899476" sldId="306"/>
        </pc:sldMkLst>
        <pc:spChg chg="mod">
          <ac:chgData name="Jon Reid" userId="d20ac94e-951d-486b-b95e-024d48430245" providerId="ADAL" clId="{D51D7D48-E3A9-49B6-9569-79255DEE16F8}" dt="2025-03-06T17:57:30.033" v="2171" actId="14100"/>
          <ac:spMkLst>
            <pc:docMk/>
            <pc:sldMk cId="147899476" sldId="306"/>
            <ac:spMk id="2" creationId="{EEBDCEEC-167E-78EA-53DA-BDC891AF0946}"/>
          </ac:spMkLst>
        </pc:spChg>
        <pc:spChg chg="add mod">
          <ac:chgData name="Jon Reid" userId="d20ac94e-951d-486b-b95e-024d48430245" providerId="ADAL" clId="{D51D7D48-E3A9-49B6-9569-79255DEE16F8}" dt="2025-03-06T18:06:35.902" v="2813" actId="113"/>
          <ac:spMkLst>
            <pc:docMk/>
            <pc:sldMk cId="147899476" sldId="306"/>
            <ac:spMk id="7" creationId="{D147DB3D-8DCB-9A3D-8632-FBB970E97A36}"/>
          </ac:spMkLst>
        </pc:spChg>
        <pc:spChg chg="add mod">
          <ac:chgData name="Jon Reid" userId="d20ac94e-951d-486b-b95e-024d48430245" providerId="ADAL" clId="{D51D7D48-E3A9-49B6-9569-79255DEE16F8}" dt="2025-03-08T17:03:11.727" v="3259" actId="14100"/>
          <ac:spMkLst>
            <pc:docMk/>
            <pc:sldMk cId="147899476" sldId="306"/>
            <ac:spMk id="9" creationId="{3EB84738-C883-B4EE-0375-9E11DF4FD799}"/>
          </ac:spMkLst>
        </pc:spChg>
        <pc:graphicFrameChg chg="add mod modGraphic">
          <ac:chgData name="Jon Reid" userId="d20ac94e-951d-486b-b95e-024d48430245" providerId="ADAL" clId="{D51D7D48-E3A9-49B6-9569-79255DEE16F8}" dt="2025-03-08T17:02:28.509" v="3219" actId="20577"/>
          <ac:graphicFrameMkLst>
            <pc:docMk/>
            <pc:sldMk cId="147899476" sldId="306"/>
            <ac:graphicFrameMk id="6" creationId="{2AD7F2CB-30A9-80EB-EE1B-428BBAB7DD0A}"/>
          </ac:graphicFrameMkLst>
        </pc:graphicFrameChg>
      </pc:sldChg>
      <pc:sldChg chg="addSp modSp mod ord">
        <pc:chgData name="Jon Reid" userId="d20ac94e-951d-486b-b95e-024d48430245" providerId="ADAL" clId="{D51D7D48-E3A9-49B6-9569-79255DEE16F8}" dt="2025-03-08T17:31:04.841" v="3331" actId="20577"/>
        <pc:sldMkLst>
          <pc:docMk/>
          <pc:sldMk cId="3283726343" sldId="307"/>
        </pc:sldMkLst>
        <pc:spChg chg="mod">
          <ac:chgData name="Jon Reid" userId="d20ac94e-951d-486b-b95e-024d48430245" providerId="ADAL" clId="{D51D7D48-E3A9-49B6-9569-79255DEE16F8}" dt="2025-03-06T17:55:18.757" v="2165" actId="14100"/>
          <ac:spMkLst>
            <pc:docMk/>
            <pc:sldMk cId="3283726343" sldId="307"/>
            <ac:spMk id="2" creationId="{7A94EB34-9FC8-2C35-1C66-174E398CCB24}"/>
          </ac:spMkLst>
        </pc:spChg>
        <pc:spChg chg="add mod">
          <ac:chgData name="Jon Reid" userId="d20ac94e-951d-486b-b95e-024d48430245" providerId="ADAL" clId="{D51D7D48-E3A9-49B6-9569-79255DEE16F8}" dt="2025-03-08T17:30:27.827" v="3263" actId="1076"/>
          <ac:spMkLst>
            <pc:docMk/>
            <pc:sldMk cId="3283726343" sldId="307"/>
            <ac:spMk id="4" creationId="{F1971A64-7BE2-7ACC-9367-8367C1BD3545}"/>
          </ac:spMkLst>
        </pc:spChg>
        <pc:spChg chg="add mod">
          <ac:chgData name="Jon Reid" userId="d20ac94e-951d-486b-b95e-024d48430245" providerId="ADAL" clId="{D51D7D48-E3A9-49B6-9569-79255DEE16F8}" dt="2025-03-08T17:31:04.841" v="3331" actId="20577"/>
          <ac:spMkLst>
            <pc:docMk/>
            <pc:sldMk cId="3283726343" sldId="307"/>
            <ac:spMk id="16" creationId="{7B21A86E-270E-E784-761D-E8E1F143E7CC}"/>
          </ac:spMkLst>
        </pc:spChg>
        <pc:graphicFrameChg chg="mod modGraphic">
          <ac:chgData name="Jon Reid" userId="d20ac94e-951d-486b-b95e-024d48430245" providerId="ADAL" clId="{D51D7D48-E3A9-49B6-9569-79255DEE16F8}" dt="2025-03-06T18:12:49.611" v="2854" actId="207"/>
          <ac:graphicFrameMkLst>
            <pc:docMk/>
            <pc:sldMk cId="3283726343" sldId="307"/>
            <ac:graphicFrameMk id="7" creationId="{1FF893FF-2790-0E4B-852E-142684C486FD}"/>
          </ac:graphicFrameMkLst>
        </pc:graphicFrameChg>
        <pc:cxnChg chg="add mod">
          <ac:chgData name="Jon Reid" userId="d20ac94e-951d-486b-b95e-024d48430245" providerId="ADAL" clId="{D51D7D48-E3A9-49B6-9569-79255DEE16F8}" dt="2025-03-06T17:10:39.211" v="1719" actId="14100"/>
          <ac:cxnSpMkLst>
            <pc:docMk/>
            <pc:sldMk cId="3283726343" sldId="307"/>
            <ac:cxnSpMk id="5" creationId="{D3DB15A0-CA7A-7D12-A87B-EE2AE035F517}"/>
          </ac:cxnSpMkLst>
        </pc:cxnChg>
        <pc:cxnChg chg="add mod">
          <ac:chgData name="Jon Reid" userId="d20ac94e-951d-486b-b95e-024d48430245" providerId="ADAL" clId="{D51D7D48-E3A9-49B6-9569-79255DEE16F8}" dt="2025-03-06T17:10:30.533" v="1717" actId="14100"/>
          <ac:cxnSpMkLst>
            <pc:docMk/>
            <pc:sldMk cId="3283726343" sldId="307"/>
            <ac:cxnSpMk id="8" creationId="{6C324A98-CEDE-40E2-5401-2E113592C047}"/>
          </ac:cxnSpMkLst>
        </pc:cxnChg>
        <pc:cxnChg chg="add mod">
          <ac:chgData name="Jon Reid" userId="d20ac94e-951d-486b-b95e-024d48430245" providerId="ADAL" clId="{D51D7D48-E3A9-49B6-9569-79255DEE16F8}" dt="2025-03-06T17:11:03.150" v="1722" actId="14100"/>
          <ac:cxnSpMkLst>
            <pc:docMk/>
            <pc:sldMk cId="3283726343" sldId="307"/>
            <ac:cxnSpMk id="13" creationId="{EF153A0B-DC68-64BB-FCC7-4490A199703E}"/>
          </ac:cxnSpMkLst>
        </pc:cxnChg>
      </pc:sldChg>
      <pc:sldChg chg="addSp delSp modSp new mod ord">
        <pc:chgData name="Jon Reid" userId="d20ac94e-951d-486b-b95e-024d48430245" providerId="ADAL" clId="{D51D7D48-E3A9-49B6-9569-79255DEE16F8}" dt="2025-03-09T15:13:28.981" v="3358" actId="6549"/>
        <pc:sldMkLst>
          <pc:docMk/>
          <pc:sldMk cId="1002261383" sldId="308"/>
        </pc:sldMkLst>
        <pc:spChg chg="mod">
          <ac:chgData name="Jon Reid" userId="d20ac94e-951d-486b-b95e-024d48430245" providerId="ADAL" clId="{D51D7D48-E3A9-49B6-9569-79255DEE16F8}" dt="2025-03-06T17:55:13.156" v="2164" actId="14100"/>
          <ac:spMkLst>
            <pc:docMk/>
            <pc:sldMk cId="1002261383" sldId="308"/>
            <ac:spMk id="2" creationId="{4FFF39CF-849D-5615-5183-CEA02E639262}"/>
          </ac:spMkLst>
        </pc:spChg>
        <pc:spChg chg="add mod">
          <ac:chgData name="Jon Reid" userId="d20ac94e-951d-486b-b95e-024d48430245" providerId="ADAL" clId="{D51D7D48-E3A9-49B6-9569-79255DEE16F8}" dt="2025-03-09T15:13:28.981" v="3358" actId="6549"/>
          <ac:spMkLst>
            <pc:docMk/>
            <pc:sldMk cId="1002261383" sldId="308"/>
            <ac:spMk id="6" creationId="{BB5D49A1-A336-A1C4-5FF7-675CBA1973CB}"/>
          </ac:spMkLst>
        </pc:spChg>
        <pc:spChg chg="add mod">
          <ac:chgData name="Jon Reid" userId="d20ac94e-951d-486b-b95e-024d48430245" providerId="ADAL" clId="{D51D7D48-E3A9-49B6-9569-79255DEE16F8}" dt="2025-03-06T18:32:27.416" v="2855" actId="1076"/>
          <ac:spMkLst>
            <pc:docMk/>
            <pc:sldMk cId="1002261383" sldId="308"/>
            <ac:spMk id="8" creationId="{47CBC600-1D6D-C226-2A57-F7B93B8D272C}"/>
          </ac:spMkLst>
        </pc:spChg>
        <pc:spChg chg="add mod">
          <ac:chgData name="Jon Reid" userId="d20ac94e-951d-486b-b95e-024d48430245" providerId="ADAL" clId="{D51D7D48-E3A9-49B6-9569-79255DEE16F8}" dt="2025-03-06T18:32:27.416" v="2855" actId="1076"/>
          <ac:spMkLst>
            <pc:docMk/>
            <pc:sldMk cId="1002261383" sldId="308"/>
            <ac:spMk id="9" creationId="{D554DFC3-6283-AF39-AAF8-940A6EE50A9F}"/>
          </ac:spMkLst>
        </pc:spChg>
        <pc:spChg chg="add mod">
          <ac:chgData name="Jon Reid" userId="d20ac94e-951d-486b-b95e-024d48430245" providerId="ADAL" clId="{D51D7D48-E3A9-49B6-9569-79255DEE16F8}" dt="2025-03-06T18:32:27.416" v="2855" actId="1076"/>
          <ac:spMkLst>
            <pc:docMk/>
            <pc:sldMk cId="1002261383" sldId="308"/>
            <ac:spMk id="10" creationId="{FA87B0BD-2D1E-9297-4838-CF46372758A3}"/>
          </ac:spMkLst>
        </pc:spChg>
        <pc:spChg chg="add mod">
          <ac:chgData name="Jon Reid" userId="d20ac94e-951d-486b-b95e-024d48430245" providerId="ADAL" clId="{D51D7D48-E3A9-49B6-9569-79255DEE16F8}" dt="2025-03-06T18:32:27.416" v="2855" actId="1076"/>
          <ac:spMkLst>
            <pc:docMk/>
            <pc:sldMk cId="1002261383" sldId="308"/>
            <ac:spMk id="12" creationId="{7C21A3E0-903D-9BA6-63FC-6FDB833AA341}"/>
          </ac:spMkLst>
        </pc:spChg>
        <pc:spChg chg="add mod">
          <ac:chgData name="Jon Reid" userId="d20ac94e-951d-486b-b95e-024d48430245" providerId="ADAL" clId="{D51D7D48-E3A9-49B6-9569-79255DEE16F8}" dt="2025-03-06T18:32:27.416" v="2855" actId="1076"/>
          <ac:spMkLst>
            <pc:docMk/>
            <pc:sldMk cId="1002261383" sldId="308"/>
            <ac:spMk id="13" creationId="{1ACCE5A4-2AFF-29E8-2CFC-6ACD1489DF5E}"/>
          </ac:spMkLst>
        </pc:spChg>
        <pc:spChg chg="add mod">
          <ac:chgData name="Jon Reid" userId="d20ac94e-951d-486b-b95e-024d48430245" providerId="ADAL" clId="{D51D7D48-E3A9-49B6-9569-79255DEE16F8}" dt="2025-03-06T18:32:27.416" v="2855" actId="1076"/>
          <ac:spMkLst>
            <pc:docMk/>
            <pc:sldMk cId="1002261383" sldId="308"/>
            <ac:spMk id="14" creationId="{2A3DDDB0-25C1-6362-B750-5741F79770B3}"/>
          </ac:spMkLst>
        </pc:spChg>
        <pc:spChg chg="add mod">
          <ac:chgData name="Jon Reid" userId="d20ac94e-951d-486b-b95e-024d48430245" providerId="ADAL" clId="{D51D7D48-E3A9-49B6-9569-79255DEE16F8}" dt="2025-03-06T18:32:27.416" v="2855" actId="1076"/>
          <ac:spMkLst>
            <pc:docMk/>
            <pc:sldMk cId="1002261383" sldId="308"/>
            <ac:spMk id="15" creationId="{2D3FDE98-EFE1-2258-277C-0F4845415C88}"/>
          </ac:spMkLst>
        </pc:spChg>
        <pc:spChg chg="add mod">
          <ac:chgData name="Jon Reid" userId="d20ac94e-951d-486b-b95e-024d48430245" providerId="ADAL" clId="{D51D7D48-E3A9-49B6-9569-79255DEE16F8}" dt="2025-03-06T18:32:27.416" v="2855" actId="1076"/>
          <ac:spMkLst>
            <pc:docMk/>
            <pc:sldMk cId="1002261383" sldId="308"/>
            <ac:spMk id="16" creationId="{A2B9007E-0AD6-7F41-FFDA-9594C9887C63}"/>
          </ac:spMkLst>
        </pc:spChg>
        <pc:spChg chg="add mod">
          <ac:chgData name="Jon Reid" userId="d20ac94e-951d-486b-b95e-024d48430245" providerId="ADAL" clId="{D51D7D48-E3A9-49B6-9569-79255DEE16F8}" dt="2025-03-06T18:32:27.416" v="2855" actId="1076"/>
          <ac:spMkLst>
            <pc:docMk/>
            <pc:sldMk cId="1002261383" sldId="308"/>
            <ac:spMk id="18" creationId="{77E9363C-ECCA-6B95-14F5-FE0D55FDEDC1}"/>
          </ac:spMkLst>
        </pc:spChg>
        <pc:spChg chg="add mod">
          <ac:chgData name="Jon Reid" userId="d20ac94e-951d-486b-b95e-024d48430245" providerId="ADAL" clId="{D51D7D48-E3A9-49B6-9569-79255DEE16F8}" dt="2025-03-06T18:32:27.416" v="2855" actId="1076"/>
          <ac:spMkLst>
            <pc:docMk/>
            <pc:sldMk cId="1002261383" sldId="308"/>
            <ac:spMk id="26" creationId="{03D67B8F-9272-4551-3659-4C1725CCCA63}"/>
          </ac:spMkLst>
        </pc:spChg>
        <pc:spChg chg="add mod">
          <ac:chgData name="Jon Reid" userId="d20ac94e-951d-486b-b95e-024d48430245" providerId="ADAL" clId="{D51D7D48-E3A9-49B6-9569-79255DEE16F8}" dt="2025-03-06T18:32:27.416" v="2855" actId="1076"/>
          <ac:spMkLst>
            <pc:docMk/>
            <pc:sldMk cId="1002261383" sldId="308"/>
            <ac:spMk id="28" creationId="{F2775BAF-58EA-957C-19F5-D54303C6EDC5}"/>
          </ac:spMkLst>
        </pc:spChg>
        <pc:spChg chg="add mod">
          <ac:chgData name="Jon Reid" userId="d20ac94e-951d-486b-b95e-024d48430245" providerId="ADAL" clId="{D51D7D48-E3A9-49B6-9569-79255DEE16F8}" dt="2025-03-06T18:32:27.416" v="2855" actId="1076"/>
          <ac:spMkLst>
            <pc:docMk/>
            <pc:sldMk cId="1002261383" sldId="308"/>
            <ac:spMk id="31" creationId="{7148FC9D-EFFE-122C-3956-FBA51EF8EB4B}"/>
          </ac:spMkLst>
        </pc:spChg>
        <pc:cxnChg chg="add mod">
          <ac:chgData name="Jon Reid" userId="d20ac94e-951d-486b-b95e-024d48430245" providerId="ADAL" clId="{D51D7D48-E3A9-49B6-9569-79255DEE16F8}" dt="2025-03-06T18:32:27.416" v="2855" actId="1076"/>
          <ac:cxnSpMkLst>
            <pc:docMk/>
            <pc:sldMk cId="1002261383" sldId="308"/>
            <ac:cxnSpMk id="11" creationId="{86CE3409-7E25-20C3-78D4-1E19EBCF54DA}"/>
          </ac:cxnSpMkLst>
        </pc:cxnChg>
        <pc:cxnChg chg="add mod">
          <ac:chgData name="Jon Reid" userId="d20ac94e-951d-486b-b95e-024d48430245" providerId="ADAL" clId="{D51D7D48-E3A9-49B6-9569-79255DEE16F8}" dt="2025-03-06T18:32:27.416" v="2855" actId="1076"/>
          <ac:cxnSpMkLst>
            <pc:docMk/>
            <pc:sldMk cId="1002261383" sldId="308"/>
            <ac:cxnSpMk id="17" creationId="{D497A882-8FC2-BA86-2848-A8B2940BE096}"/>
          </ac:cxnSpMkLst>
        </pc:cxnChg>
        <pc:cxnChg chg="add mod">
          <ac:chgData name="Jon Reid" userId="d20ac94e-951d-486b-b95e-024d48430245" providerId="ADAL" clId="{D51D7D48-E3A9-49B6-9569-79255DEE16F8}" dt="2025-03-06T18:32:27.416" v="2855" actId="1076"/>
          <ac:cxnSpMkLst>
            <pc:docMk/>
            <pc:sldMk cId="1002261383" sldId="308"/>
            <ac:cxnSpMk id="24" creationId="{B7F8F712-085C-AFAD-0D36-CB7A2F0CA63A}"/>
          </ac:cxnSpMkLst>
        </pc:cxnChg>
        <pc:cxnChg chg="add mod">
          <ac:chgData name="Jon Reid" userId="d20ac94e-951d-486b-b95e-024d48430245" providerId="ADAL" clId="{D51D7D48-E3A9-49B6-9569-79255DEE16F8}" dt="2025-03-06T18:32:27.416" v="2855" actId="1076"/>
          <ac:cxnSpMkLst>
            <pc:docMk/>
            <pc:sldMk cId="1002261383" sldId="308"/>
            <ac:cxnSpMk id="25" creationId="{34CE6A10-C348-4E55-9D14-388C121CA2C6}"/>
          </ac:cxnSpMkLst>
        </pc:cxnChg>
        <pc:cxnChg chg="add mod">
          <ac:chgData name="Jon Reid" userId="d20ac94e-951d-486b-b95e-024d48430245" providerId="ADAL" clId="{D51D7D48-E3A9-49B6-9569-79255DEE16F8}" dt="2025-03-06T18:32:27.416" v="2855" actId="1076"/>
          <ac:cxnSpMkLst>
            <pc:docMk/>
            <pc:sldMk cId="1002261383" sldId="308"/>
            <ac:cxnSpMk id="27" creationId="{D33693A9-B7CC-146C-A604-208D3D903C48}"/>
          </ac:cxnSpMkLst>
        </pc:cxnChg>
      </pc:sldChg>
      <pc:sldChg chg="modSp mod">
        <pc:chgData name="Jon Reid" userId="d20ac94e-951d-486b-b95e-024d48430245" providerId="ADAL" clId="{D51D7D48-E3A9-49B6-9569-79255DEE16F8}" dt="2025-03-09T14:49:35.701" v="3356" actId="1076"/>
        <pc:sldMkLst>
          <pc:docMk/>
          <pc:sldMk cId="1949921206" sldId="309"/>
        </pc:sldMkLst>
        <pc:spChg chg="mod">
          <ac:chgData name="Jon Reid" userId="d20ac94e-951d-486b-b95e-024d48430245" providerId="ADAL" clId="{D51D7D48-E3A9-49B6-9569-79255DEE16F8}" dt="2025-03-09T14:49:35.701" v="3356" actId="1076"/>
          <ac:spMkLst>
            <pc:docMk/>
            <pc:sldMk cId="1949921206" sldId="309"/>
            <ac:spMk id="2" creationId="{4E263C20-142B-05D2-6E1A-3C4029416FCA}"/>
          </ac:spMkLst>
        </pc:spChg>
      </pc:sldChg>
    </pc:docChg>
  </pc:docChgLst>
  <pc:docChgLst>
    <pc:chgData name="Jeanne Viljoen" userId="15b5a62f-600a-4206-957b-fe0e12035773" providerId="ADAL" clId="{C604E24A-107D-4FF4-A39C-9C7219C2A908}"/>
    <pc:docChg chg="delSld modSection">
      <pc:chgData name="Jeanne Viljoen" userId="15b5a62f-600a-4206-957b-fe0e12035773" providerId="ADAL" clId="{C604E24A-107D-4FF4-A39C-9C7219C2A908}" dt="2025-02-06T15:23:34.084" v="19" actId="47"/>
      <pc:docMkLst>
        <pc:docMk/>
      </pc:docMkLst>
      <pc:sldChg chg="del">
        <pc:chgData name="Jeanne Viljoen" userId="15b5a62f-600a-4206-957b-fe0e12035773" providerId="ADAL" clId="{C604E24A-107D-4FF4-A39C-9C7219C2A908}" dt="2025-02-06T15:23:15.408" v="2" actId="47"/>
        <pc:sldMkLst>
          <pc:docMk/>
          <pc:sldMk cId="351566024" sldId="256"/>
        </pc:sldMkLst>
      </pc:sldChg>
      <pc:sldChg chg="del">
        <pc:chgData name="Jeanne Viljoen" userId="15b5a62f-600a-4206-957b-fe0e12035773" providerId="ADAL" clId="{C604E24A-107D-4FF4-A39C-9C7219C2A908}" dt="2025-02-06T15:23:14.830" v="1" actId="47"/>
        <pc:sldMkLst>
          <pc:docMk/>
          <pc:sldMk cId="700064346" sldId="258"/>
        </pc:sldMkLst>
      </pc:sldChg>
      <pc:sldChg chg="del">
        <pc:chgData name="Jeanne Viljoen" userId="15b5a62f-600a-4206-957b-fe0e12035773" providerId="ADAL" clId="{C604E24A-107D-4FF4-A39C-9C7219C2A908}" dt="2025-02-06T15:23:14.170" v="0" actId="47"/>
        <pc:sldMkLst>
          <pc:docMk/>
          <pc:sldMk cId="1912215661" sldId="259"/>
        </pc:sldMkLst>
      </pc:sldChg>
      <pc:sldChg chg="del">
        <pc:chgData name="Jeanne Viljoen" userId="15b5a62f-600a-4206-957b-fe0e12035773" providerId="ADAL" clId="{C604E24A-107D-4FF4-A39C-9C7219C2A908}" dt="2025-02-06T15:23:15.924" v="3" actId="47"/>
        <pc:sldMkLst>
          <pc:docMk/>
          <pc:sldMk cId="2838043945" sldId="260"/>
        </pc:sldMkLst>
      </pc:sldChg>
      <pc:sldChg chg="del">
        <pc:chgData name="Jeanne Viljoen" userId="15b5a62f-600a-4206-957b-fe0e12035773" providerId="ADAL" clId="{C604E24A-107D-4FF4-A39C-9C7219C2A908}" dt="2025-02-06T15:23:16.445" v="4" actId="47"/>
        <pc:sldMkLst>
          <pc:docMk/>
          <pc:sldMk cId="653876882" sldId="261"/>
        </pc:sldMkLst>
      </pc:sldChg>
      <pc:sldChg chg="del">
        <pc:chgData name="Jeanne Viljoen" userId="15b5a62f-600a-4206-957b-fe0e12035773" providerId="ADAL" clId="{C604E24A-107D-4FF4-A39C-9C7219C2A908}" dt="2025-02-06T15:23:16.980" v="5" actId="47"/>
        <pc:sldMkLst>
          <pc:docMk/>
          <pc:sldMk cId="2361730498" sldId="262"/>
        </pc:sldMkLst>
      </pc:sldChg>
      <pc:sldChg chg="del">
        <pc:chgData name="Jeanne Viljoen" userId="15b5a62f-600a-4206-957b-fe0e12035773" providerId="ADAL" clId="{C604E24A-107D-4FF4-A39C-9C7219C2A908}" dt="2025-02-06T15:23:17.554" v="6" actId="47"/>
        <pc:sldMkLst>
          <pc:docMk/>
          <pc:sldMk cId="2544489816" sldId="263"/>
        </pc:sldMkLst>
      </pc:sldChg>
      <pc:sldChg chg="del">
        <pc:chgData name="Jeanne Viljoen" userId="15b5a62f-600a-4206-957b-fe0e12035773" providerId="ADAL" clId="{C604E24A-107D-4FF4-A39C-9C7219C2A908}" dt="2025-02-06T15:23:18.049" v="7" actId="47"/>
        <pc:sldMkLst>
          <pc:docMk/>
          <pc:sldMk cId="781724134" sldId="264"/>
        </pc:sldMkLst>
      </pc:sldChg>
      <pc:sldChg chg="del">
        <pc:chgData name="Jeanne Viljoen" userId="15b5a62f-600a-4206-957b-fe0e12035773" providerId="ADAL" clId="{C604E24A-107D-4FF4-A39C-9C7219C2A908}" dt="2025-02-06T15:23:18.580" v="8" actId="47"/>
        <pc:sldMkLst>
          <pc:docMk/>
          <pc:sldMk cId="3415547254" sldId="265"/>
        </pc:sldMkLst>
      </pc:sldChg>
      <pc:sldChg chg="del">
        <pc:chgData name="Jeanne Viljoen" userId="15b5a62f-600a-4206-957b-fe0e12035773" providerId="ADAL" clId="{C604E24A-107D-4FF4-A39C-9C7219C2A908}" dt="2025-02-06T15:23:27.911" v="11" actId="47"/>
        <pc:sldMkLst>
          <pc:docMk/>
          <pc:sldMk cId="1225918255" sldId="277"/>
        </pc:sldMkLst>
      </pc:sldChg>
      <pc:sldChg chg="del">
        <pc:chgData name="Jeanne Viljoen" userId="15b5a62f-600a-4206-957b-fe0e12035773" providerId="ADAL" clId="{C604E24A-107D-4FF4-A39C-9C7219C2A908}" dt="2025-02-06T15:23:29.646" v="12" actId="47"/>
        <pc:sldMkLst>
          <pc:docMk/>
          <pc:sldMk cId="3286032260" sldId="278"/>
        </pc:sldMkLst>
      </pc:sldChg>
      <pc:sldChg chg="del">
        <pc:chgData name="Jeanne Viljoen" userId="15b5a62f-600a-4206-957b-fe0e12035773" providerId="ADAL" clId="{C604E24A-107D-4FF4-A39C-9C7219C2A908}" dt="2025-02-06T15:23:30.212" v="13" actId="47"/>
        <pc:sldMkLst>
          <pc:docMk/>
          <pc:sldMk cId="3200042526" sldId="279"/>
        </pc:sldMkLst>
      </pc:sldChg>
      <pc:sldChg chg="del">
        <pc:chgData name="Jeanne Viljoen" userId="15b5a62f-600a-4206-957b-fe0e12035773" providerId="ADAL" clId="{C604E24A-107D-4FF4-A39C-9C7219C2A908}" dt="2025-02-06T15:23:30.786" v="14" actId="47"/>
        <pc:sldMkLst>
          <pc:docMk/>
          <pc:sldMk cId="402998661" sldId="280"/>
        </pc:sldMkLst>
      </pc:sldChg>
      <pc:sldChg chg="del">
        <pc:chgData name="Jeanne Viljoen" userId="15b5a62f-600a-4206-957b-fe0e12035773" providerId="ADAL" clId="{C604E24A-107D-4FF4-A39C-9C7219C2A908}" dt="2025-02-06T15:23:31.230" v="15" actId="47"/>
        <pc:sldMkLst>
          <pc:docMk/>
          <pc:sldMk cId="75082233" sldId="281"/>
        </pc:sldMkLst>
      </pc:sldChg>
      <pc:sldChg chg="del">
        <pc:chgData name="Jeanne Viljoen" userId="15b5a62f-600a-4206-957b-fe0e12035773" providerId="ADAL" clId="{C604E24A-107D-4FF4-A39C-9C7219C2A908}" dt="2025-02-06T15:23:31.732" v="16" actId="47"/>
        <pc:sldMkLst>
          <pc:docMk/>
          <pc:sldMk cId="1051265623" sldId="282"/>
        </pc:sldMkLst>
      </pc:sldChg>
      <pc:sldChg chg="del">
        <pc:chgData name="Jeanne Viljoen" userId="15b5a62f-600a-4206-957b-fe0e12035773" providerId="ADAL" clId="{C604E24A-107D-4FF4-A39C-9C7219C2A908}" dt="2025-02-06T15:23:32.259" v="17" actId="47"/>
        <pc:sldMkLst>
          <pc:docMk/>
          <pc:sldMk cId="3630395408" sldId="283"/>
        </pc:sldMkLst>
      </pc:sldChg>
      <pc:sldChg chg="del">
        <pc:chgData name="Jeanne Viljoen" userId="15b5a62f-600a-4206-957b-fe0e12035773" providerId="ADAL" clId="{C604E24A-107D-4FF4-A39C-9C7219C2A908}" dt="2025-02-06T15:23:34.084" v="19" actId="47"/>
        <pc:sldMkLst>
          <pc:docMk/>
          <pc:sldMk cId="2028539077" sldId="284"/>
        </pc:sldMkLst>
      </pc:sldChg>
      <pc:sldChg chg="del">
        <pc:chgData name="Jeanne Viljoen" userId="15b5a62f-600a-4206-957b-fe0e12035773" providerId="ADAL" clId="{C604E24A-107D-4FF4-A39C-9C7219C2A908}" dt="2025-02-06T15:23:19.258" v="9" actId="47"/>
        <pc:sldMkLst>
          <pc:docMk/>
          <pc:sldMk cId="410176872" sldId="285"/>
        </pc:sldMkLst>
      </pc:sldChg>
      <pc:sldChg chg="del">
        <pc:chgData name="Jeanne Viljoen" userId="15b5a62f-600a-4206-957b-fe0e12035773" providerId="ADAL" clId="{C604E24A-107D-4FF4-A39C-9C7219C2A908}" dt="2025-02-06T15:23:32.804" v="18" actId="47"/>
        <pc:sldMkLst>
          <pc:docMk/>
          <pc:sldMk cId="1183635988" sldId="287"/>
        </pc:sldMkLst>
      </pc:sldChg>
      <pc:sldChg chg="del">
        <pc:chgData name="Jeanne Viljoen" userId="15b5a62f-600a-4206-957b-fe0e12035773" providerId="ADAL" clId="{C604E24A-107D-4FF4-A39C-9C7219C2A908}" dt="2025-02-06T15:23:20.052" v="10" actId="47"/>
        <pc:sldMkLst>
          <pc:docMk/>
          <pc:sldMk cId="435071992" sldId="288"/>
        </pc:sldMkLst>
      </pc:sldChg>
    </pc:docChg>
  </pc:docChgLst>
  <pc:docChgLst>
    <pc:chgData name="Jeanne Viljoen" userId="S::jeanneviljoen@ethicsboard.org::15b5a62f-600a-4206-957b-fe0e12035773" providerId="AD" clId="Web-{1A9B1FBF-FEB6-4E3C-81B1-6D5B1DD97396}"/>
    <pc:docChg chg="modSld">
      <pc:chgData name="Jeanne Viljoen" userId="S::jeanneviljoen@ethicsboard.org::15b5a62f-600a-4206-957b-fe0e12035773" providerId="AD" clId="Web-{1A9B1FBF-FEB6-4E3C-81B1-6D5B1DD97396}" dt="2025-03-05T22:54:57.221" v="0"/>
      <pc:docMkLst>
        <pc:docMk/>
      </pc:docMkLst>
      <pc:sldChg chg="delSp">
        <pc:chgData name="Jeanne Viljoen" userId="S::jeanneviljoen@ethicsboard.org::15b5a62f-600a-4206-957b-fe0e12035773" providerId="AD" clId="Web-{1A9B1FBF-FEB6-4E3C-81B1-6D5B1DD97396}" dt="2025-03-05T22:54:57.221" v="0"/>
        <pc:sldMkLst>
          <pc:docMk/>
          <pc:sldMk cId="691070695" sldId="300"/>
        </pc:sldMkLst>
      </pc:sldChg>
    </pc:docChg>
  </pc:docChgLst>
  <pc:docChgLst>
    <pc:chgData name="Linda Biek" userId="S::lindabiek@ethicsboard.org::5a3f140b-42f3-44c4-a264-c128a1fbdafe" providerId="AD" clId="Web-{D47CD57B-B173-4D43-B267-92BC3ECD42E4}"/>
    <pc:docChg chg="modSld">
      <pc:chgData name="Linda Biek" userId="S::lindabiek@ethicsboard.org::5a3f140b-42f3-44c4-a264-c128a1fbdafe" providerId="AD" clId="Web-{D47CD57B-B173-4D43-B267-92BC3ECD42E4}" dt="2025-03-09T01:50:08.262" v="0" actId="1076"/>
      <pc:docMkLst>
        <pc:docMk/>
      </pc:docMkLst>
      <pc:sldChg chg="modSp">
        <pc:chgData name="Linda Biek" userId="S::lindabiek@ethicsboard.org::5a3f140b-42f3-44c4-a264-c128a1fbdafe" providerId="AD" clId="Web-{D47CD57B-B173-4D43-B267-92BC3ECD42E4}" dt="2025-03-09T01:50:08.262" v="0" actId="1076"/>
        <pc:sldMkLst>
          <pc:docMk/>
          <pc:sldMk cId="3697626258" sldId="256"/>
        </pc:sldMkLst>
        <pc:cxnChg chg="mod">
          <ac:chgData name="Linda Biek" userId="S::lindabiek@ethicsboard.org::5a3f140b-42f3-44c4-a264-c128a1fbdafe" providerId="AD" clId="Web-{D47CD57B-B173-4D43-B267-92BC3ECD42E4}" dt="2025-03-09T01:50:08.262" v="0" actId="1076"/>
          <ac:cxnSpMkLst>
            <pc:docMk/>
            <pc:sldMk cId="3697626258" sldId="256"/>
            <ac:cxnSpMk id="47" creationId="{A036ADC7-1D8C-470B-9409-0BBC8ED56DA5}"/>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5C893D-AB2A-4A1F-9C51-1BFBCAE6C629}"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B3516460-14C5-4CD0-8A0F-CEF25B91CFF4}">
      <dgm:prSet phldrT="[Text]"/>
      <dgm:spPr/>
      <dgm:t>
        <a:bodyPr/>
        <a:lstStyle/>
        <a:p>
          <a:r>
            <a:rPr lang="en-US" dirty="0"/>
            <a:t>In the </a:t>
          </a:r>
          <a:r>
            <a:rPr lang="en-US" b="1" dirty="0"/>
            <a:t>public interest </a:t>
          </a:r>
          <a:r>
            <a:rPr lang="en-US" dirty="0"/>
            <a:t>for auditors to be </a:t>
          </a:r>
          <a:r>
            <a:rPr lang="en-US" b="1" dirty="0"/>
            <a:t>independent</a:t>
          </a:r>
          <a:endParaRPr lang="en-US" dirty="0"/>
        </a:p>
      </dgm:t>
    </dgm:pt>
    <dgm:pt modelId="{58CFEC70-7723-43F3-96F1-C69284332876}" type="parTrans" cxnId="{E07D53E3-86F6-42E5-84C3-49E69A406954}">
      <dgm:prSet/>
      <dgm:spPr/>
      <dgm:t>
        <a:bodyPr/>
        <a:lstStyle/>
        <a:p>
          <a:endParaRPr lang="en-US"/>
        </a:p>
      </dgm:t>
    </dgm:pt>
    <dgm:pt modelId="{E5C74924-87B5-43A0-AB0A-F9B24F797371}" type="sibTrans" cxnId="{E07D53E3-86F6-42E5-84C3-49E69A406954}">
      <dgm:prSet/>
      <dgm:spPr/>
      <dgm:t>
        <a:bodyPr/>
        <a:lstStyle/>
        <a:p>
          <a:endParaRPr lang="en-US"/>
        </a:p>
      </dgm:t>
    </dgm:pt>
    <dgm:pt modelId="{9B13C2F5-F031-4087-A471-39D8539B1836}">
      <dgm:prSet phldrT="[Text]"/>
      <dgm:spPr>
        <a:solidFill>
          <a:schemeClr val="accent3">
            <a:lumMod val="75000"/>
          </a:schemeClr>
        </a:solidFill>
      </dgm:spPr>
      <dgm:t>
        <a:bodyPr/>
        <a:lstStyle/>
        <a:p>
          <a:r>
            <a:rPr lang="en-US" dirty="0"/>
            <a:t>Apply </a:t>
          </a:r>
          <a:r>
            <a:rPr lang="en-US" b="1" dirty="0"/>
            <a:t>Part 4A </a:t>
          </a:r>
          <a:r>
            <a:rPr lang="en-US" dirty="0"/>
            <a:t>of the Code with respect to the </a:t>
          </a:r>
          <a:r>
            <a:rPr lang="en-US" b="1" dirty="0"/>
            <a:t>audit client</a:t>
          </a:r>
        </a:p>
      </dgm:t>
    </dgm:pt>
    <dgm:pt modelId="{A28DC5F0-8E06-4B5D-9BFA-AFDAF759117D}" type="parTrans" cxnId="{3D36C7E7-7C64-4F44-8049-EDCFF1002750}">
      <dgm:prSet/>
      <dgm:spPr/>
      <dgm:t>
        <a:bodyPr/>
        <a:lstStyle/>
        <a:p>
          <a:endParaRPr lang="en-US"/>
        </a:p>
      </dgm:t>
    </dgm:pt>
    <dgm:pt modelId="{C8FACD87-1D95-42DC-9085-1F8971896DC9}" type="sibTrans" cxnId="{3D36C7E7-7C64-4F44-8049-EDCFF1002750}">
      <dgm:prSet/>
      <dgm:spPr/>
      <dgm:t>
        <a:bodyPr/>
        <a:lstStyle/>
        <a:p>
          <a:endParaRPr lang="en-US"/>
        </a:p>
      </dgm:t>
    </dgm:pt>
    <dgm:pt modelId="{EAFB0E04-16A3-45C9-A9AC-4C61C1BA11ED}">
      <dgm:prSet phldrT="[Text]"/>
      <dgm:spPr>
        <a:solidFill>
          <a:schemeClr val="accent3"/>
        </a:solidFill>
      </dgm:spPr>
      <dgm:t>
        <a:bodyPr/>
        <a:lstStyle/>
        <a:p>
          <a:r>
            <a:rPr lang="en-US" dirty="0">
              <a:solidFill>
                <a:schemeClr val="bg1"/>
              </a:solidFill>
            </a:rPr>
            <a:t>Outlines how to </a:t>
          </a:r>
          <a:r>
            <a:rPr lang="en-US" b="1" dirty="0">
              <a:solidFill>
                <a:schemeClr val="bg1"/>
              </a:solidFill>
            </a:rPr>
            <a:t>apply the CF </a:t>
          </a:r>
          <a:r>
            <a:rPr lang="en-US" dirty="0">
              <a:solidFill>
                <a:schemeClr val="bg1"/>
              </a:solidFill>
            </a:rPr>
            <a:t>to maintain </a:t>
          </a:r>
          <a:r>
            <a:rPr lang="en-US" b="1" dirty="0">
              <a:solidFill>
                <a:schemeClr val="bg1"/>
              </a:solidFill>
            </a:rPr>
            <a:t>independence</a:t>
          </a:r>
        </a:p>
      </dgm:t>
    </dgm:pt>
    <dgm:pt modelId="{D04FECED-59E0-4639-B375-B40EAAC99142}" type="parTrans" cxnId="{B6F19115-66B6-4CCB-A857-AC6E29998D40}">
      <dgm:prSet/>
      <dgm:spPr/>
      <dgm:t>
        <a:bodyPr/>
        <a:lstStyle/>
        <a:p>
          <a:endParaRPr lang="en-US"/>
        </a:p>
      </dgm:t>
    </dgm:pt>
    <dgm:pt modelId="{1003917C-8809-4DC3-911A-C3C7E37896C3}" type="sibTrans" cxnId="{B6F19115-66B6-4CCB-A857-AC6E29998D40}">
      <dgm:prSet/>
      <dgm:spPr/>
      <dgm:t>
        <a:bodyPr/>
        <a:lstStyle/>
        <a:p>
          <a:endParaRPr lang="en-US"/>
        </a:p>
      </dgm:t>
    </dgm:pt>
    <dgm:pt modelId="{A3E0BB51-6B53-46F1-83ED-C487F9BB5722}">
      <dgm:prSet phldrT="[Text]"/>
      <dgm:spPr>
        <a:solidFill>
          <a:schemeClr val="accent3"/>
        </a:solidFill>
      </dgm:spPr>
      <dgm:t>
        <a:bodyPr/>
        <a:lstStyle/>
        <a:p>
          <a:r>
            <a:rPr lang="en-US" dirty="0">
              <a:solidFill>
                <a:schemeClr val="bg1"/>
              </a:solidFill>
            </a:rPr>
            <a:t>Includes </a:t>
          </a:r>
          <a:r>
            <a:rPr lang="en-US" b="1" dirty="0">
              <a:solidFill>
                <a:schemeClr val="bg1"/>
              </a:solidFill>
            </a:rPr>
            <a:t>prohibitions</a:t>
          </a:r>
          <a:r>
            <a:rPr lang="en-US" dirty="0">
              <a:solidFill>
                <a:schemeClr val="bg1"/>
              </a:solidFill>
            </a:rPr>
            <a:t> and provisions relating to the client’s </a:t>
          </a:r>
          <a:r>
            <a:rPr lang="en-US" b="1" dirty="0">
              <a:solidFill>
                <a:schemeClr val="bg1"/>
              </a:solidFill>
            </a:rPr>
            <a:t>management</a:t>
          </a:r>
        </a:p>
      </dgm:t>
    </dgm:pt>
    <dgm:pt modelId="{EB6BB5D9-F9EF-4136-8AEE-07F7BDA5F648}" type="parTrans" cxnId="{ED2197DA-1C0B-476B-B25D-3C84E647CAB9}">
      <dgm:prSet/>
      <dgm:spPr/>
      <dgm:t>
        <a:bodyPr/>
        <a:lstStyle/>
        <a:p>
          <a:endParaRPr lang="en-US"/>
        </a:p>
      </dgm:t>
    </dgm:pt>
    <dgm:pt modelId="{21DC6E5A-90AA-4C80-ABB8-DABD15584FED}" type="sibTrans" cxnId="{ED2197DA-1C0B-476B-B25D-3C84E647CAB9}">
      <dgm:prSet/>
      <dgm:spPr/>
      <dgm:t>
        <a:bodyPr/>
        <a:lstStyle/>
        <a:p>
          <a:endParaRPr lang="en-US"/>
        </a:p>
      </dgm:t>
    </dgm:pt>
    <dgm:pt modelId="{67E23914-150E-4B37-92CE-7257182DEB90}">
      <dgm:prSet phldrT="[Text]"/>
      <dgm:spPr>
        <a:solidFill>
          <a:schemeClr val="accent5">
            <a:lumMod val="75000"/>
          </a:schemeClr>
        </a:solidFill>
      </dgm:spPr>
      <dgm:t>
        <a:bodyPr/>
        <a:lstStyle/>
        <a:p>
          <a:r>
            <a:rPr lang="en-US" dirty="0"/>
            <a:t>Comply with </a:t>
          </a:r>
          <a:r>
            <a:rPr lang="en-US" b="1" dirty="0"/>
            <a:t>FPs</a:t>
          </a:r>
          <a:r>
            <a:rPr lang="en-US" dirty="0"/>
            <a:t> and independence &amp; apply the </a:t>
          </a:r>
          <a:r>
            <a:rPr lang="en-US" b="1" dirty="0"/>
            <a:t>CF</a:t>
          </a:r>
        </a:p>
      </dgm:t>
    </dgm:pt>
    <dgm:pt modelId="{95CB3EE1-2FB5-4828-A058-18DCE2EC63FE}" type="parTrans" cxnId="{8674AAEF-6048-4FA9-9C6F-8E50C478411C}">
      <dgm:prSet/>
      <dgm:spPr/>
      <dgm:t>
        <a:bodyPr/>
        <a:lstStyle/>
        <a:p>
          <a:endParaRPr lang="en-US"/>
        </a:p>
      </dgm:t>
    </dgm:pt>
    <dgm:pt modelId="{54407491-AF21-4621-B596-6BF5E25DE6F4}" type="sibTrans" cxnId="{8674AAEF-6048-4FA9-9C6F-8E50C478411C}">
      <dgm:prSet/>
      <dgm:spPr/>
      <dgm:t>
        <a:bodyPr/>
        <a:lstStyle/>
        <a:p>
          <a:endParaRPr lang="en-US"/>
        </a:p>
      </dgm:t>
    </dgm:pt>
    <dgm:pt modelId="{B410C857-D98B-4AEA-8AE9-0246C367B6B7}">
      <dgm:prSet phldrT="[Text]"/>
      <dgm:spPr>
        <a:solidFill>
          <a:schemeClr val="accent5"/>
        </a:solidFill>
      </dgm:spPr>
      <dgm:t>
        <a:bodyPr/>
        <a:lstStyle/>
        <a:p>
          <a:r>
            <a:rPr lang="en-US" dirty="0">
              <a:solidFill>
                <a:schemeClr val="bg1"/>
              </a:solidFill>
            </a:rPr>
            <a:t>Including </a:t>
          </a:r>
          <a:r>
            <a:rPr lang="en-US" b="1" dirty="0">
              <a:solidFill>
                <a:schemeClr val="bg1"/>
              </a:solidFill>
            </a:rPr>
            <a:t>integrity</a:t>
          </a:r>
          <a:r>
            <a:rPr lang="en-US" dirty="0">
              <a:solidFill>
                <a:schemeClr val="bg1"/>
              </a:solidFill>
            </a:rPr>
            <a:t> and </a:t>
          </a:r>
          <a:r>
            <a:rPr lang="en-US" b="1" dirty="0">
              <a:solidFill>
                <a:schemeClr val="bg1"/>
              </a:solidFill>
            </a:rPr>
            <a:t>objectivity</a:t>
          </a:r>
          <a:r>
            <a:rPr lang="en-US" dirty="0">
              <a:solidFill>
                <a:schemeClr val="bg1"/>
              </a:solidFill>
            </a:rPr>
            <a:t> which underpin </a:t>
          </a:r>
          <a:r>
            <a:rPr lang="en-US" b="1" dirty="0">
              <a:solidFill>
                <a:schemeClr val="bg1"/>
              </a:solidFill>
            </a:rPr>
            <a:t>independence</a:t>
          </a:r>
        </a:p>
      </dgm:t>
    </dgm:pt>
    <dgm:pt modelId="{11E2B3D5-683E-48DE-A7B2-115BB9A24D6F}" type="parTrans" cxnId="{980DDFE2-B372-41B5-95CB-5AC7950899FC}">
      <dgm:prSet/>
      <dgm:spPr/>
      <dgm:t>
        <a:bodyPr/>
        <a:lstStyle/>
        <a:p>
          <a:endParaRPr lang="en-US"/>
        </a:p>
      </dgm:t>
    </dgm:pt>
    <dgm:pt modelId="{816A3E16-B9BA-4F11-993A-49646755727B}" type="sibTrans" cxnId="{980DDFE2-B372-41B5-95CB-5AC7950899FC}">
      <dgm:prSet/>
      <dgm:spPr/>
      <dgm:t>
        <a:bodyPr/>
        <a:lstStyle/>
        <a:p>
          <a:endParaRPr lang="en-US"/>
        </a:p>
      </dgm:t>
    </dgm:pt>
    <dgm:pt modelId="{183B4C67-7F61-4BF2-B88A-96E91B098929}" type="pres">
      <dgm:prSet presAssocID="{825C893D-AB2A-4A1F-9C51-1BFBCAE6C629}" presName="diagram" presStyleCnt="0">
        <dgm:presLayoutVars>
          <dgm:chPref val="1"/>
          <dgm:dir/>
          <dgm:animOne val="branch"/>
          <dgm:animLvl val="lvl"/>
          <dgm:resizeHandles val="exact"/>
        </dgm:presLayoutVars>
      </dgm:prSet>
      <dgm:spPr/>
    </dgm:pt>
    <dgm:pt modelId="{F386BFA4-6CF0-41D4-86A0-A7814747CA2D}" type="pres">
      <dgm:prSet presAssocID="{B3516460-14C5-4CD0-8A0F-CEF25B91CFF4}" presName="root1" presStyleCnt="0"/>
      <dgm:spPr/>
    </dgm:pt>
    <dgm:pt modelId="{A12C1ACF-833D-4783-B5B2-0DB03F21FB97}" type="pres">
      <dgm:prSet presAssocID="{B3516460-14C5-4CD0-8A0F-CEF25B91CFF4}" presName="LevelOneTextNode" presStyleLbl="node0" presStyleIdx="0" presStyleCnt="1">
        <dgm:presLayoutVars>
          <dgm:chPref val="3"/>
        </dgm:presLayoutVars>
      </dgm:prSet>
      <dgm:spPr/>
    </dgm:pt>
    <dgm:pt modelId="{22C3A657-55ED-4559-AB7B-009D421B888F}" type="pres">
      <dgm:prSet presAssocID="{B3516460-14C5-4CD0-8A0F-CEF25B91CFF4}" presName="level2hierChild" presStyleCnt="0"/>
      <dgm:spPr/>
    </dgm:pt>
    <dgm:pt modelId="{86DBEF6F-9A43-4E70-8CFB-EB8324428F6F}" type="pres">
      <dgm:prSet presAssocID="{A28DC5F0-8E06-4B5D-9BFA-AFDAF759117D}" presName="conn2-1" presStyleLbl="parChTrans1D2" presStyleIdx="0" presStyleCnt="2"/>
      <dgm:spPr/>
    </dgm:pt>
    <dgm:pt modelId="{59A8C89F-C2AD-4B4F-A188-7B7B52EB9A0B}" type="pres">
      <dgm:prSet presAssocID="{A28DC5F0-8E06-4B5D-9BFA-AFDAF759117D}" presName="connTx" presStyleLbl="parChTrans1D2" presStyleIdx="0" presStyleCnt="2"/>
      <dgm:spPr/>
    </dgm:pt>
    <dgm:pt modelId="{97C30B86-DDFB-4930-8EEF-7005DFC8FD97}" type="pres">
      <dgm:prSet presAssocID="{9B13C2F5-F031-4087-A471-39D8539B1836}" presName="root2" presStyleCnt="0"/>
      <dgm:spPr/>
    </dgm:pt>
    <dgm:pt modelId="{646EEC34-DF1F-4BE7-A8F2-59EB8A5761E0}" type="pres">
      <dgm:prSet presAssocID="{9B13C2F5-F031-4087-A471-39D8539B1836}" presName="LevelTwoTextNode" presStyleLbl="node2" presStyleIdx="0" presStyleCnt="2">
        <dgm:presLayoutVars>
          <dgm:chPref val="3"/>
        </dgm:presLayoutVars>
      </dgm:prSet>
      <dgm:spPr/>
    </dgm:pt>
    <dgm:pt modelId="{54B50EBA-23B6-4ACC-9805-2F51A150D326}" type="pres">
      <dgm:prSet presAssocID="{9B13C2F5-F031-4087-A471-39D8539B1836}" presName="level3hierChild" presStyleCnt="0"/>
      <dgm:spPr/>
    </dgm:pt>
    <dgm:pt modelId="{18AB3AC4-D57C-444F-838D-659F6D20371B}" type="pres">
      <dgm:prSet presAssocID="{D04FECED-59E0-4639-B375-B40EAAC99142}" presName="conn2-1" presStyleLbl="parChTrans1D3" presStyleIdx="0" presStyleCnt="3"/>
      <dgm:spPr/>
    </dgm:pt>
    <dgm:pt modelId="{83939380-8CBE-46EF-908F-7EE3F1BD0E6E}" type="pres">
      <dgm:prSet presAssocID="{D04FECED-59E0-4639-B375-B40EAAC99142}" presName="connTx" presStyleLbl="parChTrans1D3" presStyleIdx="0" presStyleCnt="3"/>
      <dgm:spPr/>
    </dgm:pt>
    <dgm:pt modelId="{4BEA60EB-1007-4F38-8B91-D2C1FEFC8C20}" type="pres">
      <dgm:prSet presAssocID="{EAFB0E04-16A3-45C9-A9AC-4C61C1BA11ED}" presName="root2" presStyleCnt="0"/>
      <dgm:spPr/>
    </dgm:pt>
    <dgm:pt modelId="{52EBD5FA-1E5A-46CE-B933-26627CE6DBF2}" type="pres">
      <dgm:prSet presAssocID="{EAFB0E04-16A3-45C9-A9AC-4C61C1BA11ED}" presName="LevelTwoTextNode" presStyleLbl="node3" presStyleIdx="0" presStyleCnt="3">
        <dgm:presLayoutVars>
          <dgm:chPref val="3"/>
        </dgm:presLayoutVars>
      </dgm:prSet>
      <dgm:spPr/>
    </dgm:pt>
    <dgm:pt modelId="{A3D71CF7-24F3-43B9-BE90-537C432B217A}" type="pres">
      <dgm:prSet presAssocID="{EAFB0E04-16A3-45C9-A9AC-4C61C1BA11ED}" presName="level3hierChild" presStyleCnt="0"/>
      <dgm:spPr/>
    </dgm:pt>
    <dgm:pt modelId="{65D62AA6-77F2-40D8-B75E-360FF5FBBF4B}" type="pres">
      <dgm:prSet presAssocID="{EB6BB5D9-F9EF-4136-8AEE-07F7BDA5F648}" presName="conn2-1" presStyleLbl="parChTrans1D3" presStyleIdx="1" presStyleCnt="3"/>
      <dgm:spPr/>
    </dgm:pt>
    <dgm:pt modelId="{01DEA219-C1FF-4356-8D67-DAA1CEBEDF7E}" type="pres">
      <dgm:prSet presAssocID="{EB6BB5D9-F9EF-4136-8AEE-07F7BDA5F648}" presName="connTx" presStyleLbl="parChTrans1D3" presStyleIdx="1" presStyleCnt="3"/>
      <dgm:spPr/>
    </dgm:pt>
    <dgm:pt modelId="{8D95E7A7-46BA-4327-8638-8EB5624F832A}" type="pres">
      <dgm:prSet presAssocID="{A3E0BB51-6B53-46F1-83ED-C487F9BB5722}" presName="root2" presStyleCnt="0"/>
      <dgm:spPr/>
    </dgm:pt>
    <dgm:pt modelId="{C431F619-FF11-4970-A829-632AA8FBD484}" type="pres">
      <dgm:prSet presAssocID="{A3E0BB51-6B53-46F1-83ED-C487F9BB5722}" presName="LevelTwoTextNode" presStyleLbl="node3" presStyleIdx="1" presStyleCnt="3">
        <dgm:presLayoutVars>
          <dgm:chPref val="3"/>
        </dgm:presLayoutVars>
      </dgm:prSet>
      <dgm:spPr/>
    </dgm:pt>
    <dgm:pt modelId="{76C2AF85-3F0E-44CD-83E7-4056ECD7F275}" type="pres">
      <dgm:prSet presAssocID="{A3E0BB51-6B53-46F1-83ED-C487F9BB5722}" presName="level3hierChild" presStyleCnt="0"/>
      <dgm:spPr/>
    </dgm:pt>
    <dgm:pt modelId="{A387DBC2-71C9-4922-9EEA-2D28E4D7A9EA}" type="pres">
      <dgm:prSet presAssocID="{95CB3EE1-2FB5-4828-A058-18DCE2EC63FE}" presName="conn2-1" presStyleLbl="parChTrans1D2" presStyleIdx="1" presStyleCnt="2"/>
      <dgm:spPr/>
    </dgm:pt>
    <dgm:pt modelId="{F5764CEC-7EFD-4CB2-A125-AFBEFF9A7464}" type="pres">
      <dgm:prSet presAssocID="{95CB3EE1-2FB5-4828-A058-18DCE2EC63FE}" presName="connTx" presStyleLbl="parChTrans1D2" presStyleIdx="1" presStyleCnt="2"/>
      <dgm:spPr/>
    </dgm:pt>
    <dgm:pt modelId="{BE4D712F-971C-4A42-B061-88F4774551C2}" type="pres">
      <dgm:prSet presAssocID="{67E23914-150E-4B37-92CE-7257182DEB90}" presName="root2" presStyleCnt="0"/>
      <dgm:spPr/>
    </dgm:pt>
    <dgm:pt modelId="{F5EC6A6A-A9A1-4769-B0FB-9AAEFFDC1D7B}" type="pres">
      <dgm:prSet presAssocID="{67E23914-150E-4B37-92CE-7257182DEB90}" presName="LevelTwoTextNode" presStyleLbl="node2" presStyleIdx="1" presStyleCnt="2">
        <dgm:presLayoutVars>
          <dgm:chPref val="3"/>
        </dgm:presLayoutVars>
      </dgm:prSet>
      <dgm:spPr/>
    </dgm:pt>
    <dgm:pt modelId="{552D510B-8F5A-4A26-B71F-DE9C2889A062}" type="pres">
      <dgm:prSet presAssocID="{67E23914-150E-4B37-92CE-7257182DEB90}" presName="level3hierChild" presStyleCnt="0"/>
      <dgm:spPr/>
    </dgm:pt>
    <dgm:pt modelId="{2104FDE4-83B3-466A-A741-D2E4D58812DC}" type="pres">
      <dgm:prSet presAssocID="{11E2B3D5-683E-48DE-A7B2-115BB9A24D6F}" presName="conn2-1" presStyleLbl="parChTrans1D3" presStyleIdx="2" presStyleCnt="3"/>
      <dgm:spPr/>
    </dgm:pt>
    <dgm:pt modelId="{1286B281-4011-45B3-9272-3C0E9248F657}" type="pres">
      <dgm:prSet presAssocID="{11E2B3D5-683E-48DE-A7B2-115BB9A24D6F}" presName="connTx" presStyleLbl="parChTrans1D3" presStyleIdx="2" presStyleCnt="3"/>
      <dgm:spPr/>
    </dgm:pt>
    <dgm:pt modelId="{D6F499CF-3430-4160-874D-75016BD16A47}" type="pres">
      <dgm:prSet presAssocID="{B410C857-D98B-4AEA-8AE9-0246C367B6B7}" presName="root2" presStyleCnt="0"/>
      <dgm:spPr/>
    </dgm:pt>
    <dgm:pt modelId="{D816B166-55D2-4D5E-9CCB-BB23D8295293}" type="pres">
      <dgm:prSet presAssocID="{B410C857-D98B-4AEA-8AE9-0246C367B6B7}" presName="LevelTwoTextNode" presStyleLbl="node3" presStyleIdx="2" presStyleCnt="3">
        <dgm:presLayoutVars>
          <dgm:chPref val="3"/>
        </dgm:presLayoutVars>
      </dgm:prSet>
      <dgm:spPr/>
    </dgm:pt>
    <dgm:pt modelId="{20F288C8-E4A5-4EE0-87C6-52A130459A32}" type="pres">
      <dgm:prSet presAssocID="{B410C857-D98B-4AEA-8AE9-0246C367B6B7}" presName="level3hierChild" presStyleCnt="0"/>
      <dgm:spPr/>
    </dgm:pt>
  </dgm:ptLst>
  <dgm:cxnLst>
    <dgm:cxn modelId="{B6BDAB0F-A81C-4511-AE14-54FFF85B80D6}" type="presOf" srcId="{D04FECED-59E0-4639-B375-B40EAAC99142}" destId="{83939380-8CBE-46EF-908F-7EE3F1BD0E6E}" srcOrd="1" destOrd="0" presId="urn:microsoft.com/office/officeart/2005/8/layout/hierarchy2"/>
    <dgm:cxn modelId="{4F498311-5AE0-4945-8EE7-200E48B9CCC5}" type="presOf" srcId="{9B13C2F5-F031-4087-A471-39D8539B1836}" destId="{646EEC34-DF1F-4BE7-A8F2-59EB8A5761E0}" srcOrd="0" destOrd="0" presId="urn:microsoft.com/office/officeart/2005/8/layout/hierarchy2"/>
    <dgm:cxn modelId="{B6F19115-66B6-4CCB-A857-AC6E29998D40}" srcId="{9B13C2F5-F031-4087-A471-39D8539B1836}" destId="{EAFB0E04-16A3-45C9-A9AC-4C61C1BA11ED}" srcOrd="0" destOrd="0" parTransId="{D04FECED-59E0-4639-B375-B40EAAC99142}" sibTransId="{1003917C-8809-4DC3-911A-C3C7E37896C3}"/>
    <dgm:cxn modelId="{1C9D192D-8FC7-43F9-ABB4-039FF7EAA33B}" type="presOf" srcId="{B3516460-14C5-4CD0-8A0F-CEF25B91CFF4}" destId="{A12C1ACF-833D-4783-B5B2-0DB03F21FB97}" srcOrd="0" destOrd="0" presId="urn:microsoft.com/office/officeart/2005/8/layout/hierarchy2"/>
    <dgm:cxn modelId="{833DE433-46C1-497E-AF86-0C31424DB1F4}" type="presOf" srcId="{A3E0BB51-6B53-46F1-83ED-C487F9BB5722}" destId="{C431F619-FF11-4970-A829-632AA8FBD484}" srcOrd="0" destOrd="0" presId="urn:microsoft.com/office/officeart/2005/8/layout/hierarchy2"/>
    <dgm:cxn modelId="{FCDE6C69-5831-4B47-BA3B-D129DDAFFC25}" type="presOf" srcId="{67E23914-150E-4B37-92CE-7257182DEB90}" destId="{F5EC6A6A-A9A1-4769-B0FB-9AAEFFDC1D7B}" srcOrd="0" destOrd="0" presId="urn:microsoft.com/office/officeart/2005/8/layout/hierarchy2"/>
    <dgm:cxn modelId="{D6F22450-820C-4C5B-A006-B09E7E83C9AF}" type="presOf" srcId="{A28DC5F0-8E06-4B5D-9BFA-AFDAF759117D}" destId="{86DBEF6F-9A43-4E70-8CFB-EB8324428F6F}" srcOrd="0" destOrd="0" presId="urn:microsoft.com/office/officeart/2005/8/layout/hierarchy2"/>
    <dgm:cxn modelId="{F6541058-6982-411F-B8C7-A9DEBC96308E}" type="presOf" srcId="{EAFB0E04-16A3-45C9-A9AC-4C61C1BA11ED}" destId="{52EBD5FA-1E5A-46CE-B933-26627CE6DBF2}" srcOrd="0" destOrd="0" presId="urn:microsoft.com/office/officeart/2005/8/layout/hierarchy2"/>
    <dgm:cxn modelId="{DB788859-50CD-4BC6-9B6E-C96681A7BBD5}" type="presOf" srcId="{11E2B3D5-683E-48DE-A7B2-115BB9A24D6F}" destId="{2104FDE4-83B3-466A-A741-D2E4D58812DC}" srcOrd="0" destOrd="0" presId="urn:microsoft.com/office/officeart/2005/8/layout/hierarchy2"/>
    <dgm:cxn modelId="{3FA1C27A-61C3-4D8B-B607-0A36F6F95CCF}" type="presOf" srcId="{95CB3EE1-2FB5-4828-A058-18DCE2EC63FE}" destId="{F5764CEC-7EFD-4CB2-A125-AFBEFF9A7464}" srcOrd="1" destOrd="0" presId="urn:microsoft.com/office/officeart/2005/8/layout/hierarchy2"/>
    <dgm:cxn modelId="{286A6993-7028-46EE-90C9-21E15DA2CB5A}" type="presOf" srcId="{11E2B3D5-683E-48DE-A7B2-115BB9A24D6F}" destId="{1286B281-4011-45B3-9272-3C0E9248F657}" srcOrd="1" destOrd="0" presId="urn:microsoft.com/office/officeart/2005/8/layout/hierarchy2"/>
    <dgm:cxn modelId="{49C8A398-A057-4A1B-951A-7B8C48947517}" type="presOf" srcId="{B410C857-D98B-4AEA-8AE9-0246C367B6B7}" destId="{D816B166-55D2-4D5E-9CCB-BB23D8295293}" srcOrd="0" destOrd="0" presId="urn:microsoft.com/office/officeart/2005/8/layout/hierarchy2"/>
    <dgm:cxn modelId="{1F1A009A-AD8B-4550-9F1C-DFB5ACF5948F}" type="presOf" srcId="{825C893D-AB2A-4A1F-9C51-1BFBCAE6C629}" destId="{183B4C67-7F61-4BF2-B88A-96E91B098929}" srcOrd="0" destOrd="0" presId="urn:microsoft.com/office/officeart/2005/8/layout/hierarchy2"/>
    <dgm:cxn modelId="{054D4EA0-B141-41CF-85AA-C17815E0A2B8}" type="presOf" srcId="{95CB3EE1-2FB5-4828-A058-18DCE2EC63FE}" destId="{A387DBC2-71C9-4922-9EEA-2D28E4D7A9EA}" srcOrd="0" destOrd="0" presId="urn:microsoft.com/office/officeart/2005/8/layout/hierarchy2"/>
    <dgm:cxn modelId="{51A80AA9-D5F6-40F9-9DBD-A31BF07D75B4}" type="presOf" srcId="{D04FECED-59E0-4639-B375-B40EAAC99142}" destId="{18AB3AC4-D57C-444F-838D-659F6D20371B}" srcOrd="0" destOrd="0" presId="urn:microsoft.com/office/officeart/2005/8/layout/hierarchy2"/>
    <dgm:cxn modelId="{2DD8B7BB-35EF-4ED0-B9C9-F03EC54D1DCB}" type="presOf" srcId="{A28DC5F0-8E06-4B5D-9BFA-AFDAF759117D}" destId="{59A8C89F-C2AD-4B4F-A188-7B7B52EB9A0B}" srcOrd="1" destOrd="0" presId="urn:microsoft.com/office/officeart/2005/8/layout/hierarchy2"/>
    <dgm:cxn modelId="{31C9B4D1-2968-413C-8D3E-613BE49E04C3}" type="presOf" srcId="{EB6BB5D9-F9EF-4136-8AEE-07F7BDA5F648}" destId="{01DEA219-C1FF-4356-8D67-DAA1CEBEDF7E}" srcOrd="1" destOrd="0" presId="urn:microsoft.com/office/officeart/2005/8/layout/hierarchy2"/>
    <dgm:cxn modelId="{ED2197DA-1C0B-476B-B25D-3C84E647CAB9}" srcId="{9B13C2F5-F031-4087-A471-39D8539B1836}" destId="{A3E0BB51-6B53-46F1-83ED-C487F9BB5722}" srcOrd="1" destOrd="0" parTransId="{EB6BB5D9-F9EF-4136-8AEE-07F7BDA5F648}" sibTransId="{21DC6E5A-90AA-4C80-ABB8-DABD15584FED}"/>
    <dgm:cxn modelId="{980DDFE2-B372-41B5-95CB-5AC7950899FC}" srcId="{67E23914-150E-4B37-92CE-7257182DEB90}" destId="{B410C857-D98B-4AEA-8AE9-0246C367B6B7}" srcOrd="0" destOrd="0" parTransId="{11E2B3D5-683E-48DE-A7B2-115BB9A24D6F}" sibTransId="{816A3E16-B9BA-4F11-993A-49646755727B}"/>
    <dgm:cxn modelId="{E07D53E3-86F6-42E5-84C3-49E69A406954}" srcId="{825C893D-AB2A-4A1F-9C51-1BFBCAE6C629}" destId="{B3516460-14C5-4CD0-8A0F-CEF25B91CFF4}" srcOrd="0" destOrd="0" parTransId="{58CFEC70-7723-43F3-96F1-C69284332876}" sibTransId="{E5C74924-87B5-43A0-AB0A-F9B24F797371}"/>
    <dgm:cxn modelId="{073EBFE6-601E-4054-82FA-E9B440529AA8}" type="presOf" srcId="{EB6BB5D9-F9EF-4136-8AEE-07F7BDA5F648}" destId="{65D62AA6-77F2-40D8-B75E-360FF5FBBF4B}" srcOrd="0" destOrd="0" presId="urn:microsoft.com/office/officeart/2005/8/layout/hierarchy2"/>
    <dgm:cxn modelId="{3D36C7E7-7C64-4F44-8049-EDCFF1002750}" srcId="{B3516460-14C5-4CD0-8A0F-CEF25B91CFF4}" destId="{9B13C2F5-F031-4087-A471-39D8539B1836}" srcOrd="0" destOrd="0" parTransId="{A28DC5F0-8E06-4B5D-9BFA-AFDAF759117D}" sibTransId="{C8FACD87-1D95-42DC-9085-1F8971896DC9}"/>
    <dgm:cxn modelId="{8674AAEF-6048-4FA9-9C6F-8E50C478411C}" srcId="{B3516460-14C5-4CD0-8A0F-CEF25B91CFF4}" destId="{67E23914-150E-4B37-92CE-7257182DEB90}" srcOrd="1" destOrd="0" parTransId="{95CB3EE1-2FB5-4828-A058-18DCE2EC63FE}" sibTransId="{54407491-AF21-4621-B596-6BF5E25DE6F4}"/>
    <dgm:cxn modelId="{2EDE88F6-8A5F-4C8D-B95E-8BE87EB0BF7A}" type="presParOf" srcId="{183B4C67-7F61-4BF2-B88A-96E91B098929}" destId="{F386BFA4-6CF0-41D4-86A0-A7814747CA2D}" srcOrd="0" destOrd="0" presId="urn:microsoft.com/office/officeart/2005/8/layout/hierarchy2"/>
    <dgm:cxn modelId="{E80628B5-05BC-4B16-A0CE-3C72663BB7F3}" type="presParOf" srcId="{F386BFA4-6CF0-41D4-86A0-A7814747CA2D}" destId="{A12C1ACF-833D-4783-B5B2-0DB03F21FB97}" srcOrd="0" destOrd="0" presId="urn:microsoft.com/office/officeart/2005/8/layout/hierarchy2"/>
    <dgm:cxn modelId="{02D6E0AC-59A4-4A20-A6E6-AEBB25D3771D}" type="presParOf" srcId="{F386BFA4-6CF0-41D4-86A0-A7814747CA2D}" destId="{22C3A657-55ED-4559-AB7B-009D421B888F}" srcOrd="1" destOrd="0" presId="urn:microsoft.com/office/officeart/2005/8/layout/hierarchy2"/>
    <dgm:cxn modelId="{83B8B5CE-96C0-4F8C-B64F-445465764ACB}" type="presParOf" srcId="{22C3A657-55ED-4559-AB7B-009D421B888F}" destId="{86DBEF6F-9A43-4E70-8CFB-EB8324428F6F}" srcOrd="0" destOrd="0" presId="urn:microsoft.com/office/officeart/2005/8/layout/hierarchy2"/>
    <dgm:cxn modelId="{BCF97091-AC3E-4931-8F2A-7EC6A7659ACB}" type="presParOf" srcId="{86DBEF6F-9A43-4E70-8CFB-EB8324428F6F}" destId="{59A8C89F-C2AD-4B4F-A188-7B7B52EB9A0B}" srcOrd="0" destOrd="0" presId="urn:microsoft.com/office/officeart/2005/8/layout/hierarchy2"/>
    <dgm:cxn modelId="{F77311C5-11DE-40EC-A58F-DE338D748F8E}" type="presParOf" srcId="{22C3A657-55ED-4559-AB7B-009D421B888F}" destId="{97C30B86-DDFB-4930-8EEF-7005DFC8FD97}" srcOrd="1" destOrd="0" presId="urn:microsoft.com/office/officeart/2005/8/layout/hierarchy2"/>
    <dgm:cxn modelId="{AC24A17D-5C0E-40B2-9CEB-A09E97BCE60B}" type="presParOf" srcId="{97C30B86-DDFB-4930-8EEF-7005DFC8FD97}" destId="{646EEC34-DF1F-4BE7-A8F2-59EB8A5761E0}" srcOrd="0" destOrd="0" presId="urn:microsoft.com/office/officeart/2005/8/layout/hierarchy2"/>
    <dgm:cxn modelId="{6C79E1E9-A7D9-46A9-85B0-327FEC5D93C4}" type="presParOf" srcId="{97C30B86-DDFB-4930-8EEF-7005DFC8FD97}" destId="{54B50EBA-23B6-4ACC-9805-2F51A150D326}" srcOrd="1" destOrd="0" presId="urn:microsoft.com/office/officeart/2005/8/layout/hierarchy2"/>
    <dgm:cxn modelId="{3E45AC86-EC13-4A1C-9719-9A24412F5D4D}" type="presParOf" srcId="{54B50EBA-23B6-4ACC-9805-2F51A150D326}" destId="{18AB3AC4-D57C-444F-838D-659F6D20371B}" srcOrd="0" destOrd="0" presId="urn:microsoft.com/office/officeart/2005/8/layout/hierarchy2"/>
    <dgm:cxn modelId="{41B6937E-8F01-456B-AA8C-C2F39926F413}" type="presParOf" srcId="{18AB3AC4-D57C-444F-838D-659F6D20371B}" destId="{83939380-8CBE-46EF-908F-7EE3F1BD0E6E}" srcOrd="0" destOrd="0" presId="urn:microsoft.com/office/officeart/2005/8/layout/hierarchy2"/>
    <dgm:cxn modelId="{FEDA09B4-CE19-4240-BC43-D0FED107E702}" type="presParOf" srcId="{54B50EBA-23B6-4ACC-9805-2F51A150D326}" destId="{4BEA60EB-1007-4F38-8B91-D2C1FEFC8C20}" srcOrd="1" destOrd="0" presId="urn:microsoft.com/office/officeart/2005/8/layout/hierarchy2"/>
    <dgm:cxn modelId="{43F9E7D0-9DF3-454D-B5E0-D3C527B16DF8}" type="presParOf" srcId="{4BEA60EB-1007-4F38-8B91-D2C1FEFC8C20}" destId="{52EBD5FA-1E5A-46CE-B933-26627CE6DBF2}" srcOrd="0" destOrd="0" presId="urn:microsoft.com/office/officeart/2005/8/layout/hierarchy2"/>
    <dgm:cxn modelId="{6B584900-6301-4573-BCE2-66E497762FDD}" type="presParOf" srcId="{4BEA60EB-1007-4F38-8B91-D2C1FEFC8C20}" destId="{A3D71CF7-24F3-43B9-BE90-537C432B217A}" srcOrd="1" destOrd="0" presId="urn:microsoft.com/office/officeart/2005/8/layout/hierarchy2"/>
    <dgm:cxn modelId="{6305C433-0006-4F94-BE56-42F11117E41D}" type="presParOf" srcId="{54B50EBA-23B6-4ACC-9805-2F51A150D326}" destId="{65D62AA6-77F2-40D8-B75E-360FF5FBBF4B}" srcOrd="2" destOrd="0" presId="urn:microsoft.com/office/officeart/2005/8/layout/hierarchy2"/>
    <dgm:cxn modelId="{D112D6D1-AE54-415C-970E-B37422134C3E}" type="presParOf" srcId="{65D62AA6-77F2-40D8-B75E-360FF5FBBF4B}" destId="{01DEA219-C1FF-4356-8D67-DAA1CEBEDF7E}" srcOrd="0" destOrd="0" presId="urn:microsoft.com/office/officeart/2005/8/layout/hierarchy2"/>
    <dgm:cxn modelId="{2FDFAC1C-2498-40B4-95AC-831983B07BDF}" type="presParOf" srcId="{54B50EBA-23B6-4ACC-9805-2F51A150D326}" destId="{8D95E7A7-46BA-4327-8638-8EB5624F832A}" srcOrd="3" destOrd="0" presId="urn:microsoft.com/office/officeart/2005/8/layout/hierarchy2"/>
    <dgm:cxn modelId="{E50C3FE6-6ECA-4BD5-9949-9804BF0E8710}" type="presParOf" srcId="{8D95E7A7-46BA-4327-8638-8EB5624F832A}" destId="{C431F619-FF11-4970-A829-632AA8FBD484}" srcOrd="0" destOrd="0" presId="urn:microsoft.com/office/officeart/2005/8/layout/hierarchy2"/>
    <dgm:cxn modelId="{EE529C4C-7C8F-4FD1-BE3A-FB04394490E4}" type="presParOf" srcId="{8D95E7A7-46BA-4327-8638-8EB5624F832A}" destId="{76C2AF85-3F0E-44CD-83E7-4056ECD7F275}" srcOrd="1" destOrd="0" presId="urn:microsoft.com/office/officeart/2005/8/layout/hierarchy2"/>
    <dgm:cxn modelId="{CCAE6C39-0786-4D11-B8CB-A2C23C23CF6C}" type="presParOf" srcId="{22C3A657-55ED-4559-AB7B-009D421B888F}" destId="{A387DBC2-71C9-4922-9EEA-2D28E4D7A9EA}" srcOrd="2" destOrd="0" presId="urn:microsoft.com/office/officeart/2005/8/layout/hierarchy2"/>
    <dgm:cxn modelId="{52D787CB-5B8B-4B00-9BE7-058DF11231D1}" type="presParOf" srcId="{A387DBC2-71C9-4922-9EEA-2D28E4D7A9EA}" destId="{F5764CEC-7EFD-4CB2-A125-AFBEFF9A7464}" srcOrd="0" destOrd="0" presId="urn:microsoft.com/office/officeart/2005/8/layout/hierarchy2"/>
    <dgm:cxn modelId="{7DD05C85-7A3A-441A-8900-D285A2D9DC69}" type="presParOf" srcId="{22C3A657-55ED-4559-AB7B-009D421B888F}" destId="{BE4D712F-971C-4A42-B061-88F4774551C2}" srcOrd="3" destOrd="0" presId="urn:microsoft.com/office/officeart/2005/8/layout/hierarchy2"/>
    <dgm:cxn modelId="{B9BD75A2-78BF-4605-9659-35B18DF62ED5}" type="presParOf" srcId="{BE4D712F-971C-4A42-B061-88F4774551C2}" destId="{F5EC6A6A-A9A1-4769-B0FB-9AAEFFDC1D7B}" srcOrd="0" destOrd="0" presId="urn:microsoft.com/office/officeart/2005/8/layout/hierarchy2"/>
    <dgm:cxn modelId="{A5B08289-0BD4-4F50-8526-28A14216ED92}" type="presParOf" srcId="{BE4D712F-971C-4A42-B061-88F4774551C2}" destId="{552D510B-8F5A-4A26-B71F-DE9C2889A062}" srcOrd="1" destOrd="0" presId="urn:microsoft.com/office/officeart/2005/8/layout/hierarchy2"/>
    <dgm:cxn modelId="{60D77368-5ADC-4193-9BFB-4DDACFAF3EAE}" type="presParOf" srcId="{552D510B-8F5A-4A26-B71F-DE9C2889A062}" destId="{2104FDE4-83B3-466A-A741-D2E4D58812DC}" srcOrd="0" destOrd="0" presId="urn:microsoft.com/office/officeart/2005/8/layout/hierarchy2"/>
    <dgm:cxn modelId="{FE6C04BD-BB65-43F7-8B30-E1D58021C564}" type="presParOf" srcId="{2104FDE4-83B3-466A-A741-D2E4D58812DC}" destId="{1286B281-4011-45B3-9272-3C0E9248F657}" srcOrd="0" destOrd="0" presId="urn:microsoft.com/office/officeart/2005/8/layout/hierarchy2"/>
    <dgm:cxn modelId="{2402915F-F87D-4CB3-9572-A38EEC59471F}" type="presParOf" srcId="{552D510B-8F5A-4A26-B71F-DE9C2889A062}" destId="{D6F499CF-3430-4160-874D-75016BD16A47}" srcOrd="1" destOrd="0" presId="urn:microsoft.com/office/officeart/2005/8/layout/hierarchy2"/>
    <dgm:cxn modelId="{F0E2FA28-BCD6-404D-9896-3EA138273AD1}" type="presParOf" srcId="{D6F499CF-3430-4160-874D-75016BD16A47}" destId="{D816B166-55D2-4D5E-9CCB-BB23D8295293}" srcOrd="0" destOrd="0" presId="urn:microsoft.com/office/officeart/2005/8/layout/hierarchy2"/>
    <dgm:cxn modelId="{D40E9804-8F4A-4E36-BA41-22BF21F383B0}" type="presParOf" srcId="{D6F499CF-3430-4160-874D-75016BD16A47}" destId="{20F288C8-E4A5-4EE0-87C6-52A130459A32}"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5C893D-AB2A-4A1F-9C51-1BFBCAE6C629}"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B3516460-14C5-4CD0-8A0F-CEF25B91CFF4}">
      <dgm:prSet phldrT="[Text]"/>
      <dgm:spPr/>
      <dgm:t>
        <a:bodyPr/>
        <a:lstStyle/>
        <a:p>
          <a:r>
            <a:rPr lang="en-US" dirty="0"/>
            <a:t>In the </a:t>
          </a:r>
          <a:r>
            <a:rPr lang="en-US" b="1" dirty="0"/>
            <a:t>public interest </a:t>
          </a:r>
          <a:r>
            <a:rPr lang="en-US" dirty="0"/>
            <a:t>for auditors to be </a:t>
          </a:r>
          <a:r>
            <a:rPr lang="en-US" b="1" dirty="0"/>
            <a:t>independent</a:t>
          </a:r>
          <a:endParaRPr lang="en-US" dirty="0"/>
        </a:p>
      </dgm:t>
    </dgm:pt>
    <dgm:pt modelId="{58CFEC70-7723-43F3-96F1-C69284332876}" type="parTrans" cxnId="{E07D53E3-86F6-42E5-84C3-49E69A406954}">
      <dgm:prSet/>
      <dgm:spPr/>
      <dgm:t>
        <a:bodyPr/>
        <a:lstStyle/>
        <a:p>
          <a:endParaRPr lang="en-US"/>
        </a:p>
      </dgm:t>
    </dgm:pt>
    <dgm:pt modelId="{E5C74924-87B5-43A0-AB0A-F9B24F797371}" type="sibTrans" cxnId="{E07D53E3-86F6-42E5-84C3-49E69A406954}">
      <dgm:prSet/>
      <dgm:spPr/>
      <dgm:t>
        <a:bodyPr/>
        <a:lstStyle/>
        <a:p>
          <a:endParaRPr lang="en-US"/>
        </a:p>
      </dgm:t>
    </dgm:pt>
    <dgm:pt modelId="{9B13C2F5-F031-4087-A471-39D8539B1836}">
      <dgm:prSet phldrT="[Text]"/>
      <dgm:spPr>
        <a:solidFill>
          <a:schemeClr val="accent3">
            <a:lumMod val="75000"/>
          </a:schemeClr>
        </a:solidFill>
      </dgm:spPr>
      <dgm:t>
        <a:bodyPr/>
        <a:lstStyle/>
        <a:p>
          <a:r>
            <a:rPr lang="en-US" dirty="0"/>
            <a:t>Apply </a:t>
          </a:r>
          <a:r>
            <a:rPr lang="en-US" b="1" dirty="0"/>
            <a:t>Part 4A </a:t>
          </a:r>
          <a:r>
            <a:rPr lang="en-US" dirty="0"/>
            <a:t>of the Code with respect to the </a:t>
          </a:r>
          <a:r>
            <a:rPr lang="en-US" b="1" dirty="0"/>
            <a:t>audit client</a:t>
          </a:r>
        </a:p>
      </dgm:t>
    </dgm:pt>
    <dgm:pt modelId="{A28DC5F0-8E06-4B5D-9BFA-AFDAF759117D}" type="parTrans" cxnId="{3D36C7E7-7C64-4F44-8049-EDCFF1002750}">
      <dgm:prSet/>
      <dgm:spPr/>
      <dgm:t>
        <a:bodyPr/>
        <a:lstStyle/>
        <a:p>
          <a:endParaRPr lang="en-US"/>
        </a:p>
      </dgm:t>
    </dgm:pt>
    <dgm:pt modelId="{C8FACD87-1D95-42DC-9085-1F8971896DC9}" type="sibTrans" cxnId="{3D36C7E7-7C64-4F44-8049-EDCFF1002750}">
      <dgm:prSet/>
      <dgm:spPr/>
      <dgm:t>
        <a:bodyPr/>
        <a:lstStyle/>
        <a:p>
          <a:endParaRPr lang="en-US"/>
        </a:p>
      </dgm:t>
    </dgm:pt>
    <dgm:pt modelId="{EAFB0E04-16A3-45C9-A9AC-4C61C1BA11ED}">
      <dgm:prSet phldrT="[Text]"/>
      <dgm:spPr>
        <a:solidFill>
          <a:schemeClr val="accent3"/>
        </a:solidFill>
      </dgm:spPr>
      <dgm:t>
        <a:bodyPr/>
        <a:lstStyle/>
        <a:p>
          <a:r>
            <a:rPr lang="en-US" dirty="0">
              <a:solidFill>
                <a:schemeClr val="bg1"/>
              </a:solidFill>
            </a:rPr>
            <a:t>Outlines how to </a:t>
          </a:r>
          <a:r>
            <a:rPr lang="en-US" b="1" dirty="0">
              <a:solidFill>
                <a:schemeClr val="bg1"/>
              </a:solidFill>
            </a:rPr>
            <a:t>apply the CF </a:t>
          </a:r>
          <a:r>
            <a:rPr lang="en-US" dirty="0">
              <a:solidFill>
                <a:schemeClr val="bg1"/>
              </a:solidFill>
            </a:rPr>
            <a:t>to maintain </a:t>
          </a:r>
          <a:r>
            <a:rPr lang="en-US" b="1" dirty="0">
              <a:solidFill>
                <a:schemeClr val="bg1"/>
              </a:solidFill>
            </a:rPr>
            <a:t>independence</a:t>
          </a:r>
        </a:p>
      </dgm:t>
    </dgm:pt>
    <dgm:pt modelId="{D04FECED-59E0-4639-B375-B40EAAC99142}" type="parTrans" cxnId="{B6F19115-66B6-4CCB-A857-AC6E29998D40}">
      <dgm:prSet/>
      <dgm:spPr/>
      <dgm:t>
        <a:bodyPr/>
        <a:lstStyle/>
        <a:p>
          <a:endParaRPr lang="en-US"/>
        </a:p>
      </dgm:t>
    </dgm:pt>
    <dgm:pt modelId="{1003917C-8809-4DC3-911A-C3C7E37896C3}" type="sibTrans" cxnId="{B6F19115-66B6-4CCB-A857-AC6E29998D40}">
      <dgm:prSet/>
      <dgm:spPr/>
      <dgm:t>
        <a:bodyPr/>
        <a:lstStyle/>
        <a:p>
          <a:endParaRPr lang="en-US"/>
        </a:p>
      </dgm:t>
    </dgm:pt>
    <dgm:pt modelId="{A3E0BB51-6B53-46F1-83ED-C487F9BB5722}">
      <dgm:prSet phldrT="[Text]"/>
      <dgm:spPr>
        <a:solidFill>
          <a:schemeClr val="accent3"/>
        </a:solidFill>
      </dgm:spPr>
      <dgm:t>
        <a:bodyPr/>
        <a:lstStyle/>
        <a:p>
          <a:r>
            <a:rPr lang="en-US" dirty="0">
              <a:solidFill>
                <a:schemeClr val="bg1"/>
              </a:solidFill>
            </a:rPr>
            <a:t>Includes </a:t>
          </a:r>
          <a:r>
            <a:rPr lang="en-US" b="1" dirty="0">
              <a:solidFill>
                <a:schemeClr val="bg1"/>
              </a:solidFill>
            </a:rPr>
            <a:t>prohibitions</a:t>
          </a:r>
          <a:r>
            <a:rPr lang="en-US" dirty="0">
              <a:solidFill>
                <a:schemeClr val="bg1"/>
              </a:solidFill>
            </a:rPr>
            <a:t> and provisions relating to the client’s </a:t>
          </a:r>
          <a:r>
            <a:rPr lang="en-US" b="1" dirty="0">
              <a:solidFill>
                <a:schemeClr val="bg1"/>
              </a:solidFill>
            </a:rPr>
            <a:t>management</a:t>
          </a:r>
        </a:p>
      </dgm:t>
    </dgm:pt>
    <dgm:pt modelId="{EB6BB5D9-F9EF-4136-8AEE-07F7BDA5F648}" type="parTrans" cxnId="{ED2197DA-1C0B-476B-B25D-3C84E647CAB9}">
      <dgm:prSet/>
      <dgm:spPr/>
      <dgm:t>
        <a:bodyPr/>
        <a:lstStyle/>
        <a:p>
          <a:endParaRPr lang="en-US"/>
        </a:p>
      </dgm:t>
    </dgm:pt>
    <dgm:pt modelId="{21DC6E5A-90AA-4C80-ABB8-DABD15584FED}" type="sibTrans" cxnId="{ED2197DA-1C0B-476B-B25D-3C84E647CAB9}">
      <dgm:prSet/>
      <dgm:spPr/>
      <dgm:t>
        <a:bodyPr/>
        <a:lstStyle/>
        <a:p>
          <a:endParaRPr lang="en-US"/>
        </a:p>
      </dgm:t>
    </dgm:pt>
    <dgm:pt modelId="{67E23914-150E-4B37-92CE-7257182DEB90}">
      <dgm:prSet phldrT="[Text]"/>
      <dgm:spPr>
        <a:solidFill>
          <a:schemeClr val="accent5">
            <a:lumMod val="75000"/>
          </a:schemeClr>
        </a:solidFill>
      </dgm:spPr>
      <dgm:t>
        <a:bodyPr/>
        <a:lstStyle/>
        <a:p>
          <a:r>
            <a:rPr lang="en-US" dirty="0"/>
            <a:t>Comply with </a:t>
          </a:r>
          <a:r>
            <a:rPr lang="en-US" b="1" dirty="0"/>
            <a:t>FPs</a:t>
          </a:r>
          <a:r>
            <a:rPr lang="en-US" dirty="0"/>
            <a:t> and independence &amp; apply the </a:t>
          </a:r>
          <a:r>
            <a:rPr lang="en-US" b="1" dirty="0"/>
            <a:t>CF</a:t>
          </a:r>
        </a:p>
      </dgm:t>
    </dgm:pt>
    <dgm:pt modelId="{95CB3EE1-2FB5-4828-A058-18DCE2EC63FE}" type="parTrans" cxnId="{8674AAEF-6048-4FA9-9C6F-8E50C478411C}">
      <dgm:prSet/>
      <dgm:spPr/>
      <dgm:t>
        <a:bodyPr/>
        <a:lstStyle/>
        <a:p>
          <a:endParaRPr lang="en-US"/>
        </a:p>
      </dgm:t>
    </dgm:pt>
    <dgm:pt modelId="{54407491-AF21-4621-B596-6BF5E25DE6F4}" type="sibTrans" cxnId="{8674AAEF-6048-4FA9-9C6F-8E50C478411C}">
      <dgm:prSet/>
      <dgm:spPr/>
      <dgm:t>
        <a:bodyPr/>
        <a:lstStyle/>
        <a:p>
          <a:endParaRPr lang="en-US"/>
        </a:p>
      </dgm:t>
    </dgm:pt>
    <dgm:pt modelId="{B410C857-D98B-4AEA-8AE9-0246C367B6B7}">
      <dgm:prSet phldrT="[Text]"/>
      <dgm:spPr>
        <a:solidFill>
          <a:schemeClr val="accent5"/>
        </a:solidFill>
      </dgm:spPr>
      <dgm:t>
        <a:bodyPr/>
        <a:lstStyle/>
        <a:p>
          <a:r>
            <a:rPr lang="en-US" dirty="0">
              <a:solidFill>
                <a:schemeClr val="bg1"/>
              </a:solidFill>
            </a:rPr>
            <a:t>Including </a:t>
          </a:r>
          <a:r>
            <a:rPr lang="en-US" b="1" dirty="0">
              <a:solidFill>
                <a:schemeClr val="bg1"/>
              </a:solidFill>
            </a:rPr>
            <a:t>integrity</a:t>
          </a:r>
          <a:r>
            <a:rPr lang="en-US" dirty="0">
              <a:solidFill>
                <a:schemeClr val="bg1"/>
              </a:solidFill>
            </a:rPr>
            <a:t> and </a:t>
          </a:r>
          <a:r>
            <a:rPr lang="en-US" b="1" dirty="0">
              <a:solidFill>
                <a:schemeClr val="bg1"/>
              </a:solidFill>
            </a:rPr>
            <a:t>objectivity</a:t>
          </a:r>
          <a:r>
            <a:rPr lang="en-US" dirty="0">
              <a:solidFill>
                <a:schemeClr val="bg1"/>
              </a:solidFill>
            </a:rPr>
            <a:t> which underpin </a:t>
          </a:r>
          <a:r>
            <a:rPr lang="en-US" b="1" dirty="0">
              <a:solidFill>
                <a:schemeClr val="bg1"/>
              </a:solidFill>
            </a:rPr>
            <a:t>independence</a:t>
          </a:r>
        </a:p>
      </dgm:t>
    </dgm:pt>
    <dgm:pt modelId="{11E2B3D5-683E-48DE-A7B2-115BB9A24D6F}" type="parTrans" cxnId="{980DDFE2-B372-41B5-95CB-5AC7950899FC}">
      <dgm:prSet/>
      <dgm:spPr/>
      <dgm:t>
        <a:bodyPr/>
        <a:lstStyle/>
        <a:p>
          <a:endParaRPr lang="en-US"/>
        </a:p>
      </dgm:t>
    </dgm:pt>
    <dgm:pt modelId="{816A3E16-B9BA-4F11-993A-49646755727B}" type="sibTrans" cxnId="{980DDFE2-B372-41B5-95CB-5AC7950899FC}">
      <dgm:prSet/>
      <dgm:spPr/>
      <dgm:t>
        <a:bodyPr/>
        <a:lstStyle/>
        <a:p>
          <a:endParaRPr lang="en-US"/>
        </a:p>
      </dgm:t>
    </dgm:pt>
    <dgm:pt modelId="{183B4C67-7F61-4BF2-B88A-96E91B098929}" type="pres">
      <dgm:prSet presAssocID="{825C893D-AB2A-4A1F-9C51-1BFBCAE6C629}" presName="diagram" presStyleCnt="0">
        <dgm:presLayoutVars>
          <dgm:chPref val="1"/>
          <dgm:dir/>
          <dgm:animOne val="branch"/>
          <dgm:animLvl val="lvl"/>
          <dgm:resizeHandles val="exact"/>
        </dgm:presLayoutVars>
      </dgm:prSet>
      <dgm:spPr/>
    </dgm:pt>
    <dgm:pt modelId="{F386BFA4-6CF0-41D4-86A0-A7814747CA2D}" type="pres">
      <dgm:prSet presAssocID="{B3516460-14C5-4CD0-8A0F-CEF25B91CFF4}" presName="root1" presStyleCnt="0"/>
      <dgm:spPr/>
    </dgm:pt>
    <dgm:pt modelId="{A12C1ACF-833D-4783-B5B2-0DB03F21FB97}" type="pres">
      <dgm:prSet presAssocID="{B3516460-14C5-4CD0-8A0F-CEF25B91CFF4}" presName="LevelOneTextNode" presStyleLbl="node0" presStyleIdx="0" presStyleCnt="1">
        <dgm:presLayoutVars>
          <dgm:chPref val="3"/>
        </dgm:presLayoutVars>
      </dgm:prSet>
      <dgm:spPr/>
    </dgm:pt>
    <dgm:pt modelId="{22C3A657-55ED-4559-AB7B-009D421B888F}" type="pres">
      <dgm:prSet presAssocID="{B3516460-14C5-4CD0-8A0F-CEF25B91CFF4}" presName="level2hierChild" presStyleCnt="0"/>
      <dgm:spPr/>
    </dgm:pt>
    <dgm:pt modelId="{86DBEF6F-9A43-4E70-8CFB-EB8324428F6F}" type="pres">
      <dgm:prSet presAssocID="{A28DC5F0-8E06-4B5D-9BFA-AFDAF759117D}" presName="conn2-1" presStyleLbl="parChTrans1D2" presStyleIdx="0" presStyleCnt="2"/>
      <dgm:spPr/>
    </dgm:pt>
    <dgm:pt modelId="{59A8C89F-C2AD-4B4F-A188-7B7B52EB9A0B}" type="pres">
      <dgm:prSet presAssocID="{A28DC5F0-8E06-4B5D-9BFA-AFDAF759117D}" presName="connTx" presStyleLbl="parChTrans1D2" presStyleIdx="0" presStyleCnt="2"/>
      <dgm:spPr/>
    </dgm:pt>
    <dgm:pt modelId="{97C30B86-DDFB-4930-8EEF-7005DFC8FD97}" type="pres">
      <dgm:prSet presAssocID="{9B13C2F5-F031-4087-A471-39D8539B1836}" presName="root2" presStyleCnt="0"/>
      <dgm:spPr/>
    </dgm:pt>
    <dgm:pt modelId="{646EEC34-DF1F-4BE7-A8F2-59EB8A5761E0}" type="pres">
      <dgm:prSet presAssocID="{9B13C2F5-F031-4087-A471-39D8539B1836}" presName="LevelTwoTextNode" presStyleLbl="node2" presStyleIdx="0" presStyleCnt="2">
        <dgm:presLayoutVars>
          <dgm:chPref val="3"/>
        </dgm:presLayoutVars>
      </dgm:prSet>
      <dgm:spPr/>
    </dgm:pt>
    <dgm:pt modelId="{54B50EBA-23B6-4ACC-9805-2F51A150D326}" type="pres">
      <dgm:prSet presAssocID="{9B13C2F5-F031-4087-A471-39D8539B1836}" presName="level3hierChild" presStyleCnt="0"/>
      <dgm:spPr/>
    </dgm:pt>
    <dgm:pt modelId="{18AB3AC4-D57C-444F-838D-659F6D20371B}" type="pres">
      <dgm:prSet presAssocID="{D04FECED-59E0-4639-B375-B40EAAC99142}" presName="conn2-1" presStyleLbl="parChTrans1D3" presStyleIdx="0" presStyleCnt="3"/>
      <dgm:spPr/>
    </dgm:pt>
    <dgm:pt modelId="{83939380-8CBE-46EF-908F-7EE3F1BD0E6E}" type="pres">
      <dgm:prSet presAssocID="{D04FECED-59E0-4639-B375-B40EAAC99142}" presName="connTx" presStyleLbl="parChTrans1D3" presStyleIdx="0" presStyleCnt="3"/>
      <dgm:spPr/>
    </dgm:pt>
    <dgm:pt modelId="{4BEA60EB-1007-4F38-8B91-D2C1FEFC8C20}" type="pres">
      <dgm:prSet presAssocID="{EAFB0E04-16A3-45C9-A9AC-4C61C1BA11ED}" presName="root2" presStyleCnt="0"/>
      <dgm:spPr/>
    </dgm:pt>
    <dgm:pt modelId="{52EBD5FA-1E5A-46CE-B933-26627CE6DBF2}" type="pres">
      <dgm:prSet presAssocID="{EAFB0E04-16A3-45C9-A9AC-4C61C1BA11ED}" presName="LevelTwoTextNode" presStyleLbl="node3" presStyleIdx="0" presStyleCnt="3">
        <dgm:presLayoutVars>
          <dgm:chPref val="3"/>
        </dgm:presLayoutVars>
      </dgm:prSet>
      <dgm:spPr/>
    </dgm:pt>
    <dgm:pt modelId="{A3D71CF7-24F3-43B9-BE90-537C432B217A}" type="pres">
      <dgm:prSet presAssocID="{EAFB0E04-16A3-45C9-A9AC-4C61C1BA11ED}" presName="level3hierChild" presStyleCnt="0"/>
      <dgm:spPr/>
    </dgm:pt>
    <dgm:pt modelId="{65D62AA6-77F2-40D8-B75E-360FF5FBBF4B}" type="pres">
      <dgm:prSet presAssocID="{EB6BB5D9-F9EF-4136-8AEE-07F7BDA5F648}" presName="conn2-1" presStyleLbl="parChTrans1D3" presStyleIdx="1" presStyleCnt="3"/>
      <dgm:spPr/>
    </dgm:pt>
    <dgm:pt modelId="{01DEA219-C1FF-4356-8D67-DAA1CEBEDF7E}" type="pres">
      <dgm:prSet presAssocID="{EB6BB5D9-F9EF-4136-8AEE-07F7BDA5F648}" presName="connTx" presStyleLbl="parChTrans1D3" presStyleIdx="1" presStyleCnt="3"/>
      <dgm:spPr/>
    </dgm:pt>
    <dgm:pt modelId="{8D95E7A7-46BA-4327-8638-8EB5624F832A}" type="pres">
      <dgm:prSet presAssocID="{A3E0BB51-6B53-46F1-83ED-C487F9BB5722}" presName="root2" presStyleCnt="0"/>
      <dgm:spPr/>
    </dgm:pt>
    <dgm:pt modelId="{C431F619-FF11-4970-A829-632AA8FBD484}" type="pres">
      <dgm:prSet presAssocID="{A3E0BB51-6B53-46F1-83ED-C487F9BB5722}" presName="LevelTwoTextNode" presStyleLbl="node3" presStyleIdx="1" presStyleCnt="3">
        <dgm:presLayoutVars>
          <dgm:chPref val="3"/>
        </dgm:presLayoutVars>
      </dgm:prSet>
      <dgm:spPr/>
    </dgm:pt>
    <dgm:pt modelId="{76C2AF85-3F0E-44CD-83E7-4056ECD7F275}" type="pres">
      <dgm:prSet presAssocID="{A3E0BB51-6B53-46F1-83ED-C487F9BB5722}" presName="level3hierChild" presStyleCnt="0"/>
      <dgm:spPr/>
    </dgm:pt>
    <dgm:pt modelId="{A387DBC2-71C9-4922-9EEA-2D28E4D7A9EA}" type="pres">
      <dgm:prSet presAssocID="{95CB3EE1-2FB5-4828-A058-18DCE2EC63FE}" presName="conn2-1" presStyleLbl="parChTrans1D2" presStyleIdx="1" presStyleCnt="2"/>
      <dgm:spPr/>
    </dgm:pt>
    <dgm:pt modelId="{F5764CEC-7EFD-4CB2-A125-AFBEFF9A7464}" type="pres">
      <dgm:prSet presAssocID="{95CB3EE1-2FB5-4828-A058-18DCE2EC63FE}" presName="connTx" presStyleLbl="parChTrans1D2" presStyleIdx="1" presStyleCnt="2"/>
      <dgm:spPr/>
    </dgm:pt>
    <dgm:pt modelId="{BE4D712F-971C-4A42-B061-88F4774551C2}" type="pres">
      <dgm:prSet presAssocID="{67E23914-150E-4B37-92CE-7257182DEB90}" presName="root2" presStyleCnt="0"/>
      <dgm:spPr/>
    </dgm:pt>
    <dgm:pt modelId="{F5EC6A6A-A9A1-4769-B0FB-9AAEFFDC1D7B}" type="pres">
      <dgm:prSet presAssocID="{67E23914-150E-4B37-92CE-7257182DEB90}" presName="LevelTwoTextNode" presStyleLbl="node2" presStyleIdx="1" presStyleCnt="2">
        <dgm:presLayoutVars>
          <dgm:chPref val="3"/>
        </dgm:presLayoutVars>
      </dgm:prSet>
      <dgm:spPr/>
    </dgm:pt>
    <dgm:pt modelId="{552D510B-8F5A-4A26-B71F-DE9C2889A062}" type="pres">
      <dgm:prSet presAssocID="{67E23914-150E-4B37-92CE-7257182DEB90}" presName="level3hierChild" presStyleCnt="0"/>
      <dgm:spPr/>
    </dgm:pt>
    <dgm:pt modelId="{2104FDE4-83B3-466A-A741-D2E4D58812DC}" type="pres">
      <dgm:prSet presAssocID="{11E2B3D5-683E-48DE-A7B2-115BB9A24D6F}" presName="conn2-1" presStyleLbl="parChTrans1D3" presStyleIdx="2" presStyleCnt="3"/>
      <dgm:spPr/>
    </dgm:pt>
    <dgm:pt modelId="{1286B281-4011-45B3-9272-3C0E9248F657}" type="pres">
      <dgm:prSet presAssocID="{11E2B3D5-683E-48DE-A7B2-115BB9A24D6F}" presName="connTx" presStyleLbl="parChTrans1D3" presStyleIdx="2" presStyleCnt="3"/>
      <dgm:spPr/>
    </dgm:pt>
    <dgm:pt modelId="{D6F499CF-3430-4160-874D-75016BD16A47}" type="pres">
      <dgm:prSet presAssocID="{B410C857-D98B-4AEA-8AE9-0246C367B6B7}" presName="root2" presStyleCnt="0"/>
      <dgm:spPr/>
    </dgm:pt>
    <dgm:pt modelId="{D816B166-55D2-4D5E-9CCB-BB23D8295293}" type="pres">
      <dgm:prSet presAssocID="{B410C857-D98B-4AEA-8AE9-0246C367B6B7}" presName="LevelTwoTextNode" presStyleLbl="node3" presStyleIdx="2" presStyleCnt="3">
        <dgm:presLayoutVars>
          <dgm:chPref val="3"/>
        </dgm:presLayoutVars>
      </dgm:prSet>
      <dgm:spPr/>
    </dgm:pt>
    <dgm:pt modelId="{20F288C8-E4A5-4EE0-87C6-52A130459A32}" type="pres">
      <dgm:prSet presAssocID="{B410C857-D98B-4AEA-8AE9-0246C367B6B7}" presName="level3hierChild" presStyleCnt="0"/>
      <dgm:spPr/>
    </dgm:pt>
  </dgm:ptLst>
  <dgm:cxnLst>
    <dgm:cxn modelId="{B6BDAB0F-A81C-4511-AE14-54FFF85B80D6}" type="presOf" srcId="{D04FECED-59E0-4639-B375-B40EAAC99142}" destId="{83939380-8CBE-46EF-908F-7EE3F1BD0E6E}" srcOrd="1" destOrd="0" presId="urn:microsoft.com/office/officeart/2005/8/layout/hierarchy2"/>
    <dgm:cxn modelId="{4F498311-5AE0-4945-8EE7-200E48B9CCC5}" type="presOf" srcId="{9B13C2F5-F031-4087-A471-39D8539B1836}" destId="{646EEC34-DF1F-4BE7-A8F2-59EB8A5761E0}" srcOrd="0" destOrd="0" presId="urn:microsoft.com/office/officeart/2005/8/layout/hierarchy2"/>
    <dgm:cxn modelId="{B6F19115-66B6-4CCB-A857-AC6E29998D40}" srcId="{9B13C2F5-F031-4087-A471-39D8539B1836}" destId="{EAFB0E04-16A3-45C9-A9AC-4C61C1BA11ED}" srcOrd="0" destOrd="0" parTransId="{D04FECED-59E0-4639-B375-B40EAAC99142}" sibTransId="{1003917C-8809-4DC3-911A-C3C7E37896C3}"/>
    <dgm:cxn modelId="{1C9D192D-8FC7-43F9-ABB4-039FF7EAA33B}" type="presOf" srcId="{B3516460-14C5-4CD0-8A0F-CEF25B91CFF4}" destId="{A12C1ACF-833D-4783-B5B2-0DB03F21FB97}" srcOrd="0" destOrd="0" presId="urn:microsoft.com/office/officeart/2005/8/layout/hierarchy2"/>
    <dgm:cxn modelId="{833DE433-46C1-497E-AF86-0C31424DB1F4}" type="presOf" srcId="{A3E0BB51-6B53-46F1-83ED-C487F9BB5722}" destId="{C431F619-FF11-4970-A829-632AA8FBD484}" srcOrd="0" destOrd="0" presId="urn:microsoft.com/office/officeart/2005/8/layout/hierarchy2"/>
    <dgm:cxn modelId="{FCDE6C69-5831-4B47-BA3B-D129DDAFFC25}" type="presOf" srcId="{67E23914-150E-4B37-92CE-7257182DEB90}" destId="{F5EC6A6A-A9A1-4769-B0FB-9AAEFFDC1D7B}" srcOrd="0" destOrd="0" presId="urn:microsoft.com/office/officeart/2005/8/layout/hierarchy2"/>
    <dgm:cxn modelId="{D6F22450-820C-4C5B-A006-B09E7E83C9AF}" type="presOf" srcId="{A28DC5F0-8E06-4B5D-9BFA-AFDAF759117D}" destId="{86DBEF6F-9A43-4E70-8CFB-EB8324428F6F}" srcOrd="0" destOrd="0" presId="urn:microsoft.com/office/officeart/2005/8/layout/hierarchy2"/>
    <dgm:cxn modelId="{F6541058-6982-411F-B8C7-A9DEBC96308E}" type="presOf" srcId="{EAFB0E04-16A3-45C9-A9AC-4C61C1BA11ED}" destId="{52EBD5FA-1E5A-46CE-B933-26627CE6DBF2}" srcOrd="0" destOrd="0" presId="urn:microsoft.com/office/officeart/2005/8/layout/hierarchy2"/>
    <dgm:cxn modelId="{DB788859-50CD-4BC6-9B6E-C96681A7BBD5}" type="presOf" srcId="{11E2B3D5-683E-48DE-A7B2-115BB9A24D6F}" destId="{2104FDE4-83B3-466A-A741-D2E4D58812DC}" srcOrd="0" destOrd="0" presId="urn:microsoft.com/office/officeart/2005/8/layout/hierarchy2"/>
    <dgm:cxn modelId="{3FA1C27A-61C3-4D8B-B607-0A36F6F95CCF}" type="presOf" srcId="{95CB3EE1-2FB5-4828-A058-18DCE2EC63FE}" destId="{F5764CEC-7EFD-4CB2-A125-AFBEFF9A7464}" srcOrd="1" destOrd="0" presId="urn:microsoft.com/office/officeart/2005/8/layout/hierarchy2"/>
    <dgm:cxn modelId="{286A6993-7028-46EE-90C9-21E15DA2CB5A}" type="presOf" srcId="{11E2B3D5-683E-48DE-A7B2-115BB9A24D6F}" destId="{1286B281-4011-45B3-9272-3C0E9248F657}" srcOrd="1" destOrd="0" presId="urn:microsoft.com/office/officeart/2005/8/layout/hierarchy2"/>
    <dgm:cxn modelId="{49C8A398-A057-4A1B-951A-7B8C48947517}" type="presOf" srcId="{B410C857-D98B-4AEA-8AE9-0246C367B6B7}" destId="{D816B166-55D2-4D5E-9CCB-BB23D8295293}" srcOrd="0" destOrd="0" presId="urn:microsoft.com/office/officeart/2005/8/layout/hierarchy2"/>
    <dgm:cxn modelId="{1F1A009A-AD8B-4550-9F1C-DFB5ACF5948F}" type="presOf" srcId="{825C893D-AB2A-4A1F-9C51-1BFBCAE6C629}" destId="{183B4C67-7F61-4BF2-B88A-96E91B098929}" srcOrd="0" destOrd="0" presId="urn:microsoft.com/office/officeart/2005/8/layout/hierarchy2"/>
    <dgm:cxn modelId="{054D4EA0-B141-41CF-85AA-C17815E0A2B8}" type="presOf" srcId="{95CB3EE1-2FB5-4828-A058-18DCE2EC63FE}" destId="{A387DBC2-71C9-4922-9EEA-2D28E4D7A9EA}" srcOrd="0" destOrd="0" presId="urn:microsoft.com/office/officeart/2005/8/layout/hierarchy2"/>
    <dgm:cxn modelId="{51A80AA9-D5F6-40F9-9DBD-A31BF07D75B4}" type="presOf" srcId="{D04FECED-59E0-4639-B375-B40EAAC99142}" destId="{18AB3AC4-D57C-444F-838D-659F6D20371B}" srcOrd="0" destOrd="0" presId="urn:microsoft.com/office/officeart/2005/8/layout/hierarchy2"/>
    <dgm:cxn modelId="{2DD8B7BB-35EF-4ED0-B9C9-F03EC54D1DCB}" type="presOf" srcId="{A28DC5F0-8E06-4B5D-9BFA-AFDAF759117D}" destId="{59A8C89F-C2AD-4B4F-A188-7B7B52EB9A0B}" srcOrd="1" destOrd="0" presId="urn:microsoft.com/office/officeart/2005/8/layout/hierarchy2"/>
    <dgm:cxn modelId="{31C9B4D1-2968-413C-8D3E-613BE49E04C3}" type="presOf" srcId="{EB6BB5D9-F9EF-4136-8AEE-07F7BDA5F648}" destId="{01DEA219-C1FF-4356-8D67-DAA1CEBEDF7E}" srcOrd="1" destOrd="0" presId="urn:microsoft.com/office/officeart/2005/8/layout/hierarchy2"/>
    <dgm:cxn modelId="{ED2197DA-1C0B-476B-B25D-3C84E647CAB9}" srcId="{9B13C2F5-F031-4087-A471-39D8539B1836}" destId="{A3E0BB51-6B53-46F1-83ED-C487F9BB5722}" srcOrd="1" destOrd="0" parTransId="{EB6BB5D9-F9EF-4136-8AEE-07F7BDA5F648}" sibTransId="{21DC6E5A-90AA-4C80-ABB8-DABD15584FED}"/>
    <dgm:cxn modelId="{980DDFE2-B372-41B5-95CB-5AC7950899FC}" srcId="{67E23914-150E-4B37-92CE-7257182DEB90}" destId="{B410C857-D98B-4AEA-8AE9-0246C367B6B7}" srcOrd="0" destOrd="0" parTransId="{11E2B3D5-683E-48DE-A7B2-115BB9A24D6F}" sibTransId="{816A3E16-B9BA-4F11-993A-49646755727B}"/>
    <dgm:cxn modelId="{E07D53E3-86F6-42E5-84C3-49E69A406954}" srcId="{825C893D-AB2A-4A1F-9C51-1BFBCAE6C629}" destId="{B3516460-14C5-4CD0-8A0F-CEF25B91CFF4}" srcOrd="0" destOrd="0" parTransId="{58CFEC70-7723-43F3-96F1-C69284332876}" sibTransId="{E5C74924-87B5-43A0-AB0A-F9B24F797371}"/>
    <dgm:cxn modelId="{073EBFE6-601E-4054-82FA-E9B440529AA8}" type="presOf" srcId="{EB6BB5D9-F9EF-4136-8AEE-07F7BDA5F648}" destId="{65D62AA6-77F2-40D8-B75E-360FF5FBBF4B}" srcOrd="0" destOrd="0" presId="urn:microsoft.com/office/officeart/2005/8/layout/hierarchy2"/>
    <dgm:cxn modelId="{3D36C7E7-7C64-4F44-8049-EDCFF1002750}" srcId="{B3516460-14C5-4CD0-8A0F-CEF25B91CFF4}" destId="{9B13C2F5-F031-4087-A471-39D8539B1836}" srcOrd="0" destOrd="0" parTransId="{A28DC5F0-8E06-4B5D-9BFA-AFDAF759117D}" sibTransId="{C8FACD87-1D95-42DC-9085-1F8971896DC9}"/>
    <dgm:cxn modelId="{8674AAEF-6048-4FA9-9C6F-8E50C478411C}" srcId="{B3516460-14C5-4CD0-8A0F-CEF25B91CFF4}" destId="{67E23914-150E-4B37-92CE-7257182DEB90}" srcOrd="1" destOrd="0" parTransId="{95CB3EE1-2FB5-4828-A058-18DCE2EC63FE}" sibTransId="{54407491-AF21-4621-B596-6BF5E25DE6F4}"/>
    <dgm:cxn modelId="{2EDE88F6-8A5F-4C8D-B95E-8BE87EB0BF7A}" type="presParOf" srcId="{183B4C67-7F61-4BF2-B88A-96E91B098929}" destId="{F386BFA4-6CF0-41D4-86A0-A7814747CA2D}" srcOrd="0" destOrd="0" presId="urn:microsoft.com/office/officeart/2005/8/layout/hierarchy2"/>
    <dgm:cxn modelId="{E80628B5-05BC-4B16-A0CE-3C72663BB7F3}" type="presParOf" srcId="{F386BFA4-6CF0-41D4-86A0-A7814747CA2D}" destId="{A12C1ACF-833D-4783-B5B2-0DB03F21FB97}" srcOrd="0" destOrd="0" presId="urn:microsoft.com/office/officeart/2005/8/layout/hierarchy2"/>
    <dgm:cxn modelId="{02D6E0AC-59A4-4A20-A6E6-AEBB25D3771D}" type="presParOf" srcId="{F386BFA4-6CF0-41D4-86A0-A7814747CA2D}" destId="{22C3A657-55ED-4559-AB7B-009D421B888F}" srcOrd="1" destOrd="0" presId="urn:microsoft.com/office/officeart/2005/8/layout/hierarchy2"/>
    <dgm:cxn modelId="{83B8B5CE-96C0-4F8C-B64F-445465764ACB}" type="presParOf" srcId="{22C3A657-55ED-4559-AB7B-009D421B888F}" destId="{86DBEF6F-9A43-4E70-8CFB-EB8324428F6F}" srcOrd="0" destOrd="0" presId="urn:microsoft.com/office/officeart/2005/8/layout/hierarchy2"/>
    <dgm:cxn modelId="{BCF97091-AC3E-4931-8F2A-7EC6A7659ACB}" type="presParOf" srcId="{86DBEF6F-9A43-4E70-8CFB-EB8324428F6F}" destId="{59A8C89F-C2AD-4B4F-A188-7B7B52EB9A0B}" srcOrd="0" destOrd="0" presId="urn:microsoft.com/office/officeart/2005/8/layout/hierarchy2"/>
    <dgm:cxn modelId="{F77311C5-11DE-40EC-A58F-DE338D748F8E}" type="presParOf" srcId="{22C3A657-55ED-4559-AB7B-009D421B888F}" destId="{97C30B86-DDFB-4930-8EEF-7005DFC8FD97}" srcOrd="1" destOrd="0" presId="urn:microsoft.com/office/officeart/2005/8/layout/hierarchy2"/>
    <dgm:cxn modelId="{AC24A17D-5C0E-40B2-9CEB-A09E97BCE60B}" type="presParOf" srcId="{97C30B86-DDFB-4930-8EEF-7005DFC8FD97}" destId="{646EEC34-DF1F-4BE7-A8F2-59EB8A5761E0}" srcOrd="0" destOrd="0" presId="urn:microsoft.com/office/officeart/2005/8/layout/hierarchy2"/>
    <dgm:cxn modelId="{6C79E1E9-A7D9-46A9-85B0-327FEC5D93C4}" type="presParOf" srcId="{97C30B86-DDFB-4930-8EEF-7005DFC8FD97}" destId="{54B50EBA-23B6-4ACC-9805-2F51A150D326}" srcOrd="1" destOrd="0" presId="urn:microsoft.com/office/officeart/2005/8/layout/hierarchy2"/>
    <dgm:cxn modelId="{3E45AC86-EC13-4A1C-9719-9A24412F5D4D}" type="presParOf" srcId="{54B50EBA-23B6-4ACC-9805-2F51A150D326}" destId="{18AB3AC4-D57C-444F-838D-659F6D20371B}" srcOrd="0" destOrd="0" presId="urn:microsoft.com/office/officeart/2005/8/layout/hierarchy2"/>
    <dgm:cxn modelId="{41B6937E-8F01-456B-AA8C-C2F39926F413}" type="presParOf" srcId="{18AB3AC4-D57C-444F-838D-659F6D20371B}" destId="{83939380-8CBE-46EF-908F-7EE3F1BD0E6E}" srcOrd="0" destOrd="0" presId="urn:microsoft.com/office/officeart/2005/8/layout/hierarchy2"/>
    <dgm:cxn modelId="{FEDA09B4-CE19-4240-BC43-D0FED107E702}" type="presParOf" srcId="{54B50EBA-23B6-4ACC-9805-2F51A150D326}" destId="{4BEA60EB-1007-4F38-8B91-D2C1FEFC8C20}" srcOrd="1" destOrd="0" presId="urn:microsoft.com/office/officeart/2005/8/layout/hierarchy2"/>
    <dgm:cxn modelId="{43F9E7D0-9DF3-454D-B5E0-D3C527B16DF8}" type="presParOf" srcId="{4BEA60EB-1007-4F38-8B91-D2C1FEFC8C20}" destId="{52EBD5FA-1E5A-46CE-B933-26627CE6DBF2}" srcOrd="0" destOrd="0" presId="urn:microsoft.com/office/officeart/2005/8/layout/hierarchy2"/>
    <dgm:cxn modelId="{6B584900-6301-4573-BCE2-66E497762FDD}" type="presParOf" srcId="{4BEA60EB-1007-4F38-8B91-D2C1FEFC8C20}" destId="{A3D71CF7-24F3-43B9-BE90-537C432B217A}" srcOrd="1" destOrd="0" presId="urn:microsoft.com/office/officeart/2005/8/layout/hierarchy2"/>
    <dgm:cxn modelId="{6305C433-0006-4F94-BE56-42F11117E41D}" type="presParOf" srcId="{54B50EBA-23B6-4ACC-9805-2F51A150D326}" destId="{65D62AA6-77F2-40D8-B75E-360FF5FBBF4B}" srcOrd="2" destOrd="0" presId="urn:microsoft.com/office/officeart/2005/8/layout/hierarchy2"/>
    <dgm:cxn modelId="{D112D6D1-AE54-415C-970E-B37422134C3E}" type="presParOf" srcId="{65D62AA6-77F2-40D8-B75E-360FF5FBBF4B}" destId="{01DEA219-C1FF-4356-8D67-DAA1CEBEDF7E}" srcOrd="0" destOrd="0" presId="urn:microsoft.com/office/officeart/2005/8/layout/hierarchy2"/>
    <dgm:cxn modelId="{2FDFAC1C-2498-40B4-95AC-831983B07BDF}" type="presParOf" srcId="{54B50EBA-23B6-4ACC-9805-2F51A150D326}" destId="{8D95E7A7-46BA-4327-8638-8EB5624F832A}" srcOrd="3" destOrd="0" presId="urn:microsoft.com/office/officeart/2005/8/layout/hierarchy2"/>
    <dgm:cxn modelId="{E50C3FE6-6ECA-4BD5-9949-9804BF0E8710}" type="presParOf" srcId="{8D95E7A7-46BA-4327-8638-8EB5624F832A}" destId="{C431F619-FF11-4970-A829-632AA8FBD484}" srcOrd="0" destOrd="0" presId="urn:microsoft.com/office/officeart/2005/8/layout/hierarchy2"/>
    <dgm:cxn modelId="{EE529C4C-7C8F-4FD1-BE3A-FB04394490E4}" type="presParOf" srcId="{8D95E7A7-46BA-4327-8638-8EB5624F832A}" destId="{76C2AF85-3F0E-44CD-83E7-4056ECD7F275}" srcOrd="1" destOrd="0" presId="urn:microsoft.com/office/officeart/2005/8/layout/hierarchy2"/>
    <dgm:cxn modelId="{CCAE6C39-0786-4D11-B8CB-A2C23C23CF6C}" type="presParOf" srcId="{22C3A657-55ED-4559-AB7B-009D421B888F}" destId="{A387DBC2-71C9-4922-9EEA-2D28E4D7A9EA}" srcOrd="2" destOrd="0" presId="urn:microsoft.com/office/officeart/2005/8/layout/hierarchy2"/>
    <dgm:cxn modelId="{52D787CB-5B8B-4B00-9BE7-058DF11231D1}" type="presParOf" srcId="{A387DBC2-71C9-4922-9EEA-2D28E4D7A9EA}" destId="{F5764CEC-7EFD-4CB2-A125-AFBEFF9A7464}" srcOrd="0" destOrd="0" presId="urn:microsoft.com/office/officeart/2005/8/layout/hierarchy2"/>
    <dgm:cxn modelId="{7DD05C85-7A3A-441A-8900-D285A2D9DC69}" type="presParOf" srcId="{22C3A657-55ED-4559-AB7B-009D421B888F}" destId="{BE4D712F-971C-4A42-B061-88F4774551C2}" srcOrd="3" destOrd="0" presId="urn:microsoft.com/office/officeart/2005/8/layout/hierarchy2"/>
    <dgm:cxn modelId="{B9BD75A2-78BF-4605-9659-35B18DF62ED5}" type="presParOf" srcId="{BE4D712F-971C-4A42-B061-88F4774551C2}" destId="{F5EC6A6A-A9A1-4769-B0FB-9AAEFFDC1D7B}" srcOrd="0" destOrd="0" presId="urn:microsoft.com/office/officeart/2005/8/layout/hierarchy2"/>
    <dgm:cxn modelId="{A5B08289-0BD4-4F50-8526-28A14216ED92}" type="presParOf" srcId="{BE4D712F-971C-4A42-B061-88F4774551C2}" destId="{552D510B-8F5A-4A26-B71F-DE9C2889A062}" srcOrd="1" destOrd="0" presId="urn:microsoft.com/office/officeart/2005/8/layout/hierarchy2"/>
    <dgm:cxn modelId="{60D77368-5ADC-4193-9BFB-4DDACFAF3EAE}" type="presParOf" srcId="{552D510B-8F5A-4A26-B71F-DE9C2889A062}" destId="{2104FDE4-83B3-466A-A741-D2E4D58812DC}" srcOrd="0" destOrd="0" presId="urn:microsoft.com/office/officeart/2005/8/layout/hierarchy2"/>
    <dgm:cxn modelId="{FE6C04BD-BB65-43F7-8B30-E1D58021C564}" type="presParOf" srcId="{2104FDE4-83B3-466A-A741-D2E4D58812DC}" destId="{1286B281-4011-45B3-9272-3C0E9248F657}" srcOrd="0" destOrd="0" presId="urn:microsoft.com/office/officeart/2005/8/layout/hierarchy2"/>
    <dgm:cxn modelId="{2402915F-F87D-4CB3-9572-A38EEC59471F}" type="presParOf" srcId="{552D510B-8F5A-4A26-B71F-DE9C2889A062}" destId="{D6F499CF-3430-4160-874D-75016BD16A47}" srcOrd="1" destOrd="0" presId="urn:microsoft.com/office/officeart/2005/8/layout/hierarchy2"/>
    <dgm:cxn modelId="{F0E2FA28-BCD6-404D-9896-3EA138273AD1}" type="presParOf" srcId="{D6F499CF-3430-4160-874D-75016BD16A47}" destId="{D816B166-55D2-4D5E-9CCB-BB23D8295293}" srcOrd="0" destOrd="0" presId="urn:microsoft.com/office/officeart/2005/8/layout/hierarchy2"/>
    <dgm:cxn modelId="{D40E9804-8F4A-4E36-BA41-22BF21F383B0}" type="presParOf" srcId="{D6F499CF-3430-4160-874D-75016BD16A47}" destId="{20F288C8-E4A5-4EE0-87C6-52A130459A32}"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E8FDBA-552A-475E-BCC5-A8D94FCA15F5}"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AAC5D8EF-598C-44D6-85CE-645837ABE8E8}">
      <dgm:prSet phldrT="[Text]" custT="1"/>
      <dgm:spPr/>
      <dgm:t>
        <a:bodyPr/>
        <a:lstStyle/>
        <a:p>
          <a:r>
            <a:rPr lang="en-US" sz="2200" b="1" dirty="0"/>
            <a:t>Unrelated third party to an Investment Scheme audit client</a:t>
          </a:r>
        </a:p>
      </dgm:t>
    </dgm:pt>
    <dgm:pt modelId="{3E62BC66-110B-487A-B2C9-3BEBC4D5C8CA}" type="parTrans" cxnId="{F1BCB4E7-B756-424E-A32C-C64423CB8B67}">
      <dgm:prSet/>
      <dgm:spPr/>
      <dgm:t>
        <a:bodyPr/>
        <a:lstStyle/>
        <a:p>
          <a:endParaRPr lang="en-US"/>
        </a:p>
      </dgm:t>
    </dgm:pt>
    <dgm:pt modelId="{98E5ABD9-3C7B-4CAA-817E-25BF2273EA23}" type="sibTrans" cxnId="{F1BCB4E7-B756-424E-A32C-C64423CB8B67}">
      <dgm:prSet/>
      <dgm:spPr/>
      <dgm:t>
        <a:bodyPr/>
        <a:lstStyle/>
        <a:p>
          <a:endParaRPr lang="en-US"/>
        </a:p>
      </dgm:t>
    </dgm:pt>
    <dgm:pt modelId="{BBCD96B1-D5C6-4A22-9602-FED3FF1D0367}">
      <dgm:prSet phldrT="[Text]"/>
      <dgm:spPr>
        <a:solidFill>
          <a:schemeClr val="accent3"/>
        </a:solidFill>
      </dgm:spPr>
      <dgm:t>
        <a:bodyPr/>
        <a:lstStyle/>
        <a:p>
          <a:r>
            <a:rPr lang="en-US" dirty="0"/>
            <a:t>Apply to the </a:t>
          </a:r>
          <a:r>
            <a:rPr lang="en-US" b="1" dirty="0"/>
            <a:t>CF</a:t>
          </a:r>
          <a:r>
            <a:rPr lang="en-US" dirty="0"/>
            <a:t> with respect to </a:t>
          </a:r>
          <a:r>
            <a:rPr lang="en-US" b="1" dirty="0"/>
            <a:t>independence</a:t>
          </a:r>
          <a:r>
            <a:rPr lang="en-US" dirty="0"/>
            <a:t> to relevant interests, relationships, circumstances between the </a:t>
          </a:r>
          <a:r>
            <a:rPr lang="en-US" b="1" dirty="0"/>
            <a:t>auditor</a:t>
          </a:r>
          <a:r>
            <a:rPr lang="en-US" dirty="0"/>
            <a:t> and </a:t>
          </a:r>
          <a:r>
            <a:rPr lang="en-US" b="1" dirty="0"/>
            <a:t>unrelated third party</a:t>
          </a:r>
        </a:p>
      </dgm:t>
    </dgm:pt>
    <dgm:pt modelId="{C177BAFD-E897-4F6E-BDE8-93F7CFB0FDCD}" type="parTrans" cxnId="{7576321B-CCB1-4577-B76D-ABB62A1F8AD0}">
      <dgm:prSet/>
      <dgm:spPr/>
      <dgm:t>
        <a:bodyPr/>
        <a:lstStyle/>
        <a:p>
          <a:endParaRPr lang="en-US"/>
        </a:p>
      </dgm:t>
    </dgm:pt>
    <dgm:pt modelId="{516A32E0-1DA7-4B65-8496-A4828C4C89B8}" type="sibTrans" cxnId="{7576321B-CCB1-4577-B76D-ABB62A1F8AD0}">
      <dgm:prSet/>
      <dgm:spPr/>
      <dgm:t>
        <a:bodyPr/>
        <a:lstStyle/>
        <a:p>
          <a:endParaRPr lang="en-US"/>
        </a:p>
      </dgm:t>
    </dgm:pt>
    <dgm:pt modelId="{640C010A-85E5-4EDC-BEBD-5F31D59EC2AD}">
      <dgm:prSet phldrT="[Text]"/>
      <dgm:spPr>
        <a:solidFill>
          <a:schemeClr val="accent5"/>
        </a:solidFill>
      </dgm:spPr>
      <dgm:t>
        <a:bodyPr/>
        <a:lstStyle/>
        <a:p>
          <a:r>
            <a:rPr lang="en-US" dirty="0"/>
            <a:t>Auditor </a:t>
          </a:r>
          <a:r>
            <a:rPr lang="en-US" b="1" dirty="0"/>
            <a:t>might</a:t>
          </a:r>
          <a:r>
            <a:rPr lang="en-US" dirty="0"/>
            <a:t> arrive at the </a:t>
          </a:r>
          <a:r>
            <a:rPr lang="en-US" b="1" dirty="0"/>
            <a:t>same independence conclusions</a:t>
          </a:r>
          <a:r>
            <a:rPr lang="en-US" dirty="0"/>
            <a:t> as those guided by </a:t>
          </a:r>
          <a:r>
            <a:rPr lang="en-US" b="1" dirty="0"/>
            <a:t>Part 4A’s </a:t>
          </a:r>
          <a:r>
            <a:rPr lang="en-US" dirty="0"/>
            <a:t>provisions</a:t>
          </a:r>
        </a:p>
      </dgm:t>
    </dgm:pt>
    <dgm:pt modelId="{325CB15A-1D8E-4830-BC3D-955BB7548F99}" type="parTrans" cxnId="{2A529BB2-515F-4FC9-96A4-F8E617A55AA3}">
      <dgm:prSet/>
      <dgm:spPr/>
      <dgm:t>
        <a:bodyPr/>
        <a:lstStyle/>
        <a:p>
          <a:endParaRPr lang="en-US"/>
        </a:p>
      </dgm:t>
    </dgm:pt>
    <dgm:pt modelId="{F8FFCB8D-2127-4D65-BD26-A34C663BC48C}" type="sibTrans" cxnId="{2A529BB2-515F-4FC9-96A4-F8E617A55AA3}">
      <dgm:prSet/>
      <dgm:spPr/>
      <dgm:t>
        <a:bodyPr/>
        <a:lstStyle/>
        <a:p>
          <a:endParaRPr lang="en-US"/>
        </a:p>
      </dgm:t>
    </dgm:pt>
    <dgm:pt modelId="{7165FA18-6F23-4E8D-A1C6-705B1EA0AC50}">
      <dgm:prSet/>
      <dgm:spPr>
        <a:solidFill>
          <a:schemeClr val="accent4"/>
        </a:solidFill>
      </dgm:spPr>
      <dgm:t>
        <a:bodyPr/>
        <a:lstStyle/>
        <a:p>
          <a:r>
            <a:rPr lang="en-US" dirty="0"/>
            <a:t>The CF approach </a:t>
          </a:r>
          <a:r>
            <a:rPr lang="en-US" b="1" dirty="0"/>
            <a:t>allows for different interpretations</a:t>
          </a:r>
          <a:r>
            <a:rPr lang="en-US" dirty="0"/>
            <a:t> in these types of audit engagements</a:t>
          </a:r>
        </a:p>
      </dgm:t>
    </dgm:pt>
    <dgm:pt modelId="{B1531355-EA6E-4E6F-8192-6CB4CDA053DF}" type="parTrans" cxnId="{A589E0EC-FC40-49F4-A7BB-44133EA6F407}">
      <dgm:prSet/>
      <dgm:spPr/>
      <dgm:t>
        <a:bodyPr/>
        <a:lstStyle/>
        <a:p>
          <a:endParaRPr lang="en-US"/>
        </a:p>
      </dgm:t>
    </dgm:pt>
    <dgm:pt modelId="{D7F306E6-F378-4381-95E6-905AB8EA6F16}" type="sibTrans" cxnId="{A589E0EC-FC40-49F4-A7BB-44133EA6F407}">
      <dgm:prSet/>
      <dgm:spPr/>
      <dgm:t>
        <a:bodyPr/>
        <a:lstStyle/>
        <a:p>
          <a:endParaRPr lang="en-US"/>
        </a:p>
      </dgm:t>
    </dgm:pt>
    <dgm:pt modelId="{9AFCF386-F4C2-4D83-A04F-572399C81201}" type="pres">
      <dgm:prSet presAssocID="{3EE8FDBA-552A-475E-BCC5-A8D94FCA15F5}" presName="outerComposite" presStyleCnt="0">
        <dgm:presLayoutVars>
          <dgm:chMax val="5"/>
          <dgm:dir/>
          <dgm:resizeHandles val="exact"/>
        </dgm:presLayoutVars>
      </dgm:prSet>
      <dgm:spPr/>
    </dgm:pt>
    <dgm:pt modelId="{28A808F5-D35F-4F29-BEE2-102ACC8BA888}" type="pres">
      <dgm:prSet presAssocID="{3EE8FDBA-552A-475E-BCC5-A8D94FCA15F5}" presName="dummyMaxCanvas" presStyleCnt="0">
        <dgm:presLayoutVars/>
      </dgm:prSet>
      <dgm:spPr/>
    </dgm:pt>
    <dgm:pt modelId="{F5957188-DFEB-4635-966A-CBF7D80632BA}" type="pres">
      <dgm:prSet presAssocID="{3EE8FDBA-552A-475E-BCC5-A8D94FCA15F5}" presName="FourNodes_1" presStyleLbl="node1" presStyleIdx="0" presStyleCnt="4">
        <dgm:presLayoutVars>
          <dgm:bulletEnabled val="1"/>
        </dgm:presLayoutVars>
      </dgm:prSet>
      <dgm:spPr/>
    </dgm:pt>
    <dgm:pt modelId="{8E5A7293-8F04-4246-8F8E-A16A7A45DCDB}" type="pres">
      <dgm:prSet presAssocID="{3EE8FDBA-552A-475E-BCC5-A8D94FCA15F5}" presName="FourNodes_2" presStyleLbl="node1" presStyleIdx="1" presStyleCnt="4">
        <dgm:presLayoutVars>
          <dgm:bulletEnabled val="1"/>
        </dgm:presLayoutVars>
      </dgm:prSet>
      <dgm:spPr/>
    </dgm:pt>
    <dgm:pt modelId="{A5930149-0F43-44E4-80E0-808A1CCF5D94}" type="pres">
      <dgm:prSet presAssocID="{3EE8FDBA-552A-475E-BCC5-A8D94FCA15F5}" presName="FourNodes_3" presStyleLbl="node1" presStyleIdx="2" presStyleCnt="4">
        <dgm:presLayoutVars>
          <dgm:bulletEnabled val="1"/>
        </dgm:presLayoutVars>
      </dgm:prSet>
      <dgm:spPr/>
    </dgm:pt>
    <dgm:pt modelId="{43F48ACE-1AF8-498C-8D83-A9F07FC9E1F8}" type="pres">
      <dgm:prSet presAssocID="{3EE8FDBA-552A-475E-BCC5-A8D94FCA15F5}" presName="FourNodes_4" presStyleLbl="node1" presStyleIdx="3" presStyleCnt="4">
        <dgm:presLayoutVars>
          <dgm:bulletEnabled val="1"/>
        </dgm:presLayoutVars>
      </dgm:prSet>
      <dgm:spPr/>
    </dgm:pt>
    <dgm:pt modelId="{11281402-3C87-49D9-A955-5AC8C31AC380}" type="pres">
      <dgm:prSet presAssocID="{3EE8FDBA-552A-475E-BCC5-A8D94FCA15F5}" presName="FourConn_1-2" presStyleLbl="fgAccFollowNode1" presStyleIdx="0" presStyleCnt="3">
        <dgm:presLayoutVars>
          <dgm:bulletEnabled val="1"/>
        </dgm:presLayoutVars>
      </dgm:prSet>
      <dgm:spPr/>
    </dgm:pt>
    <dgm:pt modelId="{B0E5BD08-64D7-4345-8A48-CD001E5E3BE0}" type="pres">
      <dgm:prSet presAssocID="{3EE8FDBA-552A-475E-BCC5-A8D94FCA15F5}" presName="FourConn_2-3" presStyleLbl="fgAccFollowNode1" presStyleIdx="1" presStyleCnt="3">
        <dgm:presLayoutVars>
          <dgm:bulletEnabled val="1"/>
        </dgm:presLayoutVars>
      </dgm:prSet>
      <dgm:spPr/>
    </dgm:pt>
    <dgm:pt modelId="{56965786-F119-436B-89E0-71E564AF311B}" type="pres">
      <dgm:prSet presAssocID="{3EE8FDBA-552A-475E-BCC5-A8D94FCA15F5}" presName="FourConn_3-4" presStyleLbl="fgAccFollowNode1" presStyleIdx="2" presStyleCnt="3">
        <dgm:presLayoutVars>
          <dgm:bulletEnabled val="1"/>
        </dgm:presLayoutVars>
      </dgm:prSet>
      <dgm:spPr/>
    </dgm:pt>
    <dgm:pt modelId="{34D0CB5C-F91F-4F20-B7D5-6EF1FBFD6253}" type="pres">
      <dgm:prSet presAssocID="{3EE8FDBA-552A-475E-BCC5-A8D94FCA15F5}" presName="FourNodes_1_text" presStyleLbl="node1" presStyleIdx="3" presStyleCnt="4">
        <dgm:presLayoutVars>
          <dgm:bulletEnabled val="1"/>
        </dgm:presLayoutVars>
      </dgm:prSet>
      <dgm:spPr/>
    </dgm:pt>
    <dgm:pt modelId="{F4BB7872-144C-4FD1-BDA4-4A689249D258}" type="pres">
      <dgm:prSet presAssocID="{3EE8FDBA-552A-475E-BCC5-A8D94FCA15F5}" presName="FourNodes_2_text" presStyleLbl="node1" presStyleIdx="3" presStyleCnt="4">
        <dgm:presLayoutVars>
          <dgm:bulletEnabled val="1"/>
        </dgm:presLayoutVars>
      </dgm:prSet>
      <dgm:spPr/>
    </dgm:pt>
    <dgm:pt modelId="{131AA81C-E07F-4031-B46E-4CDF81032F64}" type="pres">
      <dgm:prSet presAssocID="{3EE8FDBA-552A-475E-BCC5-A8D94FCA15F5}" presName="FourNodes_3_text" presStyleLbl="node1" presStyleIdx="3" presStyleCnt="4">
        <dgm:presLayoutVars>
          <dgm:bulletEnabled val="1"/>
        </dgm:presLayoutVars>
      </dgm:prSet>
      <dgm:spPr/>
    </dgm:pt>
    <dgm:pt modelId="{496ABE55-22AB-4252-BF19-E7A9698EE1C1}" type="pres">
      <dgm:prSet presAssocID="{3EE8FDBA-552A-475E-BCC5-A8D94FCA15F5}" presName="FourNodes_4_text" presStyleLbl="node1" presStyleIdx="3" presStyleCnt="4">
        <dgm:presLayoutVars>
          <dgm:bulletEnabled val="1"/>
        </dgm:presLayoutVars>
      </dgm:prSet>
      <dgm:spPr/>
    </dgm:pt>
  </dgm:ptLst>
  <dgm:cxnLst>
    <dgm:cxn modelId="{B34AF904-CCB9-4745-8A94-05801842D25A}" type="presOf" srcId="{7165FA18-6F23-4E8D-A1C6-705B1EA0AC50}" destId="{496ABE55-22AB-4252-BF19-E7A9698EE1C1}" srcOrd="1" destOrd="0" presId="urn:microsoft.com/office/officeart/2005/8/layout/vProcess5"/>
    <dgm:cxn modelId="{8A6A9D12-14D8-4467-844C-1521D6450E5B}" type="presOf" srcId="{AAC5D8EF-598C-44D6-85CE-645837ABE8E8}" destId="{F5957188-DFEB-4635-966A-CBF7D80632BA}" srcOrd="0" destOrd="0" presId="urn:microsoft.com/office/officeart/2005/8/layout/vProcess5"/>
    <dgm:cxn modelId="{7576321B-CCB1-4577-B76D-ABB62A1F8AD0}" srcId="{3EE8FDBA-552A-475E-BCC5-A8D94FCA15F5}" destId="{BBCD96B1-D5C6-4A22-9602-FED3FF1D0367}" srcOrd="1" destOrd="0" parTransId="{C177BAFD-E897-4F6E-BDE8-93F7CFB0FDCD}" sibTransId="{516A32E0-1DA7-4B65-8496-A4828C4C89B8}"/>
    <dgm:cxn modelId="{DC3DE72D-569F-4A52-9E42-FD76CFE7000E}" type="presOf" srcId="{516A32E0-1DA7-4B65-8496-A4828C4C89B8}" destId="{B0E5BD08-64D7-4345-8A48-CD001E5E3BE0}" srcOrd="0" destOrd="0" presId="urn:microsoft.com/office/officeart/2005/8/layout/vProcess5"/>
    <dgm:cxn modelId="{75AF375F-10BF-4B22-B517-2628A95B0E48}" type="presOf" srcId="{640C010A-85E5-4EDC-BEBD-5F31D59EC2AD}" destId="{131AA81C-E07F-4031-B46E-4CDF81032F64}" srcOrd="1" destOrd="0" presId="urn:microsoft.com/office/officeart/2005/8/layout/vProcess5"/>
    <dgm:cxn modelId="{0F164B53-2803-4149-933E-5CF2ED699537}" type="presOf" srcId="{BBCD96B1-D5C6-4A22-9602-FED3FF1D0367}" destId="{8E5A7293-8F04-4246-8F8E-A16A7A45DCDB}" srcOrd="0" destOrd="0" presId="urn:microsoft.com/office/officeart/2005/8/layout/vProcess5"/>
    <dgm:cxn modelId="{39778D77-FF9B-4CB7-8C09-74D805B5F2F3}" type="presOf" srcId="{7165FA18-6F23-4E8D-A1C6-705B1EA0AC50}" destId="{43F48ACE-1AF8-498C-8D83-A9F07FC9E1F8}" srcOrd="0" destOrd="0" presId="urn:microsoft.com/office/officeart/2005/8/layout/vProcess5"/>
    <dgm:cxn modelId="{4D89B978-7E77-42A6-A919-54A531F9BE44}" type="presOf" srcId="{F8FFCB8D-2127-4D65-BD26-A34C663BC48C}" destId="{56965786-F119-436B-89E0-71E564AF311B}" srcOrd="0" destOrd="0" presId="urn:microsoft.com/office/officeart/2005/8/layout/vProcess5"/>
    <dgm:cxn modelId="{D885E79E-9021-4C2A-B9D9-D1F65622A8CE}" type="presOf" srcId="{98E5ABD9-3C7B-4CAA-817E-25BF2273EA23}" destId="{11281402-3C87-49D9-A955-5AC8C31AC380}" srcOrd="0" destOrd="0" presId="urn:microsoft.com/office/officeart/2005/8/layout/vProcess5"/>
    <dgm:cxn modelId="{66DBEFA6-20F2-4A2C-9C14-8D00EA599D6E}" type="presOf" srcId="{BBCD96B1-D5C6-4A22-9602-FED3FF1D0367}" destId="{F4BB7872-144C-4FD1-BDA4-4A689249D258}" srcOrd="1" destOrd="0" presId="urn:microsoft.com/office/officeart/2005/8/layout/vProcess5"/>
    <dgm:cxn modelId="{2A529BB2-515F-4FC9-96A4-F8E617A55AA3}" srcId="{3EE8FDBA-552A-475E-BCC5-A8D94FCA15F5}" destId="{640C010A-85E5-4EDC-BEBD-5F31D59EC2AD}" srcOrd="2" destOrd="0" parTransId="{325CB15A-1D8E-4830-BC3D-955BB7548F99}" sibTransId="{F8FFCB8D-2127-4D65-BD26-A34C663BC48C}"/>
    <dgm:cxn modelId="{8A4F4BB7-B3D3-41CA-A6A3-31C43B9D9FE5}" type="presOf" srcId="{AAC5D8EF-598C-44D6-85CE-645837ABE8E8}" destId="{34D0CB5C-F91F-4F20-B7D5-6EF1FBFD6253}" srcOrd="1" destOrd="0" presId="urn:microsoft.com/office/officeart/2005/8/layout/vProcess5"/>
    <dgm:cxn modelId="{EC7015C2-6C09-4820-8ACE-D7F5289E8D8A}" type="presOf" srcId="{3EE8FDBA-552A-475E-BCC5-A8D94FCA15F5}" destId="{9AFCF386-F4C2-4D83-A04F-572399C81201}" srcOrd="0" destOrd="0" presId="urn:microsoft.com/office/officeart/2005/8/layout/vProcess5"/>
    <dgm:cxn modelId="{B93212C5-152E-45F7-AFF5-B4C4CAC89F6A}" type="presOf" srcId="{640C010A-85E5-4EDC-BEBD-5F31D59EC2AD}" destId="{A5930149-0F43-44E4-80E0-808A1CCF5D94}" srcOrd="0" destOrd="0" presId="urn:microsoft.com/office/officeart/2005/8/layout/vProcess5"/>
    <dgm:cxn modelId="{F1BCB4E7-B756-424E-A32C-C64423CB8B67}" srcId="{3EE8FDBA-552A-475E-BCC5-A8D94FCA15F5}" destId="{AAC5D8EF-598C-44D6-85CE-645837ABE8E8}" srcOrd="0" destOrd="0" parTransId="{3E62BC66-110B-487A-B2C9-3BEBC4D5C8CA}" sibTransId="{98E5ABD9-3C7B-4CAA-817E-25BF2273EA23}"/>
    <dgm:cxn modelId="{A589E0EC-FC40-49F4-A7BB-44133EA6F407}" srcId="{3EE8FDBA-552A-475E-BCC5-A8D94FCA15F5}" destId="{7165FA18-6F23-4E8D-A1C6-705B1EA0AC50}" srcOrd="3" destOrd="0" parTransId="{B1531355-EA6E-4E6F-8192-6CB4CDA053DF}" sibTransId="{D7F306E6-F378-4381-95E6-905AB8EA6F16}"/>
    <dgm:cxn modelId="{57AECD64-47AF-4762-A1ED-3455CC83B4AD}" type="presParOf" srcId="{9AFCF386-F4C2-4D83-A04F-572399C81201}" destId="{28A808F5-D35F-4F29-BEE2-102ACC8BA888}" srcOrd="0" destOrd="0" presId="urn:microsoft.com/office/officeart/2005/8/layout/vProcess5"/>
    <dgm:cxn modelId="{DABE3501-787C-4E0F-80AE-E3F5A62E4902}" type="presParOf" srcId="{9AFCF386-F4C2-4D83-A04F-572399C81201}" destId="{F5957188-DFEB-4635-966A-CBF7D80632BA}" srcOrd="1" destOrd="0" presId="urn:microsoft.com/office/officeart/2005/8/layout/vProcess5"/>
    <dgm:cxn modelId="{FB913F35-04D2-4536-9B2C-6E0455795FA7}" type="presParOf" srcId="{9AFCF386-F4C2-4D83-A04F-572399C81201}" destId="{8E5A7293-8F04-4246-8F8E-A16A7A45DCDB}" srcOrd="2" destOrd="0" presId="urn:microsoft.com/office/officeart/2005/8/layout/vProcess5"/>
    <dgm:cxn modelId="{89971B56-1682-417B-9530-C555E421E047}" type="presParOf" srcId="{9AFCF386-F4C2-4D83-A04F-572399C81201}" destId="{A5930149-0F43-44E4-80E0-808A1CCF5D94}" srcOrd="3" destOrd="0" presId="urn:microsoft.com/office/officeart/2005/8/layout/vProcess5"/>
    <dgm:cxn modelId="{6FC49521-DA9C-471A-B199-2B19B8DB85E5}" type="presParOf" srcId="{9AFCF386-F4C2-4D83-A04F-572399C81201}" destId="{43F48ACE-1AF8-498C-8D83-A9F07FC9E1F8}" srcOrd="4" destOrd="0" presId="urn:microsoft.com/office/officeart/2005/8/layout/vProcess5"/>
    <dgm:cxn modelId="{54100E2D-0173-4C16-BE3F-9E5C08A0C158}" type="presParOf" srcId="{9AFCF386-F4C2-4D83-A04F-572399C81201}" destId="{11281402-3C87-49D9-A955-5AC8C31AC380}" srcOrd="5" destOrd="0" presId="urn:microsoft.com/office/officeart/2005/8/layout/vProcess5"/>
    <dgm:cxn modelId="{A70569BA-4678-4AB3-B84E-2ABA678F2772}" type="presParOf" srcId="{9AFCF386-F4C2-4D83-A04F-572399C81201}" destId="{B0E5BD08-64D7-4345-8A48-CD001E5E3BE0}" srcOrd="6" destOrd="0" presId="urn:microsoft.com/office/officeart/2005/8/layout/vProcess5"/>
    <dgm:cxn modelId="{3A5E7D04-1789-4F29-A810-96277D8676B2}" type="presParOf" srcId="{9AFCF386-F4C2-4D83-A04F-572399C81201}" destId="{56965786-F119-436B-89E0-71E564AF311B}" srcOrd="7" destOrd="0" presId="urn:microsoft.com/office/officeart/2005/8/layout/vProcess5"/>
    <dgm:cxn modelId="{961E3040-53DD-411A-8C08-053B7D495984}" type="presParOf" srcId="{9AFCF386-F4C2-4D83-A04F-572399C81201}" destId="{34D0CB5C-F91F-4F20-B7D5-6EF1FBFD6253}" srcOrd="8" destOrd="0" presId="urn:microsoft.com/office/officeart/2005/8/layout/vProcess5"/>
    <dgm:cxn modelId="{81CF06F9-4E8A-4D41-8F1F-F08CC3E9B614}" type="presParOf" srcId="{9AFCF386-F4C2-4D83-A04F-572399C81201}" destId="{F4BB7872-144C-4FD1-BDA4-4A689249D258}" srcOrd="9" destOrd="0" presId="urn:microsoft.com/office/officeart/2005/8/layout/vProcess5"/>
    <dgm:cxn modelId="{F32CA4F1-B6C3-496B-BF15-BC83D583622A}" type="presParOf" srcId="{9AFCF386-F4C2-4D83-A04F-572399C81201}" destId="{131AA81C-E07F-4031-B46E-4CDF81032F64}" srcOrd="10" destOrd="0" presId="urn:microsoft.com/office/officeart/2005/8/layout/vProcess5"/>
    <dgm:cxn modelId="{7D3C5B8D-2ADB-4CCD-B0F4-1C8755C7265C}" type="presParOf" srcId="{9AFCF386-F4C2-4D83-A04F-572399C81201}" destId="{496ABE55-22AB-4252-BF19-E7A9698EE1C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121ABA-3C11-4FC5-8BF7-D4BC4C364273}"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43057EFC-EFA4-4185-A385-66BA5ED497AD}">
      <dgm:prSet phldrT="[Text]"/>
      <dgm:spPr/>
      <dgm:t>
        <a:bodyPr/>
        <a:lstStyle/>
        <a:p>
          <a:r>
            <a:rPr lang="en-US" b="0" i="0" u="none" dirty="0"/>
            <a:t>Additional requirements with regards to what “audit client” encompasses</a:t>
          </a:r>
          <a:endParaRPr lang="en-US" dirty="0"/>
        </a:p>
      </dgm:t>
    </dgm:pt>
    <dgm:pt modelId="{C583B116-1BBF-40C9-B566-E0A89D0357D3}" type="parTrans" cxnId="{8D30EC12-4B36-4B29-B57B-B2369027E703}">
      <dgm:prSet/>
      <dgm:spPr/>
      <dgm:t>
        <a:bodyPr/>
        <a:lstStyle/>
        <a:p>
          <a:endParaRPr lang="en-US"/>
        </a:p>
      </dgm:t>
    </dgm:pt>
    <dgm:pt modelId="{CB734595-B6FC-4DC2-91A4-C453D32CCBBB}" type="sibTrans" cxnId="{8D30EC12-4B36-4B29-B57B-B2369027E703}">
      <dgm:prSet/>
      <dgm:spPr/>
      <dgm:t>
        <a:bodyPr/>
        <a:lstStyle/>
        <a:p>
          <a:endParaRPr lang="en-US"/>
        </a:p>
      </dgm:t>
    </dgm:pt>
    <dgm:pt modelId="{DBF59255-45C5-4631-8912-4659453918BA}">
      <dgm:prSet/>
      <dgm:spPr/>
      <dgm:t>
        <a:bodyPr/>
        <a:lstStyle/>
        <a:p>
          <a:r>
            <a:rPr lang="en-US" b="0" i="0" u="none" dirty="0"/>
            <a:t>Amends the definition of related entity / affiliate for CIVs and Pension Funds</a:t>
          </a:r>
        </a:p>
      </dgm:t>
    </dgm:pt>
    <dgm:pt modelId="{F17EE2DE-244A-4F4A-B0F0-3B9F632A205C}" type="parTrans" cxnId="{761F9003-BE6D-43F3-A37B-BE99615FE9BB}">
      <dgm:prSet/>
      <dgm:spPr/>
      <dgm:t>
        <a:bodyPr/>
        <a:lstStyle/>
        <a:p>
          <a:endParaRPr lang="en-US"/>
        </a:p>
      </dgm:t>
    </dgm:pt>
    <dgm:pt modelId="{02176C04-94FB-481D-9913-E90478F62289}" type="sibTrans" cxnId="{761F9003-BE6D-43F3-A37B-BE99615FE9BB}">
      <dgm:prSet/>
      <dgm:spPr/>
      <dgm:t>
        <a:bodyPr/>
        <a:lstStyle/>
        <a:p>
          <a:endParaRPr lang="en-US"/>
        </a:p>
      </dgm:t>
    </dgm:pt>
    <dgm:pt modelId="{EAAC3110-EA19-4702-8915-4BAB5AED914A}">
      <dgm:prSet/>
      <dgm:spPr/>
      <dgm:t>
        <a:bodyPr/>
        <a:lstStyle/>
        <a:p>
          <a:r>
            <a:rPr lang="en-US" b="0" i="0" u="none" dirty="0"/>
            <a:t>Requirement for auditor to be independent of certain third parties to  Investment Scheme</a:t>
          </a:r>
        </a:p>
      </dgm:t>
    </dgm:pt>
    <dgm:pt modelId="{780FCCD3-64E3-469D-BF71-BD7324C7A414}" type="parTrans" cxnId="{E4FC30C7-5BB4-4808-96CF-E61D1074BE78}">
      <dgm:prSet/>
      <dgm:spPr/>
      <dgm:t>
        <a:bodyPr/>
        <a:lstStyle/>
        <a:p>
          <a:endParaRPr lang="en-US"/>
        </a:p>
      </dgm:t>
    </dgm:pt>
    <dgm:pt modelId="{A1D50AED-61E1-4C53-A4C8-818CBA7F5A1C}" type="sibTrans" cxnId="{E4FC30C7-5BB4-4808-96CF-E61D1074BE78}">
      <dgm:prSet/>
      <dgm:spPr/>
      <dgm:t>
        <a:bodyPr/>
        <a:lstStyle/>
        <a:p>
          <a:endParaRPr lang="en-US"/>
        </a:p>
      </dgm:t>
    </dgm:pt>
    <dgm:pt modelId="{520C8003-9FE2-41C3-8F95-4C3618A7AD38}">
      <dgm:prSet/>
      <dgm:spPr/>
      <dgm:t>
        <a:bodyPr/>
        <a:lstStyle/>
        <a:p>
          <a:r>
            <a:rPr lang="en-US" b="0" i="0" u="none" dirty="0"/>
            <a:t>Stipulate who can undertake Investment Scheme audit.</a:t>
          </a:r>
        </a:p>
      </dgm:t>
    </dgm:pt>
    <dgm:pt modelId="{E491C651-D7DA-4489-AE67-560E57761816}" type="parTrans" cxnId="{CFB25AF8-A33A-4E6D-9FB5-2C6CBD935114}">
      <dgm:prSet/>
      <dgm:spPr/>
      <dgm:t>
        <a:bodyPr/>
        <a:lstStyle/>
        <a:p>
          <a:endParaRPr lang="en-US"/>
        </a:p>
      </dgm:t>
    </dgm:pt>
    <dgm:pt modelId="{65BFC2FD-8DE7-4AE5-BEFE-BCE2B3C59B75}" type="sibTrans" cxnId="{CFB25AF8-A33A-4E6D-9FB5-2C6CBD935114}">
      <dgm:prSet/>
      <dgm:spPr/>
      <dgm:t>
        <a:bodyPr/>
        <a:lstStyle/>
        <a:p>
          <a:endParaRPr lang="en-US"/>
        </a:p>
      </dgm:t>
    </dgm:pt>
    <dgm:pt modelId="{24E76F90-0DC9-4553-B94A-5360DFF02EF8}" type="pres">
      <dgm:prSet presAssocID="{76121ABA-3C11-4FC5-8BF7-D4BC4C364273}" presName="Name0" presStyleCnt="0">
        <dgm:presLayoutVars>
          <dgm:chMax val="7"/>
          <dgm:chPref val="7"/>
          <dgm:dir/>
        </dgm:presLayoutVars>
      </dgm:prSet>
      <dgm:spPr/>
    </dgm:pt>
    <dgm:pt modelId="{879E6CD0-B571-42C2-A68A-4EE66E90F402}" type="pres">
      <dgm:prSet presAssocID="{76121ABA-3C11-4FC5-8BF7-D4BC4C364273}" presName="Name1" presStyleCnt="0"/>
      <dgm:spPr/>
    </dgm:pt>
    <dgm:pt modelId="{3DB753B8-2A19-4DC5-AF7D-5056AA320CC6}" type="pres">
      <dgm:prSet presAssocID="{76121ABA-3C11-4FC5-8BF7-D4BC4C364273}" presName="cycle" presStyleCnt="0"/>
      <dgm:spPr/>
    </dgm:pt>
    <dgm:pt modelId="{E30CF538-9466-4A6C-A87F-6E8697C83B5A}" type="pres">
      <dgm:prSet presAssocID="{76121ABA-3C11-4FC5-8BF7-D4BC4C364273}" presName="srcNode" presStyleLbl="node1" presStyleIdx="0" presStyleCnt="4"/>
      <dgm:spPr/>
    </dgm:pt>
    <dgm:pt modelId="{25499BF5-0CA8-4D03-8819-A7A0F78FDBE3}" type="pres">
      <dgm:prSet presAssocID="{76121ABA-3C11-4FC5-8BF7-D4BC4C364273}" presName="conn" presStyleLbl="parChTrans1D2" presStyleIdx="0" presStyleCnt="1"/>
      <dgm:spPr/>
    </dgm:pt>
    <dgm:pt modelId="{A45E013F-D6CF-4D7A-B2EF-5B8B23194A0F}" type="pres">
      <dgm:prSet presAssocID="{76121ABA-3C11-4FC5-8BF7-D4BC4C364273}" presName="extraNode" presStyleLbl="node1" presStyleIdx="0" presStyleCnt="4"/>
      <dgm:spPr/>
    </dgm:pt>
    <dgm:pt modelId="{F9A509B8-0809-4555-B643-11F746C91B12}" type="pres">
      <dgm:prSet presAssocID="{76121ABA-3C11-4FC5-8BF7-D4BC4C364273}" presName="dstNode" presStyleLbl="node1" presStyleIdx="0" presStyleCnt="4"/>
      <dgm:spPr/>
    </dgm:pt>
    <dgm:pt modelId="{AC9905D8-D16E-4288-AB43-0062FF4FCD3D}" type="pres">
      <dgm:prSet presAssocID="{43057EFC-EFA4-4185-A385-66BA5ED497AD}" presName="text_1" presStyleLbl="node1" presStyleIdx="0" presStyleCnt="4">
        <dgm:presLayoutVars>
          <dgm:bulletEnabled val="1"/>
        </dgm:presLayoutVars>
      </dgm:prSet>
      <dgm:spPr/>
    </dgm:pt>
    <dgm:pt modelId="{44D0F4F0-0665-4491-80D9-77039A543F40}" type="pres">
      <dgm:prSet presAssocID="{43057EFC-EFA4-4185-A385-66BA5ED497AD}" presName="accent_1" presStyleCnt="0"/>
      <dgm:spPr/>
    </dgm:pt>
    <dgm:pt modelId="{51F612FD-A8EE-42A4-8707-D780CD19AA6C}" type="pres">
      <dgm:prSet presAssocID="{43057EFC-EFA4-4185-A385-66BA5ED497AD}" presName="accentRepeatNode" presStyleLbl="solidFgAcc1" presStyleIdx="0" presStyleCnt="4"/>
      <dgm:spPr/>
    </dgm:pt>
    <dgm:pt modelId="{CFEB3836-2CB0-4C43-B603-2F745AB4484B}" type="pres">
      <dgm:prSet presAssocID="{DBF59255-45C5-4631-8912-4659453918BA}" presName="text_2" presStyleLbl="node1" presStyleIdx="1" presStyleCnt="4">
        <dgm:presLayoutVars>
          <dgm:bulletEnabled val="1"/>
        </dgm:presLayoutVars>
      </dgm:prSet>
      <dgm:spPr/>
    </dgm:pt>
    <dgm:pt modelId="{9F59837A-C4C8-47BA-946E-A5A955336E4C}" type="pres">
      <dgm:prSet presAssocID="{DBF59255-45C5-4631-8912-4659453918BA}" presName="accent_2" presStyleCnt="0"/>
      <dgm:spPr/>
    </dgm:pt>
    <dgm:pt modelId="{F00F9EC8-4DCE-41BF-874C-CF7E870904D5}" type="pres">
      <dgm:prSet presAssocID="{DBF59255-45C5-4631-8912-4659453918BA}" presName="accentRepeatNode" presStyleLbl="solidFgAcc1" presStyleIdx="1" presStyleCnt="4"/>
      <dgm:spPr/>
    </dgm:pt>
    <dgm:pt modelId="{8B0EA918-55A5-4460-B3EC-5E6AE044EDE7}" type="pres">
      <dgm:prSet presAssocID="{EAAC3110-EA19-4702-8915-4BAB5AED914A}" presName="text_3" presStyleLbl="node1" presStyleIdx="2" presStyleCnt="4">
        <dgm:presLayoutVars>
          <dgm:bulletEnabled val="1"/>
        </dgm:presLayoutVars>
      </dgm:prSet>
      <dgm:spPr/>
    </dgm:pt>
    <dgm:pt modelId="{422BD1FE-ED45-4A80-967E-5FF83423CD2D}" type="pres">
      <dgm:prSet presAssocID="{EAAC3110-EA19-4702-8915-4BAB5AED914A}" presName="accent_3" presStyleCnt="0"/>
      <dgm:spPr/>
    </dgm:pt>
    <dgm:pt modelId="{013C2B03-21BD-45AB-8FF1-DFBB64BAACEC}" type="pres">
      <dgm:prSet presAssocID="{EAAC3110-EA19-4702-8915-4BAB5AED914A}" presName="accentRepeatNode" presStyleLbl="solidFgAcc1" presStyleIdx="2" presStyleCnt="4"/>
      <dgm:spPr/>
    </dgm:pt>
    <dgm:pt modelId="{DC6E8EF3-7171-4065-9FB6-0757688B8FA1}" type="pres">
      <dgm:prSet presAssocID="{520C8003-9FE2-41C3-8F95-4C3618A7AD38}" presName="text_4" presStyleLbl="node1" presStyleIdx="3" presStyleCnt="4">
        <dgm:presLayoutVars>
          <dgm:bulletEnabled val="1"/>
        </dgm:presLayoutVars>
      </dgm:prSet>
      <dgm:spPr/>
    </dgm:pt>
    <dgm:pt modelId="{E96482BB-946B-4826-88EA-4784AA981EAC}" type="pres">
      <dgm:prSet presAssocID="{520C8003-9FE2-41C3-8F95-4C3618A7AD38}" presName="accent_4" presStyleCnt="0"/>
      <dgm:spPr/>
    </dgm:pt>
    <dgm:pt modelId="{28088C5D-33D2-41E3-8D0D-36E24520FE8A}" type="pres">
      <dgm:prSet presAssocID="{520C8003-9FE2-41C3-8F95-4C3618A7AD38}" presName="accentRepeatNode" presStyleLbl="solidFgAcc1" presStyleIdx="3" presStyleCnt="4"/>
      <dgm:spPr/>
    </dgm:pt>
  </dgm:ptLst>
  <dgm:cxnLst>
    <dgm:cxn modelId="{761F9003-BE6D-43F3-A37B-BE99615FE9BB}" srcId="{76121ABA-3C11-4FC5-8BF7-D4BC4C364273}" destId="{DBF59255-45C5-4631-8912-4659453918BA}" srcOrd="1" destOrd="0" parTransId="{F17EE2DE-244A-4F4A-B0F0-3B9F632A205C}" sibTransId="{02176C04-94FB-481D-9913-E90478F62289}"/>
    <dgm:cxn modelId="{8D30EC12-4B36-4B29-B57B-B2369027E703}" srcId="{76121ABA-3C11-4FC5-8BF7-D4BC4C364273}" destId="{43057EFC-EFA4-4185-A385-66BA5ED497AD}" srcOrd="0" destOrd="0" parTransId="{C583B116-1BBF-40C9-B566-E0A89D0357D3}" sibTransId="{CB734595-B6FC-4DC2-91A4-C453D32CCBBB}"/>
    <dgm:cxn modelId="{0492E334-68DB-4ED9-8F77-3879DF1A4914}" type="presOf" srcId="{CB734595-B6FC-4DC2-91A4-C453D32CCBBB}" destId="{25499BF5-0CA8-4D03-8819-A7A0F78FDBE3}" srcOrd="0" destOrd="0" presId="urn:microsoft.com/office/officeart/2008/layout/VerticalCurvedList"/>
    <dgm:cxn modelId="{3A52748A-9589-4621-8018-7DC48864C273}" type="presOf" srcId="{EAAC3110-EA19-4702-8915-4BAB5AED914A}" destId="{8B0EA918-55A5-4460-B3EC-5E6AE044EDE7}" srcOrd="0" destOrd="0" presId="urn:microsoft.com/office/officeart/2008/layout/VerticalCurvedList"/>
    <dgm:cxn modelId="{F4E8F49E-27DB-4263-80C4-0D0F26220D57}" type="presOf" srcId="{76121ABA-3C11-4FC5-8BF7-D4BC4C364273}" destId="{24E76F90-0DC9-4553-B94A-5360DFF02EF8}" srcOrd="0" destOrd="0" presId="urn:microsoft.com/office/officeart/2008/layout/VerticalCurvedList"/>
    <dgm:cxn modelId="{EE92C3B9-0EE3-41DE-804C-107A3C49EA67}" type="presOf" srcId="{DBF59255-45C5-4631-8912-4659453918BA}" destId="{CFEB3836-2CB0-4C43-B603-2F745AB4484B}" srcOrd="0" destOrd="0" presId="urn:microsoft.com/office/officeart/2008/layout/VerticalCurvedList"/>
    <dgm:cxn modelId="{E4FC30C7-5BB4-4808-96CF-E61D1074BE78}" srcId="{76121ABA-3C11-4FC5-8BF7-D4BC4C364273}" destId="{EAAC3110-EA19-4702-8915-4BAB5AED914A}" srcOrd="2" destOrd="0" parTransId="{780FCCD3-64E3-469D-BF71-BD7324C7A414}" sibTransId="{A1D50AED-61E1-4C53-A4C8-818CBA7F5A1C}"/>
    <dgm:cxn modelId="{0D2F3FCA-611E-4F29-8C3E-1BB49333B931}" type="presOf" srcId="{43057EFC-EFA4-4185-A385-66BA5ED497AD}" destId="{AC9905D8-D16E-4288-AB43-0062FF4FCD3D}" srcOrd="0" destOrd="0" presId="urn:microsoft.com/office/officeart/2008/layout/VerticalCurvedList"/>
    <dgm:cxn modelId="{371B94EF-7CF4-455A-B82E-7C11D3478A22}" type="presOf" srcId="{520C8003-9FE2-41C3-8F95-4C3618A7AD38}" destId="{DC6E8EF3-7171-4065-9FB6-0757688B8FA1}" srcOrd="0" destOrd="0" presId="urn:microsoft.com/office/officeart/2008/layout/VerticalCurvedList"/>
    <dgm:cxn modelId="{CFB25AF8-A33A-4E6D-9FB5-2C6CBD935114}" srcId="{76121ABA-3C11-4FC5-8BF7-D4BC4C364273}" destId="{520C8003-9FE2-41C3-8F95-4C3618A7AD38}" srcOrd="3" destOrd="0" parTransId="{E491C651-D7DA-4489-AE67-560E57761816}" sibTransId="{65BFC2FD-8DE7-4AE5-BEFE-BCE2B3C59B75}"/>
    <dgm:cxn modelId="{796DDAFB-D24E-49DF-9B4C-BFBE7A3C4C0A}" type="presParOf" srcId="{24E76F90-0DC9-4553-B94A-5360DFF02EF8}" destId="{879E6CD0-B571-42C2-A68A-4EE66E90F402}" srcOrd="0" destOrd="0" presId="urn:microsoft.com/office/officeart/2008/layout/VerticalCurvedList"/>
    <dgm:cxn modelId="{F49D176A-2B9C-4243-9A0E-9FA4BDE6B5DC}" type="presParOf" srcId="{879E6CD0-B571-42C2-A68A-4EE66E90F402}" destId="{3DB753B8-2A19-4DC5-AF7D-5056AA320CC6}" srcOrd="0" destOrd="0" presId="urn:microsoft.com/office/officeart/2008/layout/VerticalCurvedList"/>
    <dgm:cxn modelId="{485983CC-36E4-475A-A409-92D40034B43E}" type="presParOf" srcId="{3DB753B8-2A19-4DC5-AF7D-5056AA320CC6}" destId="{E30CF538-9466-4A6C-A87F-6E8697C83B5A}" srcOrd="0" destOrd="0" presId="urn:microsoft.com/office/officeart/2008/layout/VerticalCurvedList"/>
    <dgm:cxn modelId="{3029F07E-1A55-4422-948F-78CBC8F4D3F7}" type="presParOf" srcId="{3DB753B8-2A19-4DC5-AF7D-5056AA320CC6}" destId="{25499BF5-0CA8-4D03-8819-A7A0F78FDBE3}" srcOrd="1" destOrd="0" presId="urn:microsoft.com/office/officeart/2008/layout/VerticalCurvedList"/>
    <dgm:cxn modelId="{790CBB08-DAA1-4568-9873-B57936D6BEBE}" type="presParOf" srcId="{3DB753B8-2A19-4DC5-AF7D-5056AA320CC6}" destId="{A45E013F-D6CF-4D7A-B2EF-5B8B23194A0F}" srcOrd="2" destOrd="0" presId="urn:microsoft.com/office/officeart/2008/layout/VerticalCurvedList"/>
    <dgm:cxn modelId="{339D8C32-5D03-4945-83AE-F7F252DB96F1}" type="presParOf" srcId="{3DB753B8-2A19-4DC5-AF7D-5056AA320CC6}" destId="{F9A509B8-0809-4555-B643-11F746C91B12}" srcOrd="3" destOrd="0" presId="urn:microsoft.com/office/officeart/2008/layout/VerticalCurvedList"/>
    <dgm:cxn modelId="{8EDF5D8C-7B3F-4BAB-9DEC-CE241261FCF7}" type="presParOf" srcId="{879E6CD0-B571-42C2-A68A-4EE66E90F402}" destId="{AC9905D8-D16E-4288-AB43-0062FF4FCD3D}" srcOrd="1" destOrd="0" presId="urn:microsoft.com/office/officeart/2008/layout/VerticalCurvedList"/>
    <dgm:cxn modelId="{6F73F090-33C6-4B78-8735-EE2CBC75FA16}" type="presParOf" srcId="{879E6CD0-B571-42C2-A68A-4EE66E90F402}" destId="{44D0F4F0-0665-4491-80D9-77039A543F40}" srcOrd="2" destOrd="0" presId="urn:microsoft.com/office/officeart/2008/layout/VerticalCurvedList"/>
    <dgm:cxn modelId="{387E4638-31BF-4937-BDF0-95C0CC0C8C59}" type="presParOf" srcId="{44D0F4F0-0665-4491-80D9-77039A543F40}" destId="{51F612FD-A8EE-42A4-8707-D780CD19AA6C}" srcOrd="0" destOrd="0" presId="urn:microsoft.com/office/officeart/2008/layout/VerticalCurvedList"/>
    <dgm:cxn modelId="{C6073BDA-8223-4E40-BF5C-F4021E8DC782}" type="presParOf" srcId="{879E6CD0-B571-42C2-A68A-4EE66E90F402}" destId="{CFEB3836-2CB0-4C43-B603-2F745AB4484B}" srcOrd="3" destOrd="0" presId="urn:microsoft.com/office/officeart/2008/layout/VerticalCurvedList"/>
    <dgm:cxn modelId="{F54B932A-450B-4BE3-B218-E9380D052B1B}" type="presParOf" srcId="{879E6CD0-B571-42C2-A68A-4EE66E90F402}" destId="{9F59837A-C4C8-47BA-946E-A5A955336E4C}" srcOrd="4" destOrd="0" presId="urn:microsoft.com/office/officeart/2008/layout/VerticalCurvedList"/>
    <dgm:cxn modelId="{302DB9F6-9F94-4EC4-B060-ACD361E21ED9}" type="presParOf" srcId="{9F59837A-C4C8-47BA-946E-A5A955336E4C}" destId="{F00F9EC8-4DCE-41BF-874C-CF7E870904D5}" srcOrd="0" destOrd="0" presId="urn:microsoft.com/office/officeart/2008/layout/VerticalCurvedList"/>
    <dgm:cxn modelId="{7CA10894-C5D3-4DA3-AE45-CB7D4E637AF1}" type="presParOf" srcId="{879E6CD0-B571-42C2-A68A-4EE66E90F402}" destId="{8B0EA918-55A5-4460-B3EC-5E6AE044EDE7}" srcOrd="5" destOrd="0" presId="urn:microsoft.com/office/officeart/2008/layout/VerticalCurvedList"/>
    <dgm:cxn modelId="{2CA3FCA8-9194-4A5C-BBB8-9B24B159935D}" type="presParOf" srcId="{879E6CD0-B571-42C2-A68A-4EE66E90F402}" destId="{422BD1FE-ED45-4A80-967E-5FF83423CD2D}" srcOrd="6" destOrd="0" presId="urn:microsoft.com/office/officeart/2008/layout/VerticalCurvedList"/>
    <dgm:cxn modelId="{7096713E-8F37-4AEB-878D-877714E50880}" type="presParOf" srcId="{422BD1FE-ED45-4A80-967E-5FF83423CD2D}" destId="{013C2B03-21BD-45AB-8FF1-DFBB64BAACEC}" srcOrd="0" destOrd="0" presId="urn:microsoft.com/office/officeart/2008/layout/VerticalCurvedList"/>
    <dgm:cxn modelId="{C7FD13E3-2E16-4FA9-A5D9-89CEE5FEC1CC}" type="presParOf" srcId="{879E6CD0-B571-42C2-A68A-4EE66E90F402}" destId="{DC6E8EF3-7171-4065-9FB6-0757688B8FA1}" srcOrd="7" destOrd="0" presId="urn:microsoft.com/office/officeart/2008/layout/VerticalCurvedList"/>
    <dgm:cxn modelId="{B7A7F268-BF73-44E9-9752-69B315331892}" type="presParOf" srcId="{879E6CD0-B571-42C2-A68A-4EE66E90F402}" destId="{E96482BB-946B-4826-88EA-4784AA981EAC}" srcOrd="8" destOrd="0" presId="urn:microsoft.com/office/officeart/2008/layout/VerticalCurvedList"/>
    <dgm:cxn modelId="{ED388AEA-04CE-4F61-86A5-6870FE8808D5}" type="presParOf" srcId="{E96482BB-946B-4826-88EA-4784AA981EAC}" destId="{28088C5D-33D2-41E3-8D0D-36E24520FE8A}"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2C1ACF-833D-4783-B5B2-0DB03F21FB97}">
      <dsp:nvSpPr>
        <dsp:cNvPr id="0" name=""/>
        <dsp:cNvSpPr/>
      </dsp:nvSpPr>
      <dsp:spPr>
        <a:xfrm>
          <a:off x="4113" y="2768099"/>
          <a:ext cx="2604780" cy="130239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In the </a:t>
          </a:r>
          <a:r>
            <a:rPr lang="en-US" sz="2100" b="1" kern="1200" dirty="0"/>
            <a:t>public interest </a:t>
          </a:r>
          <a:r>
            <a:rPr lang="en-US" sz="2100" kern="1200" dirty="0"/>
            <a:t>for auditors to be </a:t>
          </a:r>
          <a:r>
            <a:rPr lang="en-US" sz="2100" b="1" kern="1200" dirty="0"/>
            <a:t>independent</a:t>
          </a:r>
          <a:endParaRPr lang="en-US" sz="2100" kern="1200" dirty="0"/>
        </a:p>
      </dsp:txBody>
      <dsp:txXfrm>
        <a:off x="42259" y="2806245"/>
        <a:ext cx="2528488" cy="1226098"/>
      </dsp:txXfrm>
    </dsp:sp>
    <dsp:sp modelId="{86DBEF6F-9A43-4E70-8CFB-EB8324428F6F}">
      <dsp:nvSpPr>
        <dsp:cNvPr id="0" name=""/>
        <dsp:cNvSpPr/>
      </dsp:nvSpPr>
      <dsp:spPr>
        <a:xfrm rot="18770822">
          <a:off x="2363787" y="2838390"/>
          <a:ext cx="1532125" cy="38496"/>
        </a:xfrm>
        <a:custGeom>
          <a:avLst/>
          <a:gdLst/>
          <a:ahLst/>
          <a:cxnLst/>
          <a:rect l="0" t="0" r="0" b="0"/>
          <a:pathLst>
            <a:path>
              <a:moveTo>
                <a:pt x="0" y="19248"/>
              </a:moveTo>
              <a:lnTo>
                <a:pt x="1532125" y="1924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91547" y="2819335"/>
        <a:ext cx="76606" cy="76606"/>
      </dsp:txXfrm>
    </dsp:sp>
    <dsp:sp modelId="{646EEC34-DF1F-4BE7-A8F2-59EB8A5761E0}">
      <dsp:nvSpPr>
        <dsp:cNvPr id="0" name=""/>
        <dsp:cNvSpPr/>
      </dsp:nvSpPr>
      <dsp:spPr>
        <a:xfrm>
          <a:off x="3650806" y="1644788"/>
          <a:ext cx="2604780" cy="1302390"/>
        </a:xfrm>
        <a:prstGeom prst="roundRect">
          <a:avLst>
            <a:gd name="adj" fmla="val 10000"/>
          </a:avLst>
        </a:prstGeom>
        <a:solidFill>
          <a:schemeClr val="accent3">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Apply </a:t>
          </a:r>
          <a:r>
            <a:rPr lang="en-US" sz="2100" b="1" kern="1200" dirty="0"/>
            <a:t>Part 4A </a:t>
          </a:r>
          <a:r>
            <a:rPr lang="en-US" sz="2100" kern="1200" dirty="0"/>
            <a:t>of the Code with respect to the </a:t>
          </a:r>
          <a:r>
            <a:rPr lang="en-US" sz="2100" b="1" kern="1200" dirty="0"/>
            <a:t>audit client</a:t>
          </a:r>
        </a:p>
      </dsp:txBody>
      <dsp:txXfrm>
        <a:off x="3688952" y="1682934"/>
        <a:ext cx="2528488" cy="1226098"/>
      </dsp:txXfrm>
    </dsp:sp>
    <dsp:sp modelId="{18AB3AC4-D57C-444F-838D-659F6D20371B}">
      <dsp:nvSpPr>
        <dsp:cNvPr id="0" name=""/>
        <dsp:cNvSpPr/>
      </dsp:nvSpPr>
      <dsp:spPr>
        <a:xfrm rot="19457599">
          <a:off x="6134983" y="1902297"/>
          <a:ext cx="1283118" cy="38496"/>
        </a:xfrm>
        <a:custGeom>
          <a:avLst/>
          <a:gdLst/>
          <a:ahLst/>
          <a:cxnLst/>
          <a:rect l="0" t="0" r="0" b="0"/>
          <a:pathLst>
            <a:path>
              <a:moveTo>
                <a:pt x="0" y="19248"/>
              </a:moveTo>
              <a:lnTo>
                <a:pt x="1283118" y="19248"/>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744464" y="1889467"/>
        <a:ext cx="64155" cy="64155"/>
      </dsp:txXfrm>
    </dsp:sp>
    <dsp:sp modelId="{52EBD5FA-1E5A-46CE-B933-26627CE6DBF2}">
      <dsp:nvSpPr>
        <dsp:cNvPr id="0" name=""/>
        <dsp:cNvSpPr/>
      </dsp:nvSpPr>
      <dsp:spPr>
        <a:xfrm>
          <a:off x="7297498" y="895913"/>
          <a:ext cx="2604780" cy="1302390"/>
        </a:xfrm>
        <a:prstGeom prst="roundRect">
          <a:avLst>
            <a:gd name="adj" fmla="val 10000"/>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bg1"/>
              </a:solidFill>
            </a:rPr>
            <a:t>Outlines how to </a:t>
          </a:r>
          <a:r>
            <a:rPr lang="en-US" sz="2100" b="1" kern="1200" dirty="0">
              <a:solidFill>
                <a:schemeClr val="bg1"/>
              </a:solidFill>
            </a:rPr>
            <a:t>apply the CF </a:t>
          </a:r>
          <a:r>
            <a:rPr lang="en-US" sz="2100" kern="1200" dirty="0">
              <a:solidFill>
                <a:schemeClr val="bg1"/>
              </a:solidFill>
            </a:rPr>
            <a:t>to maintain </a:t>
          </a:r>
          <a:r>
            <a:rPr lang="en-US" sz="2100" b="1" kern="1200" dirty="0">
              <a:solidFill>
                <a:schemeClr val="bg1"/>
              </a:solidFill>
            </a:rPr>
            <a:t>independence</a:t>
          </a:r>
        </a:p>
      </dsp:txBody>
      <dsp:txXfrm>
        <a:off x="7335644" y="934059"/>
        <a:ext cx="2528488" cy="1226098"/>
      </dsp:txXfrm>
    </dsp:sp>
    <dsp:sp modelId="{65D62AA6-77F2-40D8-B75E-360FF5FBBF4B}">
      <dsp:nvSpPr>
        <dsp:cNvPr id="0" name=""/>
        <dsp:cNvSpPr/>
      </dsp:nvSpPr>
      <dsp:spPr>
        <a:xfrm rot="2142401">
          <a:off x="6134983" y="2651172"/>
          <a:ext cx="1283118" cy="38496"/>
        </a:xfrm>
        <a:custGeom>
          <a:avLst/>
          <a:gdLst/>
          <a:ahLst/>
          <a:cxnLst/>
          <a:rect l="0" t="0" r="0" b="0"/>
          <a:pathLst>
            <a:path>
              <a:moveTo>
                <a:pt x="0" y="19248"/>
              </a:moveTo>
              <a:lnTo>
                <a:pt x="1283118" y="19248"/>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744464" y="2638342"/>
        <a:ext cx="64155" cy="64155"/>
      </dsp:txXfrm>
    </dsp:sp>
    <dsp:sp modelId="{C431F619-FF11-4970-A829-632AA8FBD484}">
      <dsp:nvSpPr>
        <dsp:cNvPr id="0" name=""/>
        <dsp:cNvSpPr/>
      </dsp:nvSpPr>
      <dsp:spPr>
        <a:xfrm>
          <a:off x="7297498" y="2393662"/>
          <a:ext cx="2604780" cy="1302390"/>
        </a:xfrm>
        <a:prstGeom prst="roundRect">
          <a:avLst>
            <a:gd name="adj" fmla="val 10000"/>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bg1"/>
              </a:solidFill>
            </a:rPr>
            <a:t>Includes </a:t>
          </a:r>
          <a:r>
            <a:rPr lang="en-US" sz="2100" b="1" kern="1200" dirty="0">
              <a:solidFill>
                <a:schemeClr val="bg1"/>
              </a:solidFill>
            </a:rPr>
            <a:t>prohibitions</a:t>
          </a:r>
          <a:r>
            <a:rPr lang="en-US" sz="2100" kern="1200" dirty="0">
              <a:solidFill>
                <a:schemeClr val="bg1"/>
              </a:solidFill>
            </a:rPr>
            <a:t> and provisions relating to the client’s </a:t>
          </a:r>
          <a:r>
            <a:rPr lang="en-US" sz="2100" b="1" kern="1200" dirty="0">
              <a:solidFill>
                <a:schemeClr val="bg1"/>
              </a:solidFill>
            </a:rPr>
            <a:t>management</a:t>
          </a:r>
        </a:p>
      </dsp:txBody>
      <dsp:txXfrm>
        <a:off x="7335644" y="2431808"/>
        <a:ext cx="2528488" cy="1226098"/>
      </dsp:txXfrm>
    </dsp:sp>
    <dsp:sp modelId="{A387DBC2-71C9-4922-9EEA-2D28E4D7A9EA}">
      <dsp:nvSpPr>
        <dsp:cNvPr id="0" name=""/>
        <dsp:cNvSpPr/>
      </dsp:nvSpPr>
      <dsp:spPr>
        <a:xfrm rot="2829178">
          <a:off x="2363787" y="3961702"/>
          <a:ext cx="1532125" cy="38496"/>
        </a:xfrm>
        <a:custGeom>
          <a:avLst/>
          <a:gdLst/>
          <a:ahLst/>
          <a:cxnLst/>
          <a:rect l="0" t="0" r="0" b="0"/>
          <a:pathLst>
            <a:path>
              <a:moveTo>
                <a:pt x="0" y="19248"/>
              </a:moveTo>
              <a:lnTo>
                <a:pt x="1532125" y="1924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91547" y="3942647"/>
        <a:ext cx="76606" cy="76606"/>
      </dsp:txXfrm>
    </dsp:sp>
    <dsp:sp modelId="{F5EC6A6A-A9A1-4769-B0FB-9AAEFFDC1D7B}">
      <dsp:nvSpPr>
        <dsp:cNvPr id="0" name=""/>
        <dsp:cNvSpPr/>
      </dsp:nvSpPr>
      <dsp:spPr>
        <a:xfrm>
          <a:off x="3650806" y="3891411"/>
          <a:ext cx="2604780" cy="1302390"/>
        </a:xfrm>
        <a:prstGeom prst="roundRect">
          <a:avLst>
            <a:gd name="adj" fmla="val 10000"/>
          </a:avLst>
        </a:prstGeom>
        <a:solidFill>
          <a:schemeClr val="accent5">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Comply with </a:t>
          </a:r>
          <a:r>
            <a:rPr lang="en-US" sz="2100" b="1" kern="1200" dirty="0"/>
            <a:t>FPs</a:t>
          </a:r>
          <a:r>
            <a:rPr lang="en-US" sz="2100" kern="1200" dirty="0"/>
            <a:t> and independence &amp; apply the </a:t>
          </a:r>
          <a:r>
            <a:rPr lang="en-US" sz="2100" b="1" kern="1200" dirty="0"/>
            <a:t>CF</a:t>
          </a:r>
        </a:p>
      </dsp:txBody>
      <dsp:txXfrm>
        <a:off x="3688952" y="3929557"/>
        <a:ext cx="2528488" cy="1226098"/>
      </dsp:txXfrm>
    </dsp:sp>
    <dsp:sp modelId="{2104FDE4-83B3-466A-A741-D2E4D58812DC}">
      <dsp:nvSpPr>
        <dsp:cNvPr id="0" name=""/>
        <dsp:cNvSpPr/>
      </dsp:nvSpPr>
      <dsp:spPr>
        <a:xfrm>
          <a:off x="6255586" y="4523358"/>
          <a:ext cx="1041912" cy="38496"/>
        </a:xfrm>
        <a:custGeom>
          <a:avLst/>
          <a:gdLst/>
          <a:ahLst/>
          <a:cxnLst/>
          <a:rect l="0" t="0" r="0" b="0"/>
          <a:pathLst>
            <a:path>
              <a:moveTo>
                <a:pt x="0" y="19248"/>
              </a:moveTo>
              <a:lnTo>
                <a:pt x="1041912" y="19248"/>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750495" y="4516558"/>
        <a:ext cx="52095" cy="52095"/>
      </dsp:txXfrm>
    </dsp:sp>
    <dsp:sp modelId="{D816B166-55D2-4D5E-9CCB-BB23D8295293}">
      <dsp:nvSpPr>
        <dsp:cNvPr id="0" name=""/>
        <dsp:cNvSpPr/>
      </dsp:nvSpPr>
      <dsp:spPr>
        <a:xfrm>
          <a:off x="7297498" y="3891411"/>
          <a:ext cx="2604780" cy="1302390"/>
        </a:xfrm>
        <a:prstGeom prst="roundRect">
          <a:avLst>
            <a:gd name="adj" fmla="val 10000"/>
          </a:avLst>
        </a:prstGeom>
        <a:solidFill>
          <a:schemeClr val="accent5"/>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bg1"/>
              </a:solidFill>
            </a:rPr>
            <a:t>Including </a:t>
          </a:r>
          <a:r>
            <a:rPr lang="en-US" sz="2100" b="1" kern="1200" dirty="0">
              <a:solidFill>
                <a:schemeClr val="bg1"/>
              </a:solidFill>
            </a:rPr>
            <a:t>integrity</a:t>
          </a:r>
          <a:r>
            <a:rPr lang="en-US" sz="2100" kern="1200" dirty="0">
              <a:solidFill>
                <a:schemeClr val="bg1"/>
              </a:solidFill>
            </a:rPr>
            <a:t> and </a:t>
          </a:r>
          <a:r>
            <a:rPr lang="en-US" sz="2100" b="1" kern="1200" dirty="0">
              <a:solidFill>
                <a:schemeClr val="bg1"/>
              </a:solidFill>
            </a:rPr>
            <a:t>objectivity</a:t>
          </a:r>
          <a:r>
            <a:rPr lang="en-US" sz="2100" kern="1200" dirty="0">
              <a:solidFill>
                <a:schemeClr val="bg1"/>
              </a:solidFill>
            </a:rPr>
            <a:t> which underpin </a:t>
          </a:r>
          <a:r>
            <a:rPr lang="en-US" sz="2100" b="1" kern="1200" dirty="0">
              <a:solidFill>
                <a:schemeClr val="bg1"/>
              </a:solidFill>
            </a:rPr>
            <a:t>independence</a:t>
          </a:r>
        </a:p>
      </dsp:txBody>
      <dsp:txXfrm>
        <a:off x="7335644" y="3929557"/>
        <a:ext cx="2528488" cy="12260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2C1ACF-833D-4783-B5B2-0DB03F21FB97}">
      <dsp:nvSpPr>
        <dsp:cNvPr id="0" name=""/>
        <dsp:cNvSpPr/>
      </dsp:nvSpPr>
      <dsp:spPr>
        <a:xfrm>
          <a:off x="4113" y="2768099"/>
          <a:ext cx="2604780" cy="130239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In the </a:t>
          </a:r>
          <a:r>
            <a:rPr lang="en-US" sz="2100" b="1" kern="1200" dirty="0"/>
            <a:t>public interest </a:t>
          </a:r>
          <a:r>
            <a:rPr lang="en-US" sz="2100" kern="1200" dirty="0"/>
            <a:t>for auditors to be </a:t>
          </a:r>
          <a:r>
            <a:rPr lang="en-US" sz="2100" b="1" kern="1200" dirty="0"/>
            <a:t>independent</a:t>
          </a:r>
          <a:endParaRPr lang="en-US" sz="2100" kern="1200" dirty="0"/>
        </a:p>
      </dsp:txBody>
      <dsp:txXfrm>
        <a:off x="42259" y="2806245"/>
        <a:ext cx="2528488" cy="1226098"/>
      </dsp:txXfrm>
    </dsp:sp>
    <dsp:sp modelId="{86DBEF6F-9A43-4E70-8CFB-EB8324428F6F}">
      <dsp:nvSpPr>
        <dsp:cNvPr id="0" name=""/>
        <dsp:cNvSpPr/>
      </dsp:nvSpPr>
      <dsp:spPr>
        <a:xfrm rot="18770822">
          <a:off x="2363787" y="2838390"/>
          <a:ext cx="1532125" cy="38496"/>
        </a:xfrm>
        <a:custGeom>
          <a:avLst/>
          <a:gdLst/>
          <a:ahLst/>
          <a:cxnLst/>
          <a:rect l="0" t="0" r="0" b="0"/>
          <a:pathLst>
            <a:path>
              <a:moveTo>
                <a:pt x="0" y="19248"/>
              </a:moveTo>
              <a:lnTo>
                <a:pt x="1532125" y="1924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91547" y="2819335"/>
        <a:ext cx="76606" cy="76606"/>
      </dsp:txXfrm>
    </dsp:sp>
    <dsp:sp modelId="{646EEC34-DF1F-4BE7-A8F2-59EB8A5761E0}">
      <dsp:nvSpPr>
        <dsp:cNvPr id="0" name=""/>
        <dsp:cNvSpPr/>
      </dsp:nvSpPr>
      <dsp:spPr>
        <a:xfrm>
          <a:off x="3650806" y="1644788"/>
          <a:ext cx="2604780" cy="1302390"/>
        </a:xfrm>
        <a:prstGeom prst="roundRect">
          <a:avLst>
            <a:gd name="adj" fmla="val 10000"/>
          </a:avLst>
        </a:prstGeom>
        <a:solidFill>
          <a:schemeClr val="accent3">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Apply </a:t>
          </a:r>
          <a:r>
            <a:rPr lang="en-US" sz="2100" b="1" kern="1200" dirty="0"/>
            <a:t>Part 4A </a:t>
          </a:r>
          <a:r>
            <a:rPr lang="en-US" sz="2100" kern="1200" dirty="0"/>
            <a:t>of the Code with respect to the </a:t>
          </a:r>
          <a:r>
            <a:rPr lang="en-US" sz="2100" b="1" kern="1200" dirty="0"/>
            <a:t>audit client</a:t>
          </a:r>
        </a:p>
      </dsp:txBody>
      <dsp:txXfrm>
        <a:off x="3688952" y="1682934"/>
        <a:ext cx="2528488" cy="1226098"/>
      </dsp:txXfrm>
    </dsp:sp>
    <dsp:sp modelId="{18AB3AC4-D57C-444F-838D-659F6D20371B}">
      <dsp:nvSpPr>
        <dsp:cNvPr id="0" name=""/>
        <dsp:cNvSpPr/>
      </dsp:nvSpPr>
      <dsp:spPr>
        <a:xfrm rot="19457599">
          <a:off x="6134983" y="1902297"/>
          <a:ext cx="1283118" cy="38496"/>
        </a:xfrm>
        <a:custGeom>
          <a:avLst/>
          <a:gdLst/>
          <a:ahLst/>
          <a:cxnLst/>
          <a:rect l="0" t="0" r="0" b="0"/>
          <a:pathLst>
            <a:path>
              <a:moveTo>
                <a:pt x="0" y="19248"/>
              </a:moveTo>
              <a:lnTo>
                <a:pt x="1283118" y="19248"/>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744464" y="1889467"/>
        <a:ext cx="64155" cy="64155"/>
      </dsp:txXfrm>
    </dsp:sp>
    <dsp:sp modelId="{52EBD5FA-1E5A-46CE-B933-26627CE6DBF2}">
      <dsp:nvSpPr>
        <dsp:cNvPr id="0" name=""/>
        <dsp:cNvSpPr/>
      </dsp:nvSpPr>
      <dsp:spPr>
        <a:xfrm>
          <a:off x="7297498" y="895913"/>
          <a:ext cx="2604780" cy="1302390"/>
        </a:xfrm>
        <a:prstGeom prst="roundRect">
          <a:avLst>
            <a:gd name="adj" fmla="val 10000"/>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bg1"/>
              </a:solidFill>
            </a:rPr>
            <a:t>Outlines how to </a:t>
          </a:r>
          <a:r>
            <a:rPr lang="en-US" sz="2100" b="1" kern="1200" dirty="0">
              <a:solidFill>
                <a:schemeClr val="bg1"/>
              </a:solidFill>
            </a:rPr>
            <a:t>apply the CF </a:t>
          </a:r>
          <a:r>
            <a:rPr lang="en-US" sz="2100" kern="1200" dirty="0">
              <a:solidFill>
                <a:schemeClr val="bg1"/>
              </a:solidFill>
            </a:rPr>
            <a:t>to maintain </a:t>
          </a:r>
          <a:r>
            <a:rPr lang="en-US" sz="2100" b="1" kern="1200" dirty="0">
              <a:solidFill>
                <a:schemeClr val="bg1"/>
              </a:solidFill>
            </a:rPr>
            <a:t>independence</a:t>
          </a:r>
        </a:p>
      </dsp:txBody>
      <dsp:txXfrm>
        <a:off x="7335644" y="934059"/>
        <a:ext cx="2528488" cy="1226098"/>
      </dsp:txXfrm>
    </dsp:sp>
    <dsp:sp modelId="{65D62AA6-77F2-40D8-B75E-360FF5FBBF4B}">
      <dsp:nvSpPr>
        <dsp:cNvPr id="0" name=""/>
        <dsp:cNvSpPr/>
      </dsp:nvSpPr>
      <dsp:spPr>
        <a:xfrm rot="2142401">
          <a:off x="6134983" y="2651172"/>
          <a:ext cx="1283118" cy="38496"/>
        </a:xfrm>
        <a:custGeom>
          <a:avLst/>
          <a:gdLst/>
          <a:ahLst/>
          <a:cxnLst/>
          <a:rect l="0" t="0" r="0" b="0"/>
          <a:pathLst>
            <a:path>
              <a:moveTo>
                <a:pt x="0" y="19248"/>
              </a:moveTo>
              <a:lnTo>
                <a:pt x="1283118" y="19248"/>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744464" y="2638342"/>
        <a:ext cx="64155" cy="64155"/>
      </dsp:txXfrm>
    </dsp:sp>
    <dsp:sp modelId="{C431F619-FF11-4970-A829-632AA8FBD484}">
      <dsp:nvSpPr>
        <dsp:cNvPr id="0" name=""/>
        <dsp:cNvSpPr/>
      </dsp:nvSpPr>
      <dsp:spPr>
        <a:xfrm>
          <a:off x="7297498" y="2393662"/>
          <a:ext cx="2604780" cy="1302390"/>
        </a:xfrm>
        <a:prstGeom prst="roundRect">
          <a:avLst>
            <a:gd name="adj" fmla="val 10000"/>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bg1"/>
              </a:solidFill>
            </a:rPr>
            <a:t>Includes </a:t>
          </a:r>
          <a:r>
            <a:rPr lang="en-US" sz="2100" b="1" kern="1200" dirty="0">
              <a:solidFill>
                <a:schemeClr val="bg1"/>
              </a:solidFill>
            </a:rPr>
            <a:t>prohibitions</a:t>
          </a:r>
          <a:r>
            <a:rPr lang="en-US" sz="2100" kern="1200" dirty="0">
              <a:solidFill>
                <a:schemeClr val="bg1"/>
              </a:solidFill>
            </a:rPr>
            <a:t> and provisions relating to the client’s </a:t>
          </a:r>
          <a:r>
            <a:rPr lang="en-US" sz="2100" b="1" kern="1200" dirty="0">
              <a:solidFill>
                <a:schemeClr val="bg1"/>
              </a:solidFill>
            </a:rPr>
            <a:t>management</a:t>
          </a:r>
        </a:p>
      </dsp:txBody>
      <dsp:txXfrm>
        <a:off x="7335644" y="2431808"/>
        <a:ext cx="2528488" cy="1226098"/>
      </dsp:txXfrm>
    </dsp:sp>
    <dsp:sp modelId="{A387DBC2-71C9-4922-9EEA-2D28E4D7A9EA}">
      <dsp:nvSpPr>
        <dsp:cNvPr id="0" name=""/>
        <dsp:cNvSpPr/>
      </dsp:nvSpPr>
      <dsp:spPr>
        <a:xfrm rot="2829178">
          <a:off x="2363787" y="3961702"/>
          <a:ext cx="1532125" cy="38496"/>
        </a:xfrm>
        <a:custGeom>
          <a:avLst/>
          <a:gdLst/>
          <a:ahLst/>
          <a:cxnLst/>
          <a:rect l="0" t="0" r="0" b="0"/>
          <a:pathLst>
            <a:path>
              <a:moveTo>
                <a:pt x="0" y="19248"/>
              </a:moveTo>
              <a:lnTo>
                <a:pt x="1532125" y="1924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91547" y="3942647"/>
        <a:ext cx="76606" cy="76606"/>
      </dsp:txXfrm>
    </dsp:sp>
    <dsp:sp modelId="{F5EC6A6A-A9A1-4769-B0FB-9AAEFFDC1D7B}">
      <dsp:nvSpPr>
        <dsp:cNvPr id="0" name=""/>
        <dsp:cNvSpPr/>
      </dsp:nvSpPr>
      <dsp:spPr>
        <a:xfrm>
          <a:off x="3650806" y="3891411"/>
          <a:ext cx="2604780" cy="1302390"/>
        </a:xfrm>
        <a:prstGeom prst="roundRect">
          <a:avLst>
            <a:gd name="adj" fmla="val 10000"/>
          </a:avLst>
        </a:prstGeom>
        <a:solidFill>
          <a:schemeClr val="accent5">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Comply with </a:t>
          </a:r>
          <a:r>
            <a:rPr lang="en-US" sz="2100" b="1" kern="1200" dirty="0"/>
            <a:t>FPs</a:t>
          </a:r>
          <a:r>
            <a:rPr lang="en-US" sz="2100" kern="1200" dirty="0"/>
            <a:t> and independence &amp; apply the </a:t>
          </a:r>
          <a:r>
            <a:rPr lang="en-US" sz="2100" b="1" kern="1200" dirty="0"/>
            <a:t>CF</a:t>
          </a:r>
        </a:p>
      </dsp:txBody>
      <dsp:txXfrm>
        <a:off x="3688952" y="3929557"/>
        <a:ext cx="2528488" cy="1226098"/>
      </dsp:txXfrm>
    </dsp:sp>
    <dsp:sp modelId="{2104FDE4-83B3-466A-A741-D2E4D58812DC}">
      <dsp:nvSpPr>
        <dsp:cNvPr id="0" name=""/>
        <dsp:cNvSpPr/>
      </dsp:nvSpPr>
      <dsp:spPr>
        <a:xfrm>
          <a:off x="6255586" y="4523358"/>
          <a:ext cx="1041912" cy="38496"/>
        </a:xfrm>
        <a:custGeom>
          <a:avLst/>
          <a:gdLst/>
          <a:ahLst/>
          <a:cxnLst/>
          <a:rect l="0" t="0" r="0" b="0"/>
          <a:pathLst>
            <a:path>
              <a:moveTo>
                <a:pt x="0" y="19248"/>
              </a:moveTo>
              <a:lnTo>
                <a:pt x="1041912" y="19248"/>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750495" y="4516558"/>
        <a:ext cx="52095" cy="52095"/>
      </dsp:txXfrm>
    </dsp:sp>
    <dsp:sp modelId="{D816B166-55D2-4D5E-9CCB-BB23D8295293}">
      <dsp:nvSpPr>
        <dsp:cNvPr id="0" name=""/>
        <dsp:cNvSpPr/>
      </dsp:nvSpPr>
      <dsp:spPr>
        <a:xfrm>
          <a:off x="7297498" y="3891411"/>
          <a:ext cx="2604780" cy="1302390"/>
        </a:xfrm>
        <a:prstGeom prst="roundRect">
          <a:avLst>
            <a:gd name="adj" fmla="val 10000"/>
          </a:avLst>
        </a:prstGeom>
        <a:solidFill>
          <a:schemeClr val="accent5"/>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bg1"/>
              </a:solidFill>
            </a:rPr>
            <a:t>Including </a:t>
          </a:r>
          <a:r>
            <a:rPr lang="en-US" sz="2100" b="1" kern="1200" dirty="0">
              <a:solidFill>
                <a:schemeClr val="bg1"/>
              </a:solidFill>
            </a:rPr>
            <a:t>integrity</a:t>
          </a:r>
          <a:r>
            <a:rPr lang="en-US" sz="2100" kern="1200" dirty="0">
              <a:solidFill>
                <a:schemeClr val="bg1"/>
              </a:solidFill>
            </a:rPr>
            <a:t> and </a:t>
          </a:r>
          <a:r>
            <a:rPr lang="en-US" sz="2100" b="1" kern="1200" dirty="0">
              <a:solidFill>
                <a:schemeClr val="bg1"/>
              </a:solidFill>
            </a:rPr>
            <a:t>objectivity</a:t>
          </a:r>
          <a:r>
            <a:rPr lang="en-US" sz="2100" kern="1200" dirty="0">
              <a:solidFill>
                <a:schemeClr val="bg1"/>
              </a:solidFill>
            </a:rPr>
            <a:t> which underpin </a:t>
          </a:r>
          <a:r>
            <a:rPr lang="en-US" sz="2100" b="1" kern="1200" dirty="0">
              <a:solidFill>
                <a:schemeClr val="bg1"/>
              </a:solidFill>
            </a:rPr>
            <a:t>independence</a:t>
          </a:r>
        </a:p>
      </dsp:txBody>
      <dsp:txXfrm>
        <a:off x="7335644" y="3929557"/>
        <a:ext cx="2528488" cy="12260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57188-DFEB-4635-966A-CBF7D80632BA}">
      <dsp:nvSpPr>
        <dsp:cNvPr id="0" name=""/>
        <dsp:cNvSpPr/>
      </dsp:nvSpPr>
      <dsp:spPr>
        <a:xfrm>
          <a:off x="0" y="0"/>
          <a:ext cx="6255208" cy="967510"/>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dirty="0"/>
            <a:t>Unrelated third party to an Investment Scheme audit client</a:t>
          </a:r>
        </a:p>
      </dsp:txBody>
      <dsp:txXfrm>
        <a:off x="28337" y="28337"/>
        <a:ext cx="5129435" cy="910836"/>
      </dsp:txXfrm>
    </dsp:sp>
    <dsp:sp modelId="{8E5A7293-8F04-4246-8F8E-A16A7A45DCDB}">
      <dsp:nvSpPr>
        <dsp:cNvPr id="0" name=""/>
        <dsp:cNvSpPr/>
      </dsp:nvSpPr>
      <dsp:spPr>
        <a:xfrm>
          <a:off x="523873" y="1143421"/>
          <a:ext cx="6255208" cy="967510"/>
        </a:xfrm>
        <a:prstGeom prst="roundRect">
          <a:avLst>
            <a:gd name="adj" fmla="val 10000"/>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Apply to the </a:t>
          </a:r>
          <a:r>
            <a:rPr lang="en-US" sz="1800" b="1" kern="1200" dirty="0"/>
            <a:t>CF</a:t>
          </a:r>
          <a:r>
            <a:rPr lang="en-US" sz="1800" kern="1200" dirty="0"/>
            <a:t> with respect to </a:t>
          </a:r>
          <a:r>
            <a:rPr lang="en-US" sz="1800" b="1" kern="1200" dirty="0"/>
            <a:t>independence</a:t>
          </a:r>
          <a:r>
            <a:rPr lang="en-US" sz="1800" kern="1200" dirty="0"/>
            <a:t> to relevant interests, relationships, circumstances between the </a:t>
          </a:r>
          <a:r>
            <a:rPr lang="en-US" sz="1800" b="1" kern="1200" dirty="0"/>
            <a:t>auditor</a:t>
          </a:r>
          <a:r>
            <a:rPr lang="en-US" sz="1800" kern="1200" dirty="0"/>
            <a:t> and </a:t>
          </a:r>
          <a:r>
            <a:rPr lang="en-US" sz="1800" b="1" kern="1200" dirty="0"/>
            <a:t>unrelated third party</a:t>
          </a:r>
        </a:p>
      </dsp:txBody>
      <dsp:txXfrm>
        <a:off x="552210" y="1171758"/>
        <a:ext cx="5045778" cy="910836"/>
      </dsp:txXfrm>
    </dsp:sp>
    <dsp:sp modelId="{A5930149-0F43-44E4-80E0-808A1CCF5D94}">
      <dsp:nvSpPr>
        <dsp:cNvPr id="0" name=""/>
        <dsp:cNvSpPr/>
      </dsp:nvSpPr>
      <dsp:spPr>
        <a:xfrm>
          <a:off x="1039928" y="2286842"/>
          <a:ext cx="6255208" cy="967510"/>
        </a:xfrm>
        <a:prstGeom prst="roundRect">
          <a:avLst>
            <a:gd name="adj" fmla="val 10000"/>
          </a:avLst>
        </a:prstGeom>
        <a:solidFill>
          <a:schemeClr val="accent5"/>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Auditor </a:t>
          </a:r>
          <a:r>
            <a:rPr lang="en-US" sz="1800" b="1" kern="1200" dirty="0"/>
            <a:t>might</a:t>
          </a:r>
          <a:r>
            <a:rPr lang="en-US" sz="1800" kern="1200" dirty="0"/>
            <a:t> arrive at the </a:t>
          </a:r>
          <a:r>
            <a:rPr lang="en-US" sz="1800" b="1" kern="1200" dirty="0"/>
            <a:t>same independence conclusions</a:t>
          </a:r>
          <a:r>
            <a:rPr lang="en-US" sz="1800" kern="1200" dirty="0"/>
            <a:t> as those guided by </a:t>
          </a:r>
          <a:r>
            <a:rPr lang="en-US" sz="1800" b="1" kern="1200" dirty="0"/>
            <a:t>Part 4A’s </a:t>
          </a:r>
          <a:r>
            <a:rPr lang="en-US" sz="1800" kern="1200" dirty="0"/>
            <a:t>provisions</a:t>
          </a:r>
        </a:p>
      </dsp:txBody>
      <dsp:txXfrm>
        <a:off x="1068265" y="2315179"/>
        <a:ext cx="5053597" cy="910836"/>
      </dsp:txXfrm>
    </dsp:sp>
    <dsp:sp modelId="{43F48ACE-1AF8-498C-8D83-A9F07FC9E1F8}">
      <dsp:nvSpPr>
        <dsp:cNvPr id="0" name=""/>
        <dsp:cNvSpPr/>
      </dsp:nvSpPr>
      <dsp:spPr>
        <a:xfrm>
          <a:off x="1563802" y="3430263"/>
          <a:ext cx="6255208" cy="967510"/>
        </a:xfrm>
        <a:prstGeom prst="roundRect">
          <a:avLst>
            <a:gd name="adj" fmla="val 10000"/>
          </a:avLst>
        </a:prstGeom>
        <a:solidFill>
          <a:schemeClr val="accent4"/>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The CF approach </a:t>
          </a:r>
          <a:r>
            <a:rPr lang="en-US" sz="1800" b="1" kern="1200" dirty="0"/>
            <a:t>allows for different interpretations</a:t>
          </a:r>
          <a:r>
            <a:rPr lang="en-US" sz="1800" kern="1200" dirty="0"/>
            <a:t> in these types of audit engagements</a:t>
          </a:r>
        </a:p>
      </dsp:txBody>
      <dsp:txXfrm>
        <a:off x="1592139" y="3458600"/>
        <a:ext cx="5045778" cy="910836"/>
      </dsp:txXfrm>
    </dsp:sp>
    <dsp:sp modelId="{11281402-3C87-49D9-A955-5AC8C31AC380}">
      <dsp:nvSpPr>
        <dsp:cNvPr id="0" name=""/>
        <dsp:cNvSpPr/>
      </dsp:nvSpPr>
      <dsp:spPr>
        <a:xfrm>
          <a:off x="5626326" y="741024"/>
          <a:ext cx="628881" cy="628881"/>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5767824" y="741024"/>
        <a:ext cx="345885" cy="473233"/>
      </dsp:txXfrm>
    </dsp:sp>
    <dsp:sp modelId="{B0E5BD08-64D7-4345-8A48-CD001E5E3BE0}">
      <dsp:nvSpPr>
        <dsp:cNvPr id="0" name=""/>
        <dsp:cNvSpPr/>
      </dsp:nvSpPr>
      <dsp:spPr>
        <a:xfrm>
          <a:off x="6150199" y="1884446"/>
          <a:ext cx="628881" cy="628881"/>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6291697" y="1884446"/>
        <a:ext cx="345885" cy="473233"/>
      </dsp:txXfrm>
    </dsp:sp>
    <dsp:sp modelId="{56965786-F119-436B-89E0-71E564AF311B}">
      <dsp:nvSpPr>
        <dsp:cNvPr id="0" name=""/>
        <dsp:cNvSpPr/>
      </dsp:nvSpPr>
      <dsp:spPr>
        <a:xfrm>
          <a:off x="6666254" y="3027867"/>
          <a:ext cx="628881" cy="628881"/>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6807752" y="3027867"/>
        <a:ext cx="345885" cy="4732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499BF5-0CA8-4D03-8819-A7A0F78FDBE3}">
      <dsp:nvSpPr>
        <dsp:cNvPr id="0" name=""/>
        <dsp:cNvSpPr/>
      </dsp:nvSpPr>
      <dsp:spPr>
        <a:xfrm>
          <a:off x="-5125751" y="-785197"/>
          <a:ext cx="6104099" cy="6104099"/>
        </a:xfrm>
        <a:prstGeom prst="blockArc">
          <a:avLst>
            <a:gd name="adj1" fmla="val 18900000"/>
            <a:gd name="adj2" fmla="val 2700000"/>
            <a:gd name="adj3" fmla="val 354"/>
          </a:avLst>
        </a:prstGeom>
        <a:noFill/>
        <a:ln w="1905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9905D8-D16E-4288-AB43-0062FF4FCD3D}">
      <dsp:nvSpPr>
        <dsp:cNvPr id="0" name=""/>
        <dsp:cNvSpPr/>
      </dsp:nvSpPr>
      <dsp:spPr>
        <a:xfrm>
          <a:off x="512268" y="348551"/>
          <a:ext cx="9381826" cy="697465"/>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3613" tIns="53340" rIns="53340" bIns="53340" numCol="1" spcCol="1270" anchor="ctr" anchorCtr="0">
          <a:noAutofit/>
        </a:bodyPr>
        <a:lstStyle/>
        <a:p>
          <a:pPr marL="0" lvl="0" indent="0" algn="l" defTabSz="933450">
            <a:lnSpc>
              <a:spcPct val="90000"/>
            </a:lnSpc>
            <a:spcBef>
              <a:spcPct val="0"/>
            </a:spcBef>
            <a:spcAft>
              <a:spcPct val="35000"/>
            </a:spcAft>
            <a:buNone/>
          </a:pPr>
          <a:r>
            <a:rPr lang="en-US" sz="2100" b="0" i="0" u="none" kern="1200" dirty="0"/>
            <a:t>Additional requirements with regards to what “audit client” encompasses</a:t>
          </a:r>
          <a:endParaRPr lang="en-US" sz="2100" kern="1200" dirty="0"/>
        </a:p>
      </dsp:txBody>
      <dsp:txXfrm>
        <a:off x="512268" y="348551"/>
        <a:ext cx="9381826" cy="697465"/>
      </dsp:txXfrm>
    </dsp:sp>
    <dsp:sp modelId="{51F612FD-A8EE-42A4-8707-D780CD19AA6C}">
      <dsp:nvSpPr>
        <dsp:cNvPr id="0" name=""/>
        <dsp:cNvSpPr/>
      </dsp:nvSpPr>
      <dsp:spPr>
        <a:xfrm>
          <a:off x="76352" y="261368"/>
          <a:ext cx="871831" cy="871831"/>
        </a:xfrm>
        <a:prstGeom prst="ellipse">
          <a:avLst/>
        </a:prstGeom>
        <a:solidFill>
          <a:schemeClr val="lt1">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EB3836-2CB0-4C43-B603-2F745AB4484B}">
      <dsp:nvSpPr>
        <dsp:cNvPr id="0" name=""/>
        <dsp:cNvSpPr/>
      </dsp:nvSpPr>
      <dsp:spPr>
        <a:xfrm>
          <a:off x="912141" y="1394930"/>
          <a:ext cx="8981953" cy="697465"/>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3613" tIns="53340" rIns="53340" bIns="53340" numCol="1" spcCol="1270" anchor="ctr" anchorCtr="0">
          <a:noAutofit/>
        </a:bodyPr>
        <a:lstStyle/>
        <a:p>
          <a:pPr marL="0" lvl="0" indent="0" algn="l" defTabSz="933450">
            <a:lnSpc>
              <a:spcPct val="90000"/>
            </a:lnSpc>
            <a:spcBef>
              <a:spcPct val="0"/>
            </a:spcBef>
            <a:spcAft>
              <a:spcPct val="35000"/>
            </a:spcAft>
            <a:buNone/>
          </a:pPr>
          <a:r>
            <a:rPr lang="en-US" sz="2100" b="0" i="0" u="none" kern="1200" dirty="0"/>
            <a:t>Amends the definition of related entity / affiliate for CIVs and Pension Funds</a:t>
          </a:r>
        </a:p>
      </dsp:txBody>
      <dsp:txXfrm>
        <a:off x="912141" y="1394930"/>
        <a:ext cx="8981953" cy="697465"/>
      </dsp:txXfrm>
    </dsp:sp>
    <dsp:sp modelId="{F00F9EC8-4DCE-41BF-874C-CF7E870904D5}">
      <dsp:nvSpPr>
        <dsp:cNvPr id="0" name=""/>
        <dsp:cNvSpPr/>
      </dsp:nvSpPr>
      <dsp:spPr>
        <a:xfrm>
          <a:off x="476225" y="1307747"/>
          <a:ext cx="871831" cy="871831"/>
        </a:xfrm>
        <a:prstGeom prst="ellipse">
          <a:avLst/>
        </a:prstGeom>
        <a:solidFill>
          <a:schemeClr val="lt1">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0EA918-55A5-4460-B3EC-5E6AE044EDE7}">
      <dsp:nvSpPr>
        <dsp:cNvPr id="0" name=""/>
        <dsp:cNvSpPr/>
      </dsp:nvSpPr>
      <dsp:spPr>
        <a:xfrm>
          <a:off x="912141" y="2441309"/>
          <a:ext cx="8981953" cy="697465"/>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3613" tIns="53340" rIns="53340" bIns="53340" numCol="1" spcCol="1270" anchor="ctr" anchorCtr="0">
          <a:noAutofit/>
        </a:bodyPr>
        <a:lstStyle/>
        <a:p>
          <a:pPr marL="0" lvl="0" indent="0" algn="l" defTabSz="933450">
            <a:lnSpc>
              <a:spcPct val="90000"/>
            </a:lnSpc>
            <a:spcBef>
              <a:spcPct val="0"/>
            </a:spcBef>
            <a:spcAft>
              <a:spcPct val="35000"/>
            </a:spcAft>
            <a:buNone/>
          </a:pPr>
          <a:r>
            <a:rPr lang="en-US" sz="2100" b="0" i="0" u="none" kern="1200" dirty="0"/>
            <a:t>Requirement for auditor to be independent of certain third parties to  Investment Scheme</a:t>
          </a:r>
        </a:p>
      </dsp:txBody>
      <dsp:txXfrm>
        <a:off x="912141" y="2441309"/>
        <a:ext cx="8981953" cy="697465"/>
      </dsp:txXfrm>
    </dsp:sp>
    <dsp:sp modelId="{013C2B03-21BD-45AB-8FF1-DFBB64BAACEC}">
      <dsp:nvSpPr>
        <dsp:cNvPr id="0" name=""/>
        <dsp:cNvSpPr/>
      </dsp:nvSpPr>
      <dsp:spPr>
        <a:xfrm>
          <a:off x="476225" y="2354126"/>
          <a:ext cx="871831" cy="871831"/>
        </a:xfrm>
        <a:prstGeom prst="ellipse">
          <a:avLst/>
        </a:prstGeom>
        <a:solidFill>
          <a:schemeClr val="lt1">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6E8EF3-7171-4065-9FB6-0757688B8FA1}">
      <dsp:nvSpPr>
        <dsp:cNvPr id="0" name=""/>
        <dsp:cNvSpPr/>
      </dsp:nvSpPr>
      <dsp:spPr>
        <a:xfrm>
          <a:off x="512268" y="3487688"/>
          <a:ext cx="9381826" cy="697465"/>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3613" tIns="53340" rIns="53340" bIns="53340" numCol="1" spcCol="1270" anchor="ctr" anchorCtr="0">
          <a:noAutofit/>
        </a:bodyPr>
        <a:lstStyle/>
        <a:p>
          <a:pPr marL="0" lvl="0" indent="0" algn="l" defTabSz="933450">
            <a:lnSpc>
              <a:spcPct val="90000"/>
            </a:lnSpc>
            <a:spcBef>
              <a:spcPct val="0"/>
            </a:spcBef>
            <a:spcAft>
              <a:spcPct val="35000"/>
            </a:spcAft>
            <a:buNone/>
          </a:pPr>
          <a:r>
            <a:rPr lang="en-US" sz="2100" b="0" i="0" u="none" kern="1200" dirty="0"/>
            <a:t>Stipulate who can undertake Investment Scheme audit.</a:t>
          </a:r>
        </a:p>
      </dsp:txBody>
      <dsp:txXfrm>
        <a:off x="512268" y="3487688"/>
        <a:ext cx="9381826" cy="697465"/>
      </dsp:txXfrm>
    </dsp:sp>
    <dsp:sp modelId="{28088C5D-33D2-41E3-8D0D-36E24520FE8A}">
      <dsp:nvSpPr>
        <dsp:cNvPr id="0" name=""/>
        <dsp:cNvSpPr/>
      </dsp:nvSpPr>
      <dsp:spPr>
        <a:xfrm>
          <a:off x="76352" y="3400505"/>
          <a:ext cx="871831" cy="871831"/>
        </a:xfrm>
        <a:prstGeom prst="ellipse">
          <a:avLst/>
        </a:prstGeom>
        <a:solidFill>
          <a:schemeClr val="lt1">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3/9/2025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a:solidFill>
                <a:srgbClr val="0B5494"/>
              </a:solidFill>
              <a:latin typeface="+mj-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a:p>
        </p:txBody>
      </p:sp>
    </p:spTree>
    <p:extLst>
      <p:ext uri="{BB962C8B-B14F-4D97-AF65-F5344CB8AC3E}">
        <p14:creationId xmlns:p14="http://schemas.microsoft.com/office/powerpoint/2010/main" val="16218270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1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6.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6.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IAASB</a:t>
            </a:r>
          </a:p>
          <a:p>
            <a:endParaRPr lang="en-US"/>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DDDC85-1BB2-F7A1-E587-41802D6421DC}"/>
              </a:ext>
            </a:extLst>
          </p:cNvPr>
          <p:cNvSpPr>
            <a:spLocks noGrp="1"/>
          </p:cNvSpPr>
          <p:nvPr>
            <p:ph type="dt" sz="half" idx="10"/>
          </p:nvPr>
        </p:nvSpPr>
        <p:spPr/>
        <p:txBody>
          <a:bodyPr/>
          <a:lstStyle/>
          <a:p>
            <a:fld id="{E3713819-0414-4CEA-A61A-D3DC4E1D96BB}" type="datetimeFigureOut">
              <a:rPr lang="en-US" smtClean="0"/>
              <a:t>3/9/2025</a:t>
            </a:fld>
            <a:endParaRPr lang="en-US"/>
          </a:p>
        </p:txBody>
      </p:sp>
      <p:sp>
        <p:nvSpPr>
          <p:cNvPr id="3" name="Footer Placeholder 2">
            <a:extLst>
              <a:ext uri="{FF2B5EF4-FFF2-40B4-BE49-F238E27FC236}">
                <a16:creationId xmlns:a16="http://schemas.microsoft.com/office/drawing/2014/main" id="{1FAD9EED-1555-B6A9-1FF0-268ABF6E50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615E09C-5345-7C7A-1552-2EA45121CE6B}"/>
              </a:ext>
            </a:extLst>
          </p:cNvPr>
          <p:cNvSpPr>
            <a:spLocks noGrp="1"/>
          </p:cNvSpPr>
          <p:nvPr>
            <p:ph type="sldNum" sz="quarter" idx="12"/>
          </p:nvPr>
        </p:nvSpPr>
        <p:spPr/>
        <p:txBody>
          <a:bodyPr/>
          <a:lstStyle/>
          <a:p>
            <a:fld id="{FAF69DFD-9474-4113-8311-92B1D942E6CB}" type="slidenum">
              <a:rPr lang="en-US" smtClean="0"/>
              <a:t>‹#›</a:t>
            </a:fld>
            <a:endParaRPr lang="en-US"/>
          </a:p>
        </p:txBody>
      </p:sp>
    </p:spTree>
    <p:extLst>
      <p:ext uri="{BB962C8B-B14F-4D97-AF65-F5344CB8AC3E}">
        <p14:creationId xmlns:p14="http://schemas.microsoft.com/office/powerpoint/2010/main" val="31880627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24610104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IAASB</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a:solidFill>
                  <a:schemeClr val="accent1"/>
                </a:solidFill>
              </a:rPr>
              <a:t>@IAASB 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a:solidFill>
                  <a:schemeClr val="accent1"/>
                </a:solidFill>
              </a:rPr>
              <a:t>@ International Auditing and    </a:t>
            </a:r>
          </a:p>
          <a:p>
            <a:pPr>
              <a:lnSpc>
                <a:spcPts val="3600"/>
              </a:lnSpc>
            </a:pPr>
            <a:r>
              <a:rPr lang="en-US" sz="320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a:solidFill>
                  <a:schemeClr val="accent1"/>
                </a:solidFill>
              </a:rPr>
              <a:t>@ International Auditing &amp;    </a:t>
            </a:r>
          </a:p>
          <a:p>
            <a:pPr>
              <a:lnSpc>
                <a:spcPts val="3600"/>
              </a:lnSpc>
            </a:pPr>
            <a:r>
              <a:rPr lang="en-US" sz="320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 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 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 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IFEA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a:solidFill>
                  <a:schemeClr val="accent1"/>
                </a:solidFill>
              </a:rPr>
              <a:t>@ International Foundation for</a:t>
            </a:r>
            <a:br>
              <a:rPr lang="en-US" sz="3200">
                <a:solidFill>
                  <a:schemeClr val="accent1"/>
                </a:solidFill>
              </a:rPr>
            </a:br>
            <a:r>
              <a:rPr lang="en-US" sz="320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a:t>
            </a:r>
            <a:r>
              <a:rPr lang="en-US" sz="1800" b="0" cap="none" spc="0" err="1">
                <a:ln w="0"/>
                <a:solidFill>
                  <a:schemeClr val="accent2"/>
                </a:solidFill>
                <a:effectLst>
                  <a:outerShdw blurRad="38100" dist="19050" dir="2700000" algn="tl" rotWithShape="0">
                    <a:schemeClr val="dk1">
                      <a:alpha val="40000"/>
                    </a:schemeClr>
                  </a:outerShdw>
                </a:effectLst>
              </a:rPr>
              <a:t>www.IFEA.org</a:t>
            </a:r>
            <a:endParaRPr lang="en-US" sz="1800" b="0" cap="none" spc="0">
              <a:ln w="0"/>
              <a:solidFill>
                <a:schemeClr val="accent2"/>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3.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3.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5" Type="http://schemas.openxmlformats.org/officeDocument/2006/relationships/theme" Target="../theme/theme5.xml"/><Relationship Id="rId4" Type="http://schemas.openxmlformats.org/officeDocument/2006/relationships/slideLayout" Target="../slideLayouts/slideLayout38.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theme" Target="../theme/theme6.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6.xml"/><Relationship Id="rId7" Type="http://schemas.openxmlformats.org/officeDocument/2006/relationships/theme" Target="../theme/theme7.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2"/>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 id="2147483752" r:id="rId10"/>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3/9/2025</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43" r:id="rId2"/>
    <p:sldLayoutId id="2147483744" r:id="rId3"/>
    <p:sldLayoutId id="2147483745" r:id="rId4"/>
    <p:sldLayoutId id="2147483746" r:id="rId5"/>
    <p:sldLayoutId id="214748370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5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31.png"/><Relationship Id="rId3" Type="http://schemas.openxmlformats.org/officeDocument/2006/relationships/diagramLayout" Target="../diagrams/layout4.xml"/><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diagramData" Target="../diagrams/data4.xml"/><Relationship Id="rId1" Type="http://schemas.openxmlformats.org/officeDocument/2006/relationships/slideLayout" Target="../slideLayouts/slideLayout20.xml"/><Relationship Id="rId6" Type="http://schemas.microsoft.com/office/2007/relationships/diagramDrawing" Target="../diagrams/drawing4.xml"/><Relationship Id="rId11" Type="http://schemas.openxmlformats.org/officeDocument/2006/relationships/image" Target="../media/image29.png"/><Relationship Id="rId5" Type="http://schemas.openxmlformats.org/officeDocument/2006/relationships/diagramColors" Target="../diagrams/colors4.xml"/><Relationship Id="rId10" Type="http://schemas.openxmlformats.org/officeDocument/2006/relationships/image" Target="../media/image28.svg"/><Relationship Id="rId4" Type="http://schemas.openxmlformats.org/officeDocument/2006/relationships/diagramQuickStyle" Target="../diagrams/quickStyle4.xml"/><Relationship Id="rId9" Type="http://schemas.openxmlformats.org/officeDocument/2006/relationships/image" Target="../media/image27.png"/><Relationship Id="rId14" Type="http://schemas.openxmlformats.org/officeDocument/2006/relationships/image" Target="../media/image32.sv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s://www.ethicsboard.org/_flysystem/azure-private/2023-12/Agenda%20Item%208A%20%28Updated%29%20-%20CIVs%20Pensions%20Funds%20and%20Investment%20Company%20Complexes%20-%20Approved%20Terms%20of%20Reference.pdf" TargetMode="Externa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8.xml"/><Relationship Id="rId5" Type="http://schemas.openxmlformats.org/officeDocument/2006/relationships/hyperlink" Target="https://www.iosco.org/library/pubdocs/pdf/IOSCOPD219.pdf" TargetMode="External"/><Relationship Id="rId4" Type="http://schemas.openxmlformats.org/officeDocument/2006/relationships/hyperlink" Target="https://www.icifactbook.org/pdf/2024-factbook.pd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8.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533400" y="2235201"/>
            <a:ext cx="5937250" cy="1828800"/>
          </a:xfrm>
        </p:spPr>
        <p:txBody>
          <a:bodyPr>
            <a:noAutofit/>
          </a:bodyPr>
          <a:lstStyle/>
          <a:p>
            <a:pPr>
              <a:lnSpc>
                <a:spcPts val="3200"/>
              </a:lnSpc>
              <a:spcBef>
                <a:spcPts val="1200"/>
              </a:spcBef>
            </a:pPr>
            <a:r>
              <a:rPr lang="en-US" sz="3600" dirty="0"/>
              <a:t>Agenda Item 2A</a:t>
            </a:r>
            <a:br>
              <a:rPr lang="en-US" sz="3600" dirty="0"/>
            </a:br>
            <a:r>
              <a:rPr lang="en-US" sz="3600" dirty="0"/>
              <a:t>Draft Consultation Paper</a:t>
            </a:r>
            <a:endParaRPr lang="en-US" sz="2400" dirty="0"/>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4"/>
          </p:nvPr>
        </p:nvSpPr>
        <p:spPr>
          <a:xfrm>
            <a:off x="533400" y="5370287"/>
            <a:ext cx="4495800" cy="929764"/>
          </a:xfrm>
        </p:spPr>
        <p:txBody>
          <a:bodyPr>
            <a:normAutofit fontScale="92500" lnSpcReduction="10000"/>
          </a:bodyPr>
          <a:lstStyle/>
          <a:p>
            <a:pPr>
              <a:spcBef>
                <a:spcPts val="600"/>
              </a:spcBef>
            </a:pPr>
            <a:r>
              <a:rPr lang="en-US" dirty="0"/>
              <a:t>Linda Biek, IESBA Director</a:t>
            </a:r>
          </a:p>
          <a:p>
            <a:pPr>
              <a:spcBef>
                <a:spcPts val="600"/>
              </a:spcBef>
            </a:pPr>
            <a:r>
              <a:rPr lang="en-US" dirty="0"/>
              <a:t>Jon Reid, IESBA Principal</a:t>
            </a:r>
          </a:p>
          <a:p>
            <a:pPr>
              <a:spcBef>
                <a:spcPts val="600"/>
              </a:spcBef>
            </a:pPr>
            <a:r>
              <a:rPr lang="en-US" dirty="0"/>
              <a:t>Jeanne Viljoen, IESBA Principal</a:t>
            </a:r>
          </a:p>
        </p:txBody>
      </p:sp>
      <p:sp>
        <p:nvSpPr>
          <p:cNvPr id="3" name="TextBox 2">
            <a:extLst>
              <a:ext uri="{FF2B5EF4-FFF2-40B4-BE49-F238E27FC236}">
                <a16:creationId xmlns:a16="http://schemas.microsoft.com/office/drawing/2014/main" id="{95D2FA02-AE70-13DF-CD86-DADD75DB6C58}"/>
              </a:ext>
            </a:extLst>
          </p:cNvPr>
          <p:cNvSpPr txBox="1"/>
          <p:nvPr/>
        </p:nvSpPr>
        <p:spPr>
          <a:xfrm>
            <a:off x="533400" y="2061518"/>
            <a:ext cx="4086225" cy="461665"/>
          </a:xfrm>
          <a:prstGeom prst="rect">
            <a:avLst/>
          </a:prstGeom>
          <a:noFill/>
        </p:spPr>
        <p:txBody>
          <a:bodyPr wrap="square" rtlCol="0">
            <a:spAutoFit/>
          </a:bodyPr>
          <a:lstStyle/>
          <a:p>
            <a:r>
              <a:rPr lang="en-US" sz="2400" dirty="0">
                <a:solidFill>
                  <a:schemeClr val="tx2">
                    <a:lumMod val="75000"/>
                  </a:schemeClr>
                </a:solidFill>
              </a:rPr>
              <a:t>March 2025 Board meeting</a:t>
            </a:r>
          </a:p>
        </p:txBody>
      </p:sp>
      <p:sp>
        <p:nvSpPr>
          <p:cNvPr id="5" name="TextBox 4">
            <a:extLst>
              <a:ext uri="{FF2B5EF4-FFF2-40B4-BE49-F238E27FC236}">
                <a16:creationId xmlns:a16="http://schemas.microsoft.com/office/drawing/2014/main" id="{4DC2AE9D-22F4-15DE-F0DA-D4AB558DFF59}"/>
              </a:ext>
            </a:extLst>
          </p:cNvPr>
          <p:cNvSpPr txBox="1"/>
          <p:nvPr/>
        </p:nvSpPr>
        <p:spPr>
          <a:xfrm>
            <a:off x="533400" y="3630726"/>
            <a:ext cx="5746750" cy="830997"/>
          </a:xfrm>
          <a:prstGeom prst="rect">
            <a:avLst/>
          </a:prstGeom>
          <a:noFill/>
        </p:spPr>
        <p:txBody>
          <a:bodyPr wrap="square" rtlCol="0">
            <a:spAutoFit/>
          </a:bodyPr>
          <a:lstStyle/>
          <a:p>
            <a:r>
              <a:rPr lang="en-US" sz="2400" dirty="0">
                <a:solidFill>
                  <a:srgbClr val="4B5E7C"/>
                </a:solidFill>
              </a:rPr>
              <a:t>Collective Investment Vehicles, Pension Funds and Investment Company Complexes</a:t>
            </a:r>
          </a:p>
        </p:txBody>
      </p:sp>
    </p:spTree>
    <p:extLst>
      <p:ext uri="{BB962C8B-B14F-4D97-AF65-F5344CB8AC3E}">
        <p14:creationId xmlns:p14="http://schemas.microsoft.com/office/powerpoint/2010/main" val="3552068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0EE67-6933-BBFB-0DC7-5A7489C38D14}"/>
              </a:ext>
            </a:extLst>
          </p:cNvPr>
          <p:cNvSpPr>
            <a:spLocks noGrp="1"/>
          </p:cNvSpPr>
          <p:nvPr>
            <p:ph type="title"/>
          </p:nvPr>
        </p:nvSpPr>
        <p:spPr/>
        <p:txBody>
          <a:bodyPr/>
          <a:lstStyle/>
          <a:p>
            <a:r>
              <a:rPr lang="en-US" dirty="0"/>
              <a:t>Third Party that is a Related Entity to a Scheme</a:t>
            </a:r>
          </a:p>
        </p:txBody>
      </p:sp>
      <p:sp>
        <p:nvSpPr>
          <p:cNvPr id="3" name="Slide Number Placeholder 2">
            <a:extLst>
              <a:ext uri="{FF2B5EF4-FFF2-40B4-BE49-F238E27FC236}">
                <a16:creationId xmlns:a16="http://schemas.microsoft.com/office/drawing/2014/main" id="{EF074C42-A3D1-BFDA-959A-7E2E8646FACD}"/>
              </a:ext>
            </a:extLst>
          </p:cNvPr>
          <p:cNvSpPr>
            <a:spLocks noGrp="1"/>
          </p:cNvSpPr>
          <p:nvPr>
            <p:ph type="sldNum" sz="quarter" idx="12"/>
          </p:nvPr>
        </p:nvSpPr>
        <p:spPr/>
        <p:txBody>
          <a:bodyPr/>
          <a:lstStyle/>
          <a:p>
            <a:fld id="{99A02339-D840-6844-BF2C-3B4B9517014C}" type="slidenum">
              <a:rPr lang="en-US" sz="1600" smtClean="0"/>
              <a:pPr/>
              <a:t>10</a:t>
            </a:fld>
            <a:endParaRPr lang="en-US" sz="1600"/>
          </a:p>
        </p:txBody>
      </p:sp>
      <p:sp>
        <p:nvSpPr>
          <p:cNvPr id="4" name="Text Placeholder 3">
            <a:extLst>
              <a:ext uri="{FF2B5EF4-FFF2-40B4-BE49-F238E27FC236}">
                <a16:creationId xmlns:a16="http://schemas.microsoft.com/office/drawing/2014/main" id="{4A9648E5-E57C-ADB5-A321-4758E13F59D7}"/>
              </a:ext>
            </a:extLst>
          </p:cNvPr>
          <p:cNvSpPr>
            <a:spLocks noGrp="1"/>
          </p:cNvSpPr>
          <p:nvPr>
            <p:ph type="body" sz="quarter" idx="13"/>
          </p:nvPr>
        </p:nvSpPr>
        <p:spPr/>
        <p:txBody>
          <a:bodyPr/>
          <a:lstStyle/>
          <a:p>
            <a:r>
              <a:rPr lang="en-US" dirty="0"/>
              <a:t>Example where a third party controls the Investment scheme</a:t>
            </a:r>
          </a:p>
        </p:txBody>
      </p:sp>
      <p:sp>
        <p:nvSpPr>
          <p:cNvPr id="6" name="Rectangle: Rounded Corners 5">
            <a:extLst>
              <a:ext uri="{FF2B5EF4-FFF2-40B4-BE49-F238E27FC236}">
                <a16:creationId xmlns:a16="http://schemas.microsoft.com/office/drawing/2014/main" id="{C732D9E5-40A2-CCF8-328B-F44A47C98834}"/>
              </a:ext>
            </a:extLst>
          </p:cNvPr>
          <p:cNvSpPr/>
          <p:nvPr/>
        </p:nvSpPr>
        <p:spPr>
          <a:xfrm>
            <a:off x="2790334" y="1625954"/>
            <a:ext cx="5043341" cy="820701"/>
          </a:xfrm>
          <a:prstGeom prst="round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Third party (e.g., management company) controls Investment Scheme and the Scheme is material to the third party</a:t>
            </a:r>
          </a:p>
        </p:txBody>
      </p:sp>
      <p:sp>
        <p:nvSpPr>
          <p:cNvPr id="7" name="Rectangle: Rounded Corners 6">
            <a:extLst>
              <a:ext uri="{FF2B5EF4-FFF2-40B4-BE49-F238E27FC236}">
                <a16:creationId xmlns:a16="http://schemas.microsoft.com/office/drawing/2014/main" id="{13511575-1864-2517-0B94-D6EEC7CC87A1}"/>
              </a:ext>
            </a:extLst>
          </p:cNvPr>
          <p:cNvSpPr/>
          <p:nvPr/>
        </p:nvSpPr>
        <p:spPr>
          <a:xfrm>
            <a:off x="4242061" y="2717763"/>
            <a:ext cx="2139885" cy="6653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Investment Scheme audit client</a:t>
            </a:r>
          </a:p>
        </p:txBody>
      </p:sp>
      <p:sp>
        <p:nvSpPr>
          <p:cNvPr id="8" name="Rectangle: Rounded Corners 7">
            <a:extLst>
              <a:ext uri="{FF2B5EF4-FFF2-40B4-BE49-F238E27FC236}">
                <a16:creationId xmlns:a16="http://schemas.microsoft.com/office/drawing/2014/main" id="{6FF0855D-72FE-D701-A824-1A14F246B31D}"/>
              </a:ext>
            </a:extLst>
          </p:cNvPr>
          <p:cNvSpPr/>
          <p:nvPr/>
        </p:nvSpPr>
        <p:spPr>
          <a:xfrm>
            <a:off x="1491006" y="3331507"/>
            <a:ext cx="2139885" cy="665375"/>
          </a:xfrm>
          <a:prstGeom prst="round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Publicly Traded Entity</a:t>
            </a:r>
          </a:p>
        </p:txBody>
      </p:sp>
      <p:sp>
        <p:nvSpPr>
          <p:cNvPr id="9" name="Rectangle: Rounded Corners 8">
            <a:extLst>
              <a:ext uri="{FF2B5EF4-FFF2-40B4-BE49-F238E27FC236}">
                <a16:creationId xmlns:a16="http://schemas.microsoft.com/office/drawing/2014/main" id="{0409B5FA-79F3-5FD5-AFFF-45C3C7416324}"/>
              </a:ext>
            </a:extLst>
          </p:cNvPr>
          <p:cNvSpPr/>
          <p:nvPr/>
        </p:nvSpPr>
        <p:spPr>
          <a:xfrm>
            <a:off x="7147090" y="3331507"/>
            <a:ext cx="2139885" cy="665375"/>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Not a Publicly Traded Entity</a:t>
            </a:r>
          </a:p>
        </p:txBody>
      </p:sp>
      <p:cxnSp>
        <p:nvCxnSpPr>
          <p:cNvPr id="11" name="Straight Arrow Connector 10">
            <a:extLst>
              <a:ext uri="{FF2B5EF4-FFF2-40B4-BE49-F238E27FC236}">
                <a16:creationId xmlns:a16="http://schemas.microsoft.com/office/drawing/2014/main" id="{3A57F20B-6913-C9A6-A0D2-0507F3F6C5DE}"/>
              </a:ext>
            </a:extLst>
          </p:cNvPr>
          <p:cNvCxnSpPr>
            <a:cxnSpLocks/>
            <a:stCxn id="6" idx="2"/>
            <a:endCxn id="7" idx="0"/>
          </p:cNvCxnSpPr>
          <p:nvPr/>
        </p:nvCxnSpPr>
        <p:spPr>
          <a:xfrm flipH="1">
            <a:off x="5312004" y="2446655"/>
            <a:ext cx="1" cy="27110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onnector: Elbow 12">
            <a:extLst>
              <a:ext uri="{FF2B5EF4-FFF2-40B4-BE49-F238E27FC236}">
                <a16:creationId xmlns:a16="http://schemas.microsoft.com/office/drawing/2014/main" id="{D200CE39-D8B4-66C6-E172-1EA2A0D1336C}"/>
              </a:ext>
            </a:extLst>
          </p:cNvPr>
          <p:cNvCxnSpPr>
            <a:stCxn id="7" idx="1"/>
            <a:endCxn id="8" idx="0"/>
          </p:cNvCxnSpPr>
          <p:nvPr/>
        </p:nvCxnSpPr>
        <p:spPr>
          <a:xfrm rot="10800000" flipV="1">
            <a:off x="2560949" y="3050451"/>
            <a:ext cx="1681112" cy="281056"/>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Connector: Elbow 14">
            <a:extLst>
              <a:ext uri="{FF2B5EF4-FFF2-40B4-BE49-F238E27FC236}">
                <a16:creationId xmlns:a16="http://schemas.microsoft.com/office/drawing/2014/main" id="{C59D6219-A7DA-44E8-81F1-7514E68C5F66}"/>
              </a:ext>
            </a:extLst>
          </p:cNvPr>
          <p:cNvCxnSpPr>
            <a:stCxn id="7" idx="3"/>
            <a:endCxn id="9" idx="0"/>
          </p:cNvCxnSpPr>
          <p:nvPr/>
        </p:nvCxnSpPr>
        <p:spPr>
          <a:xfrm>
            <a:off x="6381946" y="3050451"/>
            <a:ext cx="1835087" cy="281056"/>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Rectangle: Rounded Corners 15">
            <a:extLst>
              <a:ext uri="{FF2B5EF4-FFF2-40B4-BE49-F238E27FC236}">
                <a16:creationId xmlns:a16="http://schemas.microsoft.com/office/drawing/2014/main" id="{C244DA66-B6FD-0D9F-CA76-B7F13C072215}"/>
              </a:ext>
            </a:extLst>
          </p:cNvPr>
          <p:cNvSpPr/>
          <p:nvPr/>
        </p:nvSpPr>
        <p:spPr>
          <a:xfrm>
            <a:off x="1491006" y="4257235"/>
            <a:ext cx="2139885" cy="1117852"/>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rPr>
              <a:t>Include all related entities (incl. the third party) as part of the audit client </a:t>
            </a:r>
          </a:p>
        </p:txBody>
      </p:sp>
      <p:sp>
        <p:nvSpPr>
          <p:cNvPr id="17" name="Rectangle: Rounded Corners 16">
            <a:extLst>
              <a:ext uri="{FF2B5EF4-FFF2-40B4-BE49-F238E27FC236}">
                <a16:creationId xmlns:a16="http://schemas.microsoft.com/office/drawing/2014/main" id="{C308FEED-4080-BB6A-8240-648AA8E00606}"/>
              </a:ext>
            </a:extLst>
          </p:cNvPr>
          <p:cNvSpPr/>
          <p:nvPr/>
        </p:nvSpPr>
        <p:spPr>
          <a:xfrm>
            <a:off x="5388989" y="4150786"/>
            <a:ext cx="2139885" cy="1316760"/>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rPr>
              <a:t>Include related entities the client controls as part of the audit client (excl. the third party)</a:t>
            </a:r>
          </a:p>
        </p:txBody>
      </p:sp>
      <p:sp>
        <p:nvSpPr>
          <p:cNvPr id="18" name="Rectangle: Rounded Corners 17">
            <a:extLst>
              <a:ext uri="{FF2B5EF4-FFF2-40B4-BE49-F238E27FC236}">
                <a16:creationId xmlns:a16="http://schemas.microsoft.com/office/drawing/2014/main" id="{DC01B117-710B-212E-8EE7-DD86BCE29AA7}"/>
              </a:ext>
            </a:extLst>
          </p:cNvPr>
          <p:cNvSpPr/>
          <p:nvPr/>
        </p:nvSpPr>
        <p:spPr>
          <a:xfrm>
            <a:off x="8905188" y="4257234"/>
            <a:ext cx="2139885" cy="1117852"/>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rPr>
              <a:t>Apply the “reason to believe” test to other related entities (incl. the third party)</a:t>
            </a:r>
          </a:p>
        </p:txBody>
      </p:sp>
      <p:cxnSp>
        <p:nvCxnSpPr>
          <p:cNvPr id="24" name="Straight Arrow Connector 23">
            <a:extLst>
              <a:ext uri="{FF2B5EF4-FFF2-40B4-BE49-F238E27FC236}">
                <a16:creationId xmlns:a16="http://schemas.microsoft.com/office/drawing/2014/main" id="{5ADD939B-F389-55CA-ADF5-628498ADA6F3}"/>
              </a:ext>
            </a:extLst>
          </p:cNvPr>
          <p:cNvCxnSpPr>
            <a:cxnSpLocks/>
            <a:stCxn id="8" idx="2"/>
            <a:endCxn id="16" idx="0"/>
          </p:cNvCxnSpPr>
          <p:nvPr/>
        </p:nvCxnSpPr>
        <p:spPr>
          <a:xfrm>
            <a:off x="2560949" y="3996882"/>
            <a:ext cx="0" cy="26035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Connector: Elbow 25">
            <a:extLst>
              <a:ext uri="{FF2B5EF4-FFF2-40B4-BE49-F238E27FC236}">
                <a16:creationId xmlns:a16="http://schemas.microsoft.com/office/drawing/2014/main" id="{3B6BA81A-3B45-54D2-FFF2-10DAB83E555A}"/>
              </a:ext>
            </a:extLst>
          </p:cNvPr>
          <p:cNvCxnSpPr>
            <a:cxnSpLocks/>
            <a:stCxn id="9" idx="1"/>
            <a:endCxn id="17" idx="0"/>
          </p:cNvCxnSpPr>
          <p:nvPr/>
        </p:nvCxnSpPr>
        <p:spPr>
          <a:xfrm rot="10800000" flipV="1">
            <a:off x="6458932" y="3664194"/>
            <a:ext cx="688158" cy="486591"/>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Connector: Elbow 27">
            <a:extLst>
              <a:ext uri="{FF2B5EF4-FFF2-40B4-BE49-F238E27FC236}">
                <a16:creationId xmlns:a16="http://schemas.microsoft.com/office/drawing/2014/main" id="{E209747D-91C9-F120-2294-3758D7147EB2}"/>
              </a:ext>
            </a:extLst>
          </p:cNvPr>
          <p:cNvCxnSpPr>
            <a:cxnSpLocks/>
            <a:stCxn id="9" idx="3"/>
            <a:endCxn id="18" idx="0"/>
          </p:cNvCxnSpPr>
          <p:nvPr/>
        </p:nvCxnSpPr>
        <p:spPr>
          <a:xfrm>
            <a:off x="9286975" y="3664195"/>
            <a:ext cx="688156" cy="593039"/>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70" name="Rectangle: Rounded Corners 69">
            <a:extLst>
              <a:ext uri="{FF2B5EF4-FFF2-40B4-BE49-F238E27FC236}">
                <a16:creationId xmlns:a16="http://schemas.microsoft.com/office/drawing/2014/main" id="{D219E82E-FBB0-F004-54F1-BBDC397F0FAC}"/>
              </a:ext>
            </a:extLst>
          </p:cNvPr>
          <p:cNvSpPr/>
          <p:nvPr/>
        </p:nvSpPr>
        <p:spPr>
          <a:xfrm>
            <a:off x="2810761" y="5635440"/>
            <a:ext cx="3582185" cy="866138"/>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Apply Part 4A to audit client (subject to certain exceptions for PTE’s upstream/sister related entities)</a:t>
            </a:r>
          </a:p>
        </p:txBody>
      </p:sp>
      <p:cxnSp>
        <p:nvCxnSpPr>
          <p:cNvPr id="73" name="Connector: Elbow 72">
            <a:extLst>
              <a:ext uri="{FF2B5EF4-FFF2-40B4-BE49-F238E27FC236}">
                <a16:creationId xmlns:a16="http://schemas.microsoft.com/office/drawing/2014/main" id="{5F36BD49-A856-F885-5600-0A5CAB4AB6C7}"/>
              </a:ext>
            </a:extLst>
          </p:cNvPr>
          <p:cNvCxnSpPr>
            <a:stCxn id="16" idx="3"/>
            <a:endCxn id="70" idx="0"/>
          </p:cNvCxnSpPr>
          <p:nvPr/>
        </p:nvCxnSpPr>
        <p:spPr>
          <a:xfrm>
            <a:off x="3630891" y="4816161"/>
            <a:ext cx="970963" cy="819279"/>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5" name="Connector: Elbow 74">
            <a:extLst>
              <a:ext uri="{FF2B5EF4-FFF2-40B4-BE49-F238E27FC236}">
                <a16:creationId xmlns:a16="http://schemas.microsoft.com/office/drawing/2014/main" id="{026B038C-231D-0658-7A04-4A26738C5BF7}"/>
              </a:ext>
            </a:extLst>
          </p:cNvPr>
          <p:cNvCxnSpPr>
            <a:cxnSpLocks/>
          </p:cNvCxnSpPr>
          <p:nvPr/>
        </p:nvCxnSpPr>
        <p:spPr>
          <a:xfrm rot="10800000" flipV="1">
            <a:off x="4601853" y="4816160"/>
            <a:ext cx="787135" cy="826274"/>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5" name="Rectangle: Rounded Corners 4">
            <a:extLst>
              <a:ext uri="{FF2B5EF4-FFF2-40B4-BE49-F238E27FC236}">
                <a16:creationId xmlns:a16="http://schemas.microsoft.com/office/drawing/2014/main" id="{69501DB1-0217-2B6C-CD60-2F77E82949D2}"/>
              </a:ext>
            </a:extLst>
          </p:cNvPr>
          <p:cNvSpPr/>
          <p:nvPr/>
        </p:nvSpPr>
        <p:spPr>
          <a:xfrm>
            <a:off x="8184037" y="5642435"/>
            <a:ext cx="3582185" cy="866138"/>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Include those related entities when identifying, evaluating and addressing independence threats</a:t>
            </a:r>
          </a:p>
        </p:txBody>
      </p:sp>
      <p:cxnSp>
        <p:nvCxnSpPr>
          <p:cNvPr id="12" name="Straight Arrow Connector 11">
            <a:extLst>
              <a:ext uri="{FF2B5EF4-FFF2-40B4-BE49-F238E27FC236}">
                <a16:creationId xmlns:a16="http://schemas.microsoft.com/office/drawing/2014/main" id="{28AF1E60-17A0-1C54-CF6D-E3EDCFF98C6C}"/>
              </a:ext>
            </a:extLst>
          </p:cNvPr>
          <p:cNvCxnSpPr>
            <a:stCxn id="18" idx="2"/>
            <a:endCxn id="5" idx="0"/>
          </p:cNvCxnSpPr>
          <p:nvPr/>
        </p:nvCxnSpPr>
        <p:spPr>
          <a:xfrm flipH="1">
            <a:off x="9975130" y="5375086"/>
            <a:ext cx="1" cy="2673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7254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0389EDA-163F-97B4-5921-2A487C689B24}"/>
              </a:ext>
            </a:extLst>
          </p:cNvPr>
          <p:cNvSpPr>
            <a:spLocks noGrp="1"/>
          </p:cNvSpPr>
          <p:nvPr>
            <p:ph type="sldNum" sz="quarter" idx="12"/>
          </p:nvPr>
        </p:nvSpPr>
        <p:spPr/>
        <p:txBody>
          <a:bodyPr/>
          <a:lstStyle/>
          <a:p>
            <a:fld id="{99A02339-D840-6844-BF2C-3B4B9517014C}" type="slidenum">
              <a:rPr lang="en-US" smtClean="0"/>
              <a:pPr/>
              <a:t>11</a:t>
            </a:fld>
            <a:endParaRPr lang="en-US"/>
          </a:p>
        </p:txBody>
      </p:sp>
      <p:sp>
        <p:nvSpPr>
          <p:cNvPr id="5" name="Text Placeholder 4">
            <a:extLst>
              <a:ext uri="{FF2B5EF4-FFF2-40B4-BE49-F238E27FC236}">
                <a16:creationId xmlns:a16="http://schemas.microsoft.com/office/drawing/2014/main" id="{0AA2A366-A3D0-3BF3-C439-71B5A6AACF22}"/>
              </a:ext>
            </a:extLst>
          </p:cNvPr>
          <p:cNvSpPr>
            <a:spLocks noGrp="1"/>
          </p:cNvSpPr>
          <p:nvPr>
            <p:ph type="body" sz="quarter" idx="4294967295"/>
          </p:nvPr>
        </p:nvSpPr>
        <p:spPr>
          <a:xfrm>
            <a:off x="0" y="1828800"/>
            <a:ext cx="10134600" cy="4114800"/>
          </a:xfrm>
          <a:prstGeom prst="rect">
            <a:avLst/>
          </a:prstGeom>
        </p:spPr>
        <p:txBody>
          <a:bodyPr/>
          <a:lstStyle/>
          <a:p>
            <a:endParaRPr lang="en-US"/>
          </a:p>
          <a:p>
            <a:endParaRPr lang="en-US"/>
          </a:p>
        </p:txBody>
      </p:sp>
      <p:graphicFrame>
        <p:nvGraphicFramePr>
          <p:cNvPr id="6" name="Table 5">
            <a:extLst>
              <a:ext uri="{FF2B5EF4-FFF2-40B4-BE49-F238E27FC236}">
                <a16:creationId xmlns:a16="http://schemas.microsoft.com/office/drawing/2014/main" id="{1D220556-A357-96EB-5083-C00E8C6A4C7C}"/>
              </a:ext>
            </a:extLst>
          </p:cNvPr>
          <p:cNvGraphicFramePr>
            <a:graphicFrameLocks noGrp="1"/>
          </p:cNvGraphicFramePr>
          <p:nvPr>
            <p:extLst>
              <p:ext uri="{D42A27DB-BD31-4B8C-83A1-F6EECF244321}">
                <p14:modId xmlns:p14="http://schemas.microsoft.com/office/powerpoint/2010/main" val="2267078765"/>
              </p:ext>
            </p:extLst>
          </p:nvPr>
        </p:nvGraphicFramePr>
        <p:xfrm>
          <a:off x="1028699" y="1508289"/>
          <a:ext cx="10134601" cy="3769936"/>
        </p:xfrm>
        <a:graphic>
          <a:graphicData uri="http://schemas.openxmlformats.org/drawingml/2006/table">
            <a:tbl>
              <a:tblPr firstRow="1" firstCol="1" bandRow="1">
                <a:tableStyleId>{5C22544A-7EE6-4342-B048-85BDC9FD1C3A}</a:tableStyleId>
              </a:tblPr>
              <a:tblGrid>
                <a:gridCol w="10134601">
                  <a:extLst>
                    <a:ext uri="{9D8B030D-6E8A-4147-A177-3AD203B41FA5}">
                      <a16:colId xmlns:a16="http://schemas.microsoft.com/office/drawing/2014/main" val="2125030223"/>
                    </a:ext>
                  </a:extLst>
                </a:gridCol>
              </a:tblGrid>
              <a:tr h="3769936">
                <a:tc>
                  <a:txBody>
                    <a:bodyPr/>
                    <a:lstStyle/>
                    <a:p>
                      <a:pPr marL="0" marR="0" algn="just">
                        <a:lnSpc>
                          <a:spcPts val="1400"/>
                        </a:lnSpc>
                        <a:spcBef>
                          <a:spcPts val="600"/>
                        </a:spcBef>
                        <a:spcAft>
                          <a:spcPts val="600"/>
                        </a:spcAft>
                      </a:pPr>
                      <a:r>
                        <a:rPr lang="en-US" sz="2400" b="1" dirty="0">
                          <a:solidFill>
                            <a:schemeClr val="tx2"/>
                          </a:solidFill>
                          <a:effectLst/>
                        </a:rPr>
                        <a:t>Question 1</a:t>
                      </a:r>
                    </a:p>
                    <a:p>
                      <a:pPr marL="0" marR="0" algn="l" defTabSz="914400" rtl="0" eaLnBrk="1" latinLnBrk="0" hangingPunct="1">
                        <a:lnSpc>
                          <a:spcPct val="100000"/>
                        </a:lnSpc>
                        <a:spcBef>
                          <a:spcPts val="0"/>
                        </a:spcBef>
                        <a:spcAft>
                          <a:spcPts val="600"/>
                        </a:spcAft>
                      </a:pPr>
                      <a:r>
                        <a:rPr lang="en-US" sz="2000" b="0" kern="1200" dirty="0">
                          <a:solidFill>
                            <a:schemeClr val="tx2"/>
                          </a:solidFill>
                          <a:effectLst/>
                          <a:latin typeface="+mn-lt"/>
                          <a:ea typeface="+mn-ea"/>
                          <a:cs typeface="+mn-cs"/>
                        </a:rPr>
                        <a:t>With respect to an audit of an Investment Scheme where there is a third party that is a related entity of the Scheme under the Code, does the Code address all the relevant threats to independence with respect to that related entity? If not, please explain why and identify any threats to independence that are not addressed.</a:t>
                      </a:r>
                    </a:p>
                    <a:p>
                      <a:pPr marL="0" marR="0" algn="just">
                        <a:lnSpc>
                          <a:spcPts val="1400"/>
                        </a:lnSpc>
                        <a:spcBef>
                          <a:spcPts val="1200"/>
                        </a:spcBef>
                        <a:spcAft>
                          <a:spcPts val="600"/>
                        </a:spcAft>
                      </a:pPr>
                      <a:endParaRPr lang="en-US" sz="2400" b="1" dirty="0">
                        <a:solidFill>
                          <a:schemeClr val="tx2"/>
                        </a:solidFill>
                        <a:effectLst/>
                      </a:endParaRPr>
                    </a:p>
                    <a:p>
                      <a:pPr marL="0" marR="0" algn="just">
                        <a:lnSpc>
                          <a:spcPts val="1400"/>
                        </a:lnSpc>
                        <a:spcBef>
                          <a:spcPts val="1200"/>
                        </a:spcBef>
                        <a:spcAft>
                          <a:spcPts val="600"/>
                        </a:spcAft>
                      </a:pPr>
                      <a:r>
                        <a:rPr lang="en-US" sz="2400" b="1" dirty="0">
                          <a:solidFill>
                            <a:schemeClr val="tx2"/>
                          </a:solidFill>
                          <a:effectLst/>
                        </a:rPr>
                        <a:t>Question 2</a:t>
                      </a:r>
                    </a:p>
                    <a:p>
                      <a:pPr marL="0" marR="0" algn="l" defTabSz="914400" rtl="0" eaLnBrk="1" latinLnBrk="0" hangingPunct="1">
                        <a:lnSpc>
                          <a:spcPct val="100000"/>
                        </a:lnSpc>
                        <a:spcBef>
                          <a:spcPts val="0"/>
                        </a:spcBef>
                        <a:spcAft>
                          <a:spcPts val="600"/>
                        </a:spcAft>
                      </a:pPr>
                      <a:r>
                        <a:rPr lang="en-US" sz="2000" b="0" kern="1200" dirty="0">
                          <a:solidFill>
                            <a:schemeClr val="tx2"/>
                          </a:solidFill>
                          <a:effectLst/>
                          <a:latin typeface="+mn-lt"/>
                          <a:ea typeface="+mn-ea"/>
                          <a:cs typeface="+mn-cs"/>
                        </a:rPr>
                        <a:t>Does the application of the “knows or has reason to believe” principle and the conceptual framework (per paragraphs R400.27 and 400.6 and Section 120 of the Code) require clarification with respect to a third party that is a related entity of an Investment Scheme audit client? If so, please explain why.</a:t>
                      </a:r>
                    </a:p>
                  </a:txBody>
                  <a:tcPr marL="68580" marR="68580" marT="0" marB="0" anchor="ctr">
                    <a:solidFill>
                      <a:schemeClr val="tx1"/>
                    </a:solidFill>
                  </a:tcPr>
                </a:tc>
                <a:extLst>
                  <a:ext uri="{0D108BD9-81ED-4DB2-BD59-A6C34878D82A}">
                    <a16:rowId xmlns:a16="http://schemas.microsoft.com/office/drawing/2014/main" val="612245943"/>
                  </a:ext>
                </a:extLst>
              </a:tr>
            </a:tbl>
          </a:graphicData>
        </a:graphic>
      </p:graphicFrame>
    </p:spTree>
    <p:extLst>
      <p:ext uri="{BB962C8B-B14F-4D97-AF65-F5344CB8AC3E}">
        <p14:creationId xmlns:p14="http://schemas.microsoft.com/office/powerpoint/2010/main" val="28101973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89D68-24F1-E8EE-6D43-295F44FDF9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34D8B3-8670-C959-A07F-4B6968D729A6}"/>
              </a:ext>
            </a:extLst>
          </p:cNvPr>
          <p:cNvSpPr>
            <a:spLocks noGrp="1"/>
          </p:cNvSpPr>
          <p:nvPr>
            <p:ph type="title"/>
          </p:nvPr>
        </p:nvSpPr>
        <p:spPr>
          <a:xfrm>
            <a:off x="5784025" y="5114143"/>
            <a:ext cx="5593214" cy="676275"/>
          </a:xfrm>
        </p:spPr>
        <p:txBody>
          <a:bodyPr>
            <a:noAutofit/>
          </a:bodyPr>
          <a:lstStyle/>
          <a:p>
            <a:r>
              <a:rPr lang="en-US" sz="4000" dirty="0"/>
              <a:t>Comments and Questions</a:t>
            </a:r>
          </a:p>
        </p:txBody>
      </p:sp>
      <p:sp>
        <p:nvSpPr>
          <p:cNvPr id="5" name="Text Placeholder 4">
            <a:extLst>
              <a:ext uri="{FF2B5EF4-FFF2-40B4-BE49-F238E27FC236}">
                <a16:creationId xmlns:a16="http://schemas.microsoft.com/office/drawing/2014/main" id="{FAB408BA-E2F9-AC96-BF4D-51DD53640971}"/>
              </a:ext>
            </a:extLst>
          </p:cNvPr>
          <p:cNvSpPr>
            <a:spLocks noGrp="1"/>
          </p:cNvSpPr>
          <p:nvPr>
            <p:ph type="body" idx="1"/>
          </p:nvPr>
        </p:nvSpPr>
        <p:spPr/>
        <p:txBody>
          <a:bodyPr/>
          <a:lstStyle/>
          <a:p>
            <a:endParaRPr lang="en-US"/>
          </a:p>
          <a:p>
            <a:endParaRPr lang="en-US"/>
          </a:p>
        </p:txBody>
      </p:sp>
      <p:sp>
        <p:nvSpPr>
          <p:cNvPr id="3" name="Slide Number Placeholder 2">
            <a:extLst>
              <a:ext uri="{FF2B5EF4-FFF2-40B4-BE49-F238E27FC236}">
                <a16:creationId xmlns:a16="http://schemas.microsoft.com/office/drawing/2014/main" id="{029E65B7-8257-025E-7025-D29AD9AC71DB}"/>
              </a:ext>
            </a:extLst>
          </p:cNvPr>
          <p:cNvSpPr>
            <a:spLocks noGrp="1"/>
          </p:cNvSpPr>
          <p:nvPr>
            <p:ph type="sldNum" sz="quarter" idx="4294967295"/>
          </p:nvPr>
        </p:nvSpPr>
        <p:spPr>
          <a:xfrm>
            <a:off x="9448800" y="6356350"/>
            <a:ext cx="2743200" cy="365125"/>
          </a:xfrm>
          <a:prstGeom prst="rect">
            <a:avLst/>
          </a:prstGeom>
        </p:spPr>
        <p:txBody>
          <a:bodyPr/>
          <a:lstStyle/>
          <a:p>
            <a:fld id="{99A02339-D840-6844-BF2C-3B4B9517014C}" type="slidenum">
              <a:rPr lang="en-US" smtClean="0"/>
              <a:pPr/>
              <a:t>12</a:t>
            </a:fld>
            <a:endParaRPr lang="en-US"/>
          </a:p>
        </p:txBody>
      </p:sp>
    </p:spTree>
    <p:extLst>
      <p:ext uri="{BB962C8B-B14F-4D97-AF65-F5344CB8AC3E}">
        <p14:creationId xmlns:p14="http://schemas.microsoft.com/office/powerpoint/2010/main" val="3765832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1729D-69F6-C7CD-0D0B-D2EEA9ED1105}"/>
              </a:ext>
            </a:extLst>
          </p:cNvPr>
          <p:cNvSpPr>
            <a:spLocks noGrp="1"/>
          </p:cNvSpPr>
          <p:nvPr>
            <p:ph type="title"/>
          </p:nvPr>
        </p:nvSpPr>
        <p:spPr/>
        <p:txBody>
          <a:bodyPr/>
          <a:lstStyle/>
          <a:p>
            <a:r>
              <a:rPr lang="en-US" dirty="0"/>
              <a:t>Part IV</a:t>
            </a:r>
          </a:p>
        </p:txBody>
      </p:sp>
      <p:sp>
        <p:nvSpPr>
          <p:cNvPr id="3" name="Text Placeholder 2">
            <a:extLst>
              <a:ext uri="{FF2B5EF4-FFF2-40B4-BE49-F238E27FC236}">
                <a16:creationId xmlns:a16="http://schemas.microsoft.com/office/drawing/2014/main" id="{AB58D2CB-91EE-E75B-9DD6-5E0E9B909AEF}"/>
              </a:ext>
            </a:extLst>
          </p:cNvPr>
          <p:cNvSpPr>
            <a:spLocks noGrp="1"/>
          </p:cNvSpPr>
          <p:nvPr>
            <p:ph type="body" idx="1"/>
          </p:nvPr>
        </p:nvSpPr>
        <p:spPr/>
        <p:txBody>
          <a:bodyPr/>
          <a:lstStyle/>
          <a:p>
            <a:r>
              <a:rPr lang="en-US" dirty="0"/>
              <a:t>Application of the code to investment schemes with respect to unrelated third parties</a:t>
            </a:r>
          </a:p>
        </p:txBody>
      </p:sp>
    </p:spTree>
    <p:extLst>
      <p:ext uri="{BB962C8B-B14F-4D97-AF65-F5344CB8AC3E}">
        <p14:creationId xmlns:p14="http://schemas.microsoft.com/office/powerpoint/2010/main" val="2030010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F39CF-849D-5615-5183-CEA02E639262}"/>
              </a:ext>
            </a:extLst>
          </p:cNvPr>
          <p:cNvSpPr>
            <a:spLocks noGrp="1"/>
          </p:cNvSpPr>
          <p:nvPr>
            <p:ph type="title"/>
          </p:nvPr>
        </p:nvSpPr>
        <p:spPr>
          <a:xfrm>
            <a:off x="1028699" y="572877"/>
            <a:ext cx="10221139" cy="550843"/>
          </a:xfrm>
        </p:spPr>
        <p:txBody>
          <a:bodyPr/>
          <a:lstStyle/>
          <a:p>
            <a:r>
              <a:rPr lang="en-US" dirty="0"/>
              <a:t>Investment Schemes with Unrelated Third Parties</a:t>
            </a:r>
          </a:p>
        </p:txBody>
      </p:sp>
      <p:sp>
        <p:nvSpPr>
          <p:cNvPr id="3" name="Slide Number Placeholder 2">
            <a:extLst>
              <a:ext uri="{FF2B5EF4-FFF2-40B4-BE49-F238E27FC236}">
                <a16:creationId xmlns:a16="http://schemas.microsoft.com/office/drawing/2014/main" id="{F012979C-7B09-6DD9-3CD9-E09F79359BD2}"/>
              </a:ext>
            </a:extLst>
          </p:cNvPr>
          <p:cNvSpPr>
            <a:spLocks noGrp="1"/>
          </p:cNvSpPr>
          <p:nvPr>
            <p:ph type="sldNum" sz="quarter" idx="12"/>
          </p:nvPr>
        </p:nvSpPr>
        <p:spPr/>
        <p:txBody>
          <a:bodyPr/>
          <a:lstStyle/>
          <a:p>
            <a:fld id="{99A02339-D840-6844-BF2C-3B4B9517014C}" type="slidenum">
              <a:rPr lang="en-US" smtClean="0"/>
              <a:pPr/>
              <a:t>14</a:t>
            </a:fld>
            <a:endParaRPr lang="en-US"/>
          </a:p>
        </p:txBody>
      </p:sp>
      <p:sp>
        <p:nvSpPr>
          <p:cNvPr id="6" name="Rectangle: Rounded Corners 5">
            <a:extLst>
              <a:ext uri="{FF2B5EF4-FFF2-40B4-BE49-F238E27FC236}">
                <a16:creationId xmlns:a16="http://schemas.microsoft.com/office/drawing/2014/main" id="{BB5D49A1-A336-A1C4-5FF7-675CBA1973CB}"/>
              </a:ext>
            </a:extLst>
          </p:cNvPr>
          <p:cNvSpPr/>
          <p:nvPr/>
        </p:nvSpPr>
        <p:spPr>
          <a:xfrm>
            <a:off x="942159" y="2221120"/>
            <a:ext cx="3590926" cy="1625691"/>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ts val="1400"/>
              </a:lnSpc>
              <a:spcAft>
                <a:spcPts val="600"/>
              </a:spcAft>
            </a:pPr>
            <a:r>
              <a:rPr lang="en-US" dirty="0">
                <a:latin typeface="+mj-lt"/>
                <a:cs typeface="Arial"/>
              </a:rPr>
              <a:t>Does the Investment Scheme engage a third party that:</a:t>
            </a:r>
          </a:p>
          <a:p>
            <a:pPr marL="285750" indent="-285750">
              <a:lnSpc>
                <a:spcPts val="1500"/>
              </a:lnSpc>
              <a:buFont typeface="Arial,Sans-Serif" panose="020B0604020202020204" pitchFamily="34" charset="0"/>
              <a:buChar char="•"/>
            </a:pPr>
            <a:r>
              <a:rPr lang="en-US" sz="1600" dirty="0">
                <a:latin typeface="+mj-lt"/>
                <a:cs typeface="Arial"/>
              </a:rPr>
              <a:t>Is responsible for the decision making and operation of the Scheme; or</a:t>
            </a:r>
            <a:endParaRPr lang="en-US" sz="1600" dirty="0">
              <a:solidFill>
                <a:srgbClr val="494949"/>
              </a:solidFill>
              <a:latin typeface="+mj-lt"/>
              <a:cs typeface="Arial"/>
            </a:endParaRPr>
          </a:p>
          <a:p>
            <a:pPr marL="285750" indent="-285750">
              <a:lnSpc>
                <a:spcPts val="1500"/>
              </a:lnSpc>
              <a:buFont typeface="Arial,Sans-Serif" panose="020B0604020202020204" pitchFamily="34" charset="0"/>
              <a:buChar char="•"/>
            </a:pPr>
            <a:r>
              <a:rPr lang="en-US" sz="1600" dirty="0">
                <a:latin typeface="+mj-lt"/>
                <a:cs typeface="Arial"/>
              </a:rPr>
              <a:t>Materially affects the performance of the Scheme</a:t>
            </a:r>
            <a:endParaRPr lang="en-US" sz="1600" dirty="0">
              <a:latin typeface="+mj-lt"/>
            </a:endParaRPr>
          </a:p>
        </p:txBody>
      </p:sp>
      <p:sp>
        <p:nvSpPr>
          <p:cNvPr id="8" name="Oval 7">
            <a:extLst>
              <a:ext uri="{FF2B5EF4-FFF2-40B4-BE49-F238E27FC236}">
                <a16:creationId xmlns:a16="http://schemas.microsoft.com/office/drawing/2014/main" id="{47CBC600-1D6D-C226-2A57-F7B93B8D272C}"/>
              </a:ext>
            </a:extLst>
          </p:cNvPr>
          <p:cNvSpPr/>
          <p:nvPr/>
        </p:nvSpPr>
        <p:spPr>
          <a:xfrm>
            <a:off x="4870055" y="2425659"/>
            <a:ext cx="539930" cy="376779"/>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dirty="0">
                <a:latin typeface="+mj-lt"/>
                <a:cs typeface="Arial" panose="020B0604020202020204" pitchFamily="34" charset="0"/>
              </a:rPr>
              <a:t>N</a:t>
            </a:r>
          </a:p>
        </p:txBody>
      </p:sp>
      <p:sp>
        <p:nvSpPr>
          <p:cNvPr id="9" name="Rectangle: Rounded Corners 8">
            <a:extLst>
              <a:ext uri="{FF2B5EF4-FFF2-40B4-BE49-F238E27FC236}">
                <a16:creationId xmlns:a16="http://schemas.microsoft.com/office/drawing/2014/main" id="{D554DFC3-6283-AF39-AAF8-940A6EE50A9F}"/>
              </a:ext>
            </a:extLst>
          </p:cNvPr>
          <p:cNvSpPr/>
          <p:nvPr/>
        </p:nvSpPr>
        <p:spPr>
          <a:xfrm>
            <a:off x="5567115" y="2952177"/>
            <a:ext cx="1997254" cy="777871"/>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r>
              <a:rPr lang="en-US" sz="1600" dirty="0">
                <a:latin typeface="+mj-lt"/>
                <a:cs typeface="Arial"/>
              </a:rPr>
              <a:t>Is the third party a related entity, per the Code?</a:t>
            </a:r>
          </a:p>
        </p:txBody>
      </p:sp>
      <p:sp>
        <p:nvSpPr>
          <p:cNvPr id="10" name="Rectangle: Rounded Corners 9">
            <a:extLst>
              <a:ext uri="{FF2B5EF4-FFF2-40B4-BE49-F238E27FC236}">
                <a16:creationId xmlns:a16="http://schemas.microsoft.com/office/drawing/2014/main" id="{FA87B0BD-2D1E-9297-4838-CF46372758A3}"/>
              </a:ext>
            </a:extLst>
          </p:cNvPr>
          <p:cNvSpPr/>
          <p:nvPr/>
        </p:nvSpPr>
        <p:spPr>
          <a:xfrm>
            <a:off x="5567115" y="4536790"/>
            <a:ext cx="1997254" cy="1123919"/>
          </a:xfrm>
          <a:prstGeom prst="round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400"/>
              </a:lnSpc>
            </a:pPr>
            <a:r>
              <a:rPr lang="en-US" sz="1500" dirty="0">
                <a:latin typeface="+mj-lt"/>
                <a:cs typeface="Arial"/>
              </a:rPr>
              <a:t>Risk that independence is not adequately evaluated as the third party is not part of the “audit client” </a:t>
            </a:r>
          </a:p>
        </p:txBody>
      </p:sp>
      <p:cxnSp>
        <p:nvCxnSpPr>
          <p:cNvPr id="11" name="Straight Arrow Connector 10">
            <a:extLst>
              <a:ext uri="{FF2B5EF4-FFF2-40B4-BE49-F238E27FC236}">
                <a16:creationId xmlns:a16="http://schemas.microsoft.com/office/drawing/2014/main" id="{86CE3409-7E25-20C3-78D4-1E19EBCF54DA}"/>
              </a:ext>
            </a:extLst>
          </p:cNvPr>
          <p:cNvCxnSpPr>
            <a:cxnSpLocks/>
            <a:stCxn id="9" idx="2"/>
            <a:endCxn id="10" idx="0"/>
          </p:cNvCxnSpPr>
          <p:nvPr/>
        </p:nvCxnSpPr>
        <p:spPr>
          <a:xfrm>
            <a:off x="6565742" y="3730048"/>
            <a:ext cx="0" cy="806742"/>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7C21A3E0-903D-9BA6-63FC-6FDB833AA341}"/>
              </a:ext>
            </a:extLst>
          </p:cNvPr>
          <p:cNvSpPr/>
          <p:nvPr/>
        </p:nvSpPr>
        <p:spPr>
          <a:xfrm>
            <a:off x="5927412" y="3972236"/>
            <a:ext cx="539930" cy="376779"/>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dirty="0">
                <a:latin typeface="+mj-lt"/>
                <a:cs typeface="Arial" panose="020B0604020202020204" pitchFamily="34" charset="0"/>
              </a:rPr>
              <a:t>N</a:t>
            </a:r>
          </a:p>
        </p:txBody>
      </p:sp>
      <p:sp>
        <p:nvSpPr>
          <p:cNvPr id="13" name="Rectangle: Rounded Corners 12">
            <a:extLst>
              <a:ext uri="{FF2B5EF4-FFF2-40B4-BE49-F238E27FC236}">
                <a16:creationId xmlns:a16="http://schemas.microsoft.com/office/drawing/2014/main" id="{1ACCE5A4-2AFF-29E8-2CFC-6ACD1489DF5E}"/>
              </a:ext>
            </a:extLst>
          </p:cNvPr>
          <p:cNvSpPr/>
          <p:nvPr/>
        </p:nvSpPr>
        <p:spPr>
          <a:xfrm>
            <a:off x="8869190" y="1996313"/>
            <a:ext cx="2180124" cy="1004062"/>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r>
              <a:rPr lang="en-US" sz="1500" dirty="0">
                <a:solidFill>
                  <a:schemeClr val="accent2"/>
                </a:solidFill>
                <a:latin typeface="+mj-lt"/>
                <a:cs typeface="Arial"/>
              </a:rPr>
              <a:t>Comply with Part 4A of the Code to evaluate auditor independence from the related entity</a:t>
            </a:r>
          </a:p>
        </p:txBody>
      </p:sp>
      <p:sp>
        <p:nvSpPr>
          <p:cNvPr id="14" name="Oval 13">
            <a:extLst>
              <a:ext uri="{FF2B5EF4-FFF2-40B4-BE49-F238E27FC236}">
                <a16:creationId xmlns:a16="http://schemas.microsoft.com/office/drawing/2014/main" id="{2A3DDDB0-25C1-6362-B750-5741F79770B3}"/>
              </a:ext>
            </a:extLst>
          </p:cNvPr>
          <p:cNvSpPr/>
          <p:nvPr/>
        </p:nvSpPr>
        <p:spPr>
          <a:xfrm>
            <a:off x="8680822" y="4057471"/>
            <a:ext cx="2469045" cy="1387588"/>
          </a:xfrm>
          <a:prstGeom prst="ellipse">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400"/>
              </a:lnSpc>
            </a:pPr>
            <a:r>
              <a:rPr lang="en-US" sz="1400" dirty="0">
                <a:solidFill>
                  <a:schemeClr val="bg2"/>
                </a:solidFill>
                <a:latin typeface="+mj-lt"/>
                <a:cs typeface="Arial" panose="020B0604020202020204" pitchFamily="34" charset="0"/>
              </a:rPr>
              <a:t>Jurisdictional laws or regulations might require the third party to be included in independence evaluation</a:t>
            </a:r>
          </a:p>
        </p:txBody>
      </p:sp>
      <p:sp>
        <p:nvSpPr>
          <p:cNvPr id="15" name="Oval 14">
            <a:extLst>
              <a:ext uri="{FF2B5EF4-FFF2-40B4-BE49-F238E27FC236}">
                <a16:creationId xmlns:a16="http://schemas.microsoft.com/office/drawing/2014/main" id="{2D3FDE98-EFE1-2258-277C-0F4845415C88}"/>
              </a:ext>
            </a:extLst>
          </p:cNvPr>
          <p:cNvSpPr/>
          <p:nvPr/>
        </p:nvSpPr>
        <p:spPr>
          <a:xfrm>
            <a:off x="8255757" y="2602821"/>
            <a:ext cx="539930" cy="376779"/>
          </a:xfrm>
          <a:prstGeom prst="ellipse">
            <a:avLst/>
          </a:prstGeom>
          <a:solidFill>
            <a:schemeClr val="accent4"/>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dirty="0">
                <a:latin typeface="+mj-lt"/>
                <a:cs typeface="Arial" panose="020B0604020202020204" pitchFamily="34" charset="0"/>
              </a:rPr>
              <a:t>Y</a:t>
            </a:r>
          </a:p>
        </p:txBody>
      </p:sp>
      <p:sp>
        <p:nvSpPr>
          <p:cNvPr id="16" name="Oval 15">
            <a:extLst>
              <a:ext uri="{FF2B5EF4-FFF2-40B4-BE49-F238E27FC236}">
                <a16:creationId xmlns:a16="http://schemas.microsoft.com/office/drawing/2014/main" id="{A2B9007E-0AD6-7F41-FFDA-9594C9887C63}"/>
              </a:ext>
            </a:extLst>
          </p:cNvPr>
          <p:cNvSpPr/>
          <p:nvPr/>
        </p:nvSpPr>
        <p:spPr>
          <a:xfrm>
            <a:off x="4779919" y="3462057"/>
            <a:ext cx="539930" cy="376779"/>
          </a:xfrm>
          <a:prstGeom prst="ellipse">
            <a:avLst/>
          </a:prstGeom>
          <a:solidFill>
            <a:schemeClr val="accent4"/>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dirty="0">
                <a:latin typeface="+mj-lt"/>
                <a:cs typeface="Arial" panose="020B0604020202020204" pitchFamily="34" charset="0"/>
              </a:rPr>
              <a:t>Y</a:t>
            </a:r>
          </a:p>
        </p:txBody>
      </p:sp>
      <p:cxnSp>
        <p:nvCxnSpPr>
          <p:cNvPr id="17" name="Connector: Elbow 16">
            <a:extLst>
              <a:ext uri="{FF2B5EF4-FFF2-40B4-BE49-F238E27FC236}">
                <a16:creationId xmlns:a16="http://schemas.microsoft.com/office/drawing/2014/main" id="{D497A882-8FC2-BA86-2848-A8B2940BE096}"/>
              </a:ext>
            </a:extLst>
          </p:cNvPr>
          <p:cNvCxnSpPr>
            <a:cxnSpLocks/>
            <a:endCxn id="14" idx="2"/>
          </p:cNvCxnSpPr>
          <p:nvPr/>
        </p:nvCxnSpPr>
        <p:spPr>
          <a:xfrm>
            <a:off x="6587241" y="4176913"/>
            <a:ext cx="2093581" cy="574352"/>
          </a:xfrm>
          <a:prstGeom prst="bentConnector3">
            <a:avLst>
              <a:gd name="adj1" fmla="val 57655"/>
            </a:avLst>
          </a:prstGeom>
          <a:ln w="28575">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18" name="Rectangle: Rounded Corners 17">
            <a:extLst>
              <a:ext uri="{FF2B5EF4-FFF2-40B4-BE49-F238E27FC236}">
                <a16:creationId xmlns:a16="http://schemas.microsoft.com/office/drawing/2014/main" id="{77E9363C-ECCA-6B95-14F5-FE0D55FDEDC1}"/>
              </a:ext>
            </a:extLst>
          </p:cNvPr>
          <p:cNvSpPr/>
          <p:nvPr/>
        </p:nvSpPr>
        <p:spPr>
          <a:xfrm>
            <a:off x="5729092" y="1951726"/>
            <a:ext cx="1673300" cy="850864"/>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400"/>
              </a:lnSpc>
            </a:pPr>
            <a:r>
              <a:rPr lang="en-US" sz="1600" dirty="0">
                <a:solidFill>
                  <a:schemeClr val="accent2"/>
                </a:solidFill>
                <a:latin typeface="+mj-lt"/>
                <a:cs typeface="Arial"/>
              </a:rPr>
              <a:t>Comply with the Code to assess auditor independence</a:t>
            </a:r>
            <a:endParaRPr lang="en-US" sz="1600" dirty="0">
              <a:solidFill>
                <a:schemeClr val="accent2"/>
              </a:solidFill>
              <a:latin typeface="+mj-lt"/>
              <a:cs typeface="Arial" panose="020B0604020202020204" pitchFamily="34" charset="0"/>
            </a:endParaRPr>
          </a:p>
        </p:txBody>
      </p:sp>
      <p:cxnSp>
        <p:nvCxnSpPr>
          <p:cNvPr id="24" name="Connector: Elbow 23">
            <a:extLst>
              <a:ext uri="{FF2B5EF4-FFF2-40B4-BE49-F238E27FC236}">
                <a16:creationId xmlns:a16="http://schemas.microsoft.com/office/drawing/2014/main" id="{B7F8F712-085C-AFAD-0D36-CB7A2F0CA63A}"/>
              </a:ext>
            </a:extLst>
          </p:cNvPr>
          <p:cNvCxnSpPr>
            <a:cxnSpLocks/>
            <a:endCxn id="18" idx="1"/>
          </p:cNvCxnSpPr>
          <p:nvPr/>
        </p:nvCxnSpPr>
        <p:spPr>
          <a:xfrm flipV="1">
            <a:off x="4533084" y="2377158"/>
            <a:ext cx="1196008" cy="369019"/>
          </a:xfrm>
          <a:prstGeom prst="bentConnector3">
            <a:avLst>
              <a:gd name="adj1" fmla="val 19261"/>
            </a:avLst>
          </a:prstGeom>
          <a:ln w="2857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5" name="Connector: Elbow 24">
            <a:extLst>
              <a:ext uri="{FF2B5EF4-FFF2-40B4-BE49-F238E27FC236}">
                <a16:creationId xmlns:a16="http://schemas.microsoft.com/office/drawing/2014/main" id="{34CE6A10-C348-4E55-9D14-388C121CA2C6}"/>
              </a:ext>
            </a:extLst>
          </p:cNvPr>
          <p:cNvCxnSpPr>
            <a:cxnSpLocks/>
            <a:endCxn id="13" idx="1"/>
          </p:cNvCxnSpPr>
          <p:nvPr/>
        </p:nvCxnSpPr>
        <p:spPr>
          <a:xfrm flipV="1">
            <a:off x="7564862" y="2498344"/>
            <a:ext cx="1304328" cy="842768"/>
          </a:xfrm>
          <a:prstGeom prst="bentConnector3">
            <a:avLst>
              <a:gd name="adj1" fmla="val 50000"/>
            </a:avLst>
          </a:prstGeom>
          <a:ln w="2857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26" name="Rectangle 25">
            <a:extLst>
              <a:ext uri="{FF2B5EF4-FFF2-40B4-BE49-F238E27FC236}">
                <a16:creationId xmlns:a16="http://schemas.microsoft.com/office/drawing/2014/main" id="{03D67B8F-9272-4551-3659-4C1725CCCA63}"/>
              </a:ext>
            </a:extLst>
          </p:cNvPr>
          <p:cNvSpPr/>
          <p:nvPr/>
        </p:nvSpPr>
        <p:spPr>
          <a:xfrm>
            <a:off x="5408656" y="3846811"/>
            <a:ext cx="5841182" cy="2115870"/>
          </a:xfrm>
          <a:prstGeom prst="rect">
            <a:avLst/>
          </a:prstGeom>
          <a:noFill/>
          <a:ln w="28575">
            <a:solidFill>
              <a:schemeClr val="accent3"/>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27" name="Straight Arrow Connector 26">
            <a:extLst>
              <a:ext uri="{FF2B5EF4-FFF2-40B4-BE49-F238E27FC236}">
                <a16:creationId xmlns:a16="http://schemas.microsoft.com/office/drawing/2014/main" id="{D33693A9-B7CC-146C-A604-208D3D903C48}"/>
              </a:ext>
            </a:extLst>
          </p:cNvPr>
          <p:cNvCxnSpPr>
            <a:cxnSpLocks/>
          </p:cNvCxnSpPr>
          <p:nvPr/>
        </p:nvCxnSpPr>
        <p:spPr>
          <a:xfrm>
            <a:off x="4541944" y="3341127"/>
            <a:ext cx="1025171" cy="8845"/>
          </a:xfrm>
          <a:prstGeom prst="straightConnector1">
            <a:avLst/>
          </a:prstGeom>
          <a:ln w="2857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28" name="TextBox 98">
            <a:extLst>
              <a:ext uri="{FF2B5EF4-FFF2-40B4-BE49-F238E27FC236}">
                <a16:creationId xmlns:a16="http://schemas.microsoft.com/office/drawing/2014/main" id="{F2775BAF-58EA-957C-19F5-D54303C6EDC5}"/>
              </a:ext>
            </a:extLst>
          </p:cNvPr>
          <p:cNvSpPr txBox="1"/>
          <p:nvPr/>
        </p:nvSpPr>
        <p:spPr>
          <a:xfrm>
            <a:off x="7233065" y="5669570"/>
            <a:ext cx="3561105" cy="615553"/>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accent2"/>
                </a:solidFill>
                <a:latin typeface="+mj-lt"/>
                <a:cs typeface="Arial"/>
              </a:rPr>
              <a:t>Focus of this Consultation Paper</a:t>
            </a:r>
            <a:endParaRPr lang="en-US" sz="1600" b="1" dirty="0">
              <a:solidFill>
                <a:schemeClr val="accent2"/>
              </a:solidFill>
              <a:latin typeface="+mj-lt"/>
              <a:cs typeface="Arial" panose="020B0604020202020204" pitchFamily="34" charset="0"/>
            </a:endParaRPr>
          </a:p>
          <a:p>
            <a:endParaRPr lang="en-US" dirty="0"/>
          </a:p>
        </p:txBody>
      </p:sp>
      <p:sp>
        <p:nvSpPr>
          <p:cNvPr id="31" name="Speech Bubble: Rectangle with Corners Rounded 30">
            <a:extLst>
              <a:ext uri="{FF2B5EF4-FFF2-40B4-BE49-F238E27FC236}">
                <a16:creationId xmlns:a16="http://schemas.microsoft.com/office/drawing/2014/main" id="{7148FC9D-EFFE-122C-3956-FBA51EF8EB4B}"/>
              </a:ext>
            </a:extLst>
          </p:cNvPr>
          <p:cNvSpPr/>
          <p:nvPr/>
        </p:nvSpPr>
        <p:spPr>
          <a:xfrm>
            <a:off x="942158" y="4194864"/>
            <a:ext cx="3599785" cy="1625691"/>
          </a:xfrm>
          <a:prstGeom prst="wedgeRoundRectCallout">
            <a:avLst>
              <a:gd name="adj1" fmla="val -530"/>
              <a:gd name="adj2" fmla="val -70869"/>
              <a:gd name="adj3" fmla="val 16667"/>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Unlike traditional corporate structures, Schemes do not typically have employees, and third parties carry out vital functions</a:t>
            </a:r>
          </a:p>
        </p:txBody>
      </p:sp>
    </p:spTree>
    <p:extLst>
      <p:ext uri="{BB962C8B-B14F-4D97-AF65-F5344CB8AC3E}">
        <p14:creationId xmlns:p14="http://schemas.microsoft.com/office/powerpoint/2010/main" val="1002261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4EB34-9FC8-2C35-1C66-174E398CCB24}"/>
              </a:ext>
            </a:extLst>
          </p:cNvPr>
          <p:cNvSpPr>
            <a:spLocks noGrp="1"/>
          </p:cNvSpPr>
          <p:nvPr>
            <p:ph type="title"/>
          </p:nvPr>
        </p:nvSpPr>
        <p:spPr>
          <a:xfrm>
            <a:off x="1028700" y="572877"/>
            <a:ext cx="10292892" cy="550843"/>
          </a:xfrm>
        </p:spPr>
        <p:txBody>
          <a:bodyPr/>
          <a:lstStyle/>
          <a:p>
            <a:r>
              <a:rPr lang="en-US" dirty="0"/>
              <a:t>Investment Schemes with Unrelated Third Parties</a:t>
            </a:r>
          </a:p>
        </p:txBody>
      </p:sp>
      <p:sp>
        <p:nvSpPr>
          <p:cNvPr id="3" name="Slide Number Placeholder 2">
            <a:extLst>
              <a:ext uri="{FF2B5EF4-FFF2-40B4-BE49-F238E27FC236}">
                <a16:creationId xmlns:a16="http://schemas.microsoft.com/office/drawing/2014/main" id="{9B7CA1BE-8146-794B-6BAA-E5718813DD0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7" name="Diagram 6">
            <a:extLst>
              <a:ext uri="{FF2B5EF4-FFF2-40B4-BE49-F238E27FC236}">
                <a16:creationId xmlns:a16="http://schemas.microsoft.com/office/drawing/2014/main" id="{1FF893FF-2790-0E4B-852E-142684C486FD}"/>
              </a:ext>
            </a:extLst>
          </p:cNvPr>
          <p:cNvGraphicFramePr/>
          <p:nvPr>
            <p:extLst>
              <p:ext uri="{D42A27DB-BD31-4B8C-83A1-F6EECF244321}">
                <p14:modId xmlns:p14="http://schemas.microsoft.com/office/powerpoint/2010/main" val="100587560"/>
              </p:ext>
            </p:extLst>
          </p:nvPr>
        </p:nvGraphicFramePr>
        <p:xfrm>
          <a:off x="1142803" y="933254"/>
          <a:ext cx="9906393" cy="60897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Straight Connector 4">
            <a:extLst>
              <a:ext uri="{FF2B5EF4-FFF2-40B4-BE49-F238E27FC236}">
                <a16:creationId xmlns:a16="http://schemas.microsoft.com/office/drawing/2014/main" id="{D3DB15A0-CA7A-7D12-A87B-EE2AE035F517}"/>
              </a:ext>
            </a:extLst>
          </p:cNvPr>
          <p:cNvCxnSpPr>
            <a:cxnSpLocks/>
          </p:cNvCxnSpPr>
          <p:nvPr/>
        </p:nvCxnSpPr>
        <p:spPr>
          <a:xfrm>
            <a:off x="4835951" y="2648932"/>
            <a:ext cx="2479249" cy="115007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6C324A98-CEDE-40E2-5401-2E113592C047}"/>
              </a:ext>
            </a:extLst>
          </p:cNvPr>
          <p:cNvCxnSpPr>
            <a:cxnSpLocks/>
          </p:cNvCxnSpPr>
          <p:nvPr/>
        </p:nvCxnSpPr>
        <p:spPr>
          <a:xfrm>
            <a:off x="8531258" y="1904214"/>
            <a:ext cx="2432115" cy="1168924"/>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F153A0B-DC68-64BB-FCC7-4490A199703E}"/>
              </a:ext>
            </a:extLst>
          </p:cNvPr>
          <p:cNvCxnSpPr>
            <a:cxnSpLocks/>
          </p:cNvCxnSpPr>
          <p:nvPr/>
        </p:nvCxnSpPr>
        <p:spPr>
          <a:xfrm>
            <a:off x="8465270" y="3429000"/>
            <a:ext cx="2498103" cy="1114720"/>
          </a:xfrm>
          <a:prstGeom prst="line">
            <a:avLst/>
          </a:prstGeom>
        </p:spPr>
        <p:style>
          <a:lnRef idx="2">
            <a:schemeClr val="accent1"/>
          </a:lnRef>
          <a:fillRef idx="0">
            <a:schemeClr val="accent1"/>
          </a:fillRef>
          <a:effectRef idx="1">
            <a:schemeClr val="accent1"/>
          </a:effectRef>
          <a:fontRef idx="minor">
            <a:schemeClr val="tx1"/>
          </a:fontRef>
        </p:style>
      </p:cxnSp>
      <p:sp>
        <p:nvSpPr>
          <p:cNvPr id="16" name="Speech Bubble: Rectangle with Corners Rounded 15">
            <a:extLst>
              <a:ext uri="{FF2B5EF4-FFF2-40B4-BE49-F238E27FC236}">
                <a16:creationId xmlns:a16="http://schemas.microsoft.com/office/drawing/2014/main" id="{7B21A86E-270E-E784-761D-E8E1F143E7CC}"/>
              </a:ext>
            </a:extLst>
          </p:cNvPr>
          <p:cNvSpPr/>
          <p:nvPr/>
        </p:nvSpPr>
        <p:spPr>
          <a:xfrm>
            <a:off x="1142803" y="1574276"/>
            <a:ext cx="3233394" cy="1854724"/>
          </a:xfrm>
          <a:prstGeom prst="wedgeRoundRectCallout">
            <a:avLst>
              <a:gd name="adj1" fmla="val 63132"/>
              <a:gd name="adj2" fmla="val 35769"/>
              <a:gd name="adj3" fmla="val 16667"/>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An unrelated third party is not captured by “audit client” or para. R400.27</a:t>
            </a:r>
          </a:p>
          <a:p>
            <a:pPr algn="ctr"/>
            <a:r>
              <a:rPr lang="en-US" dirty="0"/>
              <a:t>Part 4A of the Code does not apply to the unrelated third party</a:t>
            </a:r>
          </a:p>
        </p:txBody>
      </p:sp>
    </p:spTree>
    <p:extLst>
      <p:ext uri="{BB962C8B-B14F-4D97-AF65-F5344CB8AC3E}">
        <p14:creationId xmlns:p14="http://schemas.microsoft.com/office/powerpoint/2010/main" val="3283726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DCEEC-167E-78EA-53DA-BDC891AF0946}"/>
              </a:ext>
            </a:extLst>
          </p:cNvPr>
          <p:cNvSpPr>
            <a:spLocks noGrp="1"/>
          </p:cNvSpPr>
          <p:nvPr>
            <p:ph type="title"/>
          </p:nvPr>
        </p:nvSpPr>
        <p:spPr>
          <a:xfrm>
            <a:off x="1028699" y="572877"/>
            <a:ext cx="10264611" cy="550843"/>
          </a:xfrm>
        </p:spPr>
        <p:txBody>
          <a:bodyPr/>
          <a:lstStyle/>
          <a:p>
            <a:r>
              <a:rPr lang="en-US" dirty="0"/>
              <a:t>Investment Schemes with Unrelated Third Parties</a:t>
            </a:r>
          </a:p>
        </p:txBody>
      </p:sp>
      <p:sp>
        <p:nvSpPr>
          <p:cNvPr id="3" name="Slide Number Placeholder 2">
            <a:extLst>
              <a:ext uri="{FF2B5EF4-FFF2-40B4-BE49-F238E27FC236}">
                <a16:creationId xmlns:a16="http://schemas.microsoft.com/office/drawing/2014/main" id="{12359A0F-0A22-5634-FAEC-F701F9A7761E}"/>
              </a:ext>
            </a:extLst>
          </p:cNvPr>
          <p:cNvSpPr>
            <a:spLocks noGrp="1"/>
          </p:cNvSpPr>
          <p:nvPr>
            <p:ph type="sldNum" sz="quarter" idx="12"/>
          </p:nvPr>
        </p:nvSpPr>
        <p:spPr/>
        <p:txBody>
          <a:bodyPr/>
          <a:lstStyle/>
          <a:p>
            <a:fld id="{99A02339-D840-6844-BF2C-3B4B9517014C}" type="slidenum">
              <a:rPr lang="en-US" smtClean="0"/>
              <a:pPr/>
              <a:t>16</a:t>
            </a:fld>
            <a:endParaRPr lang="en-US"/>
          </a:p>
        </p:txBody>
      </p:sp>
      <p:graphicFrame>
        <p:nvGraphicFramePr>
          <p:cNvPr id="6" name="Diagram 5">
            <a:extLst>
              <a:ext uri="{FF2B5EF4-FFF2-40B4-BE49-F238E27FC236}">
                <a16:creationId xmlns:a16="http://schemas.microsoft.com/office/drawing/2014/main" id="{2AD7F2CB-30A9-80EB-EE1B-428BBAB7DD0A}"/>
              </a:ext>
            </a:extLst>
          </p:cNvPr>
          <p:cNvGraphicFramePr/>
          <p:nvPr>
            <p:extLst>
              <p:ext uri="{D42A27DB-BD31-4B8C-83A1-F6EECF244321}">
                <p14:modId xmlns:p14="http://schemas.microsoft.com/office/powerpoint/2010/main" val="46530447"/>
              </p:ext>
            </p:extLst>
          </p:nvPr>
        </p:nvGraphicFramePr>
        <p:xfrm>
          <a:off x="1654928" y="1729649"/>
          <a:ext cx="7819010" cy="4397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peech Bubble: Rectangle with Corners Rounded 6">
            <a:extLst>
              <a:ext uri="{FF2B5EF4-FFF2-40B4-BE49-F238E27FC236}">
                <a16:creationId xmlns:a16="http://schemas.microsoft.com/office/drawing/2014/main" id="{D147DB3D-8DCB-9A3D-8632-FBB970E97A36}"/>
              </a:ext>
            </a:extLst>
          </p:cNvPr>
          <p:cNvSpPr/>
          <p:nvPr/>
        </p:nvSpPr>
        <p:spPr>
          <a:xfrm>
            <a:off x="9257122" y="2130458"/>
            <a:ext cx="2705492" cy="2582944"/>
          </a:xfrm>
          <a:prstGeom prst="wedgeRoundRectCallout">
            <a:avLst>
              <a:gd name="adj1" fmla="val -42087"/>
              <a:gd name="adj2" fmla="val 83303"/>
              <a:gd name="adj3" fmla="val 16667"/>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Seek stakeholders’ views on whether specific independence provisions for these scenarios would increase consistency and serve the public</a:t>
            </a:r>
          </a:p>
        </p:txBody>
      </p:sp>
      <p:sp>
        <p:nvSpPr>
          <p:cNvPr id="9" name="Speech Bubble: Rectangle with Corners Rounded 8">
            <a:extLst>
              <a:ext uri="{FF2B5EF4-FFF2-40B4-BE49-F238E27FC236}">
                <a16:creationId xmlns:a16="http://schemas.microsoft.com/office/drawing/2014/main" id="{3EB84738-C883-B4EE-0375-9E11DF4FD799}"/>
              </a:ext>
            </a:extLst>
          </p:cNvPr>
          <p:cNvSpPr/>
          <p:nvPr/>
        </p:nvSpPr>
        <p:spPr>
          <a:xfrm>
            <a:off x="358218" y="5128180"/>
            <a:ext cx="2121031" cy="923827"/>
          </a:xfrm>
          <a:prstGeom prst="wedgeRoundRectCallout">
            <a:avLst>
              <a:gd name="adj1" fmla="val 84500"/>
              <a:gd name="adj2" fmla="val 5528"/>
              <a:gd name="adj3" fmla="val 16667"/>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The potential gap</a:t>
            </a:r>
          </a:p>
        </p:txBody>
      </p:sp>
    </p:spTree>
    <p:extLst>
      <p:ext uri="{BB962C8B-B14F-4D97-AF65-F5344CB8AC3E}">
        <p14:creationId xmlns:p14="http://schemas.microsoft.com/office/powerpoint/2010/main" val="147899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3C8C8-51B6-D557-28D1-EDE1D88976D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A5C19F-08E5-39B4-4726-5F4B0BAF8FF8}"/>
              </a:ext>
            </a:extLst>
          </p:cNvPr>
          <p:cNvSpPr>
            <a:spLocks noGrp="1"/>
          </p:cNvSpPr>
          <p:nvPr>
            <p:ph type="sldNum" sz="quarter" idx="12"/>
          </p:nvPr>
        </p:nvSpPr>
        <p:spPr/>
        <p:txBody>
          <a:bodyPr/>
          <a:lstStyle/>
          <a:p>
            <a:fld id="{99A02339-D840-6844-BF2C-3B4B9517014C}" type="slidenum">
              <a:rPr lang="en-US" smtClean="0"/>
              <a:pPr/>
              <a:t>17</a:t>
            </a:fld>
            <a:endParaRPr lang="en-US"/>
          </a:p>
        </p:txBody>
      </p:sp>
      <p:sp>
        <p:nvSpPr>
          <p:cNvPr id="5" name="Text Placeholder 4">
            <a:extLst>
              <a:ext uri="{FF2B5EF4-FFF2-40B4-BE49-F238E27FC236}">
                <a16:creationId xmlns:a16="http://schemas.microsoft.com/office/drawing/2014/main" id="{7B1DD711-174E-E3A2-F424-88F473C039E7}"/>
              </a:ext>
            </a:extLst>
          </p:cNvPr>
          <p:cNvSpPr>
            <a:spLocks noGrp="1"/>
          </p:cNvSpPr>
          <p:nvPr>
            <p:ph type="body" sz="quarter" idx="4294967295"/>
          </p:nvPr>
        </p:nvSpPr>
        <p:spPr>
          <a:xfrm>
            <a:off x="0" y="1828800"/>
            <a:ext cx="10134600" cy="4114800"/>
          </a:xfrm>
          <a:prstGeom prst="rect">
            <a:avLst/>
          </a:prstGeom>
        </p:spPr>
        <p:txBody>
          <a:bodyPr/>
          <a:lstStyle/>
          <a:p>
            <a:endParaRPr lang="en-US"/>
          </a:p>
          <a:p>
            <a:endParaRPr lang="en-US"/>
          </a:p>
        </p:txBody>
      </p:sp>
      <p:graphicFrame>
        <p:nvGraphicFramePr>
          <p:cNvPr id="6" name="Table 5">
            <a:extLst>
              <a:ext uri="{FF2B5EF4-FFF2-40B4-BE49-F238E27FC236}">
                <a16:creationId xmlns:a16="http://schemas.microsoft.com/office/drawing/2014/main" id="{7B45FF68-5CE7-F774-41A9-6153DA281D2F}"/>
              </a:ext>
            </a:extLst>
          </p:cNvPr>
          <p:cNvGraphicFramePr>
            <a:graphicFrameLocks noGrp="1"/>
          </p:cNvGraphicFramePr>
          <p:nvPr>
            <p:extLst>
              <p:ext uri="{D42A27DB-BD31-4B8C-83A1-F6EECF244321}">
                <p14:modId xmlns:p14="http://schemas.microsoft.com/office/powerpoint/2010/main" val="2910292048"/>
              </p:ext>
            </p:extLst>
          </p:nvPr>
        </p:nvGraphicFramePr>
        <p:xfrm>
          <a:off x="1028699" y="1597631"/>
          <a:ext cx="10134601" cy="3662737"/>
        </p:xfrm>
        <a:graphic>
          <a:graphicData uri="http://schemas.openxmlformats.org/drawingml/2006/table">
            <a:tbl>
              <a:tblPr firstRow="1" firstCol="1" bandRow="1">
                <a:tableStyleId>{5C22544A-7EE6-4342-B048-85BDC9FD1C3A}</a:tableStyleId>
              </a:tblPr>
              <a:tblGrid>
                <a:gridCol w="10134601">
                  <a:extLst>
                    <a:ext uri="{9D8B030D-6E8A-4147-A177-3AD203B41FA5}">
                      <a16:colId xmlns:a16="http://schemas.microsoft.com/office/drawing/2014/main" val="2125030223"/>
                    </a:ext>
                  </a:extLst>
                </a:gridCol>
              </a:tblGrid>
              <a:tr h="3662737">
                <a:tc>
                  <a:txBody>
                    <a:bodyPr/>
                    <a:lstStyle/>
                    <a:p>
                      <a:r>
                        <a:rPr lang="en-US" sz="2400" b="1" kern="1200" dirty="0">
                          <a:solidFill>
                            <a:schemeClr val="tx2"/>
                          </a:solidFill>
                          <a:effectLst/>
                          <a:latin typeface="+mn-lt"/>
                          <a:ea typeface="+mn-ea"/>
                          <a:cs typeface="+mn-cs"/>
                        </a:rPr>
                        <a:t>Question 3</a:t>
                      </a:r>
                    </a:p>
                    <a:p>
                      <a:r>
                        <a:rPr lang="en-US" sz="2000" b="0" kern="1200" dirty="0">
                          <a:solidFill>
                            <a:schemeClr val="tx2"/>
                          </a:solidFill>
                          <a:effectLst/>
                          <a:latin typeface="+mn-lt"/>
                          <a:ea typeface="+mn-ea"/>
                          <a:cs typeface="+mn-cs"/>
                        </a:rPr>
                        <a:t>Is it common in your jurisdiction for unrelated third parties to have responsibilities similar to those in paragraph 30 for Investment Schemes? What proportion of Investment Schemes would this apply to? Please explain your response.</a:t>
                      </a:r>
                    </a:p>
                    <a:p>
                      <a:endParaRPr lang="en-US" sz="2400" b="0" kern="1200" dirty="0">
                        <a:solidFill>
                          <a:schemeClr val="tx2"/>
                        </a:solidFill>
                        <a:effectLst/>
                        <a:latin typeface="+mn-lt"/>
                        <a:ea typeface="+mn-ea"/>
                        <a:cs typeface="+mn-cs"/>
                      </a:endParaRPr>
                    </a:p>
                    <a:p>
                      <a:r>
                        <a:rPr lang="en-US" sz="2400" b="1" kern="1200" dirty="0">
                          <a:solidFill>
                            <a:schemeClr val="tx2"/>
                          </a:solidFill>
                          <a:effectLst/>
                          <a:latin typeface="+mn-lt"/>
                          <a:ea typeface="+mn-ea"/>
                          <a:cs typeface="+mn-cs"/>
                        </a:rPr>
                        <a:t>Question 4</a:t>
                      </a:r>
                    </a:p>
                    <a:p>
                      <a:r>
                        <a:rPr lang="en-US" sz="2000" b="0" kern="1200" dirty="0">
                          <a:solidFill>
                            <a:schemeClr val="tx2"/>
                          </a:solidFill>
                          <a:effectLst/>
                          <a:latin typeface="+mn-lt"/>
                          <a:ea typeface="+mn-ea"/>
                          <a:cs typeface="+mn-cs"/>
                        </a:rPr>
                        <a:t>Is further clarity needed on the application of the Code’s conceptual framework with respect to auditor independence in situations where an unrelated third party to an Investment Scheme carries out responsibilities similar to those in paragraph 30? Please provide reasons for your response.</a:t>
                      </a:r>
                    </a:p>
                  </a:txBody>
                  <a:tcPr marL="68580" marR="68580" marT="0" marB="0" anchor="ctr">
                    <a:solidFill>
                      <a:schemeClr val="tx1"/>
                    </a:solidFill>
                  </a:tcPr>
                </a:tc>
                <a:extLst>
                  <a:ext uri="{0D108BD9-81ED-4DB2-BD59-A6C34878D82A}">
                    <a16:rowId xmlns:a16="http://schemas.microsoft.com/office/drawing/2014/main" val="612245943"/>
                  </a:ext>
                </a:extLst>
              </a:tr>
            </a:tbl>
          </a:graphicData>
        </a:graphic>
      </p:graphicFrame>
    </p:spTree>
    <p:extLst>
      <p:ext uri="{BB962C8B-B14F-4D97-AF65-F5344CB8AC3E}">
        <p14:creationId xmlns:p14="http://schemas.microsoft.com/office/powerpoint/2010/main" val="29452086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D1222-35D9-4B4D-C63C-1910CBA6266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9581C9F-58FF-4A24-01CB-14DF147698FF}"/>
              </a:ext>
            </a:extLst>
          </p:cNvPr>
          <p:cNvSpPr>
            <a:spLocks noGrp="1"/>
          </p:cNvSpPr>
          <p:nvPr>
            <p:ph type="sldNum" sz="quarter" idx="12"/>
          </p:nvPr>
        </p:nvSpPr>
        <p:spPr/>
        <p:txBody>
          <a:bodyPr/>
          <a:lstStyle/>
          <a:p>
            <a:fld id="{99A02339-D840-6844-BF2C-3B4B9517014C}" type="slidenum">
              <a:rPr lang="en-US" smtClean="0"/>
              <a:pPr/>
              <a:t>18</a:t>
            </a:fld>
            <a:endParaRPr lang="en-US"/>
          </a:p>
        </p:txBody>
      </p:sp>
      <p:sp>
        <p:nvSpPr>
          <p:cNvPr id="5" name="Text Placeholder 4">
            <a:extLst>
              <a:ext uri="{FF2B5EF4-FFF2-40B4-BE49-F238E27FC236}">
                <a16:creationId xmlns:a16="http://schemas.microsoft.com/office/drawing/2014/main" id="{7BFD4D78-32E6-3BC4-4C55-EC7A276DD2AF}"/>
              </a:ext>
            </a:extLst>
          </p:cNvPr>
          <p:cNvSpPr>
            <a:spLocks noGrp="1"/>
          </p:cNvSpPr>
          <p:nvPr>
            <p:ph type="body" sz="quarter" idx="4294967295"/>
          </p:nvPr>
        </p:nvSpPr>
        <p:spPr>
          <a:xfrm>
            <a:off x="0" y="1828800"/>
            <a:ext cx="10134600" cy="4114800"/>
          </a:xfrm>
          <a:prstGeom prst="rect">
            <a:avLst/>
          </a:prstGeom>
        </p:spPr>
        <p:txBody>
          <a:bodyPr/>
          <a:lstStyle/>
          <a:p>
            <a:endParaRPr lang="en-US"/>
          </a:p>
          <a:p>
            <a:endParaRPr lang="en-US"/>
          </a:p>
        </p:txBody>
      </p:sp>
      <p:graphicFrame>
        <p:nvGraphicFramePr>
          <p:cNvPr id="6" name="Table 5">
            <a:extLst>
              <a:ext uri="{FF2B5EF4-FFF2-40B4-BE49-F238E27FC236}">
                <a16:creationId xmlns:a16="http://schemas.microsoft.com/office/drawing/2014/main" id="{0FAF34FD-8094-489F-36AB-00B5CBE5E1E9}"/>
              </a:ext>
            </a:extLst>
          </p:cNvPr>
          <p:cNvGraphicFramePr>
            <a:graphicFrameLocks noGrp="1"/>
          </p:cNvGraphicFramePr>
          <p:nvPr>
            <p:extLst>
              <p:ext uri="{D42A27DB-BD31-4B8C-83A1-F6EECF244321}">
                <p14:modId xmlns:p14="http://schemas.microsoft.com/office/powerpoint/2010/main" val="471944680"/>
              </p:ext>
            </p:extLst>
          </p:nvPr>
        </p:nvGraphicFramePr>
        <p:xfrm>
          <a:off x="1061491" y="536818"/>
          <a:ext cx="10069018" cy="5613973"/>
        </p:xfrm>
        <a:graphic>
          <a:graphicData uri="http://schemas.openxmlformats.org/drawingml/2006/table">
            <a:tbl>
              <a:tblPr firstRow="1" firstCol="1" bandRow="1">
                <a:tableStyleId>{5C22544A-7EE6-4342-B048-85BDC9FD1C3A}</a:tableStyleId>
              </a:tblPr>
              <a:tblGrid>
                <a:gridCol w="10069018">
                  <a:extLst>
                    <a:ext uri="{9D8B030D-6E8A-4147-A177-3AD203B41FA5}">
                      <a16:colId xmlns:a16="http://schemas.microsoft.com/office/drawing/2014/main" val="2125030223"/>
                    </a:ext>
                  </a:extLst>
                </a:gridCol>
              </a:tblGrid>
              <a:tr h="5613973">
                <a:tc>
                  <a:txBody>
                    <a:bodyPr/>
                    <a:lstStyle/>
                    <a:p>
                      <a:r>
                        <a:rPr lang="en-US" sz="2400" b="1" kern="1200" dirty="0">
                          <a:solidFill>
                            <a:schemeClr val="tx2"/>
                          </a:solidFill>
                          <a:effectLst/>
                          <a:latin typeface="+mn-lt"/>
                          <a:ea typeface="+mn-ea"/>
                          <a:cs typeface="+mn-cs"/>
                        </a:rPr>
                        <a:t>Question 5</a:t>
                      </a:r>
                    </a:p>
                    <a:p>
                      <a:r>
                        <a:rPr lang="en-US" sz="1800" b="0" kern="1200" dirty="0">
                          <a:solidFill>
                            <a:schemeClr val="tx2"/>
                          </a:solidFill>
                          <a:effectLst/>
                          <a:latin typeface="+mn-lt"/>
                          <a:ea typeface="+mn-ea"/>
                          <a:cs typeface="+mn-cs"/>
                        </a:rPr>
                        <a:t>With respect to an audit of an Investment Scheme where an unrelated third party has responsibilities similar to those in paragraph 30:</a:t>
                      </a:r>
                    </a:p>
                    <a:p>
                      <a:pPr marL="342900" lvl="0" indent="-342900">
                        <a:buFont typeface="+mj-lt"/>
                        <a:buAutoNum type="alphaLcParenR"/>
                      </a:pPr>
                      <a:r>
                        <a:rPr lang="en-US" sz="1800" b="0" kern="1200" dirty="0">
                          <a:solidFill>
                            <a:schemeClr val="tx2"/>
                          </a:solidFill>
                          <a:effectLst/>
                          <a:latin typeface="+mn-lt"/>
                          <a:ea typeface="+mn-ea"/>
                          <a:cs typeface="+mn-cs"/>
                        </a:rPr>
                        <a:t>Do you believe it would be in the public interest if the independence provisions in Part 4A applied to that unrelated third party?</a:t>
                      </a:r>
                    </a:p>
                    <a:p>
                      <a:pPr marL="342900" lvl="0" indent="-342900">
                        <a:buFont typeface="+mj-lt"/>
                        <a:buAutoNum type="alphaLcParenR"/>
                      </a:pPr>
                      <a:r>
                        <a:rPr lang="en-US" sz="1800" b="0" kern="1200" dirty="0">
                          <a:solidFill>
                            <a:schemeClr val="tx2"/>
                          </a:solidFill>
                          <a:effectLst/>
                          <a:latin typeface="+mn-lt"/>
                          <a:ea typeface="+mn-ea"/>
                          <a:cs typeface="+mn-cs"/>
                        </a:rPr>
                        <a:t>If so, should all the provisions in Part 4A of the Code apply to that unrelated third party (as they do to “downstream” entities), or should some exceptions apply? Please provide reasons for your responses.</a:t>
                      </a:r>
                    </a:p>
                    <a:p>
                      <a:endParaRPr lang="en-US" sz="2400" b="0" kern="1200" dirty="0">
                        <a:solidFill>
                          <a:schemeClr val="tx2"/>
                        </a:solidFill>
                        <a:effectLst/>
                        <a:latin typeface="+mn-lt"/>
                        <a:ea typeface="+mn-ea"/>
                        <a:cs typeface="+mn-cs"/>
                      </a:endParaRPr>
                    </a:p>
                    <a:p>
                      <a:r>
                        <a:rPr lang="en-US" sz="2400" b="1" kern="1200" dirty="0">
                          <a:solidFill>
                            <a:schemeClr val="tx2"/>
                          </a:solidFill>
                          <a:effectLst/>
                          <a:latin typeface="+mn-lt"/>
                          <a:ea typeface="+mn-ea"/>
                          <a:cs typeface="+mn-cs"/>
                        </a:rPr>
                        <a:t>Question 6</a:t>
                      </a:r>
                    </a:p>
                    <a:p>
                      <a:r>
                        <a:rPr lang="en-US" sz="1800" b="0" kern="1200" dirty="0">
                          <a:solidFill>
                            <a:schemeClr val="tx2"/>
                          </a:solidFill>
                          <a:effectLst/>
                          <a:latin typeface="+mn-lt"/>
                          <a:ea typeface="+mn-ea"/>
                          <a:cs typeface="+mn-cs"/>
                        </a:rPr>
                        <a:t>With respect to the threshold described in paragraph 30, where an unrelated third party is responsible for the decision-making and operation or materially affects the performance, success or failure of the Investment Scheme, do you agree this is an appropriate threshold or are the other relevant considerations or factors? Please provide reasons for your responses.</a:t>
                      </a:r>
                    </a:p>
                    <a:p>
                      <a:endParaRPr lang="en-US" sz="1800" b="0" kern="1200" dirty="0">
                        <a:solidFill>
                          <a:schemeClr val="tx2"/>
                        </a:solidFill>
                        <a:effectLst/>
                        <a:latin typeface="+mn-lt"/>
                        <a:ea typeface="+mn-ea"/>
                        <a:cs typeface="+mn-cs"/>
                      </a:endParaRPr>
                    </a:p>
                    <a:p>
                      <a:r>
                        <a:rPr lang="en-US" sz="1800" b="0" kern="1200" dirty="0">
                          <a:solidFill>
                            <a:schemeClr val="tx2"/>
                          </a:solidFill>
                          <a:effectLst/>
                          <a:latin typeface="+mn-lt"/>
                          <a:ea typeface="+mn-ea"/>
                          <a:cs typeface="+mn-cs"/>
                        </a:rPr>
                        <a:t>Are there still threats to independence if the threshold described in paragraph 30 is not met, for example, the unrelated third party is a mere service provider which provides mechanical and automated services, such as bookkeeping or administrative tasks? Please provide reasons for your responses.</a:t>
                      </a:r>
                    </a:p>
                    <a:p>
                      <a:endParaRPr lang="en-US" sz="2000" b="0" dirty="0">
                        <a:solidFill>
                          <a:schemeClr val="tx2"/>
                        </a:solidFill>
                        <a:effectLst/>
                        <a:latin typeface="Calibri" panose="020F0502020204030204" pitchFamily="34" charset="0"/>
                        <a:ea typeface="Yu Mincho" panose="02020400000000000000" pitchFamily="18" charset="-128"/>
                        <a:cs typeface="Arial" panose="020B0604020202020204" pitchFamily="34" charset="0"/>
                      </a:endParaRPr>
                    </a:p>
                  </a:txBody>
                  <a:tcPr marL="68580" marR="68580" marT="0" marB="0" anchor="ctr">
                    <a:solidFill>
                      <a:schemeClr val="tx1"/>
                    </a:solidFill>
                  </a:tcPr>
                </a:tc>
                <a:extLst>
                  <a:ext uri="{0D108BD9-81ED-4DB2-BD59-A6C34878D82A}">
                    <a16:rowId xmlns:a16="http://schemas.microsoft.com/office/drawing/2014/main" val="612245943"/>
                  </a:ext>
                </a:extLst>
              </a:tr>
            </a:tbl>
          </a:graphicData>
        </a:graphic>
      </p:graphicFrame>
    </p:spTree>
    <p:extLst>
      <p:ext uri="{BB962C8B-B14F-4D97-AF65-F5344CB8AC3E}">
        <p14:creationId xmlns:p14="http://schemas.microsoft.com/office/powerpoint/2010/main" val="2191979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748B8-EC03-822F-8930-EE36566BB3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F3AB5F-5028-43A4-E2CD-0A855B44317D}"/>
              </a:ext>
            </a:extLst>
          </p:cNvPr>
          <p:cNvSpPr>
            <a:spLocks noGrp="1"/>
          </p:cNvSpPr>
          <p:nvPr>
            <p:ph type="title"/>
          </p:nvPr>
        </p:nvSpPr>
        <p:spPr>
          <a:xfrm>
            <a:off x="5784025" y="5114143"/>
            <a:ext cx="5593214" cy="676275"/>
          </a:xfrm>
        </p:spPr>
        <p:txBody>
          <a:bodyPr>
            <a:noAutofit/>
          </a:bodyPr>
          <a:lstStyle/>
          <a:p>
            <a:r>
              <a:rPr lang="en-US" sz="4000" dirty="0"/>
              <a:t>Comments and Questions</a:t>
            </a:r>
          </a:p>
        </p:txBody>
      </p:sp>
      <p:sp>
        <p:nvSpPr>
          <p:cNvPr id="5" name="Text Placeholder 4">
            <a:extLst>
              <a:ext uri="{FF2B5EF4-FFF2-40B4-BE49-F238E27FC236}">
                <a16:creationId xmlns:a16="http://schemas.microsoft.com/office/drawing/2014/main" id="{AD563268-137A-CCC5-658D-B5C5678343DB}"/>
              </a:ext>
            </a:extLst>
          </p:cNvPr>
          <p:cNvSpPr>
            <a:spLocks noGrp="1"/>
          </p:cNvSpPr>
          <p:nvPr>
            <p:ph type="body" idx="1"/>
          </p:nvPr>
        </p:nvSpPr>
        <p:spPr/>
        <p:txBody>
          <a:bodyPr/>
          <a:lstStyle/>
          <a:p>
            <a:endParaRPr lang="en-US"/>
          </a:p>
          <a:p>
            <a:endParaRPr lang="en-US"/>
          </a:p>
        </p:txBody>
      </p:sp>
      <p:sp>
        <p:nvSpPr>
          <p:cNvPr id="3" name="Slide Number Placeholder 2">
            <a:extLst>
              <a:ext uri="{FF2B5EF4-FFF2-40B4-BE49-F238E27FC236}">
                <a16:creationId xmlns:a16="http://schemas.microsoft.com/office/drawing/2014/main" id="{2D721E07-C3A3-5703-0A5E-BFBD9FC4E77C}"/>
              </a:ext>
            </a:extLst>
          </p:cNvPr>
          <p:cNvSpPr>
            <a:spLocks noGrp="1"/>
          </p:cNvSpPr>
          <p:nvPr>
            <p:ph type="sldNum" sz="quarter" idx="4294967295"/>
          </p:nvPr>
        </p:nvSpPr>
        <p:spPr>
          <a:xfrm>
            <a:off x="9448800" y="6356350"/>
            <a:ext cx="2743200" cy="365125"/>
          </a:xfrm>
          <a:prstGeom prst="rect">
            <a:avLst/>
          </a:prstGeom>
        </p:spPr>
        <p:txBody>
          <a:bodyPr/>
          <a:lstStyle/>
          <a:p>
            <a:fld id="{99A02339-D840-6844-BF2C-3B4B9517014C}" type="slidenum">
              <a:rPr lang="en-US" smtClean="0"/>
              <a:pPr/>
              <a:t>19</a:t>
            </a:fld>
            <a:endParaRPr lang="en-US"/>
          </a:p>
        </p:txBody>
      </p:sp>
    </p:spTree>
    <p:extLst>
      <p:ext uri="{BB962C8B-B14F-4D97-AF65-F5344CB8AC3E}">
        <p14:creationId xmlns:p14="http://schemas.microsoft.com/office/powerpoint/2010/main" val="3021389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4932C-89BA-B6DB-CF05-2FDA2E953577}"/>
              </a:ext>
            </a:extLst>
          </p:cNvPr>
          <p:cNvSpPr>
            <a:spLocks noGrp="1"/>
          </p:cNvSpPr>
          <p:nvPr>
            <p:ph type="title"/>
          </p:nvPr>
        </p:nvSpPr>
        <p:spPr>
          <a:xfrm>
            <a:off x="6673850" y="539750"/>
            <a:ext cx="3986212" cy="676275"/>
          </a:xfrm>
        </p:spPr>
        <p:txBody>
          <a:bodyPr/>
          <a:lstStyle/>
          <a:p>
            <a:r>
              <a:rPr lang="en-US" dirty="0"/>
              <a:t>Meeting Outline</a:t>
            </a:r>
          </a:p>
        </p:txBody>
      </p:sp>
      <p:sp>
        <p:nvSpPr>
          <p:cNvPr id="3" name="Text Placeholder 2">
            <a:extLst>
              <a:ext uri="{FF2B5EF4-FFF2-40B4-BE49-F238E27FC236}">
                <a16:creationId xmlns:a16="http://schemas.microsoft.com/office/drawing/2014/main" id="{0B840AE8-66D2-B150-60BD-81D68FD46CB7}"/>
              </a:ext>
            </a:extLst>
          </p:cNvPr>
          <p:cNvSpPr>
            <a:spLocks noGrp="1"/>
          </p:cNvSpPr>
          <p:nvPr>
            <p:ph type="body" idx="1"/>
          </p:nvPr>
        </p:nvSpPr>
        <p:spPr>
          <a:xfrm>
            <a:off x="6673850" y="2338388"/>
            <a:ext cx="5048250" cy="3643312"/>
          </a:xfrm>
        </p:spPr>
        <p:txBody>
          <a:bodyPr>
            <a:normAutofit lnSpcReduction="10000"/>
          </a:bodyPr>
          <a:lstStyle/>
          <a:p>
            <a:pPr marL="365760" marR="0" lvl="0" indent="-365760" algn="l" defTabSz="914400" rtl="0" eaLnBrk="1" fontAlgn="auto" latinLnBrk="0" hangingPunct="1">
              <a:lnSpc>
                <a:spcPct val="95000"/>
              </a:lnSpc>
              <a:spcBef>
                <a:spcPts val="900"/>
              </a:spcBef>
              <a:spcAft>
                <a:spcPts val="0"/>
              </a:spcAft>
              <a:buClr>
                <a:srgbClr val="FA2481"/>
              </a:buClr>
              <a:buSzTx/>
              <a:buFont typeface="Avenir Next LT Pro" panose="020B0504020202020204" pitchFamily="34" charset="0"/>
              <a:buChar char="+"/>
              <a:tabLst/>
              <a:defRPr/>
            </a:pPr>
            <a:r>
              <a:rPr kumimoji="0" lang="en-US" sz="1800" b="0" i="0" u="none" strike="noStrike" kern="1200" cap="none" spc="0" normalizeH="0" baseline="0" noProof="0" dirty="0">
                <a:ln>
                  <a:noFill/>
                </a:ln>
                <a:solidFill>
                  <a:prstClr val="black"/>
                </a:solidFill>
                <a:effectLst/>
                <a:uLnTx/>
                <a:uFillTx/>
              </a:rPr>
              <a:t>Introduction</a:t>
            </a:r>
          </a:p>
          <a:p>
            <a:pPr marL="365760" marR="0" lvl="0" indent="-365760" algn="l" defTabSz="914400" rtl="0" eaLnBrk="1" fontAlgn="auto" latinLnBrk="0" hangingPunct="1">
              <a:lnSpc>
                <a:spcPct val="95000"/>
              </a:lnSpc>
              <a:spcBef>
                <a:spcPts val="900"/>
              </a:spcBef>
              <a:spcAft>
                <a:spcPts val="0"/>
              </a:spcAft>
              <a:buClr>
                <a:srgbClr val="FA2481"/>
              </a:buClr>
              <a:buSzTx/>
              <a:buFont typeface="Avenir Next LT Pro" panose="020B0504020202020204" pitchFamily="34" charset="0"/>
              <a:buChar char="+"/>
              <a:tabLst/>
              <a:defRPr/>
            </a:pPr>
            <a:r>
              <a:rPr kumimoji="0" lang="en-US" sz="1800" b="0" i="0" u="none" strike="noStrike" kern="1200" cap="none" spc="0" normalizeH="0" baseline="0" noProof="0" dirty="0">
                <a:ln>
                  <a:noFill/>
                </a:ln>
                <a:solidFill>
                  <a:prstClr val="black"/>
                </a:solidFill>
                <a:effectLst/>
                <a:uLnTx/>
                <a:uFillTx/>
              </a:rPr>
              <a:t>Investment Scheme Structures</a:t>
            </a:r>
          </a:p>
          <a:p>
            <a:pPr marL="365760" marR="0" lvl="0" indent="-365760" algn="l" defTabSz="914400" rtl="0" eaLnBrk="1" fontAlgn="auto" latinLnBrk="0" hangingPunct="1">
              <a:lnSpc>
                <a:spcPct val="95000"/>
              </a:lnSpc>
              <a:spcBef>
                <a:spcPts val="900"/>
              </a:spcBef>
              <a:spcAft>
                <a:spcPts val="0"/>
              </a:spcAft>
              <a:buClr>
                <a:srgbClr val="FA2481"/>
              </a:buClr>
              <a:buSzTx/>
              <a:buFont typeface="Avenir Next LT Pro" panose="020B0504020202020204" pitchFamily="34" charset="0"/>
              <a:buChar char="+"/>
              <a:tabLst/>
              <a:defRPr/>
            </a:pPr>
            <a:r>
              <a:rPr kumimoji="0" lang="en-US" sz="1800" b="0" i="0" u="none" strike="noStrike" kern="1200" cap="none" spc="0" normalizeH="0" baseline="0" noProof="0" dirty="0">
                <a:ln>
                  <a:noFill/>
                </a:ln>
                <a:solidFill>
                  <a:prstClr val="black"/>
                </a:solidFill>
                <a:effectLst/>
                <a:uLnTx/>
                <a:uFillTx/>
              </a:rPr>
              <a:t>Application of the Code to Investment Schemes</a:t>
            </a:r>
          </a:p>
          <a:p>
            <a:pPr marL="822960" lvl="1" indent="-365760">
              <a:lnSpc>
                <a:spcPct val="95000"/>
              </a:lnSpc>
              <a:spcBef>
                <a:spcPts val="900"/>
              </a:spcBef>
              <a:buClr>
                <a:srgbClr val="FA2481"/>
              </a:buClr>
              <a:buFont typeface="Avenir Next LT Pro" panose="020B0504020202020204" pitchFamily="34" charset="0"/>
              <a:buChar char="+"/>
              <a:defRPr/>
            </a:pPr>
            <a:r>
              <a:rPr lang="en-US" sz="1600" dirty="0">
                <a:solidFill>
                  <a:prstClr val="black"/>
                </a:solidFill>
              </a:rPr>
              <a:t>Proposed Questions</a:t>
            </a:r>
            <a:endParaRPr kumimoji="0" lang="en-US" sz="1600" b="0" i="0" u="none" strike="noStrike" kern="1200" cap="none" spc="0" normalizeH="0" baseline="0" noProof="0" dirty="0">
              <a:ln>
                <a:noFill/>
              </a:ln>
              <a:solidFill>
                <a:prstClr val="black"/>
              </a:solidFill>
              <a:effectLst/>
              <a:uLnTx/>
              <a:uFillTx/>
            </a:endParaRPr>
          </a:p>
          <a:p>
            <a:pPr marL="365760" marR="0" lvl="0" indent="-365760" algn="l" defTabSz="914400" rtl="0" eaLnBrk="1" fontAlgn="auto" latinLnBrk="0" hangingPunct="1">
              <a:lnSpc>
                <a:spcPct val="95000"/>
              </a:lnSpc>
              <a:spcBef>
                <a:spcPts val="900"/>
              </a:spcBef>
              <a:spcAft>
                <a:spcPts val="0"/>
              </a:spcAft>
              <a:buClr>
                <a:srgbClr val="FA2481"/>
              </a:buClr>
              <a:buSzTx/>
              <a:buFont typeface="Avenir Next LT Pro" panose="020B0504020202020204" pitchFamily="34" charset="0"/>
              <a:buChar char="+"/>
              <a:tabLst/>
              <a:defRPr/>
            </a:pPr>
            <a:r>
              <a:rPr kumimoji="0" lang="en-US" sz="1800" b="0" i="0" u="none" strike="noStrike" kern="1200" cap="none" spc="0" normalizeH="0" baseline="0" noProof="0" dirty="0">
                <a:ln>
                  <a:noFill/>
                </a:ln>
                <a:solidFill>
                  <a:prstClr val="black"/>
                </a:solidFill>
                <a:effectLst/>
                <a:uLnTx/>
                <a:uFillTx/>
              </a:rPr>
              <a:t>Application of the Code to Unrelated Third Parties</a:t>
            </a:r>
          </a:p>
          <a:p>
            <a:pPr marL="822960" lvl="1" indent="-365760">
              <a:lnSpc>
                <a:spcPct val="95000"/>
              </a:lnSpc>
              <a:spcBef>
                <a:spcPts val="900"/>
              </a:spcBef>
              <a:buClr>
                <a:srgbClr val="FA2481"/>
              </a:buClr>
              <a:buFont typeface="Avenir Next LT Pro" panose="020B0504020202020204" pitchFamily="34" charset="0"/>
              <a:buChar char="+"/>
              <a:defRPr/>
            </a:pPr>
            <a:r>
              <a:rPr lang="en-US" sz="1600" dirty="0">
                <a:solidFill>
                  <a:prstClr val="black"/>
                </a:solidFill>
              </a:rPr>
              <a:t>Proposed Questions</a:t>
            </a:r>
            <a:endParaRPr kumimoji="0" lang="en-US" sz="1600" b="0" i="0" u="none" strike="noStrike" kern="1200" cap="none" spc="0" normalizeH="0" baseline="0" noProof="0" dirty="0">
              <a:ln>
                <a:noFill/>
              </a:ln>
              <a:solidFill>
                <a:prstClr val="black"/>
              </a:solidFill>
              <a:effectLst/>
              <a:uLnTx/>
              <a:uFillTx/>
            </a:endParaRPr>
          </a:p>
          <a:p>
            <a:pPr marL="365760" marR="0" lvl="0" indent="-365760" algn="l" defTabSz="914400" rtl="0" eaLnBrk="1" fontAlgn="auto" latinLnBrk="0" hangingPunct="1">
              <a:lnSpc>
                <a:spcPct val="95000"/>
              </a:lnSpc>
              <a:spcBef>
                <a:spcPts val="900"/>
              </a:spcBef>
              <a:spcAft>
                <a:spcPts val="0"/>
              </a:spcAft>
              <a:buClr>
                <a:srgbClr val="FA2481"/>
              </a:buClr>
              <a:buSzTx/>
              <a:buFont typeface="Avenir Next LT Pro" panose="020B0504020202020204" pitchFamily="34" charset="0"/>
              <a:buChar char="+"/>
              <a:tabLst/>
              <a:defRPr/>
            </a:pPr>
            <a:r>
              <a:rPr kumimoji="0" lang="en-US" sz="1800" b="0" i="0" u="none" strike="noStrike" kern="1200" cap="none" spc="0" normalizeH="0" baseline="0" noProof="0" dirty="0">
                <a:ln>
                  <a:noFill/>
                </a:ln>
                <a:solidFill>
                  <a:prstClr val="black"/>
                </a:solidFill>
                <a:effectLst/>
                <a:uLnTx/>
                <a:uFillTx/>
              </a:rPr>
              <a:t>Research Findings on Jurisdictional Responses to Independence</a:t>
            </a:r>
          </a:p>
          <a:p>
            <a:pPr marL="822960" lvl="1" indent="-365760">
              <a:lnSpc>
                <a:spcPct val="95000"/>
              </a:lnSpc>
              <a:spcBef>
                <a:spcPts val="900"/>
              </a:spcBef>
              <a:buClr>
                <a:srgbClr val="FA2481"/>
              </a:buClr>
              <a:buFont typeface="Avenir Next LT Pro" panose="020B0504020202020204" pitchFamily="34" charset="0"/>
              <a:buChar char="+"/>
              <a:defRPr/>
            </a:pPr>
            <a:r>
              <a:rPr lang="en-US" sz="1600" dirty="0">
                <a:solidFill>
                  <a:prstClr val="black"/>
                </a:solidFill>
              </a:rPr>
              <a:t>Proposed Questions</a:t>
            </a:r>
            <a:endParaRPr kumimoji="0" lang="en-US" sz="1600" b="0" i="0" u="none" strike="noStrike" kern="1200" cap="none" spc="0" normalizeH="0" baseline="0" noProof="0" dirty="0">
              <a:ln>
                <a:noFill/>
              </a:ln>
              <a:solidFill>
                <a:prstClr val="black"/>
              </a:solidFill>
              <a:effectLst/>
              <a:uLnTx/>
              <a:uFillTx/>
            </a:endParaRPr>
          </a:p>
          <a:p>
            <a:pPr marL="365760" marR="0" lvl="0" indent="-365760" algn="l" defTabSz="914400" rtl="0" eaLnBrk="1" fontAlgn="auto" latinLnBrk="0" hangingPunct="1">
              <a:lnSpc>
                <a:spcPct val="95000"/>
              </a:lnSpc>
              <a:spcBef>
                <a:spcPts val="900"/>
              </a:spcBef>
              <a:spcAft>
                <a:spcPts val="0"/>
              </a:spcAft>
              <a:buClr>
                <a:srgbClr val="FA2481"/>
              </a:buClr>
              <a:buSzTx/>
              <a:buFont typeface="Avenir Next LT Pro" panose="020B0504020202020204" pitchFamily="34" charset="0"/>
              <a:buChar char="+"/>
              <a:tabLst/>
              <a:defRPr/>
            </a:pPr>
            <a:r>
              <a:rPr kumimoji="0" lang="en-US" sz="1800" b="0" i="0" u="none" strike="noStrike" kern="1200" cap="none" spc="0" normalizeH="0" baseline="0" noProof="0" dirty="0">
                <a:ln>
                  <a:noFill/>
                </a:ln>
                <a:solidFill>
                  <a:prstClr val="black"/>
                </a:solidFill>
                <a:effectLst/>
                <a:uLnTx/>
                <a:uFillTx/>
              </a:rPr>
              <a:t>Way Forward</a:t>
            </a:r>
          </a:p>
          <a:p>
            <a:endParaRPr lang="en-US" dirty="0"/>
          </a:p>
          <a:p>
            <a:endParaRPr lang="en-US" dirty="0"/>
          </a:p>
        </p:txBody>
      </p:sp>
      <p:pic>
        <p:nvPicPr>
          <p:cNvPr id="5" name="Picture 4">
            <a:extLst>
              <a:ext uri="{FF2B5EF4-FFF2-40B4-BE49-F238E27FC236}">
                <a16:creationId xmlns:a16="http://schemas.microsoft.com/office/drawing/2014/main" id="{6E15E7B6-8957-711A-E970-82B55AD87EDF}"/>
              </a:ext>
            </a:extLst>
          </p:cNvPr>
          <p:cNvPicPr>
            <a:picLocks noChangeAspect="1"/>
          </p:cNvPicPr>
          <p:nvPr/>
        </p:nvPicPr>
        <p:blipFill>
          <a:blip r:embed="rId2"/>
          <a:stretch>
            <a:fillRect/>
          </a:stretch>
        </p:blipFill>
        <p:spPr>
          <a:xfrm>
            <a:off x="1152340" y="6037616"/>
            <a:ext cx="1635310" cy="623536"/>
          </a:xfrm>
          <a:prstGeom prst="rect">
            <a:avLst/>
          </a:prstGeom>
        </p:spPr>
      </p:pic>
    </p:spTree>
    <p:extLst>
      <p:ext uri="{BB962C8B-B14F-4D97-AF65-F5344CB8AC3E}">
        <p14:creationId xmlns:p14="http://schemas.microsoft.com/office/powerpoint/2010/main" val="3924102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27D85-74D7-0AD2-4425-32AEF7F1BA91}"/>
              </a:ext>
            </a:extLst>
          </p:cNvPr>
          <p:cNvSpPr>
            <a:spLocks noGrp="1"/>
          </p:cNvSpPr>
          <p:nvPr>
            <p:ph type="title"/>
          </p:nvPr>
        </p:nvSpPr>
        <p:spPr/>
        <p:txBody>
          <a:bodyPr/>
          <a:lstStyle/>
          <a:p>
            <a:r>
              <a:rPr lang="en-US" dirty="0"/>
              <a:t>Part V</a:t>
            </a:r>
          </a:p>
        </p:txBody>
      </p:sp>
      <p:sp>
        <p:nvSpPr>
          <p:cNvPr id="3" name="Text Placeholder 2">
            <a:extLst>
              <a:ext uri="{FF2B5EF4-FFF2-40B4-BE49-F238E27FC236}">
                <a16:creationId xmlns:a16="http://schemas.microsoft.com/office/drawing/2014/main" id="{E537281E-7181-E05F-03F1-67FCF4A6AD17}"/>
              </a:ext>
            </a:extLst>
          </p:cNvPr>
          <p:cNvSpPr>
            <a:spLocks noGrp="1"/>
          </p:cNvSpPr>
          <p:nvPr>
            <p:ph type="body" idx="1"/>
          </p:nvPr>
        </p:nvSpPr>
        <p:spPr/>
        <p:txBody>
          <a:bodyPr/>
          <a:lstStyle/>
          <a:p>
            <a:r>
              <a:rPr lang="en-US" dirty="0"/>
              <a:t>Research findings on jurisdictional responses to independence</a:t>
            </a:r>
          </a:p>
        </p:txBody>
      </p:sp>
    </p:spTree>
    <p:extLst>
      <p:ext uri="{BB962C8B-B14F-4D97-AF65-F5344CB8AC3E}">
        <p14:creationId xmlns:p14="http://schemas.microsoft.com/office/powerpoint/2010/main" val="6863880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63C20-142B-05D2-6E1A-3C4029416FCA}"/>
              </a:ext>
            </a:extLst>
          </p:cNvPr>
          <p:cNvSpPr>
            <a:spLocks noGrp="1"/>
          </p:cNvSpPr>
          <p:nvPr>
            <p:ph type="title"/>
          </p:nvPr>
        </p:nvSpPr>
        <p:spPr>
          <a:xfrm>
            <a:off x="916560" y="574668"/>
            <a:ext cx="10358879" cy="550843"/>
          </a:xfrm>
        </p:spPr>
        <p:txBody>
          <a:bodyPr/>
          <a:lstStyle/>
          <a:p>
            <a:r>
              <a:rPr lang="en-US" dirty="0"/>
              <a:t>Jurisdictional Responses to Auditor Independence</a:t>
            </a:r>
          </a:p>
        </p:txBody>
      </p:sp>
      <p:sp>
        <p:nvSpPr>
          <p:cNvPr id="3" name="Slide Number Placeholder 2">
            <a:extLst>
              <a:ext uri="{FF2B5EF4-FFF2-40B4-BE49-F238E27FC236}">
                <a16:creationId xmlns:a16="http://schemas.microsoft.com/office/drawing/2014/main" id="{84BA4042-47E9-8901-DB81-96D17344EDD4}"/>
              </a:ext>
            </a:extLst>
          </p:cNvPr>
          <p:cNvSpPr>
            <a:spLocks noGrp="1"/>
          </p:cNvSpPr>
          <p:nvPr>
            <p:ph type="sldNum" sz="quarter" idx="12"/>
          </p:nvPr>
        </p:nvSpPr>
        <p:spPr/>
        <p:txBody>
          <a:bodyPr/>
          <a:lstStyle/>
          <a:p>
            <a:fld id="{99A02339-D840-6844-BF2C-3B4B9517014C}" type="slidenum">
              <a:rPr lang="en-US" smtClean="0"/>
              <a:pPr/>
              <a:t>21</a:t>
            </a:fld>
            <a:endParaRPr lang="en-US"/>
          </a:p>
        </p:txBody>
      </p:sp>
      <p:graphicFrame>
        <p:nvGraphicFramePr>
          <p:cNvPr id="6" name="Diagram 5">
            <a:extLst>
              <a:ext uri="{FF2B5EF4-FFF2-40B4-BE49-F238E27FC236}">
                <a16:creationId xmlns:a16="http://schemas.microsoft.com/office/drawing/2014/main" id="{EDF64B24-42AD-E1C3-1CCF-89E2370F871B}"/>
              </a:ext>
            </a:extLst>
          </p:cNvPr>
          <p:cNvGraphicFramePr/>
          <p:nvPr>
            <p:extLst>
              <p:ext uri="{D42A27DB-BD31-4B8C-83A1-F6EECF244321}">
                <p14:modId xmlns:p14="http://schemas.microsoft.com/office/powerpoint/2010/main" val="1607889744"/>
              </p:ext>
            </p:extLst>
          </p:nvPr>
        </p:nvGraphicFramePr>
        <p:xfrm>
          <a:off x="1023595" y="1551481"/>
          <a:ext cx="9956700" cy="45337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Graphic 7" descr="User with solid fill">
            <a:extLst>
              <a:ext uri="{FF2B5EF4-FFF2-40B4-BE49-F238E27FC236}">
                <a16:creationId xmlns:a16="http://schemas.microsoft.com/office/drawing/2014/main" id="{D0C280EF-087C-148B-354E-AB80A8F0659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76662" y="1977451"/>
            <a:ext cx="544643" cy="544643"/>
          </a:xfrm>
          <a:prstGeom prst="rect">
            <a:avLst/>
          </a:prstGeom>
        </p:spPr>
      </p:pic>
      <p:pic>
        <p:nvPicPr>
          <p:cNvPr id="10" name="Graphic 9" descr="Flowchart with solid fill">
            <a:extLst>
              <a:ext uri="{FF2B5EF4-FFF2-40B4-BE49-F238E27FC236}">
                <a16:creationId xmlns:a16="http://schemas.microsoft.com/office/drawing/2014/main" id="{2823BF2C-93F3-2219-D939-B3F43E33EA5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613941" y="2948064"/>
            <a:ext cx="627089" cy="627089"/>
          </a:xfrm>
          <a:prstGeom prst="rect">
            <a:avLst/>
          </a:prstGeom>
        </p:spPr>
      </p:pic>
      <p:pic>
        <p:nvPicPr>
          <p:cNvPr id="12" name="Graphic 11" descr="Connections outline">
            <a:extLst>
              <a:ext uri="{FF2B5EF4-FFF2-40B4-BE49-F238E27FC236}">
                <a16:creationId xmlns:a16="http://schemas.microsoft.com/office/drawing/2014/main" id="{CD77AA3C-16C6-1C43-510F-76F6E6FA68A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613940" y="4022358"/>
            <a:ext cx="627089" cy="627089"/>
          </a:xfrm>
          <a:prstGeom prst="rect">
            <a:avLst/>
          </a:prstGeom>
        </p:spPr>
      </p:pic>
      <p:pic>
        <p:nvPicPr>
          <p:cNvPr id="14" name="Graphic 13" descr="Blog with solid fill">
            <a:extLst>
              <a:ext uri="{FF2B5EF4-FFF2-40B4-BE49-F238E27FC236}">
                <a16:creationId xmlns:a16="http://schemas.microsoft.com/office/drawing/2014/main" id="{F30B2395-4B4C-D61C-3565-DFE4EDD93AF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235438" y="5089157"/>
            <a:ext cx="627089" cy="627089"/>
          </a:xfrm>
          <a:prstGeom prst="rect">
            <a:avLst/>
          </a:prstGeom>
        </p:spPr>
      </p:pic>
    </p:spTree>
    <p:extLst>
      <p:ext uri="{BB962C8B-B14F-4D97-AF65-F5344CB8AC3E}">
        <p14:creationId xmlns:p14="http://schemas.microsoft.com/office/powerpoint/2010/main" val="1949921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585C-8C30-A6CE-717F-321221F88366}"/>
              </a:ext>
            </a:extLst>
          </p:cNvPr>
          <p:cNvSpPr>
            <a:spLocks noGrp="1"/>
          </p:cNvSpPr>
          <p:nvPr>
            <p:ph type="title"/>
          </p:nvPr>
        </p:nvSpPr>
        <p:spPr>
          <a:xfrm>
            <a:off x="1028699" y="755566"/>
            <a:ext cx="10134600" cy="550843"/>
          </a:xfrm>
        </p:spPr>
        <p:txBody>
          <a:bodyPr/>
          <a:lstStyle/>
          <a:p>
            <a:r>
              <a:rPr lang="en-US" dirty="0"/>
              <a:t>Investment Company Complexes (ICC)</a:t>
            </a:r>
          </a:p>
        </p:txBody>
      </p:sp>
      <p:sp>
        <p:nvSpPr>
          <p:cNvPr id="3" name="Slide Number Placeholder 2">
            <a:extLst>
              <a:ext uri="{FF2B5EF4-FFF2-40B4-BE49-F238E27FC236}">
                <a16:creationId xmlns:a16="http://schemas.microsoft.com/office/drawing/2014/main" id="{DDDF352A-1AF4-BF87-6AB2-8132837263DD}"/>
              </a:ext>
            </a:extLst>
          </p:cNvPr>
          <p:cNvSpPr>
            <a:spLocks noGrp="1"/>
          </p:cNvSpPr>
          <p:nvPr>
            <p:ph type="sldNum" sz="quarter" idx="12"/>
          </p:nvPr>
        </p:nvSpPr>
        <p:spPr/>
        <p:txBody>
          <a:bodyPr/>
          <a:lstStyle/>
          <a:p>
            <a:fld id="{99A02339-D840-6844-BF2C-3B4B9517014C}" type="slidenum">
              <a:rPr lang="en-US" smtClean="0"/>
              <a:pPr/>
              <a:t>22</a:t>
            </a:fld>
            <a:endParaRPr lang="en-US"/>
          </a:p>
        </p:txBody>
      </p:sp>
      <p:sp>
        <p:nvSpPr>
          <p:cNvPr id="5" name="Text Placeholder 4">
            <a:extLst>
              <a:ext uri="{FF2B5EF4-FFF2-40B4-BE49-F238E27FC236}">
                <a16:creationId xmlns:a16="http://schemas.microsoft.com/office/drawing/2014/main" id="{D6D4EFC3-B57F-39CB-61C6-C76F6FC8F017}"/>
              </a:ext>
            </a:extLst>
          </p:cNvPr>
          <p:cNvSpPr>
            <a:spLocks noGrp="1"/>
          </p:cNvSpPr>
          <p:nvPr>
            <p:ph type="body" sz="quarter" idx="14"/>
          </p:nvPr>
        </p:nvSpPr>
        <p:spPr>
          <a:xfrm>
            <a:off x="1028699" y="1884794"/>
            <a:ext cx="5947454" cy="1544206"/>
          </a:xfrm>
        </p:spPr>
        <p:txBody>
          <a:bodyPr/>
          <a:lstStyle/>
          <a:p>
            <a:r>
              <a:rPr lang="en-US" sz="2000" dirty="0"/>
              <a:t>The objectives in the Project Team’s </a:t>
            </a:r>
            <a:r>
              <a:rPr lang="en-US" sz="2000" u="sng" dirty="0">
                <a:solidFill>
                  <a:srgbClr val="0563C1"/>
                </a:solidFill>
                <a:effectLst/>
                <a:latin typeface="+mn-lt"/>
                <a:ea typeface="Calibri" panose="020F0502020204030204" pitchFamily="34" charset="0"/>
                <a:hlinkClick r:id="rId2"/>
              </a:rPr>
              <a:t>Terms of Reference</a:t>
            </a:r>
            <a:r>
              <a:rPr lang="en-US" sz="2000" dirty="0">
                <a:solidFill>
                  <a:srgbClr val="212121"/>
                </a:solidFill>
                <a:effectLst/>
                <a:latin typeface="+mn-lt"/>
                <a:ea typeface="Calibri" panose="020F0502020204030204" pitchFamily="34" charset="0"/>
              </a:rPr>
              <a:t> </a:t>
            </a:r>
            <a:r>
              <a:rPr lang="en-US" sz="2000" dirty="0"/>
              <a:t>include reviewing ICC.</a:t>
            </a:r>
          </a:p>
          <a:p>
            <a:r>
              <a:rPr lang="en-US" sz="2000" dirty="0"/>
              <a:t>Findings: </a:t>
            </a:r>
          </a:p>
          <a:p>
            <a:pPr marL="285750" indent="-285750" algn="just">
              <a:buFont typeface="Arial" panose="020B0604020202020204" pitchFamily="34" charset="0"/>
              <a:buChar char="•"/>
            </a:pPr>
            <a:r>
              <a:rPr lang="en-US" sz="2000" dirty="0"/>
              <a:t>US Securities and Exchange Commission (SEC) regulations specify which entities are included in the ICC for determining entities that make up the “audit client”.</a:t>
            </a:r>
          </a:p>
          <a:p>
            <a:pPr marL="285750" indent="-285750" algn="just">
              <a:buFont typeface="Arial" panose="020B0604020202020204" pitchFamily="34" charset="0"/>
              <a:buChar char="•"/>
            </a:pPr>
            <a:r>
              <a:rPr lang="en-US" sz="2000" dirty="0"/>
              <a:t>ICC is unique prong of the definition of the audit client applicable only to funds and advisors</a:t>
            </a:r>
            <a:r>
              <a:rPr lang="en-US" dirty="0"/>
              <a:t>.</a:t>
            </a:r>
          </a:p>
        </p:txBody>
      </p:sp>
      <p:pic>
        <p:nvPicPr>
          <p:cNvPr id="1026" name="Picture 2" descr="Key SEC Regulations Accountants Should Know About - Western CPE">
            <a:extLst>
              <a:ext uri="{FF2B5EF4-FFF2-40B4-BE49-F238E27FC236}">
                <a16:creationId xmlns:a16="http://schemas.microsoft.com/office/drawing/2014/main" id="{E2F19CB7-C760-6DC7-D654-EC0B9F4A08C3}"/>
              </a:ext>
            </a:extLst>
          </p:cNvPr>
          <p:cNvPicPr>
            <a:picLocks noChangeAspect="1" noChangeArrowheads="1"/>
          </p:cNvPicPr>
          <p:nvPr/>
        </p:nvPicPr>
        <p:blipFill>
          <a:blip r:embed="rId3">
            <a:alphaModFix amt="80000"/>
            <a:extLst>
              <a:ext uri="{28A0092B-C50C-407E-A947-70E740481C1C}">
                <a14:useLocalDpi xmlns:a14="http://schemas.microsoft.com/office/drawing/2010/main" val="0"/>
              </a:ext>
            </a:extLst>
          </a:blip>
          <a:srcRect/>
          <a:stretch>
            <a:fillRect/>
          </a:stretch>
        </p:blipFill>
        <p:spPr bwMode="auto">
          <a:xfrm>
            <a:off x="7325953" y="2761311"/>
            <a:ext cx="4575424" cy="2573676"/>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90943AFE-ACFB-2A4D-86DE-7656A1D3C751}"/>
              </a:ext>
            </a:extLst>
          </p:cNvPr>
          <p:cNvSpPr/>
          <p:nvPr/>
        </p:nvSpPr>
        <p:spPr>
          <a:xfrm>
            <a:off x="8318728" y="1306409"/>
            <a:ext cx="3582649" cy="1004341"/>
          </a:xfrm>
          <a:prstGeom prst="ellipse">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Collective Investment Vehicle</a:t>
            </a:r>
          </a:p>
        </p:txBody>
      </p:sp>
    </p:spTree>
    <p:extLst>
      <p:ext uri="{BB962C8B-B14F-4D97-AF65-F5344CB8AC3E}">
        <p14:creationId xmlns:p14="http://schemas.microsoft.com/office/powerpoint/2010/main" val="3792933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CEF74A0-2256-29B0-E313-843348F0CF0B}"/>
              </a:ext>
            </a:extLst>
          </p:cNvPr>
          <p:cNvSpPr>
            <a:spLocks noGrp="1"/>
          </p:cNvSpPr>
          <p:nvPr>
            <p:ph type="sldNum" sz="quarter" idx="12"/>
          </p:nvPr>
        </p:nvSpPr>
        <p:spPr/>
        <p:txBody>
          <a:bodyPr/>
          <a:lstStyle/>
          <a:p>
            <a:fld id="{FAF69DFD-9474-4113-8311-92B1D942E6CB}" type="slidenum">
              <a:rPr lang="en-US" smtClean="0"/>
              <a:t>23</a:t>
            </a:fld>
            <a:endParaRPr lang="en-US"/>
          </a:p>
        </p:txBody>
      </p:sp>
      <p:graphicFrame>
        <p:nvGraphicFramePr>
          <p:cNvPr id="4" name="Table 3">
            <a:extLst>
              <a:ext uri="{FF2B5EF4-FFF2-40B4-BE49-F238E27FC236}">
                <a16:creationId xmlns:a16="http://schemas.microsoft.com/office/drawing/2014/main" id="{F4D92F03-DD5C-B25A-D65B-A20CDBAE07F9}"/>
              </a:ext>
            </a:extLst>
          </p:cNvPr>
          <p:cNvGraphicFramePr>
            <a:graphicFrameLocks noGrp="1"/>
          </p:cNvGraphicFramePr>
          <p:nvPr>
            <p:extLst>
              <p:ext uri="{D42A27DB-BD31-4B8C-83A1-F6EECF244321}">
                <p14:modId xmlns:p14="http://schemas.microsoft.com/office/powerpoint/2010/main" val="319917174"/>
              </p:ext>
            </p:extLst>
          </p:nvPr>
        </p:nvGraphicFramePr>
        <p:xfrm>
          <a:off x="933505" y="1104759"/>
          <a:ext cx="10229795" cy="4648482"/>
        </p:xfrm>
        <a:graphic>
          <a:graphicData uri="http://schemas.openxmlformats.org/drawingml/2006/table">
            <a:tbl>
              <a:tblPr firstRow="1" firstCol="1" bandRow="1">
                <a:tableStyleId>{5C22544A-7EE6-4342-B048-85BDC9FD1C3A}</a:tableStyleId>
              </a:tblPr>
              <a:tblGrid>
                <a:gridCol w="10229795">
                  <a:extLst>
                    <a:ext uri="{9D8B030D-6E8A-4147-A177-3AD203B41FA5}">
                      <a16:colId xmlns:a16="http://schemas.microsoft.com/office/drawing/2014/main" val="2125030223"/>
                    </a:ext>
                  </a:extLst>
                </a:gridCol>
              </a:tblGrid>
              <a:tr h="4648482">
                <a:tc>
                  <a:txBody>
                    <a:bodyPr/>
                    <a:lstStyle/>
                    <a:p>
                      <a:r>
                        <a:rPr lang="en-US" sz="2400" b="1" kern="1200" dirty="0">
                          <a:solidFill>
                            <a:schemeClr val="tx2"/>
                          </a:solidFill>
                          <a:effectLst/>
                          <a:latin typeface="+mn-lt"/>
                          <a:ea typeface="+mn-ea"/>
                          <a:cs typeface="+mn-cs"/>
                        </a:rPr>
                        <a:t>Question 7</a:t>
                      </a:r>
                    </a:p>
                    <a:p>
                      <a:r>
                        <a:rPr lang="en-US" sz="2000" b="0" kern="1200" dirty="0">
                          <a:solidFill>
                            <a:schemeClr val="tx2"/>
                          </a:solidFill>
                          <a:effectLst/>
                          <a:latin typeface="+mn-lt"/>
                          <a:ea typeface="+mn-ea"/>
                          <a:cs typeface="+mn-cs"/>
                        </a:rPr>
                        <a:t>Have there been any amendments to the Code specific to Investment Schemes (CIVs and pension funds) and auditor independence in your jurisdiction? If so, please provide details.</a:t>
                      </a:r>
                    </a:p>
                    <a:p>
                      <a:endParaRPr lang="en-US" sz="2400" b="0" kern="1200" dirty="0">
                        <a:solidFill>
                          <a:schemeClr val="tx2"/>
                        </a:solidFill>
                        <a:effectLst/>
                        <a:latin typeface="+mn-lt"/>
                        <a:ea typeface="+mn-ea"/>
                        <a:cs typeface="+mn-cs"/>
                      </a:endParaRPr>
                    </a:p>
                    <a:p>
                      <a:r>
                        <a:rPr lang="en-US" sz="2400" b="1" kern="1200" dirty="0">
                          <a:solidFill>
                            <a:schemeClr val="tx2"/>
                          </a:solidFill>
                          <a:effectLst/>
                          <a:latin typeface="+mn-lt"/>
                          <a:ea typeface="+mn-ea"/>
                          <a:cs typeface="+mn-cs"/>
                        </a:rPr>
                        <a:t>Question 8</a:t>
                      </a:r>
                    </a:p>
                    <a:p>
                      <a:r>
                        <a:rPr lang="en-US" sz="2000" b="0" kern="1200" dirty="0">
                          <a:solidFill>
                            <a:schemeClr val="tx2"/>
                          </a:solidFill>
                          <a:effectLst/>
                          <a:latin typeface="+mn-lt"/>
                          <a:ea typeface="+mn-ea"/>
                          <a:cs typeface="+mn-cs"/>
                        </a:rPr>
                        <a:t>Are there auditor independence requirements with respect to Investment Schemes (CIVs and pension funds) in your jurisdiction in addition to those in the Code? If so, please provide details.</a:t>
                      </a:r>
                    </a:p>
                    <a:p>
                      <a:endParaRPr lang="en-US" sz="2400" b="0" kern="1200" dirty="0">
                        <a:solidFill>
                          <a:schemeClr val="tx2"/>
                        </a:solidFill>
                        <a:effectLst/>
                        <a:latin typeface="+mn-lt"/>
                        <a:ea typeface="+mn-ea"/>
                        <a:cs typeface="+mn-cs"/>
                      </a:endParaRPr>
                    </a:p>
                    <a:p>
                      <a:r>
                        <a:rPr lang="en-US" sz="2400" b="1" kern="1200" dirty="0">
                          <a:solidFill>
                            <a:schemeClr val="tx2"/>
                          </a:solidFill>
                          <a:effectLst/>
                          <a:latin typeface="+mn-lt"/>
                          <a:ea typeface="+mn-ea"/>
                          <a:cs typeface="+mn-cs"/>
                        </a:rPr>
                        <a:t>Question 9</a:t>
                      </a:r>
                    </a:p>
                    <a:p>
                      <a:r>
                        <a:rPr lang="en-US" sz="2000" b="0" kern="1200" dirty="0">
                          <a:solidFill>
                            <a:schemeClr val="tx2"/>
                          </a:solidFill>
                          <a:effectLst/>
                          <a:latin typeface="+mn-lt"/>
                          <a:ea typeface="+mn-ea"/>
                          <a:cs typeface="+mn-cs"/>
                        </a:rPr>
                        <a:t>Do you believe any of the jurisdictional responses to independence described above and in Appendix 2 would help to address the potential gap in the Code identified in this Consultation Paper with respect to auditor independence vis-à-vis unrelated third parties to an Investment Scheme? Please provide reasons for your response.</a:t>
                      </a:r>
                      <a:endParaRPr lang="en-US" sz="2400" b="0" dirty="0">
                        <a:solidFill>
                          <a:schemeClr val="tx2"/>
                        </a:solidFill>
                        <a:effectLst/>
                        <a:latin typeface="Calibri" panose="020F0502020204030204" pitchFamily="34" charset="0"/>
                        <a:ea typeface="Yu Mincho" panose="02020400000000000000" pitchFamily="18" charset="-128"/>
                        <a:cs typeface="Arial" panose="020B0604020202020204" pitchFamily="34" charset="0"/>
                      </a:endParaRPr>
                    </a:p>
                  </a:txBody>
                  <a:tcPr marL="68580" marR="68580" marT="0" marB="0" anchor="ctr">
                    <a:solidFill>
                      <a:schemeClr val="tx1"/>
                    </a:solidFill>
                  </a:tcPr>
                </a:tc>
                <a:extLst>
                  <a:ext uri="{0D108BD9-81ED-4DB2-BD59-A6C34878D82A}">
                    <a16:rowId xmlns:a16="http://schemas.microsoft.com/office/drawing/2014/main" val="612245943"/>
                  </a:ext>
                </a:extLst>
              </a:tr>
            </a:tbl>
          </a:graphicData>
        </a:graphic>
      </p:graphicFrame>
    </p:spTree>
    <p:extLst>
      <p:ext uri="{BB962C8B-B14F-4D97-AF65-F5344CB8AC3E}">
        <p14:creationId xmlns:p14="http://schemas.microsoft.com/office/powerpoint/2010/main" val="691070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0FA05-4E89-329E-F3E7-DCDCCEBF71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2C0886-1B06-C880-E033-39023DB327C7}"/>
              </a:ext>
            </a:extLst>
          </p:cNvPr>
          <p:cNvSpPr>
            <a:spLocks noGrp="1"/>
          </p:cNvSpPr>
          <p:nvPr>
            <p:ph type="title"/>
          </p:nvPr>
        </p:nvSpPr>
        <p:spPr>
          <a:xfrm>
            <a:off x="5784025" y="5114143"/>
            <a:ext cx="5593214" cy="676275"/>
          </a:xfrm>
        </p:spPr>
        <p:txBody>
          <a:bodyPr>
            <a:noAutofit/>
          </a:bodyPr>
          <a:lstStyle/>
          <a:p>
            <a:r>
              <a:rPr lang="en-US" sz="4000" dirty="0"/>
              <a:t>Comments and Questions</a:t>
            </a:r>
          </a:p>
        </p:txBody>
      </p:sp>
      <p:sp>
        <p:nvSpPr>
          <p:cNvPr id="5" name="Text Placeholder 4">
            <a:extLst>
              <a:ext uri="{FF2B5EF4-FFF2-40B4-BE49-F238E27FC236}">
                <a16:creationId xmlns:a16="http://schemas.microsoft.com/office/drawing/2014/main" id="{73C387E0-CD4D-3CA7-2F75-969A6DF93F16}"/>
              </a:ext>
            </a:extLst>
          </p:cNvPr>
          <p:cNvSpPr>
            <a:spLocks noGrp="1"/>
          </p:cNvSpPr>
          <p:nvPr>
            <p:ph type="body" idx="1"/>
          </p:nvPr>
        </p:nvSpPr>
        <p:spPr/>
        <p:txBody>
          <a:bodyPr/>
          <a:lstStyle/>
          <a:p>
            <a:endParaRPr lang="en-US"/>
          </a:p>
          <a:p>
            <a:endParaRPr lang="en-US"/>
          </a:p>
        </p:txBody>
      </p:sp>
      <p:sp>
        <p:nvSpPr>
          <p:cNvPr id="3" name="Slide Number Placeholder 2">
            <a:extLst>
              <a:ext uri="{FF2B5EF4-FFF2-40B4-BE49-F238E27FC236}">
                <a16:creationId xmlns:a16="http://schemas.microsoft.com/office/drawing/2014/main" id="{E13D280B-670F-2F16-D5E1-F88727D618E7}"/>
              </a:ext>
            </a:extLst>
          </p:cNvPr>
          <p:cNvSpPr>
            <a:spLocks noGrp="1"/>
          </p:cNvSpPr>
          <p:nvPr>
            <p:ph type="sldNum" sz="quarter" idx="4294967295"/>
          </p:nvPr>
        </p:nvSpPr>
        <p:spPr>
          <a:xfrm>
            <a:off x="9448800" y="6356350"/>
            <a:ext cx="2743200" cy="365125"/>
          </a:xfrm>
          <a:prstGeom prst="rect">
            <a:avLst/>
          </a:prstGeom>
        </p:spPr>
        <p:txBody>
          <a:bodyPr/>
          <a:lstStyle/>
          <a:p>
            <a:fld id="{99A02339-D840-6844-BF2C-3B4B9517014C}" type="slidenum">
              <a:rPr lang="en-US" smtClean="0"/>
              <a:pPr/>
              <a:t>24</a:t>
            </a:fld>
            <a:endParaRPr lang="en-US"/>
          </a:p>
        </p:txBody>
      </p:sp>
    </p:spTree>
    <p:extLst>
      <p:ext uri="{BB962C8B-B14F-4D97-AF65-F5344CB8AC3E}">
        <p14:creationId xmlns:p14="http://schemas.microsoft.com/office/powerpoint/2010/main" val="3014455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92969-4522-46FE-C517-82EE285F39D0}"/>
              </a:ext>
            </a:extLst>
          </p:cNvPr>
          <p:cNvSpPr>
            <a:spLocks noGrp="1"/>
          </p:cNvSpPr>
          <p:nvPr>
            <p:ph type="title"/>
          </p:nvPr>
        </p:nvSpPr>
        <p:spPr/>
        <p:txBody>
          <a:bodyPr/>
          <a:lstStyle/>
          <a:p>
            <a:r>
              <a:rPr lang="en-US" dirty="0"/>
              <a:t>Closing and Next Steps</a:t>
            </a:r>
          </a:p>
        </p:txBody>
      </p:sp>
      <p:sp>
        <p:nvSpPr>
          <p:cNvPr id="3" name="Text Placeholder 2">
            <a:extLst>
              <a:ext uri="{FF2B5EF4-FFF2-40B4-BE49-F238E27FC236}">
                <a16:creationId xmlns:a16="http://schemas.microsoft.com/office/drawing/2014/main" id="{97A7FE11-F7AA-0BF8-29C3-0638F63125E8}"/>
              </a:ext>
            </a:extLst>
          </p:cNvPr>
          <p:cNvSpPr>
            <a:spLocks noGrp="1"/>
          </p:cNvSpPr>
          <p:nvPr>
            <p:ph type="body" idx="1"/>
          </p:nvPr>
        </p:nvSpPr>
        <p:spPr/>
        <p:txBody>
          <a:bodyPr>
            <a:normAutofit/>
          </a:bodyPr>
          <a:lstStyle/>
          <a:p>
            <a:pPr marL="285750" indent="-285750">
              <a:buFont typeface="Wingdings" panose="05000000000000000000" pitchFamily="2" charset="2"/>
              <a:buChar char="§"/>
            </a:pPr>
            <a:r>
              <a:rPr lang="en-US" sz="2000" dirty="0"/>
              <a:t>Finalize and issue Consultation paper</a:t>
            </a:r>
          </a:p>
          <a:p>
            <a:pPr marL="285750" indent="-285750">
              <a:buFont typeface="Wingdings" panose="05000000000000000000" pitchFamily="2" charset="2"/>
              <a:buChar char="§"/>
            </a:pPr>
            <a:r>
              <a:rPr lang="en-US" sz="2000" dirty="0"/>
              <a:t>Analyze results</a:t>
            </a:r>
          </a:p>
          <a:p>
            <a:pPr marL="285750" indent="-285750">
              <a:buFont typeface="Wingdings" panose="05000000000000000000" pitchFamily="2" charset="2"/>
              <a:buChar char="§"/>
            </a:pPr>
            <a:r>
              <a:rPr lang="en-US" sz="2000" dirty="0"/>
              <a:t>Report to board in September 2025</a:t>
            </a:r>
          </a:p>
        </p:txBody>
      </p:sp>
    </p:spTree>
    <p:extLst>
      <p:ext uri="{BB962C8B-B14F-4D97-AF65-F5344CB8AC3E}">
        <p14:creationId xmlns:p14="http://schemas.microsoft.com/office/powerpoint/2010/main" val="20468523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11952-4FFF-3ED2-9AFD-F09E5647A7F8}"/>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C116D6B5-A47D-8D3C-3898-2441DA263C59}"/>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3841062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071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F6B9E-EF12-6F51-B5BB-D7C0F03B8C17}"/>
              </a:ext>
            </a:extLst>
          </p:cNvPr>
          <p:cNvSpPr>
            <a:spLocks noGrp="1"/>
          </p:cNvSpPr>
          <p:nvPr>
            <p:ph type="title"/>
          </p:nvPr>
        </p:nvSpPr>
        <p:spPr/>
        <p:txBody>
          <a:bodyPr/>
          <a:lstStyle/>
          <a:p>
            <a:r>
              <a:rPr lang="en-US" dirty="0"/>
              <a:t>Parts I &amp; II</a:t>
            </a:r>
          </a:p>
        </p:txBody>
      </p:sp>
      <p:sp>
        <p:nvSpPr>
          <p:cNvPr id="3" name="Text Placeholder 2">
            <a:extLst>
              <a:ext uri="{FF2B5EF4-FFF2-40B4-BE49-F238E27FC236}">
                <a16:creationId xmlns:a16="http://schemas.microsoft.com/office/drawing/2014/main" id="{54CCA709-BC62-B7A0-7F3E-28A18481A28F}"/>
              </a:ext>
            </a:extLst>
          </p:cNvPr>
          <p:cNvSpPr>
            <a:spLocks noGrp="1"/>
          </p:cNvSpPr>
          <p:nvPr>
            <p:ph type="body" idx="1"/>
          </p:nvPr>
        </p:nvSpPr>
        <p:spPr/>
        <p:txBody>
          <a:bodyPr/>
          <a:lstStyle/>
          <a:p>
            <a:r>
              <a:rPr lang="en-US" dirty="0"/>
              <a:t>Introduction to investment schemes</a:t>
            </a:r>
          </a:p>
        </p:txBody>
      </p:sp>
    </p:spTree>
    <p:extLst>
      <p:ext uri="{BB962C8B-B14F-4D97-AF65-F5344CB8AC3E}">
        <p14:creationId xmlns:p14="http://schemas.microsoft.com/office/powerpoint/2010/main" val="1869965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7CDBCFF-A888-A2A2-1BD1-C5964BBF769C}"/>
              </a:ext>
            </a:extLst>
          </p:cNvPr>
          <p:cNvSpPr>
            <a:spLocks noGrp="1"/>
          </p:cNvSpPr>
          <p:nvPr>
            <p:ph type="sldNum" sz="quarter" idx="12"/>
          </p:nvPr>
        </p:nvSpPr>
        <p:spPr/>
        <p:txBody>
          <a:bodyPr anchor="ctr">
            <a:normAutofit/>
          </a:bodyPr>
          <a:lstStyle/>
          <a:p>
            <a:pPr>
              <a:spcAft>
                <a:spcPts val="600"/>
              </a:spcAft>
            </a:pPr>
            <a:fld id="{A68F81FF-A8B7-8E49-9D5B-3CAD5ADFEE36}" type="slidenum">
              <a:rPr lang="en-US" smtClean="0"/>
              <a:pPr>
                <a:spcAft>
                  <a:spcPts val="600"/>
                </a:spcAft>
              </a:pPr>
              <a:t>4</a:t>
            </a:fld>
            <a:endParaRPr lang="en-US"/>
          </a:p>
        </p:txBody>
      </p:sp>
      <p:sp>
        <p:nvSpPr>
          <p:cNvPr id="2" name="Title 1">
            <a:extLst>
              <a:ext uri="{FF2B5EF4-FFF2-40B4-BE49-F238E27FC236}">
                <a16:creationId xmlns:a16="http://schemas.microsoft.com/office/drawing/2014/main" id="{DB5FD1F1-A90B-C7A2-FCD2-13FCED02DD1F}"/>
              </a:ext>
            </a:extLst>
          </p:cNvPr>
          <p:cNvSpPr>
            <a:spLocks noGrp="1"/>
          </p:cNvSpPr>
          <p:nvPr>
            <p:ph type="title" idx="4294967295"/>
          </p:nvPr>
        </p:nvSpPr>
        <p:spPr>
          <a:xfrm>
            <a:off x="528232" y="557964"/>
            <a:ext cx="8261350" cy="647700"/>
          </a:xfrm>
          <a:prstGeom prst="rect">
            <a:avLst/>
          </a:prstGeom>
        </p:spPr>
        <p:txBody>
          <a:bodyPr anchor="ctr">
            <a:normAutofit/>
          </a:bodyPr>
          <a:lstStyle/>
          <a:p>
            <a:r>
              <a:rPr lang="en-US" dirty="0"/>
              <a:t>Global Investment Scheme Overview</a:t>
            </a:r>
          </a:p>
        </p:txBody>
      </p:sp>
      <p:pic>
        <p:nvPicPr>
          <p:cNvPr id="10" name="Picture 9" descr="Data displayed on screen">
            <a:extLst>
              <a:ext uri="{FF2B5EF4-FFF2-40B4-BE49-F238E27FC236}">
                <a16:creationId xmlns:a16="http://schemas.microsoft.com/office/drawing/2014/main" id="{3DC05D86-E4C7-2E73-39BB-24A022EEAB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8755" y="3015726"/>
            <a:ext cx="5374407" cy="35829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Rectangle: Rounded Corners 11">
            <a:extLst>
              <a:ext uri="{FF2B5EF4-FFF2-40B4-BE49-F238E27FC236}">
                <a16:creationId xmlns:a16="http://schemas.microsoft.com/office/drawing/2014/main" id="{ABD83069-61D0-BB39-150F-E4546D00A91E}"/>
              </a:ext>
            </a:extLst>
          </p:cNvPr>
          <p:cNvSpPr/>
          <p:nvPr/>
        </p:nvSpPr>
        <p:spPr>
          <a:xfrm>
            <a:off x="387356" y="3238812"/>
            <a:ext cx="2750990" cy="2554134"/>
          </a:xfrm>
          <a:prstGeom prst="roundRect">
            <a:avLst/>
          </a:prstGeom>
          <a:solidFill>
            <a:srgbClr val="4B5E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Global Capital Markets total $257.4T of which</a:t>
            </a:r>
          </a:p>
          <a:p>
            <a:pPr algn="ctr"/>
            <a:r>
              <a:rPr lang="en-US" b="1" dirty="0">
                <a:solidFill>
                  <a:srgbClr val="FFC000"/>
                </a:solidFill>
                <a:latin typeface="+mj-lt"/>
              </a:rPr>
              <a:t>regulated </a:t>
            </a:r>
            <a:r>
              <a:rPr lang="en-US" b="1" dirty="0">
                <a:solidFill>
                  <a:schemeClr val="bg1"/>
                </a:solidFill>
                <a:latin typeface="+mj-lt"/>
              </a:rPr>
              <a:t>open end funds represent $68.9T or 27%</a:t>
            </a:r>
          </a:p>
          <a:p>
            <a:pPr algn="ctr"/>
            <a:endParaRPr lang="en-US" b="1" dirty="0">
              <a:solidFill>
                <a:schemeClr val="bg1"/>
              </a:solidFill>
              <a:latin typeface="+mj-lt"/>
            </a:endParaRPr>
          </a:p>
          <a:p>
            <a:pPr algn="ctr"/>
            <a:r>
              <a:rPr lang="en-US" sz="900" dirty="0">
                <a:latin typeface="+mj-lt"/>
              </a:rPr>
              <a:t>Source -  </a:t>
            </a:r>
            <a:r>
              <a:rPr lang="en-US" sz="900" dirty="0">
                <a:latin typeface="+mj-lt"/>
                <a:hlinkClick r:id="rId4">
                  <a:extLst>
                    <a:ext uri="{A12FA001-AC4F-418D-AE19-62706E023703}">
                      <ahyp:hlinkClr xmlns:ahyp="http://schemas.microsoft.com/office/drawing/2018/hyperlinkcolor" val="tx"/>
                    </a:ext>
                  </a:extLst>
                </a:hlinkClick>
              </a:rPr>
              <a:t>2024-factbook.pdf (icifactbook.org)</a:t>
            </a:r>
            <a:endParaRPr lang="en-US" sz="900" b="1" dirty="0">
              <a:solidFill>
                <a:schemeClr val="bg1"/>
              </a:solidFill>
              <a:latin typeface="+mj-lt"/>
            </a:endParaRPr>
          </a:p>
        </p:txBody>
      </p:sp>
      <p:sp>
        <p:nvSpPr>
          <p:cNvPr id="14" name="Rectangle: Rounded Corners 13">
            <a:extLst>
              <a:ext uri="{FF2B5EF4-FFF2-40B4-BE49-F238E27FC236}">
                <a16:creationId xmlns:a16="http://schemas.microsoft.com/office/drawing/2014/main" id="{EB6DEDAC-9BDA-3936-AB0D-CFF0ABC071B6}"/>
              </a:ext>
            </a:extLst>
          </p:cNvPr>
          <p:cNvSpPr/>
          <p:nvPr/>
        </p:nvSpPr>
        <p:spPr>
          <a:xfrm>
            <a:off x="9142687" y="3220277"/>
            <a:ext cx="2750990" cy="2572669"/>
          </a:xfrm>
          <a:prstGeom prst="roundRect">
            <a:avLst/>
          </a:prstGeom>
          <a:solidFill>
            <a:srgbClr val="4B5E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Global sale of regulated funds in the last decade totaled $19.9T from 140k regulated funds</a:t>
            </a:r>
          </a:p>
          <a:p>
            <a:pPr algn="ctr"/>
            <a:endParaRPr lang="en-US" b="1" dirty="0">
              <a:solidFill>
                <a:schemeClr val="bg1"/>
              </a:solidFill>
              <a:latin typeface="+mj-lt"/>
            </a:endParaRPr>
          </a:p>
          <a:p>
            <a:pPr algn="ctr"/>
            <a:r>
              <a:rPr lang="en-US" sz="900" dirty="0">
                <a:latin typeface="+mj-lt"/>
              </a:rPr>
              <a:t>Source -  </a:t>
            </a:r>
            <a:r>
              <a:rPr lang="en-US" sz="900" dirty="0">
                <a:latin typeface="+mj-lt"/>
                <a:hlinkClick r:id="rId4">
                  <a:extLst>
                    <a:ext uri="{A12FA001-AC4F-418D-AE19-62706E023703}">
                      <ahyp:hlinkClr xmlns:ahyp="http://schemas.microsoft.com/office/drawing/2018/hyperlinkcolor" val="tx"/>
                    </a:ext>
                  </a:extLst>
                </a:hlinkClick>
              </a:rPr>
              <a:t>2024-factbook.pdf (icifactbook.org)</a:t>
            </a:r>
            <a:endParaRPr lang="en-US" sz="900" b="1" dirty="0">
              <a:solidFill>
                <a:schemeClr val="bg1"/>
              </a:solidFill>
              <a:latin typeface="+mj-lt"/>
            </a:endParaRPr>
          </a:p>
        </p:txBody>
      </p:sp>
      <p:sp>
        <p:nvSpPr>
          <p:cNvPr id="6" name="Rectangle: Rounded Corners 5">
            <a:extLst>
              <a:ext uri="{FF2B5EF4-FFF2-40B4-BE49-F238E27FC236}">
                <a16:creationId xmlns:a16="http://schemas.microsoft.com/office/drawing/2014/main" id="{EED5354E-D9D7-3FF3-9F01-985F6F21DE62}"/>
              </a:ext>
            </a:extLst>
          </p:cNvPr>
          <p:cNvSpPr/>
          <p:nvPr/>
        </p:nvSpPr>
        <p:spPr>
          <a:xfrm>
            <a:off x="1965325" y="1328737"/>
            <a:ext cx="8261350" cy="1463152"/>
          </a:xfrm>
          <a:prstGeom prst="roundRect">
            <a:avLst/>
          </a:prstGeom>
          <a:solidFill>
            <a:srgbClr val="4B5E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dirty="0">
                <a:solidFill>
                  <a:schemeClr val="bg1"/>
                </a:solidFill>
                <a:latin typeface="+mj-lt"/>
              </a:rPr>
              <a:t>IOSCO report on CIS governance highlights:</a:t>
            </a:r>
          </a:p>
          <a:p>
            <a:pPr marL="285750" indent="-285750">
              <a:buFont typeface="Arial" panose="020B0604020202020204" pitchFamily="34" charset="0"/>
              <a:buChar char="•"/>
            </a:pPr>
            <a:r>
              <a:rPr lang="en-US" sz="1600" dirty="0">
                <a:solidFill>
                  <a:schemeClr val="bg1"/>
                </a:solidFill>
                <a:latin typeface="+mj-lt"/>
              </a:rPr>
              <a:t>Various entities and legal structures – different jurisdictional approaches to CIS governance</a:t>
            </a:r>
          </a:p>
          <a:p>
            <a:pPr marL="285750" indent="-285750">
              <a:buFont typeface="Arial" panose="020B0604020202020204" pitchFamily="34" charset="0"/>
              <a:buChar char="•"/>
            </a:pPr>
            <a:r>
              <a:rPr lang="en-US" sz="1600" dirty="0">
                <a:solidFill>
                  <a:schemeClr val="bg1"/>
                </a:solidFill>
                <a:latin typeface="+mj-lt"/>
              </a:rPr>
              <a:t>Overarching principle of governance – independent review and oversight of CIS operator</a:t>
            </a:r>
          </a:p>
          <a:p>
            <a:pPr marL="285750" indent="-285750">
              <a:buFont typeface="Arial" panose="020B0604020202020204" pitchFamily="34" charset="0"/>
              <a:buChar char="•"/>
            </a:pPr>
            <a:r>
              <a:rPr lang="en-US" sz="1600" dirty="0">
                <a:solidFill>
                  <a:schemeClr val="bg1"/>
                </a:solidFill>
                <a:latin typeface="+mj-lt"/>
              </a:rPr>
              <a:t>Auditors’ role in governance framework – protection of investor’ interests</a:t>
            </a:r>
          </a:p>
          <a:p>
            <a:pPr algn="ctr"/>
            <a:r>
              <a:rPr lang="en-US" sz="900" dirty="0">
                <a:latin typeface="+mj-lt"/>
              </a:rPr>
              <a:t>Source – </a:t>
            </a:r>
            <a:r>
              <a:rPr lang="en-US" sz="900" dirty="0">
                <a:latin typeface="+mj-lt"/>
                <a:hlinkClick r:id="rId5">
                  <a:extLst>
                    <a:ext uri="{A12FA001-AC4F-418D-AE19-62706E023703}">
                      <ahyp:hlinkClr xmlns:ahyp="http://schemas.microsoft.com/office/drawing/2018/hyperlinkcolor" val="tx"/>
                    </a:ext>
                  </a:extLst>
                </a:hlinkClick>
              </a:rPr>
              <a:t>Examination Of Governance For Collective Investment Schemes - Part I (iosco.org)</a:t>
            </a:r>
            <a:endParaRPr lang="en-US" sz="900" dirty="0">
              <a:latin typeface="+mj-lt"/>
            </a:endParaRPr>
          </a:p>
        </p:txBody>
      </p:sp>
    </p:spTree>
    <p:extLst>
      <p:ext uri="{BB962C8B-B14F-4D97-AF65-F5344CB8AC3E}">
        <p14:creationId xmlns:p14="http://schemas.microsoft.com/office/powerpoint/2010/main" val="205771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23A4EE0-6FDA-FB8F-55EE-2B62BC648248}"/>
              </a:ext>
            </a:extLst>
          </p:cNvPr>
          <p:cNvSpPr txBox="1"/>
          <p:nvPr/>
        </p:nvSpPr>
        <p:spPr>
          <a:xfrm>
            <a:off x="850265" y="551308"/>
            <a:ext cx="8083948" cy="1323439"/>
          </a:xfrm>
          <a:prstGeom prst="rect">
            <a:avLst/>
          </a:prstGeom>
          <a:noFill/>
        </p:spPr>
        <p:txBody>
          <a:bodyPr wrap="square" rtlCol="0">
            <a:spAutoFit/>
          </a:bodyPr>
          <a:lstStyle/>
          <a:p>
            <a:r>
              <a:rPr lang="en-US" sz="4000" dirty="0">
                <a:solidFill>
                  <a:schemeClr val="accent2"/>
                </a:solidFill>
                <a:latin typeface="Calibri Light" panose="020F0302020204030204" pitchFamily="34" charset="0"/>
                <a:ea typeface="+mj-ea"/>
                <a:cs typeface="Calibri Light" panose="020F0302020204030204" pitchFamily="34" charset="0"/>
              </a:rPr>
              <a:t>What is the Question We are Trying to Answer</a:t>
            </a:r>
            <a:r>
              <a:rPr lang="en-US" sz="2800" dirty="0">
                <a:solidFill>
                  <a:srgbClr val="4B5E7C"/>
                </a:solidFill>
              </a:rPr>
              <a:t>?</a:t>
            </a:r>
          </a:p>
        </p:txBody>
      </p:sp>
      <p:pic>
        <p:nvPicPr>
          <p:cNvPr id="9" name="Picture 8" descr="Audience raising hands during work presentation">
            <a:extLst>
              <a:ext uri="{FF2B5EF4-FFF2-40B4-BE49-F238E27FC236}">
                <a16:creationId xmlns:a16="http://schemas.microsoft.com/office/drawing/2014/main" id="{1D5933D4-CB0C-8591-1FB4-49CE8D89A78C}"/>
              </a:ext>
            </a:extLst>
          </p:cNvPr>
          <p:cNvPicPr>
            <a:picLocks noChangeAspect="1"/>
          </p:cNvPicPr>
          <p:nvPr/>
        </p:nvPicPr>
        <p:blipFill>
          <a:blip r:embed="rId2"/>
          <a:stretch>
            <a:fillRect/>
          </a:stretch>
        </p:blipFill>
        <p:spPr>
          <a:xfrm>
            <a:off x="1191087" y="2427011"/>
            <a:ext cx="1679610" cy="1120853"/>
          </a:xfrm>
          <a:prstGeom prst="rect">
            <a:avLst/>
          </a:prstGeom>
        </p:spPr>
      </p:pic>
      <p:sp>
        <p:nvSpPr>
          <p:cNvPr id="10" name="TextBox 9">
            <a:extLst>
              <a:ext uri="{FF2B5EF4-FFF2-40B4-BE49-F238E27FC236}">
                <a16:creationId xmlns:a16="http://schemas.microsoft.com/office/drawing/2014/main" id="{2FBF893E-2EFA-882F-FD14-7A0C678E216E}"/>
              </a:ext>
            </a:extLst>
          </p:cNvPr>
          <p:cNvSpPr txBox="1"/>
          <p:nvPr/>
        </p:nvSpPr>
        <p:spPr>
          <a:xfrm>
            <a:off x="1148756" y="3661345"/>
            <a:ext cx="3316918" cy="276999"/>
          </a:xfrm>
          <a:prstGeom prst="rect">
            <a:avLst/>
          </a:prstGeom>
          <a:noFill/>
        </p:spPr>
        <p:txBody>
          <a:bodyPr wrap="square" rtlCol="0">
            <a:spAutoFit/>
          </a:bodyPr>
          <a:lstStyle/>
          <a:p>
            <a:r>
              <a:rPr lang="en-US" sz="1200" dirty="0">
                <a:solidFill>
                  <a:srgbClr val="4B5E7C"/>
                </a:solidFill>
              </a:rPr>
              <a:t>Investors pool money together to invest in </a:t>
            </a:r>
            <a:r>
              <a:rPr lang="en-US" sz="1200" b="1" dirty="0">
                <a:solidFill>
                  <a:srgbClr val="4B5E7C"/>
                </a:solidFill>
              </a:rPr>
              <a:t>CIV</a:t>
            </a:r>
            <a:r>
              <a:rPr lang="en-US" sz="1200" dirty="0">
                <a:solidFill>
                  <a:srgbClr val="4B5E7C"/>
                </a:solidFill>
              </a:rPr>
              <a:t>.</a:t>
            </a:r>
          </a:p>
        </p:txBody>
      </p:sp>
      <p:pic>
        <p:nvPicPr>
          <p:cNvPr id="15" name="Picture 14" descr="Businessman welcoming">
            <a:extLst>
              <a:ext uri="{FF2B5EF4-FFF2-40B4-BE49-F238E27FC236}">
                <a16:creationId xmlns:a16="http://schemas.microsoft.com/office/drawing/2014/main" id="{BF9703E5-5278-9406-0F65-24C603D8FDC8}"/>
              </a:ext>
            </a:extLst>
          </p:cNvPr>
          <p:cNvPicPr>
            <a:picLocks noChangeAspect="1"/>
          </p:cNvPicPr>
          <p:nvPr/>
        </p:nvPicPr>
        <p:blipFill>
          <a:blip r:embed="rId3"/>
          <a:stretch>
            <a:fillRect/>
          </a:stretch>
        </p:blipFill>
        <p:spPr>
          <a:xfrm>
            <a:off x="8669079" y="4286939"/>
            <a:ext cx="700504" cy="1683121"/>
          </a:xfrm>
          <a:prstGeom prst="rect">
            <a:avLst/>
          </a:prstGeom>
        </p:spPr>
      </p:pic>
      <p:pic>
        <p:nvPicPr>
          <p:cNvPr id="17" name="Picture 16" descr="Young casual woman pointing low">
            <a:extLst>
              <a:ext uri="{FF2B5EF4-FFF2-40B4-BE49-F238E27FC236}">
                <a16:creationId xmlns:a16="http://schemas.microsoft.com/office/drawing/2014/main" id="{912F11A4-22B4-252E-10E0-5257E0AA12F1}"/>
              </a:ext>
            </a:extLst>
          </p:cNvPr>
          <p:cNvPicPr>
            <a:picLocks noChangeAspect="1"/>
          </p:cNvPicPr>
          <p:nvPr/>
        </p:nvPicPr>
        <p:blipFill>
          <a:blip r:embed="rId4"/>
          <a:stretch>
            <a:fillRect/>
          </a:stretch>
        </p:blipFill>
        <p:spPr>
          <a:xfrm>
            <a:off x="8657752" y="1077305"/>
            <a:ext cx="917942" cy="1594884"/>
          </a:xfrm>
          <a:prstGeom prst="rect">
            <a:avLst/>
          </a:prstGeom>
        </p:spPr>
      </p:pic>
      <p:pic>
        <p:nvPicPr>
          <p:cNvPr id="19" name="Picture 18" descr="Stacks of gold coins">
            <a:extLst>
              <a:ext uri="{FF2B5EF4-FFF2-40B4-BE49-F238E27FC236}">
                <a16:creationId xmlns:a16="http://schemas.microsoft.com/office/drawing/2014/main" id="{E4A232CB-E6A0-C186-B1C0-36A39F0F6D2B}"/>
              </a:ext>
            </a:extLst>
          </p:cNvPr>
          <p:cNvPicPr>
            <a:picLocks noChangeAspect="1"/>
          </p:cNvPicPr>
          <p:nvPr/>
        </p:nvPicPr>
        <p:blipFill>
          <a:blip r:embed="rId5"/>
          <a:stretch>
            <a:fillRect/>
          </a:stretch>
        </p:blipFill>
        <p:spPr>
          <a:xfrm>
            <a:off x="2874824" y="2539759"/>
            <a:ext cx="1263394" cy="895356"/>
          </a:xfrm>
          <a:prstGeom prst="rect">
            <a:avLst/>
          </a:prstGeom>
        </p:spPr>
      </p:pic>
      <p:pic>
        <p:nvPicPr>
          <p:cNvPr id="21" name="Picture 20" descr="Blue candlestick chart">
            <a:extLst>
              <a:ext uri="{FF2B5EF4-FFF2-40B4-BE49-F238E27FC236}">
                <a16:creationId xmlns:a16="http://schemas.microsoft.com/office/drawing/2014/main" id="{01B3BB05-971E-E609-760C-9280B195336A}"/>
              </a:ext>
            </a:extLst>
          </p:cNvPr>
          <p:cNvPicPr>
            <a:picLocks noChangeAspect="1"/>
          </p:cNvPicPr>
          <p:nvPr/>
        </p:nvPicPr>
        <p:blipFill>
          <a:blip r:embed="rId6"/>
          <a:stretch>
            <a:fillRect/>
          </a:stretch>
        </p:blipFill>
        <p:spPr>
          <a:xfrm>
            <a:off x="4849207" y="2003006"/>
            <a:ext cx="2964440" cy="19762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2" name="Arrow: Right 21">
            <a:extLst>
              <a:ext uri="{FF2B5EF4-FFF2-40B4-BE49-F238E27FC236}">
                <a16:creationId xmlns:a16="http://schemas.microsoft.com/office/drawing/2014/main" id="{FE0C9B70-D6F4-C6DA-E61C-9CDCB9A517CA}"/>
              </a:ext>
            </a:extLst>
          </p:cNvPr>
          <p:cNvSpPr/>
          <p:nvPr/>
        </p:nvSpPr>
        <p:spPr>
          <a:xfrm>
            <a:off x="4138218" y="2854034"/>
            <a:ext cx="458475" cy="13340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E61F65B3-C958-3BD2-A28C-5E0F9320FAF2}"/>
              </a:ext>
            </a:extLst>
          </p:cNvPr>
          <p:cNvSpPr txBox="1"/>
          <p:nvPr/>
        </p:nvSpPr>
        <p:spPr>
          <a:xfrm>
            <a:off x="9649899" y="4895120"/>
            <a:ext cx="1765005" cy="646331"/>
          </a:xfrm>
          <a:prstGeom prst="rect">
            <a:avLst/>
          </a:prstGeom>
          <a:noFill/>
        </p:spPr>
        <p:txBody>
          <a:bodyPr wrap="square" rtlCol="0">
            <a:spAutoFit/>
          </a:bodyPr>
          <a:lstStyle/>
          <a:p>
            <a:r>
              <a:rPr lang="en-US" sz="1200" b="1" dirty="0">
                <a:solidFill>
                  <a:srgbClr val="4B5E7C"/>
                </a:solidFill>
              </a:rPr>
              <a:t>Fund manager </a:t>
            </a:r>
            <a:r>
              <a:rPr lang="en-US" sz="1200" dirty="0">
                <a:solidFill>
                  <a:srgbClr val="4B5E7C"/>
                </a:solidFill>
              </a:rPr>
              <a:t>chooses and invests in securities on behalf of the CIV.</a:t>
            </a:r>
          </a:p>
        </p:txBody>
      </p:sp>
      <p:sp>
        <p:nvSpPr>
          <p:cNvPr id="26" name="TextBox 25">
            <a:extLst>
              <a:ext uri="{FF2B5EF4-FFF2-40B4-BE49-F238E27FC236}">
                <a16:creationId xmlns:a16="http://schemas.microsoft.com/office/drawing/2014/main" id="{C9BFDDAD-9BD0-5005-AA1D-4D5059BC0E72}"/>
              </a:ext>
            </a:extLst>
          </p:cNvPr>
          <p:cNvSpPr txBox="1"/>
          <p:nvPr/>
        </p:nvSpPr>
        <p:spPr>
          <a:xfrm>
            <a:off x="9646691" y="1620345"/>
            <a:ext cx="1546215" cy="646331"/>
          </a:xfrm>
          <a:prstGeom prst="rect">
            <a:avLst/>
          </a:prstGeom>
          <a:noFill/>
        </p:spPr>
        <p:txBody>
          <a:bodyPr wrap="square" rtlCol="0">
            <a:spAutoFit/>
          </a:bodyPr>
          <a:lstStyle/>
          <a:p>
            <a:r>
              <a:rPr lang="en-US" sz="1200" b="1" dirty="0">
                <a:solidFill>
                  <a:srgbClr val="4B5E7C"/>
                </a:solidFill>
              </a:rPr>
              <a:t>Auditor, </a:t>
            </a:r>
            <a:r>
              <a:rPr lang="en-US" sz="1200" dirty="0">
                <a:solidFill>
                  <a:srgbClr val="4B5E7C"/>
                </a:solidFill>
              </a:rPr>
              <a:t>who works for ABC Accountants, audits CIV.</a:t>
            </a:r>
          </a:p>
        </p:txBody>
      </p:sp>
      <p:sp>
        <p:nvSpPr>
          <p:cNvPr id="27" name="TextBox 26">
            <a:extLst>
              <a:ext uri="{FF2B5EF4-FFF2-40B4-BE49-F238E27FC236}">
                <a16:creationId xmlns:a16="http://schemas.microsoft.com/office/drawing/2014/main" id="{4D07ECE5-A2A2-359C-581B-31DFE0B15DDF}"/>
              </a:ext>
            </a:extLst>
          </p:cNvPr>
          <p:cNvSpPr txBox="1"/>
          <p:nvPr/>
        </p:nvSpPr>
        <p:spPr>
          <a:xfrm>
            <a:off x="1191087" y="4585106"/>
            <a:ext cx="5610466" cy="1169551"/>
          </a:xfrm>
          <a:prstGeom prst="rect">
            <a:avLst/>
          </a:prstGeom>
          <a:solidFill>
            <a:schemeClr val="bg2">
              <a:lumMod val="90000"/>
            </a:schemeClr>
          </a:solidFill>
          <a:ln>
            <a:solidFill>
              <a:schemeClr val="accent1">
                <a:lumMod val="75000"/>
              </a:schemeClr>
            </a:solidFill>
          </a:ln>
        </p:spPr>
        <p:txBody>
          <a:bodyPr wrap="square" rtlCol="0">
            <a:spAutoFit/>
          </a:bodyPr>
          <a:lstStyle/>
          <a:p>
            <a:pPr marL="285750" indent="-285750" algn="just">
              <a:buFont typeface="Arial" panose="020B0604020202020204" pitchFamily="34" charset="0"/>
              <a:buChar char="•"/>
            </a:pPr>
            <a:r>
              <a:rPr lang="en-US" sz="1400" dirty="0">
                <a:solidFill>
                  <a:srgbClr val="4B5E7C"/>
                </a:solidFill>
              </a:rPr>
              <a:t>What if someone in the auditor’s firm has close relationship with the fund managers’ firm or someone with decision-making authority?</a:t>
            </a:r>
          </a:p>
          <a:p>
            <a:pPr marL="285750" indent="-285750" algn="just">
              <a:buFont typeface="Arial" panose="020B0604020202020204" pitchFamily="34" charset="0"/>
              <a:buChar char="•"/>
            </a:pPr>
            <a:r>
              <a:rPr lang="en-US" sz="1400" dirty="0">
                <a:solidFill>
                  <a:srgbClr val="4B5E7C"/>
                </a:solidFill>
              </a:rPr>
              <a:t>How might that impact independence?</a:t>
            </a:r>
          </a:p>
          <a:p>
            <a:pPr marL="285750" indent="-285750" algn="just">
              <a:buFont typeface="Arial" panose="020B0604020202020204" pitchFamily="34" charset="0"/>
              <a:buChar char="•"/>
            </a:pPr>
            <a:r>
              <a:rPr lang="en-US" sz="1400" dirty="0">
                <a:solidFill>
                  <a:srgbClr val="4B5E7C"/>
                </a:solidFill>
              </a:rPr>
              <a:t>Does the Code address this potential threat if the fund manager does not fall under “related entity”?</a:t>
            </a:r>
          </a:p>
        </p:txBody>
      </p:sp>
      <p:sp>
        <p:nvSpPr>
          <p:cNvPr id="28" name="Arrow: Left-Right 27">
            <a:extLst>
              <a:ext uri="{FF2B5EF4-FFF2-40B4-BE49-F238E27FC236}">
                <a16:creationId xmlns:a16="http://schemas.microsoft.com/office/drawing/2014/main" id="{F7E8B3AE-2CF8-37A3-86EB-2EFF22EF2647}"/>
              </a:ext>
            </a:extLst>
          </p:cNvPr>
          <p:cNvSpPr/>
          <p:nvPr/>
        </p:nvSpPr>
        <p:spPr>
          <a:xfrm rot="2016514">
            <a:off x="7817782" y="4194791"/>
            <a:ext cx="800986" cy="184297"/>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rrow: Down 28">
            <a:extLst>
              <a:ext uri="{FF2B5EF4-FFF2-40B4-BE49-F238E27FC236}">
                <a16:creationId xmlns:a16="http://schemas.microsoft.com/office/drawing/2014/main" id="{17B4C1B4-8BC9-8846-F675-4DCBBFC79DF8}"/>
              </a:ext>
            </a:extLst>
          </p:cNvPr>
          <p:cNvSpPr/>
          <p:nvPr/>
        </p:nvSpPr>
        <p:spPr>
          <a:xfrm rot="3983639">
            <a:off x="8358734" y="2198087"/>
            <a:ext cx="204372" cy="56981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peech Bubble: Oval 29">
            <a:extLst>
              <a:ext uri="{FF2B5EF4-FFF2-40B4-BE49-F238E27FC236}">
                <a16:creationId xmlns:a16="http://schemas.microsoft.com/office/drawing/2014/main" id="{81259575-3175-DDDD-F2E3-C1BAE2C12106}"/>
              </a:ext>
            </a:extLst>
          </p:cNvPr>
          <p:cNvSpPr/>
          <p:nvPr/>
        </p:nvSpPr>
        <p:spPr>
          <a:xfrm rot="1088924">
            <a:off x="9295013" y="260773"/>
            <a:ext cx="1605844" cy="798002"/>
          </a:xfrm>
          <a:prstGeom prst="wedgeEllipse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Can my spouse work for the fund manager?</a:t>
            </a:r>
          </a:p>
        </p:txBody>
      </p:sp>
      <p:sp>
        <p:nvSpPr>
          <p:cNvPr id="31" name="Speech Bubble: Oval 30">
            <a:extLst>
              <a:ext uri="{FF2B5EF4-FFF2-40B4-BE49-F238E27FC236}">
                <a16:creationId xmlns:a16="http://schemas.microsoft.com/office/drawing/2014/main" id="{EE315770-9D5A-6DE0-E256-1439C3A351BA}"/>
              </a:ext>
            </a:extLst>
          </p:cNvPr>
          <p:cNvSpPr/>
          <p:nvPr/>
        </p:nvSpPr>
        <p:spPr>
          <a:xfrm rot="965219">
            <a:off x="8894763" y="3015013"/>
            <a:ext cx="2327050" cy="1292664"/>
          </a:xfrm>
          <a:prstGeom prst="wedgeEllipse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Can I hire a consultant from ABC Acct. to develop our company’s transaction processing system?</a:t>
            </a:r>
          </a:p>
        </p:txBody>
      </p:sp>
      <p:sp>
        <p:nvSpPr>
          <p:cNvPr id="32" name="Rectangle 31">
            <a:extLst>
              <a:ext uri="{FF2B5EF4-FFF2-40B4-BE49-F238E27FC236}">
                <a16:creationId xmlns:a16="http://schemas.microsoft.com/office/drawing/2014/main" id="{1CCD90A5-C799-D071-2D92-7A90FCE03833}"/>
              </a:ext>
            </a:extLst>
          </p:cNvPr>
          <p:cNvSpPr/>
          <p:nvPr/>
        </p:nvSpPr>
        <p:spPr>
          <a:xfrm>
            <a:off x="4843285" y="1893473"/>
            <a:ext cx="1144865" cy="923330"/>
          </a:xfrm>
          <a:prstGeom prst="rect">
            <a:avLst/>
          </a:prstGeom>
          <a:no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CIV</a:t>
            </a:r>
            <a:endParaRPr lang="en-U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036364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BB5D49A1-A336-A1C4-5FF7-675CBA1973CB}"/>
              </a:ext>
            </a:extLst>
          </p:cNvPr>
          <p:cNvSpPr/>
          <p:nvPr/>
        </p:nvSpPr>
        <p:spPr>
          <a:xfrm>
            <a:off x="901004" y="2803585"/>
            <a:ext cx="3590926" cy="1625691"/>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ts val="1400"/>
              </a:lnSpc>
              <a:spcAft>
                <a:spcPts val="600"/>
              </a:spcAft>
            </a:pPr>
            <a:r>
              <a:rPr lang="en-US" sz="1400" dirty="0">
                <a:latin typeface="Arial"/>
                <a:cs typeface="Arial"/>
              </a:rPr>
              <a:t>Does the Investment Scheme engage a third party that:</a:t>
            </a:r>
          </a:p>
          <a:p>
            <a:pPr marL="285750" indent="-285750">
              <a:lnSpc>
                <a:spcPts val="1500"/>
              </a:lnSpc>
              <a:buFont typeface="Arial,Sans-Serif" panose="020B0604020202020204" pitchFamily="34" charset="0"/>
              <a:buChar char="•"/>
            </a:pPr>
            <a:r>
              <a:rPr lang="en-US" sz="1200" dirty="0">
                <a:latin typeface="Arial"/>
                <a:cs typeface="Arial"/>
              </a:rPr>
              <a:t>Is responsible for the decision making and operation of the Scheme; or</a:t>
            </a:r>
            <a:endParaRPr lang="en-US" sz="1200" dirty="0">
              <a:solidFill>
                <a:srgbClr val="494949"/>
              </a:solidFill>
              <a:latin typeface="Arial"/>
              <a:cs typeface="Arial"/>
            </a:endParaRPr>
          </a:p>
          <a:p>
            <a:pPr marL="285750" indent="-285750">
              <a:lnSpc>
                <a:spcPts val="1500"/>
              </a:lnSpc>
              <a:buFont typeface="Arial,Sans-Serif" panose="020B0604020202020204" pitchFamily="34" charset="0"/>
              <a:buChar char="•"/>
            </a:pPr>
            <a:r>
              <a:rPr lang="en-US" sz="1200" dirty="0">
                <a:latin typeface="Arial"/>
                <a:cs typeface="Arial"/>
              </a:rPr>
              <a:t>Materially affects the performance of the Scheme</a:t>
            </a:r>
            <a:endParaRPr lang="en-US" sz="1600" dirty="0"/>
          </a:p>
        </p:txBody>
      </p:sp>
      <p:sp>
        <p:nvSpPr>
          <p:cNvPr id="15" name="Oval 14">
            <a:extLst>
              <a:ext uri="{FF2B5EF4-FFF2-40B4-BE49-F238E27FC236}">
                <a16:creationId xmlns:a16="http://schemas.microsoft.com/office/drawing/2014/main" id="{95D47298-6587-B194-AB6A-4891C01C3305}"/>
              </a:ext>
            </a:extLst>
          </p:cNvPr>
          <p:cNvSpPr/>
          <p:nvPr/>
        </p:nvSpPr>
        <p:spPr>
          <a:xfrm>
            <a:off x="2873498" y="2345681"/>
            <a:ext cx="539930" cy="376779"/>
          </a:xfrm>
          <a:prstGeom prst="ellipse">
            <a:avLst/>
          </a:prstGeom>
          <a:solidFill>
            <a:schemeClr val="accent4"/>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Y</a:t>
            </a:r>
          </a:p>
        </p:txBody>
      </p:sp>
      <p:sp>
        <p:nvSpPr>
          <p:cNvPr id="19" name="Oval 18">
            <a:extLst>
              <a:ext uri="{FF2B5EF4-FFF2-40B4-BE49-F238E27FC236}">
                <a16:creationId xmlns:a16="http://schemas.microsoft.com/office/drawing/2014/main" id="{47CBC600-1D6D-C226-2A57-F7B93B8D272C}"/>
              </a:ext>
            </a:extLst>
          </p:cNvPr>
          <p:cNvSpPr/>
          <p:nvPr/>
        </p:nvSpPr>
        <p:spPr>
          <a:xfrm>
            <a:off x="4828900" y="3008124"/>
            <a:ext cx="539930" cy="376779"/>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N</a:t>
            </a:r>
          </a:p>
        </p:txBody>
      </p:sp>
      <p:sp>
        <p:nvSpPr>
          <p:cNvPr id="22" name="Rectangle: Rounded Corners 21">
            <a:extLst>
              <a:ext uri="{FF2B5EF4-FFF2-40B4-BE49-F238E27FC236}">
                <a16:creationId xmlns:a16="http://schemas.microsoft.com/office/drawing/2014/main" id="{D554DFC3-6283-AF39-AAF8-940A6EE50A9F}"/>
              </a:ext>
            </a:extLst>
          </p:cNvPr>
          <p:cNvSpPr/>
          <p:nvPr/>
        </p:nvSpPr>
        <p:spPr>
          <a:xfrm>
            <a:off x="5525960" y="3534642"/>
            <a:ext cx="1997254" cy="777871"/>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1500"/>
              </a:lnSpc>
            </a:pPr>
            <a:r>
              <a:rPr lang="en-US" sz="1400">
                <a:latin typeface="Arial"/>
                <a:cs typeface="Arial"/>
              </a:rPr>
              <a:t>Is the third party a related entity, per the Code?</a:t>
            </a:r>
          </a:p>
        </p:txBody>
      </p:sp>
      <p:sp>
        <p:nvSpPr>
          <p:cNvPr id="25" name="Rectangle: Rounded Corners 24">
            <a:extLst>
              <a:ext uri="{FF2B5EF4-FFF2-40B4-BE49-F238E27FC236}">
                <a16:creationId xmlns:a16="http://schemas.microsoft.com/office/drawing/2014/main" id="{FA87B0BD-2D1E-9297-4838-CF46372758A3}"/>
              </a:ext>
            </a:extLst>
          </p:cNvPr>
          <p:cNvSpPr/>
          <p:nvPr/>
        </p:nvSpPr>
        <p:spPr>
          <a:xfrm>
            <a:off x="5525960" y="5119255"/>
            <a:ext cx="1997254" cy="1123919"/>
          </a:xfrm>
          <a:prstGeom prst="round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1400"/>
              </a:lnSpc>
            </a:pPr>
            <a:r>
              <a:rPr lang="en-US" sz="1400">
                <a:latin typeface="Arial"/>
                <a:cs typeface="Arial"/>
              </a:rPr>
              <a:t>Risk that independence is not adequately evaluated as the third party is not part of the “audit client” </a:t>
            </a:r>
          </a:p>
        </p:txBody>
      </p:sp>
      <p:cxnSp>
        <p:nvCxnSpPr>
          <p:cNvPr id="27" name="Straight Arrow Connector 26">
            <a:extLst>
              <a:ext uri="{FF2B5EF4-FFF2-40B4-BE49-F238E27FC236}">
                <a16:creationId xmlns:a16="http://schemas.microsoft.com/office/drawing/2014/main" id="{86CE3409-7E25-20C3-78D4-1E19EBCF54DA}"/>
              </a:ext>
            </a:extLst>
          </p:cNvPr>
          <p:cNvCxnSpPr>
            <a:cxnSpLocks/>
            <a:stCxn id="22" idx="2"/>
            <a:endCxn id="25" idx="0"/>
          </p:cNvCxnSpPr>
          <p:nvPr/>
        </p:nvCxnSpPr>
        <p:spPr>
          <a:xfrm>
            <a:off x="6524587" y="4312513"/>
            <a:ext cx="0" cy="806742"/>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7C21A3E0-903D-9BA6-63FC-6FDB833AA341}"/>
              </a:ext>
            </a:extLst>
          </p:cNvPr>
          <p:cNvSpPr/>
          <p:nvPr/>
        </p:nvSpPr>
        <p:spPr>
          <a:xfrm>
            <a:off x="5886257" y="4554701"/>
            <a:ext cx="539930" cy="376779"/>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N</a:t>
            </a:r>
          </a:p>
        </p:txBody>
      </p:sp>
      <p:sp>
        <p:nvSpPr>
          <p:cNvPr id="41" name="Rectangle: Rounded Corners 40">
            <a:extLst>
              <a:ext uri="{FF2B5EF4-FFF2-40B4-BE49-F238E27FC236}">
                <a16:creationId xmlns:a16="http://schemas.microsoft.com/office/drawing/2014/main" id="{1ACCE5A4-2AFF-29E8-2CFC-6ACD1489DF5E}"/>
              </a:ext>
            </a:extLst>
          </p:cNvPr>
          <p:cNvSpPr/>
          <p:nvPr/>
        </p:nvSpPr>
        <p:spPr>
          <a:xfrm>
            <a:off x="8828035" y="2578778"/>
            <a:ext cx="2180124" cy="1004062"/>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1500"/>
              </a:lnSpc>
            </a:pPr>
            <a:r>
              <a:rPr lang="en-US" sz="1400">
                <a:solidFill>
                  <a:schemeClr val="accent2"/>
                </a:solidFill>
                <a:latin typeface="Arial"/>
                <a:cs typeface="Arial"/>
              </a:rPr>
              <a:t>Comply with Part 4A of the Code to evaluate auditor independence from the related entity</a:t>
            </a:r>
          </a:p>
        </p:txBody>
      </p:sp>
      <p:sp>
        <p:nvSpPr>
          <p:cNvPr id="45" name="TextBox 44">
            <a:extLst>
              <a:ext uri="{FF2B5EF4-FFF2-40B4-BE49-F238E27FC236}">
                <a16:creationId xmlns:a16="http://schemas.microsoft.com/office/drawing/2014/main" id="{05F4A39E-F359-3616-6D80-33391C701594}"/>
              </a:ext>
            </a:extLst>
          </p:cNvPr>
          <p:cNvSpPr txBox="1"/>
          <p:nvPr/>
        </p:nvSpPr>
        <p:spPr>
          <a:xfrm>
            <a:off x="104572" y="11472"/>
            <a:ext cx="9059773" cy="369332"/>
          </a:xfrm>
          <a:prstGeom prst="rect">
            <a:avLst/>
          </a:prstGeom>
          <a:noFill/>
        </p:spPr>
        <p:txBody>
          <a:bodyPr wrap="square" lIns="91440" tIns="45720" rIns="91440" bIns="45720" rtlCol="0" anchor="t">
            <a:spAutoFit/>
          </a:bodyPr>
          <a:lstStyle/>
          <a:p>
            <a:r>
              <a:rPr lang="en-US" b="1" dirty="0">
                <a:solidFill>
                  <a:schemeClr val="accent1"/>
                </a:solidFill>
                <a:latin typeface="Arial"/>
                <a:cs typeface="Arial"/>
              </a:rPr>
              <a:t>Flowchart Demonstrating the Gap in the Code for Investment Schemes</a:t>
            </a:r>
          </a:p>
        </p:txBody>
      </p:sp>
      <p:sp>
        <p:nvSpPr>
          <p:cNvPr id="48" name="Oval 47">
            <a:extLst>
              <a:ext uri="{FF2B5EF4-FFF2-40B4-BE49-F238E27FC236}">
                <a16:creationId xmlns:a16="http://schemas.microsoft.com/office/drawing/2014/main" id="{2A3DDDB0-25C1-6362-B750-5741F79770B3}"/>
              </a:ext>
            </a:extLst>
          </p:cNvPr>
          <p:cNvSpPr/>
          <p:nvPr/>
        </p:nvSpPr>
        <p:spPr>
          <a:xfrm>
            <a:off x="8639667" y="4639936"/>
            <a:ext cx="2469045" cy="1387588"/>
          </a:xfrm>
          <a:prstGeom prst="ellipse">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400"/>
              </a:lnSpc>
            </a:pPr>
            <a:r>
              <a:rPr lang="en-US" sz="1400">
                <a:solidFill>
                  <a:schemeClr val="bg2"/>
                </a:solidFill>
                <a:latin typeface="Arial" panose="020B0604020202020204" pitchFamily="34" charset="0"/>
                <a:cs typeface="Arial" panose="020B0604020202020204" pitchFamily="34" charset="0"/>
              </a:rPr>
              <a:t>Jurisdictional laws or regulations might require the third party to be included in independence evaluation</a:t>
            </a:r>
          </a:p>
        </p:txBody>
      </p:sp>
      <p:sp>
        <p:nvSpPr>
          <p:cNvPr id="59" name="Oval 58">
            <a:extLst>
              <a:ext uri="{FF2B5EF4-FFF2-40B4-BE49-F238E27FC236}">
                <a16:creationId xmlns:a16="http://schemas.microsoft.com/office/drawing/2014/main" id="{2D3FDE98-EFE1-2258-277C-0F4845415C88}"/>
              </a:ext>
            </a:extLst>
          </p:cNvPr>
          <p:cNvSpPr/>
          <p:nvPr/>
        </p:nvSpPr>
        <p:spPr>
          <a:xfrm>
            <a:off x="8214602" y="3185286"/>
            <a:ext cx="539930" cy="376779"/>
          </a:xfrm>
          <a:prstGeom prst="ellipse">
            <a:avLst/>
          </a:prstGeom>
          <a:solidFill>
            <a:schemeClr val="accent4"/>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Y</a:t>
            </a:r>
          </a:p>
        </p:txBody>
      </p:sp>
      <p:sp>
        <p:nvSpPr>
          <p:cNvPr id="14" name="Oval 13">
            <a:extLst>
              <a:ext uri="{FF2B5EF4-FFF2-40B4-BE49-F238E27FC236}">
                <a16:creationId xmlns:a16="http://schemas.microsoft.com/office/drawing/2014/main" id="{A2B9007E-0AD6-7F41-FFDA-9594C9887C63}"/>
              </a:ext>
            </a:extLst>
          </p:cNvPr>
          <p:cNvSpPr/>
          <p:nvPr/>
        </p:nvSpPr>
        <p:spPr>
          <a:xfrm>
            <a:off x="4738764" y="4044522"/>
            <a:ext cx="539930" cy="376779"/>
          </a:xfrm>
          <a:prstGeom prst="ellipse">
            <a:avLst/>
          </a:prstGeom>
          <a:solidFill>
            <a:schemeClr val="accent4"/>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Y</a:t>
            </a:r>
          </a:p>
        </p:txBody>
      </p:sp>
      <p:cxnSp>
        <p:nvCxnSpPr>
          <p:cNvPr id="33" name="Connector: Elbow 32">
            <a:extLst>
              <a:ext uri="{FF2B5EF4-FFF2-40B4-BE49-F238E27FC236}">
                <a16:creationId xmlns:a16="http://schemas.microsoft.com/office/drawing/2014/main" id="{D497A882-8FC2-BA86-2848-A8B2940BE096}"/>
              </a:ext>
            </a:extLst>
          </p:cNvPr>
          <p:cNvCxnSpPr>
            <a:cxnSpLocks/>
            <a:endCxn id="48" idx="2"/>
          </p:cNvCxnSpPr>
          <p:nvPr/>
        </p:nvCxnSpPr>
        <p:spPr>
          <a:xfrm>
            <a:off x="6546086" y="4759378"/>
            <a:ext cx="2093581" cy="574352"/>
          </a:xfrm>
          <a:prstGeom prst="bentConnector3">
            <a:avLst>
              <a:gd name="adj1" fmla="val 57655"/>
            </a:avLst>
          </a:prstGeom>
          <a:ln w="28575">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77E9363C-ECCA-6B95-14F5-FE0D55FDEDC1}"/>
              </a:ext>
            </a:extLst>
          </p:cNvPr>
          <p:cNvSpPr/>
          <p:nvPr/>
        </p:nvSpPr>
        <p:spPr>
          <a:xfrm>
            <a:off x="5687937" y="2534191"/>
            <a:ext cx="1673300" cy="850864"/>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1400"/>
              </a:lnSpc>
            </a:pPr>
            <a:r>
              <a:rPr lang="en-US" sz="1400">
                <a:solidFill>
                  <a:schemeClr val="accent2"/>
                </a:solidFill>
                <a:latin typeface="Arial"/>
                <a:cs typeface="Arial"/>
              </a:rPr>
              <a:t>Comply with the Code to assess auditor independence</a:t>
            </a:r>
            <a:endParaRPr lang="en-US" sz="1400">
              <a:solidFill>
                <a:schemeClr val="accent2"/>
              </a:solidFill>
              <a:latin typeface="Arial" panose="020B0604020202020204" pitchFamily="34" charset="0"/>
              <a:cs typeface="Arial" panose="020B0604020202020204" pitchFamily="34" charset="0"/>
            </a:endParaRPr>
          </a:p>
        </p:txBody>
      </p:sp>
      <p:sp>
        <p:nvSpPr>
          <p:cNvPr id="44" name="Rectangle: Rounded Corners 43">
            <a:extLst>
              <a:ext uri="{FF2B5EF4-FFF2-40B4-BE49-F238E27FC236}">
                <a16:creationId xmlns:a16="http://schemas.microsoft.com/office/drawing/2014/main" id="{B9723A46-144F-6840-5B8D-4B6902B247F8}"/>
              </a:ext>
            </a:extLst>
          </p:cNvPr>
          <p:cNvSpPr/>
          <p:nvPr/>
        </p:nvSpPr>
        <p:spPr>
          <a:xfrm>
            <a:off x="956088" y="881009"/>
            <a:ext cx="3480758" cy="1239361"/>
          </a:xfrm>
          <a:prstGeom prst="round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1500"/>
              </a:lnSpc>
            </a:pPr>
            <a:r>
              <a:rPr lang="en-US" sz="1400">
                <a:latin typeface="Arial"/>
                <a:cs typeface="Arial"/>
              </a:rPr>
              <a:t>Is the entity a Collective Investment Vehicle (CIVs) or Pension Fund (an Investment Scheme) that allows members of the public to invest in pooled funds?</a:t>
            </a:r>
          </a:p>
        </p:txBody>
      </p:sp>
      <p:sp>
        <p:nvSpPr>
          <p:cNvPr id="46" name="Oval 45">
            <a:extLst>
              <a:ext uri="{FF2B5EF4-FFF2-40B4-BE49-F238E27FC236}">
                <a16:creationId xmlns:a16="http://schemas.microsoft.com/office/drawing/2014/main" id="{674E6C2D-E4B8-773D-79EC-516434B3DDB0}"/>
              </a:ext>
            </a:extLst>
          </p:cNvPr>
          <p:cNvSpPr/>
          <p:nvPr/>
        </p:nvSpPr>
        <p:spPr>
          <a:xfrm>
            <a:off x="5346327" y="1003109"/>
            <a:ext cx="539930" cy="376779"/>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N</a:t>
            </a:r>
          </a:p>
        </p:txBody>
      </p:sp>
      <p:cxnSp>
        <p:nvCxnSpPr>
          <p:cNvPr id="47" name="Straight Arrow Connector 46">
            <a:extLst>
              <a:ext uri="{FF2B5EF4-FFF2-40B4-BE49-F238E27FC236}">
                <a16:creationId xmlns:a16="http://schemas.microsoft.com/office/drawing/2014/main" id="{A036ADC7-1D8C-470B-9409-0BBC8ED56DA5}"/>
              </a:ext>
            </a:extLst>
          </p:cNvPr>
          <p:cNvCxnSpPr>
            <a:cxnSpLocks/>
          </p:cNvCxnSpPr>
          <p:nvPr/>
        </p:nvCxnSpPr>
        <p:spPr>
          <a:xfrm>
            <a:off x="4436846" y="1476078"/>
            <a:ext cx="2326118" cy="13619"/>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089CC419-C8C2-36B6-C83D-D7555FCF056B}"/>
              </a:ext>
            </a:extLst>
          </p:cNvPr>
          <p:cNvSpPr/>
          <p:nvPr/>
        </p:nvSpPr>
        <p:spPr>
          <a:xfrm>
            <a:off x="6762964" y="972223"/>
            <a:ext cx="1627397" cy="965965"/>
          </a:xfrm>
          <a:prstGeom prst="roundRect">
            <a:avLst/>
          </a:prstGeom>
          <a:solidFill>
            <a:schemeClr val="accent6">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1400"/>
              </a:lnSpc>
            </a:pPr>
            <a:r>
              <a:rPr lang="en-US" sz="1400">
                <a:solidFill>
                  <a:schemeClr val="bg2"/>
                </a:solidFill>
                <a:latin typeface="Arial"/>
                <a:cs typeface="Arial"/>
              </a:rPr>
              <a:t>Not the focus of this Consultation Paper</a:t>
            </a:r>
          </a:p>
        </p:txBody>
      </p:sp>
      <p:cxnSp>
        <p:nvCxnSpPr>
          <p:cNvPr id="3" name="Connector: Elbow 2">
            <a:extLst>
              <a:ext uri="{FF2B5EF4-FFF2-40B4-BE49-F238E27FC236}">
                <a16:creationId xmlns:a16="http://schemas.microsoft.com/office/drawing/2014/main" id="{7814F264-A080-FF0D-3952-2241C936283B}"/>
              </a:ext>
            </a:extLst>
          </p:cNvPr>
          <p:cNvCxnSpPr>
            <a:cxnSpLocks/>
            <a:stCxn id="41" idx="0"/>
            <a:endCxn id="49" idx="3"/>
          </p:cNvCxnSpPr>
          <p:nvPr/>
        </p:nvCxnSpPr>
        <p:spPr>
          <a:xfrm rot="16200000" flipV="1">
            <a:off x="8592443" y="1253124"/>
            <a:ext cx="1123572" cy="1527736"/>
          </a:xfrm>
          <a:prstGeom prst="bentConnector2">
            <a:avLst/>
          </a:prstGeom>
          <a:ln w="2857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8" name="Connector: Elbow 37">
            <a:extLst>
              <a:ext uri="{FF2B5EF4-FFF2-40B4-BE49-F238E27FC236}">
                <a16:creationId xmlns:a16="http://schemas.microsoft.com/office/drawing/2014/main" id="{B7F8F712-085C-AFAD-0D36-CB7A2F0CA63A}"/>
              </a:ext>
            </a:extLst>
          </p:cNvPr>
          <p:cNvCxnSpPr>
            <a:cxnSpLocks/>
            <a:endCxn id="35" idx="1"/>
          </p:cNvCxnSpPr>
          <p:nvPr/>
        </p:nvCxnSpPr>
        <p:spPr>
          <a:xfrm flipV="1">
            <a:off x="4491929" y="2959623"/>
            <a:ext cx="1196008" cy="369019"/>
          </a:xfrm>
          <a:prstGeom prst="bentConnector3">
            <a:avLst>
              <a:gd name="adj1" fmla="val 19261"/>
            </a:avLst>
          </a:prstGeom>
          <a:ln w="2857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42" name="Connector: Elbow 41">
            <a:extLst>
              <a:ext uri="{FF2B5EF4-FFF2-40B4-BE49-F238E27FC236}">
                <a16:creationId xmlns:a16="http://schemas.microsoft.com/office/drawing/2014/main" id="{34CE6A10-C348-4E55-9D14-388C121CA2C6}"/>
              </a:ext>
            </a:extLst>
          </p:cNvPr>
          <p:cNvCxnSpPr>
            <a:cxnSpLocks/>
            <a:endCxn id="41" idx="1"/>
          </p:cNvCxnSpPr>
          <p:nvPr/>
        </p:nvCxnSpPr>
        <p:spPr>
          <a:xfrm flipV="1">
            <a:off x="7523707" y="3080809"/>
            <a:ext cx="1304328" cy="842768"/>
          </a:xfrm>
          <a:prstGeom prst="bentConnector3">
            <a:avLst>
              <a:gd name="adj1" fmla="val 50000"/>
            </a:avLst>
          </a:prstGeom>
          <a:ln w="2857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80" name="Rectangle 79">
            <a:extLst>
              <a:ext uri="{FF2B5EF4-FFF2-40B4-BE49-F238E27FC236}">
                <a16:creationId xmlns:a16="http://schemas.microsoft.com/office/drawing/2014/main" id="{03D67B8F-9272-4551-3659-4C1725CCCA63}"/>
              </a:ext>
            </a:extLst>
          </p:cNvPr>
          <p:cNvSpPr/>
          <p:nvPr/>
        </p:nvSpPr>
        <p:spPr>
          <a:xfrm>
            <a:off x="5367501" y="4429276"/>
            <a:ext cx="5841182" cy="2115870"/>
          </a:xfrm>
          <a:prstGeom prst="rect">
            <a:avLst/>
          </a:prstGeom>
          <a:noFill/>
          <a:ln w="28575">
            <a:solidFill>
              <a:schemeClr val="accent3"/>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Arrow Connector 91">
            <a:extLst>
              <a:ext uri="{FF2B5EF4-FFF2-40B4-BE49-F238E27FC236}">
                <a16:creationId xmlns:a16="http://schemas.microsoft.com/office/drawing/2014/main" id="{D33693A9-B7CC-146C-A604-208D3D903C48}"/>
              </a:ext>
            </a:extLst>
          </p:cNvPr>
          <p:cNvCxnSpPr>
            <a:cxnSpLocks/>
          </p:cNvCxnSpPr>
          <p:nvPr/>
        </p:nvCxnSpPr>
        <p:spPr>
          <a:xfrm>
            <a:off x="4500789" y="3923592"/>
            <a:ext cx="1025171" cy="8845"/>
          </a:xfrm>
          <a:prstGeom prst="straightConnector1">
            <a:avLst/>
          </a:prstGeom>
          <a:ln w="2857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99" name="TextBox 98">
            <a:extLst>
              <a:ext uri="{FF2B5EF4-FFF2-40B4-BE49-F238E27FC236}">
                <a16:creationId xmlns:a16="http://schemas.microsoft.com/office/drawing/2014/main" id="{F2775BAF-58EA-957C-19F5-D54303C6EDC5}"/>
              </a:ext>
            </a:extLst>
          </p:cNvPr>
          <p:cNvSpPr txBox="1"/>
          <p:nvPr/>
        </p:nvSpPr>
        <p:spPr>
          <a:xfrm>
            <a:off x="7191910" y="6252035"/>
            <a:ext cx="3561105" cy="584775"/>
          </a:xfrm>
          <a:prstGeom prst="rect">
            <a:avLst/>
          </a:prstGeom>
          <a:noFill/>
        </p:spPr>
        <p:txBody>
          <a:bodyPr wrap="square" lIns="91440" tIns="45720" rIns="91440" bIns="45720" rtlCol="0" anchor="t">
            <a:spAutoFit/>
          </a:bodyPr>
          <a:lstStyle/>
          <a:p>
            <a:r>
              <a:rPr lang="en-US" sz="1400" b="1">
                <a:solidFill>
                  <a:schemeClr val="accent2"/>
                </a:solidFill>
                <a:latin typeface="Arial"/>
                <a:cs typeface="Arial"/>
              </a:rPr>
              <a:t>Focus of this Consultation Paper</a:t>
            </a:r>
            <a:endParaRPr lang="en-US" sz="1400" b="1">
              <a:solidFill>
                <a:schemeClr val="accent2"/>
              </a:solidFill>
              <a:latin typeface="Arial" panose="020B0604020202020204" pitchFamily="34" charset="0"/>
              <a:cs typeface="Arial" panose="020B0604020202020204" pitchFamily="34" charset="0"/>
            </a:endParaRPr>
          </a:p>
          <a:p>
            <a:endParaRPr lang="en-US"/>
          </a:p>
        </p:txBody>
      </p:sp>
      <p:cxnSp>
        <p:nvCxnSpPr>
          <p:cNvPr id="17" name="Connector: Elbow 16">
            <a:extLst>
              <a:ext uri="{FF2B5EF4-FFF2-40B4-BE49-F238E27FC236}">
                <a16:creationId xmlns:a16="http://schemas.microsoft.com/office/drawing/2014/main" id="{FD8CE241-1D11-0AEF-1435-32B40DD8DBA0}"/>
              </a:ext>
            </a:extLst>
          </p:cNvPr>
          <p:cNvCxnSpPr>
            <a:cxnSpLocks/>
            <a:stCxn id="35" idx="0"/>
            <a:endCxn id="49" idx="2"/>
          </p:cNvCxnSpPr>
          <p:nvPr/>
        </p:nvCxnSpPr>
        <p:spPr>
          <a:xfrm rot="5400000" flipH="1" flipV="1">
            <a:off x="6752624" y="1710152"/>
            <a:ext cx="596003" cy="1052076"/>
          </a:xfrm>
          <a:prstGeom prst="bentConnector3">
            <a:avLst/>
          </a:prstGeom>
          <a:ln w="2857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69C3081C-634A-C869-C8EA-BD7A71EE819F}"/>
              </a:ext>
            </a:extLst>
          </p:cNvPr>
          <p:cNvCxnSpPr>
            <a:cxnSpLocks/>
            <a:stCxn id="44" idx="2"/>
            <a:endCxn id="7" idx="0"/>
          </p:cNvCxnSpPr>
          <p:nvPr/>
        </p:nvCxnSpPr>
        <p:spPr>
          <a:xfrm>
            <a:off x="2696467" y="2120370"/>
            <a:ext cx="0" cy="68321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97626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23A56-F45F-FC94-4507-D1D70172D72C}"/>
              </a:ext>
            </a:extLst>
          </p:cNvPr>
          <p:cNvSpPr>
            <a:spLocks noGrp="1"/>
          </p:cNvSpPr>
          <p:nvPr>
            <p:ph type="title"/>
          </p:nvPr>
        </p:nvSpPr>
        <p:spPr/>
        <p:txBody>
          <a:bodyPr/>
          <a:lstStyle/>
          <a:p>
            <a:r>
              <a:rPr lang="en-US" dirty="0"/>
              <a:t>Part III</a:t>
            </a:r>
          </a:p>
        </p:txBody>
      </p:sp>
      <p:sp>
        <p:nvSpPr>
          <p:cNvPr id="3" name="Text Placeholder 2">
            <a:extLst>
              <a:ext uri="{FF2B5EF4-FFF2-40B4-BE49-F238E27FC236}">
                <a16:creationId xmlns:a16="http://schemas.microsoft.com/office/drawing/2014/main" id="{1EC4FB81-1BDF-45D1-9224-3F8B89DB880A}"/>
              </a:ext>
            </a:extLst>
          </p:cNvPr>
          <p:cNvSpPr>
            <a:spLocks noGrp="1"/>
          </p:cNvSpPr>
          <p:nvPr>
            <p:ph type="body" idx="1"/>
          </p:nvPr>
        </p:nvSpPr>
        <p:spPr/>
        <p:txBody>
          <a:bodyPr/>
          <a:lstStyle/>
          <a:p>
            <a:r>
              <a:rPr lang="en-US" dirty="0"/>
              <a:t>Application of the code to investment schemes</a:t>
            </a:r>
          </a:p>
        </p:txBody>
      </p:sp>
    </p:spTree>
    <p:extLst>
      <p:ext uri="{BB962C8B-B14F-4D97-AF65-F5344CB8AC3E}">
        <p14:creationId xmlns:p14="http://schemas.microsoft.com/office/powerpoint/2010/main" val="903898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4EB34-9FC8-2C35-1C66-174E398CCB24}"/>
              </a:ext>
            </a:extLst>
          </p:cNvPr>
          <p:cNvSpPr>
            <a:spLocks noGrp="1"/>
          </p:cNvSpPr>
          <p:nvPr>
            <p:ph type="title"/>
          </p:nvPr>
        </p:nvSpPr>
        <p:spPr/>
        <p:txBody>
          <a:bodyPr/>
          <a:lstStyle/>
          <a:p>
            <a:r>
              <a:rPr lang="en-US" dirty="0"/>
              <a:t>Application of the Code to Investment Schemes</a:t>
            </a:r>
          </a:p>
        </p:txBody>
      </p:sp>
      <p:sp>
        <p:nvSpPr>
          <p:cNvPr id="3" name="Slide Number Placeholder 2">
            <a:extLst>
              <a:ext uri="{FF2B5EF4-FFF2-40B4-BE49-F238E27FC236}">
                <a16:creationId xmlns:a16="http://schemas.microsoft.com/office/drawing/2014/main" id="{9B7CA1BE-8146-794B-6BAA-E5718813DD05}"/>
              </a:ext>
            </a:extLst>
          </p:cNvPr>
          <p:cNvSpPr>
            <a:spLocks noGrp="1"/>
          </p:cNvSpPr>
          <p:nvPr>
            <p:ph type="sldNum" sz="quarter" idx="12"/>
          </p:nvPr>
        </p:nvSpPr>
        <p:spPr/>
        <p:txBody>
          <a:bodyPr/>
          <a:lstStyle/>
          <a:p>
            <a:fld id="{99A02339-D840-6844-BF2C-3B4B9517014C}" type="slidenum">
              <a:rPr lang="en-US" smtClean="0"/>
              <a:pPr/>
              <a:t>8</a:t>
            </a:fld>
            <a:endParaRPr lang="en-US"/>
          </a:p>
        </p:txBody>
      </p:sp>
      <p:graphicFrame>
        <p:nvGraphicFramePr>
          <p:cNvPr id="7" name="Diagram 6">
            <a:extLst>
              <a:ext uri="{FF2B5EF4-FFF2-40B4-BE49-F238E27FC236}">
                <a16:creationId xmlns:a16="http://schemas.microsoft.com/office/drawing/2014/main" id="{1FF893FF-2790-0E4B-852E-142684C486FD}"/>
              </a:ext>
            </a:extLst>
          </p:cNvPr>
          <p:cNvGraphicFramePr/>
          <p:nvPr>
            <p:extLst>
              <p:ext uri="{D42A27DB-BD31-4B8C-83A1-F6EECF244321}">
                <p14:modId xmlns:p14="http://schemas.microsoft.com/office/powerpoint/2010/main" val="3134251604"/>
              </p:ext>
            </p:extLst>
          </p:nvPr>
        </p:nvGraphicFramePr>
        <p:xfrm>
          <a:off x="1142803" y="933254"/>
          <a:ext cx="9906393" cy="60897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79395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4EB34-9FC8-2C35-1C66-174E398CCB24}"/>
              </a:ext>
            </a:extLst>
          </p:cNvPr>
          <p:cNvSpPr>
            <a:spLocks noGrp="1"/>
          </p:cNvSpPr>
          <p:nvPr>
            <p:ph type="title"/>
          </p:nvPr>
        </p:nvSpPr>
        <p:spPr/>
        <p:txBody>
          <a:bodyPr/>
          <a:lstStyle/>
          <a:p>
            <a:r>
              <a:rPr lang="en-US" dirty="0"/>
              <a:t>Related Entities Under the Code</a:t>
            </a:r>
          </a:p>
        </p:txBody>
      </p:sp>
      <p:sp>
        <p:nvSpPr>
          <p:cNvPr id="3" name="Slide Number Placeholder 2">
            <a:extLst>
              <a:ext uri="{FF2B5EF4-FFF2-40B4-BE49-F238E27FC236}">
                <a16:creationId xmlns:a16="http://schemas.microsoft.com/office/drawing/2014/main" id="{9B7CA1BE-8146-794B-6BAA-E5718813DD05}"/>
              </a:ext>
            </a:extLst>
          </p:cNvPr>
          <p:cNvSpPr>
            <a:spLocks noGrp="1"/>
          </p:cNvSpPr>
          <p:nvPr>
            <p:ph type="sldNum" sz="quarter" idx="12"/>
          </p:nvPr>
        </p:nvSpPr>
        <p:spPr/>
        <p:txBody>
          <a:bodyPr/>
          <a:lstStyle/>
          <a:p>
            <a:fld id="{99A02339-D840-6844-BF2C-3B4B9517014C}" type="slidenum">
              <a:rPr lang="en-US" smtClean="0"/>
              <a:pPr/>
              <a:t>9</a:t>
            </a:fld>
            <a:endParaRPr lang="en-US"/>
          </a:p>
        </p:txBody>
      </p:sp>
      <p:sp>
        <p:nvSpPr>
          <p:cNvPr id="4" name="Text Placeholder 3">
            <a:extLst>
              <a:ext uri="{FF2B5EF4-FFF2-40B4-BE49-F238E27FC236}">
                <a16:creationId xmlns:a16="http://schemas.microsoft.com/office/drawing/2014/main" id="{B1710624-474E-6F0F-70E3-868C5C2C2D3C}"/>
              </a:ext>
            </a:extLst>
          </p:cNvPr>
          <p:cNvSpPr>
            <a:spLocks noGrp="1"/>
          </p:cNvSpPr>
          <p:nvPr>
            <p:ph type="body" sz="quarter" idx="13"/>
          </p:nvPr>
        </p:nvSpPr>
        <p:spPr/>
        <p:txBody>
          <a:bodyPr/>
          <a:lstStyle/>
          <a:p>
            <a:r>
              <a:rPr lang="en-US" dirty="0"/>
              <a:t>Flowchart summarizing the application of paragraph R400.27</a:t>
            </a:r>
          </a:p>
        </p:txBody>
      </p:sp>
      <p:pic>
        <p:nvPicPr>
          <p:cNvPr id="32" name="Picture 31">
            <a:extLst>
              <a:ext uri="{FF2B5EF4-FFF2-40B4-BE49-F238E27FC236}">
                <a16:creationId xmlns:a16="http://schemas.microsoft.com/office/drawing/2014/main" id="{B82DA0F6-DB36-9BE4-66D2-7449903B2DFB}"/>
              </a:ext>
            </a:extLst>
          </p:cNvPr>
          <p:cNvPicPr>
            <a:picLocks noChangeAspect="1"/>
          </p:cNvPicPr>
          <p:nvPr/>
        </p:nvPicPr>
        <p:blipFill>
          <a:blip r:embed="rId2"/>
          <a:stretch>
            <a:fillRect/>
          </a:stretch>
        </p:blipFill>
        <p:spPr>
          <a:xfrm>
            <a:off x="2946721" y="1603203"/>
            <a:ext cx="6298558" cy="4736125"/>
          </a:xfrm>
          <a:prstGeom prst="rect">
            <a:avLst/>
          </a:prstGeom>
        </p:spPr>
      </p:pic>
      <p:sp>
        <p:nvSpPr>
          <p:cNvPr id="33" name="Speech Bubble: Rectangle with Corners Rounded 32">
            <a:extLst>
              <a:ext uri="{FF2B5EF4-FFF2-40B4-BE49-F238E27FC236}">
                <a16:creationId xmlns:a16="http://schemas.microsoft.com/office/drawing/2014/main" id="{ACDE375D-BAA9-DA3D-1162-B8499D225C7D}"/>
              </a:ext>
            </a:extLst>
          </p:cNvPr>
          <p:cNvSpPr/>
          <p:nvPr/>
        </p:nvSpPr>
        <p:spPr>
          <a:xfrm>
            <a:off x="405353" y="3233394"/>
            <a:ext cx="2257457" cy="2262433"/>
          </a:xfrm>
          <a:prstGeom prst="wedgeRoundRectCallout">
            <a:avLst>
              <a:gd name="adj1" fmla="val 62684"/>
              <a:gd name="adj2" fmla="val -65417"/>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Publicly traded entities </a:t>
            </a:r>
            <a:r>
              <a:rPr lang="en-US" dirty="0"/>
              <a:t>– include upstream, downstream and sister related entities</a:t>
            </a:r>
          </a:p>
        </p:txBody>
      </p:sp>
      <p:sp>
        <p:nvSpPr>
          <p:cNvPr id="34" name="Speech Bubble: Rectangle with Corners Rounded 33">
            <a:extLst>
              <a:ext uri="{FF2B5EF4-FFF2-40B4-BE49-F238E27FC236}">
                <a16:creationId xmlns:a16="http://schemas.microsoft.com/office/drawing/2014/main" id="{930E258D-66F8-1A8B-2214-1AAF0C24DFE0}"/>
              </a:ext>
            </a:extLst>
          </p:cNvPr>
          <p:cNvSpPr/>
          <p:nvPr/>
        </p:nvSpPr>
        <p:spPr>
          <a:xfrm>
            <a:off x="8521320" y="1603203"/>
            <a:ext cx="2257457" cy="2262433"/>
          </a:xfrm>
          <a:prstGeom prst="wedgeRoundRectCallout">
            <a:avLst>
              <a:gd name="adj1" fmla="val -101845"/>
              <a:gd name="adj2" fmla="val -7084"/>
              <a:gd name="adj3" fmla="val 16667"/>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All other entities </a:t>
            </a:r>
            <a:r>
              <a:rPr lang="en-US" dirty="0"/>
              <a:t>– include certain downstream entities and apply “reason to believe” test for other related entities</a:t>
            </a:r>
          </a:p>
        </p:txBody>
      </p:sp>
    </p:spTree>
    <p:extLst>
      <p:ext uri="{BB962C8B-B14F-4D97-AF65-F5344CB8AC3E}">
        <p14:creationId xmlns:p14="http://schemas.microsoft.com/office/powerpoint/2010/main" val="3285736502"/>
      </p:ext>
    </p:extLst>
  </p:cSld>
  <p:clrMapOvr>
    <a:masterClrMapping/>
  </p:clrMapOvr>
</p:sld>
</file>

<file path=ppt/theme/theme1.xml><?xml version="1.0" encoding="utf-8"?>
<a:theme xmlns:a="http://schemas.openxmlformats.org/drawingml/2006/main" name="1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167CEAF1-BDA2-7649-8F7A-47FD8D7CA4EA}"/>
    </a:ext>
  </a:extLst>
</a:theme>
</file>

<file path=ppt/theme/theme2.xml><?xml version="1.0" encoding="utf-8"?>
<a:theme xmlns:a="http://schemas.openxmlformats.org/drawingml/2006/main" name="2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8DB4503-21A6-D343-8682-FEA51757885F}"/>
    </a:ext>
  </a:extLst>
</a:theme>
</file>

<file path=ppt/theme/theme3.xml><?xml version="1.0" encoding="utf-8"?>
<a:theme xmlns:a="http://schemas.openxmlformats.org/drawingml/2006/main" name="3_Office Theme">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44B41928-69F5-B04D-A628-76368FAF4B62}"/>
    </a:ext>
  </a:extLst>
</a:theme>
</file>

<file path=ppt/theme/theme4.xml><?xml version="1.0" encoding="utf-8"?>
<a:theme xmlns:a="http://schemas.openxmlformats.org/drawingml/2006/main" name="3_Custom Design">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3218D24A-828C-2042-9529-5BEF9F2F68C9}"/>
    </a:ext>
  </a:extLst>
</a:theme>
</file>

<file path=ppt/theme/theme6.xml><?xml version="1.0" encoding="utf-8"?>
<a:theme xmlns:a="http://schemas.openxmlformats.org/drawingml/2006/main" name="1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C8181BA3-2C5E-904C-BC83-7D1FDF100DD4}"/>
    </a:ext>
  </a:extLst>
</a:theme>
</file>

<file path=ppt/theme/theme7.xml><?xml version="1.0" encoding="utf-8"?>
<a:theme xmlns:a="http://schemas.openxmlformats.org/drawingml/2006/main" name="2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E6BC949-E171-9547-A807-FC8E59B81467}"/>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CC45E2D24B034E9753314B62FD796D" ma:contentTypeVersion="13" ma:contentTypeDescription="Create a new document." ma:contentTypeScope="" ma:versionID="4d9cd0209b6a6bd3b9912584c6dc2aeb">
  <xsd:schema xmlns:xsd="http://www.w3.org/2001/XMLSchema" xmlns:xs="http://www.w3.org/2001/XMLSchema" xmlns:p="http://schemas.microsoft.com/office/2006/metadata/properties" xmlns:ns2="819dfa9c-9170-4325-9981-3fca022d30da" xmlns:ns3="eb38726a-7946-4f76-ac44-168b9754c339" targetNamespace="http://schemas.microsoft.com/office/2006/metadata/properties" ma:root="true" ma:fieldsID="335151e463c4164b6081a81078fac517" ns2:_="" ns3:_="">
    <xsd:import namespace="819dfa9c-9170-4325-9981-3fca022d30da"/>
    <xsd:import namespace="eb38726a-7946-4f76-ac44-168b9754c3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9dfa9c-9170-4325-9981-3fca022d30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b38726a-7946-4f76-ac44-168b9754c33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19dfa9c-9170-4325-9981-3fca022d30d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803809-2C46-41EA-9642-09CF2B3EEE54}">
  <ds:schemaRefs>
    <ds:schemaRef ds:uri="819dfa9c-9170-4325-9981-3fca022d30da"/>
    <ds:schemaRef ds:uri="eb38726a-7946-4f76-ac44-168b9754c33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F838CB8-0881-406E-A9B8-51DD25DC81A4}">
  <ds:schemaRefs>
    <ds:schemaRef ds:uri="http://schemas.microsoft.com/office/2006/documentManagement/types"/>
    <ds:schemaRef ds:uri="eb38726a-7946-4f76-ac44-168b9754c339"/>
    <ds:schemaRef ds:uri="http://schemas.microsoft.com/office/2006/metadata/properties"/>
    <ds:schemaRef ds:uri="http://purl.org/dc/dcmitype/"/>
    <ds:schemaRef ds:uri="http://schemas.openxmlformats.org/package/2006/metadata/core-properties"/>
    <ds:schemaRef ds:uri="http://purl.org/dc/terms/"/>
    <ds:schemaRef ds:uri="http://purl.org/dc/elements/1.1/"/>
    <ds:schemaRef ds:uri="http://schemas.microsoft.com/office/infopath/2007/PartnerControls"/>
    <ds:schemaRef ds:uri="819dfa9c-9170-4325-9981-3fca022d30da"/>
    <ds:schemaRef ds:uri="http://www.w3.org/XML/1998/namespace"/>
  </ds:schemaRefs>
</ds:datastoreItem>
</file>

<file path=customXml/itemProps3.xml><?xml version="1.0" encoding="utf-8"?>
<ds:datastoreItem xmlns:ds="http://schemas.openxmlformats.org/officeDocument/2006/customXml" ds:itemID="{DD24316B-8354-494F-AAD2-737255834B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1_Office Theme</Template>
  <TotalTime>481</TotalTime>
  <Words>1762</Words>
  <Application>Microsoft Office PowerPoint</Application>
  <PresentationFormat>Widescreen</PresentationFormat>
  <Paragraphs>180</Paragraphs>
  <Slides>27</Slides>
  <Notes>1</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27</vt:i4>
      </vt:variant>
    </vt:vector>
  </HeadingPairs>
  <TitlesOfParts>
    <vt:vector size="42" baseType="lpstr">
      <vt:lpstr>Aptos</vt:lpstr>
      <vt:lpstr>Arial</vt:lpstr>
      <vt:lpstr>Arial,Sans-Serif</vt:lpstr>
      <vt:lpstr>Avenir Next LT Pro</vt:lpstr>
      <vt:lpstr>Calibri</vt:lpstr>
      <vt:lpstr>Calibri Light</vt:lpstr>
      <vt:lpstr>Product Sans Thin</vt:lpstr>
      <vt:lpstr>Wingdings</vt:lpstr>
      <vt:lpstr>1_Office Theme</vt:lpstr>
      <vt:lpstr>2_Office Theme</vt:lpstr>
      <vt:lpstr>3_Office Theme</vt:lpstr>
      <vt:lpstr>3_Custom Design</vt:lpstr>
      <vt:lpstr>Custom Design</vt:lpstr>
      <vt:lpstr>1_Custom Design</vt:lpstr>
      <vt:lpstr>2_Custom Design</vt:lpstr>
      <vt:lpstr>Agenda Item 2A Draft Consultation Paper</vt:lpstr>
      <vt:lpstr>Meeting Outline</vt:lpstr>
      <vt:lpstr>Parts I &amp; II</vt:lpstr>
      <vt:lpstr>Global Investment Scheme Overview</vt:lpstr>
      <vt:lpstr>PowerPoint Presentation</vt:lpstr>
      <vt:lpstr>PowerPoint Presentation</vt:lpstr>
      <vt:lpstr>Part III</vt:lpstr>
      <vt:lpstr>Application of the Code to Investment Schemes</vt:lpstr>
      <vt:lpstr>Related Entities Under the Code</vt:lpstr>
      <vt:lpstr>Third Party that is a Related Entity to a Scheme</vt:lpstr>
      <vt:lpstr>PowerPoint Presentation</vt:lpstr>
      <vt:lpstr>Comments and Questions</vt:lpstr>
      <vt:lpstr>Part IV</vt:lpstr>
      <vt:lpstr>Investment Schemes with Unrelated Third Parties</vt:lpstr>
      <vt:lpstr>Investment Schemes with Unrelated Third Parties</vt:lpstr>
      <vt:lpstr>Investment Schemes with Unrelated Third Parties</vt:lpstr>
      <vt:lpstr>PowerPoint Presentation</vt:lpstr>
      <vt:lpstr>PowerPoint Presentation</vt:lpstr>
      <vt:lpstr>Comments and Questions</vt:lpstr>
      <vt:lpstr>Part V</vt:lpstr>
      <vt:lpstr>Jurisdictional Responses to Auditor Independence</vt:lpstr>
      <vt:lpstr>Investment Company Complexes (ICC)</vt:lpstr>
      <vt:lpstr>PowerPoint Presentation</vt:lpstr>
      <vt:lpstr>Comments and Questions</vt:lpstr>
      <vt:lpstr>Closing and Next Steps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 Loague</dc:creator>
  <cp:lastModifiedBy>Jeanne Viljoen</cp:lastModifiedBy>
  <cp:revision>1</cp:revision>
  <dcterms:created xsi:type="dcterms:W3CDTF">2024-07-30T18:40:14Z</dcterms:created>
  <dcterms:modified xsi:type="dcterms:W3CDTF">2025-03-09T16:46:07Z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0x010100ECCC45E2D24B034E9753314B62FD796D</vt:lpwstr>
  </property>
  <property fmtid="{D5CDD505-2E9C-101B-9397-08002B2CF9AE}" pid="3" name="MediaServiceImageTags">
    <vt:lpwstr/>
  </property>
</Properties>
</file>