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5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47" r:id="rId7"/>
    <p:sldMasterId id="2147483711" r:id="rId8"/>
    <p:sldMasterId id="2147483717" r:id="rId9"/>
    <p:sldMasterId id="2147483726" r:id="rId10"/>
  </p:sldMasterIdLst>
  <p:notesMasterIdLst>
    <p:notesMasterId r:id="rId35"/>
  </p:notesMasterIdLst>
  <p:sldIdLst>
    <p:sldId id="269" r:id="rId11"/>
    <p:sldId id="271" r:id="rId12"/>
    <p:sldId id="290" r:id="rId13"/>
    <p:sldId id="297" r:id="rId14"/>
    <p:sldId id="298" r:id="rId15"/>
    <p:sldId id="306" r:id="rId16"/>
    <p:sldId id="291" r:id="rId17"/>
    <p:sldId id="295" r:id="rId18"/>
    <p:sldId id="308" r:id="rId19"/>
    <p:sldId id="299" r:id="rId20"/>
    <p:sldId id="309" r:id="rId21"/>
    <p:sldId id="296" r:id="rId22"/>
    <p:sldId id="307" r:id="rId23"/>
    <p:sldId id="293" r:id="rId24"/>
    <p:sldId id="303" r:id="rId25"/>
    <p:sldId id="305" r:id="rId26"/>
    <p:sldId id="304" r:id="rId27"/>
    <p:sldId id="301" r:id="rId28"/>
    <p:sldId id="300" r:id="rId29"/>
    <p:sldId id="292" r:id="rId30"/>
    <p:sldId id="289" r:id="rId31"/>
    <p:sldId id="286" r:id="rId32"/>
    <p:sldId id="310" r:id="rId33"/>
    <p:sldId id="302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861ADA-B065-4AD7-8EF1-06CF9B6772E4}" v="112" dt="2025-03-10T22:38:31.420"/>
    <p1510:client id="{3EAD45ED-D39B-4CA3-B18E-E1E018B73B90}" v="11" dt="2025-03-10T22:07:17.463"/>
    <p1510:client id="{57B704BA-EDAF-4BFD-B31D-E19B0E1DF6C8}" v="2" dt="2025-03-11T12:51:40.8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388" y="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tableStyles" Target="tableStyles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notesMaster" Target="notesMasters/notesMaster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svg"/><Relationship Id="rId1" Type="http://schemas.openxmlformats.org/officeDocument/2006/relationships/image" Target="../media/image46.png"/><Relationship Id="rId4" Type="http://schemas.openxmlformats.org/officeDocument/2006/relationships/image" Target="../media/image49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svg"/><Relationship Id="rId1" Type="http://schemas.openxmlformats.org/officeDocument/2006/relationships/image" Target="../media/image46.png"/><Relationship Id="rId4" Type="http://schemas.openxmlformats.org/officeDocument/2006/relationships/image" Target="../media/image49.svg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svg"/><Relationship Id="rId1" Type="http://schemas.openxmlformats.org/officeDocument/2006/relationships/image" Target="../media/image50.png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10" Type="http://schemas.openxmlformats.org/officeDocument/2006/relationships/image" Target="../media/image59.svg"/><Relationship Id="rId4" Type="http://schemas.openxmlformats.org/officeDocument/2006/relationships/image" Target="../media/image53.svg"/><Relationship Id="rId9" Type="http://schemas.openxmlformats.org/officeDocument/2006/relationships/image" Target="../media/image58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svg"/><Relationship Id="rId1" Type="http://schemas.openxmlformats.org/officeDocument/2006/relationships/image" Target="../media/image46.png"/><Relationship Id="rId4" Type="http://schemas.openxmlformats.org/officeDocument/2006/relationships/image" Target="../media/image49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svg"/><Relationship Id="rId1" Type="http://schemas.openxmlformats.org/officeDocument/2006/relationships/image" Target="../media/image46.png"/><Relationship Id="rId4" Type="http://schemas.openxmlformats.org/officeDocument/2006/relationships/image" Target="../media/image49.svg"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svg"/><Relationship Id="rId1" Type="http://schemas.openxmlformats.org/officeDocument/2006/relationships/image" Target="../media/image50.png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10" Type="http://schemas.openxmlformats.org/officeDocument/2006/relationships/image" Target="../media/image59.svg"/><Relationship Id="rId4" Type="http://schemas.openxmlformats.org/officeDocument/2006/relationships/image" Target="../media/image53.svg"/><Relationship Id="rId9" Type="http://schemas.openxmlformats.org/officeDocument/2006/relationships/image" Target="../media/image5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C908C4-81B1-4FE5-9249-F38AE82612AB}" type="doc">
      <dgm:prSet loTypeId="urn:microsoft.com/office/officeart/2005/8/layout/p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1075B74-A286-41B1-8279-A136A9C9F805}">
      <dgm:prSet phldrT="[Text]" custT="1"/>
      <dgm:spPr/>
      <dgm:t>
        <a:bodyPr/>
        <a:lstStyle/>
        <a:p>
          <a:r>
            <a:rPr lang="en-US" sz="2000" dirty="0"/>
            <a:t>Direct investment from private equity firm in exchange for shareholding</a:t>
          </a:r>
        </a:p>
      </dgm:t>
    </dgm:pt>
    <dgm:pt modelId="{E2422A2C-909C-4E7D-B5A6-EF7C02027510}" type="parTrans" cxnId="{F6EFF75C-2334-4A76-8040-930536508A4A}">
      <dgm:prSet/>
      <dgm:spPr/>
      <dgm:t>
        <a:bodyPr/>
        <a:lstStyle/>
        <a:p>
          <a:endParaRPr lang="en-US"/>
        </a:p>
      </dgm:t>
    </dgm:pt>
    <dgm:pt modelId="{EDC04463-B2EB-400D-8B03-42D8CB1EB1F1}" type="sibTrans" cxnId="{F6EFF75C-2334-4A76-8040-930536508A4A}">
      <dgm:prSet/>
      <dgm:spPr/>
      <dgm:t>
        <a:bodyPr/>
        <a:lstStyle/>
        <a:p>
          <a:endParaRPr lang="en-US"/>
        </a:p>
      </dgm:t>
    </dgm:pt>
    <dgm:pt modelId="{433AC829-238D-4614-B45E-A356515226A7}">
      <dgm:prSet phldrT="[Text]" custT="1"/>
      <dgm:spPr/>
      <dgm:t>
        <a:bodyPr/>
        <a:lstStyle/>
        <a:p>
          <a:r>
            <a:rPr lang="en-US" sz="2000" dirty="0"/>
            <a:t>Direct investment by </a:t>
          </a:r>
          <a:r>
            <a:rPr lang="en-US" sz="2000" i="1" dirty="0"/>
            <a:t>multiple</a:t>
          </a:r>
          <a:r>
            <a:rPr lang="en-US" sz="2000" dirty="0"/>
            <a:t> private equity firms, each having a minority interest</a:t>
          </a:r>
        </a:p>
      </dgm:t>
    </dgm:pt>
    <dgm:pt modelId="{6EA6612A-D515-44B4-9485-95A2A469E92D}" type="parTrans" cxnId="{DC6D3651-1C06-4E6D-9AC0-F93EDE67D88B}">
      <dgm:prSet/>
      <dgm:spPr/>
      <dgm:t>
        <a:bodyPr/>
        <a:lstStyle/>
        <a:p>
          <a:endParaRPr lang="en-US"/>
        </a:p>
      </dgm:t>
    </dgm:pt>
    <dgm:pt modelId="{C982D67E-8090-4772-AD90-C285073E80B8}" type="sibTrans" cxnId="{DC6D3651-1C06-4E6D-9AC0-F93EDE67D88B}">
      <dgm:prSet/>
      <dgm:spPr/>
      <dgm:t>
        <a:bodyPr/>
        <a:lstStyle/>
        <a:p>
          <a:endParaRPr lang="en-US"/>
        </a:p>
      </dgm:t>
    </dgm:pt>
    <dgm:pt modelId="{4617ADA2-D997-40B6-B39F-217EA5B1680D}">
      <dgm:prSet phldrT="[Text]" custT="1"/>
      <dgm:spPr/>
      <dgm:t>
        <a:bodyPr/>
        <a:lstStyle/>
        <a:p>
          <a:r>
            <a:rPr lang="en-US" sz="2000" dirty="0"/>
            <a:t>Growth through acquisition, enabling one firm to acquire another</a:t>
          </a:r>
        </a:p>
      </dgm:t>
    </dgm:pt>
    <dgm:pt modelId="{38482E2E-5A61-410B-8C88-3126E5E77519}" type="parTrans" cxnId="{49974519-F8DD-48D2-9AF3-8CA316273661}">
      <dgm:prSet/>
      <dgm:spPr/>
      <dgm:t>
        <a:bodyPr/>
        <a:lstStyle/>
        <a:p>
          <a:endParaRPr lang="en-US"/>
        </a:p>
      </dgm:t>
    </dgm:pt>
    <dgm:pt modelId="{132E165C-8D6F-4CA9-8557-38FB19A52800}" type="sibTrans" cxnId="{49974519-F8DD-48D2-9AF3-8CA316273661}">
      <dgm:prSet/>
      <dgm:spPr/>
      <dgm:t>
        <a:bodyPr/>
        <a:lstStyle/>
        <a:p>
          <a:endParaRPr lang="en-US"/>
        </a:p>
      </dgm:t>
    </dgm:pt>
    <dgm:pt modelId="{19394432-4452-4598-995A-9478333F58EE}">
      <dgm:prSet phldrT="[Text]" custT="1"/>
      <dgm:spPr/>
      <dgm:t>
        <a:bodyPr/>
        <a:lstStyle/>
        <a:p>
          <a:r>
            <a:rPr lang="en-US" sz="2000" dirty="0"/>
            <a:t>Direct lending where the private equity firm extends credit instead of making an equity investment</a:t>
          </a:r>
        </a:p>
      </dgm:t>
    </dgm:pt>
    <dgm:pt modelId="{E847E360-A3B7-4B50-A0E3-FE3018555CC1}" type="parTrans" cxnId="{7FCE6AC6-A329-40EA-B342-ECA9D49913F0}">
      <dgm:prSet/>
      <dgm:spPr/>
      <dgm:t>
        <a:bodyPr/>
        <a:lstStyle/>
        <a:p>
          <a:endParaRPr lang="en-US"/>
        </a:p>
      </dgm:t>
    </dgm:pt>
    <dgm:pt modelId="{78EF80BA-D973-484F-9CF4-E8579EC72634}" type="sibTrans" cxnId="{7FCE6AC6-A329-40EA-B342-ECA9D49913F0}">
      <dgm:prSet/>
      <dgm:spPr/>
      <dgm:t>
        <a:bodyPr/>
        <a:lstStyle/>
        <a:p>
          <a:endParaRPr lang="en-US"/>
        </a:p>
      </dgm:t>
    </dgm:pt>
    <dgm:pt modelId="{2BE75361-A32B-4BB7-963E-42FFC93A2353}" type="pres">
      <dgm:prSet presAssocID="{36C908C4-81B1-4FE5-9249-F38AE82612AB}" presName="Name0" presStyleCnt="0">
        <dgm:presLayoutVars>
          <dgm:dir/>
          <dgm:resizeHandles val="exact"/>
        </dgm:presLayoutVars>
      </dgm:prSet>
      <dgm:spPr/>
    </dgm:pt>
    <dgm:pt modelId="{0410B944-B2CE-442F-9FAE-2AB6AADEEABB}" type="pres">
      <dgm:prSet presAssocID="{36C908C4-81B1-4FE5-9249-F38AE82612AB}" presName="bkgdShp" presStyleLbl="alignAccFollowNode1" presStyleIdx="0" presStyleCnt="1"/>
      <dgm:spPr/>
    </dgm:pt>
    <dgm:pt modelId="{6FEEA0C9-9251-4355-A09B-E70FDCF37C42}" type="pres">
      <dgm:prSet presAssocID="{36C908C4-81B1-4FE5-9249-F38AE82612AB}" presName="linComp" presStyleCnt="0"/>
      <dgm:spPr/>
    </dgm:pt>
    <dgm:pt modelId="{D56D7E32-ADB9-4362-9DD2-3FBFA33F5028}" type="pres">
      <dgm:prSet presAssocID="{51075B74-A286-41B1-8279-A136A9C9F805}" presName="compNode" presStyleCnt="0"/>
      <dgm:spPr/>
    </dgm:pt>
    <dgm:pt modelId="{4D5E8507-6A4E-413C-966E-756138606128}" type="pres">
      <dgm:prSet presAssocID="{51075B74-A286-41B1-8279-A136A9C9F805}" presName="node" presStyleLbl="node1" presStyleIdx="0" presStyleCnt="4">
        <dgm:presLayoutVars>
          <dgm:bulletEnabled val="1"/>
        </dgm:presLayoutVars>
      </dgm:prSet>
      <dgm:spPr/>
    </dgm:pt>
    <dgm:pt modelId="{6FEA9F50-C756-4A9C-92D2-4BDCF6592274}" type="pres">
      <dgm:prSet presAssocID="{51075B74-A286-41B1-8279-A136A9C9F805}" presName="invisiNode" presStyleLbl="node1" presStyleIdx="0" presStyleCnt="4"/>
      <dgm:spPr/>
    </dgm:pt>
    <dgm:pt modelId="{45B2C5B5-762A-4BC8-AA23-B69B28749A70}" type="pres">
      <dgm:prSet presAssocID="{51075B74-A286-41B1-8279-A136A9C9F805}" presName="imagNode" presStyleLbl="fgImgPlace1" presStyleIdx="0" presStyleCnt="4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31000" b="-31000"/>
          </a:stretch>
        </a:blipFill>
      </dgm:spPr>
      <dgm:extLst>
        <a:ext uri="{E40237B7-FDA0-4F09-8148-C483321AD2D9}">
          <dgm14:cNvPr xmlns:dgm14="http://schemas.microsoft.com/office/drawing/2010/diagram" id="0" name="" descr="Hierarchy with solid fill"/>
        </a:ext>
      </dgm:extLst>
    </dgm:pt>
    <dgm:pt modelId="{A292FB12-7CA9-4D6B-ADEF-4886AB2EEDA1}" type="pres">
      <dgm:prSet presAssocID="{EDC04463-B2EB-400D-8B03-42D8CB1EB1F1}" presName="sibTrans" presStyleLbl="sibTrans2D1" presStyleIdx="0" presStyleCnt="0"/>
      <dgm:spPr/>
    </dgm:pt>
    <dgm:pt modelId="{5A08F521-10B9-4906-AD3A-3FC25370EEE8}" type="pres">
      <dgm:prSet presAssocID="{433AC829-238D-4614-B45E-A356515226A7}" presName="compNode" presStyleCnt="0"/>
      <dgm:spPr/>
    </dgm:pt>
    <dgm:pt modelId="{B9260151-EBAB-4F9F-9267-EA2C12A487BD}" type="pres">
      <dgm:prSet presAssocID="{433AC829-238D-4614-B45E-A356515226A7}" presName="node" presStyleLbl="node1" presStyleIdx="1" presStyleCnt="4">
        <dgm:presLayoutVars>
          <dgm:bulletEnabled val="1"/>
        </dgm:presLayoutVars>
      </dgm:prSet>
      <dgm:spPr/>
    </dgm:pt>
    <dgm:pt modelId="{6BD6B11A-341C-41FD-833B-22EF5B360D17}" type="pres">
      <dgm:prSet presAssocID="{433AC829-238D-4614-B45E-A356515226A7}" presName="invisiNode" presStyleLbl="node1" presStyleIdx="1" presStyleCnt="4"/>
      <dgm:spPr/>
    </dgm:pt>
    <dgm:pt modelId="{598AEF3F-C9EE-44F5-82B2-B5569A6D2786}" type="pres">
      <dgm:prSet presAssocID="{433AC829-238D-4614-B45E-A356515226A7}" presName="imagNode" presStyleLbl="fgImgPlace1" presStyleIdx="1" presStyleCnt="4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31000" b="-31000"/>
          </a:stretch>
        </a:blipFill>
      </dgm:spPr>
      <dgm:extLst>
        <a:ext uri="{E40237B7-FDA0-4F09-8148-C483321AD2D9}">
          <dgm14:cNvPr xmlns:dgm14="http://schemas.microsoft.com/office/drawing/2010/diagram" id="0" name="" descr="Users with solid fill"/>
        </a:ext>
      </dgm:extLst>
    </dgm:pt>
    <dgm:pt modelId="{144B17BF-21F6-4657-9FB1-ECBF2EDB6ED9}" type="pres">
      <dgm:prSet presAssocID="{C982D67E-8090-4772-AD90-C285073E80B8}" presName="sibTrans" presStyleLbl="sibTrans2D1" presStyleIdx="0" presStyleCnt="0"/>
      <dgm:spPr/>
    </dgm:pt>
    <dgm:pt modelId="{34E3F33D-129B-4B15-8F79-B0D0128A15DD}" type="pres">
      <dgm:prSet presAssocID="{19394432-4452-4598-995A-9478333F58EE}" presName="compNode" presStyleCnt="0"/>
      <dgm:spPr/>
    </dgm:pt>
    <dgm:pt modelId="{73628A8D-5E7A-4A55-A7F1-A084E9C169C2}" type="pres">
      <dgm:prSet presAssocID="{19394432-4452-4598-995A-9478333F58EE}" presName="node" presStyleLbl="node1" presStyleIdx="2" presStyleCnt="4">
        <dgm:presLayoutVars>
          <dgm:bulletEnabled val="1"/>
        </dgm:presLayoutVars>
      </dgm:prSet>
      <dgm:spPr/>
    </dgm:pt>
    <dgm:pt modelId="{78677938-0516-4EE1-A838-EA39B24CD4B2}" type="pres">
      <dgm:prSet presAssocID="{19394432-4452-4598-995A-9478333F58EE}" presName="invisiNode" presStyleLbl="node1" presStyleIdx="2" presStyleCnt="4"/>
      <dgm:spPr/>
    </dgm:pt>
    <dgm:pt modelId="{D1F87A45-CBBC-4259-9FFA-50903C7DAB37}" type="pres">
      <dgm:prSet presAssocID="{19394432-4452-4598-995A-9478333F58EE}" presName="imagNode" presStyleLbl="fgImgPlace1" presStyleIdx="2" presStyleCnt="4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31000" b="-31000"/>
          </a:stretch>
        </a:blipFill>
      </dgm:spPr>
      <dgm:extLst>
        <a:ext uri="{E40237B7-FDA0-4F09-8148-C483321AD2D9}">
          <dgm14:cNvPr xmlns:dgm14="http://schemas.microsoft.com/office/drawing/2010/diagram" id="0" name="" descr="Loan with solid fill"/>
        </a:ext>
      </dgm:extLst>
    </dgm:pt>
    <dgm:pt modelId="{CFC5B12E-A2CA-409B-94D6-9E16C8CA10EA}" type="pres">
      <dgm:prSet presAssocID="{78EF80BA-D973-484F-9CF4-E8579EC72634}" presName="sibTrans" presStyleLbl="sibTrans2D1" presStyleIdx="0" presStyleCnt="0"/>
      <dgm:spPr/>
    </dgm:pt>
    <dgm:pt modelId="{FB9719A1-8298-435C-BB24-0EE6DCEA7133}" type="pres">
      <dgm:prSet presAssocID="{4617ADA2-D997-40B6-B39F-217EA5B1680D}" presName="compNode" presStyleCnt="0"/>
      <dgm:spPr/>
    </dgm:pt>
    <dgm:pt modelId="{126082CC-FE7A-44CA-928A-EA997A012426}" type="pres">
      <dgm:prSet presAssocID="{4617ADA2-D997-40B6-B39F-217EA5B1680D}" presName="node" presStyleLbl="node1" presStyleIdx="3" presStyleCnt="4">
        <dgm:presLayoutVars>
          <dgm:bulletEnabled val="1"/>
        </dgm:presLayoutVars>
      </dgm:prSet>
      <dgm:spPr/>
    </dgm:pt>
    <dgm:pt modelId="{66590856-2437-486B-8247-7522E5AB1586}" type="pres">
      <dgm:prSet presAssocID="{4617ADA2-D997-40B6-B39F-217EA5B1680D}" presName="invisiNode" presStyleLbl="node1" presStyleIdx="3" presStyleCnt="4"/>
      <dgm:spPr/>
    </dgm:pt>
    <dgm:pt modelId="{E3C03D1B-7957-4C96-8677-B1588FC2EE67}" type="pres">
      <dgm:prSet presAssocID="{4617ADA2-D997-40B6-B39F-217EA5B1680D}" presName="imagNode" presStyleLbl="fgImgPlace1" presStyleIdx="3" presStyleCnt="4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31000" b="-31000"/>
          </a:stretch>
        </a:blipFill>
      </dgm:spPr>
    </dgm:pt>
  </dgm:ptLst>
  <dgm:cxnLst>
    <dgm:cxn modelId="{FD380A08-7E30-4856-AB81-27E0D052BBA9}" type="presOf" srcId="{78EF80BA-D973-484F-9CF4-E8579EC72634}" destId="{CFC5B12E-A2CA-409B-94D6-9E16C8CA10EA}" srcOrd="0" destOrd="0" presId="urn:microsoft.com/office/officeart/2005/8/layout/pList2"/>
    <dgm:cxn modelId="{1DE05610-764C-404D-9496-8BAB9ECF94E8}" type="presOf" srcId="{4617ADA2-D997-40B6-B39F-217EA5B1680D}" destId="{126082CC-FE7A-44CA-928A-EA997A012426}" srcOrd="0" destOrd="0" presId="urn:microsoft.com/office/officeart/2005/8/layout/pList2"/>
    <dgm:cxn modelId="{49974519-F8DD-48D2-9AF3-8CA316273661}" srcId="{36C908C4-81B1-4FE5-9249-F38AE82612AB}" destId="{4617ADA2-D997-40B6-B39F-217EA5B1680D}" srcOrd="3" destOrd="0" parTransId="{38482E2E-5A61-410B-8C88-3126E5E77519}" sibTransId="{132E165C-8D6F-4CA9-8557-38FB19A52800}"/>
    <dgm:cxn modelId="{F6EFF75C-2334-4A76-8040-930536508A4A}" srcId="{36C908C4-81B1-4FE5-9249-F38AE82612AB}" destId="{51075B74-A286-41B1-8279-A136A9C9F805}" srcOrd="0" destOrd="0" parTransId="{E2422A2C-909C-4E7D-B5A6-EF7C02027510}" sibTransId="{EDC04463-B2EB-400D-8B03-42D8CB1EB1F1}"/>
    <dgm:cxn modelId="{981C0F41-99F6-48A0-9368-8D497AE4B4E0}" type="presOf" srcId="{C982D67E-8090-4772-AD90-C285073E80B8}" destId="{144B17BF-21F6-4657-9FB1-ECBF2EDB6ED9}" srcOrd="0" destOrd="0" presId="urn:microsoft.com/office/officeart/2005/8/layout/pList2"/>
    <dgm:cxn modelId="{7D153B64-0224-420D-8210-CB53D66EDA92}" type="presOf" srcId="{19394432-4452-4598-995A-9478333F58EE}" destId="{73628A8D-5E7A-4A55-A7F1-A084E9C169C2}" srcOrd="0" destOrd="0" presId="urn:microsoft.com/office/officeart/2005/8/layout/pList2"/>
    <dgm:cxn modelId="{1867A849-6253-4299-BF0A-68A67EF16A97}" type="presOf" srcId="{51075B74-A286-41B1-8279-A136A9C9F805}" destId="{4D5E8507-6A4E-413C-966E-756138606128}" srcOrd="0" destOrd="0" presId="urn:microsoft.com/office/officeart/2005/8/layout/pList2"/>
    <dgm:cxn modelId="{DC6D3651-1C06-4E6D-9AC0-F93EDE67D88B}" srcId="{36C908C4-81B1-4FE5-9249-F38AE82612AB}" destId="{433AC829-238D-4614-B45E-A356515226A7}" srcOrd="1" destOrd="0" parTransId="{6EA6612A-D515-44B4-9485-95A2A469E92D}" sibTransId="{C982D67E-8090-4772-AD90-C285073E80B8}"/>
    <dgm:cxn modelId="{63EA7F74-8802-4C02-8578-EEC28C5050C4}" type="presOf" srcId="{EDC04463-B2EB-400D-8B03-42D8CB1EB1F1}" destId="{A292FB12-7CA9-4D6B-ADEF-4886AB2EEDA1}" srcOrd="0" destOrd="0" presId="urn:microsoft.com/office/officeart/2005/8/layout/pList2"/>
    <dgm:cxn modelId="{941FA58A-85D4-4B8A-9FD9-0B51F56D6BE4}" type="presOf" srcId="{433AC829-238D-4614-B45E-A356515226A7}" destId="{B9260151-EBAB-4F9F-9267-EA2C12A487BD}" srcOrd="0" destOrd="0" presId="urn:microsoft.com/office/officeart/2005/8/layout/pList2"/>
    <dgm:cxn modelId="{A84694B6-F04E-4C47-9708-10CFA6F7D921}" type="presOf" srcId="{36C908C4-81B1-4FE5-9249-F38AE82612AB}" destId="{2BE75361-A32B-4BB7-963E-42FFC93A2353}" srcOrd="0" destOrd="0" presId="urn:microsoft.com/office/officeart/2005/8/layout/pList2"/>
    <dgm:cxn modelId="{7FCE6AC6-A329-40EA-B342-ECA9D49913F0}" srcId="{36C908C4-81B1-4FE5-9249-F38AE82612AB}" destId="{19394432-4452-4598-995A-9478333F58EE}" srcOrd="2" destOrd="0" parTransId="{E847E360-A3B7-4B50-A0E3-FE3018555CC1}" sibTransId="{78EF80BA-D973-484F-9CF4-E8579EC72634}"/>
    <dgm:cxn modelId="{E5498790-B28B-41EB-93FE-1D7FC3B2253E}" type="presParOf" srcId="{2BE75361-A32B-4BB7-963E-42FFC93A2353}" destId="{0410B944-B2CE-442F-9FAE-2AB6AADEEABB}" srcOrd="0" destOrd="0" presId="urn:microsoft.com/office/officeart/2005/8/layout/pList2"/>
    <dgm:cxn modelId="{40CB6D84-ECD2-413B-819C-88773678100A}" type="presParOf" srcId="{2BE75361-A32B-4BB7-963E-42FFC93A2353}" destId="{6FEEA0C9-9251-4355-A09B-E70FDCF37C42}" srcOrd="1" destOrd="0" presId="urn:microsoft.com/office/officeart/2005/8/layout/pList2"/>
    <dgm:cxn modelId="{15639E07-F24A-496D-A334-80C4C493EF94}" type="presParOf" srcId="{6FEEA0C9-9251-4355-A09B-E70FDCF37C42}" destId="{D56D7E32-ADB9-4362-9DD2-3FBFA33F5028}" srcOrd="0" destOrd="0" presId="urn:microsoft.com/office/officeart/2005/8/layout/pList2"/>
    <dgm:cxn modelId="{0AB6DC92-6441-4B5F-8170-84360902735E}" type="presParOf" srcId="{D56D7E32-ADB9-4362-9DD2-3FBFA33F5028}" destId="{4D5E8507-6A4E-413C-966E-756138606128}" srcOrd="0" destOrd="0" presId="urn:microsoft.com/office/officeart/2005/8/layout/pList2"/>
    <dgm:cxn modelId="{DD26F14B-2566-4571-B5EE-D21DDA1D1331}" type="presParOf" srcId="{D56D7E32-ADB9-4362-9DD2-3FBFA33F5028}" destId="{6FEA9F50-C756-4A9C-92D2-4BDCF6592274}" srcOrd="1" destOrd="0" presId="urn:microsoft.com/office/officeart/2005/8/layout/pList2"/>
    <dgm:cxn modelId="{5063455C-EB7E-42DF-B0DE-EB1D63808F2B}" type="presParOf" srcId="{D56D7E32-ADB9-4362-9DD2-3FBFA33F5028}" destId="{45B2C5B5-762A-4BC8-AA23-B69B28749A70}" srcOrd="2" destOrd="0" presId="urn:microsoft.com/office/officeart/2005/8/layout/pList2"/>
    <dgm:cxn modelId="{B1DA0885-7682-4E9E-96D4-C1D96088FE9B}" type="presParOf" srcId="{6FEEA0C9-9251-4355-A09B-E70FDCF37C42}" destId="{A292FB12-7CA9-4D6B-ADEF-4886AB2EEDA1}" srcOrd="1" destOrd="0" presId="urn:microsoft.com/office/officeart/2005/8/layout/pList2"/>
    <dgm:cxn modelId="{BD3FAB10-DB8C-41E4-AA4D-A483EC1FCACB}" type="presParOf" srcId="{6FEEA0C9-9251-4355-A09B-E70FDCF37C42}" destId="{5A08F521-10B9-4906-AD3A-3FC25370EEE8}" srcOrd="2" destOrd="0" presId="urn:microsoft.com/office/officeart/2005/8/layout/pList2"/>
    <dgm:cxn modelId="{08121813-DDDC-49B7-935A-65F337DBAF64}" type="presParOf" srcId="{5A08F521-10B9-4906-AD3A-3FC25370EEE8}" destId="{B9260151-EBAB-4F9F-9267-EA2C12A487BD}" srcOrd="0" destOrd="0" presId="urn:microsoft.com/office/officeart/2005/8/layout/pList2"/>
    <dgm:cxn modelId="{27BD3F25-370B-47C9-9C6C-52FD06300624}" type="presParOf" srcId="{5A08F521-10B9-4906-AD3A-3FC25370EEE8}" destId="{6BD6B11A-341C-41FD-833B-22EF5B360D17}" srcOrd="1" destOrd="0" presId="urn:microsoft.com/office/officeart/2005/8/layout/pList2"/>
    <dgm:cxn modelId="{7AA4AD15-6723-4F62-A344-76062783473C}" type="presParOf" srcId="{5A08F521-10B9-4906-AD3A-3FC25370EEE8}" destId="{598AEF3F-C9EE-44F5-82B2-B5569A6D2786}" srcOrd="2" destOrd="0" presId="urn:microsoft.com/office/officeart/2005/8/layout/pList2"/>
    <dgm:cxn modelId="{08EEFD7F-70ED-487A-B9D2-0F5672204AD6}" type="presParOf" srcId="{6FEEA0C9-9251-4355-A09B-E70FDCF37C42}" destId="{144B17BF-21F6-4657-9FB1-ECBF2EDB6ED9}" srcOrd="3" destOrd="0" presId="urn:microsoft.com/office/officeart/2005/8/layout/pList2"/>
    <dgm:cxn modelId="{24A21FF1-1D18-4A2B-A742-0086DF95B5F0}" type="presParOf" srcId="{6FEEA0C9-9251-4355-A09B-E70FDCF37C42}" destId="{34E3F33D-129B-4B15-8F79-B0D0128A15DD}" srcOrd="4" destOrd="0" presId="urn:microsoft.com/office/officeart/2005/8/layout/pList2"/>
    <dgm:cxn modelId="{C4406ABE-BA7B-4C4D-89E2-4F4814450422}" type="presParOf" srcId="{34E3F33D-129B-4B15-8F79-B0D0128A15DD}" destId="{73628A8D-5E7A-4A55-A7F1-A084E9C169C2}" srcOrd="0" destOrd="0" presId="urn:microsoft.com/office/officeart/2005/8/layout/pList2"/>
    <dgm:cxn modelId="{4B839CDF-C9E7-4251-82BB-9AE04F02A524}" type="presParOf" srcId="{34E3F33D-129B-4B15-8F79-B0D0128A15DD}" destId="{78677938-0516-4EE1-A838-EA39B24CD4B2}" srcOrd="1" destOrd="0" presId="urn:microsoft.com/office/officeart/2005/8/layout/pList2"/>
    <dgm:cxn modelId="{7B41CDCA-8CC1-4A31-A4A7-C8FA31F4177B}" type="presParOf" srcId="{34E3F33D-129B-4B15-8F79-B0D0128A15DD}" destId="{D1F87A45-CBBC-4259-9FFA-50903C7DAB37}" srcOrd="2" destOrd="0" presId="urn:microsoft.com/office/officeart/2005/8/layout/pList2"/>
    <dgm:cxn modelId="{E51D433B-A8E2-4E3F-AB9E-0C989B7B58B8}" type="presParOf" srcId="{6FEEA0C9-9251-4355-A09B-E70FDCF37C42}" destId="{CFC5B12E-A2CA-409B-94D6-9E16C8CA10EA}" srcOrd="5" destOrd="0" presId="urn:microsoft.com/office/officeart/2005/8/layout/pList2"/>
    <dgm:cxn modelId="{DBCCF671-BCCC-4220-9FCF-9F6A93F984D5}" type="presParOf" srcId="{6FEEA0C9-9251-4355-A09B-E70FDCF37C42}" destId="{FB9719A1-8298-435C-BB24-0EE6DCEA7133}" srcOrd="6" destOrd="0" presId="urn:microsoft.com/office/officeart/2005/8/layout/pList2"/>
    <dgm:cxn modelId="{102E9DC9-9F14-4070-AC7A-00B263B1BB21}" type="presParOf" srcId="{FB9719A1-8298-435C-BB24-0EE6DCEA7133}" destId="{126082CC-FE7A-44CA-928A-EA997A012426}" srcOrd="0" destOrd="0" presId="urn:microsoft.com/office/officeart/2005/8/layout/pList2"/>
    <dgm:cxn modelId="{D5BA5CDD-429A-4B81-B77C-E2B768EA65E8}" type="presParOf" srcId="{FB9719A1-8298-435C-BB24-0EE6DCEA7133}" destId="{66590856-2437-486B-8247-7522E5AB1586}" srcOrd="1" destOrd="0" presId="urn:microsoft.com/office/officeart/2005/8/layout/pList2"/>
    <dgm:cxn modelId="{07F7B336-258D-4C99-B31F-A57034FA5757}" type="presParOf" srcId="{FB9719A1-8298-435C-BB24-0EE6DCEA7133}" destId="{E3C03D1B-7957-4C96-8677-B1588FC2EE67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2D67B4-875B-4ADE-B3B8-EF0429292F3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9653ED0-950B-451B-BDFD-0CBC4B43D299}">
      <dgm:prSet phldrT="[Text]" custT="1"/>
      <dgm:spPr/>
      <dgm:t>
        <a:bodyPr/>
        <a:lstStyle/>
        <a:p>
          <a:r>
            <a:rPr lang="en-US" sz="1600"/>
            <a:t>PAs in a firm and network firm are required to comply with the Code</a:t>
          </a:r>
          <a:r>
            <a:rPr lang="en-US" sz="1600" b="1"/>
            <a:t>, irrespective of their roles, professional duties, circumstances in which their professional activities, or ownership of a firm or network firm</a:t>
          </a:r>
          <a:r>
            <a:rPr lang="en-US" sz="1600"/>
            <a:t>.</a:t>
          </a:r>
        </a:p>
      </dgm:t>
    </dgm:pt>
    <dgm:pt modelId="{4F3F0309-5322-4B29-A159-FC5DEA23D947}" type="parTrans" cxnId="{D6391EA3-A411-4211-9BF8-414D90E2A6BF}">
      <dgm:prSet/>
      <dgm:spPr/>
      <dgm:t>
        <a:bodyPr/>
        <a:lstStyle/>
        <a:p>
          <a:endParaRPr lang="en-US"/>
        </a:p>
      </dgm:t>
    </dgm:pt>
    <dgm:pt modelId="{623A815E-C5C0-4B34-ADB2-300621AFD62B}" type="sibTrans" cxnId="{D6391EA3-A411-4211-9BF8-414D90E2A6BF}">
      <dgm:prSet/>
      <dgm:spPr/>
      <dgm:t>
        <a:bodyPr/>
        <a:lstStyle/>
        <a:p>
          <a:endParaRPr lang="en-US"/>
        </a:p>
      </dgm:t>
    </dgm:pt>
    <dgm:pt modelId="{57FD374D-9756-41F5-A382-781E325C3EF9}">
      <dgm:prSet phldrT="[Text]" custT="1"/>
      <dgm:spPr/>
      <dgm:t>
        <a:bodyPr/>
        <a:lstStyle/>
        <a:p>
          <a:r>
            <a:rPr lang="en-US" sz="1600"/>
            <a:t>PAs performing professional activities pursuant to their relationship with the firm are required to comply with the Provisions in </a:t>
          </a:r>
          <a:r>
            <a:rPr lang="en-US" sz="1600" b="1"/>
            <a:t>Part 2 of the Code.</a:t>
          </a:r>
          <a:endParaRPr lang="en-US" sz="1600"/>
        </a:p>
      </dgm:t>
    </dgm:pt>
    <dgm:pt modelId="{42668AE7-D1AE-4EA4-B0DC-75FE7FCE7B6F}" type="parTrans" cxnId="{D587F37C-8373-4DFF-9E2C-A64191EF7749}">
      <dgm:prSet/>
      <dgm:spPr/>
      <dgm:t>
        <a:bodyPr/>
        <a:lstStyle/>
        <a:p>
          <a:endParaRPr lang="en-US"/>
        </a:p>
      </dgm:t>
    </dgm:pt>
    <dgm:pt modelId="{75BF3414-130E-40D1-A978-1515FD43CA13}" type="sibTrans" cxnId="{D587F37C-8373-4DFF-9E2C-A64191EF7749}">
      <dgm:prSet/>
      <dgm:spPr/>
      <dgm:t>
        <a:bodyPr/>
        <a:lstStyle/>
        <a:p>
          <a:endParaRPr lang="en-US"/>
        </a:p>
      </dgm:t>
    </dgm:pt>
    <dgm:pt modelId="{C7397B2A-0FCA-4388-BB0A-E1F4E1AA7FB1}">
      <dgm:prSet phldrT="[Text]" custT="1"/>
      <dgm:spPr/>
      <dgm:t>
        <a:bodyPr/>
        <a:lstStyle/>
        <a:p>
          <a:r>
            <a:rPr lang="en-US" sz="1600"/>
            <a:t>Firms often establish larger structure with other firms. Whether these structures constitute a network depends on the facts and circumstances (</a:t>
          </a:r>
          <a:r>
            <a:rPr lang="en-US" sz="1600" b="1"/>
            <a:t>R400.53 – 400.53A9</a:t>
          </a:r>
          <a:r>
            <a:rPr lang="en-US" sz="1600"/>
            <a:t>)</a:t>
          </a:r>
        </a:p>
      </dgm:t>
    </dgm:pt>
    <dgm:pt modelId="{DDD068A7-BDC7-47C6-9929-0898DB0A253D}" type="parTrans" cxnId="{5283FC0F-06D9-45CC-8614-E8A9A2B7F412}">
      <dgm:prSet/>
      <dgm:spPr/>
      <dgm:t>
        <a:bodyPr/>
        <a:lstStyle/>
        <a:p>
          <a:endParaRPr lang="en-US"/>
        </a:p>
      </dgm:t>
    </dgm:pt>
    <dgm:pt modelId="{8F4DBD2A-EE8F-4E3F-A893-42369BA59B85}" type="sibTrans" cxnId="{5283FC0F-06D9-45CC-8614-E8A9A2B7F412}">
      <dgm:prSet/>
      <dgm:spPr/>
      <dgm:t>
        <a:bodyPr/>
        <a:lstStyle/>
        <a:p>
          <a:endParaRPr lang="en-US"/>
        </a:p>
      </dgm:t>
    </dgm:pt>
    <dgm:pt modelId="{75482346-48AD-40DB-8BF5-24B20E0462E1}">
      <dgm:prSet phldrT="[Text]" custT="1"/>
      <dgm:spPr/>
      <dgm:t>
        <a:bodyPr/>
        <a:lstStyle/>
        <a:p>
          <a:r>
            <a:rPr lang="en-US" sz="1600"/>
            <a:t>Consider all facts and circumstances, including professional activities, interest and relationships that might threaten independence.</a:t>
          </a:r>
        </a:p>
      </dgm:t>
    </dgm:pt>
    <dgm:pt modelId="{BFBEC51A-5A90-4BB7-A45B-9F47342496CA}" type="parTrans" cxnId="{EF42E420-03DD-4AE7-9153-E86628DF321F}">
      <dgm:prSet/>
      <dgm:spPr/>
      <dgm:t>
        <a:bodyPr/>
        <a:lstStyle/>
        <a:p>
          <a:endParaRPr lang="en-US"/>
        </a:p>
      </dgm:t>
    </dgm:pt>
    <dgm:pt modelId="{2C713EF3-81B5-4B2F-8C5D-F1BE72612ED8}" type="sibTrans" cxnId="{EF42E420-03DD-4AE7-9153-E86628DF321F}">
      <dgm:prSet/>
      <dgm:spPr/>
      <dgm:t>
        <a:bodyPr/>
        <a:lstStyle/>
        <a:p>
          <a:endParaRPr lang="en-US"/>
        </a:p>
      </dgm:t>
    </dgm:pt>
    <dgm:pt modelId="{8432BDC7-3319-4507-B785-7BACF76C3495}" type="pres">
      <dgm:prSet presAssocID="{792D67B4-875B-4ADE-B3B8-EF0429292F35}" presName="Name0" presStyleCnt="0">
        <dgm:presLayoutVars>
          <dgm:chMax val="7"/>
          <dgm:chPref val="7"/>
          <dgm:dir/>
        </dgm:presLayoutVars>
      </dgm:prSet>
      <dgm:spPr/>
    </dgm:pt>
    <dgm:pt modelId="{0A46CE51-5F11-4B2A-A332-FD0361C32E16}" type="pres">
      <dgm:prSet presAssocID="{792D67B4-875B-4ADE-B3B8-EF0429292F35}" presName="Name1" presStyleCnt="0"/>
      <dgm:spPr/>
    </dgm:pt>
    <dgm:pt modelId="{8777D68F-4072-4EEA-8520-2213A8E8E231}" type="pres">
      <dgm:prSet presAssocID="{792D67B4-875B-4ADE-B3B8-EF0429292F35}" presName="cycle" presStyleCnt="0"/>
      <dgm:spPr/>
    </dgm:pt>
    <dgm:pt modelId="{0A214A89-9CD8-4C36-86B5-4F34902C916A}" type="pres">
      <dgm:prSet presAssocID="{792D67B4-875B-4ADE-B3B8-EF0429292F35}" presName="srcNode" presStyleLbl="node1" presStyleIdx="0" presStyleCnt="4"/>
      <dgm:spPr/>
    </dgm:pt>
    <dgm:pt modelId="{B345792C-F7A6-4991-A263-D0B3C0119519}" type="pres">
      <dgm:prSet presAssocID="{792D67B4-875B-4ADE-B3B8-EF0429292F35}" presName="conn" presStyleLbl="parChTrans1D2" presStyleIdx="0" presStyleCnt="1"/>
      <dgm:spPr/>
    </dgm:pt>
    <dgm:pt modelId="{2CF52847-3B42-494A-B6C7-4E697AEA7207}" type="pres">
      <dgm:prSet presAssocID="{792D67B4-875B-4ADE-B3B8-EF0429292F35}" presName="extraNode" presStyleLbl="node1" presStyleIdx="0" presStyleCnt="4"/>
      <dgm:spPr/>
    </dgm:pt>
    <dgm:pt modelId="{EF521225-4056-4DCB-B8E5-DEFF3D819B16}" type="pres">
      <dgm:prSet presAssocID="{792D67B4-875B-4ADE-B3B8-EF0429292F35}" presName="dstNode" presStyleLbl="node1" presStyleIdx="0" presStyleCnt="4"/>
      <dgm:spPr/>
    </dgm:pt>
    <dgm:pt modelId="{567760D5-1950-493B-97B5-3CBB22E30454}" type="pres">
      <dgm:prSet presAssocID="{59653ED0-950B-451B-BDFD-0CBC4B43D299}" presName="text_1" presStyleLbl="node1" presStyleIdx="0" presStyleCnt="4">
        <dgm:presLayoutVars>
          <dgm:bulletEnabled val="1"/>
        </dgm:presLayoutVars>
      </dgm:prSet>
      <dgm:spPr/>
    </dgm:pt>
    <dgm:pt modelId="{CF7970FE-E395-4704-8B6B-90F2794B3D6B}" type="pres">
      <dgm:prSet presAssocID="{59653ED0-950B-451B-BDFD-0CBC4B43D299}" presName="accent_1" presStyleCnt="0"/>
      <dgm:spPr/>
    </dgm:pt>
    <dgm:pt modelId="{73AC88B6-FADA-4499-9293-A9C4B0E079B9}" type="pres">
      <dgm:prSet presAssocID="{59653ED0-950B-451B-BDFD-0CBC4B43D299}" presName="accentRepeatNode" presStyleLbl="solidFgAcc1" presStyleIdx="0" presStyleCnt="4"/>
      <dgm:spPr/>
    </dgm:pt>
    <dgm:pt modelId="{7C791F8A-8352-4AA5-AFCA-1AE468AEB29F}" type="pres">
      <dgm:prSet presAssocID="{57FD374D-9756-41F5-A382-781E325C3EF9}" presName="text_2" presStyleLbl="node1" presStyleIdx="1" presStyleCnt="4">
        <dgm:presLayoutVars>
          <dgm:bulletEnabled val="1"/>
        </dgm:presLayoutVars>
      </dgm:prSet>
      <dgm:spPr/>
    </dgm:pt>
    <dgm:pt modelId="{BA5A6DE3-407D-4DDF-A503-8FF539E9433B}" type="pres">
      <dgm:prSet presAssocID="{57FD374D-9756-41F5-A382-781E325C3EF9}" presName="accent_2" presStyleCnt="0"/>
      <dgm:spPr/>
    </dgm:pt>
    <dgm:pt modelId="{E15A7983-B785-4772-86ED-1DC6235C8F26}" type="pres">
      <dgm:prSet presAssocID="{57FD374D-9756-41F5-A382-781E325C3EF9}" presName="accentRepeatNode" presStyleLbl="solidFgAcc1" presStyleIdx="1" presStyleCnt="4"/>
      <dgm:spPr/>
    </dgm:pt>
    <dgm:pt modelId="{A9F36191-773C-40C2-AD18-3E5E105C9348}" type="pres">
      <dgm:prSet presAssocID="{C7397B2A-0FCA-4388-BB0A-E1F4E1AA7FB1}" presName="text_3" presStyleLbl="node1" presStyleIdx="2" presStyleCnt="4">
        <dgm:presLayoutVars>
          <dgm:bulletEnabled val="1"/>
        </dgm:presLayoutVars>
      </dgm:prSet>
      <dgm:spPr/>
    </dgm:pt>
    <dgm:pt modelId="{A212E99D-6B34-4A59-8502-EBE3308C6E6E}" type="pres">
      <dgm:prSet presAssocID="{C7397B2A-0FCA-4388-BB0A-E1F4E1AA7FB1}" presName="accent_3" presStyleCnt="0"/>
      <dgm:spPr/>
    </dgm:pt>
    <dgm:pt modelId="{B052AF07-0CE2-48E4-A3D3-BAE4BD153440}" type="pres">
      <dgm:prSet presAssocID="{C7397B2A-0FCA-4388-BB0A-E1F4E1AA7FB1}" presName="accentRepeatNode" presStyleLbl="solidFgAcc1" presStyleIdx="2" presStyleCnt="4"/>
      <dgm:spPr/>
    </dgm:pt>
    <dgm:pt modelId="{6AC6257C-A5D9-4C9B-BE06-225CCF1AB820}" type="pres">
      <dgm:prSet presAssocID="{75482346-48AD-40DB-8BF5-24B20E0462E1}" presName="text_4" presStyleLbl="node1" presStyleIdx="3" presStyleCnt="4">
        <dgm:presLayoutVars>
          <dgm:bulletEnabled val="1"/>
        </dgm:presLayoutVars>
      </dgm:prSet>
      <dgm:spPr/>
    </dgm:pt>
    <dgm:pt modelId="{B7C8492F-5B15-4004-8D1F-5AA2C68E45FA}" type="pres">
      <dgm:prSet presAssocID="{75482346-48AD-40DB-8BF5-24B20E0462E1}" presName="accent_4" presStyleCnt="0"/>
      <dgm:spPr/>
    </dgm:pt>
    <dgm:pt modelId="{E1A6097F-D83E-418F-996E-34B2A1CA470B}" type="pres">
      <dgm:prSet presAssocID="{75482346-48AD-40DB-8BF5-24B20E0462E1}" presName="accentRepeatNode" presStyleLbl="solidFgAcc1" presStyleIdx="3" presStyleCnt="4"/>
      <dgm:spPr/>
    </dgm:pt>
  </dgm:ptLst>
  <dgm:cxnLst>
    <dgm:cxn modelId="{5283FC0F-06D9-45CC-8614-E8A9A2B7F412}" srcId="{792D67B4-875B-4ADE-B3B8-EF0429292F35}" destId="{C7397B2A-0FCA-4388-BB0A-E1F4E1AA7FB1}" srcOrd="2" destOrd="0" parTransId="{DDD068A7-BDC7-47C6-9929-0898DB0A253D}" sibTransId="{8F4DBD2A-EE8F-4E3F-A893-42369BA59B85}"/>
    <dgm:cxn modelId="{EF42E420-03DD-4AE7-9153-E86628DF321F}" srcId="{792D67B4-875B-4ADE-B3B8-EF0429292F35}" destId="{75482346-48AD-40DB-8BF5-24B20E0462E1}" srcOrd="3" destOrd="0" parTransId="{BFBEC51A-5A90-4BB7-A45B-9F47342496CA}" sibTransId="{2C713EF3-81B5-4B2F-8C5D-F1BE72612ED8}"/>
    <dgm:cxn modelId="{A4E6AE32-CD1C-48BF-94A9-4001A1199B9E}" type="presOf" srcId="{59653ED0-950B-451B-BDFD-0CBC4B43D299}" destId="{567760D5-1950-493B-97B5-3CBB22E30454}" srcOrd="0" destOrd="0" presId="urn:microsoft.com/office/officeart/2008/layout/VerticalCurvedList"/>
    <dgm:cxn modelId="{EFBD0669-65B3-4A9E-9416-6C1D9E5C5113}" type="presOf" srcId="{75482346-48AD-40DB-8BF5-24B20E0462E1}" destId="{6AC6257C-A5D9-4C9B-BE06-225CCF1AB820}" srcOrd="0" destOrd="0" presId="urn:microsoft.com/office/officeart/2008/layout/VerticalCurvedList"/>
    <dgm:cxn modelId="{890E7150-252B-4600-919C-29B75E15E2E2}" type="presOf" srcId="{C7397B2A-0FCA-4388-BB0A-E1F4E1AA7FB1}" destId="{A9F36191-773C-40C2-AD18-3E5E105C9348}" srcOrd="0" destOrd="0" presId="urn:microsoft.com/office/officeart/2008/layout/VerticalCurvedList"/>
    <dgm:cxn modelId="{5C92F159-0656-4861-A0A6-1E65688A6E6A}" type="presOf" srcId="{623A815E-C5C0-4B34-ADB2-300621AFD62B}" destId="{B345792C-F7A6-4991-A263-D0B3C0119519}" srcOrd="0" destOrd="0" presId="urn:microsoft.com/office/officeart/2008/layout/VerticalCurvedList"/>
    <dgm:cxn modelId="{D587F37C-8373-4DFF-9E2C-A64191EF7749}" srcId="{792D67B4-875B-4ADE-B3B8-EF0429292F35}" destId="{57FD374D-9756-41F5-A382-781E325C3EF9}" srcOrd="1" destOrd="0" parTransId="{42668AE7-D1AE-4EA4-B0DC-75FE7FCE7B6F}" sibTransId="{75BF3414-130E-40D1-A978-1515FD43CA13}"/>
    <dgm:cxn modelId="{D6391EA3-A411-4211-9BF8-414D90E2A6BF}" srcId="{792D67B4-875B-4ADE-B3B8-EF0429292F35}" destId="{59653ED0-950B-451B-BDFD-0CBC4B43D299}" srcOrd="0" destOrd="0" parTransId="{4F3F0309-5322-4B29-A159-FC5DEA23D947}" sibTransId="{623A815E-C5C0-4B34-ADB2-300621AFD62B}"/>
    <dgm:cxn modelId="{EE55C5AE-7E01-40FB-9002-91CD560125C8}" type="presOf" srcId="{792D67B4-875B-4ADE-B3B8-EF0429292F35}" destId="{8432BDC7-3319-4507-B785-7BACF76C3495}" srcOrd="0" destOrd="0" presId="urn:microsoft.com/office/officeart/2008/layout/VerticalCurvedList"/>
    <dgm:cxn modelId="{F44265CD-910A-482A-A3D5-B93AC848BDD9}" type="presOf" srcId="{57FD374D-9756-41F5-A382-781E325C3EF9}" destId="{7C791F8A-8352-4AA5-AFCA-1AE468AEB29F}" srcOrd="0" destOrd="0" presId="urn:microsoft.com/office/officeart/2008/layout/VerticalCurvedList"/>
    <dgm:cxn modelId="{3D784633-6FDD-43F4-AB14-E8CAB01AADDE}" type="presParOf" srcId="{8432BDC7-3319-4507-B785-7BACF76C3495}" destId="{0A46CE51-5F11-4B2A-A332-FD0361C32E16}" srcOrd="0" destOrd="0" presId="urn:microsoft.com/office/officeart/2008/layout/VerticalCurvedList"/>
    <dgm:cxn modelId="{5A0AD848-78E7-4FE3-8F4C-697DBD3E582B}" type="presParOf" srcId="{0A46CE51-5F11-4B2A-A332-FD0361C32E16}" destId="{8777D68F-4072-4EEA-8520-2213A8E8E231}" srcOrd="0" destOrd="0" presId="urn:microsoft.com/office/officeart/2008/layout/VerticalCurvedList"/>
    <dgm:cxn modelId="{CD363EA4-CCE6-4F74-BD16-2F85D93F854F}" type="presParOf" srcId="{8777D68F-4072-4EEA-8520-2213A8E8E231}" destId="{0A214A89-9CD8-4C36-86B5-4F34902C916A}" srcOrd="0" destOrd="0" presId="urn:microsoft.com/office/officeart/2008/layout/VerticalCurvedList"/>
    <dgm:cxn modelId="{BF994F1D-E3B2-46F0-84A7-F68AA5F7A8E4}" type="presParOf" srcId="{8777D68F-4072-4EEA-8520-2213A8E8E231}" destId="{B345792C-F7A6-4991-A263-D0B3C0119519}" srcOrd="1" destOrd="0" presId="urn:microsoft.com/office/officeart/2008/layout/VerticalCurvedList"/>
    <dgm:cxn modelId="{C81225A3-9734-4EE6-8A4F-F933D382769D}" type="presParOf" srcId="{8777D68F-4072-4EEA-8520-2213A8E8E231}" destId="{2CF52847-3B42-494A-B6C7-4E697AEA7207}" srcOrd="2" destOrd="0" presId="urn:microsoft.com/office/officeart/2008/layout/VerticalCurvedList"/>
    <dgm:cxn modelId="{A839BD1E-5B9D-4CF3-85C8-81F4F43DB8C4}" type="presParOf" srcId="{8777D68F-4072-4EEA-8520-2213A8E8E231}" destId="{EF521225-4056-4DCB-B8E5-DEFF3D819B16}" srcOrd="3" destOrd="0" presId="urn:microsoft.com/office/officeart/2008/layout/VerticalCurvedList"/>
    <dgm:cxn modelId="{98B5E0EA-5DD4-4D04-80EF-799D256C2F1A}" type="presParOf" srcId="{0A46CE51-5F11-4B2A-A332-FD0361C32E16}" destId="{567760D5-1950-493B-97B5-3CBB22E30454}" srcOrd="1" destOrd="0" presId="urn:microsoft.com/office/officeart/2008/layout/VerticalCurvedList"/>
    <dgm:cxn modelId="{BF4A47BF-3BBB-47EC-83C2-9291D8133B89}" type="presParOf" srcId="{0A46CE51-5F11-4B2A-A332-FD0361C32E16}" destId="{CF7970FE-E395-4704-8B6B-90F2794B3D6B}" srcOrd="2" destOrd="0" presId="urn:microsoft.com/office/officeart/2008/layout/VerticalCurvedList"/>
    <dgm:cxn modelId="{100AB617-87E9-449E-A5FE-EC6E9AF4DBC9}" type="presParOf" srcId="{CF7970FE-E395-4704-8B6B-90F2794B3D6B}" destId="{73AC88B6-FADA-4499-9293-A9C4B0E079B9}" srcOrd="0" destOrd="0" presId="urn:microsoft.com/office/officeart/2008/layout/VerticalCurvedList"/>
    <dgm:cxn modelId="{32DD0ABD-7568-4EFB-B720-06DEF1BBF044}" type="presParOf" srcId="{0A46CE51-5F11-4B2A-A332-FD0361C32E16}" destId="{7C791F8A-8352-4AA5-AFCA-1AE468AEB29F}" srcOrd="3" destOrd="0" presId="urn:microsoft.com/office/officeart/2008/layout/VerticalCurvedList"/>
    <dgm:cxn modelId="{86E794B3-3E82-48FA-B4D0-AE2D76B82313}" type="presParOf" srcId="{0A46CE51-5F11-4B2A-A332-FD0361C32E16}" destId="{BA5A6DE3-407D-4DDF-A503-8FF539E9433B}" srcOrd="4" destOrd="0" presId="urn:microsoft.com/office/officeart/2008/layout/VerticalCurvedList"/>
    <dgm:cxn modelId="{805229AA-A49B-4986-8D62-D8ACD404AE23}" type="presParOf" srcId="{BA5A6DE3-407D-4DDF-A503-8FF539E9433B}" destId="{E15A7983-B785-4772-86ED-1DC6235C8F26}" srcOrd="0" destOrd="0" presId="urn:microsoft.com/office/officeart/2008/layout/VerticalCurvedList"/>
    <dgm:cxn modelId="{9C6D0BE6-A53F-4C34-89AF-C09E757DFDBC}" type="presParOf" srcId="{0A46CE51-5F11-4B2A-A332-FD0361C32E16}" destId="{A9F36191-773C-40C2-AD18-3E5E105C9348}" srcOrd="5" destOrd="0" presId="urn:microsoft.com/office/officeart/2008/layout/VerticalCurvedList"/>
    <dgm:cxn modelId="{CC82E633-3997-4292-B5CE-A0FD276D4E01}" type="presParOf" srcId="{0A46CE51-5F11-4B2A-A332-FD0361C32E16}" destId="{A212E99D-6B34-4A59-8502-EBE3308C6E6E}" srcOrd="6" destOrd="0" presId="urn:microsoft.com/office/officeart/2008/layout/VerticalCurvedList"/>
    <dgm:cxn modelId="{3D4BD80F-2A2D-4276-BDB6-7BCE3161FC9A}" type="presParOf" srcId="{A212E99D-6B34-4A59-8502-EBE3308C6E6E}" destId="{B052AF07-0CE2-48E4-A3D3-BAE4BD153440}" srcOrd="0" destOrd="0" presId="urn:microsoft.com/office/officeart/2008/layout/VerticalCurvedList"/>
    <dgm:cxn modelId="{544D4C43-ED90-4373-82CE-26F00B7FECBB}" type="presParOf" srcId="{0A46CE51-5F11-4B2A-A332-FD0361C32E16}" destId="{6AC6257C-A5D9-4C9B-BE06-225CCF1AB820}" srcOrd="7" destOrd="0" presId="urn:microsoft.com/office/officeart/2008/layout/VerticalCurvedList"/>
    <dgm:cxn modelId="{2F0C7D5A-BB44-4BC3-BA6A-5B14C6AEC00D}" type="presParOf" srcId="{0A46CE51-5F11-4B2A-A332-FD0361C32E16}" destId="{B7C8492F-5B15-4004-8D1F-5AA2C68E45FA}" srcOrd="8" destOrd="0" presId="urn:microsoft.com/office/officeart/2008/layout/VerticalCurvedList"/>
    <dgm:cxn modelId="{E3C62F1E-6C23-4840-B8E6-2E7AF7091613}" type="presParOf" srcId="{B7C8492F-5B15-4004-8D1F-5AA2C68E45FA}" destId="{E1A6097F-D83E-418F-996E-34B2A1CA470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32F52C1-47C8-4107-9ED2-42B3DE2CD91F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5AA13B9-7F71-46C5-BDEE-4D8C152ED24A}">
      <dgm:prSet phldrT="[Text]"/>
      <dgm:spPr/>
      <dgm:t>
        <a:bodyPr/>
        <a:lstStyle/>
        <a:p>
          <a:r>
            <a:rPr lang="en-US"/>
            <a:t>Conflict of Interest</a:t>
          </a:r>
        </a:p>
      </dgm:t>
    </dgm:pt>
    <dgm:pt modelId="{4D47910D-D850-4BEE-B207-633B9C31E4C9}" type="parTrans" cxnId="{D1244A7E-A163-4208-8E3A-1B235ED3DC7C}">
      <dgm:prSet/>
      <dgm:spPr/>
      <dgm:t>
        <a:bodyPr/>
        <a:lstStyle/>
        <a:p>
          <a:endParaRPr lang="en-US"/>
        </a:p>
      </dgm:t>
    </dgm:pt>
    <dgm:pt modelId="{ABFB9F7B-F569-4694-8D2F-90D7D7250A4C}" type="sibTrans" cxnId="{D1244A7E-A163-4208-8E3A-1B235ED3DC7C}">
      <dgm:prSet/>
      <dgm:spPr/>
      <dgm:t>
        <a:bodyPr/>
        <a:lstStyle/>
        <a:p>
          <a:endParaRPr lang="en-US"/>
        </a:p>
      </dgm:t>
    </dgm:pt>
    <dgm:pt modelId="{C23ECDC0-B05C-4447-8A10-92FDC344FA34}">
      <dgm:prSet phldrT="[Text]"/>
      <dgm:spPr/>
      <dgm:t>
        <a:bodyPr/>
        <a:lstStyle/>
        <a:p>
          <a:r>
            <a:rPr lang="en-US"/>
            <a:t>Confidentiality</a:t>
          </a:r>
        </a:p>
      </dgm:t>
    </dgm:pt>
    <dgm:pt modelId="{974963A3-3330-4A5C-BF5B-D2323B1D4603}" type="parTrans" cxnId="{5DF82BBE-1B9A-4721-AB25-4AF6DD1D3328}">
      <dgm:prSet/>
      <dgm:spPr/>
      <dgm:t>
        <a:bodyPr/>
        <a:lstStyle/>
        <a:p>
          <a:endParaRPr lang="en-US"/>
        </a:p>
      </dgm:t>
    </dgm:pt>
    <dgm:pt modelId="{E0094ECA-AB43-4BAF-9234-A124DD27DAD2}" type="sibTrans" cxnId="{5DF82BBE-1B9A-4721-AB25-4AF6DD1D3328}">
      <dgm:prSet/>
      <dgm:spPr/>
      <dgm:t>
        <a:bodyPr/>
        <a:lstStyle/>
        <a:p>
          <a:endParaRPr lang="en-US"/>
        </a:p>
      </dgm:t>
    </dgm:pt>
    <dgm:pt modelId="{3E861E6C-E51D-4CEB-B2C3-DF3C9259612B}">
      <dgm:prSet phldrT="[Text]"/>
      <dgm:spPr/>
      <dgm:t>
        <a:bodyPr/>
        <a:lstStyle/>
        <a:p>
          <a:r>
            <a:rPr lang="en-US"/>
            <a:t>Professional Arrangements</a:t>
          </a:r>
        </a:p>
      </dgm:t>
    </dgm:pt>
    <dgm:pt modelId="{4BE35C30-BB67-4411-B820-91E0F351ADC0}" type="parTrans" cxnId="{95611268-C970-430A-9161-1B569ED544D8}">
      <dgm:prSet/>
      <dgm:spPr/>
      <dgm:t>
        <a:bodyPr/>
        <a:lstStyle/>
        <a:p>
          <a:endParaRPr lang="en-US"/>
        </a:p>
      </dgm:t>
    </dgm:pt>
    <dgm:pt modelId="{AD1D85C1-5276-44DC-8F1F-96F94BCFAFD9}" type="sibTrans" cxnId="{95611268-C970-430A-9161-1B569ED544D8}">
      <dgm:prSet/>
      <dgm:spPr/>
      <dgm:t>
        <a:bodyPr/>
        <a:lstStyle/>
        <a:p>
          <a:endParaRPr lang="en-US"/>
        </a:p>
      </dgm:t>
    </dgm:pt>
    <dgm:pt modelId="{C9BF9B27-D191-46CA-A44D-4139168DD861}">
      <dgm:prSet phldrT="[Text]"/>
      <dgm:spPr/>
      <dgm:t>
        <a:bodyPr/>
        <a:lstStyle/>
        <a:p>
          <a:r>
            <a:rPr lang="en-US"/>
            <a:t>Fees and Remuneration</a:t>
          </a:r>
        </a:p>
      </dgm:t>
    </dgm:pt>
    <dgm:pt modelId="{A723F1B3-0988-455E-8811-F49938FB99E6}" type="parTrans" cxnId="{E8B59BA4-94BF-44F7-84E5-25B0581FAD7B}">
      <dgm:prSet/>
      <dgm:spPr/>
      <dgm:t>
        <a:bodyPr/>
        <a:lstStyle/>
        <a:p>
          <a:endParaRPr lang="en-US"/>
        </a:p>
      </dgm:t>
    </dgm:pt>
    <dgm:pt modelId="{B0243018-3BF1-4890-BD4F-D1C9C60369D7}" type="sibTrans" cxnId="{E8B59BA4-94BF-44F7-84E5-25B0581FAD7B}">
      <dgm:prSet/>
      <dgm:spPr/>
      <dgm:t>
        <a:bodyPr/>
        <a:lstStyle/>
        <a:p>
          <a:endParaRPr lang="en-US"/>
        </a:p>
      </dgm:t>
    </dgm:pt>
    <dgm:pt modelId="{BA29F18C-C163-430C-8889-B3983147653A}">
      <dgm:prSet phldrT="[Text]"/>
      <dgm:spPr/>
      <dgm:t>
        <a:bodyPr/>
        <a:lstStyle/>
        <a:p>
          <a:r>
            <a:rPr lang="en-US"/>
            <a:t>Inducements</a:t>
          </a:r>
        </a:p>
      </dgm:t>
    </dgm:pt>
    <dgm:pt modelId="{79F418D6-9592-4B75-8BF0-AC39B1E6E9DB}" type="parTrans" cxnId="{D517982A-9B7E-45C4-B1A3-F15E370014D4}">
      <dgm:prSet/>
      <dgm:spPr/>
      <dgm:t>
        <a:bodyPr/>
        <a:lstStyle/>
        <a:p>
          <a:endParaRPr lang="en-US"/>
        </a:p>
      </dgm:t>
    </dgm:pt>
    <dgm:pt modelId="{33A2A815-DAAD-4C51-B971-C096CC3BE2BA}" type="sibTrans" cxnId="{D517982A-9B7E-45C4-B1A3-F15E370014D4}">
      <dgm:prSet/>
      <dgm:spPr/>
      <dgm:t>
        <a:bodyPr/>
        <a:lstStyle/>
        <a:p>
          <a:endParaRPr lang="en-US"/>
        </a:p>
      </dgm:t>
    </dgm:pt>
    <dgm:pt modelId="{0D2810DF-20DF-4722-A69E-33FD87EF8197}" type="pres">
      <dgm:prSet presAssocID="{432F52C1-47C8-4107-9ED2-42B3DE2CD91F}" presName="diagram" presStyleCnt="0">
        <dgm:presLayoutVars>
          <dgm:dir/>
          <dgm:resizeHandles val="exact"/>
        </dgm:presLayoutVars>
      </dgm:prSet>
      <dgm:spPr/>
    </dgm:pt>
    <dgm:pt modelId="{C28091A9-B0FD-4F42-B440-EFBC191F335F}" type="pres">
      <dgm:prSet presAssocID="{35AA13B9-7F71-46C5-BDEE-4D8C152ED24A}" presName="node" presStyleLbl="node1" presStyleIdx="0" presStyleCnt="5">
        <dgm:presLayoutVars>
          <dgm:bulletEnabled val="1"/>
        </dgm:presLayoutVars>
      </dgm:prSet>
      <dgm:spPr/>
    </dgm:pt>
    <dgm:pt modelId="{F07EF1A4-1A47-4BF3-B466-C3E7BFEA0EC2}" type="pres">
      <dgm:prSet presAssocID="{ABFB9F7B-F569-4694-8D2F-90D7D7250A4C}" presName="sibTrans" presStyleCnt="0"/>
      <dgm:spPr/>
    </dgm:pt>
    <dgm:pt modelId="{B718F8E3-B0DC-4B0D-8BBA-DC12835358B2}" type="pres">
      <dgm:prSet presAssocID="{C23ECDC0-B05C-4447-8A10-92FDC344FA34}" presName="node" presStyleLbl="node1" presStyleIdx="1" presStyleCnt="5">
        <dgm:presLayoutVars>
          <dgm:bulletEnabled val="1"/>
        </dgm:presLayoutVars>
      </dgm:prSet>
      <dgm:spPr/>
    </dgm:pt>
    <dgm:pt modelId="{C0AF0D2E-AD9D-48A8-B017-F8A1A095E18A}" type="pres">
      <dgm:prSet presAssocID="{E0094ECA-AB43-4BAF-9234-A124DD27DAD2}" presName="sibTrans" presStyleCnt="0"/>
      <dgm:spPr/>
    </dgm:pt>
    <dgm:pt modelId="{5128BC55-B891-4531-ABDD-91923B62422E}" type="pres">
      <dgm:prSet presAssocID="{3E861E6C-E51D-4CEB-B2C3-DF3C9259612B}" presName="node" presStyleLbl="node1" presStyleIdx="2" presStyleCnt="5">
        <dgm:presLayoutVars>
          <dgm:bulletEnabled val="1"/>
        </dgm:presLayoutVars>
      </dgm:prSet>
      <dgm:spPr/>
    </dgm:pt>
    <dgm:pt modelId="{6142E545-BA00-4C42-9D21-F09678CE1085}" type="pres">
      <dgm:prSet presAssocID="{AD1D85C1-5276-44DC-8F1F-96F94BCFAFD9}" presName="sibTrans" presStyleCnt="0"/>
      <dgm:spPr/>
    </dgm:pt>
    <dgm:pt modelId="{6AA8EE56-04F7-4037-BBBF-F5897A2F9FEE}" type="pres">
      <dgm:prSet presAssocID="{C9BF9B27-D191-46CA-A44D-4139168DD861}" presName="node" presStyleLbl="node1" presStyleIdx="3" presStyleCnt="5">
        <dgm:presLayoutVars>
          <dgm:bulletEnabled val="1"/>
        </dgm:presLayoutVars>
      </dgm:prSet>
      <dgm:spPr/>
    </dgm:pt>
    <dgm:pt modelId="{1510E9F0-15CB-4239-BD69-F7A629F52C4C}" type="pres">
      <dgm:prSet presAssocID="{B0243018-3BF1-4890-BD4F-D1C9C60369D7}" presName="sibTrans" presStyleCnt="0"/>
      <dgm:spPr/>
    </dgm:pt>
    <dgm:pt modelId="{82FB357E-A5F5-46A0-8F20-639140D3FFF2}" type="pres">
      <dgm:prSet presAssocID="{BA29F18C-C163-430C-8889-B3983147653A}" presName="node" presStyleLbl="node1" presStyleIdx="4" presStyleCnt="5">
        <dgm:presLayoutVars>
          <dgm:bulletEnabled val="1"/>
        </dgm:presLayoutVars>
      </dgm:prSet>
      <dgm:spPr/>
    </dgm:pt>
  </dgm:ptLst>
  <dgm:cxnLst>
    <dgm:cxn modelId="{45E8AD0C-07D4-4C56-AB07-5B282755F0E4}" type="presOf" srcId="{432F52C1-47C8-4107-9ED2-42B3DE2CD91F}" destId="{0D2810DF-20DF-4722-A69E-33FD87EF8197}" srcOrd="0" destOrd="0" presId="urn:microsoft.com/office/officeart/2005/8/layout/default"/>
    <dgm:cxn modelId="{D4213927-CAB0-410B-A0C4-086503725503}" type="presOf" srcId="{3E861E6C-E51D-4CEB-B2C3-DF3C9259612B}" destId="{5128BC55-B891-4531-ABDD-91923B62422E}" srcOrd="0" destOrd="0" presId="urn:microsoft.com/office/officeart/2005/8/layout/default"/>
    <dgm:cxn modelId="{D517982A-9B7E-45C4-B1A3-F15E370014D4}" srcId="{432F52C1-47C8-4107-9ED2-42B3DE2CD91F}" destId="{BA29F18C-C163-430C-8889-B3983147653A}" srcOrd="4" destOrd="0" parTransId="{79F418D6-9592-4B75-8BF0-AC39B1E6E9DB}" sibTransId="{33A2A815-DAAD-4C51-B971-C096CC3BE2BA}"/>
    <dgm:cxn modelId="{C44A982F-989E-41F3-B661-DE043CB226E4}" type="presOf" srcId="{35AA13B9-7F71-46C5-BDEE-4D8C152ED24A}" destId="{C28091A9-B0FD-4F42-B440-EFBC191F335F}" srcOrd="0" destOrd="0" presId="urn:microsoft.com/office/officeart/2005/8/layout/default"/>
    <dgm:cxn modelId="{95611268-C970-430A-9161-1B569ED544D8}" srcId="{432F52C1-47C8-4107-9ED2-42B3DE2CD91F}" destId="{3E861E6C-E51D-4CEB-B2C3-DF3C9259612B}" srcOrd="2" destOrd="0" parTransId="{4BE35C30-BB67-4411-B820-91E0F351ADC0}" sibTransId="{AD1D85C1-5276-44DC-8F1F-96F94BCFAFD9}"/>
    <dgm:cxn modelId="{D1244A7E-A163-4208-8E3A-1B235ED3DC7C}" srcId="{432F52C1-47C8-4107-9ED2-42B3DE2CD91F}" destId="{35AA13B9-7F71-46C5-BDEE-4D8C152ED24A}" srcOrd="0" destOrd="0" parTransId="{4D47910D-D850-4BEE-B207-633B9C31E4C9}" sibTransId="{ABFB9F7B-F569-4694-8D2F-90D7D7250A4C}"/>
    <dgm:cxn modelId="{E8B59BA4-94BF-44F7-84E5-25B0581FAD7B}" srcId="{432F52C1-47C8-4107-9ED2-42B3DE2CD91F}" destId="{C9BF9B27-D191-46CA-A44D-4139168DD861}" srcOrd="3" destOrd="0" parTransId="{A723F1B3-0988-455E-8811-F49938FB99E6}" sibTransId="{B0243018-3BF1-4890-BD4F-D1C9C60369D7}"/>
    <dgm:cxn modelId="{5DF82BBE-1B9A-4721-AB25-4AF6DD1D3328}" srcId="{432F52C1-47C8-4107-9ED2-42B3DE2CD91F}" destId="{C23ECDC0-B05C-4447-8A10-92FDC344FA34}" srcOrd="1" destOrd="0" parTransId="{974963A3-3330-4A5C-BF5B-D2323B1D4603}" sibTransId="{E0094ECA-AB43-4BAF-9234-A124DD27DAD2}"/>
    <dgm:cxn modelId="{5EAB0ED6-6E5B-4C09-8834-D29B305D6E5F}" type="presOf" srcId="{C9BF9B27-D191-46CA-A44D-4139168DD861}" destId="{6AA8EE56-04F7-4037-BBBF-F5897A2F9FEE}" srcOrd="0" destOrd="0" presId="urn:microsoft.com/office/officeart/2005/8/layout/default"/>
    <dgm:cxn modelId="{864D06DD-77C7-488C-80C2-5938C0F0B769}" type="presOf" srcId="{BA29F18C-C163-430C-8889-B3983147653A}" destId="{82FB357E-A5F5-46A0-8F20-639140D3FFF2}" srcOrd="0" destOrd="0" presId="urn:microsoft.com/office/officeart/2005/8/layout/default"/>
    <dgm:cxn modelId="{49B580FB-43C7-4BAF-97FE-3643687498A0}" type="presOf" srcId="{C23ECDC0-B05C-4447-8A10-92FDC344FA34}" destId="{B718F8E3-B0DC-4B0D-8BBA-DC12835358B2}" srcOrd="0" destOrd="0" presId="urn:microsoft.com/office/officeart/2005/8/layout/default"/>
    <dgm:cxn modelId="{9E232F6A-A726-48AE-8848-F3D3B63EBB6F}" type="presParOf" srcId="{0D2810DF-20DF-4722-A69E-33FD87EF8197}" destId="{C28091A9-B0FD-4F42-B440-EFBC191F335F}" srcOrd="0" destOrd="0" presId="urn:microsoft.com/office/officeart/2005/8/layout/default"/>
    <dgm:cxn modelId="{03FA1A5D-A255-4B65-8FF0-C90CAC689900}" type="presParOf" srcId="{0D2810DF-20DF-4722-A69E-33FD87EF8197}" destId="{F07EF1A4-1A47-4BF3-B466-C3E7BFEA0EC2}" srcOrd="1" destOrd="0" presId="urn:microsoft.com/office/officeart/2005/8/layout/default"/>
    <dgm:cxn modelId="{4AC7D0BB-D847-4FAB-8642-B84A153459E0}" type="presParOf" srcId="{0D2810DF-20DF-4722-A69E-33FD87EF8197}" destId="{B718F8E3-B0DC-4B0D-8BBA-DC12835358B2}" srcOrd="2" destOrd="0" presId="urn:microsoft.com/office/officeart/2005/8/layout/default"/>
    <dgm:cxn modelId="{69558DEE-A1D7-4148-A269-FBA89DD7E309}" type="presParOf" srcId="{0D2810DF-20DF-4722-A69E-33FD87EF8197}" destId="{C0AF0D2E-AD9D-48A8-B017-F8A1A095E18A}" srcOrd="3" destOrd="0" presId="urn:microsoft.com/office/officeart/2005/8/layout/default"/>
    <dgm:cxn modelId="{D153E301-E827-4DB0-903F-C2D95D408410}" type="presParOf" srcId="{0D2810DF-20DF-4722-A69E-33FD87EF8197}" destId="{5128BC55-B891-4531-ABDD-91923B62422E}" srcOrd="4" destOrd="0" presId="urn:microsoft.com/office/officeart/2005/8/layout/default"/>
    <dgm:cxn modelId="{E289F6DA-A9EE-46B9-8C8D-EB0388CA27A0}" type="presParOf" srcId="{0D2810DF-20DF-4722-A69E-33FD87EF8197}" destId="{6142E545-BA00-4C42-9D21-F09678CE1085}" srcOrd="5" destOrd="0" presId="urn:microsoft.com/office/officeart/2005/8/layout/default"/>
    <dgm:cxn modelId="{47DF6440-2C46-4D7A-B50D-6BA8AC2BA80A}" type="presParOf" srcId="{0D2810DF-20DF-4722-A69E-33FD87EF8197}" destId="{6AA8EE56-04F7-4037-BBBF-F5897A2F9FEE}" srcOrd="6" destOrd="0" presId="urn:microsoft.com/office/officeart/2005/8/layout/default"/>
    <dgm:cxn modelId="{84AD7F9D-28C9-45E5-B0DD-C7E287BECB13}" type="presParOf" srcId="{0D2810DF-20DF-4722-A69E-33FD87EF8197}" destId="{1510E9F0-15CB-4239-BD69-F7A629F52C4C}" srcOrd="7" destOrd="0" presId="urn:microsoft.com/office/officeart/2005/8/layout/default"/>
    <dgm:cxn modelId="{362D72E1-911D-42CF-9593-3745668B6A01}" type="presParOf" srcId="{0D2810DF-20DF-4722-A69E-33FD87EF8197}" destId="{82FB357E-A5F5-46A0-8F20-639140D3FFF2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03460E8-DFD2-471A-A8AB-F4C4C06C7FA3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</dgm:pt>
    <dgm:pt modelId="{7DA9993C-812B-4208-B164-38C7AF0774A9}">
      <dgm:prSet phldrT="[Text]"/>
      <dgm:spPr/>
      <dgm:t>
        <a:bodyPr/>
        <a:lstStyle/>
        <a:p>
          <a:r>
            <a:rPr lang="en-US"/>
            <a:t>Firm</a:t>
          </a:r>
        </a:p>
      </dgm:t>
    </dgm:pt>
    <dgm:pt modelId="{10B56F8E-5D17-4F51-A102-66846AFDB42C}" type="parTrans" cxnId="{44024F1A-AAB6-4E2C-B824-22E31ABFF54E}">
      <dgm:prSet/>
      <dgm:spPr/>
      <dgm:t>
        <a:bodyPr/>
        <a:lstStyle/>
        <a:p>
          <a:endParaRPr lang="en-US"/>
        </a:p>
      </dgm:t>
    </dgm:pt>
    <dgm:pt modelId="{4ED6D08F-5DD9-470C-B012-A8BF93218DB3}" type="sibTrans" cxnId="{44024F1A-AAB6-4E2C-B824-22E31ABFF54E}">
      <dgm:prSet/>
      <dgm:spPr/>
      <dgm:t>
        <a:bodyPr/>
        <a:lstStyle/>
        <a:p>
          <a:endParaRPr lang="en-US"/>
        </a:p>
      </dgm:t>
    </dgm:pt>
    <dgm:pt modelId="{B38DF467-2B83-4D7D-B905-239F99D328F1}">
      <dgm:prSet phldrT="[Text]"/>
      <dgm:spPr/>
      <dgm:t>
        <a:bodyPr/>
        <a:lstStyle/>
        <a:p>
          <a:r>
            <a:rPr lang="en-US"/>
            <a:t>Network Firm (Part 4A)</a:t>
          </a:r>
        </a:p>
      </dgm:t>
    </dgm:pt>
    <dgm:pt modelId="{7CC0DCB6-674F-43C0-B08E-2E53240B2142}" type="parTrans" cxnId="{03BCA911-475F-45C5-A83B-1AFAC27B9547}">
      <dgm:prSet/>
      <dgm:spPr/>
      <dgm:t>
        <a:bodyPr/>
        <a:lstStyle/>
        <a:p>
          <a:endParaRPr lang="en-US"/>
        </a:p>
      </dgm:t>
    </dgm:pt>
    <dgm:pt modelId="{6DD3426F-1724-4B4D-B0D8-6F1AC933202D}" type="sibTrans" cxnId="{03BCA911-475F-45C5-A83B-1AFAC27B9547}">
      <dgm:prSet/>
      <dgm:spPr/>
      <dgm:t>
        <a:bodyPr/>
        <a:lstStyle/>
        <a:p>
          <a:endParaRPr lang="en-US"/>
        </a:p>
      </dgm:t>
    </dgm:pt>
    <dgm:pt modelId="{8F0987C5-62F2-4820-92BC-23E76836F529}">
      <dgm:prSet phldrT="[Text]"/>
      <dgm:spPr/>
      <dgm:t>
        <a:bodyPr/>
        <a:lstStyle/>
        <a:p>
          <a:r>
            <a:rPr lang="en-US"/>
            <a:t>Audit, assurance and engagement team members</a:t>
          </a:r>
        </a:p>
      </dgm:t>
    </dgm:pt>
    <dgm:pt modelId="{A3F9E83D-610F-4B2D-8A70-50E137B957A2}" type="parTrans" cxnId="{04CC1EA3-26F1-4F13-A3D6-07C5FC54EA6A}">
      <dgm:prSet/>
      <dgm:spPr/>
      <dgm:t>
        <a:bodyPr/>
        <a:lstStyle/>
        <a:p>
          <a:endParaRPr lang="en-US"/>
        </a:p>
      </dgm:t>
    </dgm:pt>
    <dgm:pt modelId="{ACEE0E8B-CD63-467A-B072-E64137CD16EE}" type="sibTrans" cxnId="{04CC1EA3-26F1-4F13-A3D6-07C5FC54EA6A}">
      <dgm:prSet/>
      <dgm:spPr/>
      <dgm:t>
        <a:bodyPr/>
        <a:lstStyle/>
        <a:p>
          <a:endParaRPr lang="en-US"/>
        </a:p>
      </dgm:t>
    </dgm:pt>
    <dgm:pt modelId="{802825BA-D8C3-4B64-AEA5-F3A77FC4A063}">
      <dgm:prSet phldrT="[Text]"/>
      <dgm:spPr/>
      <dgm:t>
        <a:bodyPr/>
        <a:lstStyle/>
        <a:p>
          <a:r>
            <a:rPr lang="en-US"/>
            <a:t>Financial interest</a:t>
          </a:r>
        </a:p>
      </dgm:t>
    </dgm:pt>
    <dgm:pt modelId="{40A02912-4CDB-483E-81C4-4C013482207C}" type="parTrans" cxnId="{05020AF5-FBA2-4FDB-89C6-DC15D6512F6E}">
      <dgm:prSet/>
      <dgm:spPr/>
      <dgm:t>
        <a:bodyPr/>
        <a:lstStyle/>
        <a:p>
          <a:endParaRPr lang="en-US"/>
        </a:p>
      </dgm:t>
    </dgm:pt>
    <dgm:pt modelId="{A42016F6-FF71-43D1-B485-FE3A84D4EC74}" type="sibTrans" cxnId="{05020AF5-FBA2-4FDB-89C6-DC15D6512F6E}">
      <dgm:prSet/>
      <dgm:spPr/>
      <dgm:t>
        <a:bodyPr/>
        <a:lstStyle/>
        <a:p>
          <a:endParaRPr lang="en-US"/>
        </a:p>
      </dgm:t>
    </dgm:pt>
    <dgm:pt modelId="{655DD015-4CEC-4C5E-8031-240A0F025CA8}">
      <dgm:prSet phldrT="[Text]"/>
      <dgm:spPr/>
      <dgm:t>
        <a:bodyPr/>
        <a:lstStyle/>
        <a:p>
          <a:r>
            <a:rPr lang="en-US"/>
            <a:t>Business Relationship</a:t>
          </a:r>
        </a:p>
      </dgm:t>
    </dgm:pt>
    <dgm:pt modelId="{8136EDA3-3AE3-4280-B610-D81390A859FB}" type="parTrans" cxnId="{E6E51BF8-4EA6-416A-927C-21A816618F0C}">
      <dgm:prSet/>
      <dgm:spPr/>
      <dgm:t>
        <a:bodyPr/>
        <a:lstStyle/>
        <a:p>
          <a:endParaRPr lang="en-US"/>
        </a:p>
      </dgm:t>
    </dgm:pt>
    <dgm:pt modelId="{F6244DBC-1734-4A65-B54E-E2D19F3D6022}" type="sibTrans" cxnId="{E6E51BF8-4EA6-416A-927C-21A816618F0C}">
      <dgm:prSet/>
      <dgm:spPr/>
      <dgm:t>
        <a:bodyPr/>
        <a:lstStyle/>
        <a:p>
          <a:endParaRPr lang="en-US"/>
        </a:p>
      </dgm:t>
    </dgm:pt>
    <dgm:pt modelId="{58589363-93A5-491F-A017-F5A1E528BED6}">
      <dgm:prSet phldrT="[Text]"/>
      <dgm:spPr/>
      <dgm:t>
        <a:bodyPr/>
        <a:lstStyle/>
        <a:p>
          <a:r>
            <a:rPr lang="en-US"/>
            <a:t>Personal and close relationships</a:t>
          </a:r>
        </a:p>
      </dgm:t>
    </dgm:pt>
    <dgm:pt modelId="{7D5DB8AB-072D-4540-896A-A5888AB91819}" type="parTrans" cxnId="{C439021F-B056-4B7C-9EEB-509C7D326FBB}">
      <dgm:prSet/>
      <dgm:spPr/>
      <dgm:t>
        <a:bodyPr/>
        <a:lstStyle/>
        <a:p>
          <a:endParaRPr lang="en-US"/>
        </a:p>
      </dgm:t>
    </dgm:pt>
    <dgm:pt modelId="{0AF8C72E-8C56-4F14-9667-462180CA3D3F}" type="sibTrans" cxnId="{C439021F-B056-4B7C-9EEB-509C7D326FBB}">
      <dgm:prSet/>
      <dgm:spPr/>
      <dgm:t>
        <a:bodyPr/>
        <a:lstStyle/>
        <a:p>
          <a:endParaRPr lang="en-US"/>
        </a:p>
      </dgm:t>
    </dgm:pt>
    <dgm:pt modelId="{FE2DC0F6-7E7D-4EA8-B9B7-F328D9D9CDE6}" type="pres">
      <dgm:prSet presAssocID="{803460E8-DFD2-471A-A8AB-F4C4C06C7FA3}" presName="Name0" presStyleCnt="0">
        <dgm:presLayoutVars>
          <dgm:chMax val="7"/>
          <dgm:chPref val="7"/>
          <dgm:dir/>
        </dgm:presLayoutVars>
      </dgm:prSet>
      <dgm:spPr/>
    </dgm:pt>
    <dgm:pt modelId="{FB854BAE-AC82-4822-A240-9D8BE000EDD1}" type="pres">
      <dgm:prSet presAssocID="{803460E8-DFD2-471A-A8AB-F4C4C06C7FA3}" presName="Name1" presStyleCnt="0"/>
      <dgm:spPr/>
    </dgm:pt>
    <dgm:pt modelId="{6F57249E-110B-4396-8D61-93CF24D990A1}" type="pres">
      <dgm:prSet presAssocID="{803460E8-DFD2-471A-A8AB-F4C4C06C7FA3}" presName="cycle" presStyleCnt="0"/>
      <dgm:spPr/>
    </dgm:pt>
    <dgm:pt modelId="{858AF940-73D6-4F37-ACAA-96A933EAA24B}" type="pres">
      <dgm:prSet presAssocID="{803460E8-DFD2-471A-A8AB-F4C4C06C7FA3}" presName="srcNode" presStyleLbl="node1" presStyleIdx="0" presStyleCnt="6"/>
      <dgm:spPr/>
    </dgm:pt>
    <dgm:pt modelId="{9F2FD2DA-ACF0-4D2F-B006-6588E417F4C2}" type="pres">
      <dgm:prSet presAssocID="{803460E8-DFD2-471A-A8AB-F4C4C06C7FA3}" presName="conn" presStyleLbl="parChTrans1D2" presStyleIdx="0" presStyleCnt="1"/>
      <dgm:spPr/>
    </dgm:pt>
    <dgm:pt modelId="{31C1A29E-817F-4138-AB6E-AC1D7D83D81C}" type="pres">
      <dgm:prSet presAssocID="{803460E8-DFD2-471A-A8AB-F4C4C06C7FA3}" presName="extraNode" presStyleLbl="node1" presStyleIdx="0" presStyleCnt="6"/>
      <dgm:spPr/>
    </dgm:pt>
    <dgm:pt modelId="{D5E042AA-B1A9-4093-8207-B6713C591882}" type="pres">
      <dgm:prSet presAssocID="{803460E8-DFD2-471A-A8AB-F4C4C06C7FA3}" presName="dstNode" presStyleLbl="node1" presStyleIdx="0" presStyleCnt="6"/>
      <dgm:spPr/>
    </dgm:pt>
    <dgm:pt modelId="{2275444D-A25B-4409-BD6E-481BAEDDD331}" type="pres">
      <dgm:prSet presAssocID="{7DA9993C-812B-4208-B164-38C7AF0774A9}" presName="text_1" presStyleLbl="node1" presStyleIdx="0" presStyleCnt="6">
        <dgm:presLayoutVars>
          <dgm:bulletEnabled val="1"/>
        </dgm:presLayoutVars>
      </dgm:prSet>
      <dgm:spPr/>
    </dgm:pt>
    <dgm:pt modelId="{F1F8E641-7EDC-4912-9C58-803E86B9236F}" type="pres">
      <dgm:prSet presAssocID="{7DA9993C-812B-4208-B164-38C7AF0774A9}" presName="accent_1" presStyleCnt="0"/>
      <dgm:spPr/>
    </dgm:pt>
    <dgm:pt modelId="{97955AAB-BF21-498A-B91F-C03E0C11A527}" type="pres">
      <dgm:prSet presAssocID="{7DA9993C-812B-4208-B164-38C7AF0774A9}" presName="accentRepeatNode" presStyleLbl="solidFgAcc1" presStyleIdx="0" presStyleCnt="6"/>
      <dgm:spPr/>
    </dgm:pt>
    <dgm:pt modelId="{3F7891BF-E434-41A8-B198-6B53B2EB1341}" type="pres">
      <dgm:prSet presAssocID="{B38DF467-2B83-4D7D-B905-239F99D328F1}" presName="text_2" presStyleLbl="node1" presStyleIdx="1" presStyleCnt="6">
        <dgm:presLayoutVars>
          <dgm:bulletEnabled val="1"/>
        </dgm:presLayoutVars>
      </dgm:prSet>
      <dgm:spPr/>
    </dgm:pt>
    <dgm:pt modelId="{A65E0B14-8251-4F30-A0CD-A2B3DDA93A4D}" type="pres">
      <dgm:prSet presAssocID="{B38DF467-2B83-4D7D-B905-239F99D328F1}" presName="accent_2" presStyleCnt="0"/>
      <dgm:spPr/>
    </dgm:pt>
    <dgm:pt modelId="{309FFF03-202B-4CCD-B9B7-9E71A07819CA}" type="pres">
      <dgm:prSet presAssocID="{B38DF467-2B83-4D7D-B905-239F99D328F1}" presName="accentRepeatNode" presStyleLbl="solidFgAcc1" presStyleIdx="1" presStyleCnt="6"/>
      <dgm:spPr/>
    </dgm:pt>
    <dgm:pt modelId="{D3D4265C-6703-404D-8C7E-3DD80443B679}" type="pres">
      <dgm:prSet presAssocID="{8F0987C5-62F2-4820-92BC-23E76836F529}" presName="text_3" presStyleLbl="node1" presStyleIdx="2" presStyleCnt="6">
        <dgm:presLayoutVars>
          <dgm:bulletEnabled val="1"/>
        </dgm:presLayoutVars>
      </dgm:prSet>
      <dgm:spPr/>
    </dgm:pt>
    <dgm:pt modelId="{7BB832AC-DE7E-43CD-AF71-44C7AE51FD88}" type="pres">
      <dgm:prSet presAssocID="{8F0987C5-62F2-4820-92BC-23E76836F529}" presName="accent_3" presStyleCnt="0"/>
      <dgm:spPr/>
    </dgm:pt>
    <dgm:pt modelId="{369BE1DB-54E5-423C-8197-979611152A89}" type="pres">
      <dgm:prSet presAssocID="{8F0987C5-62F2-4820-92BC-23E76836F529}" presName="accentRepeatNode" presStyleLbl="solidFgAcc1" presStyleIdx="2" presStyleCnt="6"/>
      <dgm:spPr/>
    </dgm:pt>
    <dgm:pt modelId="{018BD056-3F4C-49C5-B6FF-AB7677CBC543}" type="pres">
      <dgm:prSet presAssocID="{802825BA-D8C3-4B64-AEA5-F3A77FC4A063}" presName="text_4" presStyleLbl="node1" presStyleIdx="3" presStyleCnt="6">
        <dgm:presLayoutVars>
          <dgm:bulletEnabled val="1"/>
        </dgm:presLayoutVars>
      </dgm:prSet>
      <dgm:spPr/>
    </dgm:pt>
    <dgm:pt modelId="{2947DFEC-D484-411E-ABF8-D0433E4A299C}" type="pres">
      <dgm:prSet presAssocID="{802825BA-D8C3-4B64-AEA5-F3A77FC4A063}" presName="accent_4" presStyleCnt="0"/>
      <dgm:spPr/>
    </dgm:pt>
    <dgm:pt modelId="{F70F9149-0434-4701-B0A6-982657A3A3C7}" type="pres">
      <dgm:prSet presAssocID="{802825BA-D8C3-4B64-AEA5-F3A77FC4A063}" presName="accentRepeatNode" presStyleLbl="solidFgAcc1" presStyleIdx="3" presStyleCnt="6"/>
      <dgm:spPr/>
    </dgm:pt>
    <dgm:pt modelId="{7935A3CD-D7DF-4D35-B346-08DD3E364C51}" type="pres">
      <dgm:prSet presAssocID="{655DD015-4CEC-4C5E-8031-240A0F025CA8}" presName="text_5" presStyleLbl="node1" presStyleIdx="4" presStyleCnt="6">
        <dgm:presLayoutVars>
          <dgm:bulletEnabled val="1"/>
        </dgm:presLayoutVars>
      </dgm:prSet>
      <dgm:spPr/>
    </dgm:pt>
    <dgm:pt modelId="{ECEFA9D4-D0E2-4814-BD6C-F2852A4072ED}" type="pres">
      <dgm:prSet presAssocID="{655DD015-4CEC-4C5E-8031-240A0F025CA8}" presName="accent_5" presStyleCnt="0"/>
      <dgm:spPr/>
    </dgm:pt>
    <dgm:pt modelId="{19F43355-3DD3-4047-B5A1-E0B69F2D5C50}" type="pres">
      <dgm:prSet presAssocID="{655DD015-4CEC-4C5E-8031-240A0F025CA8}" presName="accentRepeatNode" presStyleLbl="solidFgAcc1" presStyleIdx="4" presStyleCnt="6"/>
      <dgm:spPr/>
    </dgm:pt>
    <dgm:pt modelId="{D7912A0B-5E77-4F18-9DAF-D4C1BB68B4E9}" type="pres">
      <dgm:prSet presAssocID="{58589363-93A5-491F-A017-F5A1E528BED6}" presName="text_6" presStyleLbl="node1" presStyleIdx="5" presStyleCnt="6">
        <dgm:presLayoutVars>
          <dgm:bulletEnabled val="1"/>
        </dgm:presLayoutVars>
      </dgm:prSet>
      <dgm:spPr/>
    </dgm:pt>
    <dgm:pt modelId="{0F66C5FA-90DC-499D-B928-DF4A15EACDB3}" type="pres">
      <dgm:prSet presAssocID="{58589363-93A5-491F-A017-F5A1E528BED6}" presName="accent_6" presStyleCnt="0"/>
      <dgm:spPr/>
    </dgm:pt>
    <dgm:pt modelId="{77DCAFFE-BFE0-48E3-94DA-942597ED620F}" type="pres">
      <dgm:prSet presAssocID="{58589363-93A5-491F-A017-F5A1E528BED6}" presName="accentRepeatNode" presStyleLbl="solidFgAcc1" presStyleIdx="5" presStyleCnt="6"/>
      <dgm:spPr/>
    </dgm:pt>
  </dgm:ptLst>
  <dgm:cxnLst>
    <dgm:cxn modelId="{03BCA911-475F-45C5-A83B-1AFAC27B9547}" srcId="{803460E8-DFD2-471A-A8AB-F4C4C06C7FA3}" destId="{B38DF467-2B83-4D7D-B905-239F99D328F1}" srcOrd="1" destOrd="0" parTransId="{7CC0DCB6-674F-43C0-B08E-2E53240B2142}" sibTransId="{6DD3426F-1724-4B4D-B0D8-6F1AC933202D}"/>
    <dgm:cxn modelId="{44024F1A-AAB6-4E2C-B824-22E31ABFF54E}" srcId="{803460E8-DFD2-471A-A8AB-F4C4C06C7FA3}" destId="{7DA9993C-812B-4208-B164-38C7AF0774A9}" srcOrd="0" destOrd="0" parTransId="{10B56F8E-5D17-4F51-A102-66846AFDB42C}" sibTransId="{4ED6D08F-5DD9-470C-B012-A8BF93218DB3}"/>
    <dgm:cxn modelId="{C439021F-B056-4B7C-9EEB-509C7D326FBB}" srcId="{803460E8-DFD2-471A-A8AB-F4C4C06C7FA3}" destId="{58589363-93A5-491F-A017-F5A1E528BED6}" srcOrd="5" destOrd="0" parTransId="{7D5DB8AB-072D-4540-896A-A5888AB91819}" sibTransId="{0AF8C72E-8C56-4F14-9667-462180CA3D3F}"/>
    <dgm:cxn modelId="{548BDE49-E860-4503-9CCD-76569A973FB7}" type="presOf" srcId="{802825BA-D8C3-4B64-AEA5-F3A77FC4A063}" destId="{018BD056-3F4C-49C5-B6FF-AB7677CBC543}" srcOrd="0" destOrd="0" presId="urn:microsoft.com/office/officeart/2008/layout/VerticalCurvedList"/>
    <dgm:cxn modelId="{8BB42589-D33E-4EE7-8E7C-D336B98792D1}" type="presOf" srcId="{4ED6D08F-5DD9-470C-B012-A8BF93218DB3}" destId="{9F2FD2DA-ACF0-4D2F-B006-6588E417F4C2}" srcOrd="0" destOrd="0" presId="urn:microsoft.com/office/officeart/2008/layout/VerticalCurvedList"/>
    <dgm:cxn modelId="{874E7FA0-6BA1-4011-9A6C-460D8B603EB1}" type="presOf" srcId="{655DD015-4CEC-4C5E-8031-240A0F025CA8}" destId="{7935A3CD-D7DF-4D35-B346-08DD3E364C51}" srcOrd="0" destOrd="0" presId="urn:microsoft.com/office/officeart/2008/layout/VerticalCurvedList"/>
    <dgm:cxn modelId="{04CC1EA3-26F1-4F13-A3D6-07C5FC54EA6A}" srcId="{803460E8-DFD2-471A-A8AB-F4C4C06C7FA3}" destId="{8F0987C5-62F2-4820-92BC-23E76836F529}" srcOrd="2" destOrd="0" parTransId="{A3F9E83D-610F-4B2D-8A70-50E137B957A2}" sibTransId="{ACEE0E8B-CD63-467A-B072-E64137CD16EE}"/>
    <dgm:cxn modelId="{AFDF5DA5-CF50-4A31-9BB0-3FC066CF303B}" type="presOf" srcId="{58589363-93A5-491F-A017-F5A1E528BED6}" destId="{D7912A0B-5E77-4F18-9DAF-D4C1BB68B4E9}" srcOrd="0" destOrd="0" presId="urn:microsoft.com/office/officeart/2008/layout/VerticalCurvedList"/>
    <dgm:cxn modelId="{8FF03CC5-56BC-4C40-ACEE-36A1E693EE2E}" type="presOf" srcId="{8F0987C5-62F2-4820-92BC-23E76836F529}" destId="{D3D4265C-6703-404D-8C7E-3DD80443B679}" srcOrd="0" destOrd="0" presId="urn:microsoft.com/office/officeart/2008/layout/VerticalCurvedList"/>
    <dgm:cxn modelId="{A6534DE6-CE54-427B-8759-DEB7633B00CB}" type="presOf" srcId="{B38DF467-2B83-4D7D-B905-239F99D328F1}" destId="{3F7891BF-E434-41A8-B198-6B53B2EB1341}" srcOrd="0" destOrd="0" presId="urn:microsoft.com/office/officeart/2008/layout/VerticalCurvedList"/>
    <dgm:cxn modelId="{D8E374ED-CAEB-4AC0-854C-3DDA97940A00}" type="presOf" srcId="{803460E8-DFD2-471A-A8AB-F4C4C06C7FA3}" destId="{FE2DC0F6-7E7D-4EA8-B9B7-F328D9D9CDE6}" srcOrd="0" destOrd="0" presId="urn:microsoft.com/office/officeart/2008/layout/VerticalCurvedList"/>
    <dgm:cxn modelId="{05020AF5-FBA2-4FDB-89C6-DC15D6512F6E}" srcId="{803460E8-DFD2-471A-A8AB-F4C4C06C7FA3}" destId="{802825BA-D8C3-4B64-AEA5-F3A77FC4A063}" srcOrd="3" destOrd="0" parTransId="{40A02912-4CDB-483E-81C4-4C013482207C}" sibTransId="{A42016F6-FF71-43D1-B485-FE3A84D4EC74}"/>
    <dgm:cxn modelId="{E6E51BF8-4EA6-416A-927C-21A816618F0C}" srcId="{803460E8-DFD2-471A-A8AB-F4C4C06C7FA3}" destId="{655DD015-4CEC-4C5E-8031-240A0F025CA8}" srcOrd="4" destOrd="0" parTransId="{8136EDA3-3AE3-4280-B610-D81390A859FB}" sibTransId="{F6244DBC-1734-4A65-B54E-E2D19F3D6022}"/>
    <dgm:cxn modelId="{B8221DFF-DC60-41CD-B884-3136FA39698D}" type="presOf" srcId="{7DA9993C-812B-4208-B164-38C7AF0774A9}" destId="{2275444D-A25B-4409-BD6E-481BAEDDD331}" srcOrd="0" destOrd="0" presId="urn:microsoft.com/office/officeart/2008/layout/VerticalCurvedList"/>
    <dgm:cxn modelId="{AC364AC9-A61A-47A4-9353-41A4B08122D1}" type="presParOf" srcId="{FE2DC0F6-7E7D-4EA8-B9B7-F328D9D9CDE6}" destId="{FB854BAE-AC82-4822-A240-9D8BE000EDD1}" srcOrd="0" destOrd="0" presId="urn:microsoft.com/office/officeart/2008/layout/VerticalCurvedList"/>
    <dgm:cxn modelId="{71CEAF5D-8B18-47D9-ABD9-AD888E7EC2E4}" type="presParOf" srcId="{FB854BAE-AC82-4822-A240-9D8BE000EDD1}" destId="{6F57249E-110B-4396-8D61-93CF24D990A1}" srcOrd="0" destOrd="0" presId="urn:microsoft.com/office/officeart/2008/layout/VerticalCurvedList"/>
    <dgm:cxn modelId="{D15F7092-F9E5-407F-A848-190FABCEE179}" type="presParOf" srcId="{6F57249E-110B-4396-8D61-93CF24D990A1}" destId="{858AF940-73D6-4F37-ACAA-96A933EAA24B}" srcOrd="0" destOrd="0" presId="urn:microsoft.com/office/officeart/2008/layout/VerticalCurvedList"/>
    <dgm:cxn modelId="{17D81EE7-97C7-4F19-81F4-C3D47B1CCFC9}" type="presParOf" srcId="{6F57249E-110B-4396-8D61-93CF24D990A1}" destId="{9F2FD2DA-ACF0-4D2F-B006-6588E417F4C2}" srcOrd="1" destOrd="0" presId="urn:microsoft.com/office/officeart/2008/layout/VerticalCurvedList"/>
    <dgm:cxn modelId="{BD0B044C-2D3E-42D9-98F0-89A6263AFE02}" type="presParOf" srcId="{6F57249E-110B-4396-8D61-93CF24D990A1}" destId="{31C1A29E-817F-4138-AB6E-AC1D7D83D81C}" srcOrd="2" destOrd="0" presId="urn:microsoft.com/office/officeart/2008/layout/VerticalCurvedList"/>
    <dgm:cxn modelId="{59300487-E13B-4B73-9488-6DC9E4C0E556}" type="presParOf" srcId="{6F57249E-110B-4396-8D61-93CF24D990A1}" destId="{D5E042AA-B1A9-4093-8207-B6713C591882}" srcOrd="3" destOrd="0" presId="urn:microsoft.com/office/officeart/2008/layout/VerticalCurvedList"/>
    <dgm:cxn modelId="{5032B9F4-D9E9-443B-863D-E8B35A3CC681}" type="presParOf" srcId="{FB854BAE-AC82-4822-A240-9D8BE000EDD1}" destId="{2275444D-A25B-4409-BD6E-481BAEDDD331}" srcOrd="1" destOrd="0" presId="urn:microsoft.com/office/officeart/2008/layout/VerticalCurvedList"/>
    <dgm:cxn modelId="{294905A7-E633-4FEC-8887-13BAAF13DA3D}" type="presParOf" srcId="{FB854BAE-AC82-4822-A240-9D8BE000EDD1}" destId="{F1F8E641-7EDC-4912-9C58-803E86B9236F}" srcOrd="2" destOrd="0" presId="urn:microsoft.com/office/officeart/2008/layout/VerticalCurvedList"/>
    <dgm:cxn modelId="{0313AC38-B1AF-416E-9A6C-FFFCF5782798}" type="presParOf" srcId="{F1F8E641-7EDC-4912-9C58-803E86B9236F}" destId="{97955AAB-BF21-498A-B91F-C03E0C11A527}" srcOrd="0" destOrd="0" presId="urn:microsoft.com/office/officeart/2008/layout/VerticalCurvedList"/>
    <dgm:cxn modelId="{609E44FF-58E2-4DF5-B7E1-90C152DF3EAE}" type="presParOf" srcId="{FB854BAE-AC82-4822-A240-9D8BE000EDD1}" destId="{3F7891BF-E434-41A8-B198-6B53B2EB1341}" srcOrd="3" destOrd="0" presId="urn:microsoft.com/office/officeart/2008/layout/VerticalCurvedList"/>
    <dgm:cxn modelId="{B3415B2F-CB71-49B4-9FBA-26261E8BDFB6}" type="presParOf" srcId="{FB854BAE-AC82-4822-A240-9D8BE000EDD1}" destId="{A65E0B14-8251-4F30-A0CD-A2B3DDA93A4D}" srcOrd="4" destOrd="0" presId="urn:microsoft.com/office/officeart/2008/layout/VerticalCurvedList"/>
    <dgm:cxn modelId="{C81566DE-AF1A-46D2-A1B7-A24BBB5947E9}" type="presParOf" srcId="{A65E0B14-8251-4F30-A0CD-A2B3DDA93A4D}" destId="{309FFF03-202B-4CCD-B9B7-9E71A07819CA}" srcOrd="0" destOrd="0" presId="urn:microsoft.com/office/officeart/2008/layout/VerticalCurvedList"/>
    <dgm:cxn modelId="{68A85091-D525-4762-81D3-2B693980A4A8}" type="presParOf" srcId="{FB854BAE-AC82-4822-A240-9D8BE000EDD1}" destId="{D3D4265C-6703-404D-8C7E-3DD80443B679}" srcOrd="5" destOrd="0" presId="urn:microsoft.com/office/officeart/2008/layout/VerticalCurvedList"/>
    <dgm:cxn modelId="{98EF8459-5CD7-406C-8E00-A83D255448B2}" type="presParOf" srcId="{FB854BAE-AC82-4822-A240-9D8BE000EDD1}" destId="{7BB832AC-DE7E-43CD-AF71-44C7AE51FD88}" srcOrd="6" destOrd="0" presId="urn:microsoft.com/office/officeart/2008/layout/VerticalCurvedList"/>
    <dgm:cxn modelId="{5E04E185-8715-4840-9B6C-664DE67FA4DE}" type="presParOf" srcId="{7BB832AC-DE7E-43CD-AF71-44C7AE51FD88}" destId="{369BE1DB-54E5-423C-8197-979611152A89}" srcOrd="0" destOrd="0" presId="urn:microsoft.com/office/officeart/2008/layout/VerticalCurvedList"/>
    <dgm:cxn modelId="{2744139E-0BF6-4CE8-AF34-85C8108B838F}" type="presParOf" srcId="{FB854BAE-AC82-4822-A240-9D8BE000EDD1}" destId="{018BD056-3F4C-49C5-B6FF-AB7677CBC543}" srcOrd="7" destOrd="0" presId="urn:microsoft.com/office/officeart/2008/layout/VerticalCurvedList"/>
    <dgm:cxn modelId="{E6A86E71-2DA9-461C-B427-624D4126C785}" type="presParOf" srcId="{FB854BAE-AC82-4822-A240-9D8BE000EDD1}" destId="{2947DFEC-D484-411E-ABF8-D0433E4A299C}" srcOrd="8" destOrd="0" presId="urn:microsoft.com/office/officeart/2008/layout/VerticalCurvedList"/>
    <dgm:cxn modelId="{4E28E1A3-A846-4AE1-A4CB-21F177C524A1}" type="presParOf" srcId="{2947DFEC-D484-411E-ABF8-D0433E4A299C}" destId="{F70F9149-0434-4701-B0A6-982657A3A3C7}" srcOrd="0" destOrd="0" presId="urn:microsoft.com/office/officeart/2008/layout/VerticalCurvedList"/>
    <dgm:cxn modelId="{D6FBBE5B-E9A4-4489-A8F8-6F19FD25DA55}" type="presParOf" srcId="{FB854BAE-AC82-4822-A240-9D8BE000EDD1}" destId="{7935A3CD-D7DF-4D35-B346-08DD3E364C51}" srcOrd="9" destOrd="0" presId="urn:microsoft.com/office/officeart/2008/layout/VerticalCurvedList"/>
    <dgm:cxn modelId="{DED92193-2D34-46C9-8010-62A7C8F37E95}" type="presParOf" srcId="{FB854BAE-AC82-4822-A240-9D8BE000EDD1}" destId="{ECEFA9D4-D0E2-4814-BD6C-F2852A4072ED}" srcOrd="10" destOrd="0" presId="urn:microsoft.com/office/officeart/2008/layout/VerticalCurvedList"/>
    <dgm:cxn modelId="{5434AC60-0CE3-4D72-A41E-FF2893621C14}" type="presParOf" srcId="{ECEFA9D4-D0E2-4814-BD6C-F2852A4072ED}" destId="{19F43355-3DD3-4047-B5A1-E0B69F2D5C50}" srcOrd="0" destOrd="0" presId="urn:microsoft.com/office/officeart/2008/layout/VerticalCurvedList"/>
    <dgm:cxn modelId="{FB783171-1D8F-45C1-B77A-AC6AA64D5AD7}" type="presParOf" srcId="{FB854BAE-AC82-4822-A240-9D8BE000EDD1}" destId="{D7912A0B-5E77-4F18-9DAF-D4C1BB68B4E9}" srcOrd="11" destOrd="0" presId="urn:microsoft.com/office/officeart/2008/layout/VerticalCurvedList"/>
    <dgm:cxn modelId="{054B65F9-E16E-4E64-B446-BE5B1208E514}" type="presParOf" srcId="{FB854BAE-AC82-4822-A240-9D8BE000EDD1}" destId="{0F66C5FA-90DC-499D-B928-DF4A15EACDB3}" srcOrd="12" destOrd="0" presId="urn:microsoft.com/office/officeart/2008/layout/VerticalCurvedList"/>
    <dgm:cxn modelId="{7A019688-43EB-48EA-AEC3-3ADE47E913E7}" type="presParOf" srcId="{0F66C5FA-90DC-499D-B928-DF4A15EACDB3}" destId="{77DCAFFE-BFE0-48E3-94DA-942597ED620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D2F4F60-F727-498E-B280-5B2058E7FED4}" type="doc">
      <dgm:prSet loTypeId="urn:microsoft.com/office/officeart/2005/8/layout/h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BDC8422-F13F-4A98-9402-B00A7736B1EB}">
      <dgm:prSet phldrT="[Text]" custT="1"/>
      <dgm:spPr/>
      <dgm:t>
        <a:bodyPr/>
        <a:lstStyle/>
        <a:p>
          <a:r>
            <a:rPr lang="en-US" sz="4400">
              <a:solidFill>
                <a:schemeClr val="accent2"/>
              </a:solidFill>
            </a:rPr>
            <a:t>Control</a:t>
          </a:r>
        </a:p>
      </dgm:t>
    </dgm:pt>
    <dgm:pt modelId="{A8842022-C469-48C6-9EE0-9062E3DA4652}" type="parTrans" cxnId="{D8309A03-96B2-461B-87B8-AC1E6557F798}">
      <dgm:prSet/>
      <dgm:spPr/>
      <dgm:t>
        <a:bodyPr/>
        <a:lstStyle/>
        <a:p>
          <a:endParaRPr lang="en-US"/>
        </a:p>
      </dgm:t>
    </dgm:pt>
    <dgm:pt modelId="{C8997870-8A94-40C2-89B7-E78B4213853C}" type="sibTrans" cxnId="{D8309A03-96B2-461B-87B8-AC1E6557F798}">
      <dgm:prSet/>
      <dgm:spPr/>
      <dgm:t>
        <a:bodyPr/>
        <a:lstStyle/>
        <a:p>
          <a:endParaRPr lang="en-US"/>
        </a:p>
      </dgm:t>
    </dgm:pt>
    <dgm:pt modelId="{8F88A9DA-1885-4276-9649-10F1291C2C4C}">
      <dgm:prSet phldrT="[Text]" custT="1"/>
      <dgm:spPr/>
      <dgm:t>
        <a:bodyPr anchor="ctr"/>
        <a:lstStyle/>
        <a:p>
          <a:pPr algn="just"/>
          <a:r>
            <a:rPr lang="en-US" sz="1800"/>
            <a:t>Consider whether PE firm is part of the </a:t>
          </a:r>
          <a:r>
            <a:rPr lang="en-US" sz="1800" b="1"/>
            <a:t>audit firm</a:t>
          </a:r>
          <a:r>
            <a:rPr lang="en-US" sz="1800"/>
            <a:t>: independent from audit and review client</a:t>
          </a:r>
        </a:p>
      </dgm:t>
    </dgm:pt>
    <dgm:pt modelId="{028C299E-FDDF-46AD-BA7E-1AB1AB6AF722}" type="parTrans" cxnId="{F6107A85-B6A7-4545-8FB7-990DB817CEFE}">
      <dgm:prSet/>
      <dgm:spPr/>
      <dgm:t>
        <a:bodyPr/>
        <a:lstStyle/>
        <a:p>
          <a:endParaRPr lang="en-US"/>
        </a:p>
      </dgm:t>
    </dgm:pt>
    <dgm:pt modelId="{BC6F5099-3F60-4F31-9418-83721D506E64}" type="sibTrans" cxnId="{F6107A85-B6A7-4545-8FB7-990DB817CEFE}">
      <dgm:prSet/>
      <dgm:spPr/>
      <dgm:t>
        <a:bodyPr/>
        <a:lstStyle/>
        <a:p>
          <a:endParaRPr lang="en-US"/>
        </a:p>
      </dgm:t>
    </dgm:pt>
    <dgm:pt modelId="{869314D9-7C2B-44D0-B11E-5BA6BB9B3575}">
      <dgm:prSet phldrT="[Text]" custT="1"/>
      <dgm:spPr/>
      <dgm:t>
        <a:bodyPr anchor="ctr"/>
        <a:lstStyle/>
        <a:p>
          <a:pPr algn="just"/>
          <a:r>
            <a:rPr lang="en-US" sz="1800"/>
            <a:t>Determine circumstances where  audit, review and assurance engagements of PE </a:t>
          </a:r>
          <a:r>
            <a:rPr lang="en-US" sz="1800" b="1"/>
            <a:t>portfolio company is </a:t>
          </a:r>
          <a:r>
            <a:rPr lang="en-US" sz="1800"/>
            <a:t>prohibited (R510.4 and R910.4)</a:t>
          </a:r>
        </a:p>
      </dgm:t>
    </dgm:pt>
    <dgm:pt modelId="{56605D17-45A2-4325-AEFA-AF2958327434}" type="parTrans" cxnId="{E96510D1-B222-4E10-A3E1-753BCF6B667F}">
      <dgm:prSet/>
      <dgm:spPr/>
      <dgm:t>
        <a:bodyPr/>
        <a:lstStyle/>
        <a:p>
          <a:endParaRPr lang="en-US"/>
        </a:p>
      </dgm:t>
    </dgm:pt>
    <dgm:pt modelId="{F8DDCE54-C345-4C10-A564-935B1C073E69}" type="sibTrans" cxnId="{E96510D1-B222-4E10-A3E1-753BCF6B667F}">
      <dgm:prSet/>
      <dgm:spPr/>
      <dgm:t>
        <a:bodyPr/>
        <a:lstStyle/>
        <a:p>
          <a:endParaRPr lang="en-US"/>
        </a:p>
      </dgm:t>
    </dgm:pt>
    <dgm:pt modelId="{48B32D94-9753-4422-813F-ECA0BBB2E809}">
      <dgm:prSet phldrT="[Text]" custT="1"/>
      <dgm:spPr/>
      <dgm:t>
        <a:bodyPr/>
        <a:lstStyle/>
        <a:p>
          <a:r>
            <a:rPr lang="en-US" sz="4400">
              <a:solidFill>
                <a:schemeClr val="accent2"/>
              </a:solidFill>
            </a:rPr>
            <a:t>No Control</a:t>
          </a:r>
        </a:p>
      </dgm:t>
    </dgm:pt>
    <dgm:pt modelId="{B1B97274-B976-485D-94FD-404A9BE20D8D}" type="parTrans" cxnId="{BC54CFB0-3982-404C-9A1C-F86B53CA7A45}">
      <dgm:prSet/>
      <dgm:spPr/>
      <dgm:t>
        <a:bodyPr/>
        <a:lstStyle/>
        <a:p>
          <a:endParaRPr lang="en-US"/>
        </a:p>
      </dgm:t>
    </dgm:pt>
    <dgm:pt modelId="{D43486F6-8246-496D-B18D-E82EE7A1BC90}" type="sibTrans" cxnId="{BC54CFB0-3982-404C-9A1C-F86B53CA7A45}">
      <dgm:prSet/>
      <dgm:spPr/>
      <dgm:t>
        <a:bodyPr/>
        <a:lstStyle/>
        <a:p>
          <a:endParaRPr lang="en-US"/>
        </a:p>
      </dgm:t>
    </dgm:pt>
    <dgm:pt modelId="{301CD9B8-1FCB-409F-AE37-E1E5C42D8422}">
      <dgm:prSet phldrT="[Text]" custT="1"/>
      <dgm:spPr/>
      <dgm:t>
        <a:bodyPr anchor="ctr"/>
        <a:lstStyle/>
        <a:p>
          <a:r>
            <a:rPr lang="en-US" sz="1800" b="1"/>
            <a:t>Conceptual Framework</a:t>
          </a:r>
          <a:r>
            <a:rPr lang="en-US" sz="1800"/>
            <a:t>: identify, evaluate and address threats to independence from audit, review or assurance clients</a:t>
          </a:r>
        </a:p>
      </dgm:t>
    </dgm:pt>
    <dgm:pt modelId="{7E85497B-F7B1-4CA5-B784-C823D7662F3F}" type="parTrans" cxnId="{B598FE0B-3AE7-4A3D-98BA-7485C31B3B9C}">
      <dgm:prSet/>
      <dgm:spPr/>
      <dgm:t>
        <a:bodyPr/>
        <a:lstStyle/>
        <a:p>
          <a:endParaRPr lang="en-US"/>
        </a:p>
      </dgm:t>
    </dgm:pt>
    <dgm:pt modelId="{21DDD0D5-0205-4EE6-9F06-73FC0FA9A10D}" type="sibTrans" cxnId="{B598FE0B-3AE7-4A3D-98BA-7485C31B3B9C}">
      <dgm:prSet/>
      <dgm:spPr/>
      <dgm:t>
        <a:bodyPr/>
        <a:lstStyle/>
        <a:p>
          <a:endParaRPr lang="en-US"/>
        </a:p>
      </dgm:t>
    </dgm:pt>
    <dgm:pt modelId="{36ABD67A-0287-4726-A139-7C5BAE71F564}">
      <dgm:prSet phldrT="[Text]" custT="1"/>
      <dgm:spPr/>
      <dgm:t>
        <a:bodyPr anchor="ctr"/>
        <a:lstStyle/>
        <a:p>
          <a:r>
            <a:rPr lang="en-US" sz="1800" b="1"/>
            <a:t>Conceptual Framework</a:t>
          </a:r>
          <a:r>
            <a:rPr lang="en-US" sz="1800"/>
            <a:t>: identify, evaluate and address threats to independence from any portfolio companies</a:t>
          </a:r>
        </a:p>
      </dgm:t>
    </dgm:pt>
    <dgm:pt modelId="{12DB5DD7-9A4A-4920-B7DF-9BDAABD07446}" type="sibTrans" cxnId="{483C955A-3391-469D-BF3E-1A5888FF1511}">
      <dgm:prSet/>
      <dgm:spPr/>
      <dgm:t>
        <a:bodyPr/>
        <a:lstStyle/>
        <a:p>
          <a:endParaRPr lang="en-US"/>
        </a:p>
      </dgm:t>
    </dgm:pt>
    <dgm:pt modelId="{21781E4B-B7EA-46AE-A70D-20C7787226B1}" type="parTrans" cxnId="{483C955A-3391-469D-BF3E-1A5888FF1511}">
      <dgm:prSet/>
      <dgm:spPr/>
      <dgm:t>
        <a:bodyPr/>
        <a:lstStyle/>
        <a:p>
          <a:endParaRPr lang="en-US"/>
        </a:p>
      </dgm:t>
    </dgm:pt>
    <dgm:pt modelId="{652BA3C4-59CF-499C-A418-65C0D92AFD63}" type="pres">
      <dgm:prSet presAssocID="{9D2F4F60-F727-498E-B280-5B2058E7FED4}" presName="linearFlow" presStyleCnt="0">
        <dgm:presLayoutVars>
          <dgm:dir/>
          <dgm:animLvl val="lvl"/>
          <dgm:resizeHandles/>
        </dgm:presLayoutVars>
      </dgm:prSet>
      <dgm:spPr/>
    </dgm:pt>
    <dgm:pt modelId="{CC2C4C2B-71A2-44CE-AFFA-D43F9DC9DD7B}" type="pres">
      <dgm:prSet presAssocID="{BBDC8422-F13F-4A98-9402-B00A7736B1EB}" presName="compositeNode" presStyleCnt="0">
        <dgm:presLayoutVars>
          <dgm:bulletEnabled val="1"/>
        </dgm:presLayoutVars>
      </dgm:prSet>
      <dgm:spPr/>
    </dgm:pt>
    <dgm:pt modelId="{6F4406BF-D48B-4733-81F0-C19A68F456C4}" type="pres">
      <dgm:prSet presAssocID="{BBDC8422-F13F-4A98-9402-B00A7736B1EB}" presName="image" presStyleLbl="fgImgPlace1" presStyleIdx="0" presStyleCnt="2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y with solid fill"/>
        </a:ext>
      </dgm:extLst>
    </dgm:pt>
    <dgm:pt modelId="{F0643CA9-F734-43C1-9F01-759AA8B61508}" type="pres">
      <dgm:prSet presAssocID="{BBDC8422-F13F-4A98-9402-B00A7736B1EB}" presName="childNode" presStyleLbl="node1" presStyleIdx="0" presStyleCnt="2" custScaleY="106212">
        <dgm:presLayoutVars>
          <dgm:bulletEnabled val="1"/>
        </dgm:presLayoutVars>
      </dgm:prSet>
      <dgm:spPr/>
    </dgm:pt>
    <dgm:pt modelId="{3A7A900F-8108-4B01-A2D2-16F5803B9A07}" type="pres">
      <dgm:prSet presAssocID="{BBDC8422-F13F-4A98-9402-B00A7736B1EB}" presName="parentNode" presStyleLbl="revTx" presStyleIdx="0" presStyleCnt="2">
        <dgm:presLayoutVars>
          <dgm:chMax val="0"/>
          <dgm:bulletEnabled val="1"/>
        </dgm:presLayoutVars>
      </dgm:prSet>
      <dgm:spPr/>
    </dgm:pt>
    <dgm:pt modelId="{2D8CB766-277E-41A6-A286-F4505C736706}" type="pres">
      <dgm:prSet presAssocID="{C8997870-8A94-40C2-89B7-E78B4213853C}" presName="sibTrans" presStyleCnt="0"/>
      <dgm:spPr/>
    </dgm:pt>
    <dgm:pt modelId="{FC266E58-5A54-4F69-A11D-3428DB36EC47}" type="pres">
      <dgm:prSet presAssocID="{48B32D94-9753-4422-813F-ECA0BBB2E809}" presName="compositeNode" presStyleCnt="0">
        <dgm:presLayoutVars>
          <dgm:bulletEnabled val="1"/>
        </dgm:presLayoutVars>
      </dgm:prSet>
      <dgm:spPr/>
    </dgm:pt>
    <dgm:pt modelId="{321DED12-A080-4ED5-B86D-0DA91341F790}" type="pres">
      <dgm:prSet presAssocID="{48B32D94-9753-4422-813F-ECA0BBB2E809}" presName="image" presStyleLbl="fgImgPlace1" presStyleIdx="1" presStyleCnt="2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y with solid fill"/>
        </a:ext>
      </dgm:extLst>
    </dgm:pt>
    <dgm:pt modelId="{25B57415-7CD4-49A4-8E6A-A880FDCF8421}" type="pres">
      <dgm:prSet presAssocID="{48B32D94-9753-4422-813F-ECA0BBB2E809}" presName="childNode" presStyleLbl="node1" presStyleIdx="1" presStyleCnt="2" custScaleY="107251">
        <dgm:presLayoutVars>
          <dgm:bulletEnabled val="1"/>
        </dgm:presLayoutVars>
      </dgm:prSet>
      <dgm:spPr/>
    </dgm:pt>
    <dgm:pt modelId="{7AAE6A71-70C6-4660-BA69-5BF2AD0BA522}" type="pres">
      <dgm:prSet presAssocID="{48B32D94-9753-4422-813F-ECA0BBB2E809}" presName="parentNode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D8309A03-96B2-461B-87B8-AC1E6557F798}" srcId="{9D2F4F60-F727-498E-B280-5B2058E7FED4}" destId="{BBDC8422-F13F-4A98-9402-B00A7736B1EB}" srcOrd="0" destOrd="0" parTransId="{A8842022-C469-48C6-9EE0-9062E3DA4652}" sibTransId="{C8997870-8A94-40C2-89B7-E78B4213853C}"/>
    <dgm:cxn modelId="{B598FE0B-3AE7-4A3D-98BA-7485C31B3B9C}" srcId="{48B32D94-9753-4422-813F-ECA0BBB2E809}" destId="{301CD9B8-1FCB-409F-AE37-E1E5C42D8422}" srcOrd="0" destOrd="0" parTransId="{7E85497B-F7B1-4CA5-B784-C823D7662F3F}" sibTransId="{21DDD0D5-0205-4EE6-9F06-73FC0FA9A10D}"/>
    <dgm:cxn modelId="{ECF1546B-5F17-4474-9288-8B8B1B5162F5}" type="presOf" srcId="{301CD9B8-1FCB-409F-AE37-E1E5C42D8422}" destId="{25B57415-7CD4-49A4-8E6A-A880FDCF8421}" srcOrd="0" destOrd="0" presId="urn:microsoft.com/office/officeart/2005/8/layout/hList2"/>
    <dgm:cxn modelId="{483C955A-3391-469D-BF3E-1A5888FF1511}" srcId="{48B32D94-9753-4422-813F-ECA0BBB2E809}" destId="{36ABD67A-0287-4726-A139-7C5BAE71F564}" srcOrd="1" destOrd="0" parTransId="{21781E4B-B7EA-46AE-A70D-20C7787226B1}" sibTransId="{12DB5DD7-9A4A-4920-B7DF-9BDAABD07446}"/>
    <dgm:cxn modelId="{14FF367F-3B12-46EC-846C-A92C332AA052}" type="presOf" srcId="{8F88A9DA-1885-4276-9649-10F1291C2C4C}" destId="{F0643CA9-F734-43C1-9F01-759AA8B61508}" srcOrd="0" destOrd="0" presId="urn:microsoft.com/office/officeart/2005/8/layout/hList2"/>
    <dgm:cxn modelId="{F6107A85-B6A7-4545-8FB7-990DB817CEFE}" srcId="{BBDC8422-F13F-4A98-9402-B00A7736B1EB}" destId="{8F88A9DA-1885-4276-9649-10F1291C2C4C}" srcOrd="0" destOrd="0" parTransId="{028C299E-FDDF-46AD-BA7E-1AB1AB6AF722}" sibTransId="{BC6F5099-3F60-4F31-9418-83721D506E64}"/>
    <dgm:cxn modelId="{2C90838B-5939-4605-ADAE-3373578AB0B0}" type="presOf" srcId="{BBDC8422-F13F-4A98-9402-B00A7736B1EB}" destId="{3A7A900F-8108-4B01-A2D2-16F5803B9A07}" srcOrd="0" destOrd="0" presId="urn:microsoft.com/office/officeart/2005/8/layout/hList2"/>
    <dgm:cxn modelId="{8A7DDF8E-C741-4F7A-9AD0-6F4DA9B87A7B}" type="presOf" srcId="{9D2F4F60-F727-498E-B280-5B2058E7FED4}" destId="{652BA3C4-59CF-499C-A418-65C0D92AFD63}" srcOrd="0" destOrd="0" presId="urn:microsoft.com/office/officeart/2005/8/layout/hList2"/>
    <dgm:cxn modelId="{3A423193-FABB-4E62-8FB3-0D9D7BD1821E}" type="presOf" srcId="{36ABD67A-0287-4726-A139-7C5BAE71F564}" destId="{25B57415-7CD4-49A4-8E6A-A880FDCF8421}" srcOrd="0" destOrd="1" presId="urn:microsoft.com/office/officeart/2005/8/layout/hList2"/>
    <dgm:cxn modelId="{63F442B0-569E-46CA-8C6D-FAD67DD85CAB}" type="presOf" srcId="{869314D9-7C2B-44D0-B11E-5BA6BB9B3575}" destId="{F0643CA9-F734-43C1-9F01-759AA8B61508}" srcOrd="0" destOrd="1" presId="urn:microsoft.com/office/officeart/2005/8/layout/hList2"/>
    <dgm:cxn modelId="{BC54CFB0-3982-404C-9A1C-F86B53CA7A45}" srcId="{9D2F4F60-F727-498E-B280-5B2058E7FED4}" destId="{48B32D94-9753-4422-813F-ECA0BBB2E809}" srcOrd="1" destOrd="0" parTransId="{B1B97274-B976-485D-94FD-404A9BE20D8D}" sibTransId="{D43486F6-8246-496D-B18D-E82EE7A1BC90}"/>
    <dgm:cxn modelId="{9EFC96C3-9354-4B99-83C4-2945E2D928E7}" type="presOf" srcId="{48B32D94-9753-4422-813F-ECA0BBB2E809}" destId="{7AAE6A71-70C6-4660-BA69-5BF2AD0BA522}" srcOrd="0" destOrd="0" presId="urn:microsoft.com/office/officeart/2005/8/layout/hList2"/>
    <dgm:cxn modelId="{E96510D1-B222-4E10-A3E1-753BCF6B667F}" srcId="{BBDC8422-F13F-4A98-9402-B00A7736B1EB}" destId="{869314D9-7C2B-44D0-B11E-5BA6BB9B3575}" srcOrd="1" destOrd="0" parTransId="{56605D17-45A2-4325-AEFA-AF2958327434}" sibTransId="{F8DDCE54-C345-4C10-A564-935B1C073E69}"/>
    <dgm:cxn modelId="{B580CD1F-8D18-452D-BEB9-917628F31DEE}" type="presParOf" srcId="{652BA3C4-59CF-499C-A418-65C0D92AFD63}" destId="{CC2C4C2B-71A2-44CE-AFFA-D43F9DC9DD7B}" srcOrd="0" destOrd="0" presId="urn:microsoft.com/office/officeart/2005/8/layout/hList2"/>
    <dgm:cxn modelId="{96E54444-BB9A-4CC2-A9E5-F59AEAB67D66}" type="presParOf" srcId="{CC2C4C2B-71A2-44CE-AFFA-D43F9DC9DD7B}" destId="{6F4406BF-D48B-4733-81F0-C19A68F456C4}" srcOrd="0" destOrd="0" presId="urn:microsoft.com/office/officeart/2005/8/layout/hList2"/>
    <dgm:cxn modelId="{3A60ACB5-5195-4897-B311-75F5B5B0E134}" type="presParOf" srcId="{CC2C4C2B-71A2-44CE-AFFA-D43F9DC9DD7B}" destId="{F0643CA9-F734-43C1-9F01-759AA8B61508}" srcOrd="1" destOrd="0" presId="urn:microsoft.com/office/officeart/2005/8/layout/hList2"/>
    <dgm:cxn modelId="{8F987A49-CB65-493C-85C8-5991EC526CDB}" type="presParOf" srcId="{CC2C4C2B-71A2-44CE-AFFA-D43F9DC9DD7B}" destId="{3A7A900F-8108-4B01-A2D2-16F5803B9A07}" srcOrd="2" destOrd="0" presId="urn:microsoft.com/office/officeart/2005/8/layout/hList2"/>
    <dgm:cxn modelId="{F76B1B09-60CB-4E04-88AC-FB71B3928751}" type="presParOf" srcId="{652BA3C4-59CF-499C-A418-65C0D92AFD63}" destId="{2D8CB766-277E-41A6-A286-F4505C736706}" srcOrd="1" destOrd="0" presId="urn:microsoft.com/office/officeart/2005/8/layout/hList2"/>
    <dgm:cxn modelId="{89046BBB-196D-4C75-AEA3-4C2038D2A53D}" type="presParOf" srcId="{652BA3C4-59CF-499C-A418-65C0D92AFD63}" destId="{FC266E58-5A54-4F69-A11D-3428DB36EC47}" srcOrd="2" destOrd="0" presId="urn:microsoft.com/office/officeart/2005/8/layout/hList2"/>
    <dgm:cxn modelId="{6141FDED-9E70-4E22-9325-1C785CA320FE}" type="presParOf" srcId="{FC266E58-5A54-4F69-A11D-3428DB36EC47}" destId="{321DED12-A080-4ED5-B86D-0DA91341F790}" srcOrd="0" destOrd="0" presId="urn:microsoft.com/office/officeart/2005/8/layout/hList2"/>
    <dgm:cxn modelId="{07268FF1-F93C-4F18-842E-5A5B77EDD730}" type="presParOf" srcId="{FC266E58-5A54-4F69-A11D-3428DB36EC47}" destId="{25B57415-7CD4-49A4-8E6A-A880FDCF8421}" srcOrd="1" destOrd="0" presId="urn:microsoft.com/office/officeart/2005/8/layout/hList2"/>
    <dgm:cxn modelId="{9F8A9AC5-A77E-4E0C-84F0-887740A1CC21}" type="presParOf" srcId="{FC266E58-5A54-4F69-A11D-3428DB36EC47}" destId="{7AAE6A71-70C6-4660-BA69-5BF2AD0BA522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D2F4F60-F727-498E-B280-5B2058E7FED4}" type="doc">
      <dgm:prSet loTypeId="urn:microsoft.com/office/officeart/2005/8/layout/h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BDC8422-F13F-4A98-9402-B00A7736B1EB}">
      <dgm:prSet phldrT="[Text]" custT="1"/>
      <dgm:spPr/>
      <dgm:t>
        <a:bodyPr/>
        <a:lstStyle/>
        <a:p>
          <a:r>
            <a:rPr lang="en-US" sz="4400">
              <a:solidFill>
                <a:schemeClr val="accent2"/>
              </a:solidFill>
            </a:rPr>
            <a:t>Control</a:t>
          </a:r>
        </a:p>
      </dgm:t>
    </dgm:pt>
    <dgm:pt modelId="{A8842022-C469-48C6-9EE0-9062E3DA4652}" type="parTrans" cxnId="{D8309A03-96B2-461B-87B8-AC1E6557F798}">
      <dgm:prSet/>
      <dgm:spPr/>
      <dgm:t>
        <a:bodyPr/>
        <a:lstStyle/>
        <a:p>
          <a:endParaRPr lang="en-US"/>
        </a:p>
      </dgm:t>
    </dgm:pt>
    <dgm:pt modelId="{C8997870-8A94-40C2-89B7-E78B4213853C}" type="sibTrans" cxnId="{D8309A03-96B2-461B-87B8-AC1E6557F798}">
      <dgm:prSet/>
      <dgm:spPr/>
      <dgm:t>
        <a:bodyPr/>
        <a:lstStyle/>
        <a:p>
          <a:endParaRPr lang="en-US"/>
        </a:p>
      </dgm:t>
    </dgm:pt>
    <dgm:pt modelId="{8F88A9DA-1885-4276-9649-10F1291C2C4C}">
      <dgm:prSet phldrT="[Text]" custT="1"/>
      <dgm:spPr/>
      <dgm:t>
        <a:bodyPr anchor="ctr"/>
        <a:lstStyle/>
        <a:p>
          <a:pPr algn="just"/>
          <a:r>
            <a:rPr lang="en-US" sz="1800"/>
            <a:t>Consider whether PE firm is part of the </a:t>
          </a:r>
          <a:r>
            <a:rPr lang="en-US" sz="1800" b="1"/>
            <a:t>non-audit firm</a:t>
          </a:r>
          <a:endParaRPr lang="en-US" sz="1800"/>
        </a:p>
      </dgm:t>
    </dgm:pt>
    <dgm:pt modelId="{028C299E-FDDF-46AD-BA7E-1AB1AB6AF722}" type="parTrans" cxnId="{F6107A85-B6A7-4545-8FB7-990DB817CEFE}">
      <dgm:prSet/>
      <dgm:spPr/>
      <dgm:t>
        <a:bodyPr/>
        <a:lstStyle/>
        <a:p>
          <a:endParaRPr lang="en-US"/>
        </a:p>
      </dgm:t>
    </dgm:pt>
    <dgm:pt modelId="{BC6F5099-3F60-4F31-9418-83721D506E64}" type="sibTrans" cxnId="{F6107A85-B6A7-4545-8FB7-990DB817CEFE}">
      <dgm:prSet/>
      <dgm:spPr/>
      <dgm:t>
        <a:bodyPr/>
        <a:lstStyle/>
        <a:p>
          <a:endParaRPr lang="en-US"/>
        </a:p>
      </dgm:t>
    </dgm:pt>
    <dgm:pt modelId="{48B32D94-9753-4422-813F-ECA0BBB2E809}">
      <dgm:prSet phldrT="[Text]" custT="1"/>
      <dgm:spPr/>
      <dgm:t>
        <a:bodyPr/>
        <a:lstStyle/>
        <a:p>
          <a:r>
            <a:rPr lang="en-US" sz="4400">
              <a:solidFill>
                <a:schemeClr val="accent2"/>
              </a:solidFill>
            </a:rPr>
            <a:t>No Control</a:t>
          </a:r>
        </a:p>
      </dgm:t>
    </dgm:pt>
    <dgm:pt modelId="{B1B97274-B976-485D-94FD-404A9BE20D8D}" type="parTrans" cxnId="{BC54CFB0-3982-404C-9A1C-F86B53CA7A45}">
      <dgm:prSet/>
      <dgm:spPr/>
      <dgm:t>
        <a:bodyPr/>
        <a:lstStyle/>
        <a:p>
          <a:endParaRPr lang="en-US"/>
        </a:p>
      </dgm:t>
    </dgm:pt>
    <dgm:pt modelId="{D43486F6-8246-496D-B18D-E82EE7A1BC90}" type="sibTrans" cxnId="{BC54CFB0-3982-404C-9A1C-F86B53CA7A45}">
      <dgm:prSet/>
      <dgm:spPr/>
      <dgm:t>
        <a:bodyPr/>
        <a:lstStyle/>
        <a:p>
          <a:endParaRPr lang="en-US"/>
        </a:p>
      </dgm:t>
    </dgm:pt>
    <dgm:pt modelId="{301CD9B8-1FCB-409F-AE37-E1E5C42D8422}">
      <dgm:prSet phldrT="[Text]" custT="1"/>
      <dgm:spPr/>
      <dgm:t>
        <a:bodyPr anchor="ctr"/>
        <a:lstStyle/>
        <a:p>
          <a:r>
            <a:rPr lang="en-US" sz="1800" b="1"/>
            <a:t>Conceptual Framework</a:t>
          </a:r>
          <a:r>
            <a:rPr lang="en-US" sz="1800"/>
            <a:t>: identify, evaluate and address threats to audit firm’s independence from its audit, review or assurance clients</a:t>
          </a:r>
        </a:p>
      </dgm:t>
    </dgm:pt>
    <dgm:pt modelId="{7E85497B-F7B1-4CA5-B784-C823D7662F3F}" type="parTrans" cxnId="{B598FE0B-3AE7-4A3D-98BA-7485C31B3B9C}">
      <dgm:prSet/>
      <dgm:spPr/>
      <dgm:t>
        <a:bodyPr/>
        <a:lstStyle/>
        <a:p>
          <a:endParaRPr lang="en-US"/>
        </a:p>
      </dgm:t>
    </dgm:pt>
    <dgm:pt modelId="{21DDD0D5-0205-4EE6-9F06-73FC0FA9A10D}" type="sibTrans" cxnId="{B598FE0B-3AE7-4A3D-98BA-7485C31B3B9C}">
      <dgm:prSet/>
      <dgm:spPr/>
      <dgm:t>
        <a:bodyPr/>
        <a:lstStyle/>
        <a:p>
          <a:endParaRPr lang="en-US"/>
        </a:p>
      </dgm:t>
    </dgm:pt>
    <dgm:pt modelId="{36ABD67A-0287-4726-A139-7C5BAE71F564}">
      <dgm:prSet phldrT="[Text]" custT="1"/>
      <dgm:spPr/>
      <dgm:t>
        <a:bodyPr anchor="ctr"/>
        <a:lstStyle/>
        <a:p>
          <a:r>
            <a:rPr lang="en-US" sz="1800" b="1"/>
            <a:t>Conceptual Framework</a:t>
          </a:r>
          <a:r>
            <a:rPr lang="en-US" sz="1800"/>
            <a:t>: identify, evaluate and address threats to audit firm’s independence from any portfolio companies</a:t>
          </a:r>
        </a:p>
      </dgm:t>
    </dgm:pt>
    <dgm:pt modelId="{21781E4B-B7EA-46AE-A70D-20C7787226B1}" type="parTrans" cxnId="{483C955A-3391-469D-BF3E-1A5888FF1511}">
      <dgm:prSet/>
      <dgm:spPr/>
      <dgm:t>
        <a:bodyPr/>
        <a:lstStyle/>
        <a:p>
          <a:endParaRPr lang="en-US"/>
        </a:p>
      </dgm:t>
    </dgm:pt>
    <dgm:pt modelId="{12DB5DD7-9A4A-4920-B7DF-9BDAABD07446}" type="sibTrans" cxnId="{483C955A-3391-469D-BF3E-1A5888FF1511}">
      <dgm:prSet/>
      <dgm:spPr/>
      <dgm:t>
        <a:bodyPr/>
        <a:lstStyle/>
        <a:p>
          <a:endParaRPr lang="en-US"/>
        </a:p>
      </dgm:t>
    </dgm:pt>
    <dgm:pt modelId="{9EC519B9-EEEB-49EE-ACAA-306AA213A82C}">
      <dgm:prSet phldrT="[Text]" custT="1"/>
      <dgm:spPr/>
      <dgm:t>
        <a:bodyPr anchor="ctr"/>
        <a:lstStyle/>
        <a:p>
          <a:pPr algn="just"/>
          <a:r>
            <a:rPr lang="en-US" sz="1800"/>
            <a:t>Portfolio companies generally not included as part of network, however </a:t>
          </a:r>
          <a:r>
            <a:rPr lang="en-US" sz="1800" b="1"/>
            <a:t>conceptual framework </a:t>
          </a:r>
          <a:r>
            <a:rPr lang="en-US" sz="1800"/>
            <a:t>would apply</a:t>
          </a:r>
        </a:p>
      </dgm:t>
    </dgm:pt>
    <dgm:pt modelId="{BABE87CD-F74B-4BED-9B38-C77A23FDD75F}" type="parTrans" cxnId="{7B30EE78-4FBE-4041-A65C-2090997C5518}">
      <dgm:prSet/>
      <dgm:spPr/>
      <dgm:t>
        <a:bodyPr/>
        <a:lstStyle/>
        <a:p>
          <a:endParaRPr lang="en-US"/>
        </a:p>
      </dgm:t>
    </dgm:pt>
    <dgm:pt modelId="{6E73CE98-FF20-48E6-ACE1-515B62049D3E}" type="sibTrans" cxnId="{7B30EE78-4FBE-4041-A65C-2090997C5518}">
      <dgm:prSet/>
      <dgm:spPr/>
      <dgm:t>
        <a:bodyPr/>
        <a:lstStyle/>
        <a:p>
          <a:endParaRPr lang="en-US"/>
        </a:p>
      </dgm:t>
    </dgm:pt>
    <dgm:pt modelId="{0AF0DB01-1ECB-4CAD-B377-6583D4470C2F}">
      <dgm:prSet phldrT="[Text]" custT="1"/>
      <dgm:spPr/>
      <dgm:t>
        <a:bodyPr anchor="ctr"/>
        <a:lstStyle/>
        <a:p>
          <a:pPr algn="just"/>
          <a:r>
            <a:rPr lang="en-US" sz="1800"/>
            <a:t>If PE part of non-audit firm, assess if PE is a </a:t>
          </a:r>
          <a:r>
            <a:rPr lang="en-US" sz="1800" b="1"/>
            <a:t>network firm of audit firm</a:t>
          </a:r>
        </a:p>
      </dgm:t>
    </dgm:pt>
    <dgm:pt modelId="{582D8B71-A669-4144-8D48-F0D5839076B9}" type="parTrans" cxnId="{46FD76EC-0D7C-4EE1-8D91-666DC81FCD8B}">
      <dgm:prSet/>
      <dgm:spPr/>
      <dgm:t>
        <a:bodyPr/>
        <a:lstStyle/>
        <a:p>
          <a:endParaRPr lang="en-US"/>
        </a:p>
      </dgm:t>
    </dgm:pt>
    <dgm:pt modelId="{0FC7388E-34BC-4716-8FB1-3BC99F3D9C72}" type="sibTrans" cxnId="{46FD76EC-0D7C-4EE1-8D91-666DC81FCD8B}">
      <dgm:prSet/>
      <dgm:spPr/>
      <dgm:t>
        <a:bodyPr/>
        <a:lstStyle/>
        <a:p>
          <a:endParaRPr lang="en-US"/>
        </a:p>
      </dgm:t>
    </dgm:pt>
    <dgm:pt modelId="{652BA3C4-59CF-499C-A418-65C0D92AFD63}" type="pres">
      <dgm:prSet presAssocID="{9D2F4F60-F727-498E-B280-5B2058E7FED4}" presName="linearFlow" presStyleCnt="0">
        <dgm:presLayoutVars>
          <dgm:dir/>
          <dgm:animLvl val="lvl"/>
          <dgm:resizeHandles/>
        </dgm:presLayoutVars>
      </dgm:prSet>
      <dgm:spPr/>
    </dgm:pt>
    <dgm:pt modelId="{CC2C4C2B-71A2-44CE-AFFA-D43F9DC9DD7B}" type="pres">
      <dgm:prSet presAssocID="{BBDC8422-F13F-4A98-9402-B00A7736B1EB}" presName="compositeNode" presStyleCnt="0">
        <dgm:presLayoutVars>
          <dgm:bulletEnabled val="1"/>
        </dgm:presLayoutVars>
      </dgm:prSet>
      <dgm:spPr/>
    </dgm:pt>
    <dgm:pt modelId="{6F4406BF-D48B-4733-81F0-C19A68F456C4}" type="pres">
      <dgm:prSet presAssocID="{BBDC8422-F13F-4A98-9402-B00A7736B1EB}" presName="image" presStyleLbl="fgImgPlace1" presStyleIdx="0" presStyleCnt="2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y with solid fill"/>
        </a:ext>
      </dgm:extLst>
    </dgm:pt>
    <dgm:pt modelId="{F0643CA9-F734-43C1-9F01-759AA8B61508}" type="pres">
      <dgm:prSet presAssocID="{BBDC8422-F13F-4A98-9402-B00A7736B1EB}" presName="childNode" presStyleLbl="node1" presStyleIdx="0" presStyleCnt="2" custScaleY="106212">
        <dgm:presLayoutVars>
          <dgm:bulletEnabled val="1"/>
        </dgm:presLayoutVars>
      </dgm:prSet>
      <dgm:spPr/>
    </dgm:pt>
    <dgm:pt modelId="{3A7A900F-8108-4B01-A2D2-16F5803B9A07}" type="pres">
      <dgm:prSet presAssocID="{BBDC8422-F13F-4A98-9402-B00A7736B1EB}" presName="parentNode" presStyleLbl="revTx" presStyleIdx="0" presStyleCnt="2">
        <dgm:presLayoutVars>
          <dgm:chMax val="0"/>
          <dgm:bulletEnabled val="1"/>
        </dgm:presLayoutVars>
      </dgm:prSet>
      <dgm:spPr/>
    </dgm:pt>
    <dgm:pt modelId="{2D8CB766-277E-41A6-A286-F4505C736706}" type="pres">
      <dgm:prSet presAssocID="{C8997870-8A94-40C2-89B7-E78B4213853C}" presName="sibTrans" presStyleCnt="0"/>
      <dgm:spPr/>
    </dgm:pt>
    <dgm:pt modelId="{FC266E58-5A54-4F69-A11D-3428DB36EC47}" type="pres">
      <dgm:prSet presAssocID="{48B32D94-9753-4422-813F-ECA0BBB2E809}" presName="compositeNode" presStyleCnt="0">
        <dgm:presLayoutVars>
          <dgm:bulletEnabled val="1"/>
        </dgm:presLayoutVars>
      </dgm:prSet>
      <dgm:spPr/>
    </dgm:pt>
    <dgm:pt modelId="{321DED12-A080-4ED5-B86D-0DA91341F790}" type="pres">
      <dgm:prSet presAssocID="{48B32D94-9753-4422-813F-ECA0BBB2E809}" presName="image" presStyleLbl="fgImgPlace1" presStyleIdx="1" presStyleCnt="2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y with solid fill"/>
        </a:ext>
      </dgm:extLst>
    </dgm:pt>
    <dgm:pt modelId="{25B57415-7CD4-49A4-8E6A-A880FDCF8421}" type="pres">
      <dgm:prSet presAssocID="{48B32D94-9753-4422-813F-ECA0BBB2E809}" presName="childNode" presStyleLbl="node1" presStyleIdx="1" presStyleCnt="2" custScaleY="107251">
        <dgm:presLayoutVars>
          <dgm:bulletEnabled val="1"/>
        </dgm:presLayoutVars>
      </dgm:prSet>
      <dgm:spPr/>
    </dgm:pt>
    <dgm:pt modelId="{7AAE6A71-70C6-4660-BA69-5BF2AD0BA522}" type="pres">
      <dgm:prSet presAssocID="{48B32D94-9753-4422-813F-ECA0BBB2E809}" presName="parentNode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D8309A03-96B2-461B-87B8-AC1E6557F798}" srcId="{9D2F4F60-F727-498E-B280-5B2058E7FED4}" destId="{BBDC8422-F13F-4A98-9402-B00A7736B1EB}" srcOrd="0" destOrd="0" parTransId="{A8842022-C469-48C6-9EE0-9062E3DA4652}" sibTransId="{C8997870-8A94-40C2-89B7-E78B4213853C}"/>
    <dgm:cxn modelId="{B598FE0B-3AE7-4A3D-98BA-7485C31B3B9C}" srcId="{48B32D94-9753-4422-813F-ECA0BBB2E809}" destId="{301CD9B8-1FCB-409F-AE37-E1E5C42D8422}" srcOrd="0" destOrd="0" parTransId="{7E85497B-F7B1-4CA5-B784-C823D7662F3F}" sibTransId="{21DDD0D5-0205-4EE6-9F06-73FC0FA9A10D}"/>
    <dgm:cxn modelId="{98868239-7257-479C-B45F-058DDCE9D620}" type="presOf" srcId="{0AF0DB01-1ECB-4CAD-B377-6583D4470C2F}" destId="{F0643CA9-F734-43C1-9F01-759AA8B61508}" srcOrd="0" destOrd="1" presId="urn:microsoft.com/office/officeart/2005/8/layout/hList2"/>
    <dgm:cxn modelId="{ECF1546B-5F17-4474-9288-8B8B1B5162F5}" type="presOf" srcId="{301CD9B8-1FCB-409F-AE37-E1E5C42D8422}" destId="{25B57415-7CD4-49A4-8E6A-A880FDCF8421}" srcOrd="0" destOrd="0" presId="urn:microsoft.com/office/officeart/2005/8/layout/hList2"/>
    <dgm:cxn modelId="{7B30EE78-4FBE-4041-A65C-2090997C5518}" srcId="{BBDC8422-F13F-4A98-9402-B00A7736B1EB}" destId="{9EC519B9-EEEB-49EE-ACAA-306AA213A82C}" srcOrd="2" destOrd="0" parTransId="{BABE87CD-F74B-4BED-9B38-C77A23FDD75F}" sibTransId="{6E73CE98-FF20-48E6-ACE1-515B62049D3E}"/>
    <dgm:cxn modelId="{483C955A-3391-469D-BF3E-1A5888FF1511}" srcId="{48B32D94-9753-4422-813F-ECA0BBB2E809}" destId="{36ABD67A-0287-4726-A139-7C5BAE71F564}" srcOrd="1" destOrd="0" parTransId="{21781E4B-B7EA-46AE-A70D-20C7787226B1}" sibTransId="{12DB5DD7-9A4A-4920-B7DF-9BDAABD07446}"/>
    <dgm:cxn modelId="{14FF367F-3B12-46EC-846C-A92C332AA052}" type="presOf" srcId="{8F88A9DA-1885-4276-9649-10F1291C2C4C}" destId="{F0643CA9-F734-43C1-9F01-759AA8B61508}" srcOrd="0" destOrd="0" presId="urn:microsoft.com/office/officeart/2005/8/layout/hList2"/>
    <dgm:cxn modelId="{F6107A85-B6A7-4545-8FB7-990DB817CEFE}" srcId="{BBDC8422-F13F-4A98-9402-B00A7736B1EB}" destId="{8F88A9DA-1885-4276-9649-10F1291C2C4C}" srcOrd="0" destOrd="0" parTransId="{028C299E-FDDF-46AD-BA7E-1AB1AB6AF722}" sibTransId="{BC6F5099-3F60-4F31-9418-83721D506E64}"/>
    <dgm:cxn modelId="{2C90838B-5939-4605-ADAE-3373578AB0B0}" type="presOf" srcId="{BBDC8422-F13F-4A98-9402-B00A7736B1EB}" destId="{3A7A900F-8108-4B01-A2D2-16F5803B9A07}" srcOrd="0" destOrd="0" presId="urn:microsoft.com/office/officeart/2005/8/layout/hList2"/>
    <dgm:cxn modelId="{8A7DDF8E-C741-4F7A-9AD0-6F4DA9B87A7B}" type="presOf" srcId="{9D2F4F60-F727-498E-B280-5B2058E7FED4}" destId="{652BA3C4-59CF-499C-A418-65C0D92AFD63}" srcOrd="0" destOrd="0" presId="urn:microsoft.com/office/officeart/2005/8/layout/hList2"/>
    <dgm:cxn modelId="{3A423193-FABB-4E62-8FB3-0D9D7BD1821E}" type="presOf" srcId="{36ABD67A-0287-4726-A139-7C5BAE71F564}" destId="{25B57415-7CD4-49A4-8E6A-A880FDCF8421}" srcOrd="0" destOrd="1" presId="urn:microsoft.com/office/officeart/2005/8/layout/hList2"/>
    <dgm:cxn modelId="{BC54CFB0-3982-404C-9A1C-F86B53CA7A45}" srcId="{9D2F4F60-F727-498E-B280-5B2058E7FED4}" destId="{48B32D94-9753-4422-813F-ECA0BBB2E809}" srcOrd="1" destOrd="0" parTransId="{B1B97274-B976-485D-94FD-404A9BE20D8D}" sibTransId="{D43486F6-8246-496D-B18D-E82EE7A1BC90}"/>
    <dgm:cxn modelId="{9EFC96C3-9354-4B99-83C4-2945E2D928E7}" type="presOf" srcId="{48B32D94-9753-4422-813F-ECA0BBB2E809}" destId="{7AAE6A71-70C6-4660-BA69-5BF2AD0BA522}" srcOrd="0" destOrd="0" presId="urn:microsoft.com/office/officeart/2005/8/layout/hList2"/>
    <dgm:cxn modelId="{B53616E8-DD0B-44F0-AEE4-CC84F8ACD6D3}" type="presOf" srcId="{9EC519B9-EEEB-49EE-ACAA-306AA213A82C}" destId="{F0643CA9-F734-43C1-9F01-759AA8B61508}" srcOrd="0" destOrd="2" presId="urn:microsoft.com/office/officeart/2005/8/layout/hList2"/>
    <dgm:cxn modelId="{46FD76EC-0D7C-4EE1-8D91-666DC81FCD8B}" srcId="{BBDC8422-F13F-4A98-9402-B00A7736B1EB}" destId="{0AF0DB01-1ECB-4CAD-B377-6583D4470C2F}" srcOrd="1" destOrd="0" parTransId="{582D8B71-A669-4144-8D48-F0D5839076B9}" sibTransId="{0FC7388E-34BC-4716-8FB1-3BC99F3D9C72}"/>
    <dgm:cxn modelId="{B580CD1F-8D18-452D-BEB9-917628F31DEE}" type="presParOf" srcId="{652BA3C4-59CF-499C-A418-65C0D92AFD63}" destId="{CC2C4C2B-71A2-44CE-AFFA-D43F9DC9DD7B}" srcOrd="0" destOrd="0" presId="urn:microsoft.com/office/officeart/2005/8/layout/hList2"/>
    <dgm:cxn modelId="{96E54444-BB9A-4CC2-A9E5-F59AEAB67D66}" type="presParOf" srcId="{CC2C4C2B-71A2-44CE-AFFA-D43F9DC9DD7B}" destId="{6F4406BF-D48B-4733-81F0-C19A68F456C4}" srcOrd="0" destOrd="0" presId="urn:microsoft.com/office/officeart/2005/8/layout/hList2"/>
    <dgm:cxn modelId="{3A60ACB5-5195-4897-B311-75F5B5B0E134}" type="presParOf" srcId="{CC2C4C2B-71A2-44CE-AFFA-D43F9DC9DD7B}" destId="{F0643CA9-F734-43C1-9F01-759AA8B61508}" srcOrd="1" destOrd="0" presId="urn:microsoft.com/office/officeart/2005/8/layout/hList2"/>
    <dgm:cxn modelId="{8F987A49-CB65-493C-85C8-5991EC526CDB}" type="presParOf" srcId="{CC2C4C2B-71A2-44CE-AFFA-D43F9DC9DD7B}" destId="{3A7A900F-8108-4B01-A2D2-16F5803B9A07}" srcOrd="2" destOrd="0" presId="urn:microsoft.com/office/officeart/2005/8/layout/hList2"/>
    <dgm:cxn modelId="{F76B1B09-60CB-4E04-88AC-FB71B3928751}" type="presParOf" srcId="{652BA3C4-59CF-499C-A418-65C0D92AFD63}" destId="{2D8CB766-277E-41A6-A286-F4505C736706}" srcOrd="1" destOrd="0" presId="urn:microsoft.com/office/officeart/2005/8/layout/hList2"/>
    <dgm:cxn modelId="{89046BBB-196D-4C75-AEA3-4C2038D2A53D}" type="presParOf" srcId="{652BA3C4-59CF-499C-A418-65C0D92AFD63}" destId="{FC266E58-5A54-4F69-A11D-3428DB36EC47}" srcOrd="2" destOrd="0" presId="urn:microsoft.com/office/officeart/2005/8/layout/hList2"/>
    <dgm:cxn modelId="{6141FDED-9E70-4E22-9325-1C785CA320FE}" type="presParOf" srcId="{FC266E58-5A54-4F69-A11D-3428DB36EC47}" destId="{321DED12-A080-4ED5-B86D-0DA91341F790}" srcOrd="0" destOrd="0" presId="urn:microsoft.com/office/officeart/2005/8/layout/hList2"/>
    <dgm:cxn modelId="{07268FF1-F93C-4F18-842E-5A5B77EDD730}" type="presParOf" srcId="{FC266E58-5A54-4F69-A11D-3428DB36EC47}" destId="{25B57415-7CD4-49A4-8E6A-A880FDCF8421}" srcOrd="1" destOrd="0" presId="urn:microsoft.com/office/officeart/2005/8/layout/hList2"/>
    <dgm:cxn modelId="{9F8A9AC5-A77E-4E0C-84F0-887740A1CC21}" type="presParOf" srcId="{FC266E58-5A54-4F69-A11D-3428DB36EC47}" destId="{7AAE6A71-70C6-4660-BA69-5BF2AD0BA522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5653568-7ED5-4AC5-9DCF-10D426B19932}" type="doc">
      <dgm:prSet loTypeId="urn:microsoft.com/office/officeart/2005/8/layout/hList7" loCatId="relationship" qsTypeId="urn:microsoft.com/office/officeart/2005/8/quickstyle/simple1" qsCatId="simple" csTypeId="urn:microsoft.com/office/officeart/2005/8/colors/accent1_2" csCatId="accent1" phldr="1"/>
      <dgm:spPr/>
    </dgm:pt>
    <dgm:pt modelId="{14390C37-27E3-4DD0-95F7-06888260D1FD}">
      <dgm:prSet phldrT="[Text]"/>
      <dgm:spPr/>
      <dgm:t>
        <a:bodyPr/>
        <a:lstStyle/>
        <a:p>
          <a:r>
            <a:rPr lang="en-US"/>
            <a:t>Related Entity</a:t>
          </a:r>
        </a:p>
      </dgm:t>
    </dgm:pt>
    <dgm:pt modelId="{FE00EE5A-D60D-415E-9E4C-96C6715AAFE4}" type="parTrans" cxnId="{696827EB-BE62-45D4-A2B5-6DCC5C70E9FB}">
      <dgm:prSet/>
      <dgm:spPr/>
      <dgm:t>
        <a:bodyPr/>
        <a:lstStyle/>
        <a:p>
          <a:endParaRPr lang="en-US"/>
        </a:p>
      </dgm:t>
    </dgm:pt>
    <dgm:pt modelId="{EE1FC221-7B23-4A66-B9C2-20403DDB0000}" type="sibTrans" cxnId="{696827EB-BE62-45D4-A2B5-6DCC5C70E9FB}">
      <dgm:prSet/>
      <dgm:spPr/>
      <dgm:t>
        <a:bodyPr/>
        <a:lstStyle/>
        <a:p>
          <a:endParaRPr lang="en-US"/>
        </a:p>
      </dgm:t>
    </dgm:pt>
    <dgm:pt modelId="{0800A22A-65DD-4B3A-A96C-12A528558116}">
      <dgm:prSet phldrT="[Text]"/>
      <dgm:spPr/>
      <dgm:t>
        <a:bodyPr/>
        <a:lstStyle/>
        <a:p>
          <a:r>
            <a:rPr lang="en-US"/>
            <a:t>Business Relationships</a:t>
          </a:r>
        </a:p>
      </dgm:t>
    </dgm:pt>
    <dgm:pt modelId="{9FB1A3A4-545D-4DFA-AF26-11DDBE3F75C6}" type="parTrans" cxnId="{2A1AC6A8-52B3-42BD-930F-7791D81608F2}">
      <dgm:prSet/>
      <dgm:spPr/>
      <dgm:t>
        <a:bodyPr/>
        <a:lstStyle/>
        <a:p>
          <a:endParaRPr lang="en-US"/>
        </a:p>
      </dgm:t>
    </dgm:pt>
    <dgm:pt modelId="{26BA617C-E73C-4E1A-8C07-24EFC8460C8E}" type="sibTrans" cxnId="{2A1AC6A8-52B3-42BD-930F-7791D81608F2}">
      <dgm:prSet/>
      <dgm:spPr/>
      <dgm:t>
        <a:bodyPr/>
        <a:lstStyle/>
        <a:p>
          <a:endParaRPr lang="en-US"/>
        </a:p>
      </dgm:t>
    </dgm:pt>
    <dgm:pt modelId="{E76D2F73-65B3-4CF4-B783-1E7A2DD3B5D3}">
      <dgm:prSet phldrT="[Text]"/>
      <dgm:spPr/>
      <dgm:t>
        <a:bodyPr/>
        <a:lstStyle/>
        <a:p>
          <a:r>
            <a:rPr lang="en-US"/>
            <a:t>Financial Interest</a:t>
          </a:r>
        </a:p>
      </dgm:t>
    </dgm:pt>
    <dgm:pt modelId="{C4FE0FE0-844D-44EA-B5D4-82161A54CDC9}" type="parTrans" cxnId="{C639EBD9-D199-4F1B-8F5E-18D485B466EB}">
      <dgm:prSet/>
      <dgm:spPr/>
      <dgm:t>
        <a:bodyPr/>
        <a:lstStyle/>
        <a:p>
          <a:endParaRPr lang="en-US"/>
        </a:p>
      </dgm:t>
    </dgm:pt>
    <dgm:pt modelId="{F3AE6AD0-B653-47B4-917B-22D419C9B3E5}" type="sibTrans" cxnId="{C639EBD9-D199-4F1B-8F5E-18D485B466EB}">
      <dgm:prSet/>
      <dgm:spPr/>
      <dgm:t>
        <a:bodyPr/>
        <a:lstStyle/>
        <a:p>
          <a:endParaRPr lang="en-US"/>
        </a:p>
      </dgm:t>
    </dgm:pt>
    <dgm:pt modelId="{C0CF268A-8B07-4B94-9966-90E74C64CAFE}">
      <dgm:prSet phldrT="[Text]"/>
      <dgm:spPr/>
      <dgm:t>
        <a:bodyPr/>
        <a:lstStyle/>
        <a:p>
          <a:r>
            <a:rPr lang="en-US"/>
            <a:t>Other</a:t>
          </a:r>
        </a:p>
      </dgm:t>
    </dgm:pt>
    <dgm:pt modelId="{0B8C2377-5ADB-4CB3-A40D-28E626D60C4C}" type="parTrans" cxnId="{B1FB7711-73D3-4F24-AAF1-8F2489C5DD81}">
      <dgm:prSet/>
      <dgm:spPr/>
      <dgm:t>
        <a:bodyPr/>
        <a:lstStyle/>
        <a:p>
          <a:endParaRPr lang="en-US"/>
        </a:p>
      </dgm:t>
    </dgm:pt>
    <dgm:pt modelId="{D79A8043-CBB4-4363-80A2-6152103FD869}" type="sibTrans" cxnId="{B1FB7711-73D3-4F24-AAF1-8F2489C5DD81}">
      <dgm:prSet/>
      <dgm:spPr/>
      <dgm:t>
        <a:bodyPr/>
        <a:lstStyle/>
        <a:p>
          <a:endParaRPr lang="en-US"/>
        </a:p>
      </dgm:t>
    </dgm:pt>
    <dgm:pt modelId="{3444E15E-5BF8-4F43-8598-4325E0F466C1}">
      <dgm:prSet phldrT="[Text]"/>
      <dgm:spPr/>
      <dgm:t>
        <a:bodyPr/>
        <a:lstStyle/>
        <a:p>
          <a:r>
            <a:rPr lang="en-US"/>
            <a:t>Loans or guarantees</a:t>
          </a:r>
        </a:p>
      </dgm:t>
    </dgm:pt>
    <dgm:pt modelId="{842E090E-E5AD-4F0C-AA29-9551837890B2}" type="parTrans" cxnId="{D7B58B2E-80A8-4AD8-A274-CDD22A5CE2F0}">
      <dgm:prSet/>
      <dgm:spPr/>
      <dgm:t>
        <a:bodyPr/>
        <a:lstStyle/>
        <a:p>
          <a:endParaRPr lang="en-US"/>
        </a:p>
      </dgm:t>
    </dgm:pt>
    <dgm:pt modelId="{A7675EDB-C841-4B4B-8CFC-5CED54B58D2E}" type="sibTrans" cxnId="{D7B58B2E-80A8-4AD8-A274-CDD22A5CE2F0}">
      <dgm:prSet/>
      <dgm:spPr/>
      <dgm:t>
        <a:bodyPr/>
        <a:lstStyle/>
        <a:p>
          <a:endParaRPr lang="en-US"/>
        </a:p>
      </dgm:t>
    </dgm:pt>
    <dgm:pt modelId="{BF3EDD40-AE64-44D4-B2EC-7260E7428215}">
      <dgm:prSet phldrT="[Text]"/>
      <dgm:spPr/>
      <dgm:t>
        <a:bodyPr/>
        <a:lstStyle/>
        <a:p>
          <a:endParaRPr lang="en-US"/>
        </a:p>
      </dgm:t>
    </dgm:pt>
    <dgm:pt modelId="{F205BDE9-6789-421B-A10A-E33387076D41}" type="parTrans" cxnId="{9639194A-3001-4E31-ADDA-5107F9D49A15}">
      <dgm:prSet/>
      <dgm:spPr/>
      <dgm:t>
        <a:bodyPr/>
        <a:lstStyle/>
        <a:p>
          <a:endParaRPr lang="en-US"/>
        </a:p>
      </dgm:t>
    </dgm:pt>
    <dgm:pt modelId="{23F035BB-DF89-47D5-BB07-DAC59E9476BC}" type="sibTrans" cxnId="{9639194A-3001-4E31-ADDA-5107F9D49A15}">
      <dgm:prSet/>
      <dgm:spPr/>
      <dgm:t>
        <a:bodyPr/>
        <a:lstStyle/>
        <a:p>
          <a:endParaRPr lang="en-US"/>
        </a:p>
      </dgm:t>
    </dgm:pt>
    <dgm:pt modelId="{1649EF66-3871-4677-AB53-B2C32B9DB931}">
      <dgm:prSet phldrT="[Text]"/>
      <dgm:spPr/>
      <dgm:t>
        <a:bodyPr/>
        <a:lstStyle/>
        <a:p>
          <a:r>
            <a:rPr lang="en-US"/>
            <a:t>Director / officer</a:t>
          </a:r>
        </a:p>
      </dgm:t>
    </dgm:pt>
    <dgm:pt modelId="{9D105D49-E69C-4606-8716-3F43F3A2118D}" type="parTrans" cxnId="{8E629317-A3B7-4591-855E-E62B1B05A89E}">
      <dgm:prSet/>
      <dgm:spPr/>
      <dgm:t>
        <a:bodyPr/>
        <a:lstStyle/>
        <a:p>
          <a:endParaRPr lang="en-US"/>
        </a:p>
      </dgm:t>
    </dgm:pt>
    <dgm:pt modelId="{A8D2813F-DE93-41B4-BE33-94920C226931}" type="sibTrans" cxnId="{8E629317-A3B7-4591-855E-E62B1B05A89E}">
      <dgm:prSet/>
      <dgm:spPr/>
      <dgm:t>
        <a:bodyPr/>
        <a:lstStyle/>
        <a:p>
          <a:endParaRPr lang="en-US"/>
        </a:p>
      </dgm:t>
    </dgm:pt>
    <dgm:pt modelId="{CE82EA93-9A46-4AA0-95F2-B250C74FBD09}">
      <dgm:prSet phldrT="[Text]"/>
      <dgm:spPr/>
      <dgm:t>
        <a:bodyPr/>
        <a:lstStyle/>
        <a:p>
          <a:r>
            <a:rPr lang="en-US"/>
            <a:t>Employment </a:t>
          </a:r>
        </a:p>
      </dgm:t>
    </dgm:pt>
    <dgm:pt modelId="{19821A86-CA50-4085-8141-898F58F83242}" type="parTrans" cxnId="{8B707C42-9755-4E97-9CCC-470AA272DB29}">
      <dgm:prSet/>
      <dgm:spPr/>
      <dgm:t>
        <a:bodyPr/>
        <a:lstStyle/>
        <a:p>
          <a:endParaRPr lang="en-US"/>
        </a:p>
      </dgm:t>
    </dgm:pt>
    <dgm:pt modelId="{3AED3A21-7DFD-4420-8F53-D5B6C354A36B}" type="sibTrans" cxnId="{8B707C42-9755-4E97-9CCC-470AA272DB29}">
      <dgm:prSet/>
      <dgm:spPr/>
      <dgm:t>
        <a:bodyPr/>
        <a:lstStyle/>
        <a:p>
          <a:endParaRPr lang="en-US"/>
        </a:p>
      </dgm:t>
    </dgm:pt>
    <dgm:pt modelId="{B6332B8A-0E4C-49C5-AD1C-2CB969320031}">
      <dgm:prSet phldrT="[Text]"/>
      <dgm:spPr/>
      <dgm:t>
        <a:bodyPr/>
        <a:lstStyle/>
        <a:p>
          <a:r>
            <a:rPr lang="en-US"/>
            <a:t>Personnel</a:t>
          </a:r>
        </a:p>
      </dgm:t>
    </dgm:pt>
    <dgm:pt modelId="{5813032D-6BB8-4A0D-8098-9972CA05983D}" type="parTrans" cxnId="{AF13D839-40B4-4A5F-BD0C-5BB709A02633}">
      <dgm:prSet/>
      <dgm:spPr/>
      <dgm:t>
        <a:bodyPr/>
        <a:lstStyle/>
        <a:p>
          <a:endParaRPr lang="en-US"/>
        </a:p>
      </dgm:t>
    </dgm:pt>
    <dgm:pt modelId="{616DB5DB-DE7B-4638-BDC4-F0F886087CB9}" type="sibTrans" cxnId="{AF13D839-40B4-4A5F-BD0C-5BB709A02633}">
      <dgm:prSet/>
      <dgm:spPr/>
      <dgm:t>
        <a:bodyPr/>
        <a:lstStyle/>
        <a:p>
          <a:endParaRPr lang="en-US"/>
        </a:p>
      </dgm:t>
    </dgm:pt>
    <dgm:pt modelId="{CE0B373E-7369-422D-BE91-F42984F443BE}">
      <dgm:prSet phldrT="[Text]"/>
      <dgm:spPr/>
      <dgm:t>
        <a:bodyPr/>
        <a:lstStyle/>
        <a:p>
          <a:r>
            <a:rPr lang="en-US"/>
            <a:t>Non-Assurance Services</a:t>
          </a:r>
        </a:p>
      </dgm:t>
    </dgm:pt>
    <dgm:pt modelId="{D70C6EAA-6E1A-4CE6-8A2E-1F146CC1CFF0}" type="parTrans" cxnId="{81C73031-82B8-497A-BB43-D8EF74752249}">
      <dgm:prSet/>
      <dgm:spPr/>
      <dgm:t>
        <a:bodyPr/>
        <a:lstStyle/>
        <a:p>
          <a:endParaRPr lang="en-US"/>
        </a:p>
      </dgm:t>
    </dgm:pt>
    <dgm:pt modelId="{9410B230-D5AC-4992-A028-CBB3F112BC0D}" type="sibTrans" cxnId="{81C73031-82B8-497A-BB43-D8EF74752249}">
      <dgm:prSet/>
      <dgm:spPr/>
      <dgm:t>
        <a:bodyPr/>
        <a:lstStyle/>
        <a:p>
          <a:endParaRPr lang="en-US"/>
        </a:p>
      </dgm:t>
    </dgm:pt>
    <dgm:pt modelId="{A7E802B8-2414-4373-BB19-8BA9DB930D95}" type="pres">
      <dgm:prSet presAssocID="{15653568-7ED5-4AC5-9DCF-10D426B19932}" presName="Name0" presStyleCnt="0">
        <dgm:presLayoutVars>
          <dgm:dir/>
          <dgm:resizeHandles val="exact"/>
        </dgm:presLayoutVars>
      </dgm:prSet>
      <dgm:spPr/>
    </dgm:pt>
    <dgm:pt modelId="{8C3A708D-D289-4C93-B379-13A5AE4E80DA}" type="pres">
      <dgm:prSet presAssocID="{15653568-7ED5-4AC5-9DCF-10D426B19932}" presName="fgShape" presStyleLbl="fgShp" presStyleIdx="0" presStyleCnt="1"/>
      <dgm:spPr/>
    </dgm:pt>
    <dgm:pt modelId="{381372AF-16AA-404F-90B1-E2BA98779FAD}" type="pres">
      <dgm:prSet presAssocID="{15653568-7ED5-4AC5-9DCF-10D426B19932}" presName="linComp" presStyleCnt="0"/>
      <dgm:spPr/>
    </dgm:pt>
    <dgm:pt modelId="{6942662E-D6FD-4EEF-A474-4ED961018A50}" type="pres">
      <dgm:prSet presAssocID="{14390C37-27E3-4DD0-95F7-06888260D1FD}" presName="compNode" presStyleCnt="0"/>
      <dgm:spPr/>
    </dgm:pt>
    <dgm:pt modelId="{9FF575A8-F7D8-4587-946D-1C82CB9F8BF1}" type="pres">
      <dgm:prSet presAssocID="{14390C37-27E3-4DD0-95F7-06888260D1FD}" presName="bkgdShape" presStyleLbl="node1" presStyleIdx="0" presStyleCnt="5"/>
      <dgm:spPr/>
    </dgm:pt>
    <dgm:pt modelId="{E1BD9BC8-65EE-43B6-A00E-3F69011B5836}" type="pres">
      <dgm:prSet presAssocID="{14390C37-27E3-4DD0-95F7-06888260D1FD}" presName="nodeTx" presStyleLbl="node1" presStyleIdx="0" presStyleCnt="5">
        <dgm:presLayoutVars>
          <dgm:bulletEnabled val="1"/>
        </dgm:presLayoutVars>
      </dgm:prSet>
      <dgm:spPr/>
    </dgm:pt>
    <dgm:pt modelId="{F38CBB98-11B0-4DF7-985C-174D57093050}" type="pres">
      <dgm:prSet presAssocID="{14390C37-27E3-4DD0-95F7-06888260D1FD}" presName="invisiNode" presStyleLbl="node1" presStyleIdx="0" presStyleCnt="5"/>
      <dgm:spPr/>
    </dgm:pt>
    <dgm:pt modelId="{24650805-6CBF-4324-A21C-275313D2ABEF}" type="pres">
      <dgm:prSet presAssocID="{14390C37-27E3-4DD0-95F7-06888260D1FD}" presName="imagNode" presStyleLbl="fgImgPlace1" presStyleIdx="0" presStyleCnt="5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y with solid fill"/>
        </a:ext>
      </dgm:extLst>
    </dgm:pt>
    <dgm:pt modelId="{5298AAAA-DC78-4774-B499-F01F3F8E6618}" type="pres">
      <dgm:prSet presAssocID="{EE1FC221-7B23-4A66-B9C2-20403DDB0000}" presName="sibTrans" presStyleLbl="sibTrans2D1" presStyleIdx="0" presStyleCnt="0"/>
      <dgm:spPr/>
    </dgm:pt>
    <dgm:pt modelId="{097DFD4A-C649-4F75-9D00-A3B205E3587F}" type="pres">
      <dgm:prSet presAssocID="{0800A22A-65DD-4B3A-A96C-12A528558116}" presName="compNode" presStyleCnt="0"/>
      <dgm:spPr/>
    </dgm:pt>
    <dgm:pt modelId="{EBEE21BA-6942-41DC-8AF3-65AB9559CDA2}" type="pres">
      <dgm:prSet presAssocID="{0800A22A-65DD-4B3A-A96C-12A528558116}" presName="bkgdShape" presStyleLbl="node1" presStyleIdx="1" presStyleCnt="5"/>
      <dgm:spPr/>
    </dgm:pt>
    <dgm:pt modelId="{E7BB6807-6D3C-4E89-AF59-7F21B1571B77}" type="pres">
      <dgm:prSet presAssocID="{0800A22A-65DD-4B3A-A96C-12A528558116}" presName="nodeTx" presStyleLbl="node1" presStyleIdx="1" presStyleCnt="5">
        <dgm:presLayoutVars>
          <dgm:bulletEnabled val="1"/>
        </dgm:presLayoutVars>
      </dgm:prSet>
      <dgm:spPr/>
    </dgm:pt>
    <dgm:pt modelId="{D74F856C-4142-431F-B998-262FFDD60D52}" type="pres">
      <dgm:prSet presAssocID="{0800A22A-65DD-4B3A-A96C-12A528558116}" presName="invisiNode" presStyleLbl="node1" presStyleIdx="1" presStyleCnt="5"/>
      <dgm:spPr/>
    </dgm:pt>
    <dgm:pt modelId="{E38B357B-6911-4798-A2AA-E2EC393E39E6}" type="pres">
      <dgm:prSet presAssocID="{0800A22A-65DD-4B3A-A96C-12A528558116}" presName="imagNode" presStyleLbl="fgImgPlace1" presStyleIdx="1" presStyleCnt="5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s outline"/>
        </a:ext>
      </dgm:extLst>
    </dgm:pt>
    <dgm:pt modelId="{D907903D-5ADE-4CA8-B223-2923F184EF3F}" type="pres">
      <dgm:prSet presAssocID="{26BA617C-E73C-4E1A-8C07-24EFC8460C8E}" presName="sibTrans" presStyleLbl="sibTrans2D1" presStyleIdx="0" presStyleCnt="0"/>
      <dgm:spPr/>
    </dgm:pt>
    <dgm:pt modelId="{7BD84987-6FF8-4D45-A463-E3B084F312EB}" type="pres">
      <dgm:prSet presAssocID="{E76D2F73-65B3-4CF4-B783-1E7A2DD3B5D3}" presName="compNode" presStyleCnt="0"/>
      <dgm:spPr/>
    </dgm:pt>
    <dgm:pt modelId="{9A7561A9-4B02-4D9D-8080-A3D1ADDDC8A6}" type="pres">
      <dgm:prSet presAssocID="{E76D2F73-65B3-4CF4-B783-1E7A2DD3B5D3}" presName="bkgdShape" presStyleLbl="node1" presStyleIdx="2" presStyleCnt="5"/>
      <dgm:spPr/>
    </dgm:pt>
    <dgm:pt modelId="{454972E3-0635-4DBE-ABF3-BF3A0890E60A}" type="pres">
      <dgm:prSet presAssocID="{E76D2F73-65B3-4CF4-B783-1E7A2DD3B5D3}" presName="nodeTx" presStyleLbl="node1" presStyleIdx="2" presStyleCnt="5">
        <dgm:presLayoutVars>
          <dgm:bulletEnabled val="1"/>
        </dgm:presLayoutVars>
      </dgm:prSet>
      <dgm:spPr/>
    </dgm:pt>
    <dgm:pt modelId="{AA608FC8-4F7E-4655-894F-7CE0911269C3}" type="pres">
      <dgm:prSet presAssocID="{E76D2F73-65B3-4CF4-B783-1E7A2DD3B5D3}" presName="invisiNode" presStyleLbl="node1" presStyleIdx="2" presStyleCnt="5"/>
      <dgm:spPr/>
    </dgm:pt>
    <dgm:pt modelId="{BED3312D-D66E-42A3-8AF6-2D73B1248B51}" type="pres">
      <dgm:prSet presAssocID="{E76D2F73-65B3-4CF4-B783-1E7A2DD3B5D3}" presName="imagNode" presStyleLbl="fgImgPlace1" presStyleIdx="2" presStyleCnt="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ins outline"/>
        </a:ext>
      </dgm:extLst>
    </dgm:pt>
    <dgm:pt modelId="{20DA1009-6724-43DA-B294-A67DEBE23B70}" type="pres">
      <dgm:prSet presAssocID="{F3AE6AD0-B653-47B4-917B-22D419C9B3E5}" presName="sibTrans" presStyleLbl="sibTrans2D1" presStyleIdx="0" presStyleCnt="0"/>
      <dgm:spPr/>
    </dgm:pt>
    <dgm:pt modelId="{58958AA4-62A9-418E-9974-E730B67B0322}" type="pres">
      <dgm:prSet presAssocID="{CE0B373E-7369-422D-BE91-F42984F443BE}" presName="compNode" presStyleCnt="0"/>
      <dgm:spPr/>
    </dgm:pt>
    <dgm:pt modelId="{0EB59A77-9E4D-4BB9-AC9B-014F02CC630D}" type="pres">
      <dgm:prSet presAssocID="{CE0B373E-7369-422D-BE91-F42984F443BE}" presName="bkgdShape" presStyleLbl="node1" presStyleIdx="3" presStyleCnt="5"/>
      <dgm:spPr/>
    </dgm:pt>
    <dgm:pt modelId="{5F02EC49-6448-4B06-9D29-55023FE512DC}" type="pres">
      <dgm:prSet presAssocID="{CE0B373E-7369-422D-BE91-F42984F443BE}" presName="nodeTx" presStyleLbl="node1" presStyleIdx="3" presStyleCnt="5">
        <dgm:presLayoutVars>
          <dgm:bulletEnabled val="1"/>
        </dgm:presLayoutVars>
      </dgm:prSet>
      <dgm:spPr/>
    </dgm:pt>
    <dgm:pt modelId="{3FE64E3C-4CD9-43EB-A32F-16BEFC6D679D}" type="pres">
      <dgm:prSet presAssocID="{CE0B373E-7369-422D-BE91-F42984F443BE}" presName="invisiNode" presStyleLbl="node1" presStyleIdx="3" presStyleCnt="5"/>
      <dgm:spPr/>
    </dgm:pt>
    <dgm:pt modelId="{3A657F7E-2F03-4D9A-BED1-13F9C8706EC7}" type="pres">
      <dgm:prSet presAssocID="{CE0B373E-7369-422D-BE91-F42984F443BE}" presName="imagNode" presStyleLbl="fgImgPlace1" presStyleIdx="3" presStyleCnt="5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ipboard with solid fill"/>
        </a:ext>
      </dgm:extLst>
    </dgm:pt>
    <dgm:pt modelId="{7A821F3E-52D0-4A3C-AB64-B0CEEC9EFFD5}" type="pres">
      <dgm:prSet presAssocID="{9410B230-D5AC-4992-A028-CBB3F112BC0D}" presName="sibTrans" presStyleLbl="sibTrans2D1" presStyleIdx="0" presStyleCnt="0"/>
      <dgm:spPr/>
    </dgm:pt>
    <dgm:pt modelId="{195656EF-ED83-4BE8-87D7-76B419847875}" type="pres">
      <dgm:prSet presAssocID="{C0CF268A-8B07-4B94-9966-90E74C64CAFE}" presName="compNode" presStyleCnt="0"/>
      <dgm:spPr/>
    </dgm:pt>
    <dgm:pt modelId="{5DD34C04-68A8-4E9E-AEDD-2F77D863951B}" type="pres">
      <dgm:prSet presAssocID="{C0CF268A-8B07-4B94-9966-90E74C64CAFE}" presName="bkgdShape" presStyleLbl="node1" presStyleIdx="4" presStyleCnt="5"/>
      <dgm:spPr/>
    </dgm:pt>
    <dgm:pt modelId="{7299404D-B3A9-4540-A244-F3550A0FBDE4}" type="pres">
      <dgm:prSet presAssocID="{C0CF268A-8B07-4B94-9966-90E74C64CAFE}" presName="nodeTx" presStyleLbl="node1" presStyleIdx="4" presStyleCnt="5">
        <dgm:presLayoutVars>
          <dgm:bulletEnabled val="1"/>
        </dgm:presLayoutVars>
      </dgm:prSet>
      <dgm:spPr/>
    </dgm:pt>
    <dgm:pt modelId="{92F857DC-D684-41DD-A124-B7E5A8446207}" type="pres">
      <dgm:prSet presAssocID="{C0CF268A-8B07-4B94-9966-90E74C64CAFE}" presName="invisiNode" presStyleLbl="node1" presStyleIdx="4" presStyleCnt="5"/>
      <dgm:spPr/>
    </dgm:pt>
    <dgm:pt modelId="{7BCED288-7F3B-48B7-8A7B-62EC4C9DEEE8}" type="pres">
      <dgm:prSet presAssocID="{C0CF268A-8B07-4B94-9966-90E74C64CAFE}" presName="imagNode" presStyleLbl="fgImgPlace1" presStyleIdx="4" presStyleCnt="5"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ddress Book outline"/>
        </a:ext>
      </dgm:extLst>
    </dgm:pt>
  </dgm:ptLst>
  <dgm:cxnLst>
    <dgm:cxn modelId="{3DBFE500-4FAB-44C9-B0C9-E3B48D0F3C9D}" type="presOf" srcId="{9410B230-D5AC-4992-A028-CBB3F112BC0D}" destId="{7A821F3E-52D0-4A3C-AB64-B0CEEC9EFFD5}" srcOrd="0" destOrd="0" presId="urn:microsoft.com/office/officeart/2005/8/layout/hList7"/>
    <dgm:cxn modelId="{07C1B503-F5F6-4A18-8798-F23E1764FD0C}" type="presOf" srcId="{3444E15E-5BF8-4F43-8598-4325E0F466C1}" destId="{7299404D-B3A9-4540-A244-F3550A0FBDE4}" srcOrd="1" destOrd="1" presId="urn:microsoft.com/office/officeart/2005/8/layout/hList7"/>
    <dgm:cxn modelId="{BD25AF09-655E-4211-9F46-3550F54E78B9}" type="presOf" srcId="{14390C37-27E3-4DD0-95F7-06888260D1FD}" destId="{E1BD9BC8-65EE-43B6-A00E-3F69011B5836}" srcOrd="1" destOrd="0" presId="urn:microsoft.com/office/officeart/2005/8/layout/hList7"/>
    <dgm:cxn modelId="{B1FB7711-73D3-4F24-AAF1-8F2489C5DD81}" srcId="{15653568-7ED5-4AC5-9DCF-10D426B19932}" destId="{C0CF268A-8B07-4B94-9966-90E74C64CAFE}" srcOrd="4" destOrd="0" parTransId="{0B8C2377-5ADB-4CB3-A40D-28E626D60C4C}" sibTransId="{D79A8043-CBB4-4363-80A2-6152103FD869}"/>
    <dgm:cxn modelId="{8E629317-A3B7-4591-855E-E62B1B05A89E}" srcId="{C0CF268A-8B07-4B94-9966-90E74C64CAFE}" destId="{1649EF66-3871-4677-AB53-B2C32B9DB931}" srcOrd="1" destOrd="0" parTransId="{9D105D49-E69C-4606-8716-3F43F3A2118D}" sibTransId="{A8D2813F-DE93-41B4-BE33-94920C226931}"/>
    <dgm:cxn modelId="{4B445719-12DC-4BEA-A5FA-92053D2CD10C}" type="presOf" srcId="{15653568-7ED5-4AC5-9DCF-10D426B19932}" destId="{A7E802B8-2414-4373-BB19-8BA9DB930D95}" srcOrd="0" destOrd="0" presId="urn:microsoft.com/office/officeart/2005/8/layout/hList7"/>
    <dgm:cxn modelId="{DD530923-1017-4727-A27C-07727E6CA854}" type="presOf" srcId="{0800A22A-65DD-4B3A-A96C-12A528558116}" destId="{E7BB6807-6D3C-4E89-AF59-7F21B1571B77}" srcOrd="1" destOrd="0" presId="urn:microsoft.com/office/officeart/2005/8/layout/hList7"/>
    <dgm:cxn modelId="{D8455E29-7B97-4042-9297-3E242BE016AA}" type="presOf" srcId="{B6332B8A-0E4C-49C5-AD1C-2CB969320031}" destId="{7299404D-B3A9-4540-A244-F3550A0FBDE4}" srcOrd="1" destOrd="4" presId="urn:microsoft.com/office/officeart/2005/8/layout/hList7"/>
    <dgm:cxn modelId="{D7B58B2E-80A8-4AD8-A274-CDD22A5CE2F0}" srcId="{C0CF268A-8B07-4B94-9966-90E74C64CAFE}" destId="{3444E15E-5BF8-4F43-8598-4325E0F466C1}" srcOrd="0" destOrd="0" parTransId="{842E090E-E5AD-4F0C-AA29-9551837890B2}" sibTransId="{A7675EDB-C841-4B4B-8CFC-5CED54B58D2E}"/>
    <dgm:cxn modelId="{0839D330-D352-42B7-97C4-A1BB37B522F4}" type="presOf" srcId="{26BA617C-E73C-4E1A-8C07-24EFC8460C8E}" destId="{D907903D-5ADE-4CA8-B223-2923F184EF3F}" srcOrd="0" destOrd="0" presId="urn:microsoft.com/office/officeart/2005/8/layout/hList7"/>
    <dgm:cxn modelId="{81C73031-82B8-497A-BB43-D8EF74752249}" srcId="{15653568-7ED5-4AC5-9DCF-10D426B19932}" destId="{CE0B373E-7369-422D-BE91-F42984F443BE}" srcOrd="3" destOrd="0" parTransId="{D70C6EAA-6E1A-4CE6-8A2E-1F146CC1CFF0}" sibTransId="{9410B230-D5AC-4992-A028-CBB3F112BC0D}"/>
    <dgm:cxn modelId="{AF13D839-40B4-4A5F-BD0C-5BB709A02633}" srcId="{C0CF268A-8B07-4B94-9966-90E74C64CAFE}" destId="{B6332B8A-0E4C-49C5-AD1C-2CB969320031}" srcOrd="3" destOrd="0" parTransId="{5813032D-6BB8-4A0D-8098-9972CA05983D}" sibTransId="{616DB5DB-DE7B-4638-BDC4-F0F886087CB9}"/>
    <dgm:cxn modelId="{A8D2173D-889F-4A49-91A3-AB3B361082EE}" type="presOf" srcId="{0800A22A-65DD-4B3A-A96C-12A528558116}" destId="{EBEE21BA-6942-41DC-8AF3-65AB9559CDA2}" srcOrd="0" destOrd="0" presId="urn:microsoft.com/office/officeart/2005/8/layout/hList7"/>
    <dgm:cxn modelId="{AF347C5F-4A9B-44A0-B509-69AB8BE623CF}" type="presOf" srcId="{CE82EA93-9A46-4AA0-95F2-B250C74FBD09}" destId="{5DD34C04-68A8-4E9E-AEDD-2F77D863951B}" srcOrd="0" destOrd="3" presId="urn:microsoft.com/office/officeart/2005/8/layout/hList7"/>
    <dgm:cxn modelId="{8B707C42-9755-4E97-9CCC-470AA272DB29}" srcId="{C0CF268A-8B07-4B94-9966-90E74C64CAFE}" destId="{CE82EA93-9A46-4AA0-95F2-B250C74FBD09}" srcOrd="2" destOrd="0" parTransId="{19821A86-CA50-4085-8141-898F58F83242}" sibTransId="{3AED3A21-7DFD-4420-8F53-D5B6C354A36B}"/>
    <dgm:cxn modelId="{A8929844-D156-4AF0-AD31-2952D713A776}" type="presOf" srcId="{CE0B373E-7369-422D-BE91-F42984F443BE}" destId="{0EB59A77-9E4D-4BB9-AC9B-014F02CC630D}" srcOrd="0" destOrd="0" presId="urn:microsoft.com/office/officeart/2005/8/layout/hList7"/>
    <dgm:cxn modelId="{10EBAB64-DBF5-4FA7-B542-6DF50E5BF2AE}" type="presOf" srcId="{B6332B8A-0E4C-49C5-AD1C-2CB969320031}" destId="{5DD34C04-68A8-4E9E-AEDD-2F77D863951B}" srcOrd="0" destOrd="4" presId="urn:microsoft.com/office/officeart/2005/8/layout/hList7"/>
    <dgm:cxn modelId="{04D0E848-4C42-4D6C-8F0E-3417B102582E}" type="presOf" srcId="{BF3EDD40-AE64-44D4-B2EC-7260E7428215}" destId="{7299404D-B3A9-4540-A244-F3550A0FBDE4}" srcOrd="1" destOrd="5" presId="urn:microsoft.com/office/officeart/2005/8/layout/hList7"/>
    <dgm:cxn modelId="{9639194A-3001-4E31-ADDA-5107F9D49A15}" srcId="{C0CF268A-8B07-4B94-9966-90E74C64CAFE}" destId="{BF3EDD40-AE64-44D4-B2EC-7260E7428215}" srcOrd="4" destOrd="0" parTransId="{F205BDE9-6789-421B-A10A-E33387076D41}" sibTransId="{23F035BB-DF89-47D5-BB07-DAC59E9476BC}"/>
    <dgm:cxn modelId="{6DB21959-547D-4DEA-9E76-3238008550FF}" type="presOf" srcId="{C0CF268A-8B07-4B94-9966-90E74C64CAFE}" destId="{7299404D-B3A9-4540-A244-F3550A0FBDE4}" srcOrd="1" destOrd="0" presId="urn:microsoft.com/office/officeart/2005/8/layout/hList7"/>
    <dgm:cxn modelId="{40E05079-389F-4029-8B2D-FBF3B2222BCF}" type="presOf" srcId="{C0CF268A-8B07-4B94-9966-90E74C64CAFE}" destId="{5DD34C04-68A8-4E9E-AEDD-2F77D863951B}" srcOrd="0" destOrd="0" presId="urn:microsoft.com/office/officeart/2005/8/layout/hList7"/>
    <dgm:cxn modelId="{ADB37379-6087-4921-8128-8E96088F3D3F}" type="presOf" srcId="{F3AE6AD0-B653-47B4-917B-22D419C9B3E5}" destId="{20DA1009-6724-43DA-B294-A67DEBE23B70}" srcOrd="0" destOrd="0" presId="urn:microsoft.com/office/officeart/2005/8/layout/hList7"/>
    <dgm:cxn modelId="{1682437F-2635-4F42-95D8-F246102979B2}" type="presOf" srcId="{CE82EA93-9A46-4AA0-95F2-B250C74FBD09}" destId="{7299404D-B3A9-4540-A244-F3550A0FBDE4}" srcOrd="1" destOrd="3" presId="urn:microsoft.com/office/officeart/2005/8/layout/hList7"/>
    <dgm:cxn modelId="{BF01CC85-4AD8-4FD8-9672-4BD1DD5ADFB6}" type="presOf" srcId="{3444E15E-5BF8-4F43-8598-4325E0F466C1}" destId="{5DD34C04-68A8-4E9E-AEDD-2F77D863951B}" srcOrd="0" destOrd="1" presId="urn:microsoft.com/office/officeart/2005/8/layout/hList7"/>
    <dgm:cxn modelId="{BB42BCA0-7234-41B9-BE1C-2503221DF55A}" type="presOf" srcId="{1649EF66-3871-4677-AB53-B2C32B9DB931}" destId="{7299404D-B3A9-4540-A244-F3550A0FBDE4}" srcOrd="1" destOrd="2" presId="urn:microsoft.com/office/officeart/2005/8/layout/hList7"/>
    <dgm:cxn modelId="{2A1AC6A8-52B3-42BD-930F-7791D81608F2}" srcId="{15653568-7ED5-4AC5-9DCF-10D426B19932}" destId="{0800A22A-65DD-4B3A-A96C-12A528558116}" srcOrd="1" destOrd="0" parTransId="{9FB1A3A4-545D-4DFA-AF26-11DDBE3F75C6}" sibTransId="{26BA617C-E73C-4E1A-8C07-24EFC8460C8E}"/>
    <dgm:cxn modelId="{B257D1B8-EC90-44E2-81CE-643F28EABD6C}" type="presOf" srcId="{14390C37-27E3-4DD0-95F7-06888260D1FD}" destId="{9FF575A8-F7D8-4587-946D-1C82CB9F8BF1}" srcOrd="0" destOrd="0" presId="urn:microsoft.com/office/officeart/2005/8/layout/hList7"/>
    <dgm:cxn modelId="{A70793C4-B2DF-4152-9FBE-1706F4E818D0}" type="presOf" srcId="{EE1FC221-7B23-4A66-B9C2-20403DDB0000}" destId="{5298AAAA-DC78-4774-B499-F01F3F8E6618}" srcOrd="0" destOrd="0" presId="urn:microsoft.com/office/officeart/2005/8/layout/hList7"/>
    <dgm:cxn modelId="{5FAE3BCE-7BAA-4796-B38D-5242911C9A92}" type="presOf" srcId="{CE0B373E-7369-422D-BE91-F42984F443BE}" destId="{5F02EC49-6448-4B06-9D29-55023FE512DC}" srcOrd="1" destOrd="0" presId="urn:microsoft.com/office/officeart/2005/8/layout/hList7"/>
    <dgm:cxn modelId="{C639EBD9-D199-4F1B-8F5E-18D485B466EB}" srcId="{15653568-7ED5-4AC5-9DCF-10D426B19932}" destId="{E76D2F73-65B3-4CF4-B783-1E7A2DD3B5D3}" srcOrd="2" destOrd="0" parTransId="{C4FE0FE0-844D-44EA-B5D4-82161A54CDC9}" sibTransId="{F3AE6AD0-B653-47B4-917B-22D419C9B3E5}"/>
    <dgm:cxn modelId="{FB621ADA-32FC-4684-9C59-493BC580AF70}" type="presOf" srcId="{BF3EDD40-AE64-44D4-B2EC-7260E7428215}" destId="{5DD34C04-68A8-4E9E-AEDD-2F77D863951B}" srcOrd="0" destOrd="5" presId="urn:microsoft.com/office/officeart/2005/8/layout/hList7"/>
    <dgm:cxn modelId="{A301A9E9-65B7-47BC-99AF-9073EC9B7E79}" type="presOf" srcId="{E76D2F73-65B3-4CF4-B783-1E7A2DD3B5D3}" destId="{454972E3-0635-4DBE-ABF3-BF3A0890E60A}" srcOrd="1" destOrd="0" presId="urn:microsoft.com/office/officeart/2005/8/layout/hList7"/>
    <dgm:cxn modelId="{696827EB-BE62-45D4-A2B5-6DCC5C70E9FB}" srcId="{15653568-7ED5-4AC5-9DCF-10D426B19932}" destId="{14390C37-27E3-4DD0-95F7-06888260D1FD}" srcOrd="0" destOrd="0" parTransId="{FE00EE5A-D60D-415E-9E4C-96C6715AAFE4}" sibTransId="{EE1FC221-7B23-4A66-B9C2-20403DDB0000}"/>
    <dgm:cxn modelId="{FA68EEEC-51F4-4F61-AA66-D84E5184EBCB}" type="presOf" srcId="{1649EF66-3871-4677-AB53-B2C32B9DB931}" destId="{5DD34C04-68A8-4E9E-AEDD-2F77D863951B}" srcOrd="0" destOrd="2" presId="urn:microsoft.com/office/officeart/2005/8/layout/hList7"/>
    <dgm:cxn modelId="{40873DFF-AFF2-4642-98F4-D96E3D6E562A}" type="presOf" srcId="{E76D2F73-65B3-4CF4-B783-1E7A2DD3B5D3}" destId="{9A7561A9-4B02-4D9D-8080-A3D1ADDDC8A6}" srcOrd="0" destOrd="0" presId="urn:microsoft.com/office/officeart/2005/8/layout/hList7"/>
    <dgm:cxn modelId="{49B43BAA-9942-4469-A73F-33DCC8302277}" type="presParOf" srcId="{A7E802B8-2414-4373-BB19-8BA9DB930D95}" destId="{8C3A708D-D289-4C93-B379-13A5AE4E80DA}" srcOrd="0" destOrd="0" presId="urn:microsoft.com/office/officeart/2005/8/layout/hList7"/>
    <dgm:cxn modelId="{D42095B7-5215-4367-B919-62A3D9AF35AD}" type="presParOf" srcId="{A7E802B8-2414-4373-BB19-8BA9DB930D95}" destId="{381372AF-16AA-404F-90B1-E2BA98779FAD}" srcOrd="1" destOrd="0" presId="urn:microsoft.com/office/officeart/2005/8/layout/hList7"/>
    <dgm:cxn modelId="{1275F18D-591A-43EF-BF85-175DD0678188}" type="presParOf" srcId="{381372AF-16AA-404F-90B1-E2BA98779FAD}" destId="{6942662E-D6FD-4EEF-A474-4ED961018A50}" srcOrd="0" destOrd="0" presId="urn:microsoft.com/office/officeart/2005/8/layout/hList7"/>
    <dgm:cxn modelId="{A89B93E2-62E6-4FF3-9022-62082CE5B00E}" type="presParOf" srcId="{6942662E-D6FD-4EEF-A474-4ED961018A50}" destId="{9FF575A8-F7D8-4587-946D-1C82CB9F8BF1}" srcOrd="0" destOrd="0" presId="urn:microsoft.com/office/officeart/2005/8/layout/hList7"/>
    <dgm:cxn modelId="{381B4836-DFE6-4CFB-B5AD-959486F69753}" type="presParOf" srcId="{6942662E-D6FD-4EEF-A474-4ED961018A50}" destId="{E1BD9BC8-65EE-43B6-A00E-3F69011B5836}" srcOrd="1" destOrd="0" presId="urn:microsoft.com/office/officeart/2005/8/layout/hList7"/>
    <dgm:cxn modelId="{EFEDF761-57EC-45F8-A67C-258417BF8B0F}" type="presParOf" srcId="{6942662E-D6FD-4EEF-A474-4ED961018A50}" destId="{F38CBB98-11B0-4DF7-985C-174D57093050}" srcOrd="2" destOrd="0" presId="urn:microsoft.com/office/officeart/2005/8/layout/hList7"/>
    <dgm:cxn modelId="{FA4563A9-3712-4F5E-A109-64DA332A770B}" type="presParOf" srcId="{6942662E-D6FD-4EEF-A474-4ED961018A50}" destId="{24650805-6CBF-4324-A21C-275313D2ABEF}" srcOrd="3" destOrd="0" presId="urn:microsoft.com/office/officeart/2005/8/layout/hList7"/>
    <dgm:cxn modelId="{34710245-6893-4CE8-9BB4-9188BDC889CF}" type="presParOf" srcId="{381372AF-16AA-404F-90B1-E2BA98779FAD}" destId="{5298AAAA-DC78-4774-B499-F01F3F8E6618}" srcOrd="1" destOrd="0" presId="urn:microsoft.com/office/officeart/2005/8/layout/hList7"/>
    <dgm:cxn modelId="{8DE6FF31-03DD-460E-8D8D-39B86CCDF5CA}" type="presParOf" srcId="{381372AF-16AA-404F-90B1-E2BA98779FAD}" destId="{097DFD4A-C649-4F75-9D00-A3B205E3587F}" srcOrd="2" destOrd="0" presId="urn:microsoft.com/office/officeart/2005/8/layout/hList7"/>
    <dgm:cxn modelId="{4E14054C-1EA7-4913-887F-948CDAA84AA8}" type="presParOf" srcId="{097DFD4A-C649-4F75-9D00-A3B205E3587F}" destId="{EBEE21BA-6942-41DC-8AF3-65AB9559CDA2}" srcOrd="0" destOrd="0" presId="urn:microsoft.com/office/officeart/2005/8/layout/hList7"/>
    <dgm:cxn modelId="{F0B72050-F770-4E89-8F50-7E30D42385A9}" type="presParOf" srcId="{097DFD4A-C649-4F75-9D00-A3B205E3587F}" destId="{E7BB6807-6D3C-4E89-AF59-7F21B1571B77}" srcOrd="1" destOrd="0" presId="urn:microsoft.com/office/officeart/2005/8/layout/hList7"/>
    <dgm:cxn modelId="{74F54EB3-48AB-47DE-828E-61829E719F14}" type="presParOf" srcId="{097DFD4A-C649-4F75-9D00-A3B205E3587F}" destId="{D74F856C-4142-431F-B998-262FFDD60D52}" srcOrd="2" destOrd="0" presId="urn:microsoft.com/office/officeart/2005/8/layout/hList7"/>
    <dgm:cxn modelId="{0BADD9E0-99C7-49D4-BF5D-0A1C762C1598}" type="presParOf" srcId="{097DFD4A-C649-4F75-9D00-A3B205E3587F}" destId="{E38B357B-6911-4798-A2AA-E2EC393E39E6}" srcOrd="3" destOrd="0" presId="urn:microsoft.com/office/officeart/2005/8/layout/hList7"/>
    <dgm:cxn modelId="{EEFCE3C4-196F-405B-B705-F9111D4849F4}" type="presParOf" srcId="{381372AF-16AA-404F-90B1-E2BA98779FAD}" destId="{D907903D-5ADE-4CA8-B223-2923F184EF3F}" srcOrd="3" destOrd="0" presId="urn:microsoft.com/office/officeart/2005/8/layout/hList7"/>
    <dgm:cxn modelId="{76C576F9-EDA4-48EF-945C-79ADE3EB88E9}" type="presParOf" srcId="{381372AF-16AA-404F-90B1-E2BA98779FAD}" destId="{7BD84987-6FF8-4D45-A463-E3B084F312EB}" srcOrd="4" destOrd="0" presId="urn:microsoft.com/office/officeart/2005/8/layout/hList7"/>
    <dgm:cxn modelId="{53891A27-315F-439A-B35C-727D7F81FA2E}" type="presParOf" srcId="{7BD84987-6FF8-4D45-A463-E3B084F312EB}" destId="{9A7561A9-4B02-4D9D-8080-A3D1ADDDC8A6}" srcOrd="0" destOrd="0" presId="urn:microsoft.com/office/officeart/2005/8/layout/hList7"/>
    <dgm:cxn modelId="{78A5A058-DDD1-4315-A262-C266C57877BE}" type="presParOf" srcId="{7BD84987-6FF8-4D45-A463-E3B084F312EB}" destId="{454972E3-0635-4DBE-ABF3-BF3A0890E60A}" srcOrd="1" destOrd="0" presId="urn:microsoft.com/office/officeart/2005/8/layout/hList7"/>
    <dgm:cxn modelId="{248068D3-312B-498F-9166-5C2A2BF6B8F8}" type="presParOf" srcId="{7BD84987-6FF8-4D45-A463-E3B084F312EB}" destId="{AA608FC8-4F7E-4655-894F-7CE0911269C3}" srcOrd="2" destOrd="0" presId="urn:microsoft.com/office/officeart/2005/8/layout/hList7"/>
    <dgm:cxn modelId="{35E57AC5-7AF2-47D8-92C8-7F56B54947C7}" type="presParOf" srcId="{7BD84987-6FF8-4D45-A463-E3B084F312EB}" destId="{BED3312D-D66E-42A3-8AF6-2D73B1248B51}" srcOrd="3" destOrd="0" presId="urn:microsoft.com/office/officeart/2005/8/layout/hList7"/>
    <dgm:cxn modelId="{91083D50-0E4D-4266-B4C7-47CBD52E985C}" type="presParOf" srcId="{381372AF-16AA-404F-90B1-E2BA98779FAD}" destId="{20DA1009-6724-43DA-B294-A67DEBE23B70}" srcOrd="5" destOrd="0" presId="urn:microsoft.com/office/officeart/2005/8/layout/hList7"/>
    <dgm:cxn modelId="{56992663-DCE8-4434-BC2A-616357851C92}" type="presParOf" srcId="{381372AF-16AA-404F-90B1-E2BA98779FAD}" destId="{58958AA4-62A9-418E-9974-E730B67B0322}" srcOrd="6" destOrd="0" presId="urn:microsoft.com/office/officeart/2005/8/layout/hList7"/>
    <dgm:cxn modelId="{3993A3F4-DEA0-4475-8F1F-4B95E5450828}" type="presParOf" srcId="{58958AA4-62A9-418E-9974-E730B67B0322}" destId="{0EB59A77-9E4D-4BB9-AC9B-014F02CC630D}" srcOrd="0" destOrd="0" presId="urn:microsoft.com/office/officeart/2005/8/layout/hList7"/>
    <dgm:cxn modelId="{EFD1E117-A4E8-4846-ADA1-5B451A88F583}" type="presParOf" srcId="{58958AA4-62A9-418E-9974-E730B67B0322}" destId="{5F02EC49-6448-4B06-9D29-55023FE512DC}" srcOrd="1" destOrd="0" presId="urn:microsoft.com/office/officeart/2005/8/layout/hList7"/>
    <dgm:cxn modelId="{934A0F14-001E-4E13-82B4-9763531BDEA7}" type="presParOf" srcId="{58958AA4-62A9-418E-9974-E730B67B0322}" destId="{3FE64E3C-4CD9-43EB-A32F-16BEFC6D679D}" srcOrd="2" destOrd="0" presId="urn:microsoft.com/office/officeart/2005/8/layout/hList7"/>
    <dgm:cxn modelId="{F97A06B1-5984-4A08-A120-133AACFDEB71}" type="presParOf" srcId="{58958AA4-62A9-418E-9974-E730B67B0322}" destId="{3A657F7E-2F03-4D9A-BED1-13F9C8706EC7}" srcOrd="3" destOrd="0" presId="urn:microsoft.com/office/officeart/2005/8/layout/hList7"/>
    <dgm:cxn modelId="{3C970E80-85DF-4BC6-9183-837F556AC73C}" type="presParOf" srcId="{381372AF-16AA-404F-90B1-E2BA98779FAD}" destId="{7A821F3E-52D0-4A3C-AB64-B0CEEC9EFFD5}" srcOrd="7" destOrd="0" presId="urn:microsoft.com/office/officeart/2005/8/layout/hList7"/>
    <dgm:cxn modelId="{6276F5EB-232D-48A7-8E16-F34C047562D3}" type="presParOf" srcId="{381372AF-16AA-404F-90B1-E2BA98779FAD}" destId="{195656EF-ED83-4BE8-87D7-76B419847875}" srcOrd="8" destOrd="0" presId="urn:microsoft.com/office/officeart/2005/8/layout/hList7"/>
    <dgm:cxn modelId="{2CD3980C-0E2D-4A51-B705-7C98B468F938}" type="presParOf" srcId="{195656EF-ED83-4BE8-87D7-76B419847875}" destId="{5DD34C04-68A8-4E9E-AEDD-2F77D863951B}" srcOrd="0" destOrd="0" presId="urn:microsoft.com/office/officeart/2005/8/layout/hList7"/>
    <dgm:cxn modelId="{17FBB2E8-7EA0-4C06-8D8B-8146A3348516}" type="presParOf" srcId="{195656EF-ED83-4BE8-87D7-76B419847875}" destId="{7299404D-B3A9-4540-A244-F3550A0FBDE4}" srcOrd="1" destOrd="0" presId="urn:microsoft.com/office/officeart/2005/8/layout/hList7"/>
    <dgm:cxn modelId="{06CE2D9B-8B62-4C85-9E13-DAD0E1CAEAE2}" type="presParOf" srcId="{195656EF-ED83-4BE8-87D7-76B419847875}" destId="{92F857DC-D684-41DD-A124-B7E5A8446207}" srcOrd="2" destOrd="0" presId="urn:microsoft.com/office/officeart/2005/8/layout/hList7"/>
    <dgm:cxn modelId="{9654FD74-93DB-46F3-B3E3-8EDCFC9A9CAD}" type="presParOf" srcId="{195656EF-ED83-4BE8-87D7-76B419847875}" destId="{7BCED288-7F3B-48B7-8A7B-62EC4C9DEEE8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6417DEC-3DBE-49AA-9624-631F1DDBE773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724A8EB-3188-4352-A31A-968C78AFCF2D}">
      <dgm:prSet phldrT="[Text]" custT="1"/>
      <dgm:spPr/>
      <dgm:t>
        <a:bodyPr/>
        <a:lstStyle/>
        <a:p>
          <a:pPr>
            <a:buFontTx/>
            <a:buChar char="-"/>
          </a:pPr>
          <a:r>
            <a:rPr lang="en-US" sz="2800"/>
            <a:t>Impact on ethical culture and governance</a:t>
          </a:r>
        </a:p>
      </dgm:t>
    </dgm:pt>
    <dgm:pt modelId="{EFE1F0F9-7AB6-4A10-90CE-8B96FD9D8C94}" type="parTrans" cxnId="{0D41A9D3-54C3-42A2-8D7D-8B5A017295B5}">
      <dgm:prSet/>
      <dgm:spPr/>
      <dgm:t>
        <a:bodyPr/>
        <a:lstStyle/>
        <a:p>
          <a:endParaRPr lang="en-US"/>
        </a:p>
      </dgm:t>
    </dgm:pt>
    <dgm:pt modelId="{7EBAF055-121C-4D6B-BBBF-3A66A9FDEEE3}" type="sibTrans" cxnId="{0D41A9D3-54C3-42A2-8D7D-8B5A017295B5}">
      <dgm:prSet/>
      <dgm:spPr/>
      <dgm:t>
        <a:bodyPr/>
        <a:lstStyle/>
        <a:p>
          <a:endParaRPr lang="en-US"/>
        </a:p>
      </dgm:t>
    </dgm:pt>
    <dgm:pt modelId="{9947B9A6-B807-4A39-8DA3-06585495ABF9}">
      <dgm:prSet custT="1"/>
      <dgm:spPr/>
      <dgm:t>
        <a:bodyPr/>
        <a:lstStyle/>
        <a:p>
          <a:r>
            <a:rPr lang="en-US" sz="2800"/>
            <a:t>Coordination with IAASB</a:t>
          </a:r>
        </a:p>
      </dgm:t>
    </dgm:pt>
    <dgm:pt modelId="{1433B58F-A1F6-4787-92BA-45DE7B765EA5}" type="parTrans" cxnId="{FF18E228-350F-4D01-B52A-460230BD0222}">
      <dgm:prSet/>
      <dgm:spPr/>
      <dgm:t>
        <a:bodyPr/>
        <a:lstStyle/>
        <a:p>
          <a:endParaRPr lang="en-US"/>
        </a:p>
      </dgm:t>
    </dgm:pt>
    <dgm:pt modelId="{4BEC3E54-4888-4783-BE3F-98B4BC8C1329}" type="sibTrans" cxnId="{FF18E228-350F-4D01-B52A-460230BD0222}">
      <dgm:prSet/>
      <dgm:spPr/>
      <dgm:t>
        <a:bodyPr/>
        <a:lstStyle/>
        <a:p>
          <a:endParaRPr lang="en-US"/>
        </a:p>
      </dgm:t>
    </dgm:pt>
    <dgm:pt modelId="{F31B2240-F84B-4D72-9E3A-E967A282EEBA}">
      <dgm:prSet custT="1"/>
      <dgm:spPr/>
      <dgm:t>
        <a:bodyPr/>
        <a:lstStyle/>
        <a:p>
          <a:r>
            <a:rPr lang="en-US" sz="2800"/>
            <a:t>Emphasis on recent regulatory calls for greater vigilance </a:t>
          </a:r>
        </a:p>
      </dgm:t>
    </dgm:pt>
    <dgm:pt modelId="{41241106-2D67-4A64-95A5-DA28F9AC8BE5}" type="parTrans" cxnId="{F892A523-BDE7-4024-872F-40677E238BE0}">
      <dgm:prSet/>
      <dgm:spPr/>
      <dgm:t>
        <a:bodyPr/>
        <a:lstStyle/>
        <a:p>
          <a:endParaRPr lang="en-US"/>
        </a:p>
      </dgm:t>
    </dgm:pt>
    <dgm:pt modelId="{24FE4A13-578F-4B4F-821E-02EC5525320B}" type="sibTrans" cxnId="{F892A523-BDE7-4024-872F-40677E238BE0}">
      <dgm:prSet/>
      <dgm:spPr/>
      <dgm:t>
        <a:bodyPr/>
        <a:lstStyle/>
        <a:p>
          <a:endParaRPr lang="en-US"/>
        </a:p>
      </dgm:t>
    </dgm:pt>
    <dgm:pt modelId="{6190281D-4D19-4FEF-A0C9-9F7E0569D3BF}" type="pres">
      <dgm:prSet presAssocID="{B6417DEC-3DBE-49AA-9624-631F1DDBE773}" presName="diagram" presStyleCnt="0">
        <dgm:presLayoutVars>
          <dgm:dir/>
          <dgm:resizeHandles val="exact"/>
        </dgm:presLayoutVars>
      </dgm:prSet>
      <dgm:spPr/>
    </dgm:pt>
    <dgm:pt modelId="{7869EF7B-1DCC-440D-9ECB-11A785A2101F}" type="pres">
      <dgm:prSet presAssocID="{D724A8EB-3188-4352-A31A-968C78AFCF2D}" presName="node" presStyleLbl="node1" presStyleIdx="0" presStyleCnt="3">
        <dgm:presLayoutVars>
          <dgm:bulletEnabled val="1"/>
        </dgm:presLayoutVars>
      </dgm:prSet>
      <dgm:spPr/>
    </dgm:pt>
    <dgm:pt modelId="{43E7A5FB-1CA1-486C-9562-FCDEA2C5B241}" type="pres">
      <dgm:prSet presAssocID="{7EBAF055-121C-4D6B-BBBF-3A66A9FDEEE3}" presName="sibTrans" presStyleCnt="0"/>
      <dgm:spPr/>
    </dgm:pt>
    <dgm:pt modelId="{31FBDD58-D987-40DC-B8AD-4DD9731A13CA}" type="pres">
      <dgm:prSet presAssocID="{9947B9A6-B807-4A39-8DA3-06585495ABF9}" presName="node" presStyleLbl="node1" presStyleIdx="1" presStyleCnt="3">
        <dgm:presLayoutVars>
          <dgm:bulletEnabled val="1"/>
        </dgm:presLayoutVars>
      </dgm:prSet>
      <dgm:spPr/>
    </dgm:pt>
    <dgm:pt modelId="{00760BAF-E5B7-4821-AB77-3B229E5E27CD}" type="pres">
      <dgm:prSet presAssocID="{4BEC3E54-4888-4783-BE3F-98B4BC8C1329}" presName="sibTrans" presStyleCnt="0"/>
      <dgm:spPr/>
    </dgm:pt>
    <dgm:pt modelId="{BD69AEDF-9CF8-4418-B782-0C194486FC42}" type="pres">
      <dgm:prSet presAssocID="{F31B2240-F84B-4D72-9E3A-E967A282EEBA}" presName="node" presStyleLbl="node1" presStyleIdx="2" presStyleCnt="3">
        <dgm:presLayoutVars>
          <dgm:bulletEnabled val="1"/>
        </dgm:presLayoutVars>
      </dgm:prSet>
      <dgm:spPr/>
    </dgm:pt>
  </dgm:ptLst>
  <dgm:cxnLst>
    <dgm:cxn modelId="{0F504506-6E04-4D21-9DBA-08FD9F315EDA}" type="presOf" srcId="{D724A8EB-3188-4352-A31A-968C78AFCF2D}" destId="{7869EF7B-1DCC-440D-9ECB-11A785A2101F}" srcOrd="0" destOrd="0" presId="urn:microsoft.com/office/officeart/2005/8/layout/default"/>
    <dgm:cxn modelId="{F892A523-BDE7-4024-872F-40677E238BE0}" srcId="{B6417DEC-3DBE-49AA-9624-631F1DDBE773}" destId="{F31B2240-F84B-4D72-9E3A-E967A282EEBA}" srcOrd="2" destOrd="0" parTransId="{41241106-2D67-4A64-95A5-DA28F9AC8BE5}" sibTransId="{24FE4A13-578F-4B4F-821E-02EC5525320B}"/>
    <dgm:cxn modelId="{FF18E228-350F-4D01-B52A-460230BD0222}" srcId="{B6417DEC-3DBE-49AA-9624-631F1DDBE773}" destId="{9947B9A6-B807-4A39-8DA3-06585495ABF9}" srcOrd="1" destOrd="0" parTransId="{1433B58F-A1F6-4787-92BA-45DE7B765EA5}" sibTransId="{4BEC3E54-4888-4783-BE3F-98B4BC8C1329}"/>
    <dgm:cxn modelId="{A9B58B2B-6267-4D0B-94C1-CE93E42034B6}" type="presOf" srcId="{9947B9A6-B807-4A39-8DA3-06585495ABF9}" destId="{31FBDD58-D987-40DC-B8AD-4DD9731A13CA}" srcOrd="0" destOrd="0" presId="urn:microsoft.com/office/officeart/2005/8/layout/default"/>
    <dgm:cxn modelId="{60A98080-E006-4926-BE3C-829CAAAD8B7E}" type="presOf" srcId="{F31B2240-F84B-4D72-9E3A-E967A282EEBA}" destId="{BD69AEDF-9CF8-4418-B782-0C194486FC42}" srcOrd="0" destOrd="0" presId="urn:microsoft.com/office/officeart/2005/8/layout/default"/>
    <dgm:cxn modelId="{0D41A9D3-54C3-42A2-8D7D-8B5A017295B5}" srcId="{B6417DEC-3DBE-49AA-9624-631F1DDBE773}" destId="{D724A8EB-3188-4352-A31A-968C78AFCF2D}" srcOrd="0" destOrd="0" parTransId="{EFE1F0F9-7AB6-4A10-90CE-8B96FD9D8C94}" sibTransId="{7EBAF055-121C-4D6B-BBBF-3A66A9FDEEE3}"/>
    <dgm:cxn modelId="{D9DEABE6-EB6D-467A-AEF0-1B2FB70FE6F7}" type="presOf" srcId="{B6417DEC-3DBE-49AA-9624-631F1DDBE773}" destId="{6190281D-4D19-4FEF-A0C9-9F7E0569D3BF}" srcOrd="0" destOrd="0" presId="urn:microsoft.com/office/officeart/2005/8/layout/default"/>
    <dgm:cxn modelId="{E81C0A36-B9EA-43F5-9A14-D20EA512065E}" type="presParOf" srcId="{6190281D-4D19-4FEF-A0C9-9F7E0569D3BF}" destId="{7869EF7B-1DCC-440D-9ECB-11A785A2101F}" srcOrd="0" destOrd="0" presId="urn:microsoft.com/office/officeart/2005/8/layout/default"/>
    <dgm:cxn modelId="{0EF9A8D5-BCCF-4C33-953B-112958BB226B}" type="presParOf" srcId="{6190281D-4D19-4FEF-A0C9-9F7E0569D3BF}" destId="{43E7A5FB-1CA1-486C-9562-FCDEA2C5B241}" srcOrd="1" destOrd="0" presId="urn:microsoft.com/office/officeart/2005/8/layout/default"/>
    <dgm:cxn modelId="{3337C653-D09E-4D3A-8D3F-37CB959B06BA}" type="presParOf" srcId="{6190281D-4D19-4FEF-A0C9-9F7E0569D3BF}" destId="{31FBDD58-D987-40DC-B8AD-4DD9731A13CA}" srcOrd="2" destOrd="0" presId="urn:microsoft.com/office/officeart/2005/8/layout/default"/>
    <dgm:cxn modelId="{56050642-6289-4BF7-BFEE-EC2897545ABB}" type="presParOf" srcId="{6190281D-4D19-4FEF-A0C9-9F7E0569D3BF}" destId="{00760BAF-E5B7-4821-AB77-3B229E5E27CD}" srcOrd="3" destOrd="0" presId="urn:microsoft.com/office/officeart/2005/8/layout/default"/>
    <dgm:cxn modelId="{6FEA5491-3BB5-428D-AC0B-DA816DE4D8E3}" type="presParOf" srcId="{6190281D-4D19-4FEF-A0C9-9F7E0569D3BF}" destId="{BD69AEDF-9CF8-4418-B782-0C194486FC42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10B944-B2CE-442F-9FAE-2AB6AADEEABB}">
      <dsp:nvSpPr>
        <dsp:cNvPr id="0" name=""/>
        <dsp:cNvSpPr/>
      </dsp:nvSpPr>
      <dsp:spPr>
        <a:xfrm>
          <a:off x="0" y="0"/>
          <a:ext cx="9396959" cy="200083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B2C5B5-762A-4BC8-AA23-B69B28749A70}">
      <dsp:nvSpPr>
        <dsp:cNvPr id="0" name=""/>
        <dsp:cNvSpPr/>
      </dsp:nvSpPr>
      <dsp:spPr>
        <a:xfrm>
          <a:off x="284496" y="266777"/>
          <a:ext cx="2053015" cy="146727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31000" b="-3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5E8507-6A4E-413C-966E-756138606128}">
      <dsp:nvSpPr>
        <dsp:cNvPr id="0" name=""/>
        <dsp:cNvSpPr/>
      </dsp:nvSpPr>
      <dsp:spPr>
        <a:xfrm rot="10800000">
          <a:off x="284496" y="2000834"/>
          <a:ext cx="2053015" cy="2445464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Direct investment from private equity firm in exchange for shareholding</a:t>
          </a:r>
        </a:p>
      </dsp:txBody>
      <dsp:txXfrm rot="10800000">
        <a:off x="347633" y="2000834"/>
        <a:ext cx="1926741" cy="2382327"/>
      </dsp:txXfrm>
    </dsp:sp>
    <dsp:sp modelId="{598AEF3F-C9EE-44F5-82B2-B5569A6D2786}">
      <dsp:nvSpPr>
        <dsp:cNvPr id="0" name=""/>
        <dsp:cNvSpPr/>
      </dsp:nvSpPr>
      <dsp:spPr>
        <a:xfrm>
          <a:off x="2542813" y="266777"/>
          <a:ext cx="2053015" cy="146727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31000" b="-3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260151-EBAB-4F9F-9267-EA2C12A487BD}">
      <dsp:nvSpPr>
        <dsp:cNvPr id="0" name=""/>
        <dsp:cNvSpPr/>
      </dsp:nvSpPr>
      <dsp:spPr>
        <a:xfrm rot="10800000">
          <a:off x="2542813" y="2000834"/>
          <a:ext cx="2053015" cy="2445464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Direct investment by </a:t>
          </a:r>
          <a:r>
            <a:rPr lang="en-US" sz="2000" i="1" kern="1200" dirty="0"/>
            <a:t>multiple</a:t>
          </a:r>
          <a:r>
            <a:rPr lang="en-US" sz="2000" kern="1200" dirty="0"/>
            <a:t> private equity firms, each having a minority interest</a:t>
          </a:r>
        </a:p>
      </dsp:txBody>
      <dsp:txXfrm rot="10800000">
        <a:off x="2605950" y="2000834"/>
        <a:ext cx="1926741" cy="2382327"/>
      </dsp:txXfrm>
    </dsp:sp>
    <dsp:sp modelId="{D1F87A45-CBBC-4259-9FFA-50903C7DAB37}">
      <dsp:nvSpPr>
        <dsp:cNvPr id="0" name=""/>
        <dsp:cNvSpPr/>
      </dsp:nvSpPr>
      <dsp:spPr>
        <a:xfrm>
          <a:off x="4801130" y="266777"/>
          <a:ext cx="2053015" cy="146727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31000" b="-3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628A8D-5E7A-4A55-A7F1-A084E9C169C2}">
      <dsp:nvSpPr>
        <dsp:cNvPr id="0" name=""/>
        <dsp:cNvSpPr/>
      </dsp:nvSpPr>
      <dsp:spPr>
        <a:xfrm rot="10800000">
          <a:off x="4801130" y="2000834"/>
          <a:ext cx="2053015" cy="2445464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Direct lending where the private equity firm extends credit instead of making an equity investment</a:t>
          </a:r>
        </a:p>
      </dsp:txBody>
      <dsp:txXfrm rot="10800000">
        <a:off x="4864267" y="2000834"/>
        <a:ext cx="1926741" cy="2382327"/>
      </dsp:txXfrm>
    </dsp:sp>
    <dsp:sp modelId="{E3C03D1B-7957-4C96-8677-B1588FC2EE67}">
      <dsp:nvSpPr>
        <dsp:cNvPr id="0" name=""/>
        <dsp:cNvSpPr/>
      </dsp:nvSpPr>
      <dsp:spPr>
        <a:xfrm>
          <a:off x="7059447" y="266777"/>
          <a:ext cx="2053015" cy="146727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31000" b="-3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6082CC-FE7A-44CA-928A-EA997A012426}">
      <dsp:nvSpPr>
        <dsp:cNvPr id="0" name=""/>
        <dsp:cNvSpPr/>
      </dsp:nvSpPr>
      <dsp:spPr>
        <a:xfrm rot="10800000">
          <a:off x="7059447" y="2000834"/>
          <a:ext cx="2053015" cy="2445464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Growth through acquisition, enabling one firm to acquire another</a:t>
          </a:r>
        </a:p>
      </dsp:txBody>
      <dsp:txXfrm rot="10800000">
        <a:off x="7122584" y="2000834"/>
        <a:ext cx="1926741" cy="23823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45792C-F7A6-4991-A263-D0B3C0119519}">
      <dsp:nvSpPr>
        <dsp:cNvPr id="0" name=""/>
        <dsp:cNvSpPr/>
      </dsp:nvSpPr>
      <dsp:spPr>
        <a:xfrm>
          <a:off x="-5290715" y="-810276"/>
          <a:ext cx="6300065" cy="6300065"/>
        </a:xfrm>
        <a:prstGeom prst="blockArc">
          <a:avLst>
            <a:gd name="adj1" fmla="val 18900000"/>
            <a:gd name="adj2" fmla="val 2700000"/>
            <a:gd name="adj3" fmla="val 343"/>
          </a:avLst>
        </a:pr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7760D5-1950-493B-97B5-3CBB22E30454}">
      <dsp:nvSpPr>
        <dsp:cNvPr id="0" name=""/>
        <dsp:cNvSpPr/>
      </dsp:nvSpPr>
      <dsp:spPr>
        <a:xfrm>
          <a:off x="528454" y="359760"/>
          <a:ext cx="8742848" cy="71989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418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PAs in a firm and network firm are required to comply with the Code</a:t>
          </a:r>
          <a:r>
            <a:rPr lang="en-US" sz="1600" b="1" kern="1200"/>
            <a:t>, irrespective of their roles, professional duties, circumstances in which their professional activities, or ownership of a firm or network firm</a:t>
          </a:r>
          <a:r>
            <a:rPr lang="en-US" sz="1600" kern="1200"/>
            <a:t>.</a:t>
          </a:r>
        </a:p>
      </dsp:txBody>
      <dsp:txXfrm>
        <a:off x="528454" y="359760"/>
        <a:ext cx="8742848" cy="719896"/>
      </dsp:txXfrm>
    </dsp:sp>
    <dsp:sp modelId="{73AC88B6-FADA-4499-9293-A9C4B0E079B9}">
      <dsp:nvSpPr>
        <dsp:cNvPr id="0" name=""/>
        <dsp:cNvSpPr/>
      </dsp:nvSpPr>
      <dsp:spPr>
        <a:xfrm>
          <a:off x="78519" y="269773"/>
          <a:ext cx="899870" cy="8998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791F8A-8352-4AA5-AFCA-1AE468AEB29F}">
      <dsp:nvSpPr>
        <dsp:cNvPr id="0" name=""/>
        <dsp:cNvSpPr/>
      </dsp:nvSpPr>
      <dsp:spPr>
        <a:xfrm>
          <a:off x="941187" y="1439792"/>
          <a:ext cx="8330115" cy="71989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418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PAs performing professional activities pursuant to their relationship with the firm are required to comply with the Provisions in </a:t>
          </a:r>
          <a:r>
            <a:rPr lang="en-US" sz="1600" b="1" kern="1200"/>
            <a:t>Part 2 of the Code.</a:t>
          </a:r>
          <a:endParaRPr lang="en-US" sz="1600" kern="1200"/>
        </a:p>
      </dsp:txBody>
      <dsp:txXfrm>
        <a:off x="941187" y="1439792"/>
        <a:ext cx="8330115" cy="719896"/>
      </dsp:txXfrm>
    </dsp:sp>
    <dsp:sp modelId="{E15A7983-B785-4772-86ED-1DC6235C8F26}">
      <dsp:nvSpPr>
        <dsp:cNvPr id="0" name=""/>
        <dsp:cNvSpPr/>
      </dsp:nvSpPr>
      <dsp:spPr>
        <a:xfrm>
          <a:off x="491252" y="1349805"/>
          <a:ext cx="899870" cy="8998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F36191-773C-40C2-AD18-3E5E105C9348}">
      <dsp:nvSpPr>
        <dsp:cNvPr id="0" name=""/>
        <dsp:cNvSpPr/>
      </dsp:nvSpPr>
      <dsp:spPr>
        <a:xfrm>
          <a:off x="941187" y="2519824"/>
          <a:ext cx="8330115" cy="71989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418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Firms often establish larger structure with other firms. Whether these structures constitute a network depends on the facts and circumstances (</a:t>
          </a:r>
          <a:r>
            <a:rPr lang="en-US" sz="1600" b="1" kern="1200"/>
            <a:t>R400.53 – 400.53A9</a:t>
          </a:r>
          <a:r>
            <a:rPr lang="en-US" sz="1600" kern="1200"/>
            <a:t>)</a:t>
          </a:r>
        </a:p>
      </dsp:txBody>
      <dsp:txXfrm>
        <a:off x="941187" y="2519824"/>
        <a:ext cx="8330115" cy="719896"/>
      </dsp:txXfrm>
    </dsp:sp>
    <dsp:sp modelId="{B052AF07-0CE2-48E4-A3D3-BAE4BD153440}">
      <dsp:nvSpPr>
        <dsp:cNvPr id="0" name=""/>
        <dsp:cNvSpPr/>
      </dsp:nvSpPr>
      <dsp:spPr>
        <a:xfrm>
          <a:off x="491252" y="2429837"/>
          <a:ext cx="899870" cy="8998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C6257C-A5D9-4C9B-BE06-225CCF1AB820}">
      <dsp:nvSpPr>
        <dsp:cNvPr id="0" name=""/>
        <dsp:cNvSpPr/>
      </dsp:nvSpPr>
      <dsp:spPr>
        <a:xfrm>
          <a:off x="528454" y="3599855"/>
          <a:ext cx="8742848" cy="71989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418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Consider all facts and circumstances, including professional activities, interest and relationships that might threaten independence.</a:t>
          </a:r>
        </a:p>
      </dsp:txBody>
      <dsp:txXfrm>
        <a:off x="528454" y="3599855"/>
        <a:ext cx="8742848" cy="719896"/>
      </dsp:txXfrm>
    </dsp:sp>
    <dsp:sp modelId="{E1A6097F-D83E-418F-996E-34B2A1CA470B}">
      <dsp:nvSpPr>
        <dsp:cNvPr id="0" name=""/>
        <dsp:cNvSpPr/>
      </dsp:nvSpPr>
      <dsp:spPr>
        <a:xfrm>
          <a:off x="78519" y="3509868"/>
          <a:ext cx="899870" cy="8998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8091A9-B0FD-4F42-B440-EFBC191F335F}">
      <dsp:nvSpPr>
        <dsp:cNvPr id="0" name=""/>
        <dsp:cNvSpPr/>
      </dsp:nvSpPr>
      <dsp:spPr>
        <a:xfrm>
          <a:off x="0" y="199645"/>
          <a:ext cx="2630045" cy="157802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Conflict of Interest</a:t>
          </a:r>
        </a:p>
      </dsp:txBody>
      <dsp:txXfrm>
        <a:off x="0" y="199645"/>
        <a:ext cx="2630045" cy="1578027"/>
      </dsp:txXfrm>
    </dsp:sp>
    <dsp:sp modelId="{B718F8E3-B0DC-4B0D-8BBA-DC12835358B2}">
      <dsp:nvSpPr>
        <dsp:cNvPr id="0" name=""/>
        <dsp:cNvSpPr/>
      </dsp:nvSpPr>
      <dsp:spPr>
        <a:xfrm>
          <a:off x="2893049" y="199645"/>
          <a:ext cx="2630045" cy="157802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Confidentiality</a:t>
          </a:r>
        </a:p>
      </dsp:txBody>
      <dsp:txXfrm>
        <a:off x="2893049" y="199645"/>
        <a:ext cx="2630045" cy="1578027"/>
      </dsp:txXfrm>
    </dsp:sp>
    <dsp:sp modelId="{5128BC55-B891-4531-ABDD-91923B62422E}">
      <dsp:nvSpPr>
        <dsp:cNvPr id="0" name=""/>
        <dsp:cNvSpPr/>
      </dsp:nvSpPr>
      <dsp:spPr>
        <a:xfrm>
          <a:off x="5786099" y="199645"/>
          <a:ext cx="2630045" cy="157802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Professional Arrangements</a:t>
          </a:r>
        </a:p>
      </dsp:txBody>
      <dsp:txXfrm>
        <a:off x="5786099" y="199645"/>
        <a:ext cx="2630045" cy="1578027"/>
      </dsp:txXfrm>
    </dsp:sp>
    <dsp:sp modelId="{6AA8EE56-04F7-4037-BBBF-F5897A2F9FEE}">
      <dsp:nvSpPr>
        <dsp:cNvPr id="0" name=""/>
        <dsp:cNvSpPr/>
      </dsp:nvSpPr>
      <dsp:spPr>
        <a:xfrm>
          <a:off x="1446524" y="2040676"/>
          <a:ext cx="2630045" cy="157802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Fees and Remuneration</a:t>
          </a:r>
        </a:p>
      </dsp:txBody>
      <dsp:txXfrm>
        <a:off x="1446524" y="2040676"/>
        <a:ext cx="2630045" cy="1578027"/>
      </dsp:txXfrm>
    </dsp:sp>
    <dsp:sp modelId="{82FB357E-A5F5-46A0-8F20-639140D3FFF2}">
      <dsp:nvSpPr>
        <dsp:cNvPr id="0" name=""/>
        <dsp:cNvSpPr/>
      </dsp:nvSpPr>
      <dsp:spPr>
        <a:xfrm>
          <a:off x="4339574" y="2040676"/>
          <a:ext cx="2630045" cy="157802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/>
            <a:t>Inducements</a:t>
          </a:r>
        </a:p>
      </dsp:txBody>
      <dsp:txXfrm>
        <a:off x="4339574" y="2040676"/>
        <a:ext cx="2630045" cy="15780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2FD2DA-ACF0-4D2F-B006-6588E417F4C2}">
      <dsp:nvSpPr>
        <dsp:cNvPr id="0" name=""/>
        <dsp:cNvSpPr/>
      </dsp:nvSpPr>
      <dsp:spPr>
        <a:xfrm>
          <a:off x="-4875669" y="-747178"/>
          <a:ext cx="5807020" cy="5807020"/>
        </a:xfrm>
        <a:prstGeom prst="blockArc">
          <a:avLst>
            <a:gd name="adj1" fmla="val 18900000"/>
            <a:gd name="adj2" fmla="val 2700000"/>
            <a:gd name="adj3" fmla="val 372"/>
          </a:avLst>
        </a:pr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75444D-A25B-4409-BD6E-481BAEDDD331}">
      <dsp:nvSpPr>
        <dsp:cNvPr id="0" name=""/>
        <dsp:cNvSpPr/>
      </dsp:nvSpPr>
      <dsp:spPr>
        <a:xfrm>
          <a:off x="347570" y="227104"/>
          <a:ext cx="9419370" cy="45403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392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Firm</a:t>
          </a:r>
        </a:p>
      </dsp:txBody>
      <dsp:txXfrm>
        <a:off x="347570" y="227104"/>
        <a:ext cx="9419370" cy="454037"/>
      </dsp:txXfrm>
    </dsp:sp>
    <dsp:sp modelId="{97955AAB-BF21-498A-B91F-C03E0C11A527}">
      <dsp:nvSpPr>
        <dsp:cNvPr id="0" name=""/>
        <dsp:cNvSpPr/>
      </dsp:nvSpPr>
      <dsp:spPr>
        <a:xfrm>
          <a:off x="63796" y="170350"/>
          <a:ext cx="567546" cy="5675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7891BF-E434-41A8-B198-6B53B2EB1341}">
      <dsp:nvSpPr>
        <dsp:cNvPr id="0" name=""/>
        <dsp:cNvSpPr/>
      </dsp:nvSpPr>
      <dsp:spPr>
        <a:xfrm>
          <a:off x="721046" y="908074"/>
          <a:ext cx="9045894" cy="45403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392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Network Firm (Part 4A)</a:t>
          </a:r>
        </a:p>
      </dsp:txBody>
      <dsp:txXfrm>
        <a:off x="721046" y="908074"/>
        <a:ext cx="9045894" cy="454037"/>
      </dsp:txXfrm>
    </dsp:sp>
    <dsp:sp modelId="{309FFF03-202B-4CCD-B9B7-9E71A07819CA}">
      <dsp:nvSpPr>
        <dsp:cNvPr id="0" name=""/>
        <dsp:cNvSpPr/>
      </dsp:nvSpPr>
      <dsp:spPr>
        <a:xfrm>
          <a:off x="437273" y="851319"/>
          <a:ext cx="567546" cy="5675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D4265C-6703-404D-8C7E-3DD80443B679}">
      <dsp:nvSpPr>
        <dsp:cNvPr id="0" name=""/>
        <dsp:cNvSpPr/>
      </dsp:nvSpPr>
      <dsp:spPr>
        <a:xfrm>
          <a:off x="891828" y="1589044"/>
          <a:ext cx="8875112" cy="45403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392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Audit, assurance and engagement team members</a:t>
          </a:r>
        </a:p>
      </dsp:txBody>
      <dsp:txXfrm>
        <a:off x="891828" y="1589044"/>
        <a:ext cx="8875112" cy="454037"/>
      </dsp:txXfrm>
    </dsp:sp>
    <dsp:sp modelId="{369BE1DB-54E5-423C-8197-979611152A89}">
      <dsp:nvSpPr>
        <dsp:cNvPr id="0" name=""/>
        <dsp:cNvSpPr/>
      </dsp:nvSpPr>
      <dsp:spPr>
        <a:xfrm>
          <a:off x="608055" y="1532289"/>
          <a:ext cx="567546" cy="5675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8BD056-3F4C-49C5-B6FF-AB7677CBC543}">
      <dsp:nvSpPr>
        <dsp:cNvPr id="0" name=""/>
        <dsp:cNvSpPr/>
      </dsp:nvSpPr>
      <dsp:spPr>
        <a:xfrm>
          <a:off x="891828" y="2269582"/>
          <a:ext cx="8875112" cy="45403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392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Financial interest</a:t>
          </a:r>
        </a:p>
      </dsp:txBody>
      <dsp:txXfrm>
        <a:off x="891828" y="2269582"/>
        <a:ext cx="8875112" cy="454037"/>
      </dsp:txXfrm>
    </dsp:sp>
    <dsp:sp modelId="{F70F9149-0434-4701-B0A6-982657A3A3C7}">
      <dsp:nvSpPr>
        <dsp:cNvPr id="0" name=""/>
        <dsp:cNvSpPr/>
      </dsp:nvSpPr>
      <dsp:spPr>
        <a:xfrm>
          <a:off x="608055" y="2212827"/>
          <a:ext cx="567546" cy="5675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35A3CD-D7DF-4D35-B346-08DD3E364C51}">
      <dsp:nvSpPr>
        <dsp:cNvPr id="0" name=""/>
        <dsp:cNvSpPr/>
      </dsp:nvSpPr>
      <dsp:spPr>
        <a:xfrm>
          <a:off x="721046" y="2950552"/>
          <a:ext cx="9045894" cy="45403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392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Business Relationship</a:t>
          </a:r>
        </a:p>
      </dsp:txBody>
      <dsp:txXfrm>
        <a:off x="721046" y="2950552"/>
        <a:ext cx="9045894" cy="454037"/>
      </dsp:txXfrm>
    </dsp:sp>
    <dsp:sp modelId="{19F43355-3DD3-4047-B5A1-E0B69F2D5C50}">
      <dsp:nvSpPr>
        <dsp:cNvPr id="0" name=""/>
        <dsp:cNvSpPr/>
      </dsp:nvSpPr>
      <dsp:spPr>
        <a:xfrm>
          <a:off x="437273" y="2893797"/>
          <a:ext cx="567546" cy="5675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912A0B-5E77-4F18-9DAF-D4C1BB68B4E9}">
      <dsp:nvSpPr>
        <dsp:cNvPr id="0" name=""/>
        <dsp:cNvSpPr/>
      </dsp:nvSpPr>
      <dsp:spPr>
        <a:xfrm>
          <a:off x="347570" y="3631521"/>
          <a:ext cx="9419370" cy="45403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392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Personal and close relationships</a:t>
          </a:r>
        </a:p>
      </dsp:txBody>
      <dsp:txXfrm>
        <a:off x="347570" y="3631521"/>
        <a:ext cx="9419370" cy="454037"/>
      </dsp:txXfrm>
    </dsp:sp>
    <dsp:sp modelId="{77DCAFFE-BFE0-48E3-94DA-942597ED620F}">
      <dsp:nvSpPr>
        <dsp:cNvPr id="0" name=""/>
        <dsp:cNvSpPr/>
      </dsp:nvSpPr>
      <dsp:spPr>
        <a:xfrm>
          <a:off x="63796" y="3574767"/>
          <a:ext cx="567546" cy="5675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7A900F-8108-4B01-A2D2-16F5803B9A07}">
      <dsp:nvSpPr>
        <dsp:cNvPr id="0" name=""/>
        <dsp:cNvSpPr/>
      </dsp:nvSpPr>
      <dsp:spPr>
        <a:xfrm rot="16200000">
          <a:off x="-1355448" y="2284391"/>
          <a:ext cx="3478356" cy="7358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48940" bIns="0" numCol="1" spcCol="1270" anchor="t" anchorCtr="0">
          <a:noAutofit/>
        </a:bodyPr>
        <a:lstStyle/>
        <a:p>
          <a:pPr marL="0" lvl="0" indent="0" algn="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>
              <a:solidFill>
                <a:schemeClr val="accent2"/>
              </a:solidFill>
            </a:rPr>
            <a:t>Control</a:t>
          </a:r>
        </a:p>
      </dsp:txBody>
      <dsp:txXfrm>
        <a:off x="-1355448" y="2284391"/>
        <a:ext cx="3478356" cy="735806"/>
      </dsp:txXfrm>
    </dsp:sp>
    <dsp:sp modelId="{F0643CA9-F734-43C1-9F01-759AA8B61508}">
      <dsp:nvSpPr>
        <dsp:cNvPr id="0" name=""/>
        <dsp:cNvSpPr/>
      </dsp:nvSpPr>
      <dsp:spPr>
        <a:xfrm>
          <a:off x="751632" y="805077"/>
          <a:ext cx="3820318" cy="369443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648940" rIns="128016" bIns="128016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Consider whether PE firm is part of the </a:t>
          </a:r>
          <a:r>
            <a:rPr lang="en-US" sz="1800" b="1" kern="1200"/>
            <a:t>audit firm</a:t>
          </a:r>
          <a:r>
            <a:rPr lang="en-US" sz="1800" kern="1200"/>
            <a:t>: independent from audit and review client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Determine circumstances where  audit, review and assurance engagements of PE </a:t>
          </a:r>
          <a:r>
            <a:rPr lang="en-US" sz="1800" b="1" kern="1200"/>
            <a:t>portfolio company is </a:t>
          </a:r>
          <a:r>
            <a:rPr lang="en-US" sz="1800" kern="1200"/>
            <a:t>prohibited (R510.4 and R910.4)</a:t>
          </a:r>
        </a:p>
      </dsp:txBody>
      <dsp:txXfrm>
        <a:off x="751632" y="805077"/>
        <a:ext cx="3820318" cy="3694432"/>
      </dsp:txXfrm>
    </dsp:sp>
    <dsp:sp modelId="{6F4406BF-D48B-4733-81F0-C19A68F456C4}">
      <dsp:nvSpPr>
        <dsp:cNvPr id="0" name=""/>
        <dsp:cNvSpPr/>
      </dsp:nvSpPr>
      <dsp:spPr>
        <a:xfrm>
          <a:off x="15826" y="-58148"/>
          <a:ext cx="1471612" cy="147161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AE6A71-70C6-4660-BA69-5BF2AD0BA522}">
      <dsp:nvSpPr>
        <dsp:cNvPr id="0" name=""/>
        <dsp:cNvSpPr/>
      </dsp:nvSpPr>
      <dsp:spPr>
        <a:xfrm rot="16200000">
          <a:off x="4191373" y="2284391"/>
          <a:ext cx="3478356" cy="7358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48940" bIns="0" numCol="1" spcCol="1270" anchor="t" anchorCtr="0">
          <a:noAutofit/>
        </a:bodyPr>
        <a:lstStyle/>
        <a:p>
          <a:pPr marL="0" lvl="0" indent="0" algn="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>
              <a:solidFill>
                <a:schemeClr val="accent2"/>
              </a:solidFill>
            </a:rPr>
            <a:t>No Control</a:t>
          </a:r>
        </a:p>
      </dsp:txBody>
      <dsp:txXfrm>
        <a:off x="4191373" y="2284391"/>
        <a:ext cx="3478356" cy="735806"/>
      </dsp:txXfrm>
    </dsp:sp>
    <dsp:sp modelId="{25B57415-7CD4-49A4-8E6A-A880FDCF8421}">
      <dsp:nvSpPr>
        <dsp:cNvPr id="0" name=""/>
        <dsp:cNvSpPr/>
      </dsp:nvSpPr>
      <dsp:spPr>
        <a:xfrm>
          <a:off x="6298454" y="787007"/>
          <a:ext cx="3820318" cy="373057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648940" rIns="128016" bIns="128016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1" kern="1200"/>
            <a:t>Conceptual Framework</a:t>
          </a:r>
          <a:r>
            <a:rPr lang="en-US" sz="1800" kern="1200"/>
            <a:t>: identify, evaluate and address threats to independence from audit, review or assurance clients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1" kern="1200"/>
            <a:t>Conceptual Framework</a:t>
          </a:r>
          <a:r>
            <a:rPr lang="en-US" sz="1800" kern="1200"/>
            <a:t>: identify, evaluate and address threats to independence from any portfolio companies</a:t>
          </a:r>
        </a:p>
      </dsp:txBody>
      <dsp:txXfrm>
        <a:off x="6298454" y="787007"/>
        <a:ext cx="3820318" cy="3730572"/>
      </dsp:txXfrm>
    </dsp:sp>
    <dsp:sp modelId="{321DED12-A080-4ED5-B86D-0DA91341F790}">
      <dsp:nvSpPr>
        <dsp:cNvPr id="0" name=""/>
        <dsp:cNvSpPr/>
      </dsp:nvSpPr>
      <dsp:spPr>
        <a:xfrm>
          <a:off x="5562648" y="-58148"/>
          <a:ext cx="1471612" cy="147161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7A900F-8108-4B01-A2D2-16F5803B9A07}">
      <dsp:nvSpPr>
        <dsp:cNvPr id="0" name=""/>
        <dsp:cNvSpPr/>
      </dsp:nvSpPr>
      <dsp:spPr>
        <a:xfrm rot="16200000">
          <a:off x="-1283155" y="2207638"/>
          <a:ext cx="3361488" cy="711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27137" bIns="0" numCol="1" spcCol="1270" anchor="t" anchorCtr="0">
          <a:noAutofit/>
        </a:bodyPr>
        <a:lstStyle/>
        <a:p>
          <a:pPr marL="0" lvl="0" indent="0" algn="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>
              <a:solidFill>
                <a:schemeClr val="accent2"/>
              </a:solidFill>
            </a:rPr>
            <a:t>Control</a:t>
          </a:r>
        </a:p>
      </dsp:txBody>
      <dsp:txXfrm>
        <a:off x="-1283155" y="2207638"/>
        <a:ext cx="3361488" cy="711084"/>
      </dsp:txXfrm>
    </dsp:sp>
    <dsp:sp modelId="{F0643CA9-F734-43C1-9F01-759AA8B61508}">
      <dsp:nvSpPr>
        <dsp:cNvPr id="0" name=""/>
        <dsp:cNvSpPr/>
      </dsp:nvSpPr>
      <dsp:spPr>
        <a:xfrm>
          <a:off x="753131" y="778028"/>
          <a:ext cx="3817830" cy="357030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627137" rIns="128016" bIns="128016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Consider whether PE firm is part of the </a:t>
          </a:r>
          <a:r>
            <a:rPr lang="en-US" sz="1800" b="1" kern="1200"/>
            <a:t>non-audit firm</a:t>
          </a:r>
          <a:endParaRPr lang="en-US" sz="1800" kern="120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If PE part of non-audit firm, assess if PE is a </a:t>
          </a:r>
          <a:r>
            <a:rPr lang="en-US" sz="1800" b="1" kern="1200"/>
            <a:t>network firm of audit firm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Portfolio companies generally not included as part of network, however </a:t>
          </a:r>
          <a:r>
            <a:rPr lang="en-US" sz="1800" b="1" kern="1200"/>
            <a:t>conceptual framework </a:t>
          </a:r>
          <a:r>
            <a:rPr lang="en-US" sz="1800" kern="1200"/>
            <a:t>would apply</a:t>
          </a:r>
        </a:p>
      </dsp:txBody>
      <dsp:txXfrm>
        <a:off x="753131" y="778028"/>
        <a:ext cx="3817830" cy="3570304"/>
      </dsp:txXfrm>
    </dsp:sp>
    <dsp:sp modelId="{6F4406BF-D48B-4733-81F0-C19A68F456C4}">
      <dsp:nvSpPr>
        <dsp:cNvPr id="0" name=""/>
        <dsp:cNvSpPr/>
      </dsp:nvSpPr>
      <dsp:spPr>
        <a:xfrm>
          <a:off x="42047" y="-56194"/>
          <a:ext cx="1422168" cy="142216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AE6A71-70C6-4660-BA69-5BF2AD0BA522}">
      <dsp:nvSpPr>
        <dsp:cNvPr id="0" name=""/>
        <dsp:cNvSpPr/>
      </dsp:nvSpPr>
      <dsp:spPr>
        <a:xfrm rot="16200000">
          <a:off x="4238435" y="2207638"/>
          <a:ext cx="3361488" cy="711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27137" bIns="0" numCol="1" spcCol="1270" anchor="t" anchorCtr="0">
          <a:noAutofit/>
        </a:bodyPr>
        <a:lstStyle/>
        <a:p>
          <a:pPr marL="0" lvl="0" indent="0" algn="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>
              <a:solidFill>
                <a:schemeClr val="accent2"/>
              </a:solidFill>
            </a:rPr>
            <a:t>No Control</a:t>
          </a:r>
        </a:p>
      </dsp:txBody>
      <dsp:txXfrm>
        <a:off x="4238435" y="2207638"/>
        <a:ext cx="3361488" cy="711084"/>
      </dsp:txXfrm>
    </dsp:sp>
    <dsp:sp modelId="{25B57415-7CD4-49A4-8E6A-A880FDCF8421}">
      <dsp:nvSpPr>
        <dsp:cNvPr id="0" name=""/>
        <dsp:cNvSpPr/>
      </dsp:nvSpPr>
      <dsp:spPr>
        <a:xfrm>
          <a:off x="6274722" y="760565"/>
          <a:ext cx="3817830" cy="360523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627137" rIns="128016" bIns="128016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1" kern="1200"/>
            <a:t>Conceptual Framework</a:t>
          </a:r>
          <a:r>
            <a:rPr lang="en-US" sz="1800" kern="1200"/>
            <a:t>: identify, evaluate and address threats to audit firm’s independence from its audit, review or assurance clients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1" kern="1200"/>
            <a:t>Conceptual Framework</a:t>
          </a:r>
          <a:r>
            <a:rPr lang="en-US" sz="1800" kern="1200"/>
            <a:t>: identify, evaluate and address threats to audit firm’s independence from any portfolio companies</a:t>
          </a:r>
        </a:p>
      </dsp:txBody>
      <dsp:txXfrm>
        <a:off x="6274722" y="760565"/>
        <a:ext cx="3817830" cy="3605230"/>
      </dsp:txXfrm>
    </dsp:sp>
    <dsp:sp modelId="{321DED12-A080-4ED5-B86D-0DA91341F790}">
      <dsp:nvSpPr>
        <dsp:cNvPr id="0" name=""/>
        <dsp:cNvSpPr/>
      </dsp:nvSpPr>
      <dsp:spPr>
        <a:xfrm>
          <a:off x="5563638" y="-56194"/>
          <a:ext cx="1422168" cy="142216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F575A8-F7D8-4587-946D-1C82CB9F8BF1}">
      <dsp:nvSpPr>
        <dsp:cNvPr id="0" name=""/>
        <dsp:cNvSpPr/>
      </dsp:nvSpPr>
      <dsp:spPr>
        <a:xfrm>
          <a:off x="0" y="0"/>
          <a:ext cx="1879606" cy="43095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Related Entity</a:t>
          </a:r>
        </a:p>
      </dsp:txBody>
      <dsp:txXfrm>
        <a:off x="0" y="1723813"/>
        <a:ext cx="1879606" cy="1723813"/>
      </dsp:txXfrm>
    </dsp:sp>
    <dsp:sp modelId="{24650805-6CBF-4324-A21C-275313D2ABEF}">
      <dsp:nvSpPr>
        <dsp:cNvPr id="0" name=""/>
        <dsp:cNvSpPr/>
      </dsp:nvSpPr>
      <dsp:spPr>
        <a:xfrm>
          <a:off x="222265" y="258571"/>
          <a:ext cx="1435074" cy="143507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EE21BA-6942-41DC-8AF3-65AB9559CDA2}">
      <dsp:nvSpPr>
        <dsp:cNvPr id="0" name=""/>
        <dsp:cNvSpPr/>
      </dsp:nvSpPr>
      <dsp:spPr>
        <a:xfrm>
          <a:off x="1935994" y="0"/>
          <a:ext cx="1879606" cy="43095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Business Relationships</a:t>
          </a:r>
        </a:p>
      </dsp:txBody>
      <dsp:txXfrm>
        <a:off x="1935994" y="1723813"/>
        <a:ext cx="1879606" cy="1723813"/>
      </dsp:txXfrm>
    </dsp:sp>
    <dsp:sp modelId="{E38B357B-6911-4798-A2AA-E2EC393E39E6}">
      <dsp:nvSpPr>
        <dsp:cNvPr id="0" name=""/>
        <dsp:cNvSpPr/>
      </dsp:nvSpPr>
      <dsp:spPr>
        <a:xfrm>
          <a:off x="2158260" y="258571"/>
          <a:ext cx="1435074" cy="1435074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7561A9-4B02-4D9D-8080-A3D1ADDDC8A6}">
      <dsp:nvSpPr>
        <dsp:cNvPr id="0" name=""/>
        <dsp:cNvSpPr/>
      </dsp:nvSpPr>
      <dsp:spPr>
        <a:xfrm>
          <a:off x="3871989" y="0"/>
          <a:ext cx="1879606" cy="43095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Financial Interest</a:t>
          </a:r>
        </a:p>
      </dsp:txBody>
      <dsp:txXfrm>
        <a:off x="3871989" y="1723813"/>
        <a:ext cx="1879606" cy="1723813"/>
      </dsp:txXfrm>
    </dsp:sp>
    <dsp:sp modelId="{BED3312D-D66E-42A3-8AF6-2D73B1248B51}">
      <dsp:nvSpPr>
        <dsp:cNvPr id="0" name=""/>
        <dsp:cNvSpPr/>
      </dsp:nvSpPr>
      <dsp:spPr>
        <a:xfrm>
          <a:off x="4094255" y="258571"/>
          <a:ext cx="1435074" cy="1435074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B59A77-9E4D-4BB9-AC9B-014F02CC630D}">
      <dsp:nvSpPr>
        <dsp:cNvPr id="0" name=""/>
        <dsp:cNvSpPr/>
      </dsp:nvSpPr>
      <dsp:spPr>
        <a:xfrm>
          <a:off x="5807983" y="0"/>
          <a:ext cx="1879606" cy="43095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Non-Assurance Services</a:t>
          </a:r>
        </a:p>
      </dsp:txBody>
      <dsp:txXfrm>
        <a:off x="5807983" y="1723813"/>
        <a:ext cx="1879606" cy="1723813"/>
      </dsp:txXfrm>
    </dsp:sp>
    <dsp:sp modelId="{3A657F7E-2F03-4D9A-BED1-13F9C8706EC7}">
      <dsp:nvSpPr>
        <dsp:cNvPr id="0" name=""/>
        <dsp:cNvSpPr/>
      </dsp:nvSpPr>
      <dsp:spPr>
        <a:xfrm>
          <a:off x="6030249" y="258571"/>
          <a:ext cx="1435074" cy="1435074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D34C04-68A8-4E9E-AEDD-2F77D863951B}">
      <dsp:nvSpPr>
        <dsp:cNvPr id="0" name=""/>
        <dsp:cNvSpPr/>
      </dsp:nvSpPr>
      <dsp:spPr>
        <a:xfrm>
          <a:off x="7743978" y="0"/>
          <a:ext cx="1879606" cy="43095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1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Other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Loans or guarantees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Director / officer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Employment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Personnel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/>
        </a:p>
      </dsp:txBody>
      <dsp:txXfrm>
        <a:off x="7743978" y="1723813"/>
        <a:ext cx="1879606" cy="1723813"/>
      </dsp:txXfrm>
    </dsp:sp>
    <dsp:sp modelId="{7BCED288-7F3B-48B7-8A7B-62EC4C9DEEE8}">
      <dsp:nvSpPr>
        <dsp:cNvPr id="0" name=""/>
        <dsp:cNvSpPr/>
      </dsp:nvSpPr>
      <dsp:spPr>
        <a:xfrm>
          <a:off x="7966244" y="258571"/>
          <a:ext cx="1435074" cy="1435074"/>
        </a:xfrm>
        <a:prstGeom prst="ellipse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3A708D-D289-4C93-B379-13A5AE4E80DA}">
      <dsp:nvSpPr>
        <dsp:cNvPr id="0" name=""/>
        <dsp:cNvSpPr/>
      </dsp:nvSpPr>
      <dsp:spPr>
        <a:xfrm>
          <a:off x="384943" y="3447626"/>
          <a:ext cx="8853698" cy="646429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69EF7B-1DCC-440D-9ECB-11A785A2101F}">
      <dsp:nvSpPr>
        <dsp:cNvPr id="0" name=""/>
        <dsp:cNvSpPr/>
      </dsp:nvSpPr>
      <dsp:spPr>
        <a:xfrm>
          <a:off x="834559" y="424"/>
          <a:ext cx="3458614" cy="207516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en-US" sz="2800" kern="1200"/>
            <a:t>Impact on ethical culture and governance</a:t>
          </a:r>
        </a:p>
      </dsp:txBody>
      <dsp:txXfrm>
        <a:off x="834559" y="424"/>
        <a:ext cx="3458614" cy="2075168"/>
      </dsp:txXfrm>
    </dsp:sp>
    <dsp:sp modelId="{31FBDD58-D987-40DC-B8AD-4DD9731A13CA}">
      <dsp:nvSpPr>
        <dsp:cNvPr id="0" name=""/>
        <dsp:cNvSpPr/>
      </dsp:nvSpPr>
      <dsp:spPr>
        <a:xfrm>
          <a:off x="4639036" y="424"/>
          <a:ext cx="3458614" cy="207516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Coordination with IAASB</a:t>
          </a:r>
        </a:p>
      </dsp:txBody>
      <dsp:txXfrm>
        <a:off x="4639036" y="424"/>
        <a:ext cx="3458614" cy="2075168"/>
      </dsp:txXfrm>
    </dsp:sp>
    <dsp:sp modelId="{BD69AEDF-9CF8-4418-B782-0C194486FC42}">
      <dsp:nvSpPr>
        <dsp:cNvPr id="0" name=""/>
        <dsp:cNvSpPr/>
      </dsp:nvSpPr>
      <dsp:spPr>
        <a:xfrm>
          <a:off x="2736798" y="2421454"/>
          <a:ext cx="3458614" cy="207516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Emphasis on recent regulatory calls for greater vigilance </a:t>
          </a:r>
        </a:p>
      </dsp:txBody>
      <dsp:txXfrm>
        <a:off x="2736798" y="2421454"/>
        <a:ext cx="3458614" cy="20751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3/10/2025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Recap the objectives of the EIOC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Composition of the EIOC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Activities since last update in 2024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No other topics besides private equity investments in accounting firms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206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2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4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9168730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 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</a:t>
            </a:r>
            <a:r>
              <a:rPr lang="en-US" sz="1800" b="0" cap="none" spc="0" err="1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www.IFEA.org</a:t>
            </a:r>
            <a:endParaRPr lang="en-US" sz="1800" b="0" cap="none" spc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  <p:sldLayoutId id="2147483752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3/10/2025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43" r:id="rId2"/>
    <p:sldLayoutId id="2147483744" r:id="rId3"/>
    <p:sldLayoutId id="2147483745" r:id="rId4"/>
    <p:sldLayoutId id="2147483746" r:id="rId5"/>
    <p:sldLayoutId id="214748370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image" Target="../media/image32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2.xml"/><Relationship Id="rId11" Type="http://schemas.openxmlformats.org/officeDocument/2006/relationships/image" Target="../media/image30.png"/><Relationship Id="rId5" Type="http://schemas.openxmlformats.org/officeDocument/2006/relationships/diagramColors" Target="../diagrams/colors2.xml"/><Relationship Id="rId10" Type="http://schemas.openxmlformats.org/officeDocument/2006/relationships/image" Target="../media/image29.sv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8.png"/><Relationship Id="rId14" Type="http://schemas.openxmlformats.org/officeDocument/2006/relationships/image" Target="../media/image33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13" Type="http://schemas.openxmlformats.org/officeDocument/2006/relationships/image" Target="../media/image40.png"/><Relationship Id="rId18" Type="http://schemas.openxmlformats.org/officeDocument/2006/relationships/image" Target="../media/image45.svg"/><Relationship Id="rId3" Type="http://schemas.openxmlformats.org/officeDocument/2006/relationships/diagramLayout" Target="../diagrams/layout4.xml"/><Relationship Id="rId7" Type="http://schemas.openxmlformats.org/officeDocument/2006/relationships/image" Target="../media/image34.png"/><Relationship Id="rId12" Type="http://schemas.openxmlformats.org/officeDocument/2006/relationships/image" Target="../media/image39.svg"/><Relationship Id="rId17" Type="http://schemas.openxmlformats.org/officeDocument/2006/relationships/image" Target="../media/image44.png"/><Relationship Id="rId2" Type="http://schemas.openxmlformats.org/officeDocument/2006/relationships/diagramData" Target="../diagrams/data4.xml"/><Relationship Id="rId16" Type="http://schemas.openxmlformats.org/officeDocument/2006/relationships/image" Target="../media/image43.svg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4.xml"/><Relationship Id="rId11" Type="http://schemas.openxmlformats.org/officeDocument/2006/relationships/image" Target="../media/image38.png"/><Relationship Id="rId5" Type="http://schemas.openxmlformats.org/officeDocument/2006/relationships/diagramColors" Target="../diagrams/colors4.xml"/><Relationship Id="rId15" Type="http://schemas.openxmlformats.org/officeDocument/2006/relationships/image" Target="../media/image42.png"/><Relationship Id="rId10" Type="http://schemas.openxmlformats.org/officeDocument/2006/relationships/image" Target="../media/image37.sv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36.png"/><Relationship Id="rId14" Type="http://schemas.openxmlformats.org/officeDocument/2006/relationships/image" Target="../media/image41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diagramLayout" Target="../diagrams/layout8.xml"/><Relationship Id="rId7" Type="http://schemas.openxmlformats.org/officeDocument/2006/relationships/image" Target="../media/image61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thicsboard.org/_flysystem/azure-private/2024-06/Agenda%20Item%2010E%20%28Approved%29%20-%20Emerging%20Issues%20and%20Outreach%20ToR%20and%20Working%20Processes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979674E-D238-785B-44DD-0BDCC8AA92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37482" y="4785756"/>
            <a:ext cx="4489654" cy="1217805"/>
          </a:xfrm>
        </p:spPr>
        <p:txBody>
          <a:bodyPr>
            <a:normAutofit/>
          </a:bodyPr>
          <a:lstStyle/>
          <a:p>
            <a:r>
              <a:rPr lang="en-US"/>
              <a:t>Vania Borgerth, IESBA Member and Chair</a:t>
            </a:r>
          </a:p>
          <a:p>
            <a:r>
              <a:rPr lang="en-US"/>
              <a:t>Linda Biek, IESBA Director</a:t>
            </a:r>
          </a:p>
          <a:p>
            <a:r>
              <a:rPr lang="en-US"/>
              <a:t>Jeanne Viljoen, IESBA Principal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CDD1FF-CB40-ACD2-D11A-E5088F9812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March 2025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E5C204-3242-4771-157D-1213D809B1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EIOC Update</a:t>
            </a:r>
          </a:p>
        </p:txBody>
      </p:sp>
    </p:spTree>
    <p:extLst>
      <p:ext uri="{BB962C8B-B14F-4D97-AF65-F5344CB8AC3E}">
        <p14:creationId xmlns:p14="http://schemas.microsoft.com/office/powerpoint/2010/main" val="2509629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112A8-1191-5C85-E9E5-843054E87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Considerations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158189-0ED6-D41F-0942-234F42878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10</a:t>
            </a:fld>
            <a:endParaRPr lang="en-US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E3F8076F-B069-5E30-1405-21979C6D9E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4249425"/>
              </p:ext>
            </p:extLst>
          </p:nvPr>
        </p:nvGraphicFramePr>
        <p:xfrm>
          <a:off x="1141912" y="1244184"/>
          <a:ext cx="9336211" cy="4679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Graphic 10" descr="Connections outline">
            <a:extLst>
              <a:ext uri="{FF2B5EF4-FFF2-40B4-BE49-F238E27FC236}">
                <a16:creationId xmlns:a16="http://schemas.microsoft.com/office/drawing/2014/main" id="{DA512A6B-5FE4-F90E-F3B0-DF44A09679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13877" y="3795637"/>
            <a:ext cx="698162" cy="698162"/>
          </a:xfrm>
          <a:prstGeom prst="rect">
            <a:avLst/>
          </a:prstGeom>
        </p:spPr>
      </p:pic>
      <p:pic>
        <p:nvPicPr>
          <p:cNvPr id="13" name="Graphic 12" descr="Court with solid fill">
            <a:extLst>
              <a:ext uri="{FF2B5EF4-FFF2-40B4-BE49-F238E27FC236}">
                <a16:creationId xmlns:a16="http://schemas.microsoft.com/office/drawing/2014/main" id="{3EC462DE-B451-71A9-F7A0-18750891F24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06643" y="1579381"/>
            <a:ext cx="688377" cy="688377"/>
          </a:xfrm>
          <a:prstGeom prst="rect">
            <a:avLst/>
          </a:prstGeom>
        </p:spPr>
      </p:pic>
      <p:pic>
        <p:nvPicPr>
          <p:cNvPr id="15" name="Graphic 14" descr="Employee badge with solid fill">
            <a:extLst>
              <a:ext uri="{FF2B5EF4-FFF2-40B4-BE49-F238E27FC236}">
                <a16:creationId xmlns:a16="http://schemas.microsoft.com/office/drawing/2014/main" id="{8BBCBE84-1D16-7FD5-16E4-9641CAD36B3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713877" y="2651599"/>
            <a:ext cx="698162" cy="698162"/>
          </a:xfrm>
          <a:prstGeom prst="rect">
            <a:avLst/>
          </a:prstGeom>
        </p:spPr>
      </p:pic>
      <p:pic>
        <p:nvPicPr>
          <p:cNvPr id="17" name="Graphic 16" descr="List outline">
            <a:extLst>
              <a:ext uri="{FF2B5EF4-FFF2-40B4-BE49-F238E27FC236}">
                <a16:creationId xmlns:a16="http://schemas.microsoft.com/office/drawing/2014/main" id="{E02EA396-0CC4-D9B6-ACE0-CDD7927FD5C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320053" y="4881341"/>
            <a:ext cx="674967" cy="67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6278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7AE78-123E-D11F-D1B9-90647BF22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Ethical Considerations Applicable to PAPPs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CB29DF-616C-B86F-3824-B75C3F9761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6040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F07FA-3314-93A3-A9F5-2B79F0300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When Performing Professional Activities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AFFA2CC-D1FB-695D-700D-98FD97CBB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12</a:t>
            </a:fld>
            <a:endParaRPr lang="en-US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E89619F3-56C6-B84D-9AC8-F6E3E1E2CD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2105398"/>
              </p:ext>
            </p:extLst>
          </p:nvPr>
        </p:nvGraphicFramePr>
        <p:xfrm>
          <a:off x="1867106" y="2046157"/>
          <a:ext cx="8416145" cy="38183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99437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6D2E8-E44E-98A9-D2A7-EB92C9573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Independence Considerations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E9D690-2BC9-1249-85C8-F60014D50D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508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F23B74-72B3-A4B8-04C2-4F4EB9ECB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1FA7BA-8C90-EB29-B518-64166A5F9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Definitions and Aspects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E9FB0A-2F2A-5AE4-0619-0C96170B2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14</a:t>
            </a:fld>
            <a:endParaRPr lang="en-US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4FD68A6C-B1EC-E407-FDF4-17CE456AE1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2522078"/>
              </p:ext>
            </p:extLst>
          </p:nvPr>
        </p:nvGraphicFramePr>
        <p:xfrm>
          <a:off x="1251675" y="1626432"/>
          <a:ext cx="9826055" cy="4312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Graphic 7" descr="Group outline">
            <a:extLst>
              <a:ext uri="{FF2B5EF4-FFF2-40B4-BE49-F238E27FC236}">
                <a16:creationId xmlns:a16="http://schemas.microsoft.com/office/drawing/2014/main" id="{822F2907-77E4-1C8D-C212-465E4B05CC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53380" y="3220295"/>
            <a:ext cx="417410" cy="417410"/>
          </a:xfrm>
          <a:prstGeom prst="rect">
            <a:avLst/>
          </a:prstGeom>
        </p:spPr>
      </p:pic>
      <p:pic>
        <p:nvPicPr>
          <p:cNvPr id="10" name="Graphic 9" descr="Connections outline">
            <a:extLst>
              <a:ext uri="{FF2B5EF4-FFF2-40B4-BE49-F238E27FC236}">
                <a16:creationId xmlns:a16="http://schemas.microsoft.com/office/drawing/2014/main" id="{C12079FF-CBEF-DA96-2AAB-265DD5E4464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710611" y="4573341"/>
            <a:ext cx="485537" cy="485537"/>
          </a:xfrm>
          <a:prstGeom prst="rect">
            <a:avLst/>
          </a:prstGeom>
        </p:spPr>
      </p:pic>
      <p:pic>
        <p:nvPicPr>
          <p:cNvPr id="12" name="Graphic 11" descr="Hierarchy with solid fill">
            <a:extLst>
              <a:ext uri="{FF2B5EF4-FFF2-40B4-BE49-F238E27FC236}">
                <a16:creationId xmlns:a16="http://schemas.microsoft.com/office/drawing/2014/main" id="{BDC67584-3FBB-8886-251D-AF3EAFF3973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791372" y="2541414"/>
            <a:ext cx="388937" cy="388937"/>
          </a:xfrm>
          <a:prstGeom prst="rect">
            <a:avLst/>
          </a:prstGeom>
        </p:spPr>
      </p:pic>
      <p:pic>
        <p:nvPicPr>
          <p:cNvPr id="14" name="Graphic 13" descr="Coins outline">
            <a:extLst>
              <a:ext uri="{FF2B5EF4-FFF2-40B4-BE49-F238E27FC236}">
                <a16:creationId xmlns:a16="http://schemas.microsoft.com/office/drawing/2014/main" id="{FCF62D11-4F95-65D4-ED3D-D3DF8C47903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953380" y="3935320"/>
            <a:ext cx="417410" cy="417410"/>
          </a:xfrm>
          <a:prstGeom prst="rect">
            <a:avLst/>
          </a:prstGeom>
        </p:spPr>
      </p:pic>
      <p:pic>
        <p:nvPicPr>
          <p:cNvPr id="18" name="Graphic 17" descr="City with solid fill">
            <a:extLst>
              <a:ext uri="{FF2B5EF4-FFF2-40B4-BE49-F238E27FC236}">
                <a16:creationId xmlns:a16="http://schemas.microsoft.com/office/drawing/2014/main" id="{D919821F-563F-B249-58C0-DB544F9DA1D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351247" y="1859456"/>
            <a:ext cx="485537" cy="48553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2D11317-F97E-EC7D-48C8-5F30BC8786AA}"/>
              </a:ext>
            </a:extLst>
          </p:cNvPr>
          <p:cNvSpPr/>
          <p:nvPr/>
        </p:nvSpPr>
        <p:spPr>
          <a:xfrm rot="16200000">
            <a:off x="-1330485" y="3494695"/>
            <a:ext cx="3945443" cy="70752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Remain alert to changes to agreements, interests and relationships</a:t>
            </a:r>
          </a:p>
        </p:txBody>
      </p:sp>
      <p:pic>
        <p:nvPicPr>
          <p:cNvPr id="11" name="Graphic 10" descr="Suburban scene outline">
            <a:extLst>
              <a:ext uri="{FF2B5EF4-FFF2-40B4-BE49-F238E27FC236}">
                <a16:creationId xmlns:a16="http://schemas.microsoft.com/office/drawing/2014/main" id="{9EDDE39A-6FB0-2AC2-F4DE-1D25DF396B7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351247" y="5237748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925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4DB31-AF92-BECB-5AD9-F812073BA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Private Equity Investment in an </a:t>
            </a:r>
            <a:r>
              <a:rPr lang="en-US" b="1"/>
              <a:t>Audit Firm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03646C-AC9E-BA6C-8B62-FF6033593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15</a:t>
            </a:fld>
            <a:endParaRPr lang="en-US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021FA5A2-0326-4223-DF7F-03E74E07B6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8950878"/>
              </p:ext>
            </p:extLst>
          </p:nvPr>
        </p:nvGraphicFramePr>
        <p:xfrm>
          <a:off x="1028700" y="1199284"/>
          <a:ext cx="10134600" cy="4459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2D9B3D8-B474-BEC3-9C94-5007158693C6}"/>
              </a:ext>
            </a:extLst>
          </p:cNvPr>
          <p:cNvSpPr txBox="1"/>
          <p:nvPr/>
        </p:nvSpPr>
        <p:spPr>
          <a:xfrm>
            <a:off x="3365291" y="6026046"/>
            <a:ext cx="6962933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accent2"/>
                </a:solidFill>
              </a:rPr>
              <a:t>In situations where PE Individuals are part of the </a:t>
            </a:r>
            <a:r>
              <a:rPr lang="en-US" sz="1800" b="1">
                <a:solidFill>
                  <a:schemeClr val="accent2"/>
                </a:solidFill>
              </a:rPr>
              <a:t>audit/assurance team</a:t>
            </a:r>
            <a:r>
              <a:rPr lang="en-US" sz="1800">
                <a:solidFill>
                  <a:schemeClr val="accent2"/>
                </a:solidFill>
              </a:rPr>
              <a:t>, additional independence requirements apply</a:t>
            </a:r>
          </a:p>
        </p:txBody>
      </p:sp>
    </p:spTree>
    <p:extLst>
      <p:ext uri="{BB962C8B-B14F-4D97-AF65-F5344CB8AC3E}">
        <p14:creationId xmlns:p14="http://schemas.microsoft.com/office/powerpoint/2010/main" val="33735881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68A82-2036-93A8-12CA-92705F7FE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1A330-A2F7-89CC-D4ED-728B83480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Private Equity Investment in a </a:t>
            </a:r>
            <a:r>
              <a:rPr lang="en-US" b="1"/>
              <a:t>Network Firm </a:t>
            </a:r>
            <a:r>
              <a:rPr lang="en-US"/>
              <a:t>of the Audit Firm</a:t>
            </a:r>
            <a:endParaRPr lang="en-US" b="1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B9BC56C-4B72-97FB-23F5-CFA47A4E3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16</a:t>
            </a:fld>
            <a:endParaRPr lang="en-US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AA95615E-C50B-4BC6-B29D-B48D0BF301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1383980"/>
              </p:ext>
            </p:extLst>
          </p:nvPr>
        </p:nvGraphicFramePr>
        <p:xfrm>
          <a:off x="1028700" y="1648989"/>
          <a:ext cx="10134600" cy="4309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8C7BA12-0773-A4A0-0C84-6EA6203865EE}"/>
              </a:ext>
            </a:extLst>
          </p:cNvPr>
          <p:cNvSpPr txBox="1"/>
          <p:nvPr/>
        </p:nvSpPr>
        <p:spPr>
          <a:xfrm>
            <a:off x="3290340" y="6136999"/>
            <a:ext cx="6962933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chemeClr val="accent2"/>
                </a:solidFill>
              </a:rPr>
              <a:t>In situations where PE Individuals are part of the </a:t>
            </a:r>
            <a:r>
              <a:rPr lang="en-US" sz="1800" b="1">
                <a:solidFill>
                  <a:schemeClr val="accent2"/>
                </a:solidFill>
              </a:rPr>
              <a:t>audit/assurance team</a:t>
            </a:r>
            <a:r>
              <a:rPr lang="en-US" sz="1800">
                <a:solidFill>
                  <a:schemeClr val="accent2"/>
                </a:solidFill>
              </a:rPr>
              <a:t>, additional independence requirements apply</a:t>
            </a:r>
          </a:p>
        </p:txBody>
      </p:sp>
    </p:spTree>
    <p:extLst>
      <p:ext uri="{BB962C8B-B14F-4D97-AF65-F5344CB8AC3E}">
        <p14:creationId xmlns:p14="http://schemas.microsoft.com/office/powerpoint/2010/main" val="2522690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CDD452-6FCE-A544-5CEF-4ABED5D51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D37A4-106F-1A60-A9B1-89A245392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Elements to consider </a:t>
            </a:r>
            <a:endParaRPr lang="en-US" b="1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001FEB-9A88-4DB4-8210-D37B9478B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17</a:t>
            </a:fld>
            <a:endParaRPr lang="en-US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EEC80AA3-929E-79F2-734D-A765D25729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6833588"/>
              </p:ext>
            </p:extLst>
          </p:nvPr>
        </p:nvGraphicFramePr>
        <p:xfrm>
          <a:off x="1110104" y="1656552"/>
          <a:ext cx="9623585" cy="4309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29005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1E493-7E3F-F115-658B-E680769F3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F0AEC1-34F3-6471-55A5-C4B4B66B8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FD95BE-1089-99AD-DE0E-DD097B44FE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51DE15-205E-D196-9102-A2BF486F2E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5103394"/>
            <a:ext cx="10134601" cy="1176728"/>
          </a:xfrm>
        </p:spPr>
        <p:txBody>
          <a:bodyPr/>
          <a:lstStyle/>
          <a:p>
            <a:pPr algn="ctr"/>
            <a:r>
              <a:rPr lang="en-US" sz="5400" b="1"/>
              <a:t>Questions and Comments</a:t>
            </a:r>
          </a:p>
        </p:txBody>
      </p:sp>
      <p:pic>
        <p:nvPicPr>
          <p:cNvPr id="9" name="Picture 8" descr="Wooden blocks with question marks">
            <a:extLst>
              <a:ext uri="{FF2B5EF4-FFF2-40B4-BE49-F238E27FC236}">
                <a16:creationId xmlns:a16="http://schemas.microsoft.com/office/drawing/2014/main" id="{02A1635C-01A2-78F1-A34C-E477F1FF422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rcRect t="-1" b="38050"/>
          <a:stretch/>
        </p:blipFill>
        <p:spPr>
          <a:xfrm>
            <a:off x="-21331" y="-2"/>
            <a:ext cx="12213331" cy="5044191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</p:pic>
    </p:spTree>
    <p:extLst>
      <p:ext uri="{BB962C8B-B14F-4D97-AF65-F5344CB8AC3E}">
        <p14:creationId xmlns:p14="http://schemas.microsoft.com/office/powerpoint/2010/main" val="7651493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F86C7-9864-072A-4A84-AB3320EC8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Considerations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0B2D1F-2F21-6155-619E-482D129B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19</a:t>
            </a:fld>
            <a:endParaRPr lang="en-US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52DD255C-1E23-6C5F-0547-7B0CA8576D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9494511"/>
              </p:ext>
            </p:extLst>
          </p:nvPr>
        </p:nvGraphicFramePr>
        <p:xfrm>
          <a:off x="1629894" y="1788075"/>
          <a:ext cx="8932211" cy="4497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B1CE127F-1792-918A-E12D-F6F3EA4FB0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0069" y="1404021"/>
            <a:ext cx="1549608" cy="18553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A3E8C2-F9B2-A203-0EDE-DD1DD396CF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03451" y="1837169"/>
            <a:ext cx="1181161" cy="425472"/>
          </a:xfrm>
          <a:prstGeom prst="rect">
            <a:avLst/>
          </a:prstGeom>
        </p:spPr>
      </p:pic>
      <p:pic>
        <p:nvPicPr>
          <p:cNvPr id="12" name="Picture 11" descr="A book cover with text and blue text&#10;&#10;AI-generated content may be incorrect.">
            <a:extLst>
              <a:ext uri="{FF2B5EF4-FFF2-40B4-BE49-F238E27FC236}">
                <a16:creationId xmlns:a16="http://schemas.microsoft.com/office/drawing/2014/main" id="{210C54BE-0B36-F13A-E3A7-1245959BB7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51582" y="4287187"/>
            <a:ext cx="1283902" cy="1870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996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3EEAC-0937-5B97-7169-17C778C5A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389EDA-163F-97B4-5921-2A487C689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A2A366-A3D0-3BF3-C439-71B5A6AACF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Emerging Issues and Outreach Committee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Private Equity Investments (PEI) in Accounting Firms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7BD43E8-5990-E439-2ABB-A84BBD86E35A}"/>
              </a:ext>
            </a:extLst>
          </p:cNvPr>
          <p:cNvSpPr/>
          <p:nvPr/>
        </p:nvSpPr>
        <p:spPr>
          <a:xfrm>
            <a:off x="6801633" y="3281819"/>
            <a:ext cx="4935254" cy="322439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accent2"/>
                </a:solidFill>
              </a:rPr>
              <a:t>Vania Borgerth, chair</a:t>
            </a:r>
          </a:p>
          <a:p>
            <a:pPr algn="ctr"/>
            <a:r>
              <a:rPr lang="en-US" sz="2000">
                <a:solidFill>
                  <a:schemeClr val="accent2"/>
                </a:solidFill>
              </a:rPr>
              <a:t>Rania Uwaydah Mardini</a:t>
            </a:r>
          </a:p>
          <a:p>
            <a:pPr algn="ctr"/>
            <a:r>
              <a:rPr lang="en-US" sz="2000">
                <a:solidFill>
                  <a:schemeClr val="accent2"/>
                </a:solidFill>
              </a:rPr>
              <a:t>Christelle Martin</a:t>
            </a:r>
          </a:p>
          <a:p>
            <a:pPr algn="ctr"/>
            <a:r>
              <a:rPr lang="en-US" sz="2000">
                <a:solidFill>
                  <a:schemeClr val="accent2"/>
                </a:solidFill>
              </a:rPr>
              <a:t>Amarjeet Singh</a:t>
            </a:r>
          </a:p>
          <a:p>
            <a:pPr algn="ctr"/>
            <a:r>
              <a:rPr lang="en-US" sz="2000">
                <a:solidFill>
                  <a:schemeClr val="accent2"/>
                </a:solidFill>
              </a:rPr>
              <a:t>David Wray</a:t>
            </a:r>
          </a:p>
          <a:p>
            <a:pPr algn="ctr"/>
            <a:endParaRPr lang="en-US" sz="2000">
              <a:solidFill>
                <a:schemeClr val="accent2"/>
              </a:solidFill>
            </a:endParaRPr>
          </a:p>
          <a:p>
            <a:pPr algn="ctr"/>
            <a:r>
              <a:rPr lang="en-US" sz="2000">
                <a:solidFill>
                  <a:schemeClr val="accent2"/>
                </a:solidFill>
              </a:rPr>
              <a:t>Board Advisor on PEI:</a:t>
            </a:r>
          </a:p>
          <a:p>
            <a:pPr algn="ctr"/>
            <a:r>
              <a:rPr lang="en-US" sz="2000">
                <a:solidFill>
                  <a:schemeClr val="accent2"/>
                </a:solidFill>
              </a:rPr>
              <a:t>Rich Huesken</a:t>
            </a:r>
          </a:p>
        </p:txBody>
      </p:sp>
    </p:spTree>
    <p:extLst>
      <p:ext uri="{BB962C8B-B14F-4D97-AF65-F5344CB8AC3E}">
        <p14:creationId xmlns:p14="http://schemas.microsoft.com/office/powerpoint/2010/main" val="28101973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3069E9-4F0B-C2A3-39F8-E35C41F6D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84181-E120-8307-3D9A-F0E404D0F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Next Steps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3B790E-4905-2BCC-B7B0-4055818D456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61788" y="6338888"/>
            <a:ext cx="430212" cy="519112"/>
          </a:xfrm>
          <a:prstGeom prst="rect">
            <a:avLst/>
          </a:prstGeom>
        </p:spPr>
        <p:txBody>
          <a:bodyPr/>
          <a:lstStyle/>
          <a:p>
            <a:fld id="{99A02339-D840-6844-BF2C-3B4B9517014C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D6C245-BCBE-63F5-2284-776A4F0354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969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11952-4FFF-3ED2-9AFD-F09E5647A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16D6B5-A47D-8D3C-3898-2441DA263C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7124C1-DE9A-9A0C-E02E-B731BDBAB4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1062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0716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5E3C0-DF73-79FB-310F-9768058F5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Appendix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35904-4ECB-490D-625C-61E07749E2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2068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E2A690-5287-5B0E-8B2D-11E161B2C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D981CA-5A5B-86C4-CAB8-0F5B7B6DB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A72236-4BB9-DE1C-26E8-9693DCF008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850611-A7D0-B1EC-EA34-D7429A4F95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9817F9-C1AE-5472-4847-8439486FB9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833"/>
          <a:stretch/>
        </p:blipFill>
        <p:spPr>
          <a:xfrm>
            <a:off x="-12338" y="176405"/>
            <a:ext cx="12216673" cy="649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05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8A594-A2EA-449E-4DD8-C61008155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Emerging Issues and Outreach Committee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27BAD1-B19C-26E5-3A23-5A444F69B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278AE2-08B5-89BB-1F40-16FA522FE5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699" y="1828800"/>
            <a:ext cx="5194717" cy="4114800"/>
          </a:xfrm>
        </p:spPr>
        <p:txBody>
          <a:bodyPr/>
          <a:lstStyle/>
          <a:p>
            <a:r>
              <a:rPr lang="en-US" b="1"/>
              <a:t>Objectives</a:t>
            </a:r>
            <a:endParaRPr lang="en-US" b="1"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342900" indent="-342900" algn="just">
              <a:buAutoNum type="alphaLcParenR"/>
            </a:pPr>
            <a:r>
              <a:rPr lang="en-US"/>
              <a:t>Oversee the activities of the IESBA’s emerging issues and outreach initiative carried out in accordance with the IESBA’s Statement of Working Processes—Emerging Issues and Outreach; and </a:t>
            </a:r>
          </a:p>
          <a:p>
            <a:pPr marL="342900" indent="-342900" algn="just">
              <a:buAutoNum type="alphaLcParenR"/>
            </a:pPr>
            <a:r>
              <a:rPr lang="en-US"/>
              <a:t>Report to or advise, as appropriate, the IESBA in relation to the topics of emerging issues and outreach.</a:t>
            </a:r>
            <a:endParaRPr lang="en-US">
              <a:hlinkClick r:id="rId3"/>
            </a:endParaRPr>
          </a:p>
          <a:p>
            <a:pPr algn="just"/>
            <a:r>
              <a:rPr lang="en-US">
                <a:hlinkClick r:id="rId3"/>
              </a:rPr>
              <a:t>Terms of Reference and Working Processes</a:t>
            </a:r>
            <a:endParaRPr lang="en-US"/>
          </a:p>
          <a:p>
            <a:endParaRPr lang="en-US"/>
          </a:p>
          <a:p>
            <a:r>
              <a:rPr lang="en-US"/>
              <a:t> </a:t>
            </a:r>
          </a:p>
        </p:txBody>
      </p:sp>
      <p:pic>
        <p:nvPicPr>
          <p:cNvPr id="7" name="Picture 6" descr="Two colleagues planning on board with sticky notes">
            <a:extLst>
              <a:ext uri="{FF2B5EF4-FFF2-40B4-BE49-F238E27FC236}">
                <a16:creationId xmlns:a16="http://schemas.microsoft.com/office/drawing/2014/main" id="{851828EA-78F2-4207-80EA-4894ADF378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3417" y="2023673"/>
            <a:ext cx="5877021" cy="3919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674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83171-44C2-CF47-080E-C53669EFC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Private Equity Investment in Accounting Firms</a:t>
            </a:r>
          </a:p>
        </p:txBody>
      </p:sp>
    </p:spTree>
    <p:extLst>
      <p:ext uri="{BB962C8B-B14F-4D97-AF65-F5344CB8AC3E}">
        <p14:creationId xmlns:p14="http://schemas.microsoft.com/office/powerpoint/2010/main" val="1059219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6A187-FD71-7672-4513-C68DCFED8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Growing Trend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BD9664C-D336-8C94-0D16-D4CB56449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01E43D9-336F-1B4B-104D-00F8A3E259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650" y="1729649"/>
            <a:ext cx="8343900" cy="431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A72C018-67AA-4E8D-C795-251DCBFD18FF}"/>
              </a:ext>
            </a:extLst>
          </p:cNvPr>
          <p:cNvSpPr/>
          <p:nvPr/>
        </p:nvSpPr>
        <p:spPr>
          <a:xfrm>
            <a:off x="4544779" y="1234507"/>
            <a:ext cx="1873250" cy="38435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solidFill>
                  <a:schemeClr val="tx2"/>
                </a:solidFill>
              </a:rPr>
              <a:t>United Kingdom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35DE33-BF93-49E2-A9B1-A113B5A6C040}"/>
              </a:ext>
            </a:extLst>
          </p:cNvPr>
          <p:cNvSpPr/>
          <p:nvPr/>
        </p:nvSpPr>
        <p:spPr>
          <a:xfrm>
            <a:off x="155159" y="2533655"/>
            <a:ext cx="1873250" cy="38435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solidFill>
                  <a:schemeClr val="tx2"/>
                </a:solidFill>
              </a:rPr>
              <a:t>United States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A989DD-FC1A-8247-B630-05307F32BB23}"/>
              </a:ext>
            </a:extLst>
          </p:cNvPr>
          <p:cNvSpPr/>
          <p:nvPr/>
        </p:nvSpPr>
        <p:spPr>
          <a:xfrm>
            <a:off x="10133612" y="4327478"/>
            <a:ext cx="1873250" cy="38435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solidFill>
                  <a:schemeClr val="tx2"/>
                </a:solidFill>
              </a:rPr>
              <a:t>Australia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F14EB0-9A69-3E45-51FB-2AC4225D9D4B}"/>
              </a:ext>
            </a:extLst>
          </p:cNvPr>
          <p:cNvSpPr/>
          <p:nvPr/>
        </p:nvSpPr>
        <p:spPr>
          <a:xfrm>
            <a:off x="6613421" y="1252156"/>
            <a:ext cx="1473772" cy="38435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solidFill>
                  <a:schemeClr val="tx2"/>
                </a:solidFill>
              </a:rPr>
              <a:t>Netherlands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C67994-597C-A6A8-3F62-B195A13C9465}"/>
              </a:ext>
            </a:extLst>
          </p:cNvPr>
          <p:cNvSpPr/>
          <p:nvPr/>
        </p:nvSpPr>
        <p:spPr>
          <a:xfrm>
            <a:off x="7922974" y="1842881"/>
            <a:ext cx="1308880" cy="38435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solidFill>
                  <a:schemeClr val="tx2"/>
                </a:solidFill>
              </a:rPr>
              <a:t>Belgium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689D8A9-B753-701C-9403-ACD61E91DA82}"/>
              </a:ext>
            </a:extLst>
          </p:cNvPr>
          <p:cNvSpPr/>
          <p:nvPr/>
        </p:nvSpPr>
        <p:spPr>
          <a:xfrm>
            <a:off x="2967413" y="1223902"/>
            <a:ext cx="1218939" cy="38435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solidFill>
                  <a:schemeClr val="tx2"/>
                </a:solidFill>
              </a:rPr>
              <a:t>Ireland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DF71A6D-F14A-1425-A490-C290000866CB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4186352" y="1416079"/>
            <a:ext cx="1799938" cy="150193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A5F7D51-B55C-15DE-1D48-D8E59A37E6F6}"/>
              </a:ext>
            </a:extLst>
          </p:cNvPr>
          <p:cNvCxnSpPr>
            <a:stCxn id="6" idx="2"/>
          </p:cNvCxnSpPr>
          <p:nvPr/>
        </p:nvCxnSpPr>
        <p:spPr>
          <a:xfrm>
            <a:off x="5481404" y="1618861"/>
            <a:ext cx="614596" cy="12991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6CAAE7C-C3ED-C9B3-F874-05C0006A7880}"/>
              </a:ext>
            </a:extLst>
          </p:cNvPr>
          <p:cNvCxnSpPr>
            <a:stCxn id="8" idx="1"/>
          </p:cNvCxnSpPr>
          <p:nvPr/>
        </p:nvCxnSpPr>
        <p:spPr>
          <a:xfrm flipH="1">
            <a:off x="9383843" y="4519655"/>
            <a:ext cx="749769" cy="5620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609646-7E7C-16B7-5C71-59EA37F4C810}"/>
              </a:ext>
            </a:extLst>
          </p:cNvPr>
          <p:cNvCxnSpPr>
            <a:stCxn id="7" idx="3"/>
          </p:cNvCxnSpPr>
          <p:nvPr/>
        </p:nvCxnSpPr>
        <p:spPr>
          <a:xfrm>
            <a:off x="2028409" y="2725832"/>
            <a:ext cx="1884024" cy="70316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7F5BEF06-EB7D-222B-29D5-293B0ACDDB52}"/>
              </a:ext>
            </a:extLst>
          </p:cNvPr>
          <p:cNvSpPr/>
          <p:nvPr/>
        </p:nvSpPr>
        <p:spPr>
          <a:xfrm>
            <a:off x="5834484" y="1758234"/>
            <a:ext cx="1130066" cy="38435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solidFill>
                  <a:schemeClr val="tx2"/>
                </a:solidFill>
              </a:rPr>
              <a:t>France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30C0907-F08F-ED3F-4864-01DB7509C6D3}"/>
              </a:ext>
            </a:extLst>
          </p:cNvPr>
          <p:cNvCxnSpPr>
            <a:cxnSpLocks/>
            <a:stCxn id="20" idx="2"/>
          </p:cNvCxnSpPr>
          <p:nvPr/>
        </p:nvCxnSpPr>
        <p:spPr>
          <a:xfrm flipH="1">
            <a:off x="6255028" y="2142588"/>
            <a:ext cx="144489" cy="98896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585B980-9DF9-3C7D-D86F-47BC217941F6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6267326" y="2035058"/>
            <a:ext cx="1655648" cy="108555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49B81FB-E08C-C122-7C51-374D80CD48BF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6220241" y="1636510"/>
            <a:ext cx="1130066" cy="14664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6446D70B-5204-FA55-9632-D223C8C965AC}"/>
              </a:ext>
            </a:extLst>
          </p:cNvPr>
          <p:cNvSpPr/>
          <p:nvPr/>
        </p:nvSpPr>
        <p:spPr>
          <a:xfrm>
            <a:off x="8328473" y="1362943"/>
            <a:ext cx="1218939" cy="38435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solidFill>
                  <a:schemeClr val="tx2"/>
                </a:solidFill>
              </a:rPr>
              <a:t>Germany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26CDB45-E65E-4CA5-E6A9-1348A06F337D}"/>
              </a:ext>
            </a:extLst>
          </p:cNvPr>
          <p:cNvCxnSpPr>
            <a:cxnSpLocks/>
            <a:stCxn id="30" idx="1"/>
          </p:cNvCxnSpPr>
          <p:nvPr/>
        </p:nvCxnSpPr>
        <p:spPr>
          <a:xfrm flipH="1">
            <a:off x="6220241" y="1555120"/>
            <a:ext cx="2108232" cy="16153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222900E4-1B1E-D723-F059-9443290EB7AD}"/>
              </a:ext>
            </a:extLst>
          </p:cNvPr>
          <p:cNvSpPr/>
          <p:nvPr/>
        </p:nvSpPr>
        <p:spPr>
          <a:xfrm>
            <a:off x="9630691" y="1949724"/>
            <a:ext cx="1218939" cy="38435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solidFill>
                  <a:schemeClr val="tx2"/>
                </a:solidFill>
              </a:rPr>
              <a:t>Slovakia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9110051-626C-3BC1-5F38-C886185D832F}"/>
              </a:ext>
            </a:extLst>
          </p:cNvPr>
          <p:cNvCxnSpPr>
            <a:stCxn id="38" idx="1"/>
          </p:cNvCxnSpPr>
          <p:nvPr/>
        </p:nvCxnSpPr>
        <p:spPr>
          <a:xfrm flipH="1">
            <a:off x="6279131" y="2141901"/>
            <a:ext cx="3351560" cy="97024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7F9C91FF-10AE-BB1B-9ACA-5A3E32C58A50}"/>
              </a:ext>
            </a:extLst>
          </p:cNvPr>
          <p:cNvSpPr/>
          <p:nvPr/>
        </p:nvSpPr>
        <p:spPr>
          <a:xfrm>
            <a:off x="3105233" y="1821643"/>
            <a:ext cx="1218939" cy="38435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solidFill>
                  <a:schemeClr val="tx2"/>
                </a:solidFill>
              </a:rPr>
              <a:t>Spain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B70F3EC-0990-091A-E5BD-301166CB6498}"/>
              </a:ext>
            </a:extLst>
          </p:cNvPr>
          <p:cNvCxnSpPr>
            <a:cxnSpLocks/>
            <a:stCxn id="43" idx="3"/>
          </p:cNvCxnSpPr>
          <p:nvPr/>
        </p:nvCxnSpPr>
        <p:spPr>
          <a:xfrm>
            <a:off x="4324172" y="2013820"/>
            <a:ext cx="1783633" cy="12708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9457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78A67-BBF7-2079-B305-0468BE04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732535"/>
            <a:ext cx="10134600" cy="550843"/>
          </a:xfrm>
        </p:spPr>
        <p:txBody>
          <a:bodyPr/>
          <a:lstStyle/>
          <a:p>
            <a:r>
              <a:rPr lang="en-US" dirty="0"/>
              <a:t>Stakeholder engagement</a:t>
            </a:r>
            <a:br>
              <a:rPr lang="en-US" dirty="0"/>
            </a:b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B87B30-48C2-F751-2076-5B204CFF3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2A4CE1-CD6D-144C-48C6-6FBB326499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/>
              <a:t>Stakeholder Advisory Council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Alignment between public interest responsibility and PE objectives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Concern on influence on partner’s compensation, budgeting, quality and training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Need for guardrails</a:t>
            </a:r>
          </a:p>
          <a:p>
            <a:endParaRPr lang="en-US" sz="1800" b="1"/>
          </a:p>
          <a:p>
            <a:endParaRPr lang="en-US" b="1"/>
          </a:p>
          <a:p>
            <a:endParaRPr lang="en-US" sz="1800" b="1"/>
          </a:p>
          <a:p>
            <a:endParaRPr lang="en-US" b="1"/>
          </a:p>
          <a:p>
            <a:endParaRPr lang="en-US" sz="1800" b="1"/>
          </a:p>
          <a:p>
            <a:endParaRPr lang="en-US" sz="1800" b="1"/>
          </a:p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6D590F5-C04A-0B7E-CD59-03744BD43E4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/>
              <a:t>PE Summit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Targeting high performing firms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Benefits for both PE and accounting firms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Cross-selling of services by creating professional service group / platform</a:t>
            </a:r>
          </a:p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572D198-3B14-565B-2B7B-55437D649CE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solidFill>
            <a:schemeClr val="bg2"/>
          </a:solidFill>
        </p:spPr>
        <p:txBody>
          <a:bodyPr lIns="91440" tIns="45720" rIns="91440" bIns="45720" anchor="t"/>
          <a:lstStyle/>
          <a:p>
            <a:r>
              <a:rPr lang="en-US" sz="1800" b="1" dirty="0">
                <a:latin typeface="Calibri"/>
                <a:ea typeface="Calibri"/>
                <a:cs typeface="Calibri"/>
              </a:rPr>
              <a:t>Other engagement: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Calibri"/>
                <a:ea typeface="Calibri"/>
                <a:cs typeface="Calibri"/>
              </a:rPr>
              <a:t>AICPA PEEC Taskforce chairs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Calibri"/>
                <a:ea typeface="Calibri"/>
                <a:cs typeface="Calibri"/>
              </a:rPr>
              <a:t>Teneo – Chief Risk Officer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/>
                <a:ea typeface="Calibri"/>
                <a:cs typeface="Calibri"/>
              </a:rPr>
              <a:t>Netherlands Authority for the Financial Markets (AFM)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86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FF21C-5518-252D-9918-66764EF70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Understanding the nature of PEI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D2C855-1057-4162-1450-EBC7AD836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F608AB12-FFF4-5BFB-DE0A-6167C6B986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7029520"/>
              </p:ext>
            </p:extLst>
          </p:nvPr>
        </p:nvGraphicFramePr>
        <p:xfrm>
          <a:off x="1028700" y="1572252"/>
          <a:ext cx="9396959" cy="44462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F74EB79E-3439-B024-37D9-6B3791B066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63052"/>
            <a:ext cx="10134600" cy="566597"/>
          </a:xfrm>
        </p:spPr>
        <p:txBody>
          <a:bodyPr/>
          <a:lstStyle/>
          <a:p>
            <a:r>
              <a:rPr lang="en-US"/>
              <a:t>Private equity deals structures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FB42EA-43E1-197C-609E-9B7774358F35}"/>
              </a:ext>
            </a:extLst>
          </p:cNvPr>
          <p:cNvSpPr txBox="1"/>
          <p:nvPr/>
        </p:nvSpPr>
        <p:spPr>
          <a:xfrm>
            <a:off x="7472597" y="6116723"/>
            <a:ext cx="28481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/>
                </a:solidFill>
              </a:rPr>
              <a:t>Refer to </a:t>
            </a:r>
            <a:r>
              <a:rPr lang="en-US" sz="1400" b="1" dirty="0">
                <a:solidFill>
                  <a:schemeClr val="accent2"/>
                </a:solidFill>
              </a:rPr>
              <a:t>Appendix 1 </a:t>
            </a:r>
            <a:r>
              <a:rPr lang="en-US" sz="1400" dirty="0">
                <a:solidFill>
                  <a:schemeClr val="accent2"/>
                </a:solidFill>
              </a:rPr>
              <a:t>for more detail.</a:t>
            </a:r>
            <a:r>
              <a:rPr lang="en-US" sz="1400" b="1" dirty="0">
                <a:solidFill>
                  <a:schemeClr val="accent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3452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CF76B6-6EBC-E392-3473-3D6DDFD3F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2F751B4-CED5-04F0-660F-5757FCC039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1D6EE8-B2A3-4B2D-62CC-1181027545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3BACF-E215-51B4-C7AA-DCB3355D350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E498E-0D36-FF6A-9737-42C4DBE83635}"/>
              </a:ext>
            </a:extLst>
          </p:cNvPr>
          <p:cNvSpPr/>
          <p:nvPr/>
        </p:nvSpPr>
        <p:spPr>
          <a:xfrm>
            <a:off x="0" y="0"/>
            <a:ext cx="12287003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8A26D0B-7A60-3C2E-AB6D-480BBA501FB8}"/>
              </a:ext>
            </a:extLst>
          </p:cNvPr>
          <p:cNvSpPr/>
          <p:nvPr/>
        </p:nvSpPr>
        <p:spPr>
          <a:xfrm>
            <a:off x="6758925" y="449705"/>
            <a:ext cx="2128603" cy="92189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Private Equity Investor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66DCE5D-62EF-2AD8-A997-255EE01EEAD4}"/>
              </a:ext>
            </a:extLst>
          </p:cNvPr>
          <p:cNvSpPr/>
          <p:nvPr/>
        </p:nvSpPr>
        <p:spPr>
          <a:xfrm>
            <a:off x="4360498" y="1627824"/>
            <a:ext cx="2128603" cy="92189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General Partner Fund 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493458-EE89-0007-8DF5-6A70E58DE0ED}"/>
              </a:ext>
            </a:extLst>
          </p:cNvPr>
          <p:cNvSpPr/>
          <p:nvPr/>
        </p:nvSpPr>
        <p:spPr>
          <a:xfrm>
            <a:off x="4360499" y="3106318"/>
            <a:ext cx="2128603" cy="92189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Fund 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3D07AA0-6B13-2349-E260-D72323251637}"/>
              </a:ext>
            </a:extLst>
          </p:cNvPr>
          <p:cNvSpPr/>
          <p:nvPr/>
        </p:nvSpPr>
        <p:spPr>
          <a:xfrm>
            <a:off x="591253" y="678127"/>
            <a:ext cx="1279160" cy="921895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Investment Advisor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6F5CFD-EED7-430A-3A10-906A55D4D8CE}"/>
              </a:ext>
            </a:extLst>
          </p:cNvPr>
          <p:cNvSpPr/>
          <p:nvPr/>
        </p:nvSpPr>
        <p:spPr>
          <a:xfrm>
            <a:off x="4375505" y="5008125"/>
            <a:ext cx="2128603" cy="921895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Non-audit firm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2F8EBC-F390-84D4-E867-E95B453ED2F8}"/>
              </a:ext>
            </a:extLst>
          </p:cNvPr>
          <p:cNvSpPr/>
          <p:nvPr/>
        </p:nvSpPr>
        <p:spPr>
          <a:xfrm>
            <a:off x="6745181" y="4547177"/>
            <a:ext cx="2128603" cy="92189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Other Portfolio Companies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683FECC-5192-829F-BAEF-B38F7EDB9352}"/>
              </a:ext>
            </a:extLst>
          </p:cNvPr>
          <p:cNvSpPr/>
          <p:nvPr/>
        </p:nvSpPr>
        <p:spPr>
          <a:xfrm>
            <a:off x="9250933" y="1788325"/>
            <a:ext cx="2128603" cy="92189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General Partner of Other Funds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4E57A2E-E14F-8873-8256-26AE20C8A6BA}"/>
              </a:ext>
            </a:extLst>
          </p:cNvPr>
          <p:cNvSpPr/>
          <p:nvPr/>
        </p:nvSpPr>
        <p:spPr>
          <a:xfrm>
            <a:off x="9250934" y="3226339"/>
            <a:ext cx="2128603" cy="92189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Other Funds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444626E3-C407-8EDF-460E-EEE7F3E03608}"/>
              </a:ext>
            </a:extLst>
          </p:cNvPr>
          <p:cNvCxnSpPr>
            <a:cxnSpLocks/>
            <a:stCxn id="6" idx="1"/>
            <a:endCxn id="7" idx="0"/>
          </p:cNvCxnSpPr>
          <p:nvPr/>
        </p:nvCxnSpPr>
        <p:spPr>
          <a:xfrm rot="10800000" flipV="1">
            <a:off x="5424801" y="910652"/>
            <a:ext cx="1334125" cy="717171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ED660480-465E-FF32-7C60-139A835FF787}"/>
              </a:ext>
            </a:extLst>
          </p:cNvPr>
          <p:cNvCxnSpPr>
            <a:cxnSpLocks/>
            <a:stCxn id="6" idx="3"/>
            <a:endCxn id="13" idx="0"/>
          </p:cNvCxnSpPr>
          <p:nvPr/>
        </p:nvCxnSpPr>
        <p:spPr>
          <a:xfrm>
            <a:off x="8887528" y="910653"/>
            <a:ext cx="1427707" cy="877672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56F15910-D887-3707-1D0C-9F9B411DF971}"/>
              </a:ext>
            </a:extLst>
          </p:cNvPr>
          <p:cNvCxnSpPr>
            <a:cxnSpLocks/>
            <a:stCxn id="7" idx="2"/>
            <a:endCxn id="9" idx="0"/>
          </p:cNvCxnSpPr>
          <p:nvPr/>
        </p:nvCxnSpPr>
        <p:spPr>
          <a:xfrm rot="16200000" flipH="1">
            <a:off x="5146501" y="2828017"/>
            <a:ext cx="556599" cy="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17006878-44F1-0F62-29CA-DDEC80B83226}"/>
              </a:ext>
            </a:extLst>
          </p:cNvPr>
          <p:cNvCxnSpPr>
            <a:cxnSpLocks/>
            <a:stCxn id="13" idx="2"/>
            <a:endCxn id="14" idx="0"/>
          </p:cNvCxnSpPr>
          <p:nvPr/>
        </p:nvCxnSpPr>
        <p:spPr>
          <a:xfrm rot="16200000" flipH="1">
            <a:off x="10057176" y="2968278"/>
            <a:ext cx="516119" cy="1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943B892A-52CC-F667-1E7A-A47EFFD845FF}"/>
              </a:ext>
            </a:extLst>
          </p:cNvPr>
          <p:cNvCxnSpPr>
            <a:cxnSpLocks/>
            <a:stCxn id="9" idx="2"/>
            <a:endCxn id="11" idx="0"/>
          </p:cNvCxnSpPr>
          <p:nvPr/>
        </p:nvCxnSpPr>
        <p:spPr>
          <a:xfrm rot="16200000" flipH="1">
            <a:off x="4942348" y="4510666"/>
            <a:ext cx="979912" cy="15006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90479A13-DD7F-ACFC-AC2A-705015529283}"/>
              </a:ext>
            </a:extLst>
          </p:cNvPr>
          <p:cNvCxnSpPr>
            <a:cxnSpLocks/>
            <a:stCxn id="9" idx="2"/>
            <a:endCxn id="12" idx="0"/>
          </p:cNvCxnSpPr>
          <p:nvPr/>
        </p:nvCxnSpPr>
        <p:spPr>
          <a:xfrm rot="16200000" flipH="1">
            <a:off x="6357660" y="3095354"/>
            <a:ext cx="518964" cy="238468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:a16="http://schemas.microsoft.com/office/drawing/2014/main" id="{4D51F706-3618-4BA2-BF42-10292919691D}"/>
              </a:ext>
            </a:extLst>
          </p:cNvPr>
          <p:cNvSpPr/>
          <p:nvPr/>
        </p:nvSpPr>
        <p:spPr>
          <a:xfrm>
            <a:off x="525516" y="2278149"/>
            <a:ext cx="1279160" cy="9218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Limited Partners</a:t>
            </a:r>
          </a:p>
        </p:txBody>
      </p:sp>
      <p:sp>
        <p:nvSpPr>
          <p:cNvPr id="58" name="Flowchart: Decision 57">
            <a:extLst>
              <a:ext uri="{FF2B5EF4-FFF2-40B4-BE49-F238E27FC236}">
                <a16:creationId xmlns:a16="http://schemas.microsoft.com/office/drawing/2014/main" id="{FAE953B8-5F95-619C-682C-BD8DFEDA1E78}"/>
              </a:ext>
            </a:extLst>
          </p:cNvPr>
          <p:cNvSpPr/>
          <p:nvPr/>
        </p:nvSpPr>
        <p:spPr>
          <a:xfrm>
            <a:off x="4131898" y="4086230"/>
            <a:ext cx="1475742" cy="910799"/>
          </a:xfrm>
          <a:prstGeom prst="flowChartDecision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accent2"/>
                </a:solidFill>
              </a:rPr>
              <a:t>Non-Audit BOD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FA595FC-BA5E-9888-6B8B-9234D0A2251F}"/>
              </a:ext>
            </a:extLst>
          </p:cNvPr>
          <p:cNvSpPr/>
          <p:nvPr/>
        </p:nvSpPr>
        <p:spPr>
          <a:xfrm>
            <a:off x="1450145" y="5008125"/>
            <a:ext cx="2128603" cy="92189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accent2"/>
                </a:solidFill>
              </a:rPr>
              <a:t>Audit firm</a:t>
            </a:r>
          </a:p>
        </p:txBody>
      </p:sp>
      <p:sp>
        <p:nvSpPr>
          <p:cNvPr id="60" name="Flowchart: Decision 59">
            <a:extLst>
              <a:ext uri="{FF2B5EF4-FFF2-40B4-BE49-F238E27FC236}">
                <a16:creationId xmlns:a16="http://schemas.microsoft.com/office/drawing/2014/main" id="{3296680B-E78F-F6FB-B0E8-4F6AC7245061}"/>
              </a:ext>
            </a:extLst>
          </p:cNvPr>
          <p:cNvSpPr/>
          <p:nvPr/>
        </p:nvSpPr>
        <p:spPr>
          <a:xfrm>
            <a:off x="1926895" y="4044192"/>
            <a:ext cx="1420318" cy="910799"/>
          </a:xfrm>
          <a:prstGeom prst="flowChartDecision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accent2"/>
                </a:solidFill>
              </a:rPr>
              <a:t>Audit BOD</a:t>
            </a:r>
          </a:p>
        </p:txBody>
      </p:sp>
      <p:cxnSp>
        <p:nvCxnSpPr>
          <p:cNvPr id="62" name="Connector: Elbow 61">
            <a:extLst>
              <a:ext uri="{FF2B5EF4-FFF2-40B4-BE49-F238E27FC236}">
                <a16:creationId xmlns:a16="http://schemas.microsoft.com/office/drawing/2014/main" id="{8594892C-56F7-AE94-B492-FEF01C7CB710}"/>
              </a:ext>
            </a:extLst>
          </p:cNvPr>
          <p:cNvCxnSpPr>
            <a:stCxn id="9" idx="1"/>
          </p:cNvCxnSpPr>
          <p:nvPr/>
        </p:nvCxnSpPr>
        <p:spPr>
          <a:xfrm rot="10800000">
            <a:off x="4360499" y="3567266"/>
            <a:ext cx="1" cy="1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42163D8-9FB2-1F71-67FF-0181FA8C366C}"/>
              </a:ext>
            </a:extLst>
          </p:cNvPr>
          <p:cNvCxnSpPr>
            <a:endCxn id="11" idx="1"/>
          </p:cNvCxnSpPr>
          <p:nvPr/>
        </p:nvCxnSpPr>
        <p:spPr>
          <a:xfrm>
            <a:off x="3618422" y="5469072"/>
            <a:ext cx="757083" cy="1"/>
          </a:xfrm>
          <a:prstGeom prst="line">
            <a:avLst/>
          </a:prstGeom>
          <a:ln w="28575">
            <a:solidFill>
              <a:schemeClr val="accent4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Rectangle 64">
            <a:extLst>
              <a:ext uri="{FF2B5EF4-FFF2-40B4-BE49-F238E27FC236}">
                <a16:creationId xmlns:a16="http://schemas.microsoft.com/office/drawing/2014/main" id="{190E60A7-4952-DC5B-081F-89BC7CDEC0E3}"/>
              </a:ext>
            </a:extLst>
          </p:cNvPr>
          <p:cNvSpPr/>
          <p:nvPr/>
        </p:nvSpPr>
        <p:spPr>
          <a:xfrm>
            <a:off x="1287514" y="4964479"/>
            <a:ext cx="5329003" cy="1259401"/>
          </a:xfrm>
          <a:prstGeom prst="rect">
            <a:avLst/>
          </a:prstGeom>
          <a:noFill/>
          <a:ln w="28575"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123C28C-180A-1F4A-DF84-BBA7B9EDE994}"/>
              </a:ext>
            </a:extLst>
          </p:cNvPr>
          <p:cNvSpPr txBox="1"/>
          <p:nvPr/>
        </p:nvSpPr>
        <p:spPr>
          <a:xfrm>
            <a:off x="2213768" y="6171608"/>
            <a:ext cx="1873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50000"/>
                  </a:schemeClr>
                </a:solidFill>
              </a:rPr>
              <a:t>Network Firms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1B0ACE3B-E953-24FF-6A8C-55A6F9FADA25}"/>
              </a:ext>
            </a:extLst>
          </p:cNvPr>
          <p:cNvCxnSpPr>
            <a:cxnSpLocks/>
            <a:stCxn id="51" idx="3"/>
            <a:endCxn id="7" idx="1"/>
          </p:cNvCxnSpPr>
          <p:nvPr/>
        </p:nvCxnSpPr>
        <p:spPr>
          <a:xfrm flipV="1">
            <a:off x="1804676" y="2088772"/>
            <a:ext cx="2555822" cy="6503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F74BA9E1-1DD8-1EFD-91F3-1076E6D57E67}"/>
              </a:ext>
            </a:extLst>
          </p:cNvPr>
          <p:cNvCxnSpPr>
            <a:cxnSpLocks/>
            <a:stCxn id="10" idx="3"/>
            <a:endCxn id="7" idx="1"/>
          </p:cNvCxnSpPr>
          <p:nvPr/>
        </p:nvCxnSpPr>
        <p:spPr>
          <a:xfrm>
            <a:off x="1870413" y="1139075"/>
            <a:ext cx="2490085" cy="94969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8FF104A-22ED-579B-D439-315AA3456505}"/>
              </a:ext>
            </a:extLst>
          </p:cNvPr>
          <p:cNvSpPr/>
          <p:nvPr/>
        </p:nvSpPr>
        <p:spPr>
          <a:xfrm>
            <a:off x="9250935" y="4535113"/>
            <a:ext cx="2128603" cy="92189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Portfolio Companies</a:t>
            </a: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11BEBCCF-5C52-6F87-E2D3-FEDBA8BEB537}"/>
              </a:ext>
            </a:extLst>
          </p:cNvPr>
          <p:cNvCxnSpPr>
            <a:cxnSpLocks/>
            <a:stCxn id="14" idx="2"/>
            <a:endCxn id="8" idx="0"/>
          </p:cNvCxnSpPr>
          <p:nvPr/>
        </p:nvCxnSpPr>
        <p:spPr>
          <a:xfrm rot="16200000" flipH="1">
            <a:off x="10121797" y="4341672"/>
            <a:ext cx="386879" cy="1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8406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6FC1C-5B14-6C8C-93DD-F97DCD9E2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78010794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167CEAF1-BDA2-7649-8F7A-47FD8D7CA4EA}"/>
    </a:ext>
  </a:extLst>
</a:theme>
</file>

<file path=ppt/theme/theme2.xml><?xml version="1.0" encoding="utf-8"?>
<a:theme xmlns:a="http://schemas.openxmlformats.org/drawingml/2006/main" name="2_Office Theme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F8DB4503-21A6-D343-8682-FEA51757885F}"/>
    </a:ext>
  </a:extLst>
</a:theme>
</file>

<file path=ppt/theme/theme3.xml><?xml version="1.0" encoding="utf-8"?>
<a:theme xmlns:a="http://schemas.openxmlformats.org/drawingml/2006/main" name="3_Office Theme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44B41928-69F5-B04D-A628-76368FAF4B62}"/>
    </a:ext>
  </a:extLst>
</a:theme>
</file>

<file path=ppt/theme/theme4.xml><?xml version="1.0" encoding="utf-8"?>
<a:theme xmlns:a="http://schemas.openxmlformats.org/drawingml/2006/main" name="3_Custom Design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3218D24A-828C-2042-9529-5BEF9F2F68C9}"/>
    </a:ext>
  </a:extLst>
</a:theme>
</file>

<file path=ppt/theme/theme6.xml><?xml version="1.0" encoding="utf-8"?>
<a:theme xmlns:a="http://schemas.openxmlformats.org/drawingml/2006/main" name="1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C8181BA3-2C5E-904C-BC83-7D1FDF100DD4}"/>
    </a:ext>
  </a:extLst>
</a:theme>
</file>

<file path=ppt/theme/theme7.xml><?xml version="1.0" encoding="utf-8"?>
<a:theme xmlns:a="http://schemas.openxmlformats.org/drawingml/2006/main" name="2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FE6BC949-E171-9547-A807-FC8E59B81467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3f54c56-7737-4080-b17e-dd456ff15de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DDB00A547DAC447A5108E7C6D86E29F" ma:contentTypeVersion="10" ma:contentTypeDescription="Create a new document." ma:contentTypeScope="" ma:versionID="9150a9e9195b3bf24de368da04ed6eaf">
  <xsd:schema xmlns:xsd="http://www.w3.org/2001/XMLSchema" xmlns:xs="http://www.w3.org/2001/XMLSchema" xmlns:p="http://schemas.microsoft.com/office/2006/metadata/properties" xmlns:ns2="93f54c56-7737-4080-b17e-dd456ff15de1" targetNamespace="http://schemas.microsoft.com/office/2006/metadata/properties" ma:root="true" ma:fieldsID="81cf163758dff7a57205e8803a739920" ns2:_="">
    <xsd:import namespace="93f54c56-7737-4080-b17e-dd456ff15de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f54c56-7737-4080-b17e-dd456ff15d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F838CB8-0881-406E-A9B8-51DD25DC81A4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93f54c56-7737-4080-b17e-dd456ff15de1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B9813E-08D9-41E4-8DE8-D0DE67E01397}">
  <ds:schemaRefs>
    <ds:schemaRef ds:uri="93f54c56-7737-4080-b17e-dd456ff15de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0</TotalTime>
  <Words>780</Words>
  <Application>Microsoft Office PowerPoint</Application>
  <PresentationFormat>Widescreen</PresentationFormat>
  <Paragraphs>150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24</vt:i4>
      </vt:variant>
    </vt:vector>
  </HeadingPairs>
  <TitlesOfParts>
    <vt:vector size="36" baseType="lpstr">
      <vt:lpstr>Aptos</vt:lpstr>
      <vt:lpstr>Arial</vt:lpstr>
      <vt:lpstr>Calibri</vt:lpstr>
      <vt:lpstr>Calibri Light</vt:lpstr>
      <vt:lpstr>Wingdings</vt:lpstr>
      <vt:lpstr>1_Office Theme</vt:lpstr>
      <vt:lpstr>2_Office Theme</vt:lpstr>
      <vt:lpstr>3_Office Theme</vt:lpstr>
      <vt:lpstr>3_Custom Design</vt:lpstr>
      <vt:lpstr>Custom Design</vt:lpstr>
      <vt:lpstr>1_Custom Design</vt:lpstr>
      <vt:lpstr>2_Custom Design</vt:lpstr>
      <vt:lpstr>PowerPoint Presentation</vt:lpstr>
      <vt:lpstr>Agenda</vt:lpstr>
      <vt:lpstr>Emerging Issues and Outreach Committee</vt:lpstr>
      <vt:lpstr>Private Equity Investment in Accounting Firms</vt:lpstr>
      <vt:lpstr>Growing Trend</vt:lpstr>
      <vt:lpstr>Stakeholder engagement </vt:lpstr>
      <vt:lpstr>Understanding the nature of PEI</vt:lpstr>
      <vt:lpstr>PowerPoint Presentation</vt:lpstr>
      <vt:lpstr>General Considerations</vt:lpstr>
      <vt:lpstr>General Considerations</vt:lpstr>
      <vt:lpstr>Ethical Considerations Applicable to PAPPs  </vt:lpstr>
      <vt:lpstr>When Performing Professional Activities</vt:lpstr>
      <vt:lpstr>Independence Considerations</vt:lpstr>
      <vt:lpstr>Key Definitions and Aspects</vt:lpstr>
      <vt:lpstr>Private Equity Investment in an Audit Firm</vt:lpstr>
      <vt:lpstr>Private Equity Investment in a Network Firm of the Audit Firm</vt:lpstr>
      <vt:lpstr>Other Elements to consider </vt:lpstr>
      <vt:lpstr>PowerPoint Presentation</vt:lpstr>
      <vt:lpstr>Other Considerations</vt:lpstr>
      <vt:lpstr>Next Steps</vt:lpstr>
      <vt:lpstr>PowerPoint Presentation</vt:lpstr>
      <vt:lpstr>PowerPoint Presentation</vt:lpstr>
      <vt:lpstr>Appendix 1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 Loague</dc:creator>
  <cp:lastModifiedBy>Linda Biek</cp:lastModifiedBy>
  <cp:revision>1</cp:revision>
  <cp:lastPrinted>2025-03-11T12:52:54Z</cp:lastPrinted>
  <dcterms:created xsi:type="dcterms:W3CDTF">2024-07-30T18:40:14Z</dcterms:created>
  <dcterms:modified xsi:type="dcterms:W3CDTF">2025-03-11T13:36:59Z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0x010100BDDB00A547DAC447A5108E7C6D86E29F</vt:lpwstr>
  </property>
  <property fmtid="{D5CDD505-2E9C-101B-9397-08002B2CF9AE}" pid="3" name="MediaServiceImageTags">
    <vt:lpwstr/>
  </property>
</Properties>
</file>