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</p:sldMasterIdLst>
  <p:notesMasterIdLst>
    <p:notesMasterId r:id="rId22"/>
  </p:notesMasterIdLst>
  <p:sldIdLst>
    <p:sldId id="269" r:id="rId11"/>
    <p:sldId id="292" r:id="rId12"/>
    <p:sldId id="296" r:id="rId13"/>
    <p:sldId id="291" r:id="rId14"/>
    <p:sldId id="272" r:id="rId15"/>
    <p:sldId id="274" r:id="rId16"/>
    <p:sldId id="297" r:id="rId17"/>
    <p:sldId id="295" r:id="rId18"/>
    <p:sldId id="293" r:id="rId19"/>
    <p:sldId id="286" r:id="rId20"/>
    <p:sldId id="28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9"/>
            <p14:sldId id="292"/>
            <p14:sldId id="296"/>
            <p14:sldId id="291"/>
            <p14:sldId id="272"/>
            <p14:sldId id="274"/>
            <p14:sldId id="297"/>
            <p14:sldId id="295"/>
            <p14:sldId id="293"/>
            <p14:sldId id="286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458" autoAdjust="0"/>
  </p:normalViewPr>
  <p:slideViewPr>
    <p:cSldViewPr snapToGrid="0">
      <p:cViewPr varScale="1">
        <p:scale>
          <a:sx n="74" d="100"/>
          <a:sy n="74" d="100"/>
        </p:scale>
        <p:origin x="85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anne Viljoen" userId="S::jeanneviljoen@ethicsboard.org::15b5a62f-600a-4206-957b-fe0e12035773" providerId="AD" clId="Web-{2EADEF3B-AF18-4C27-97F2-3199DE47974C}"/>
    <pc:docChg chg="modSld">
      <pc:chgData name="Jeanne Viljoen" userId="S::jeanneviljoen@ethicsboard.org::15b5a62f-600a-4206-957b-fe0e12035773" providerId="AD" clId="Web-{2EADEF3B-AF18-4C27-97F2-3199DE47974C}" dt="2025-03-05T17:01:46.520" v="15" actId="20577"/>
      <pc:docMkLst>
        <pc:docMk/>
      </pc:docMkLst>
      <pc:sldChg chg="modSp">
        <pc:chgData name="Jeanne Viljoen" userId="S::jeanneviljoen@ethicsboard.org::15b5a62f-600a-4206-957b-fe0e12035773" providerId="AD" clId="Web-{2EADEF3B-AF18-4C27-97F2-3199DE47974C}" dt="2025-03-05T17:01:46.520" v="15" actId="20577"/>
        <pc:sldMkLst>
          <pc:docMk/>
          <pc:sldMk cId="2073377794" sldId="296"/>
        </pc:sldMkLst>
        <pc:spChg chg="mod">
          <ac:chgData name="Jeanne Viljoen" userId="S::jeanneviljoen@ethicsboard.org::15b5a62f-600a-4206-957b-fe0e12035773" providerId="AD" clId="Web-{2EADEF3B-AF18-4C27-97F2-3199DE47974C}" dt="2025-03-05T17:00:56.988" v="9" actId="20577"/>
          <ac:spMkLst>
            <pc:docMk/>
            <pc:sldMk cId="2073377794" sldId="296"/>
            <ac:spMk id="2" creationId="{9559C992-4EEF-6A4E-1D1F-5AEE87816B9A}"/>
          </ac:spMkLst>
        </pc:spChg>
        <pc:spChg chg="mod">
          <ac:chgData name="Jeanne Viljoen" userId="S::jeanneviljoen@ethicsboard.org::15b5a62f-600a-4206-957b-fe0e12035773" providerId="AD" clId="Web-{2EADEF3B-AF18-4C27-97F2-3199DE47974C}" dt="2025-03-05T17:01:46.520" v="15" actId="20577"/>
          <ac:spMkLst>
            <pc:docMk/>
            <pc:sldMk cId="2073377794" sldId="296"/>
            <ac:spMk id="4" creationId="{009722AF-9BBA-66AF-B085-B3C7A05F9D20}"/>
          </ac:spMkLst>
        </pc:spChg>
      </pc:sldChg>
    </pc:docChg>
  </pc:docChgLst>
  <pc:docChgLst>
    <pc:chgData name="Joanne Holt" userId="S::joanneholt@ethicsboard.org::12fe25c6-4cb7-4225-920a-14a4ef202436" providerId="AD" clId="Web-{905E8BBB-BD41-1383-5EA6-5A1C95CEE66F}"/>
    <pc:docChg chg="modSld">
      <pc:chgData name="Joanne Holt" userId="S::joanneholt@ethicsboard.org::12fe25c6-4cb7-4225-920a-14a4ef202436" providerId="AD" clId="Web-{905E8BBB-BD41-1383-5EA6-5A1C95CEE66F}" dt="2025-03-04T22:37:41.240" v="0" actId="20577"/>
      <pc:docMkLst>
        <pc:docMk/>
      </pc:docMkLst>
      <pc:sldChg chg="modSp">
        <pc:chgData name="Joanne Holt" userId="S::joanneholt@ethicsboard.org::12fe25c6-4cb7-4225-920a-14a4ef202436" providerId="AD" clId="Web-{905E8BBB-BD41-1383-5EA6-5A1C95CEE66F}" dt="2025-03-04T22:37:41.240" v="0" actId="20577"/>
        <pc:sldMkLst>
          <pc:docMk/>
          <pc:sldMk cId="2509629588" sldId="269"/>
        </pc:sldMkLst>
        <pc:spChg chg="mod">
          <ac:chgData name="Joanne Holt" userId="S::joanneholt@ethicsboard.org::12fe25c6-4cb7-4225-920a-14a4ef202436" providerId="AD" clId="Web-{905E8BBB-BD41-1383-5EA6-5A1C95CEE66F}" dt="2025-03-04T22:37:41.240" v="0" actId="20577"/>
          <ac:spMkLst>
            <pc:docMk/>
            <pc:sldMk cId="2509629588" sldId="269"/>
            <ac:spMk id="2" creationId="{1979674E-D238-785B-44DD-0BDCC8AA9209}"/>
          </ac:spMkLst>
        </pc:spChg>
      </pc:sldChg>
    </pc:docChg>
  </pc:docChgLst>
  <pc:docChgLst>
    <pc:chgData name="Jeanne Viljoen" userId="15b5a62f-600a-4206-957b-fe0e12035773" providerId="ADAL" clId="{2D7EB4D7-19E6-4295-A093-E7DAEECDE563}"/>
    <pc:docChg chg="undo custSel addSld delSld modSld sldOrd modSection">
      <pc:chgData name="Jeanne Viljoen" userId="15b5a62f-600a-4206-957b-fe0e12035773" providerId="ADAL" clId="{2D7EB4D7-19E6-4295-A093-E7DAEECDE563}" dt="2025-02-06T16:53:43.859" v="807" actId="47"/>
      <pc:docMkLst>
        <pc:docMk/>
      </pc:docMkLst>
      <pc:sldChg chg="modSp mod">
        <pc:chgData name="Jeanne Viljoen" userId="15b5a62f-600a-4206-957b-fe0e12035773" providerId="ADAL" clId="{2D7EB4D7-19E6-4295-A093-E7DAEECDE563}" dt="2025-02-06T16:24:42.461" v="124" actId="14100"/>
        <pc:sldMkLst>
          <pc:docMk/>
          <pc:sldMk cId="2509629588" sldId="269"/>
        </pc:sldMkLst>
        <pc:spChg chg="mod">
          <ac:chgData name="Jeanne Viljoen" userId="15b5a62f-600a-4206-957b-fe0e12035773" providerId="ADAL" clId="{2D7EB4D7-19E6-4295-A093-E7DAEECDE563}" dt="2025-02-06T16:24:42.461" v="124" actId="14100"/>
          <ac:spMkLst>
            <pc:docMk/>
            <pc:sldMk cId="2509629588" sldId="269"/>
            <ac:spMk id="2" creationId="{1979674E-D238-785B-44DD-0BDCC8AA9209}"/>
          </ac:spMkLst>
        </pc:spChg>
        <pc:spChg chg="mod">
          <ac:chgData name="Jeanne Viljoen" userId="15b5a62f-600a-4206-957b-fe0e12035773" providerId="ADAL" clId="{2D7EB4D7-19E6-4295-A093-E7DAEECDE563}" dt="2025-02-06T16:24:20.419" v="114" actId="14100"/>
          <ac:spMkLst>
            <pc:docMk/>
            <pc:sldMk cId="2509629588" sldId="269"/>
            <ac:spMk id="3" creationId="{9DCDD1FF-CB40-ACD2-D11A-E5088F9812A4}"/>
          </ac:spMkLst>
        </pc:spChg>
        <pc:spChg chg="mod">
          <ac:chgData name="Jeanne Viljoen" userId="15b5a62f-600a-4206-957b-fe0e12035773" providerId="ADAL" clId="{2D7EB4D7-19E6-4295-A093-E7DAEECDE563}" dt="2025-02-06T16:23:41.045" v="37" actId="20577"/>
          <ac:spMkLst>
            <pc:docMk/>
            <pc:sldMk cId="2509629588" sldId="269"/>
            <ac:spMk id="4" creationId="{0AE5C204-3242-4771-157D-1213D809B101}"/>
          </ac:spMkLst>
        </pc:spChg>
      </pc:sldChg>
      <pc:sldChg chg="modSp del mod">
        <pc:chgData name="Jeanne Viljoen" userId="15b5a62f-600a-4206-957b-fe0e12035773" providerId="ADAL" clId="{2D7EB4D7-19E6-4295-A093-E7DAEECDE563}" dt="2025-02-06T16:26:43.647" v="356" actId="47"/>
        <pc:sldMkLst>
          <pc:docMk/>
          <pc:sldMk cId="2810197385" sldId="271"/>
        </pc:sldMkLst>
      </pc:sldChg>
      <pc:sldChg chg="addSp delSp modSp mod">
        <pc:chgData name="Jeanne Viljoen" userId="15b5a62f-600a-4206-957b-fe0e12035773" providerId="ADAL" clId="{2D7EB4D7-19E6-4295-A093-E7DAEECDE563}" dt="2025-02-06T16:53:31.839" v="804" actId="20577"/>
        <pc:sldMkLst>
          <pc:docMk/>
          <pc:sldMk cId="1547896910" sldId="272"/>
        </pc:sldMkLst>
        <pc:spChg chg="mod">
          <ac:chgData name="Jeanne Viljoen" userId="15b5a62f-600a-4206-957b-fe0e12035773" providerId="ADAL" clId="{2D7EB4D7-19E6-4295-A093-E7DAEECDE563}" dt="2025-02-06T16:36:24.645" v="657" actId="20577"/>
          <ac:spMkLst>
            <pc:docMk/>
            <pc:sldMk cId="1547896910" sldId="272"/>
            <ac:spMk id="2" creationId="{AEBEB2A2-93E9-0824-F97F-CFC207AE25D9}"/>
          </ac:spMkLst>
        </pc:spChg>
        <pc:spChg chg="mod">
          <ac:chgData name="Jeanne Viljoen" userId="15b5a62f-600a-4206-957b-fe0e12035773" providerId="ADAL" clId="{2D7EB4D7-19E6-4295-A093-E7DAEECDE563}" dt="2025-02-06T16:25:58.843" v="242" actId="6549"/>
          <ac:spMkLst>
            <pc:docMk/>
            <pc:sldMk cId="1547896910" sldId="272"/>
            <ac:spMk id="8" creationId="{B40760D1-45DA-A66A-1266-945FA01F6DF0}"/>
          </ac:spMkLst>
        </pc:spChg>
        <pc:spChg chg="mod">
          <ac:chgData name="Jeanne Viljoen" userId="15b5a62f-600a-4206-957b-fe0e12035773" providerId="ADAL" clId="{2D7EB4D7-19E6-4295-A093-E7DAEECDE563}" dt="2025-02-06T16:53:31.839" v="804" actId="20577"/>
          <ac:spMkLst>
            <pc:docMk/>
            <pc:sldMk cId="1547896910" sldId="272"/>
            <ac:spMk id="9" creationId="{CEBE1384-7CA4-FDB7-AE91-213802046274}"/>
          </ac:spMkLst>
        </pc:spChg>
        <pc:picChg chg="add mod">
          <ac:chgData name="Jeanne Viljoen" userId="15b5a62f-600a-4206-957b-fe0e12035773" providerId="ADAL" clId="{2D7EB4D7-19E6-4295-A093-E7DAEECDE563}" dt="2025-02-06T16:38:00.101" v="764" actId="1076"/>
          <ac:picMkLst>
            <pc:docMk/>
            <pc:sldMk cId="1547896910" sldId="272"/>
            <ac:picMk id="15" creationId="{3F4B1E3B-49FB-079B-CAF9-4832CEE60D68}"/>
          </ac:picMkLst>
        </pc:picChg>
      </pc:sldChg>
      <pc:sldChg chg="modSp del mod">
        <pc:chgData name="Jeanne Viljoen" userId="15b5a62f-600a-4206-957b-fe0e12035773" providerId="ADAL" clId="{2D7EB4D7-19E6-4295-A093-E7DAEECDE563}" dt="2025-02-06T16:35:31.015" v="547" actId="47"/>
        <pc:sldMkLst>
          <pc:docMk/>
          <pc:sldMk cId="1869965602" sldId="273"/>
        </pc:sldMkLst>
      </pc:sldChg>
      <pc:sldChg chg="del">
        <pc:chgData name="Jeanne Viljoen" userId="15b5a62f-600a-4206-957b-fe0e12035773" providerId="ADAL" clId="{2D7EB4D7-19E6-4295-A093-E7DAEECDE563}" dt="2025-02-06T16:53:43.859" v="807" actId="47"/>
        <pc:sldMkLst>
          <pc:docMk/>
          <pc:sldMk cId="2843265707" sldId="276"/>
        </pc:sldMkLst>
      </pc:sldChg>
      <pc:sldChg chg="del">
        <pc:chgData name="Jeanne Viljoen" userId="15b5a62f-600a-4206-957b-fe0e12035773" providerId="ADAL" clId="{2D7EB4D7-19E6-4295-A093-E7DAEECDE563}" dt="2025-02-06T16:25:28.676" v="165" actId="47"/>
        <pc:sldMkLst>
          <pc:docMk/>
          <pc:sldMk cId="2943687284" sldId="290"/>
        </pc:sldMkLst>
      </pc:sldChg>
      <pc:sldChg chg="addSp delSp modSp mod">
        <pc:chgData name="Jeanne Viljoen" userId="15b5a62f-600a-4206-957b-fe0e12035773" providerId="ADAL" clId="{2D7EB4D7-19E6-4295-A093-E7DAEECDE563}" dt="2025-02-06T16:32:59.619" v="475" actId="1076"/>
        <pc:sldMkLst>
          <pc:docMk/>
          <pc:sldMk cId="2923213743" sldId="291"/>
        </pc:sldMkLst>
        <pc:spChg chg="mod">
          <ac:chgData name="Jeanne Viljoen" userId="15b5a62f-600a-4206-957b-fe0e12035773" providerId="ADAL" clId="{2D7EB4D7-19E6-4295-A093-E7DAEECDE563}" dt="2025-02-06T16:25:16.442" v="154" actId="20577"/>
          <ac:spMkLst>
            <pc:docMk/>
            <pc:sldMk cId="2923213743" sldId="291"/>
            <ac:spMk id="8" creationId="{80F8DE00-6492-930A-E9A8-0B83B513129B}"/>
          </ac:spMkLst>
        </pc:spChg>
        <pc:spChg chg="mod">
          <ac:chgData name="Jeanne Viljoen" userId="15b5a62f-600a-4206-957b-fe0e12035773" providerId="ADAL" clId="{2D7EB4D7-19E6-4295-A093-E7DAEECDE563}" dt="2025-02-06T16:25:20.807" v="160" actId="20577"/>
          <ac:spMkLst>
            <pc:docMk/>
            <pc:sldMk cId="2923213743" sldId="291"/>
            <ac:spMk id="9" creationId="{381230F3-2E7D-A8F9-9C12-7C6372D0E4FB}"/>
          </ac:spMkLst>
        </pc:spChg>
        <pc:spChg chg="mod">
          <ac:chgData name="Jeanne Viljoen" userId="15b5a62f-600a-4206-957b-fe0e12035773" providerId="ADAL" clId="{2D7EB4D7-19E6-4295-A093-E7DAEECDE563}" dt="2025-02-06T16:25:24.474" v="164" actId="5793"/>
          <ac:spMkLst>
            <pc:docMk/>
            <pc:sldMk cId="2923213743" sldId="291"/>
            <ac:spMk id="10" creationId="{ECC3210F-F7C3-551C-2249-DF957AA751CA}"/>
          </ac:spMkLst>
        </pc:spChg>
        <pc:picChg chg="add mod">
          <ac:chgData name="Jeanne Viljoen" userId="15b5a62f-600a-4206-957b-fe0e12035773" providerId="ADAL" clId="{2D7EB4D7-19E6-4295-A093-E7DAEECDE563}" dt="2025-02-06T16:32:59.619" v="475" actId="1076"/>
          <ac:picMkLst>
            <pc:docMk/>
            <pc:sldMk cId="2923213743" sldId="291"/>
            <ac:picMk id="14" creationId="{522D02EF-E355-06B1-376D-B666E6774D61}"/>
          </ac:picMkLst>
        </pc:picChg>
      </pc:sldChg>
      <pc:sldChg chg="modSp new mod ord">
        <pc:chgData name="Jeanne Viljoen" userId="15b5a62f-600a-4206-957b-fe0e12035773" providerId="ADAL" clId="{2D7EB4D7-19E6-4295-A093-E7DAEECDE563}" dt="2025-02-06T16:53:39.825" v="806"/>
        <pc:sldMkLst>
          <pc:docMk/>
          <pc:sldMk cId="3835284634" sldId="292"/>
        </pc:sldMkLst>
        <pc:spChg chg="mod">
          <ac:chgData name="Jeanne Viljoen" userId="15b5a62f-600a-4206-957b-fe0e12035773" providerId="ADAL" clId="{2D7EB4D7-19E6-4295-A093-E7DAEECDE563}" dt="2025-02-06T16:35:41.019" v="560" actId="20577"/>
          <ac:spMkLst>
            <pc:docMk/>
            <pc:sldMk cId="3835284634" sldId="292"/>
            <ac:spMk id="2" creationId="{93649233-AF27-9C76-DF29-C6D4026C4687}"/>
          </ac:spMkLst>
        </pc:spChg>
        <pc:spChg chg="mod">
          <ac:chgData name="Jeanne Viljoen" userId="15b5a62f-600a-4206-957b-fe0e12035773" providerId="ADAL" clId="{2D7EB4D7-19E6-4295-A093-E7DAEECDE563}" dt="2025-02-06T16:36:15.344" v="648" actId="20577"/>
          <ac:spMkLst>
            <pc:docMk/>
            <pc:sldMk cId="3835284634" sldId="292"/>
            <ac:spMk id="5" creationId="{1ACD6C00-D3F7-E5CF-FAAD-58E92D63BBAE}"/>
          </ac:spMkLst>
        </pc:spChg>
      </pc:sldChg>
    </pc:docChg>
  </pc:docChgLst>
  <pc:docChgLst>
    <pc:chgData name="Jeanne Viljoen" userId="15b5a62f-600a-4206-957b-fe0e12035773" providerId="ADAL" clId="{B87140EA-18E6-49DB-81FC-050A10C56CBD}"/>
    <pc:docChg chg="undo custSel addSld modSld sldOrd modSection">
      <pc:chgData name="Jeanne Viljoen" userId="15b5a62f-600a-4206-957b-fe0e12035773" providerId="ADAL" clId="{B87140EA-18E6-49DB-81FC-050A10C56CBD}" dt="2025-03-04T18:59:28.473" v="947" actId="20577"/>
      <pc:docMkLst>
        <pc:docMk/>
      </pc:docMkLst>
      <pc:sldChg chg="modSp mod">
        <pc:chgData name="Jeanne Viljoen" userId="15b5a62f-600a-4206-957b-fe0e12035773" providerId="ADAL" clId="{B87140EA-18E6-49DB-81FC-050A10C56CBD}" dt="2025-03-03T18:51:48.072" v="63" actId="27636"/>
        <pc:sldMkLst>
          <pc:docMk/>
          <pc:sldMk cId="2509629588" sldId="269"/>
        </pc:sldMkLst>
        <pc:spChg chg="mod">
          <ac:chgData name="Jeanne Viljoen" userId="15b5a62f-600a-4206-957b-fe0e12035773" providerId="ADAL" clId="{B87140EA-18E6-49DB-81FC-050A10C56CBD}" dt="2025-03-03T18:51:48.072" v="63" actId="27636"/>
          <ac:spMkLst>
            <pc:docMk/>
            <pc:sldMk cId="2509629588" sldId="269"/>
            <ac:spMk id="2" creationId="{1979674E-D238-785B-44DD-0BDCC8AA9209}"/>
          </ac:spMkLst>
        </pc:spChg>
      </pc:sldChg>
      <pc:sldChg chg="modSp mod">
        <pc:chgData name="Jeanne Viljoen" userId="15b5a62f-600a-4206-957b-fe0e12035773" providerId="ADAL" clId="{B87140EA-18E6-49DB-81FC-050A10C56CBD}" dt="2025-03-03T20:30:06.615" v="780" actId="20577"/>
        <pc:sldMkLst>
          <pc:docMk/>
          <pc:sldMk cId="2923213743" sldId="291"/>
        </pc:sldMkLst>
        <pc:spChg chg="mod">
          <ac:chgData name="Jeanne Viljoen" userId="15b5a62f-600a-4206-957b-fe0e12035773" providerId="ADAL" clId="{B87140EA-18E6-49DB-81FC-050A10C56CBD}" dt="2025-03-03T20:30:06.615" v="780" actId="20577"/>
          <ac:spMkLst>
            <pc:docMk/>
            <pc:sldMk cId="2923213743" sldId="291"/>
            <ac:spMk id="10" creationId="{ECC3210F-F7C3-551C-2249-DF957AA751CA}"/>
          </ac:spMkLst>
        </pc:spChg>
      </pc:sldChg>
      <pc:sldChg chg="modSp mod">
        <pc:chgData name="Jeanne Viljoen" userId="15b5a62f-600a-4206-957b-fe0e12035773" providerId="ADAL" clId="{B87140EA-18E6-49DB-81FC-050A10C56CBD}" dt="2025-03-03T18:53:29.187" v="158" actId="20577"/>
        <pc:sldMkLst>
          <pc:docMk/>
          <pc:sldMk cId="3835284634" sldId="292"/>
        </pc:sldMkLst>
        <pc:spChg chg="mod">
          <ac:chgData name="Jeanne Viljoen" userId="15b5a62f-600a-4206-957b-fe0e12035773" providerId="ADAL" clId="{B87140EA-18E6-49DB-81FC-050A10C56CBD}" dt="2025-03-03T18:53:29.187" v="158" actId="20577"/>
          <ac:spMkLst>
            <pc:docMk/>
            <pc:sldMk cId="3835284634" sldId="292"/>
            <ac:spMk id="5" creationId="{1ACD6C00-D3F7-E5CF-FAAD-58E92D63BBAE}"/>
          </ac:spMkLst>
        </pc:spChg>
      </pc:sldChg>
      <pc:sldChg chg="addSp modSp new mod ord modNotesTx">
        <pc:chgData name="Jeanne Viljoen" userId="15b5a62f-600a-4206-957b-fe0e12035773" providerId="ADAL" clId="{B87140EA-18E6-49DB-81FC-050A10C56CBD}" dt="2025-03-03T20:11:36.734" v="566"/>
        <pc:sldMkLst>
          <pc:docMk/>
          <pc:sldMk cId="577153762" sldId="293"/>
        </pc:sldMkLst>
        <pc:spChg chg="mod">
          <ac:chgData name="Jeanne Viljoen" userId="15b5a62f-600a-4206-957b-fe0e12035773" providerId="ADAL" clId="{B87140EA-18E6-49DB-81FC-050A10C56CBD}" dt="2025-03-03T18:54:00.171" v="211" actId="313"/>
          <ac:spMkLst>
            <pc:docMk/>
            <pc:sldMk cId="577153762" sldId="293"/>
            <ac:spMk id="2" creationId="{6B5628BF-8EA1-D5B7-3EE6-01182A32C897}"/>
          </ac:spMkLst>
        </pc:spChg>
        <pc:spChg chg="mod">
          <ac:chgData name="Jeanne Viljoen" userId="15b5a62f-600a-4206-957b-fe0e12035773" providerId="ADAL" clId="{B87140EA-18E6-49DB-81FC-050A10C56CBD}" dt="2025-03-03T19:34:07.437" v="524" actId="20577"/>
          <ac:spMkLst>
            <pc:docMk/>
            <pc:sldMk cId="577153762" sldId="293"/>
            <ac:spMk id="4" creationId="{0700C49B-6A8F-6009-6DB7-5804AC18C2FD}"/>
          </ac:spMkLst>
        </pc:spChg>
        <pc:spChg chg="mod">
          <ac:chgData name="Jeanne Viljoen" userId="15b5a62f-600a-4206-957b-fe0e12035773" providerId="ADAL" clId="{B87140EA-18E6-49DB-81FC-050A10C56CBD}" dt="2025-03-03T19:34:10.048" v="525" actId="6549"/>
          <ac:spMkLst>
            <pc:docMk/>
            <pc:sldMk cId="577153762" sldId="293"/>
            <ac:spMk id="5" creationId="{2C727140-1363-613C-1181-83AC12DE29C2}"/>
          </ac:spMkLst>
        </pc:spChg>
        <pc:picChg chg="add mod">
          <ac:chgData name="Jeanne Viljoen" userId="15b5a62f-600a-4206-957b-fe0e12035773" providerId="ADAL" clId="{B87140EA-18E6-49DB-81FC-050A10C56CBD}" dt="2025-03-03T19:31:22.228" v="512" actId="1076"/>
          <ac:picMkLst>
            <pc:docMk/>
            <pc:sldMk cId="577153762" sldId="293"/>
            <ac:picMk id="1026" creationId="{A69DCEAD-40E0-091A-DBE8-05DA2836A0A4}"/>
          </ac:picMkLst>
        </pc:picChg>
      </pc:sldChg>
      <pc:sldChg chg="modSp new mod">
        <pc:chgData name="Jeanne Viljoen" userId="15b5a62f-600a-4206-957b-fe0e12035773" providerId="ADAL" clId="{B87140EA-18E6-49DB-81FC-050A10C56CBD}" dt="2025-03-04T18:59:28.473" v="947" actId="20577"/>
        <pc:sldMkLst>
          <pc:docMk/>
          <pc:sldMk cId="3635036874" sldId="294"/>
        </pc:sldMkLst>
      </pc:sldChg>
      <pc:sldChg chg="addSp delSp modSp new mod modNotesTx">
        <pc:chgData name="Jeanne Viljoen" userId="15b5a62f-600a-4206-957b-fe0e12035773" providerId="ADAL" clId="{B87140EA-18E6-49DB-81FC-050A10C56CBD}" dt="2025-03-03T20:28:06.352" v="656" actId="1076"/>
        <pc:sldMkLst>
          <pc:docMk/>
          <pc:sldMk cId="1758139373" sldId="295"/>
        </pc:sldMkLst>
        <pc:spChg chg="mod">
          <ac:chgData name="Jeanne Viljoen" userId="15b5a62f-600a-4206-957b-fe0e12035773" providerId="ADAL" clId="{B87140EA-18E6-49DB-81FC-050A10C56CBD}" dt="2025-03-03T18:54:27.318" v="261" actId="20577"/>
          <ac:spMkLst>
            <pc:docMk/>
            <pc:sldMk cId="1758139373" sldId="295"/>
            <ac:spMk id="2" creationId="{26B175C6-AF36-7895-54EC-AC23FA37BD36}"/>
          </ac:spMkLst>
        </pc:spChg>
        <pc:spChg chg="mod">
          <ac:chgData name="Jeanne Viljoen" userId="15b5a62f-600a-4206-957b-fe0e12035773" providerId="ADAL" clId="{B87140EA-18E6-49DB-81FC-050A10C56CBD}" dt="2025-03-03T18:54:49.320" v="265"/>
          <ac:spMkLst>
            <pc:docMk/>
            <pc:sldMk cId="1758139373" sldId="295"/>
            <ac:spMk id="4" creationId="{8DD35462-3ED4-8A78-7B24-95FA9D314E8F}"/>
          </ac:spMkLst>
        </pc:spChg>
        <pc:spChg chg="mod">
          <ac:chgData name="Jeanne Viljoen" userId="15b5a62f-600a-4206-957b-fe0e12035773" providerId="ADAL" clId="{B87140EA-18E6-49DB-81FC-050A10C56CBD}" dt="2025-03-03T20:26:58.475" v="648" actId="14100"/>
          <ac:spMkLst>
            <pc:docMk/>
            <pc:sldMk cId="1758139373" sldId="295"/>
            <ac:spMk id="5" creationId="{F9A457E4-3ADA-F2CC-B88D-E8BF57883687}"/>
          </ac:spMkLst>
        </pc:spChg>
        <pc:spChg chg="add mod">
          <ac:chgData name="Jeanne Viljoen" userId="15b5a62f-600a-4206-957b-fe0e12035773" providerId="ADAL" clId="{B87140EA-18E6-49DB-81FC-050A10C56CBD}" dt="2025-03-03T20:28:06.352" v="656" actId="1076"/>
          <ac:spMkLst>
            <pc:docMk/>
            <pc:sldMk cId="1758139373" sldId="295"/>
            <ac:spMk id="7" creationId="{1A958F21-8D23-6460-B5D6-DBF49ED087BF}"/>
          </ac:spMkLst>
        </pc:spChg>
        <pc:picChg chg="add mod modCrop">
          <ac:chgData name="Jeanne Viljoen" userId="15b5a62f-600a-4206-957b-fe0e12035773" providerId="ADAL" clId="{B87140EA-18E6-49DB-81FC-050A10C56CBD}" dt="2025-03-03T20:27:53.773" v="653" actId="732"/>
          <ac:picMkLst>
            <pc:docMk/>
            <pc:sldMk cId="1758139373" sldId="295"/>
            <ac:picMk id="9" creationId="{2B2A5379-B85C-22E2-83AD-0F947F797D66}"/>
          </ac:picMkLst>
        </pc:picChg>
      </pc:sldChg>
      <pc:sldChg chg="modSp new mod">
        <pc:chgData name="Jeanne Viljoen" userId="15b5a62f-600a-4206-957b-fe0e12035773" providerId="ADAL" clId="{B87140EA-18E6-49DB-81FC-050A10C56CBD}" dt="2025-03-04T18:56:09.309" v="803" actId="20577"/>
        <pc:sldMkLst>
          <pc:docMk/>
          <pc:sldMk cId="2073377794" sldId="296"/>
        </pc:sldMkLst>
        <pc:spChg chg="mod">
          <ac:chgData name="Jeanne Viljoen" userId="15b5a62f-600a-4206-957b-fe0e12035773" providerId="ADAL" clId="{B87140EA-18E6-49DB-81FC-050A10C56CBD}" dt="2025-03-04T18:56:09.309" v="803" actId="20577"/>
          <ac:spMkLst>
            <pc:docMk/>
            <pc:sldMk cId="2073377794" sldId="296"/>
            <ac:spMk id="2" creationId="{9559C992-4EEF-6A4E-1D1F-5AEE87816B9A}"/>
          </ac:spMkLst>
        </pc:spChg>
      </pc:sldChg>
    </pc:docChg>
  </pc:docChgLst>
  <pc:docChgLst>
    <pc:chgData name="Jeanne Viljoen" userId="15b5a62f-600a-4206-957b-fe0e12035773" providerId="ADAL" clId="{13FF0D70-AB6C-4C6C-8686-FD434844EEFA}"/>
    <pc:docChg chg="modSld">
      <pc:chgData name="Jeanne Viljoen" userId="15b5a62f-600a-4206-957b-fe0e12035773" providerId="ADAL" clId="{13FF0D70-AB6C-4C6C-8686-FD434844EEFA}" dt="2025-03-11T11:59:41.370" v="3" actId="6549"/>
      <pc:docMkLst>
        <pc:docMk/>
      </pc:docMkLst>
      <pc:sldChg chg="modNotesTx">
        <pc:chgData name="Jeanne Viljoen" userId="15b5a62f-600a-4206-957b-fe0e12035773" providerId="ADAL" clId="{13FF0D70-AB6C-4C6C-8686-FD434844EEFA}" dt="2025-03-11T11:59:27.176" v="1" actId="6549"/>
        <pc:sldMkLst>
          <pc:docMk/>
          <pc:sldMk cId="1719900248" sldId="274"/>
        </pc:sldMkLst>
      </pc:sldChg>
      <pc:sldChg chg="modNotesTx">
        <pc:chgData name="Jeanne Viljoen" userId="15b5a62f-600a-4206-957b-fe0e12035773" providerId="ADAL" clId="{13FF0D70-AB6C-4C6C-8686-FD434844EEFA}" dt="2025-03-11T11:59:41.370" v="3" actId="6549"/>
        <pc:sldMkLst>
          <pc:docMk/>
          <pc:sldMk cId="577153762" sldId="293"/>
        </pc:sldMkLst>
      </pc:sldChg>
      <pc:sldChg chg="modNotesTx">
        <pc:chgData name="Jeanne Viljoen" userId="15b5a62f-600a-4206-957b-fe0e12035773" providerId="ADAL" clId="{13FF0D70-AB6C-4C6C-8686-FD434844EEFA}" dt="2025-03-11T11:59:36.141" v="2" actId="6549"/>
        <pc:sldMkLst>
          <pc:docMk/>
          <pc:sldMk cId="1758139373" sldId="295"/>
        </pc:sldMkLst>
      </pc:sldChg>
      <pc:sldChg chg="modNotesTx">
        <pc:chgData name="Jeanne Viljoen" userId="15b5a62f-600a-4206-957b-fe0e12035773" providerId="ADAL" clId="{13FF0D70-AB6C-4C6C-8686-FD434844EEFA}" dt="2025-03-11T11:58:11.237" v="0" actId="6549"/>
        <pc:sldMkLst>
          <pc:docMk/>
          <pc:sldMk cId="2318838241" sldId="297"/>
        </pc:sldMkLst>
      </pc:sldChg>
    </pc:docChg>
  </pc:docChgLst>
  <pc:docChgLst>
    <pc:chgData name="Jeanne Viljoen" userId="15b5a62f-600a-4206-957b-fe0e12035773" providerId="ADAL" clId="{6A87F5A4-983A-4B05-BB2E-2041C86EF53D}"/>
    <pc:docChg chg="undo custSel modSld">
      <pc:chgData name="Jeanne Viljoen" userId="15b5a62f-600a-4206-957b-fe0e12035773" providerId="ADAL" clId="{6A87F5A4-983A-4B05-BB2E-2041C86EF53D}" dt="2025-03-11T11:55:50.253" v="895" actId="6549"/>
      <pc:docMkLst>
        <pc:docMk/>
      </pc:docMkLst>
      <pc:sldChg chg="modSp mod">
        <pc:chgData name="Jeanne Viljoen" userId="15b5a62f-600a-4206-957b-fe0e12035773" providerId="ADAL" clId="{6A87F5A4-983A-4B05-BB2E-2041C86EF53D}" dt="2025-03-11T11:55:50.253" v="895" actId="6549"/>
        <pc:sldMkLst>
          <pc:docMk/>
          <pc:sldMk cId="2509629588" sldId="269"/>
        </pc:sldMkLst>
        <pc:spChg chg="mod">
          <ac:chgData name="Jeanne Viljoen" userId="15b5a62f-600a-4206-957b-fe0e12035773" providerId="ADAL" clId="{6A87F5A4-983A-4B05-BB2E-2041C86EF53D}" dt="2025-03-11T11:55:50.253" v="895" actId="6549"/>
          <ac:spMkLst>
            <pc:docMk/>
            <pc:sldMk cId="2509629588" sldId="269"/>
            <ac:spMk id="2" creationId="{1979674E-D238-785B-44DD-0BDCC8AA9209}"/>
          </ac:spMkLst>
        </pc:spChg>
      </pc:sldChg>
      <pc:sldChg chg="addSp delSp modSp mod">
        <pc:chgData name="Jeanne Viljoen" userId="15b5a62f-600a-4206-957b-fe0e12035773" providerId="ADAL" clId="{6A87F5A4-983A-4B05-BB2E-2041C86EF53D}" dt="2025-03-05T22:45:36.220" v="831" actId="21"/>
        <pc:sldMkLst>
          <pc:docMk/>
          <pc:sldMk cId="1547896910" sldId="272"/>
        </pc:sldMkLst>
        <pc:spChg chg="mod">
          <ac:chgData name="Jeanne Viljoen" userId="15b5a62f-600a-4206-957b-fe0e12035773" providerId="ADAL" clId="{6A87F5A4-983A-4B05-BB2E-2041C86EF53D}" dt="2025-03-05T22:41:17.459" v="626" actId="20577"/>
          <ac:spMkLst>
            <pc:docMk/>
            <pc:sldMk cId="1547896910" sldId="272"/>
            <ac:spMk id="2" creationId="{AEBEB2A2-93E9-0824-F97F-CFC207AE25D9}"/>
          </ac:spMkLst>
        </pc:spChg>
        <pc:spChg chg="mod">
          <ac:chgData name="Jeanne Viljoen" userId="15b5a62f-600a-4206-957b-fe0e12035773" providerId="ADAL" clId="{6A87F5A4-983A-4B05-BB2E-2041C86EF53D}" dt="2025-03-05T22:44:30.734" v="699"/>
          <ac:spMkLst>
            <pc:docMk/>
            <pc:sldMk cId="1547896910" sldId="272"/>
            <ac:spMk id="9" creationId="{CEBE1384-7CA4-FDB7-AE91-213802046274}"/>
          </ac:spMkLst>
        </pc:spChg>
      </pc:sldChg>
      <pc:sldChg chg="modSp mod">
        <pc:chgData name="Jeanne Viljoen" userId="15b5a62f-600a-4206-957b-fe0e12035773" providerId="ADAL" clId="{6A87F5A4-983A-4B05-BB2E-2041C86EF53D}" dt="2025-03-05T22:53:29.397" v="881" actId="6549"/>
        <pc:sldMkLst>
          <pc:docMk/>
          <pc:sldMk cId="1719900248" sldId="274"/>
        </pc:sldMkLst>
        <pc:spChg chg="mod">
          <ac:chgData name="Jeanne Viljoen" userId="15b5a62f-600a-4206-957b-fe0e12035773" providerId="ADAL" clId="{6A87F5A4-983A-4B05-BB2E-2041C86EF53D}" dt="2025-03-05T22:53:29.397" v="881" actId="6549"/>
          <ac:spMkLst>
            <pc:docMk/>
            <pc:sldMk cId="1719900248" sldId="274"/>
            <ac:spMk id="4" creationId="{D5E96052-FD77-2BDF-2347-9DC4A0396F50}"/>
          </ac:spMkLst>
        </pc:spChg>
        <pc:spChg chg="mod">
          <ac:chgData name="Jeanne Viljoen" userId="15b5a62f-600a-4206-957b-fe0e12035773" providerId="ADAL" clId="{6A87F5A4-983A-4B05-BB2E-2041C86EF53D}" dt="2025-03-05T22:49:05.463" v="835" actId="1076"/>
          <ac:spMkLst>
            <pc:docMk/>
            <pc:sldMk cId="1719900248" sldId="274"/>
            <ac:spMk id="8" creationId="{4C91F8EE-3F63-3942-B354-F334ECFF825B}"/>
          </ac:spMkLst>
        </pc:spChg>
        <pc:spChg chg="mod">
          <ac:chgData name="Jeanne Viljoen" userId="15b5a62f-600a-4206-957b-fe0e12035773" providerId="ADAL" clId="{6A87F5A4-983A-4B05-BB2E-2041C86EF53D}" dt="2025-03-05T22:50:18.111" v="845" actId="1076"/>
          <ac:spMkLst>
            <pc:docMk/>
            <pc:sldMk cId="1719900248" sldId="274"/>
            <ac:spMk id="9" creationId="{728E3202-D7E9-390E-0D87-426BA9E5E24D}"/>
          </ac:spMkLst>
        </pc:spChg>
        <pc:spChg chg="mod">
          <ac:chgData name="Jeanne Viljoen" userId="15b5a62f-600a-4206-957b-fe0e12035773" providerId="ADAL" clId="{6A87F5A4-983A-4B05-BB2E-2041C86EF53D}" dt="2025-03-05T22:49:08.172" v="836" actId="1076"/>
          <ac:spMkLst>
            <pc:docMk/>
            <pc:sldMk cId="1719900248" sldId="274"/>
            <ac:spMk id="11" creationId="{A0EA9537-E35C-D830-4FE0-6A761077EC3F}"/>
          </ac:spMkLst>
        </pc:spChg>
        <pc:spChg chg="mod">
          <ac:chgData name="Jeanne Viljoen" userId="15b5a62f-600a-4206-957b-fe0e12035773" providerId="ADAL" clId="{6A87F5A4-983A-4B05-BB2E-2041C86EF53D}" dt="2025-03-05T22:36:49.426" v="569" actId="1076"/>
          <ac:spMkLst>
            <pc:docMk/>
            <pc:sldMk cId="1719900248" sldId="274"/>
            <ac:spMk id="12" creationId="{0A7F2558-DECF-B210-4D82-41C3177EBBAF}"/>
          </ac:spMkLst>
        </pc:spChg>
        <pc:spChg chg="mod">
          <ac:chgData name="Jeanne Viljoen" userId="15b5a62f-600a-4206-957b-fe0e12035773" providerId="ADAL" clId="{6A87F5A4-983A-4B05-BB2E-2041C86EF53D}" dt="2025-03-05T22:50:38.824" v="850" actId="1076"/>
          <ac:spMkLst>
            <pc:docMk/>
            <pc:sldMk cId="1719900248" sldId="274"/>
            <ac:spMk id="13" creationId="{DA1FA828-772B-E1EC-E4EB-3C05E0FF553E}"/>
          </ac:spMkLst>
        </pc:spChg>
        <pc:spChg chg="mod">
          <ac:chgData name="Jeanne Viljoen" userId="15b5a62f-600a-4206-957b-fe0e12035773" providerId="ADAL" clId="{6A87F5A4-983A-4B05-BB2E-2041C86EF53D}" dt="2025-03-05T22:49:03.076" v="834" actId="1076"/>
          <ac:spMkLst>
            <pc:docMk/>
            <pc:sldMk cId="1719900248" sldId="274"/>
            <ac:spMk id="15" creationId="{B5541500-1ED7-3BF8-4E5C-8EFF120B411E}"/>
          </ac:spMkLst>
        </pc:spChg>
        <pc:spChg chg="mod">
          <ac:chgData name="Jeanne Viljoen" userId="15b5a62f-600a-4206-957b-fe0e12035773" providerId="ADAL" clId="{6A87F5A4-983A-4B05-BB2E-2041C86EF53D}" dt="2025-03-05T22:36:42.762" v="568" actId="1076"/>
          <ac:spMkLst>
            <pc:docMk/>
            <pc:sldMk cId="1719900248" sldId="274"/>
            <ac:spMk id="18" creationId="{587F6A6F-31DF-2D0D-3617-E16A588F5CFD}"/>
          </ac:spMkLst>
        </pc:spChg>
        <pc:spChg chg="mod">
          <ac:chgData name="Jeanne Viljoen" userId="15b5a62f-600a-4206-957b-fe0e12035773" providerId="ADAL" clId="{6A87F5A4-983A-4B05-BB2E-2041C86EF53D}" dt="2025-03-05T22:49:41.053" v="840" actId="1076"/>
          <ac:spMkLst>
            <pc:docMk/>
            <pc:sldMk cId="1719900248" sldId="274"/>
            <ac:spMk id="19" creationId="{1E2F8AE1-72C5-BBCA-835F-94BA535F314A}"/>
          </ac:spMkLst>
        </pc:spChg>
        <pc:spChg chg="mod">
          <ac:chgData name="Jeanne Viljoen" userId="15b5a62f-600a-4206-957b-fe0e12035773" providerId="ADAL" clId="{6A87F5A4-983A-4B05-BB2E-2041C86EF53D}" dt="2025-03-05T22:49:41.053" v="840" actId="1076"/>
          <ac:spMkLst>
            <pc:docMk/>
            <pc:sldMk cId="1719900248" sldId="274"/>
            <ac:spMk id="22" creationId="{A85E9A49-FAE6-51C7-A64B-2960F15341B3}"/>
          </ac:spMkLst>
        </pc:spChg>
        <pc:spChg chg="mod">
          <ac:chgData name="Jeanne Viljoen" userId="15b5a62f-600a-4206-957b-fe0e12035773" providerId="ADAL" clId="{6A87F5A4-983A-4B05-BB2E-2041C86EF53D}" dt="2025-03-05T22:49:41.053" v="840" actId="1076"/>
          <ac:spMkLst>
            <pc:docMk/>
            <pc:sldMk cId="1719900248" sldId="274"/>
            <ac:spMk id="23" creationId="{BC658994-D14C-177F-8E4E-86DB8AB9A483}"/>
          </ac:spMkLst>
        </pc:spChg>
        <pc:spChg chg="mod">
          <ac:chgData name="Jeanne Viljoen" userId="15b5a62f-600a-4206-957b-fe0e12035773" providerId="ADAL" clId="{6A87F5A4-983A-4B05-BB2E-2041C86EF53D}" dt="2025-03-05T22:35:45.727" v="559" actId="403"/>
          <ac:spMkLst>
            <pc:docMk/>
            <pc:sldMk cId="1719900248" sldId="274"/>
            <ac:spMk id="24" creationId="{DDFA7C50-6E36-C931-EB58-38E918B4A194}"/>
          </ac:spMkLst>
        </pc:spChg>
        <pc:spChg chg="mod">
          <ac:chgData name="Jeanne Viljoen" userId="15b5a62f-600a-4206-957b-fe0e12035773" providerId="ADAL" clId="{6A87F5A4-983A-4B05-BB2E-2041C86EF53D}" dt="2025-03-05T22:36:18.619" v="562" actId="1076"/>
          <ac:spMkLst>
            <pc:docMk/>
            <pc:sldMk cId="1719900248" sldId="274"/>
            <ac:spMk id="26" creationId="{1B1F0C0D-13B9-2247-36F9-39F85124314E}"/>
          </ac:spMkLst>
        </pc:spChg>
        <pc:spChg chg="mod">
          <ac:chgData name="Jeanne Viljoen" userId="15b5a62f-600a-4206-957b-fe0e12035773" providerId="ADAL" clId="{6A87F5A4-983A-4B05-BB2E-2041C86EF53D}" dt="2025-03-05T22:35:40.031" v="557" actId="403"/>
          <ac:spMkLst>
            <pc:docMk/>
            <pc:sldMk cId="1719900248" sldId="274"/>
            <ac:spMk id="29" creationId="{197985B7-9DB4-2314-3256-41BD49678F6B}"/>
          </ac:spMkLst>
        </pc:spChg>
        <pc:spChg chg="mod">
          <ac:chgData name="Jeanne Viljoen" userId="15b5a62f-600a-4206-957b-fe0e12035773" providerId="ADAL" clId="{6A87F5A4-983A-4B05-BB2E-2041C86EF53D}" dt="2025-03-05T22:52:42.119" v="864" actId="1076"/>
          <ac:spMkLst>
            <pc:docMk/>
            <pc:sldMk cId="1719900248" sldId="274"/>
            <ac:spMk id="31" creationId="{91C2542B-DB5A-10E8-9FD2-5A1AA54D69A2}"/>
          </ac:spMkLst>
        </pc:spChg>
        <pc:spChg chg="mod">
          <ac:chgData name="Jeanne Viljoen" userId="15b5a62f-600a-4206-957b-fe0e12035773" providerId="ADAL" clId="{6A87F5A4-983A-4B05-BB2E-2041C86EF53D}" dt="2025-03-05T22:36:06.771" v="561" actId="1076"/>
          <ac:spMkLst>
            <pc:docMk/>
            <pc:sldMk cId="1719900248" sldId="274"/>
            <ac:spMk id="67" creationId="{7B724D2D-EC11-E4DF-01A5-63EB45F0FC7A}"/>
          </ac:spMkLst>
        </pc:spChg>
        <pc:spChg chg="mod">
          <ac:chgData name="Jeanne Viljoen" userId="15b5a62f-600a-4206-957b-fe0e12035773" providerId="ADAL" clId="{6A87F5A4-983A-4B05-BB2E-2041C86EF53D}" dt="2025-03-05T22:49:11.512" v="837" actId="1076"/>
          <ac:spMkLst>
            <pc:docMk/>
            <pc:sldMk cId="1719900248" sldId="274"/>
            <ac:spMk id="73" creationId="{4F9B0ECF-AE33-BA1D-AA65-C0FBE9D5CE90}"/>
          </ac:spMkLst>
        </pc:spChg>
        <pc:picChg chg="mod">
          <ac:chgData name="Jeanne Viljoen" userId="15b5a62f-600a-4206-957b-fe0e12035773" providerId="ADAL" clId="{6A87F5A4-983A-4B05-BB2E-2041C86EF53D}" dt="2025-03-05T22:52:42.119" v="864" actId="1076"/>
          <ac:picMkLst>
            <pc:docMk/>
            <pc:sldMk cId="1719900248" sldId="274"/>
            <ac:picMk id="28" creationId="{B6F701E1-E4A9-EB24-9321-5D81EE64827D}"/>
          </ac:picMkLst>
        </pc:picChg>
        <pc:picChg chg="mod">
          <ac:chgData name="Jeanne Viljoen" userId="15b5a62f-600a-4206-957b-fe0e12035773" providerId="ADAL" clId="{6A87F5A4-983A-4B05-BB2E-2041C86EF53D}" dt="2025-03-05T22:52:42.119" v="864" actId="1076"/>
          <ac:picMkLst>
            <pc:docMk/>
            <pc:sldMk cId="1719900248" sldId="274"/>
            <ac:picMk id="30" creationId="{194E36AB-CFF0-36BC-989E-A3B8E0C3BC2E}"/>
          </ac:picMkLst>
        </pc:picChg>
        <pc:picChg chg="mod">
          <ac:chgData name="Jeanne Viljoen" userId="15b5a62f-600a-4206-957b-fe0e12035773" providerId="ADAL" clId="{6A87F5A4-983A-4B05-BB2E-2041C86EF53D}" dt="2025-03-05T22:35:20.789" v="552" actId="207"/>
          <ac:picMkLst>
            <pc:docMk/>
            <pc:sldMk cId="1719900248" sldId="274"/>
            <ac:picMk id="50" creationId="{EF3E10B4-724F-6136-CAB8-07F06AC03C56}"/>
          </ac:picMkLst>
        </pc:picChg>
        <pc:picChg chg="mod">
          <ac:chgData name="Jeanne Viljoen" userId="15b5a62f-600a-4206-957b-fe0e12035773" providerId="ADAL" clId="{6A87F5A4-983A-4B05-BB2E-2041C86EF53D}" dt="2025-03-05T22:35:24.498" v="553" actId="27349"/>
          <ac:picMkLst>
            <pc:docMk/>
            <pc:sldMk cId="1719900248" sldId="274"/>
            <ac:picMk id="52" creationId="{6A60C133-A25E-6B49-242D-93277E36998F}"/>
          </ac:picMkLst>
        </pc:picChg>
        <pc:picChg chg="mod">
          <ac:chgData name="Jeanne Viljoen" userId="15b5a62f-600a-4206-957b-fe0e12035773" providerId="ADAL" clId="{6A87F5A4-983A-4B05-BB2E-2041C86EF53D}" dt="2025-03-05T22:35:32.181" v="555" actId="207"/>
          <ac:picMkLst>
            <pc:docMk/>
            <pc:sldMk cId="1719900248" sldId="274"/>
            <ac:picMk id="56" creationId="{57848823-DE8E-0F5B-3868-80E62C4E0C92}"/>
          </ac:picMkLst>
        </pc:picChg>
        <pc:picChg chg="mod">
          <ac:chgData name="Jeanne Viljoen" userId="15b5a62f-600a-4206-957b-fe0e12035773" providerId="ADAL" clId="{6A87F5A4-983A-4B05-BB2E-2041C86EF53D}" dt="2025-03-05T22:35:28.743" v="554" actId="207"/>
          <ac:picMkLst>
            <pc:docMk/>
            <pc:sldMk cId="1719900248" sldId="274"/>
            <ac:picMk id="64" creationId="{C48A8BB5-A6E6-C2F7-2350-595545E2A6F2}"/>
          </ac:picMkLst>
        </pc:picChg>
        <pc:picChg chg="mod">
          <ac:chgData name="Jeanne Viljoen" userId="15b5a62f-600a-4206-957b-fe0e12035773" providerId="ADAL" clId="{6A87F5A4-983A-4B05-BB2E-2041C86EF53D}" dt="2025-03-05T22:50:47.812" v="851" actId="1076"/>
          <ac:picMkLst>
            <pc:docMk/>
            <pc:sldMk cId="1719900248" sldId="274"/>
            <ac:picMk id="69" creationId="{04FC7CBD-698F-8E84-0414-7B6B2ED5FCE1}"/>
          </ac:picMkLst>
        </pc:picChg>
        <pc:picChg chg="mod">
          <ac:chgData name="Jeanne Viljoen" userId="15b5a62f-600a-4206-957b-fe0e12035773" providerId="ADAL" clId="{6A87F5A4-983A-4B05-BB2E-2041C86EF53D}" dt="2025-03-05T22:49:55.179" v="842" actId="1076"/>
          <ac:picMkLst>
            <pc:docMk/>
            <pc:sldMk cId="1719900248" sldId="274"/>
            <ac:picMk id="71" creationId="{6BBE4714-67C8-1F19-A979-1A032B506661}"/>
          </ac:picMkLst>
        </pc:picChg>
        <pc:picChg chg="mod">
          <ac:chgData name="Jeanne Viljoen" userId="15b5a62f-600a-4206-957b-fe0e12035773" providerId="ADAL" clId="{6A87F5A4-983A-4B05-BB2E-2041C86EF53D}" dt="2025-03-05T22:50:01.244" v="843" actId="1076"/>
          <ac:picMkLst>
            <pc:docMk/>
            <pc:sldMk cId="1719900248" sldId="274"/>
            <ac:picMk id="72" creationId="{E29A1A22-A270-14AE-E72B-45236F7549FB}"/>
          </ac:picMkLst>
        </pc:picChg>
        <pc:picChg chg="mod">
          <ac:chgData name="Jeanne Viljoen" userId="15b5a62f-600a-4206-957b-fe0e12035773" providerId="ADAL" clId="{6A87F5A4-983A-4B05-BB2E-2041C86EF53D}" dt="2025-03-05T22:49:51.284" v="841" actId="1076"/>
          <ac:picMkLst>
            <pc:docMk/>
            <pc:sldMk cId="1719900248" sldId="274"/>
            <ac:picMk id="2052" creationId="{EE5CEC52-E55C-DD65-8AC9-496F0350F1CE}"/>
          </ac:picMkLst>
        </pc:picChg>
        <pc:cxnChg chg="mod">
          <ac:chgData name="Jeanne Viljoen" userId="15b5a62f-600a-4206-957b-fe0e12035773" providerId="ADAL" clId="{6A87F5A4-983A-4B05-BB2E-2041C86EF53D}" dt="2025-03-05T22:50:28.985" v="849" actId="14100"/>
          <ac:cxnSpMkLst>
            <pc:docMk/>
            <pc:sldMk cId="1719900248" sldId="274"/>
            <ac:cxnSpMk id="17" creationId="{A0FDCF61-EBB2-1ED5-9D4D-68ED6618863F}"/>
          </ac:cxnSpMkLst>
        </pc:cxnChg>
        <pc:cxnChg chg="mod">
          <ac:chgData name="Jeanne Viljoen" userId="15b5a62f-600a-4206-957b-fe0e12035773" providerId="ADAL" clId="{6A87F5A4-983A-4B05-BB2E-2041C86EF53D}" dt="2025-03-05T22:49:20.165" v="839" actId="1076"/>
          <ac:cxnSpMkLst>
            <pc:docMk/>
            <pc:sldMk cId="1719900248" sldId="274"/>
            <ac:cxnSpMk id="20" creationId="{24E536C0-DA6B-ED45-1E9A-FA7BA13E735F}"/>
          </ac:cxnSpMkLst>
        </pc:cxnChg>
      </pc:sldChg>
      <pc:sldChg chg="addSp delSp modSp mod">
        <pc:chgData name="Jeanne Viljoen" userId="15b5a62f-600a-4206-957b-fe0e12035773" providerId="ADAL" clId="{6A87F5A4-983A-4B05-BB2E-2041C86EF53D}" dt="2025-03-05T22:39:39.874" v="587" actId="207"/>
        <pc:sldMkLst>
          <pc:docMk/>
          <pc:sldMk cId="3835284634" sldId="292"/>
        </pc:sldMkLst>
        <pc:spChg chg="mod">
          <ac:chgData name="Jeanne Viljoen" userId="15b5a62f-600a-4206-957b-fe0e12035773" providerId="ADAL" clId="{6A87F5A4-983A-4B05-BB2E-2041C86EF53D}" dt="2025-03-05T17:26:27.423" v="466" actId="14100"/>
          <ac:spMkLst>
            <pc:docMk/>
            <pc:sldMk cId="3835284634" sldId="292"/>
            <ac:spMk id="5" creationId="{1ACD6C00-D3F7-E5CF-FAAD-58E92D63BBAE}"/>
          </ac:spMkLst>
        </pc:spChg>
        <pc:spChg chg="add mod">
          <ac:chgData name="Jeanne Viljoen" userId="15b5a62f-600a-4206-957b-fe0e12035773" providerId="ADAL" clId="{6A87F5A4-983A-4B05-BB2E-2041C86EF53D}" dt="2025-03-05T22:18:07.958" v="505" actId="122"/>
          <ac:spMkLst>
            <pc:docMk/>
            <pc:sldMk cId="3835284634" sldId="292"/>
            <ac:spMk id="7" creationId="{E857C8BE-4DE2-5DFA-DCD3-EC6E8065EB6B}"/>
          </ac:spMkLst>
        </pc:spChg>
        <pc:picChg chg="add mod">
          <ac:chgData name="Jeanne Viljoen" userId="15b5a62f-600a-4206-957b-fe0e12035773" providerId="ADAL" clId="{6A87F5A4-983A-4B05-BB2E-2041C86EF53D}" dt="2025-03-05T22:39:39.874" v="587" actId="207"/>
          <ac:picMkLst>
            <pc:docMk/>
            <pc:sldMk cId="3835284634" sldId="292"/>
            <ac:picMk id="9" creationId="{12E35DC8-6955-30E9-BD20-29D68DF983B8}"/>
          </ac:picMkLst>
        </pc:picChg>
      </pc:sldChg>
      <pc:sldChg chg="addSp delSp modSp mod">
        <pc:chgData name="Jeanne Viljoen" userId="15b5a62f-600a-4206-957b-fe0e12035773" providerId="ADAL" clId="{6A87F5A4-983A-4B05-BB2E-2041C86EF53D}" dt="2025-03-05T22:53:56.175" v="894" actId="20577"/>
        <pc:sldMkLst>
          <pc:docMk/>
          <pc:sldMk cId="2073377794" sldId="296"/>
        </pc:sldMkLst>
        <pc:spChg chg="mod">
          <ac:chgData name="Jeanne Viljoen" userId="15b5a62f-600a-4206-957b-fe0e12035773" providerId="ADAL" clId="{6A87F5A4-983A-4B05-BB2E-2041C86EF53D}" dt="2025-03-05T22:53:56.175" v="894" actId="20577"/>
          <ac:spMkLst>
            <pc:docMk/>
            <pc:sldMk cId="2073377794" sldId="296"/>
            <ac:spMk id="4" creationId="{009722AF-9BBA-66AF-B085-B3C7A05F9D20}"/>
          </ac:spMkLst>
        </pc:spChg>
        <pc:spChg chg="add mod">
          <ac:chgData name="Jeanne Viljoen" userId="15b5a62f-600a-4206-957b-fe0e12035773" providerId="ADAL" clId="{6A87F5A4-983A-4B05-BB2E-2041C86EF53D}" dt="2025-03-05T17:27:07.021" v="468" actId="207"/>
          <ac:spMkLst>
            <pc:docMk/>
            <pc:sldMk cId="2073377794" sldId="296"/>
            <ac:spMk id="16" creationId="{2410BA75-D32C-2307-B9C7-65DDBDCFA4C0}"/>
          </ac:spMkLst>
        </pc:spChg>
        <pc:spChg chg="add mod">
          <ac:chgData name="Jeanne Viljoen" userId="15b5a62f-600a-4206-957b-fe0e12035773" providerId="ADAL" clId="{6A87F5A4-983A-4B05-BB2E-2041C86EF53D}" dt="2025-03-05T17:27:24.537" v="476" actId="207"/>
          <ac:spMkLst>
            <pc:docMk/>
            <pc:sldMk cId="2073377794" sldId="296"/>
            <ac:spMk id="17" creationId="{BBBE7A02-0C49-D70C-A079-DF50B0525827}"/>
          </ac:spMkLst>
        </pc:spChg>
        <pc:spChg chg="add mod">
          <ac:chgData name="Jeanne Viljoen" userId="15b5a62f-600a-4206-957b-fe0e12035773" providerId="ADAL" clId="{6A87F5A4-983A-4B05-BB2E-2041C86EF53D}" dt="2025-03-05T17:27:19.457" v="474" actId="207"/>
          <ac:spMkLst>
            <pc:docMk/>
            <pc:sldMk cId="2073377794" sldId="296"/>
            <ac:spMk id="18" creationId="{9E4FB7C9-8C0E-7C0F-765B-A42816E7FE4F}"/>
          </ac:spMkLst>
        </pc:spChg>
        <pc:spChg chg="add mod">
          <ac:chgData name="Jeanne Viljoen" userId="15b5a62f-600a-4206-957b-fe0e12035773" providerId="ADAL" clId="{6A87F5A4-983A-4B05-BB2E-2041C86EF53D}" dt="2025-03-05T17:27:11.101" v="470" actId="207"/>
          <ac:spMkLst>
            <pc:docMk/>
            <pc:sldMk cId="2073377794" sldId="296"/>
            <ac:spMk id="19" creationId="{9ACA61A0-6769-9349-86D6-7AA1C4BE3DB4}"/>
          </ac:spMkLst>
        </pc:spChg>
        <pc:spChg chg="add mod">
          <ac:chgData name="Jeanne Viljoen" userId="15b5a62f-600a-4206-957b-fe0e12035773" providerId="ADAL" clId="{6A87F5A4-983A-4B05-BB2E-2041C86EF53D}" dt="2025-03-05T17:27:28.880" v="478" actId="207"/>
          <ac:spMkLst>
            <pc:docMk/>
            <pc:sldMk cId="2073377794" sldId="296"/>
            <ac:spMk id="24" creationId="{8B6892F5-55DD-003F-7ECB-76D7496F3211}"/>
          </ac:spMkLst>
        </pc:spChg>
        <pc:spChg chg="add mod">
          <ac:chgData name="Jeanne Viljoen" userId="15b5a62f-600a-4206-957b-fe0e12035773" providerId="ADAL" clId="{6A87F5A4-983A-4B05-BB2E-2041C86EF53D}" dt="2025-03-05T17:27:15.308" v="472" actId="207"/>
          <ac:spMkLst>
            <pc:docMk/>
            <pc:sldMk cId="2073377794" sldId="296"/>
            <ac:spMk id="34" creationId="{7A72C018-67AA-4E8D-C795-251DCBFD18FF}"/>
          </ac:spMkLst>
        </pc:spChg>
        <pc:picChg chg="add mod modCrop">
          <ac:chgData name="Jeanne Viljoen" userId="15b5a62f-600a-4206-957b-fe0e12035773" providerId="ADAL" clId="{6A87F5A4-983A-4B05-BB2E-2041C86EF53D}" dt="2025-03-05T17:27:56.898" v="480"/>
          <ac:picMkLst>
            <pc:docMk/>
            <pc:sldMk cId="2073377794" sldId="296"/>
            <ac:picMk id="7" creationId="{88C8240C-E8CA-B024-3103-18446F4D8F13}"/>
          </ac:picMkLst>
        </pc:picChg>
        <pc:cxnChg chg="add">
          <ac:chgData name="Jeanne Viljoen" userId="15b5a62f-600a-4206-957b-fe0e12035773" providerId="ADAL" clId="{6A87F5A4-983A-4B05-BB2E-2041C86EF53D}" dt="2025-03-05T17:19:24.335" v="184" actId="11529"/>
          <ac:cxnSpMkLst>
            <pc:docMk/>
            <pc:sldMk cId="2073377794" sldId="296"/>
            <ac:cxnSpMk id="21" creationId="{1324425C-FC93-9FB1-1B06-08BE2801066A}"/>
          </ac:cxnSpMkLst>
        </pc:cxnChg>
        <pc:cxnChg chg="add">
          <ac:chgData name="Jeanne Viljoen" userId="15b5a62f-600a-4206-957b-fe0e12035773" providerId="ADAL" clId="{6A87F5A4-983A-4B05-BB2E-2041C86EF53D}" dt="2025-03-05T17:19:30.248" v="185" actId="11529"/>
          <ac:cxnSpMkLst>
            <pc:docMk/>
            <pc:sldMk cId="2073377794" sldId="296"/>
            <ac:cxnSpMk id="23" creationId="{3BCF885C-C1A2-F9EC-B63C-8816864B96CF}"/>
          </ac:cxnSpMkLst>
        </pc:cxnChg>
        <pc:cxnChg chg="add mod">
          <ac:chgData name="Jeanne Viljoen" userId="15b5a62f-600a-4206-957b-fe0e12035773" providerId="ADAL" clId="{6A87F5A4-983A-4B05-BB2E-2041C86EF53D}" dt="2025-03-05T17:21:52.619" v="241" actId="1076"/>
          <ac:cxnSpMkLst>
            <pc:docMk/>
            <pc:sldMk cId="2073377794" sldId="296"/>
            <ac:cxnSpMk id="26" creationId="{3323D2E0-28AF-437F-49F8-894C7F7AFA02}"/>
          </ac:cxnSpMkLst>
        </pc:cxnChg>
        <pc:cxnChg chg="add mod">
          <ac:chgData name="Jeanne Viljoen" userId="15b5a62f-600a-4206-957b-fe0e12035773" providerId="ADAL" clId="{6A87F5A4-983A-4B05-BB2E-2041C86EF53D}" dt="2025-03-05T17:22:02.608" v="243" actId="14100"/>
          <ac:cxnSpMkLst>
            <pc:docMk/>
            <pc:sldMk cId="2073377794" sldId="296"/>
            <ac:cxnSpMk id="28" creationId="{2C86FEA6-9E86-26AB-5629-CC0208B761B9}"/>
          </ac:cxnSpMkLst>
        </pc:cxnChg>
        <pc:cxnChg chg="add">
          <ac:chgData name="Jeanne Viljoen" userId="15b5a62f-600a-4206-957b-fe0e12035773" providerId="ADAL" clId="{6A87F5A4-983A-4B05-BB2E-2041C86EF53D}" dt="2025-03-05T17:23:04.618" v="266" actId="11529"/>
          <ac:cxnSpMkLst>
            <pc:docMk/>
            <pc:sldMk cId="2073377794" sldId="296"/>
            <ac:cxnSpMk id="36" creationId="{B0AB5550-8ACA-7583-8F5E-9CA5B68E97C1}"/>
          </ac:cxnSpMkLst>
        </pc:cxnChg>
        <pc:cxnChg chg="add">
          <ac:chgData name="Jeanne Viljoen" userId="15b5a62f-600a-4206-957b-fe0e12035773" providerId="ADAL" clId="{6A87F5A4-983A-4B05-BB2E-2041C86EF53D}" dt="2025-03-05T17:23:11.900" v="267" actId="11529"/>
          <ac:cxnSpMkLst>
            <pc:docMk/>
            <pc:sldMk cId="2073377794" sldId="296"/>
            <ac:cxnSpMk id="38" creationId="{2E1491B2-7CC4-8D71-21B8-800DA85925B7}"/>
          </ac:cxnSpMkLst>
        </pc:cxnChg>
      </pc:sldChg>
      <pc:sldChg chg="addSp delSp modSp mod">
        <pc:chgData name="Jeanne Viljoen" userId="15b5a62f-600a-4206-957b-fe0e12035773" providerId="ADAL" clId="{6A87F5A4-983A-4B05-BB2E-2041C86EF53D}" dt="2025-03-05T22:51:53.456" v="863" actId="21"/>
        <pc:sldMkLst>
          <pc:docMk/>
          <pc:sldMk cId="2318838241" sldId="297"/>
        </pc:sldMkLst>
        <pc:spChg chg="mod">
          <ac:chgData name="Jeanne Viljoen" userId="15b5a62f-600a-4206-957b-fe0e12035773" providerId="ADAL" clId="{6A87F5A4-983A-4B05-BB2E-2041C86EF53D}" dt="2025-03-05T22:51:04.346" v="860" actId="6549"/>
          <ac:spMkLst>
            <pc:docMk/>
            <pc:sldMk cId="2318838241" sldId="297"/>
            <ac:spMk id="4" creationId="{1611C49E-2409-A7F1-53E2-67B739F54E06}"/>
          </ac:spMkLst>
        </pc:spChg>
        <pc:spChg chg="mod">
          <ac:chgData name="Jeanne Viljoen" userId="15b5a62f-600a-4206-957b-fe0e12035773" providerId="ADAL" clId="{6A87F5A4-983A-4B05-BB2E-2041C86EF53D}" dt="2025-03-05T22:38:57.828" v="581" actId="12"/>
          <ac:spMkLst>
            <pc:docMk/>
            <pc:sldMk cId="2318838241" sldId="297"/>
            <ac:spMk id="24" creationId="{2717B4D2-D620-834E-550A-F4FF7189FC19}"/>
          </ac:spMkLst>
        </pc:spChg>
      </pc:sldChg>
    </pc:docChg>
  </pc:docChgLst>
  <pc:docChgLst>
    <pc:chgData name="Jeanne Viljoen" userId="S::jeanneviljoen@ethicsboard.org::15b5a62f-600a-4206-957b-fe0e12035773" providerId="AD" clId="Web-{E70B9CE1-D14F-41B6-9C33-9AC7B84C387A}"/>
    <pc:docChg chg="modSld">
      <pc:chgData name="Jeanne Viljoen" userId="S::jeanneviljoen@ethicsboard.org::15b5a62f-600a-4206-957b-fe0e12035773" providerId="AD" clId="Web-{E70B9CE1-D14F-41B6-9C33-9AC7B84C387A}" dt="2025-03-10T11:54:53.208" v="22" actId="20577"/>
      <pc:docMkLst>
        <pc:docMk/>
      </pc:docMkLst>
      <pc:sldChg chg="modSp">
        <pc:chgData name="Jeanne Viljoen" userId="S::jeanneviljoen@ethicsboard.org::15b5a62f-600a-4206-957b-fe0e12035773" providerId="AD" clId="Web-{E70B9CE1-D14F-41B6-9C33-9AC7B84C387A}" dt="2025-03-10T11:54:53.208" v="22" actId="20577"/>
        <pc:sldMkLst>
          <pc:docMk/>
          <pc:sldMk cId="1547896910" sldId="272"/>
        </pc:sldMkLst>
        <pc:spChg chg="mod">
          <ac:chgData name="Jeanne Viljoen" userId="S::jeanneviljoen@ethicsboard.org::15b5a62f-600a-4206-957b-fe0e12035773" providerId="AD" clId="Web-{E70B9CE1-D14F-41B6-9C33-9AC7B84C387A}" dt="2025-03-10T11:54:53.208" v="22" actId="20577"/>
          <ac:spMkLst>
            <pc:docMk/>
            <pc:sldMk cId="1547896910" sldId="272"/>
            <ac:spMk id="2" creationId="{AEBEB2A2-93E9-0824-F97F-CFC207AE25D9}"/>
          </ac:spMkLst>
        </pc:spChg>
      </pc:sldChg>
      <pc:sldChg chg="modSp">
        <pc:chgData name="Jeanne Viljoen" userId="S::jeanneviljoen@ethicsboard.org::15b5a62f-600a-4206-957b-fe0e12035773" providerId="AD" clId="Web-{E70B9CE1-D14F-41B6-9C33-9AC7B84C387A}" dt="2025-03-10T11:54:16.348" v="6" actId="20577"/>
        <pc:sldMkLst>
          <pc:docMk/>
          <pc:sldMk cId="2923213743" sldId="291"/>
        </pc:sldMkLst>
        <pc:spChg chg="mod">
          <ac:chgData name="Jeanne Viljoen" userId="S::jeanneviljoen@ethicsboard.org::15b5a62f-600a-4206-957b-fe0e12035773" providerId="AD" clId="Web-{E70B9CE1-D14F-41B6-9C33-9AC7B84C387A}" dt="2025-03-10T11:54:16.348" v="6" actId="20577"/>
          <ac:spMkLst>
            <pc:docMk/>
            <pc:sldMk cId="2923213743" sldId="291"/>
            <ac:spMk id="10" creationId="{ECC3210F-F7C3-551C-2249-DF957AA751CA}"/>
          </ac:spMkLst>
        </pc:spChg>
      </pc:sldChg>
    </pc:docChg>
  </pc:docChgLst>
  <pc:docChgLst>
    <pc:chgData name="Joanne Holt" userId="12fe25c6-4cb7-4225-920a-14a4ef202436" providerId="ADAL" clId="{B5317850-85EE-40B7-9CBA-A2AE453D7B49}"/>
    <pc:docChg chg="addSld delSld modSld modSection">
      <pc:chgData name="Joanne Holt" userId="12fe25c6-4cb7-4225-920a-14a4ef202436" providerId="ADAL" clId="{B5317850-85EE-40B7-9CBA-A2AE453D7B49}" dt="2025-03-05T22:31:00.164" v="1" actId="47"/>
      <pc:docMkLst>
        <pc:docMk/>
      </pc:docMkLst>
      <pc:sldChg chg="add">
        <pc:chgData name="Joanne Holt" userId="12fe25c6-4cb7-4225-920a-14a4ef202436" providerId="ADAL" clId="{B5317850-85EE-40B7-9CBA-A2AE453D7B49}" dt="2025-03-05T22:30:57.006" v="0"/>
        <pc:sldMkLst>
          <pc:docMk/>
          <pc:sldMk cId="1719900248" sldId="274"/>
        </pc:sldMkLst>
      </pc:sldChg>
      <pc:sldChg chg="del">
        <pc:chgData name="Joanne Holt" userId="12fe25c6-4cb7-4225-920a-14a4ef202436" providerId="ADAL" clId="{B5317850-85EE-40B7-9CBA-A2AE453D7B49}" dt="2025-03-05T22:31:00.164" v="1" actId="47"/>
        <pc:sldMkLst>
          <pc:docMk/>
          <pc:sldMk cId="3635036874" sldId="294"/>
        </pc:sldMkLst>
      </pc:sldChg>
      <pc:sldChg chg="add">
        <pc:chgData name="Joanne Holt" userId="12fe25c6-4cb7-4225-920a-14a4ef202436" providerId="ADAL" clId="{B5317850-85EE-40B7-9CBA-A2AE453D7B49}" dt="2025-03-05T22:30:57.006" v="0"/>
        <pc:sldMkLst>
          <pc:docMk/>
          <pc:sldMk cId="2318838241" sldId="29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94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20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94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71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73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36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85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8C57F-1C19-3F62-60AC-B2297DBC5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50EA4D-EA4D-BECE-0E6B-E546CACAD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09437-5260-A790-E6CA-6E921FF4E6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DF20A1-4879-D1FF-B6B3-C554B249B9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00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F9C06-A406-74E0-325C-0158333A9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92E6BF-78E2-E85D-357A-2343D1D94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8A8CF4-454E-E1BB-BA67-DCA4F6EC6D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E39DA-CEF3-9ED4-E248-E729B9728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9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793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6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thropic.com/research/alignment-fakin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79674E-D238-785B-44DD-0BDCC8AA92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95799" y="4785756"/>
            <a:ext cx="4997521" cy="11878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/>
              <a:t>David Clark, IESBA Technical Advisor and TWG Chair</a:t>
            </a:r>
          </a:p>
          <a:p>
            <a:r>
              <a:rPr lang="en-US" sz="1800" dirty="0"/>
              <a:t>Jeanne Viljoen, IESBA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DD1FF-CB40-ACD2-D11A-E5088F9812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12512" y="4773880"/>
            <a:ext cx="1455232" cy="997527"/>
          </a:xfrm>
        </p:spPr>
        <p:txBody>
          <a:bodyPr/>
          <a:lstStyle/>
          <a:p>
            <a:r>
              <a:rPr lang="en-US"/>
              <a:t>March 2025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E5C204-3242-4771-157D-1213D809B1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Technology Working Group Update</a:t>
            </a:r>
          </a:p>
        </p:txBody>
      </p:sp>
    </p:spTree>
    <p:extLst>
      <p:ext uri="{BB962C8B-B14F-4D97-AF65-F5344CB8AC3E}">
        <p14:creationId xmlns:p14="http://schemas.microsoft.com/office/powerpoint/2010/main" val="2509629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11952-4FFF-3ED2-9AFD-F09E5647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6D6B5-A47D-8D3C-3898-2441DA263C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24C1-DE9A-9A0C-E02E-B731BDBAB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0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49233-AF27-9C76-DF29-C6D4026C4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83EC98-2623-3F79-1AF1-C0225E3A6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7B03AF-8810-0480-3183-99A7418700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CD6C00-D3F7-E5CF-FAAD-58E92D63BB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2044700"/>
            <a:ext cx="5702301" cy="38989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/>
              <a:t>Update from Technology Experts Group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/>
              <a:t>Technology Working Group Initiatives for 2025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/>
              <a:t>Technology Topics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857C8BE-4DE2-5DFA-DCD3-EC6E8065EB6B}"/>
              </a:ext>
            </a:extLst>
          </p:cNvPr>
          <p:cNvSpPr/>
          <p:nvPr/>
        </p:nvSpPr>
        <p:spPr>
          <a:xfrm>
            <a:off x="6410228" y="3789575"/>
            <a:ext cx="5033912" cy="2549753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accent2"/>
                </a:solidFill>
              </a:rPr>
              <a:t>David Clark (chair)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Tomoyo </a:t>
            </a:r>
            <a:r>
              <a:rPr lang="en-US" sz="2000" err="1">
                <a:solidFill>
                  <a:schemeClr val="accent2"/>
                </a:solidFill>
              </a:rPr>
              <a:t>Imura</a:t>
            </a:r>
            <a:endParaRPr lang="en-US" sz="2000">
              <a:solidFill>
                <a:schemeClr val="accent2"/>
              </a:solidFill>
            </a:endParaRP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Paul Muthaura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David Wray</a:t>
            </a:r>
          </a:p>
        </p:txBody>
      </p:sp>
      <p:pic>
        <p:nvPicPr>
          <p:cNvPr id="9" name="Graphic 8" descr="Board Of Directors with solid fill">
            <a:extLst>
              <a:ext uri="{FF2B5EF4-FFF2-40B4-BE49-F238E27FC236}">
                <a16:creationId xmlns:a16="http://schemas.microsoft.com/office/drawing/2014/main" id="{12E35DC8-6955-30E9-BD20-29D68DF98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1000" y="460725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84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C992-4EEF-6A4E-1D1F-5AEE87816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>
                <a:latin typeface="Calibri Light"/>
                <a:ea typeface="Calibri Light"/>
                <a:cs typeface="Calibri Light"/>
              </a:rPr>
              <a:t>Technology Experts Group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FF5B2B-809B-336E-DEA2-2AD797750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9722AF-9BBA-66AF-B085-B3C7A05F9D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jurisdictions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C8240C-E8CA-B024-3103-18446F4D8F1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537" t="10452" r="4806" b="7619"/>
          <a:stretch/>
        </p:blipFill>
        <p:spPr>
          <a:xfrm>
            <a:off x="2374900" y="1768981"/>
            <a:ext cx="7760094" cy="401645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410BA75-D32C-2307-B9C7-65DDBDCFA4C0}"/>
              </a:ext>
            </a:extLst>
          </p:cNvPr>
          <p:cNvSpPr/>
          <p:nvPr/>
        </p:nvSpPr>
        <p:spPr>
          <a:xfrm>
            <a:off x="539159" y="2626932"/>
            <a:ext cx="1511300" cy="5665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United States  </a:t>
            </a:r>
          </a:p>
          <a:p>
            <a:pPr algn="ctr"/>
            <a:r>
              <a:rPr lang="en-US">
                <a:solidFill>
                  <a:schemeClr val="tx2"/>
                </a:solidFill>
              </a:rPr>
              <a:t>(2)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BBE7A02-0C49-D70C-A079-DF50B0525827}"/>
              </a:ext>
            </a:extLst>
          </p:cNvPr>
          <p:cNvSpPr/>
          <p:nvPr/>
        </p:nvSpPr>
        <p:spPr>
          <a:xfrm>
            <a:off x="10357945" y="2845321"/>
            <a:ext cx="1511300" cy="5665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Hong Kong </a:t>
            </a:r>
          </a:p>
          <a:p>
            <a:pPr algn="ctr"/>
            <a:r>
              <a:rPr lang="en-US">
                <a:solidFill>
                  <a:schemeClr val="tx2"/>
                </a:solidFill>
              </a:rPr>
              <a:t>(2)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4FB7C9-8C0E-7C0F-765B-A42816E7FE4F}"/>
              </a:ext>
            </a:extLst>
          </p:cNvPr>
          <p:cNvSpPr/>
          <p:nvPr/>
        </p:nvSpPr>
        <p:spPr>
          <a:xfrm>
            <a:off x="5607050" y="5485596"/>
            <a:ext cx="1873250" cy="59632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Africa</a:t>
            </a:r>
          </a:p>
          <a:p>
            <a:pPr algn="ctr"/>
            <a:r>
              <a:rPr lang="en-US">
                <a:solidFill>
                  <a:schemeClr val="tx2"/>
                </a:solidFill>
              </a:rPr>
              <a:t>(1)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ACA61A0-6769-9349-86D6-7AA1C4BE3DB4}"/>
              </a:ext>
            </a:extLst>
          </p:cNvPr>
          <p:cNvSpPr/>
          <p:nvPr/>
        </p:nvSpPr>
        <p:spPr>
          <a:xfrm>
            <a:off x="590944" y="4342359"/>
            <a:ext cx="1511300" cy="5665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Latin America (1)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324425C-FC93-9FB1-1B06-08BE2801066A}"/>
              </a:ext>
            </a:extLst>
          </p:cNvPr>
          <p:cNvCxnSpPr/>
          <p:nvPr/>
        </p:nvCxnSpPr>
        <p:spPr>
          <a:xfrm>
            <a:off x="2102244" y="4696741"/>
            <a:ext cx="26475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BCF885C-C1A2-F9EC-B63C-8816864B96CF}"/>
              </a:ext>
            </a:extLst>
          </p:cNvPr>
          <p:cNvCxnSpPr>
            <a:stCxn id="16" idx="3"/>
          </p:cNvCxnSpPr>
          <p:nvPr/>
        </p:nvCxnSpPr>
        <p:spPr>
          <a:xfrm>
            <a:off x="2050459" y="2910231"/>
            <a:ext cx="1899241" cy="2832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B6892F5-55DD-003F-7ECB-76D7496F3211}"/>
              </a:ext>
            </a:extLst>
          </p:cNvPr>
          <p:cNvSpPr/>
          <p:nvPr/>
        </p:nvSpPr>
        <p:spPr>
          <a:xfrm>
            <a:off x="10459435" y="4373760"/>
            <a:ext cx="1511300" cy="5665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Middle East (1)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323D2E0-28AF-437F-49F8-894C7F7AFA02}"/>
              </a:ext>
            </a:extLst>
          </p:cNvPr>
          <p:cNvCxnSpPr>
            <a:cxnSpLocks/>
          </p:cNvCxnSpPr>
          <p:nvPr/>
        </p:nvCxnSpPr>
        <p:spPr>
          <a:xfrm flipH="1" flipV="1">
            <a:off x="7124700" y="3708400"/>
            <a:ext cx="3402461" cy="9987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C86FEA6-9E86-26AB-5629-CC0208B761B9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8609505" y="3128620"/>
            <a:ext cx="1748440" cy="440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A72C018-67AA-4E8D-C795-251DCBFD18FF}"/>
              </a:ext>
            </a:extLst>
          </p:cNvPr>
          <p:cNvSpPr/>
          <p:nvPr/>
        </p:nvSpPr>
        <p:spPr>
          <a:xfrm>
            <a:off x="6096000" y="1604023"/>
            <a:ext cx="1873250" cy="59632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United Kingdom</a:t>
            </a:r>
          </a:p>
          <a:p>
            <a:pPr algn="ctr"/>
            <a:r>
              <a:rPr lang="en-US">
                <a:solidFill>
                  <a:schemeClr val="tx2"/>
                </a:solidFill>
              </a:rPr>
              <a:t>(1)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0AB5550-8ACA-7583-8F5E-9CA5B68E97C1}"/>
              </a:ext>
            </a:extLst>
          </p:cNvPr>
          <p:cNvCxnSpPr/>
          <p:nvPr/>
        </p:nvCxnSpPr>
        <p:spPr>
          <a:xfrm flipH="1">
            <a:off x="6096000" y="2130973"/>
            <a:ext cx="927100" cy="7143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E1491B2-7CC4-8D71-21B8-800DA85925B7}"/>
              </a:ext>
            </a:extLst>
          </p:cNvPr>
          <p:cNvCxnSpPr>
            <a:stCxn id="18" idx="0"/>
          </p:cNvCxnSpPr>
          <p:nvPr/>
        </p:nvCxnSpPr>
        <p:spPr>
          <a:xfrm flipV="1">
            <a:off x="6543675" y="4408971"/>
            <a:ext cx="136525" cy="10766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377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0F8DE00-6492-930A-E9A8-0B83B5131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3945"/>
          </a:xfrm>
        </p:spPr>
        <p:txBody>
          <a:bodyPr/>
          <a:lstStyle/>
          <a:p>
            <a:r>
              <a:rPr lang="en-US"/>
              <a:t>Technology Experts Group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62475-2604-F406-9449-255CD8A5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1230F3-2E7D-A8F9-9C12-7C6372D0E4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Update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C3210F-F7C3-551C-2249-DF957AA751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49136"/>
            <a:ext cx="4745376" cy="3894463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Artificial intelligence and Data 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Ethical Use of AI and Data</a:t>
            </a:r>
            <a:endParaRPr lang="en-US" sz="2000" dirty="0">
              <a:ea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Data Retention and Privacy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4" name="Picture 13" descr="Business people video conferencing">
            <a:extLst>
              <a:ext uri="{FF2B5EF4-FFF2-40B4-BE49-F238E27FC236}">
                <a16:creationId xmlns:a16="http://schemas.microsoft.com/office/drawing/2014/main" id="{522D02EF-E355-06B1-376D-B666E6774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962" y="1973157"/>
            <a:ext cx="5745572" cy="382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213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EB2A2-93E9-0824-F97F-CFC207AE2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TWG Initiative and Focus for 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842497-2EF8-50D4-FF4F-08E381B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0760D1-45DA-A66A-1266-945FA01F6D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EBE1384-7CA4-FDB7-AE91-2138020462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4090" y="1986213"/>
            <a:ext cx="4639210" cy="3495050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ctr"/>
            <a:r>
              <a:rPr lang="en-US" sz="2000"/>
              <a:t>Environmental Scanning</a:t>
            </a:r>
          </a:p>
          <a:p>
            <a:pPr algn="ctr"/>
            <a:r>
              <a:rPr lang="en-US" sz="2000"/>
              <a:t>Board Education</a:t>
            </a:r>
          </a:p>
          <a:p>
            <a:pPr algn="ctr"/>
            <a:r>
              <a:rPr lang="en-US" sz="2000"/>
              <a:t>Technology Podcasts</a:t>
            </a:r>
          </a:p>
          <a:p>
            <a:pPr algn="ctr"/>
            <a:r>
              <a:rPr lang="en-US" sz="2000"/>
              <a:t>Exploring the IESBA Code </a:t>
            </a:r>
          </a:p>
          <a:p>
            <a:pPr algn="ctr"/>
            <a:r>
              <a:rPr lang="en-US" sz="2000"/>
              <a:t>Stakeholder Engagement</a:t>
            </a:r>
          </a:p>
          <a:p>
            <a:pPr algn="ctr"/>
            <a:r>
              <a:rPr lang="en-US" sz="2000"/>
              <a:t>Continued IAASB Coordination</a:t>
            </a:r>
          </a:p>
        </p:txBody>
      </p:sp>
      <p:pic>
        <p:nvPicPr>
          <p:cNvPr id="15" name="Picture 14" descr="Network with pins">
            <a:extLst>
              <a:ext uri="{FF2B5EF4-FFF2-40B4-BE49-F238E27FC236}">
                <a16:creationId xmlns:a16="http://schemas.microsoft.com/office/drawing/2014/main" id="{3F4B1E3B-49FB-079B-CAF9-4832CEE60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986213"/>
            <a:ext cx="5255405" cy="349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96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A72B9-723A-48D9-A333-DE54EF6DE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7B724D2D-EC11-E4DF-01A5-63EB45F0FC7A}"/>
              </a:ext>
            </a:extLst>
          </p:cNvPr>
          <p:cNvSpPr/>
          <p:nvPr/>
        </p:nvSpPr>
        <p:spPr>
          <a:xfrm>
            <a:off x="6786389" y="1820796"/>
            <a:ext cx="5272683" cy="42127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89A898-4659-758F-5104-77D296CA4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Latest on AI Models</a:t>
            </a:r>
            <a:endParaRPr lang="en-US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1147E0-C9B6-615D-A6CB-56C522DB8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>
                <a:cs typeface="Arial" panose="020B0604020202020204" pitchFamily="34" charset="0"/>
              </a:rPr>
              <a:pPr/>
              <a:t>6</a:t>
            </a:fld>
            <a:endParaRPr lang="en-US"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96052-FD77-2BDF-2347-9DC4A0396F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atin typeface="+mn-lt"/>
                <a:cs typeface="Arial" panose="020B0604020202020204" pitchFamily="34" charset="0"/>
              </a:rPr>
              <a:t>The good, the bad and the “ugly”</a:t>
            </a:r>
          </a:p>
        </p:txBody>
      </p:sp>
      <p:sp>
        <p:nvSpPr>
          <p:cNvPr id="8" name="Flowchart: Stored Data 7">
            <a:extLst>
              <a:ext uri="{FF2B5EF4-FFF2-40B4-BE49-F238E27FC236}">
                <a16:creationId xmlns:a16="http://schemas.microsoft.com/office/drawing/2014/main" id="{4C91F8EE-3F63-3942-B354-F334ECFF825B}"/>
              </a:ext>
            </a:extLst>
          </p:cNvPr>
          <p:cNvSpPr/>
          <p:nvPr/>
        </p:nvSpPr>
        <p:spPr>
          <a:xfrm rot="10800000">
            <a:off x="1712782" y="2757122"/>
            <a:ext cx="1548667" cy="601219"/>
          </a:xfrm>
          <a:prstGeom prst="flowChartOnlineStorage">
            <a:avLst/>
          </a:prstGeom>
          <a:solidFill>
            <a:schemeClr val="accent2"/>
          </a:solidFill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9" name="Flowchart: Stored Data 8">
            <a:extLst>
              <a:ext uri="{FF2B5EF4-FFF2-40B4-BE49-F238E27FC236}">
                <a16:creationId xmlns:a16="http://schemas.microsoft.com/office/drawing/2014/main" id="{728E3202-D7E9-390E-0D87-426BA9E5E24D}"/>
              </a:ext>
            </a:extLst>
          </p:cNvPr>
          <p:cNvSpPr/>
          <p:nvPr/>
        </p:nvSpPr>
        <p:spPr>
          <a:xfrm rot="10800000">
            <a:off x="1721451" y="3779553"/>
            <a:ext cx="1548667" cy="601219"/>
          </a:xfrm>
          <a:prstGeom prst="flowChartOnlineStorage">
            <a:avLst/>
          </a:prstGeom>
          <a:solidFill>
            <a:schemeClr val="accent2"/>
          </a:solidFill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EA9537-E35C-D830-4FE0-6A761077EC3F}"/>
              </a:ext>
            </a:extLst>
          </p:cNvPr>
          <p:cNvSpPr txBox="1"/>
          <p:nvPr/>
        </p:nvSpPr>
        <p:spPr>
          <a:xfrm>
            <a:off x="2063313" y="2888455"/>
            <a:ext cx="847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Arial" panose="020B0604020202020204" pitchFamily="34" charset="0"/>
              </a:rPr>
              <a:t>January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1FA828-772B-E1EC-E4EB-3C05E0FF553E}"/>
              </a:ext>
            </a:extLst>
          </p:cNvPr>
          <p:cNvSpPr txBox="1"/>
          <p:nvPr/>
        </p:nvSpPr>
        <p:spPr>
          <a:xfrm>
            <a:off x="2061466" y="3921372"/>
            <a:ext cx="947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Arial" panose="020B0604020202020204" pitchFamily="34" charset="0"/>
              </a:rPr>
              <a:t>February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541500-1ED7-3BF8-4E5C-8EFF120B411E}"/>
              </a:ext>
            </a:extLst>
          </p:cNvPr>
          <p:cNvSpPr txBox="1"/>
          <p:nvPr/>
        </p:nvSpPr>
        <p:spPr>
          <a:xfrm>
            <a:off x="1134635" y="2881999"/>
            <a:ext cx="704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2025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FDCF61-EBB2-1ED5-9D4D-68ED6618863F}"/>
              </a:ext>
            </a:extLst>
          </p:cNvPr>
          <p:cNvCxnSpPr>
            <a:cxnSpLocks/>
          </p:cNvCxnSpPr>
          <p:nvPr/>
        </p:nvCxnSpPr>
        <p:spPr>
          <a:xfrm>
            <a:off x="3162300" y="2757122"/>
            <a:ext cx="3194762" cy="14395"/>
          </a:xfrm>
          <a:prstGeom prst="line">
            <a:avLst/>
          </a:prstGeom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E536C0-DA6B-ED45-1E9A-FA7BA13E735F}"/>
              </a:ext>
            </a:extLst>
          </p:cNvPr>
          <p:cNvCxnSpPr>
            <a:cxnSpLocks/>
          </p:cNvCxnSpPr>
          <p:nvPr/>
        </p:nvCxnSpPr>
        <p:spPr>
          <a:xfrm>
            <a:off x="2610343" y="3775946"/>
            <a:ext cx="3746719" cy="0"/>
          </a:xfrm>
          <a:prstGeom prst="line">
            <a:avLst/>
          </a:prstGeom>
          <a:ln>
            <a:solidFill>
              <a:schemeClr val="accent6">
                <a:lumMod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DFA7C50-6E36-C931-EB58-38E918B4A194}"/>
              </a:ext>
            </a:extLst>
          </p:cNvPr>
          <p:cNvSpPr txBox="1"/>
          <p:nvPr/>
        </p:nvSpPr>
        <p:spPr>
          <a:xfrm>
            <a:off x="1134635" y="1978131"/>
            <a:ext cx="321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Recent developments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7985B7-9DB4-2314-3256-41BD49678F6B}"/>
              </a:ext>
            </a:extLst>
          </p:cNvPr>
          <p:cNvSpPr txBox="1"/>
          <p:nvPr/>
        </p:nvSpPr>
        <p:spPr>
          <a:xfrm>
            <a:off x="7101160" y="1976124"/>
            <a:ext cx="1627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Challenges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7F2558-DECF-B210-4D82-41C3177EBBAF}"/>
              </a:ext>
            </a:extLst>
          </p:cNvPr>
          <p:cNvSpPr txBox="1"/>
          <p:nvPr/>
        </p:nvSpPr>
        <p:spPr>
          <a:xfrm>
            <a:off x="8256836" y="4784191"/>
            <a:ext cx="1979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Global data privacy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7F6A6F-31DF-2D0D-3617-E16A588F5CFD}"/>
              </a:ext>
            </a:extLst>
          </p:cNvPr>
          <p:cNvSpPr txBox="1"/>
          <p:nvPr/>
        </p:nvSpPr>
        <p:spPr>
          <a:xfrm>
            <a:off x="8219025" y="3822740"/>
            <a:ext cx="2334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Lack of reliability / bias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1F0C0D-13B9-2247-36F9-39F85124314E}"/>
              </a:ext>
            </a:extLst>
          </p:cNvPr>
          <p:cNvSpPr txBox="1"/>
          <p:nvPr/>
        </p:nvSpPr>
        <p:spPr>
          <a:xfrm>
            <a:off x="8215327" y="2961897"/>
            <a:ext cx="3843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Hallucinations / inaccurate information</a:t>
            </a:r>
          </a:p>
        </p:txBody>
      </p:sp>
      <p:pic>
        <p:nvPicPr>
          <p:cNvPr id="50" name="Graphic 49" descr="Artificial Intelligence with solid fill">
            <a:extLst>
              <a:ext uri="{FF2B5EF4-FFF2-40B4-BE49-F238E27FC236}">
                <a16:creationId xmlns:a16="http://schemas.microsoft.com/office/drawing/2014/main" id="{EF3E10B4-724F-6136-CAB8-07F06AC03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65170" y="2539364"/>
            <a:ext cx="914400" cy="914400"/>
          </a:xfrm>
          <a:prstGeom prst="rect">
            <a:avLst/>
          </a:prstGeom>
        </p:spPr>
      </p:pic>
      <p:pic>
        <p:nvPicPr>
          <p:cNvPr id="52" name="Graphic 51" descr="Artificial Intelligence outline">
            <a:extLst>
              <a:ext uri="{FF2B5EF4-FFF2-40B4-BE49-F238E27FC236}">
                <a16:creationId xmlns:a16="http://schemas.microsoft.com/office/drawing/2014/main" id="{6A60C133-A25E-6B49-242D-93277E369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10634" y="2689364"/>
            <a:ext cx="914400" cy="914400"/>
          </a:xfrm>
          <a:prstGeom prst="rect">
            <a:avLst/>
          </a:prstGeom>
        </p:spPr>
      </p:pic>
      <p:pic>
        <p:nvPicPr>
          <p:cNvPr id="56" name="Graphic 55" descr="Earth globe: Africa and Europe with solid fill">
            <a:extLst>
              <a:ext uri="{FF2B5EF4-FFF2-40B4-BE49-F238E27FC236}">
                <a16:creationId xmlns:a16="http://schemas.microsoft.com/office/drawing/2014/main" id="{57848823-DE8E-0F5B-3868-80E62C4E0C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22424" y="4596584"/>
            <a:ext cx="914400" cy="914400"/>
          </a:xfrm>
          <a:prstGeom prst="rect">
            <a:avLst/>
          </a:prstGeom>
        </p:spPr>
      </p:pic>
      <p:pic>
        <p:nvPicPr>
          <p:cNvPr id="64" name="Graphic 63" descr="Eye Scan with solid fill">
            <a:extLst>
              <a:ext uri="{FF2B5EF4-FFF2-40B4-BE49-F238E27FC236}">
                <a16:creationId xmlns:a16="http://schemas.microsoft.com/office/drawing/2014/main" id="{C48A8BB5-A6E6-C2F7-2350-595545E2A6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05030" y="3633449"/>
            <a:ext cx="914400" cy="914400"/>
          </a:xfrm>
          <a:prstGeom prst="rect">
            <a:avLst/>
          </a:prstGeom>
        </p:spPr>
      </p:pic>
      <p:pic>
        <p:nvPicPr>
          <p:cNvPr id="69" name="Picture 10" descr="Deepseek Translation vs ChatGPT Translation - Language Scientific">
            <a:extLst>
              <a:ext uri="{FF2B5EF4-FFF2-40B4-BE49-F238E27FC236}">
                <a16:creationId xmlns:a16="http://schemas.microsoft.com/office/drawing/2014/main" id="{04FC7CBD-698F-8E84-0414-7B6B2ED5FC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5" b="34729"/>
          <a:stretch/>
        </p:blipFill>
        <p:spPr bwMode="auto">
          <a:xfrm>
            <a:off x="3536227" y="2888990"/>
            <a:ext cx="1325488" cy="46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8">
            <a:extLst>
              <a:ext uri="{FF2B5EF4-FFF2-40B4-BE49-F238E27FC236}">
                <a16:creationId xmlns:a16="http://schemas.microsoft.com/office/drawing/2014/main" id="{6BBE4714-67C8-1F19-A979-1A032B506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902" y="4538227"/>
            <a:ext cx="776450" cy="16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6" descr="ChatGPT logo PNG transparent image download, size: 1996x588px">
            <a:extLst>
              <a:ext uri="{FF2B5EF4-FFF2-40B4-BE49-F238E27FC236}">
                <a16:creationId xmlns:a16="http://schemas.microsoft.com/office/drawing/2014/main" id="{E29A1A22-A270-14AE-E72B-45236F754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902" y="4896846"/>
            <a:ext cx="1061509" cy="31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4F9B0ECF-AE33-BA1D-AA65-C0FBE9D5CE90}"/>
              </a:ext>
            </a:extLst>
          </p:cNvPr>
          <p:cNvSpPr txBox="1"/>
          <p:nvPr/>
        </p:nvSpPr>
        <p:spPr>
          <a:xfrm>
            <a:off x="4954651" y="2992674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err="1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DeepSeek</a:t>
            </a:r>
            <a:r>
              <a:rPr lang="en-US" sz="1400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 R1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2F8AE1-72C5-BBCA-835F-94BA535F314A}"/>
              </a:ext>
            </a:extLst>
          </p:cNvPr>
          <p:cNvSpPr txBox="1"/>
          <p:nvPr/>
        </p:nvSpPr>
        <p:spPr>
          <a:xfrm>
            <a:off x="5006725" y="4044704"/>
            <a:ext cx="665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Grok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5E9A49-FAE6-51C7-A64B-2960F15341B3}"/>
              </a:ext>
            </a:extLst>
          </p:cNvPr>
          <p:cNvSpPr txBox="1"/>
          <p:nvPr/>
        </p:nvSpPr>
        <p:spPr>
          <a:xfrm>
            <a:off x="5006725" y="4468912"/>
            <a:ext cx="1510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Claude 3.7 Sonnet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658994-D14C-177F-8E4E-86DB8AB9A483}"/>
              </a:ext>
            </a:extLst>
          </p:cNvPr>
          <p:cNvSpPr txBox="1"/>
          <p:nvPr/>
        </p:nvSpPr>
        <p:spPr>
          <a:xfrm>
            <a:off x="5006725" y="4893119"/>
            <a:ext cx="112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ChatGPT 4.5 </a:t>
            </a:r>
          </a:p>
          <a:p>
            <a:r>
              <a:rPr lang="en-US" sz="1400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(prerelease)</a:t>
            </a:r>
          </a:p>
        </p:txBody>
      </p:sp>
      <p:pic>
        <p:nvPicPr>
          <p:cNvPr id="2052" name="Picture 4" descr="Grok Logo and symbol, meaning, history, PNG, brand">
            <a:extLst>
              <a:ext uri="{FF2B5EF4-FFF2-40B4-BE49-F238E27FC236}">
                <a16:creationId xmlns:a16="http://schemas.microsoft.com/office/drawing/2014/main" id="{EE5CEC52-E55C-DD65-8AC9-496F0350F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902" y="3926734"/>
            <a:ext cx="822690" cy="46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Gemini AI | Vivantio">
            <a:extLst>
              <a:ext uri="{FF2B5EF4-FFF2-40B4-BE49-F238E27FC236}">
                <a16:creationId xmlns:a16="http://schemas.microsoft.com/office/drawing/2014/main" id="{B6F701E1-E4A9-EB24-9321-5D81EE6482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3" t="25969" r="18694" b="22436"/>
          <a:stretch/>
        </p:blipFill>
        <p:spPr bwMode="auto">
          <a:xfrm>
            <a:off x="4788440" y="6332645"/>
            <a:ext cx="1066801" cy="47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Download the Microsoft Copilot AI Mobile App | Microsoft Copilot">
            <a:extLst>
              <a:ext uri="{FF2B5EF4-FFF2-40B4-BE49-F238E27FC236}">
                <a16:creationId xmlns:a16="http://schemas.microsoft.com/office/drawing/2014/main" id="{194E36AB-CFF0-36BC-989E-A3B8E0C3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495" y="6375568"/>
            <a:ext cx="1032012" cy="29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1C2542B-DB5A-10E8-9FD2-5A1AA54D69A2}"/>
              </a:ext>
            </a:extLst>
          </p:cNvPr>
          <p:cNvSpPr txBox="1"/>
          <p:nvPr/>
        </p:nvSpPr>
        <p:spPr>
          <a:xfrm>
            <a:off x="4949311" y="6000774"/>
            <a:ext cx="1608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>
                <a:solidFill>
                  <a:schemeClr val="accent6">
                    <a:lumMod val="10000"/>
                  </a:schemeClr>
                </a:solidFill>
                <a:cs typeface="Arial" panose="020B0604020202020204" pitchFamily="34" charset="0"/>
              </a:rPr>
              <a:t>[Other examples]</a:t>
            </a:r>
          </a:p>
        </p:txBody>
      </p:sp>
    </p:spTree>
    <p:extLst>
      <p:ext uri="{BB962C8B-B14F-4D97-AF65-F5344CB8AC3E}">
        <p14:creationId xmlns:p14="http://schemas.microsoft.com/office/powerpoint/2010/main" val="1719900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4C955-2738-9AF0-03D2-898AA81C6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F03F2-7DFE-4657-BCBA-E593B28F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Latest on AI Models</a:t>
            </a:r>
            <a:endParaRPr lang="en-US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01F2AF-36F6-FADE-5866-9FAD985A8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>
                <a:cs typeface="Arial" panose="020B0604020202020204" pitchFamily="34" charset="0"/>
              </a:rPr>
              <a:pPr/>
              <a:t>7</a:t>
            </a:fld>
            <a:endParaRPr lang="en-US"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11C49E-2409-A7F1-53E2-67B739F54E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atin typeface="+mn-lt"/>
                <a:cs typeface="Arial" panose="020B0604020202020204" pitchFamily="34" charset="0"/>
              </a:rPr>
              <a:t>The good, the bad and the “ugly”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17B4D2-D620-834E-550A-F4FF7189FC19}"/>
              </a:ext>
            </a:extLst>
          </p:cNvPr>
          <p:cNvSpPr txBox="1"/>
          <p:nvPr/>
        </p:nvSpPr>
        <p:spPr>
          <a:xfrm>
            <a:off x="1042603" y="2040742"/>
            <a:ext cx="512555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6">
                    <a:lumMod val="10000"/>
                  </a:schemeClr>
                </a:solidFill>
              </a:rPr>
              <a:t>Karbon State of AI in Accounting Report</a:t>
            </a:r>
          </a:p>
          <a:p>
            <a:endParaRPr lang="en-US" sz="2000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More than 500 accounting professionals across six continents</a:t>
            </a:r>
          </a:p>
          <a:p>
            <a:endParaRPr lang="en-US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Key findings:</a:t>
            </a:r>
          </a:p>
          <a:p>
            <a:pPr marL="285750" indent="-285750">
              <a:buFontTx/>
              <a:buChar char="-"/>
            </a:pPr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Boosts efficiency</a:t>
            </a:r>
          </a:p>
          <a:p>
            <a:pPr marL="742950" lvl="1" indent="-285750">
              <a:buFontTx/>
              <a:buChar char="-"/>
            </a:pPr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Automating routine communicating tasks</a:t>
            </a:r>
          </a:p>
          <a:p>
            <a:pPr marL="285750" indent="-285750">
              <a:buFontTx/>
              <a:buChar char="-"/>
            </a:pPr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Underutilized for accounting functions</a:t>
            </a:r>
          </a:p>
          <a:p>
            <a:pPr marL="742950" lvl="1" indent="-285750">
              <a:buFontTx/>
              <a:buChar char="-"/>
            </a:pPr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Financial analysis, research</a:t>
            </a:r>
          </a:p>
          <a:p>
            <a:pPr marL="285750" indent="-285750">
              <a:buFontTx/>
              <a:buChar char="-"/>
            </a:pPr>
            <a:r>
              <a:rPr lang="en-US">
                <a:solidFill>
                  <a:schemeClr val="accent6">
                    <a:lumMod val="10000"/>
                  </a:schemeClr>
                </a:solidFill>
              </a:rPr>
              <a:t>Concerns about data security</a:t>
            </a:r>
          </a:p>
        </p:txBody>
      </p:sp>
      <p:pic>
        <p:nvPicPr>
          <p:cNvPr id="6" name="Picture 5" descr="Hands typing on keyboard">
            <a:extLst>
              <a:ext uri="{FF2B5EF4-FFF2-40B4-BE49-F238E27FC236}">
                <a16:creationId xmlns:a16="http://schemas.microsoft.com/office/drawing/2014/main" id="{36F90335-4014-AAB4-A925-051D3048C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790" y="2028062"/>
            <a:ext cx="514400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38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175C6-AF36-7895-54EC-AC23FA37B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Alignment Faking in LLM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371442-C700-A7EC-6F9E-6BB6D9AA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D35462-3ED4-8A78-7B24-95FA9D314E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A457E4-3ADA-F2CC-B88D-E8BF578836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799"/>
            <a:ext cx="10213522" cy="2583403"/>
          </a:xfrm>
        </p:spPr>
        <p:txBody>
          <a:bodyPr/>
          <a:lstStyle/>
          <a:p>
            <a:pPr algn="just">
              <a:spcBef>
                <a:spcPts val="750"/>
              </a:spcBef>
              <a:spcAft>
                <a:spcPts val="750"/>
              </a:spcAft>
            </a:pPr>
            <a:r>
              <a:rPr lang="en-US" sz="2000" b="1" i="0">
                <a:solidFill>
                  <a:srgbClr val="242424"/>
                </a:solidFill>
                <a:effectLst/>
                <a:latin typeface="+mn-lt"/>
              </a:rPr>
              <a:t>Alignment faking occurs when LLMs appear to follow ethical guidelines and user instructions but do not genuinely understand or adhere to them.</a:t>
            </a:r>
          </a:p>
          <a:p>
            <a:pPr marL="285750" indent="-285750" algn="l">
              <a:spcBef>
                <a:spcPts val="75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i="0">
                <a:solidFill>
                  <a:srgbClr val="242424"/>
                </a:solidFill>
                <a:effectLst/>
                <a:latin typeface="+mn-lt"/>
              </a:rPr>
              <a:t>Challenges in Detection</a:t>
            </a:r>
          </a:p>
          <a:p>
            <a:pPr marL="285750" indent="-285750" algn="l">
              <a:spcBef>
                <a:spcPts val="75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i="0">
                <a:solidFill>
                  <a:srgbClr val="242424"/>
                </a:solidFill>
                <a:effectLst/>
                <a:latin typeface="+mn-lt"/>
              </a:rPr>
              <a:t>Safety Implications</a:t>
            </a:r>
          </a:p>
          <a:p>
            <a:pPr marL="285750" indent="-285750" algn="l">
              <a:spcBef>
                <a:spcPts val="75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i="0">
                <a:solidFill>
                  <a:srgbClr val="242424"/>
                </a:solidFill>
                <a:effectLst/>
                <a:latin typeface="+mn-lt"/>
              </a:rPr>
              <a:t>Proposed Solutions</a:t>
            </a:r>
          </a:p>
          <a:p>
            <a:endParaRPr lang="en-US" u="sng">
              <a:solidFill>
                <a:srgbClr val="0000FF"/>
              </a:solidFill>
              <a:latin typeface="+mn-lt"/>
              <a:ea typeface="Times New Roman" panose="02020603050405020304" pitchFamily="18" charset="0"/>
              <a:cs typeface="Arial" panose="020B0604020202020204" pitchFamily="34" charset="0"/>
              <a:hlinkClick r:id="rId3"/>
            </a:endParaRPr>
          </a:p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958F21-8D23-6460-B5D6-DBF49ED087BF}"/>
              </a:ext>
            </a:extLst>
          </p:cNvPr>
          <p:cNvSpPr txBox="1"/>
          <p:nvPr/>
        </p:nvSpPr>
        <p:spPr>
          <a:xfrm>
            <a:off x="1028699" y="5539109"/>
            <a:ext cx="57313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Anthropic. "Alignment faking in large language models" Anthropic Research, December 18, 2024</a:t>
            </a:r>
            <a:endParaRPr lang="en-US" sz="14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/>
          </a:p>
        </p:txBody>
      </p:sp>
      <p:pic>
        <p:nvPicPr>
          <p:cNvPr id="9" name="Picture 8" descr="A robot with a face">
            <a:extLst>
              <a:ext uri="{FF2B5EF4-FFF2-40B4-BE49-F238E27FC236}">
                <a16:creationId xmlns:a16="http://schemas.microsoft.com/office/drawing/2014/main" id="{2B2A5379-B85C-22E2-83AD-0F947F797D6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46"/>
          <a:stretch/>
        </p:blipFill>
        <p:spPr>
          <a:xfrm>
            <a:off x="6874328" y="2394982"/>
            <a:ext cx="5317671" cy="442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3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628BF-8EA1-D5B7-3EE6-01182A32C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Artificial Intelligence Summit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ED387D-20ED-6F79-1384-16D4E7BE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0C49B-6A8F-6009-6DB7-5804AC18C2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Key themes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727140-1363-613C-1181-83AC12DE29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958341"/>
            <a:ext cx="9905977" cy="366875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Public-Interest 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Future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Investment and 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Ethics and Trust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Global Governance</a:t>
            </a:r>
          </a:p>
        </p:txBody>
      </p:sp>
      <p:pic>
        <p:nvPicPr>
          <p:cNvPr id="1026" name="Picture 2" descr="FRANCE-AI-SUMMIT">
            <a:extLst>
              <a:ext uri="{FF2B5EF4-FFF2-40B4-BE49-F238E27FC236}">
                <a16:creationId xmlns:a16="http://schemas.microsoft.com/office/drawing/2014/main" id="{A69DCEAD-40E0-091A-DBE8-05DA2836A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453" y="1856122"/>
            <a:ext cx="6295511" cy="419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15376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2CAF5E172CBE48B91765D9A27EE43E" ma:contentTypeVersion="8" ma:contentTypeDescription="Create a new document." ma:contentTypeScope="" ma:versionID="029bb2ea6f4389c0e12a4d086865c5f3">
  <xsd:schema xmlns:xsd="http://www.w3.org/2001/XMLSchema" xmlns:xs="http://www.w3.org/2001/XMLSchema" xmlns:p="http://schemas.microsoft.com/office/2006/metadata/properties" xmlns:ns2="79bc775b-b7f8-4180-b6c0-efe92caddf77" targetNamespace="http://schemas.microsoft.com/office/2006/metadata/properties" ma:root="true" ma:fieldsID="f024733f3c597c0e1bb8dc37bc68f47b" ns2:_="">
    <xsd:import namespace="79bc775b-b7f8-4180-b6c0-efe92caddf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bc775b-b7f8-4180-b6c0-efe92caddf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61F9F4-FFB0-408C-AE8C-B216F3F61704}">
  <ds:schemaRefs>
    <ds:schemaRef ds:uri="79bc775b-b7f8-4180-b6c0-efe92caddf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9bc775b-b7f8-4180-b6c0-efe92caddf7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1</TotalTime>
  <Words>304</Words>
  <Application>Microsoft Office PowerPoint</Application>
  <PresentationFormat>Widescreen</PresentationFormat>
  <Paragraphs>96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Montserrat</vt:lpstr>
      <vt:lpstr>Wingdings</vt:lpstr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PowerPoint Presentation</vt:lpstr>
      <vt:lpstr>Agenda</vt:lpstr>
      <vt:lpstr>Technology Experts Group</vt:lpstr>
      <vt:lpstr>Technology Experts Group</vt:lpstr>
      <vt:lpstr>TWG Initiative and Focus for 2025</vt:lpstr>
      <vt:lpstr>Latest on AI Models</vt:lpstr>
      <vt:lpstr>Latest on AI Models</vt:lpstr>
      <vt:lpstr>Alignment Faking in LLM</vt:lpstr>
      <vt:lpstr>Artificial Intelligence Summit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lastModifiedBy>Jeanne Viljoen</cp:lastModifiedBy>
  <cp:revision>1</cp:revision>
  <cp:lastPrinted>2025-03-11T11:59:24Z</cp:lastPrinted>
  <dcterms:created xsi:type="dcterms:W3CDTF">2024-07-30T18:40:14Z</dcterms:created>
  <dcterms:modified xsi:type="dcterms:W3CDTF">2025-03-11T11:59:45Z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0x010100A02CAF5E172CBE48B91765D9A27EE43E</vt:lpwstr>
  </property>
  <property fmtid="{D5CDD505-2E9C-101B-9397-08002B2CF9AE}" pid="3" name="MediaServiceImageTags">
    <vt:lpwstr/>
  </property>
</Properties>
</file>