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1" r:id="rId4"/>
    <p:sldMasterId id="2147483975" r:id="rId5"/>
    <p:sldMasterId id="2147483982" r:id="rId6"/>
    <p:sldMasterId id="2147483992" r:id="rId7"/>
    <p:sldMasterId id="2147483999" r:id="rId8"/>
    <p:sldMasterId id="2147484006" r:id="rId9"/>
    <p:sldMasterId id="2147484013" r:id="rId10"/>
  </p:sldMasterIdLst>
  <p:notesMasterIdLst>
    <p:notesMasterId r:id="rId22"/>
  </p:notesMasterIdLst>
  <p:handoutMasterIdLst>
    <p:handoutMasterId r:id="rId23"/>
  </p:handoutMasterIdLst>
  <p:sldIdLst>
    <p:sldId id="2147472237" r:id="rId11"/>
    <p:sldId id="274" r:id="rId12"/>
    <p:sldId id="2147472288" r:id="rId13"/>
    <p:sldId id="2147472293" r:id="rId14"/>
    <p:sldId id="258" r:id="rId15"/>
    <p:sldId id="2147472236" r:id="rId16"/>
    <p:sldId id="292" r:id="rId17"/>
    <p:sldId id="2147472201" r:id="rId18"/>
    <p:sldId id="294" r:id="rId19"/>
    <p:sldId id="2147472205" r:id="rId20"/>
    <p:sldId id="2147472294" r:id="rId21"/>
  </p:sldIdLst>
  <p:sldSz cx="12192000" cy="6858000"/>
  <p:notesSz cx="7004050" cy="9290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2AAFBA-E39E-4827-944E-4BAD445F6401}">
          <p14:sldIdLst>
            <p14:sldId id="2147472237"/>
            <p14:sldId id="274"/>
            <p14:sldId id="2147472288"/>
            <p14:sldId id="2147472293"/>
            <p14:sldId id="258"/>
            <p14:sldId id="2147472236"/>
            <p14:sldId id="292"/>
            <p14:sldId id="2147472201"/>
            <p14:sldId id="294"/>
            <p14:sldId id="2147472205"/>
            <p14:sldId id="2147472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1B4E009-0569-A402-D4EF-1C93507A8624}" name="Claire Grayston" initials="CG" userId="S::ClaireGrayston@iaasb.org::a54eba8d-3b58-4427-a862-9b941ce461dd" providerId="AD"/>
  <p188:author id="{E0713B1A-C97C-D931-C473-A555025FA3C2}" name="Ida Diu" initials="ID" userId="S::IdaDiu@iaasb.org::29ccfda3-e8a7-4622-8f11-8ac1a07b75dd" providerId="AD"/>
  <p188:author id="{2DB22629-5B86-A429-F91D-B29B44DE4773}" name="Megan Hartman" initials="MH" userId="S::MeganHartman@ifac.org::56d6b706-209a-4a47-89d9-1ca5f4a96e4e" providerId="AD"/>
  <p188:author id="{57ABB731-887E-C94D-23D0-92A02692FA0F}" name="Tom Seidenstein" initials="TS" userId="S::TomSeidenstein@iaasb.org::0a71646e-4534-45a3-882c-c3b5a8833ce8" providerId="AD"/>
  <p188:author id="{73BFA935-47F8-803E-3C97-0662AE950832}" name="Ida Diu" initials="IDA" userId="Ida Diu" providerId="None"/>
  <p188:author id="{A2A5E347-AFDB-919D-F1D8-7ABA776AED65}" name="Kazuko Yoshimura" initials="KY" userId="S::kazukoyoshimura@iaasb.org::dcdf927f-d4e3-4271-ab1d-85c7ccd68b3b" providerId="AD"/>
  <p188:author id="{43CDA678-0F18-81E2-E429-3C55CE8926F2}" name="Jane Talatala" initials="JT" userId="S::JaneTalatala@iaasb.org::0b75c357-2d7f-4a9b-be6b-0a67c58966d1" providerId="AD"/>
  <p188:author id="{5D668591-887B-B86C-A999-AC569E606D19}" name="Claire Grayston" initials="CG" userId="S::clairegrayston@iaasb.org::a54eba8d-3b58-4427-a862-9b941ce461dd" providerId="AD"/>
  <p188:author id="{6F539EBA-415A-B1EA-B55B-88B3300C0372}" name="Nathalie Baumgaertener Dutang" initials="NBD" userId="S::NathalieBaumgaertenerDutang@iaasb.org::f910c9d3-ed58-4fbc-9be5-8f315fa98f3e" providerId="AD"/>
  <p188:author id="{A4201BBD-D233-70A5-3DB8-D643FB89FF8B}" name="Willie Botha" initials="WB" userId="S::WillieBotha@iaasb.org::1d64e684-352d-424c-a1f4-5d6d7c4ec44b" providerId="AD"/>
  <p188:author id="{F44400D2-E005-1013-44EB-0C89F22D3D14}" name="Kevin Reinhardt" initials="KR" userId="S::kevinreinhardt@iaasb.org::ccacebe1-f3fa-43e0-9179-ccab8746686b" providerId="AD"/>
  <p188:author id="{B5CC8DF7-48B6-5604-F0E7-734938723F92}" name="Corden, Julie" initials="CJ" userId="S::jcorden_deloitte.ca#ext#@ifac529.onmicrosoft.com::e01b750a-dcfb-4815-88de-94169dcfbf0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gan Zietsman" initials="MZ" lastIdx="62" clrIdx="0">
    <p:extLst>
      <p:ext uri="{19B8F6BF-5375-455C-9EA6-DF929625EA0E}">
        <p15:presenceInfo xmlns:p15="http://schemas.microsoft.com/office/powerpoint/2012/main" userId="Megan Zietsman" providerId="None"/>
      </p:ext>
    </p:extLst>
  </p:cmAuthor>
  <p:cmAuthor id="2" name="Dan Montgomery" initials="DM" lastIdx="2" clrIdx="1">
    <p:extLst>
      <p:ext uri="{19B8F6BF-5375-455C-9EA6-DF929625EA0E}">
        <p15:presenceInfo xmlns:p15="http://schemas.microsoft.com/office/powerpoint/2012/main" userId="8ba5e3d143c5e0b2" providerId="Windows Live"/>
      </p:ext>
    </p:extLst>
  </p:cmAuthor>
  <p:cmAuthor id="3" name="Natalie Klonaridis" initials="NK" lastIdx="14" clrIdx="2">
    <p:extLst>
      <p:ext uri="{19B8F6BF-5375-455C-9EA6-DF929625EA0E}">
        <p15:presenceInfo xmlns:p15="http://schemas.microsoft.com/office/powerpoint/2012/main" userId="S-1-5-21-1801674531-1972579041-839522115-13323" providerId="AD"/>
      </p:ext>
    </p:extLst>
  </p:cmAuthor>
  <p:cmAuthor id="4" name="James Grosvenor" initials="JG" lastIdx="2" clrIdx="3">
    <p:extLst>
      <p:ext uri="{19B8F6BF-5375-455C-9EA6-DF929625EA0E}">
        <p15:presenceInfo xmlns:p15="http://schemas.microsoft.com/office/powerpoint/2012/main" userId="S-1-5-21-1801674531-1972579041-839522115-17641" providerId="AD"/>
      </p:ext>
    </p:extLst>
  </p:cmAuthor>
  <p:cmAuthor id="5" name="BJ" initials="BJ" lastIdx="4" clrIdx="4">
    <p:extLst>
      <p:ext uri="{19B8F6BF-5375-455C-9EA6-DF929625EA0E}">
        <p15:presenceInfo xmlns:p15="http://schemas.microsoft.com/office/powerpoint/2012/main" userId="BJ" providerId="None"/>
      </p:ext>
    </p:extLst>
  </p:cmAuthor>
  <p:cmAuthor id="6" name="French, Karin (GTI)" initials="FK(" lastIdx="1" clrIdx="5">
    <p:extLst>
      <p:ext uri="{19B8F6BF-5375-455C-9EA6-DF929625EA0E}">
        <p15:presenceInfo xmlns:p15="http://schemas.microsoft.com/office/powerpoint/2012/main" userId="S-1-5-21-507921405-362288127-725345543-304280" providerId="AD"/>
      </p:ext>
    </p:extLst>
  </p:cmAuthor>
  <p:cmAuthor id="7" name="Natalie Klonaridis" initials="NK [2]" lastIdx="28" clrIdx="6">
    <p:extLst>
      <p:ext uri="{19B8F6BF-5375-455C-9EA6-DF929625EA0E}">
        <p15:presenceInfo xmlns:p15="http://schemas.microsoft.com/office/powerpoint/2012/main" userId="S::NatalieKlonaridis@iaasb.org::f4aa4316-d059-440e-b12a-ca731c4153ce" providerId="AD"/>
      </p:ext>
    </p:extLst>
  </p:cmAuthor>
  <p:cmAuthor id="8" name="Joy Thurgood" initials="JT" lastIdx="10" clrIdx="7">
    <p:extLst>
      <p:ext uri="{19B8F6BF-5375-455C-9EA6-DF929625EA0E}">
        <p15:presenceInfo xmlns:p15="http://schemas.microsoft.com/office/powerpoint/2012/main" userId="S::JoyThurgood@iaasb.org::01610e7c-ea5a-4194-bb03-406d8259ff03" providerId="AD"/>
      </p:ext>
    </p:extLst>
  </p:cmAuthor>
  <p:cmAuthor id="9" name="Tom Seidenstein" initials="TS" lastIdx="13" clrIdx="8">
    <p:extLst>
      <p:ext uri="{19B8F6BF-5375-455C-9EA6-DF929625EA0E}">
        <p15:presenceInfo xmlns:p15="http://schemas.microsoft.com/office/powerpoint/2012/main" userId="S::TomSeidenstein@iaasb.org::0a71646e-4534-45a3-882c-c3b5a8833ce8" providerId="AD"/>
      </p:ext>
    </p:extLst>
  </p:cmAuthor>
  <p:cmAuthor id="10" name="Jane Talatala" initials="JT" lastIdx="1" clrIdx="9">
    <p:extLst>
      <p:ext uri="{19B8F6BF-5375-455C-9EA6-DF929625EA0E}">
        <p15:presenceInfo xmlns:p15="http://schemas.microsoft.com/office/powerpoint/2012/main" userId="S::JaneTalatala@iaasb.org::0b75c357-2d7f-4a9b-be6b-0a67c58966d1" providerId="AD"/>
      </p:ext>
    </p:extLst>
  </p:cmAuthor>
  <p:cmAuthor id="11" name="Beverley Bahlmann" initials="BB" lastIdx="5" clrIdx="10">
    <p:extLst>
      <p:ext uri="{19B8F6BF-5375-455C-9EA6-DF929625EA0E}">
        <p15:presenceInfo xmlns:p15="http://schemas.microsoft.com/office/powerpoint/2012/main" userId="S::beverleybahlmann@iaasb.org::26c932bf-e64d-4384-9c74-928387d01801" providerId="AD"/>
      </p:ext>
    </p:extLst>
  </p:cmAuthor>
  <p:cmAuthor id="12" name="Yvonne Chan" initials="YC" lastIdx="48" clrIdx="11">
    <p:extLst>
      <p:ext uri="{19B8F6BF-5375-455C-9EA6-DF929625EA0E}">
        <p15:presenceInfo xmlns:p15="http://schemas.microsoft.com/office/powerpoint/2012/main" userId="S::YvonneChan@iaasb.org::a2d74012-b4a3-4e68-a859-fa9ac816e5f7" providerId="AD"/>
      </p:ext>
    </p:extLst>
  </p:cmAuthor>
  <p:cmAuthor id="13" name="Brett James" initials="BJ" lastIdx="24" clrIdx="12">
    <p:extLst>
      <p:ext uri="{19B8F6BF-5375-455C-9EA6-DF929625EA0E}">
        <p15:presenceInfo xmlns:p15="http://schemas.microsoft.com/office/powerpoint/2012/main" userId="S::BrettJames@iaasb.org::7a107198-8c75-4344-900d-303402d948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4151"/>
    <a:srgbClr val="F3F7F6"/>
    <a:srgbClr val="637C79"/>
    <a:srgbClr val="4B5E7C"/>
    <a:srgbClr val="E8E4D7"/>
    <a:srgbClr val="2E4151"/>
    <a:srgbClr val="D9C49B"/>
    <a:srgbClr val="ABC2BD"/>
    <a:srgbClr val="CFD3D3"/>
    <a:srgbClr val="2D4151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A1D612-E695-4E4B-87C6-07318679842C}" v="15" dt="2025-03-11T21:15:56.8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0" autoAdjust="0"/>
    <p:restoredTop sz="96247" autoAdjust="0"/>
  </p:normalViewPr>
  <p:slideViewPr>
    <p:cSldViewPr snapToGrid="0">
      <p:cViewPr varScale="1">
        <p:scale>
          <a:sx n="92" d="100"/>
          <a:sy n="92" d="100"/>
        </p:scale>
        <p:origin x="48" y="14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4124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elo Giardina" userId="863b5486-9e78-4fab-a2af-1e069a1333ee" providerId="ADAL" clId="{04A2B91E-3903-4B29-ADB2-EFEA8E3F68EF}"/>
    <pc:docChg chg="undo custSel modSld">
      <pc:chgData name="Angelo Giardina" userId="863b5486-9e78-4fab-a2af-1e069a1333ee" providerId="ADAL" clId="{04A2B91E-3903-4B29-ADB2-EFEA8E3F68EF}" dt="2025-03-10T20:12:05.052" v="54" actId="207"/>
      <pc:docMkLst>
        <pc:docMk/>
      </pc:docMkLst>
      <pc:sldChg chg="delSp modSp mod">
        <pc:chgData name="Angelo Giardina" userId="863b5486-9e78-4fab-a2af-1e069a1333ee" providerId="ADAL" clId="{04A2B91E-3903-4B29-ADB2-EFEA8E3F68EF}" dt="2025-03-10T20:12:05.052" v="54" actId="207"/>
        <pc:sldMkLst>
          <pc:docMk/>
          <pc:sldMk cId="2383149850" sldId="294"/>
        </pc:sldMkLst>
        <pc:spChg chg="mod">
          <ac:chgData name="Angelo Giardina" userId="863b5486-9e78-4fab-a2af-1e069a1333ee" providerId="ADAL" clId="{04A2B91E-3903-4B29-ADB2-EFEA8E3F68EF}" dt="2025-03-10T20:12:00.616" v="53" actId="207"/>
          <ac:spMkLst>
            <pc:docMk/>
            <pc:sldMk cId="2383149850" sldId="294"/>
            <ac:spMk id="6" creationId="{1E4EB841-50D8-4AC0-24B8-1B477C579CEA}"/>
          </ac:spMkLst>
        </pc:spChg>
        <pc:spChg chg="del">
          <ac:chgData name="Angelo Giardina" userId="863b5486-9e78-4fab-a2af-1e069a1333ee" providerId="ADAL" clId="{04A2B91E-3903-4B29-ADB2-EFEA8E3F68EF}" dt="2025-03-10T12:13:49.281" v="22" actId="478"/>
          <ac:spMkLst>
            <pc:docMk/>
            <pc:sldMk cId="2383149850" sldId="294"/>
            <ac:spMk id="7" creationId="{64A54F80-B9B1-EB15-A6A8-5DD6A0161937}"/>
          </ac:spMkLst>
        </pc:spChg>
        <pc:spChg chg="mod">
          <ac:chgData name="Angelo Giardina" userId="863b5486-9e78-4fab-a2af-1e069a1333ee" providerId="ADAL" clId="{04A2B91E-3903-4B29-ADB2-EFEA8E3F68EF}" dt="2025-03-10T20:11:54.321" v="52" actId="207"/>
          <ac:spMkLst>
            <pc:docMk/>
            <pc:sldMk cId="2383149850" sldId="294"/>
            <ac:spMk id="11" creationId="{D813CA82-0C8F-0B08-6A94-8EE4A0DC5F20}"/>
          </ac:spMkLst>
        </pc:spChg>
        <pc:spChg chg="del">
          <ac:chgData name="Angelo Giardina" userId="863b5486-9e78-4fab-a2af-1e069a1333ee" providerId="ADAL" clId="{04A2B91E-3903-4B29-ADB2-EFEA8E3F68EF}" dt="2025-03-10T12:13:24.406" v="19" actId="478"/>
          <ac:spMkLst>
            <pc:docMk/>
            <pc:sldMk cId="2383149850" sldId="294"/>
            <ac:spMk id="12" creationId="{4368B073-A30A-2205-DD5E-9E13B2367A6A}"/>
          </ac:spMkLst>
        </pc:spChg>
        <pc:spChg chg="mod">
          <ac:chgData name="Angelo Giardina" userId="863b5486-9e78-4fab-a2af-1e069a1333ee" providerId="ADAL" clId="{04A2B91E-3903-4B29-ADB2-EFEA8E3F68EF}" dt="2025-03-10T20:12:05.052" v="54" actId="207"/>
          <ac:spMkLst>
            <pc:docMk/>
            <pc:sldMk cId="2383149850" sldId="294"/>
            <ac:spMk id="16" creationId="{9D044C7A-0553-31AC-5636-581E39DD5813}"/>
          </ac:spMkLst>
        </pc:spChg>
        <pc:spChg chg="mod">
          <ac:chgData name="Angelo Giardina" userId="863b5486-9e78-4fab-a2af-1e069a1333ee" providerId="ADAL" clId="{04A2B91E-3903-4B29-ADB2-EFEA8E3F68EF}" dt="2025-03-10T20:10:49.273" v="49" actId="12"/>
          <ac:spMkLst>
            <pc:docMk/>
            <pc:sldMk cId="2383149850" sldId="294"/>
            <ac:spMk id="17" creationId="{55BC27F7-0F6B-F665-221E-A10814CFD29C}"/>
          </ac:spMkLst>
        </pc:spChg>
        <pc:spChg chg="mod">
          <ac:chgData name="Angelo Giardina" userId="863b5486-9e78-4fab-a2af-1e069a1333ee" providerId="ADAL" clId="{04A2B91E-3903-4B29-ADB2-EFEA8E3F68EF}" dt="2025-03-10T20:10:37.070" v="47" actId="12"/>
          <ac:spMkLst>
            <pc:docMk/>
            <pc:sldMk cId="2383149850" sldId="294"/>
            <ac:spMk id="24" creationId="{88113799-AB57-5192-C887-5A48ECEC18A4}"/>
          </ac:spMkLst>
        </pc:spChg>
        <pc:spChg chg="mod">
          <ac:chgData name="Angelo Giardina" userId="863b5486-9e78-4fab-a2af-1e069a1333ee" providerId="ADAL" clId="{04A2B91E-3903-4B29-ADB2-EFEA8E3F68EF}" dt="2025-03-10T20:10:42.850" v="48" actId="12"/>
          <ac:spMkLst>
            <pc:docMk/>
            <pc:sldMk cId="2383149850" sldId="294"/>
            <ac:spMk id="25" creationId="{9C79137E-50AE-D09F-3A63-783C9DB51F08}"/>
          </ac:spMkLst>
        </pc:spChg>
        <pc:picChg chg="mod">
          <ac:chgData name="Angelo Giardina" userId="863b5486-9e78-4fab-a2af-1e069a1333ee" providerId="ADAL" clId="{04A2B91E-3903-4B29-ADB2-EFEA8E3F68EF}" dt="2025-03-10T12:15:37.195" v="31" actId="692"/>
          <ac:picMkLst>
            <pc:docMk/>
            <pc:sldMk cId="2383149850" sldId="294"/>
            <ac:picMk id="20" creationId="{1FFD78F8-4267-2436-1FE2-A911A057FA29}"/>
          </ac:picMkLst>
        </pc:picChg>
        <pc:picChg chg="mod">
          <ac:chgData name="Angelo Giardina" userId="863b5486-9e78-4fab-a2af-1e069a1333ee" providerId="ADAL" clId="{04A2B91E-3903-4B29-ADB2-EFEA8E3F68EF}" dt="2025-03-10T12:15:37.195" v="31" actId="692"/>
          <ac:picMkLst>
            <pc:docMk/>
            <pc:sldMk cId="2383149850" sldId="294"/>
            <ac:picMk id="21" creationId="{5C9BB67F-84D0-7C6D-5112-58756E6B7EFC}"/>
          </ac:picMkLst>
        </pc:picChg>
        <pc:picChg chg="mod">
          <ac:chgData name="Angelo Giardina" userId="863b5486-9e78-4fab-a2af-1e069a1333ee" providerId="ADAL" clId="{04A2B91E-3903-4B29-ADB2-EFEA8E3F68EF}" dt="2025-03-10T20:11:17.763" v="50" actId="1076"/>
          <ac:picMkLst>
            <pc:docMk/>
            <pc:sldMk cId="2383149850" sldId="294"/>
            <ac:picMk id="23" creationId="{3D0272DF-5F0F-8E77-7E17-D71B42FDFA29}"/>
          </ac:picMkLst>
        </pc:picChg>
      </pc:sldChg>
      <pc:sldChg chg="modSp mod">
        <pc:chgData name="Angelo Giardina" userId="863b5486-9e78-4fab-a2af-1e069a1333ee" providerId="ADAL" clId="{04A2B91E-3903-4B29-ADB2-EFEA8E3F68EF}" dt="2025-03-10T12:10:09.284" v="8" actId="1076"/>
        <pc:sldMkLst>
          <pc:docMk/>
          <pc:sldMk cId="892517305" sldId="2147472201"/>
        </pc:sldMkLst>
        <pc:spChg chg="mod">
          <ac:chgData name="Angelo Giardina" userId="863b5486-9e78-4fab-a2af-1e069a1333ee" providerId="ADAL" clId="{04A2B91E-3903-4B29-ADB2-EFEA8E3F68EF}" dt="2025-03-10T12:10:09.284" v="8" actId="1076"/>
          <ac:spMkLst>
            <pc:docMk/>
            <pc:sldMk cId="892517305" sldId="2147472201"/>
            <ac:spMk id="4" creationId="{3536A569-5B87-ABD1-5C80-D880559B579C}"/>
          </ac:spMkLst>
        </pc:spChg>
        <pc:spChg chg="mod">
          <ac:chgData name="Angelo Giardina" userId="863b5486-9e78-4fab-a2af-1e069a1333ee" providerId="ADAL" clId="{04A2B91E-3903-4B29-ADB2-EFEA8E3F68EF}" dt="2025-03-10T12:09:54.734" v="6" actId="1076"/>
          <ac:spMkLst>
            <pc:docMk/>
            <pc:sldMk cId="892517305" sldId="2147472201"/>
            <ac:spMk id="8" creationId="{20193F2B-9632-E1B3-C0E8-1E5F4E9AB0B6}"/>
          </ac:spMkLst>
        </pc:spChg>
        <pc:picChg chg="mod">
          <ac:chgData name="Angelo Giardina" userId="863b5486-9e78-4fab-a2af-1e069a1333ee" providerId="ADAL" clId="{04A2B91E-3903-4B29-ADB2-EFEA8E3F68EF}" dt="2025-03-10T12:09:11.003" v="5" actId="1076"/>
          <ac:picMkLst>
            <pc:docMk/>
            <pc:sldMk cId="892517305" sldId="2147472201"/>
            <ac:picMk id="30" creationId="{D094945B-EA0B-374E-F67A-22038CEFB27C}"/>
          </ac:picMkLst>
        </pc:picChg>
        <pc:cxnChg chg="mod">
          <ac:chgData name="Angelo Giardina" userId="863b5486-9e78-4fab-a2af-1e069a1333ee" providerId="ADAL" clId="{04A2B91E-3903-4B29-ADB2-EFEA8E3F68EF}" dt="2025-03-10T12:07:57.115" v="2" actId="14100"/>
          <ac:cxnSpMkLst>
            <pc:docMk/>
            <pc:sldMk cId="892517305" sldId="2147472201"/>
            <ac:cxnSpMk id="38" creationId="{0A4A2E74-5178-034B-3EDA-7EF153CCD57E}"/>
          </ac:cxnSpMkLst>
        </pc:cxnChg>
        <pc:cxnChg chg="mod">
          <ac:chgData name="Angelo Giardina" userId="863b5486-9e78-4fab-a2af-1e069a1333ee" providerId="ADAL" clId="{04A2B91E-3903-4B29-ADB2-EFEA8E3F68EF}" dt="2025-03-10T12:07:57.115" v="2" actId="14100"/>
          <ac:cxnSpMkLst>
            <pc:docMk/>
            <pc:sldMk cId="892517305" sldId="2147472201"/>
            <ac:cxnSpMk id="39" creationId="{D5298B81-D850-3BB7-83F2-542585F325C0}"/>
          </ac:cxnSpMkLst>
        </pc:cxnChg>
        <pc:cxnChg chg="mod">
          <ac:chgData name="Angelo Giardina" userId="863b5486-9e78-4fab-a2af-1e069a1333ee" providerId="ADAL" clId="{04A2B91E-3903-4B29-ADB2-EFEA8E3F68EF}" dt="2025-03-10T12:07:57.115" v="2" actId="14100"/>
          <ac:cxnSpMkLst>
            <pc:docMk/>
            <pc:sldMk cId="892517305" sldId="2147472201"/>
            <ac:cxnSpMk id="40" creationId="{01823957-9A35-0960-17D9-5A90A279876B}"/>
          </ac:cxnSpMkLst>
        </pc:cxnChg>
        <pc:cxnChg chg="mod">
          <ac:chgData name="Angelo Giardina" userId="863b5486-9e78-4fab-a2af-1e069a1333ee" providerId="ADAL" clId="{04A2B91E-3903-4B29-ADB2-EFEA8E3F68EF}" dt="2025-03-10T12:08:04.702" v="3" actId="14100"/>
          <ac:cxnSpMkLst>
            <pc:docMk/>
            <pc:sldMk cId="892517305" sldId="2147472201"/>
            <ac:cxnSpMk id="41" creationId="{4E33BBF9-3C88-867D-92DB-B4A296BE7F9C}"/>
          </ac:cxnSpMkLst>
        </pc:cxnChg>
        <pc:cxnChg chg="mod">
          <ac:chgData name="Angelo Giardina" userId="863b5486-9e78-4fab-a2af-1e069a1333ee" providerId="ADAL" clId="{04A2B91E-3903-4B29-ADB2-EFEA8E3F68EF}" dt="2025-03-10T12:08:10.976" v="4" actId="14100"/>
          <ac:cxnSpMkLst>
            <pc:docMk/>
            <pc:sldMk cId="892517305" sldId="2147472201"/>
            <ac:cxnSpMk id="42" creationId="{9BD1ED32-B1EC-CD13-E25A-62A676CC3BCD}"/>
          </ac:cxnSpMkLst>
        </pc:cxnChg>
      </pc:sldChg>
    </pc:docChg>
  </pc:docChgLst>
  <pc:docChgLst>
    <pc:chgData name="Angelo Giardina" userId="863b5486-9e78-4fab-a2af-1e069a1333ee" providerId="ADAL" clId="{E77715EA-0800-4E6E-8454-46299D616814}"/>
    <pc:docChg chg="undo custSel delSld modSld sldOrd modSection">
      <pc:chgData name="Angelo Giardina" userId="863b5486-9e78-4fab-a2af-1e069a1333ee" providerId="ADAL" clId="{E77715EA-0800-4E6E-8454-46299D616814}" dt="2025-03-09T14:45:41.889" v="3580" actId="113"/>
      <pc:docMkLst>
        <pc:docMk/>
      </pc:docMkLst>
      <pc:sldChg chg="modSp mod">
        <pc:chgData name="Angelo Giardina" userId="863b5486-9e78-4fab-a2af-1e069a1333ee" providerId="ADAL" clId="{E77715EA-0800-4E6E-8454-46299D616814}" dt="2025-03-09T14:44:57.573" v="3576" actId="6549"/>
        <pc:sldMkLst>
          <pc:docMk/>
          <pc:sldMk cId="700064346" sldId="258"/>
        </pc:sldMkLst>
        <pc:spChg chg="mod">
          <ac:chgData name="Angelo Giardina" userId="863b5486-9e78-4fab-a2af-1e069a1333ee" providerId="ADAL" clId="{E77715EA-0800-4E6E-8454-46299D616814}" dt="2025-03-08T16:47:13.042" v="515"/>
          <ac:spMkLst>
            <pc:docMk/>
            <pc:sldMk cId="700064346" sldId="258"/>
            <ac:spMk id="2" creationId="{8161C266-2088-45C8-A12A-D56769E824A5}"/>
          </ac:spMkLst>
        </pc:spChg>
        <pc:spChg chg="mod">
          <ac:chgData name="Angelo Giardina" userId="863b5486-9e78-4fab-a2af-1e069a1333ee" providerId="ADAL" clId="{E77715EA-0800-4E6E-8454-46299D616814}" dt="2025-03-09T14:44:57.573" v="3576" actId="6549"/>
          <ac:spMkLst>
            <pc:docMk/>
            <pc:sldMk cId="700064346" sldId="258"/>
            <ac:spMk id="3" creationId="{23FC8B69-D787-0757-4C67-94809D3DE48C}"/>
          </ac:spMkLst>
        </pc:spChg>
        <pc:spChg chg="mod">
          <ac:chgData name="Angelo Giardina" userId="863b5486-9e78-4fab-a2af-1e069a1333ee" providerId="ADAL" clId="{E77715EA-0800-4E6E-8454-46299D616814}" dt="2025-03-08T16:18:52.831" v="446" actId="1076"/>
          <ac:spMkLst>
            <pc:docMk/>
            <pc:sldMk cId="700064346" sldId="258"/>
            <ac:spMk id="4" creationId="{DFE1A9D4-19F9-0D05-846C-6C8E550BF958}"/>
          </ac:spMkLst>
        </pc:spChg>
      </pc:sldChg>
      <pc:sldChg chg="addSp delSp modSp del mod ord">
        <pc:chgData name="Angelo Giardina" userId="863b5486-9e78-4fab-a2af-1e069a1333ee" providerId="ADAL" clId="{E77715EA-0800-4E6E-8454-46299D616814}" dt="2025-03-09T14:37:32.888" v="3392" actId="47"/>
        <pc:sldMkLst>
          <pc:docMk/>
          <pc:sldMk cId="2838043945" sldId="260"/>
        </pc:sldMkLst>
      </pc:sldChg>
      <pc:sldChg chg="modSp mod">
        <pc:chgData name="Angelo Giardina" userId="863b5486-9e78-4fab-a2af-1e069a1333ee" providerId="ADAL" clId="{E77715EA-0800-4E6E-8454-46299D616814}" dt="2025-03-08T17:03:24.565" v="823" actId="207"/>
        <pc:sldMkLst>
          <pc:docMk/>
          <pc:sldMk cId="3065996249" sldId="292"/>
        </pc:sldMkLst>
        <pc:spChg chg="mod">
          <ac:chgData name="Angelo Giardina" userId="863b5486-9e78-4fab-a2af-1e069a1333ee" providerId="ADAL" clId="{E77715EA-0800-4E6E-8454-46299D616814}" dt="2025-03-08T16:51:29.261" v="538"/>
          <ac:spMkLst>
            <pc:docMk/>
            <pc:sldMk cId="3065996249" sldId="292"/>
            <ac:spMk id="4" creationId="{D2FDC70B-A067-BD00-38B1-925595D78C68}"/>
          </ac:spMkLst>
        </pc:spChg>
        <pc:spChg chg="mod">
          <ac:chgData name="Angelo Giardina" userId="863b5486-9e78-4fab-a2af-1e069a1333ee" providerId="ADAL" clId="{E77715EA-0800-4E6E-8454-46299D616814}" dt="2025-03-08T16:51:29.261" v="538"/>
          <ac:spMkLst>
            <pc:docMk/>
            <pc:sldMk cId="3065996249" sldId="292"/>
            <ac:spMk id="5" creationId="{3AF1BD08-0DF9-15E1-DD00-45C0F278E949}"/>
          </ac:spMkLst>
        </pc:spChg>
        <pc:spChg chg="mod">
          <ac:chgData name="Angelo Giardina" userId="863b5486-9e78-4fab-a2af-1e069a1333ee" providerId="ADAL" clId="{E77715EA-0800-4E6E-8454-46299D616814}" dt="2025-03-08T16:51:29.261" v="538"/>
          <ac:spMkLst>
            <pc:docMk/>
            <pc:sldMk cId="3065996249" sldId="292"/>
            <ac:spMk id="6" creationId="{BD14F731-B910-2B09-0093-16A94E1DA70A}"/>
          </ac:spMkLst>
        </pc:spChg>
        <pc:spChg chg="mod">
          <ac:chgData name="Angelo Giardina" userId="863b5486-9e78-4fab-a2af-1e069a1333ee" providerId="ADAL" clId="{E77715EA-0800-4E6E-8454-46299D616814}" dt="2025-03-08T16:51:29.261" v="538"/>
          <ac:spMkLst>
            <pc:docMk/>
            <pc:sldMk cId="3065996249" sldId="292"/>
            <ac:spMk id="12" creationId="{DA7D85EB-F7D3-AD08-EEBE-579EFC1EDC81}"/>
          </ac:spMkLst>
        </pc:spChg>
        <pc:spChg chg="mod">
          <ac:chgData name="Angelo Giardina" userId="863b5486-9e78-4fab-a2af-1e069a1333ee" providerId="ADAL" clId="{E77715EA-0800-4E6E-8454-46299D616814}" dt="2025-03-08T17:03:24.565" v="823" actId="207"/>
          <ac:spMkLst>
            <pc:docMk/>
            <pc:sldMk cId="3065996249" sldId="292"/>
            <ac:spMk id="27" creationId="{39587486-28EF-EDF2-4E82-CB449EB103F9}"/>
          </ac:spMkLst>
        </pc:spChg>
      </pc:sldChg>
      <pc:sldChg chg="addSp delSp modSp mod">
        <pc:chgData name="Angelo Giardina" userId="863b5486-9e78-4fab-a2af-1e069a1333ee" providerId="ADAL" clId="{E77715EA-0800-4E6E-8454-46299D616814}" dt="2025-03-09T14:45:41.889" v="3580" actId="113"/>
        <pc:sldMkLst>
          <pc:docMk/>
          <pc:sldMk cId="2383149850" sldId="294"/>
        </pc:sldMkLst>
        <pc:spChg chg="mod">
          <ac:chgData name="Angelo Giardina" userId="863b5486-9e78-4fab-a2af-1e069a1333ee" providerId="ADAL" clId="{E77715EA-0800-4E6E-8454-46299D616814}" dt="2025-03-09T14:01:25.514" v="2686" actId="14100"/>
          <ac:spMkLst>
            <pc:docMk/>
            <pc:sldMk cId="2383149850" sldId="294"/>
            <ac:spMk id="6" creationId="{1E4EB841-50D8-4AC0-24B8-1B477C579CEA}"/>
          </ac:spMkLst>
        </pc:spChg>
        <pc:spChg chg="mod">
          <ac:chgData name="Angelo Giardina" userId="863b5486-9e78-4fab-a2af-1e069a1333ee" providerId="ADAL" clId="{E77715EA-0800-4E6E-8454-46299D616814}" dt="2025-03-09T14:04:22.674" v="2715" actId="6549"/>
          <ac:spMkLst>
            <pc:docMk/>
            <pc:sldMk cId="2383149850" sldId="294"/>
            <ac:spMk id="9" creationId="{DDBCC48D-F748-EA45-2707-B5F63FF6A748}"/>
          </ac:spMkLst>
        </pc:spChg>
        <pc:spChg chg="mod">
          <ac:chgData name="Angelo Giardina" userId="863b5486-9e78-4fab-a2af-1e069a1333ee" providerId="ADAL" clId="{E77715EA-0800-4E6E-8454-46299D616814}" dt="2025-03-09T14:45:41.889" v="3580" actId="113"/>
          <ac:spMkLst>
            <pc:docMk/>
            <pc:sldMk cId="2383149850" sldId="294"/>
            <ac:spMk id="11" creationId="{D813CA82-0C8F-0B08-6A94-8EE4A0DC5F20}"/>
          </ac:spMkLst>
        </pc:spChg>
        <pc:spChg chg="add mod">
          <ac:chgData name="Angelo Giardina" userId="863b5486-9e78-4fab-a2af-1e069a1333ee" providerId="ADAL" clId="{E77715EA-0800-4E6E-8454-46299D616814}" dt="2025-03-09T14:01:25.514" v="2686" actId="14100"/>
          <ac:spMkLst>
            <pc:docMk/>
            <pc:sldMk cId="2383149850" sldId="294"/>
            <ac:spMk id="16" creationId="{9D044C7A-0553-31AC-5636-581E39DD5813}"/>
          </ac:spMkLst>
        </pc:spChg>
        <pc:spChg chg="add mod">
          <ac:chgData name="Angelo Giardina" userId="863b5486-9e78-4fab-a2af-1e069a1333ee" providerId="ADAL" clId="{E77715EA-0800-4E6E-8454-46299D616814}" dt="2025-03-09T14:43:52.767" v="3575" actId="207"/>
          <ac:spMkLst>
            <pc:docMk/>
            <pc:sldMk cId="2383149850" sldId="294"/>
            <ac:spMk id="17" creationId="{55BC27F7-0F6B-F665-221E-A10814CFD29C}"/>
          </ac:spMkLst>
        </pc:spChg>
        <pc:spChg chg="add mod">
          <ac:chgData name="Angelo Giardina" userId="863b5486-9e78-4fab-a2af-1e069a1333ee" providerId="ADAL" clId="{E77715EA-0800-4E6E-8454-46299D616814}" dt="2025-03-09T14:45:41.218" v="3579" actId="113"/>
          <ac:spMkLst>
            <pc:docMk/>
            <pc:sldMk cId="2383149850" sldId="294"/>
            <ac:spMk id="24" creationId="{88113799-AB57-5192-C887-5A48ECEC18A4}"/>
          </ac:spMkLst>
        </pc:spChg>
        <pc:spChg chg="add mod">
          <ac:chgData name="Angelo Giardina" userId="863b5486-9e78-4fab-a2af-1e069a1333ee" providerId="ADAL" clId="{E77715EA-0800-4E6E-8454-46299D616814}" dt="2025-03-09T14:43:44.127" v="3574" actId="207"/>
          <ac:spMkLst>
            <pc:docMk/>
            <pc:sldMk cId="2383149850" sldId="294"/>
            <ac:spMk id="25" creationId="{9C79137E-50AE-D09F-3A63-783C9DB51F08}"/>
          </ac:spMkLst>
        </pc:spChg>
        <pc:picChg chg="add mod">
          <ac:chgData name="Angelo Giardina" userId="863b5486-9e78-4fab-a2af-1e069a1333ee" providerId="ADAL" clId="{E77715EA-0800-4E6E-8454-46299D616814}" dt="2025-03-09T14:41:50.585" v="3553" actId="692"/>
          <ac:picMkLst>
            <pc:docMk/>
            <pc:sldMk cId="2383149850" sldId="294"/>
            <ac:picMk id="20" creationId="{1FFD78F8-4267-2436-1FE2-A911A057FA29}"/>
          </ac:picMkLst>
        </pc:picChg>
        <pc:picChg chg="add mod">
          <ac:chgData name="Angelo Giardina" userId="863b5486-9e78-4fab-a2af-1e069a1333ee" providerId="ADAL" clId="{E77715EA-0800-4E6E-8454-46299D616814}" dt="2025-03-09T14:41:50.585" v="3553" actId="692"/>
          <ac:picMkLst>
            <pc:docMk/>
            <pc:sldMk cId="2383149850" sldId="294"/>
            <ac:picMk id="21" creationId="{5C9BB67F-84D0-7C6D-5112-58756E6B7EFC}"/>
          </ac:picMkLst>
        </pc:picChg>
        <pc:picChg chg="add mod">
          <ac:chgData name="Angelo Giardina" userId="863b5486-9e78-4fab-a2af-1e069a1333ee" providerId="ADAL" clId="{E77715EA-0800-4E6E-8454-46299D616814}" dt="2025-03-09T14:41:50.585" v="3553" actId="692"/>
          <ac:picMkLst>
            <pc:docMk/>
            <pc:sldMk cId="2383149850" sldId="294"/>
            <ac:picMk id="23" creationId="{3D0272DF-5F0F-8E77-7E17-D71B42FDFA29}"/>
          </ac:picMkLst>
        </pc:picChg>
      </pc:sldChg>
      <pc:sldChg chg="del">
        <pc:chgData name="Angelo Giardina" userId="863b5486-9e78-4fab-a2af-1e069a1333ee" providerId="ADAL" clId="{E77715EA-0800-4E6E-8454-46299D616814}" dt="2025-03-08T17:00:18.187" v="811" actId="2696"/>
        <pc:sldMkLst>
          <pc:docMk/>
          <pc:sldMk cId="3590341670" sldId="301"/>
        </pc:sldMkLst>
      </pc:sldChg>
      <pc:sldChg chg="addSp delSp modSp mod ord">
        <pc:chgData name="Angelo Giardina" userId="863b5486-9e78-4fab-a2af-1e069a1333ee" providerId="ADAL" clId="{E77715EA-0800-4E6E-8454-46299D616814}" dt="2025-03-09T14:39:49.262" v="3406" actId="1076"/>
        <pc:sldMkLst>
          <pc:docMk/>
          <pc:sldMk cId="892517305" sldId="2147472201"/>
        </pc:sldMkLst>
        <pc:spChg chg="mod">
          <ac:chgData name="Angelo Giardina" userId="863b5486-9e78-4fab-a2af-1e069a1333ee" providerId="ADAL" clId="{E77715EA-0800-4E6E-8454-46299D616814}" dt="2025-03-08T17:03:32.706" v="824" actId="207"/>
          <ac:spMkLst>
            <pc:docMk/>
            <pc:sldMk cId="892517305" sldId="2147472201"/>
            <ac:spMk id="2" creationId="{16AF479B-8868-D516-6410-4742F720E6C7}"/>
          </ac:spMkLst>
        </pc:spChg>
        <pc:spChg chg="mod">
          <ac:chgData name="Angelo Giardina" userId="863b5486-9e78-4fab-a2af-1e069a1333ee" providerId="ADAL" clId="{E77715EA-0800-4E6E-8454-46299D616814}" dt="2025-03-08T18:51:55.389" v="2240" actId="1076"/>
          <ac:spMkLst>
            <pc:docMk/>
            <pc:sldMk cId="892517305" sldId="2147472201"/>
            <ac:spMk id="4" creationId="{3536A569-5B87-ABD1-5C80-D880559B579C}"/>
          </ac:spMkLst>
        </pc:spChg>
        <pc:spChg chg="mod">
          <ac:chgData name="Angelo Giardina" userId="863b5486-9e78-4fab-a2af-1e069a1333ee" providerId="ADAL" clId="{E77715EA-0800-4E6E-8454-46299D616814}" dt="2025-03-08T18:54:44.931" v="2254" actId="1076"/>
          <ac:spMkLst>
            <pc:docMk/>
            <pc:sldMk cId="892517305" sldId="2147472201"/>
            <ac:spMk id="5" creationId="{F0048F72-EC1B-A364-6165-9DC093E9430D}"/>
          </ac:spMkLst>
        </pc:spChg>
        <pc:spChg chg="mod">
          <ac:chgData name="Angelo Giardina" userId="863b5486-9e78-4fab-a2af-1e069a1333ee" providerId="ADAL" clId="{E77715EA-0800-4E6E-8454-46299D616814}" dt="2025-03-08T18:54:44.931" v="2254" actId="1076"/>
          <ac:spMkLst>
            <pc:docMk/>
            <pc:sldMk cId="892517305" sldId="2147472201"/>
            <ac:spMk id="6" creationId="{F598B746-52D0-8A6B-9095-0884BFA440AF}"/>
          </ac:spMkLst>
        </pc:spChg>
        <pc:spChg chg="mod">
          <ac:chgData name="Angelo Giardina" userId="863b5486-9e78-4fab-a2af-1e069a1333ee" providerId="ADAL" clId="{E77715EA-0800-4E6E-8454-46299D616814}" dt="2025-03-08T18:54:44.931" v="2254" actId="1076"/>
          <ac:spMkLst>
            <pc:docMk/>
            <pc:sldMk cId="892517305" sldId="2147472201"/>
            <ac:spMk id="7" creationId="{FB6876DF-D2E6-1578-DD9C-1A440C226FE7}"/>
          </ac:spMkLst>
        </pc:spChg>
        <pc:spChg chg="mod">
          <ac:chgData name="Angelo Giardina" userId="863b5486-9e78-4fab-a2af-1e069a1333ee" providerId="ADAL" clId="{E77715EA-0800-4E6E-8454-46299D616814}" dt="2025-03-08T18:54:44.931" v="2254" actId="1076"/>
          <ac:spMkLst>
            <pc:docMk/>
            <pc:sldMk cId="892517305" sldId="2147472201"/>
            <ac:spMk id="8" creationId="{20193F2B-9632-E1B3-C0E8-1E5F4E9AB0B6}"/>
          </ac:spMkLst>
        </pc:spChg>
        <pc:spChg chg="mod">
          <ac:chgData name="Angelo Giardina" userId="863b5486-9e78-4fab-a2af-1e069a1333ee" providerId="ADAL" clId="{E77715EA-0800-4E6E-8454-46299D616814}" dt="2025-03-08T18:54:44.931" v="2254" actId="1076"/>
          <ac:spMkLst>
            <pc:docMk/>
            <pc:sldMk cId="892517305" sldId="2147472201"/>
            <ac:spMk id="10" creationId="{DA3730D9-53AF-6030-0738-35857CA2B24A}"/>
          </ac:spMkLst>
        </pc:spChg>
        <pc:spChg chg="mod">
          <ac:chgData name="Angelo Giardina" userId="863b5486-9e78-4fab-a2af-1e069a1333ee" providerId="ADAL" clId="{E77715EA-0800-4E6E-8454-46299D616814}" dt="2025-03-08T18:56:52.586" v="2257" actId="14100"/>
          <ac:spMkLst>
            <pc:docMk/>
            <pc:sldMk cId="892517305" sldId="2147472201"/>
            <ac:spMk id="12" creationId="{2627444F-AAC4-2240-6044-F1C8E88D1251}"/>
          </ac:spMkLst>
        </pc:spChg>
        <pc:spChg chg="mod">
          <ac:chgData name="Angelo Giardina" userId="863b5486-9e78-4fab-a2af-1e069a1333ee" providerId="ADAL" clId="{E77715EA-0800-4E6E-8454-46299D616814}" dt="2025-03-09T14:21:54.954" v="2790" actId="207"/>
          <ac:spMkLst>
            <pc:docMk/>
            <pc:sldMk cId="892517305" sldId="2147472201"/>
            <ac:spMk id="14" creationId="{254ED94A-72C7-607E-70F0-0C45BF79FE13}"/>
          </ac:spMkLst>
        </pc:spChg>
        <pc:spChg chg="mod">
          <ac:chgData name="Angelo Giardina" userId="863b5486-9e78-4fab-a2af-1e069a1333ee" providerId="ADAL" clId="{E77715EA-0800-4E6E-8454-46299D616814}" dt="2025-03-09T14:23:14.909" v="2796" actId="1076"/>
          <ac:spMkLst>
            <pc:docMk/>
            <pc:sldMk cId="892517305" sldId="2147472201"/>
            <ac:spMk id="33" creationId="{5A0B5704-C9B8-C60D-9C3E-CE209FA60ACD}"/>
          </ac:spMkLst>
        </pc:spChg>
        <pc:spChg chg="mod">
          <ac:chgData name="Angelo Giardina" userId="863b5486-9e78-4fab-a2af-1e069a1333ee" providerId="ADAL" clId="{E77715EA-0800-4E6E-8454-46299D616814}" dt="2025-03-09T14:21:54.954" v="2790" actId="207"/>
          <ac:spMkLst>
            <pc:docMk/>
            <pc:sldMk cId="892517305" sldId="2147472201"/>
            <ac:spMk id="34" creationId="{D1097A89-C7B0-828F-A7D3-FFFCE7509841}"/>
          </ac:spMkLst>
        </pc:spChg>
        <pc:spChg chg="mod">
          <ac:chgData name="Angelo Giardina" userId="863b5486-9e78-4fab-a2af-1e069a1333ee" providerId="ADAL" clId="{E77715EA-0800-4E6E-8454-46299D616814}" dt="2025-03-09T14:23:21.296" v="2797" actId="1076"/>
          <ac:spMkLst>
            <pc:docMk/>
            <pc:sldMk cId="892517305" sldId="2147472201"/>
            <ac:spMk id="35" creationId="{EBA4C35F-4D5C-8823-21C3-20FD1428E7D2}"/>
          </ac:spMkLst>
        </pc:spChg>
        <pc:spChg chg="mod">
          <ac:chgData name="Angelo Giardina" userId="863b5486-9e78-4fab-a2af-1e069a1333ee" providerId="ADAL" clId="{E77715EA-0800-4E6E-8454-46299D616814}" dt="2025-03-09T14:22:43.519" v="2792" actId="14100"/>
          <ac:spMkLst>
            <pc:docMk/>
            <pc:sldMk cId="892517305" sldId="2147472201"/>
            <ac:spMk id="36" creationId="{34DFF5F1-7E1C-A7CB-F882-911100219815}"/>
          </ac:spMkLst>
        </pc:spChg>
        <pc:picChg chg="mod">
          <ac:chgData name="Angelo Giardina" userId="863b5486-9e78-4fab-a2af-1e069a1333ee" providerId="ADAL" clId="{E77715EA-0800-4E6E-8454-46299D616814}" dt="2025-03-09T14:39:02.146" v="3404" actId="692"/>
          <ac:picMkLst>
            <pc:docMk/>
            <pc:sldMk cId="892517305" sldId="2147472201"/>
            <ac:picMk id="20" creationId="{8CBE3A3C-36CD-CF6B-A232-ED36C7025FFA}"/>
          </ac:picMkLst>
        </pc:picChg>
        <pc:picChg chg="mod">
          <ac:chgData name="Angelo Giardina" userId="863b5486-9e78-4fab-a2af-1e069a1333ee" providerId="ADAL" clId="{E77715EA-0800-4E6E-8454-46299D616814}" dt="2025-03-09T14:39:02.146" v="3404" actId="692"/>
          <ac:picMkLst>
            <pc:docMk/>
            <pc:sldMk cId="892517305" sldId="2147472201"/>
            <ac:picMk id="24" creationId="{BC223BCE-A5AC-1BF3-2E66-8DD561963724}"/>
          </ac:picMkLst>
        </pc:picChg>
        <pc:picChg chg="mod">
          <ac:chgData name="Angelo Giardina" userId="863b5486-9e78-4fab-a2af-1e069a1333ee" providerId="ADAL" clId="{E77715EA-0800-4E6E-8454-46299D616814}" dt="2025-03-09T14:39:02.146" v="3404" actId="692"/>
          <ac:picMkLst>
            <pc:docMk/>
            <pc:sldMk cId="892517305" sldId="2147472201"/>
            <ac:picMk id="27" creationId="{EEDB1259-24D3-9617-8B65-AD3053966BD3}"/>
          </ac:picMkLst>
        </pc:picChg>
        <pc:picChg chg="mod">
          <ac:chgData name="Angelo Giardina" userId="863b5486-9e78-4fab-a2af-1e069a1333ee" providerId="ADAL" clId="{E77715EA-0800-4E6E-8454-46299D616814}" dt="2025-03-09T14:39:49.262" v="3406" actId="1076"/>
          <ac:picMkLst>
            <pc:docMk/>
            <pc:sldMk cId="892517305" sldId="2147472201"/>
            <ac:picMk id="28" creationId="{6B91E096-9B89-4B15-1D44-9DC3FAC19F66}"/>
          </ac:picMkLst>
        </pc:picChg>
        <pc:picChg chg="mod">
          <ac:chgData name="Angelo Giardina" userId="863b5486-9e78-4fab-a2af-1e069a1333ee" providerId="ADAL" clId="{E77715EA-0800-4E6E-8454-46299D616814}" dt="2025-03-09T14:39:02.146" v="3404" actId="692"/>
          <ac:picMkLst>
            <pc:docMk/>
            <pc:sldMk cId="892517305" sldId="2147472201"/>
            <ac:picMk id="30" creationId="{D094945B-EA0B-374E-F67A-22038CEFB27C}"/>
          </ac:picMkLst>
        </pc:picChg>
        <pc:picChg chg="mod">
          <ac:chgData name="Angelo Giardina" userId="863b5486-9e78-4fab-a2af-1e069a1333ee" providerId="ADAL" clId="{E77715EA-0800-4E6E-8454-46299D616814}" dt="2025-03-09T14:39:22.288" v="3405" actId="1076"/>
          <ac:picMkLst>
            <pc:docMk/>
            <pc:sldMk cId="892517305" sldId="2147472201"/>
            <ac:picMk id="32" creationId="{D66FB97D-94F4-1CFF-B651-15F44B786C60}"/>
          </ac:picMkLst>
        </pc:picChg>
        <pc:cxnChg chg="mod">
          <ac:chgData name="Angelo Giardina" userId="863b5486-9e78-4fab-a2af-1e069a1333ee" providerId="ADAL" clId="{E77715EA-0800-4E6E-8454-46299D616814}" dt="2025-03-09T14:24:04.615" v="2861" actId="692"/>
          <ac:cxnSpMkLst>
            <pc:docMk/>
            <pc:sldMk cId="892517305" sldId="2147472201"/>
            <ac:cxnSpMk id="38" creationId="{0A4A2E74-5178-034B-3EDA-7EF153CCD57E}"/>
          </ac:cxnSpMkLst>
        </pc:cxnChg>
        <pc:cxnChg chg="mod">
          <ac:chgData name="Angelo Giardina" userId="863b5486-9e78-4fab-a2af-1e069a1333ee" providerId="ADAL" clId="{E77715EA-0800-4E6E-8454-46299D616814}" dt="2025-03-09T14:24:04.615" v="2861" actId="692"/>
          <ac:cxnSpMkLst>
            <pc:docMk/>
            <pc:sldMk cId="892517305" sldId="2147472201"/>
            <ac:cxnSpMk id="39" creationId="{D5298B81-D850-3BB7-83F2-542585F325C0}"/>
          </ac:cxnSpMkLst>
        </pc:cxnChg>
        <pc:cxnChg chg="mod">
          <ac:chgData name="Angelo Giardina" userId="863b5486-9e78-4fab-a2af-1e069a1333ee" providerId="ADAL" clId="{E77715EA-0800-4E6E-8454-46299D616814}" dt="2025-03-09T14:24:04.615" v="2861" actId="692"/>
          <ac:cxnSpMkLst>
            <pc:docMk/>
            <pc:sldMk cId="892517305" sldId="2147472201"/>
            <ac:cxnSpMk id="40" creationId="{01823957-9A35-0960-17D9-5A90A279876B}"/>
          </ac:cxnSpMkLst>
        </pc:cxnChg>
        <pc:cxnChg chg="mod">
          <ac:chgData name="Angelo Giardina" userId="863b5486-9e78-4fab-a2af-1e069a1333ee" providerId="ADAL" clId="{E77715EA-0800-4E6E-8454-46299D616814}" dt="2025-03-09T14:24:37.318" v="2866" actId="14100"/>
          <ac:cxnSpMkLst>
            <pc:docMk/>
            <pc:sldMk cId="892517305" sldId="2147472201"/>
            <ac:cxnSpMk id="41" creationId="{4E33BBF9-3C88-867D-92DB-B4A296BE7F9C}"/>
          </ac:cxnSpMkLst>
        </pc:cxnChg>
        <pc:cxnChg chg="mod">
          <ac:chgData name="Angelo Giardina" userId="863b5486-9e78-4fab-a2af-1e069a1333ee" providerId="ADAL" clId="{E77715EA-0800-4E6E-8454-46299D616814}" dt="2025-03-09T14:24:20.305" v="2862" actId="14100"/>
          <ac:cxnSpMkLst>
            <pc:docMk/>
            <pc:sldMk cId="892517305" sldId="2147472201"/>
            <ac:cxnSpMk id="42" creationId="{9BD1ED32-B1EC-CD13-E25A-62A676CC3BCD}"/>
          </ac:cxnSpMkLst>
        </pc:cxnChg>
      </pc:sldChg>
      <pc:sldChg chg="del">
        <pc:chgData name="Angelo Giardina" userId="863b5486-9e78-4fab-a2af-1e069a1333ee" providerId="ADAL" clId="{E77715EA-0800-4E6E-8454-46299D616814}" dt="2025-03-08T17:00:24.328" v="812" actId="2696"/>
        <pc:sldMkLst>
          <pc:docMk/>
          <pc:sldMk cId="3728902753" sldId="2147472204"/>
        </pc:sldMkLst>
      </pc:sldChg>
      <pc:sldChg chg="modSp mod">
        <pc:chgData name="Angelo Giardina" userId="863b5486-9e78-4fab-a2af-1e069a1333ee" providerId="ADAL" clId="{E77715EA-0800-4E6E-8454-46299D616814}" dt="2025-03-08T17:27:23.192" v="2178" actId="207"/>
        <pc:sldMkLst>
          <pc:docMk/>
          <pc:sldMk cId="994209147" sldId="2147472205"/>
        </pc:sldMkLst>
        <pc:spChg chg="mod">
          <ac:chgData name="Angelo Giardina" userId="863b5486-9e78-4fab-a2af-1e069a1333ee" providerId="ADAL" clId="{E77715EA-0800-4E6E-8454-46299D616814}" dt="2025-03-08T17:27:17.879" v="2177"/>
          <ac:spMkLst>
            <pc:docMk/>
            <pc:sldMk cId="994209147" sldId="2147472205"/>
            <ac:spMk id="23" creationId="{DA04F23B-2DAD-2A48-6F37-6C3ACDB553FA}"/>
          </ac:spMkLst>
        </pc:spChg>
        <pc:spChg chg="mod">
          <ac:chgData name="Angelo Giardina" userId="863b5486-9e78-4fab-a2af-1e069a1333ee" providerId="ADAL" clId="{E77715EA-0800-4E6E-8454-46299D616814}" dt="2025-03-08T17:27:23.192" v="2178" actId="207"/>
          <ac:spMkLst>
            <pc:docMk/>
            <pc:sldMk cId="994209147" sldId="2147472205"/>
            <ac:spMk id="26" creationId="{D8BF5936-1ED6-E9EC-739D-36A28F251DAA}"/>
          </ac:spMkLst>
        </pc:spChg>
      </pc:sldChg>
      <pc:sldChg chg="del">
        <pc:chgData name="Angelo Giardina" userId="863b5486-9e78-4fab-a2af-1e069a1333ee" providerId="ADAL" clId="{E77715EA-0800-4E6E-8454-46299D616814}" dt="2025-03-08T16:09:28.020" v="0" actId="2696"/>
        <pc:sldMkLst>
          <pc:docMk/>
          <pc:sldMk cId="905380202" sldId="2147472234"/>
        </pc:sldMkLst>
      </pc:sldChg>
      <pc:sldChg chg="modSp del mod">
        <pc:chgData name="Angelo Giardina" userId="863b5486-9e78-4fab-a2af-1e069a1333ee" providerId="ADAL" clId="{E77715EA-0800-4E6E-8454-46299D616814}" dt="2025-03-08T17:00:11.222" v="810" actId="2696"/>
        <pc:sldMkLst>
          <pc:docMk/>
          <pc:sldMk cId="2340961517" sldId="2147472235"/>
        </pc:sldMkLst>
      </pc:sldChg>
      <pc:sldChg chg="addSp modSp mod">
        <pc:chgData name="Angelo Giardina" userId="863b5486-9e78-4fab-a2af-1e069a1333ee" providerId="ADAL" clId="{E77715EA-0800-4E6E-8454-46299D616814}" dt="2025-03-08T19:00:56.377" v="2282" actId="122"/>
        <pc:sldMkLst>
          <pc:docMk/>
          <pc:sldMk cId="697652837" sldId="2147472236"/>
        </pc:sldMkLst>
        <pc:spChg chg="mod">
          <ac:chgData name="Angelo Giardina" userId="863b5486-9e78-4fab-a2af-1e069a1333ee" providerId="ADAL" clId="{E77715EA-0800-4E6E-8454-46299D616814}" dt="2025-03-08T17:31:27.313" v="2200" actId="20577"/>
          <ac:spMkLst>
            <pc:docMk/>
            <pc:sldMk cId="697652837" sldId="2147472236"/>
            <ac:spMk id="9" creationId="{7EC7CD35-64BD-CF42-07F9-1666ECFE201C}"/>
          </ac:spMkLst>
        </pc:spChg>
        <pc:spChg chg="mod">
          <ac:chgData name="Angelo Giardina" userId="863b5486-9e78-4fab-a2af-1e069a1333ee" providerId="ADAL" clId="{E77715EA-0800-4E6E-8454-46299D616814}" dt="2025-03-08T16:35:38.045" v="470" actId="1076"/>
          <ac:spMkLst>
            <pc:docMk/>
            <pc:sldMk cId="697652837" sldId="2147472236"/>
            <ac:spMk id="33" creationId="{E1DA0C21-0733-4639-0798-FA739CADD554}"/>
          </ac:spMkLst>
        </pc:spChg>
        <pc:spChg chg="mod">
          <ac:chgData name="Angelo Giardina" userId="863b5486-9e78-4fab-a2af-1e069a1333ee" providerId="ADAL" clId="{E77715EA-0800-4E6E-8454-46299D616814}" dt="2025-03-08T16:44:19.200" v="507" actId="1076"/>
          <ac:spMkLst>
            <pc:docMk/>
            <pc:sldMk cId="697652837" sldId="2147472236"/>
            <ac:spMk id="35" creationId="{D7286F42-083D-9E84-1AAA-FF7BD4B22A24}"/>
          </ac:spMkLst>
        </pc:spChg>
        <pc:spChg chg="mod">
          <ac:chgData name="Angelo Giardina" userId="863b5486-9e78-4fab-a2af-1e069a1333ee" providerId="ADAL" clId="{E77715EA-0800-4E6E-8454-46299D616814}" dt="2025-03-08T17:30:44.427" v="2196" actId="1076"/>
          <ac:spMkLst>
            <pc:docMk/>
            <pc:sldMk cId="697652837" sldId="2147472236"/>
            <ac:spMk id="36" creationId="{F8076B2A-822D-9CB1-C869-E7F9FB0E019C}"/>
          </ac:spMkLst>
        </pc:spChg>
        <pc:spChg chg="mod">
          <ac:chgData name="Angelo Giardina" userId="863b5486-9e78-4fab-a2af-1e069a1333ee" providerId="ADAL" clId="{E77715EA-0800-4E6E-8454-46299D616814}" dt="2025-03-08T19:00:49.002" v="2280" actId="122"/>
          <ac:spMkLst>
            <pc:docMk/>
            <pc:sldMk cId="697652837" sldId="2147472236"/>
            <ac:spMk id="38" creationId="{E25DFC1D-4C7B-D760-D853-EAD566EDE54E}"/>
          </ac:spMkLst>
        </pc:spChg>
        <pc:spChg chg="mod">
          <ac:chgData name="Angelo Giardina" userId="863b5486-9e78-4fab-a2af-1e069a1333ee" providerId="ADAL" clId="{E77715EA-0800-4E6E-8454-46299D616814}" dt="2025-03-08T16:35:38.045" v="470" actId="1076"/>
          <ac:spMkLst>
            <pc:docMk/>
            <pc:sldMk cId="697652837" sldId="2147472236"/>
            <ac:spMk id="39" creationId="{EA9E6BCF-17C9-7172-4A26-C13DFE1B88D8}"/>
          </ac:spMkLst>
        </pc:spChg>
        <pc:spChg chg="mod">
          <ac:chgData name="Angelo Giardina" userId="863b5486-9e78-4fab-a2af-1e069a1333ee" providerId="ADAL" clId="{E77715EA-0800-4E6E-8454-46299D616814}" dt="2025-03-08T16:35:38.045" v="470" actId="1076"/>
          <ac:spMkLst>
            <pc:docMk/>
            <pc:sldMk cId="697652837" sldId="2147472236"/>
            <ac:spMk id="41" creationId="{F41F8107-0ABD-035E-3EE5-ED3EAF792B97}"/>
          </ac:spMkLst>
        </pc:spChg>
        <pc:spChg chg="mod">
          <ac:chgData name="Angelo Giardina" userId="863b5486-9e78-4fab-a2af-1e069a1333ee" providerId="ADAL" clId="{E77715EA-0800-4E6E-8454-46299D616814}" dt="2025-03-08T17:30:35.866" v="2195" actId="1076"/>
          <ac:spMkLst>
            <pc:docMk/>
            <pc:sldMk cId="697652837" sldId="2147472236"/>
            <ac:spMk id="43" creationId="{2E79924E-69EC-AF94-DE5C-2FB242EBEC50}"/>
          </ac:spMkLst>
        </pc:spChg>
        <pc:spChg chg="mod">
          <ac:chgData name="Angelo Giardina" userId="863b5486-9e78-4fab-a2af-1e069a1333ee" providerId="ADAL" clId="{E77715EA-0800-4E6E-8454-46299D616814}" dt="2025-03-08T19:00:52.197" v="2281" actId="122"/>
          <ac:spMkLst>
            <pc:docMk/>
            <pc:sldMk cId="697652837" sldId="2147472236"/>
            <ac:spMk id="44" creationId="{E4E7D0FB-4EAF-5E42-4B04-22B4BFD17C36}"/>
          </ac:spMkLst>
        </pc:spChg>
        <pc:spChg chg="mod">
          <ac:chgData name="Angelo Giardina" userId="863b5486-9e78-4fab-a2af-1e069a1333ee" providerId="ADAL" clId="{E77715EA-0800-4E6E-8454-46299D616814}" dt="2025-03-08T16:35:38.045" v="470" actId="1076"/>
          <ac:spMkLst>
            <pc:docMk/>
            <pc:sldMk cId="697652837" sldId="2147472236"/>
            <ac:spMk id="46" creationId="{206B28D1-377A-A2DB-2590-13EB2CD3A7C6}"/>
          </ac:spMkLst>
        </pc:spChg>
        <pc:spChg chg="mod">
          <ac:chgData name="Angelo Giardina" userId="863b5486-9e78-4fab-a2af-1e069a1333ee" providerId="ADAL" clId="{E77715EA-0800-4E6E-8454-46299D616814}" dt="2025-03-08T16:45:34.103" v="513" actId="1076"/>
          <ac:spMkLst>
            <pc:docMk/>
            <pc:sldMk cId="697652837" sldId="2147472236"/>
            <ac:spMk id="47" creationId="{D5B41BB8-AE00-6AB0-4A3E-AD9C46D36721}"/>
          </ac:spMkLst>
        </pc:spChg>
        <pc:spChg chg="mod">
          <ac:chgData name="Angelo Giardina" userId="863b5486-9e78-4fab-a2af-1e069a1333ee" providerId="ADAL" clId="{E77715EA-0800-4E6E-8454-46299D616814}" dt="2025-03-08T16:35:38.045" v="470" actId="1076"/>
          <ac:spMkLst>
            <pc:docMk/>
            <pc:sldMk cId="697652837" sldId="2147472236"/>
            <ac:spMk id="49" creationId="{340D14B2-81B1-8E8E-FA3C-421553F8C3D7}"/>
          </ac:spMkLst>
        </pc:spChg>
        <pc:spChg chg="mod">
          <ac:chgData name="Angelo Giardina" userId="863b5486-9e78-4fab-a2af-1e069a1333ee" providerId="ADAL" clId="{E77715EA-0800-4E6E-8454-46299D616814}" dt="2025-03-08T19:00:56.377" v="2282" actId="122"/>
          <ac:spMkLst>
            <pc:docMk/>
            <pc:sldMk cId="697652837" sldId="2147472236"/>
            <ac:spMk id="50" creationId="{CF07960C-7F52-110E-6B58-21470A3BC809}"/>
          </ac:spMkLst>
        </pc:spChg>
        <pc:grpChg chg="mod">
          <ac:chgData name="Angelo Giardina" userId="863b5486-9e78-4fab-a2af-1e069a1333ee" providerId="ADAL" clId="{E77715EA-0800-4E6E-8454-46299D616814}" dt="2025-03-08T16:46:00.128" v="514" actId="1076"/>
          <ac:grpSpMkLst>
            <pc:docMk/>
            <pc:sldMk cId="697652837" sldId="2147472236"/>
            <ac:grpSpMk id="53" creationId="{57FD7F73-60E7-6829-4FA2-11B7424F048B}"/>
          </ac:grpSpMkLst>
        </pc:grpChg>
        <pc:cxnChg chg="mod">
          <ac:chgData name="Angelo Giardina" userId="863b5486-9e78-4fab-a2af-1e069a1333ee" providerId="ADAL" clId="{E77715EA-0800-4E6E-8454-46299D616814}" dt="2025-03-08T16:44:26.039" v="508" actId="1076"/>
          <ac:cxnSpMkLst>
            <pc:docMk/>
            <pc:sldMk cId="697652837" sldId="2147472236"/>
            <ac:cxnSpMk id="32" creationId="{C0F1E70E-8628-CF32-4323-F20694C49A83}"/>
          </ac:cxnSpMkLst>
        </pc:cxnChg>
        <pc:cxnChg chg="mod">
          <ac:chgData name="Angelo Giardina" userId="863b5486-9e78-4fab-a2af-1e069a1333ee" providerId="ADAL" clId="{E77715EA-0800-4E6E-8454-46299D616814}" dt="2025-03-08T16:44:51.281" v="510" actId="1076"/>
          <ac:cxnSpMkLst>
            <pc:docMk/>
            <pc:sldMk cId="697652837" sldId="2147472236"/>
            <ac:cxnSpMk id="40" creationId="{FC0B5DF5-28EA-6F55-CA4D-882906B6E03E}"/>
          </ac:cxnSpMkLst>
        </pc:cxnChg>
        <pc:cxnChg chg="mod">
          <ac:chgData name="Angelo Giardina" userId="863b5486-9e78-4fab-a2af-1e069a1333ee" providerId="ADAL" clId="{E77715EA-0800-4E6E-8454-46299D616814}" dt="2025-03-08T16:45:04.243" v="511" actId="1076"/>
          <ac:cxnSpMkLst>
            <pc:docMk/>
            <pc:sldMk cId="697652837" sldId="2147472236"/>
            <ac:cxnSpMk id="42" creationId="{08528F95-7726-DC70-D506-7F1D59E7960B}"/>
          </ac:cxnSpMkLst>
        </pc:cxnChg>
        <pc:cxnChg chg="mod">
          <ac:chgData name="Angelo Giardina" userId="863b5486-9e78-4fab-a2af-1e069a1333ee" providerId="ADAL" clId="{E77715EA-0800-4E6E-8454-46299D616814}" dt="2025-03-08T16:45:09.259" v="512" actId="1076"/>
          <ac:cxnSpMkLst>
            <pc:docMk/>
            <pc:sldMk cId="697652837" sldId="2147472236"/>
            <ac:cxnSpMk id="45" creationId="{C8DC85DB-8CA2-D3A6-CEC2-30A9C06E213E}"/>
          </ac:cxnSpMkLst>
        </pc:cxnChg>
      </pc:sldChg>
    </pc:docChg>
  </pc:docChgLst>
  <pc:docChgLst>
    <pc:chgData name="Carla Vijian" userId="0685818c105fcfa6" providerId="LiveId" clId="{8FA1D612-E695-4E4B-87C6-07318679842C}"/>
    <pc:docChg chg="undo redo custSel addSld delSld modSld sldOrd delMainMaster modSection">
      <pc:chgData name="Carla Vijian" userId="0685818c105fcfa6" providerId="LiveId" clId="{8FA1D612-E695-4E4B-87C6-07318679842C}" dt="2025-03-12T12:59:46.726" v="780" actId="6549"/>
      <pc:docMkLst>
        <pc:docMk/>
      </pc:docMkLst>
      <pc:sldChg chg="modSp add mod">
        <pc:chgData name="Carla Vijian" userId="0685818c105fcfa6" providerId="LiveId" clId="{8FA1D612-E695-4E4B-87C6-07318679842C}" dt="2025-03-12T00:10:10.753" v="767" actId="11"/>
        <pc:sldMkLst>
          <pc:docMk/>
          <pc:sldMk cId="3371385139" sldId="274"/>
        </pc:sldMkLst>
        <pc:spChg chg="mod">
          <ac:chgData name="Carla Vijian" userId="0685818c105fcfa6" providerId="LiveId" clId="{8FA1D612-E695-4E4B-87C6-07318679842C}" dt="2025-03-12T00:10:10.753" v="767" actId="11"/>
          <ac:spMkLst>
            <pc:docMk/>
            <pc:sldMk cId="3371385139" sldId="274"/>
            <ac:spMk id="3" creationId="{9809DE27-7D84-12A7-4F51-3BB535B02EDE}"/>
          </ac:spMkLst>
        </pc:spChg>
      </pc:sldChg>
      <pc:sldChg chg="addSp delSp modSp add del mod">
        <pc:chgData name="Carla Vijian" userId="0685818c105fcfa6" providerId="LiveId" clId="{8FA1D612-E695-4E4B-87C6-07318679842C}" dt="2025-03-12T00:02:14.997" v="613" actId="2696"/>
        <pc:sldMkLst>
          <pc:docMk/>
          <pc:sldMk cId="382068398" sldId="300"/>
        </pc:sldMkLst>
        <pc:spChg chg="add mod">
          <ac:chgData name="Carla Vijian" userId="0685818c105fcfa6" providerId="LiveId" clId="{8FA1D612-E695-4E4B-87C6-07318679842C}" dt="2025-03-11T21:03:47.458" v="271" actId="478"/>
          <ac:spMkLst>
            <pc:docMk/>
            <pc:sldMk cId="382068398" sldId="300"/>
            <ac:spMk id="2" creationId="{923E6604-A29C-8020-0B72-B399904356E6}"/>
          </ac:spMkLst>
        </pc:spChg>
        <pc:spChg chg="add mod">
          <ac:chgData name="Carla Vijian" userId="0685818c105fcfa6" providerId="LiveId" clId="{8FA1D612-E695-4E4B-87C6-07318679842C}" dt="2025-03-11T21:07:07.996" v="453" actId="20577"/>
          <ac:spMkLst>
            <pc:docMk/>
            <pc:sldMk cId="382068398" sldId="300"/>
            <ac:spMk id="5" creationId="{52FB8055-4CEF-16B8-1885-098259CDA1CF}"/>
          </ac:spMkLst>
        </pc:spChg>
        <pc:spChg chg="mod">
          <ac:chgData name="Carla Vijian" userId="0685818c105fcfa6" providerId="LiveId" clId="{8FA1D612-E695-4E4B-87C6-07318679842C}" dt="2025-03-11T21:05:39.481" v="319" actId="255"/>
          <ac:spMkLst>
            <pc:docMk/>
            <pc:sldMk cId="382068398" sldId="300"/>
            <ac:spMk id="6" creationId="{C2A2BDD3-43A5-D9D1-0A95-72A84BB1349A}"/>
          </ac:spMkLst>
        </pc:spChg>
        <pc:spChg chg="mod">
          <ac:chgData name="Carla Vijian" userId="0685818c105fcfa6" providerId="LiveId" clId="{8FA1D612-E695-4E4B-87C6-07318679842C}" dt="2025-03-11T20:57:13.795" v="47" actId="27636"/>
          <ac:spMkLst>
            <pc:docMk/>
            <pc:sldMk cId="382068398" sldId="300"/>
            <ac:spMk id="8" creationId="{BF4FEE66-F4B7-94A8-A785-52509401DD57}"/>
          </ac:spMkLst>
        </pc:spChg>
        <pc:spChg chg="mod">
          <ac:chgData name="Carla Vijian" userId="0685818c105fcfa6" providerId="LiveId" clId="{8FA1D612-E695-4E4B-87C6-07318679842C}" dt="2025-03-11T20:57:13.804" v="48" actId="27636"/>
          <ac:spMkLst>
            <pc:docMk/>
            <pc:sldMk cId="382068398" sldId="300"/>
            <ac:spMk id="13" creationId="{3AD1541F-655D-FE05-E380-C4C72C398F4E}"/>
          </ac:spMkLst>
        </pc:spChg>
        <pc:picChg chg="del">
          <ac:chgData name="Carla Vijian" userId="0685818c105fcfa6" providerId="LiveId" clId="{8FA1D612-E695-4E4B-87C6-07318679842C}" dt="2025-03-11T21:03:47.458" v="271" actId="478"/>
          <ac:picMkLst>
            <pc:docMk/>
            <pc:sldMk cId="382068398" sldId="300"/>
            <ac:picMk id="7" creationId="{273BE2FB-76FA-B0EB-94F3-F08E61503FAB}"/>
          </ac:picMkLst>
        </pc:picChg>
      </pc:sldChg>
      <pc:sldChg chg="addSp delSp modSp add del mod setBg delDesignElem">
        <pc:chgData name="Carla Vijian" userId="0685818c105fcfa6" providerId="LiveId" clId="{8FA1D612-E695-4E4B-87C6-07318679842C}" dt="2025-03-12T00:05:36.748" v="740" actId="2696"/>
        <pc:sldMkLst>
          <pc:docMk/>
          <pc:sldMk cId="685109109" sldId="1679"/>
        </pc:sldMkLst>
        <pc:spChg chg="mod">
          <ac:chgData name="Carla Vijian" userId="0685818c105fcfa6" providerId="LiveId" clId="{8FA1D612-E695-4E4B-87C6-07318679842C}" dt="2025-03-12T00:04:32.054" v="739" actId="21"/>
          <ac:spMkLst>
            <pc:docMk/>
            <pc:sldMk cId="685109109" sldId="1679"/>
            <ac:spMk id="4" creationId="{E4BD843F-01DC-79CE-1131-AFC56C0E379D}"/>
          </ac:spMkLst>
        </pc:spChg>
        <pc:spChg chg="add del">
          <ac:chgData name="Carla Vijian" userId="0685818c105fcfa6" providerId="LiveId" clId="{8FA1D612-E695-4E4B-87C6-07318679842C}" dt="2025-03-11T21:15:54.727" v="507"/>
          <ac:spMkLst>
            <pc:docMk/>
            <pc:sldMk cId="685109109" sldId="1679"/>
            <ac:spMk id="10" creationId="{76EFD3D9-44F0-4267-BCC1-1613E79D8274}"/>
          </ac:spMkLst>
        </pc:spChg>
        <pc:spChg chg="add del">
          <ac:chgData name="Carla Vijian" userId="0685818c105fcfa6" providerId="LiveId" clId="{8FA1D612-E695-4E4B-87C6-07318679842C}" dt="2025-03-11T21:15:54.727" v="507"/>
          <ac:spMkLst>
            <pc:docMk/>
            <pc:sldMk cId="685109109" sldId="1679"/>
            <ac:spMk id="12" creationId="{A779A851-95D6-41AF-937A-B0E4B7F6FA8D}"/>
          </ac:spMkLst>
        </pc:spChg>
        <pc:spChg chg="add del">
          <ac:chgData name="Carla Vijian" userId="0685818c105fcfa6" providerId="LiveId" clId="{8FA1D612-E695-4E4B-87C6-07318679842C}" dt="2025-03-11T21:15:54.727" v="507"/>
          <ac:spMkLst>
            <pc:docMk/>
            <pc:sldMk cId="685109109" sldId="1679"/>
            <ac:spMk id="14" creationId="{953FB2E7-B6CB-429C-81EB-D9516D6D5C8D}"/>
          </ac:spMkLst>
        </pc:spChg>
        <pc:spChg chg="add del">
          <ac:chgData name="Carla Vijian" userId="0685818c105fcfa6" providerId="LiveId" clId="{8FA1D612-E695-4E4B-87C6-07318679842C}" dt="2025-03-11T21:15:54.727" v="507"/>
          <ac:spMkLst>
            <pc:docMk/>
            <pc:sldMk cId="685109109" sldId="1679"/>
            <ac:spMk id="16" creationId="{2EC40DB1-B719-4A13-9A4D-0966B4B27866}"/>
          </ac:spMkLst>
        </pc:spChg>
        <pc:spChg chg="add del">
          <ac:chgData name="Carla Vijian" userId="0685818c105fcfa6" providerId="LiveId" clId="{8FA1D612-E695-4E4B-87C6-07318679842C}" dt="2025-03-11T21:15:54.727" v="507"/>
          <ac:spMkLst>
            <pc:docMk/>
            <pc:sldMk cId="685109109" sldId="1679"/>
            <ac:spMk id="18" creationId="{82211336-CFF3-412D-868A-6679C1004C45}"/>
          </ac:spMkLst>
        </pc:spChg>
      </pc:sldChg>
      <pc:sldChg chg="modSp new mod ord">
        <pc:chgData name="Carla Vijian" userId="0685818c105fcfa6" providerId="LiveId" clId="{8FA1D612-E695-4E4B-87C6-07318679842C}" dt="2025-03-11T20:58:00.803" v="57" actId="20577"/>
        <pc:sldMkLst>
          <pc:docMk/>
          <pc:sldMk cId="2807784682" sldId="2147472237"/>
        </pc:sldMkLst>
        <pc:spChg chg="mod">
          <ac:chgData name="Carla Vijian" userId="0685818c105fcfa6" providerId="LiveId" clId="{8FA1D612-E695-4E4B-87C6-07318679842C}" dt="2025-03-11T20:55:37.811" v="44" actId="20577"/>
          <ac:spMkLst>
            <pc:docMk/>
            <pc:sldMk cId="2807784682" sldId="2147472237"/>
            <ac:spMk id="2" creationId="{40AC9BC7-A746-A2C9-6A56-D6D3CCA96024}"/>
          </ac:spMkLst>
        </pc:spChg>
        <pc:spChg chg="mod">
          <ac:chgData name="Carla Vijian" userId="0685818c105fcfa6" providerId="LiveId" clId="{8FA1D612-E695-4E4B-87C6-07318679842C}" dt="2025-03-11T20:55:28.415" v="42" actId="20577"/>
          <ac:spMkLst>
            <pc:docMk/>
            <pc:sldMk cId="2807784682" sldId="2147472237"/>
            <ac:spMk id="3" creationId="{22D796D3-32A2-A201-F2F2-F255CB5A21A5}"/>
          </ac:spMkLst>
        </pc:spChg>
        <pc:spChg chg="mod">
          <ac:chgData name="Carla Vijian" userId="0685818c105fcfa6" providerId="LiveId" clId="{8FA1D612-E695-4E4B-87C6-07318679842C}" dt="2025-03-11T20:58:00.803" v="57" actId="20577"/>
          <ac:spMkLst>
            <pc:docMk/>
            <pc:sldMk cId="2807784682" sldId="2147472237"/>
            <ac:spMk id="4" creationId="{378CC17A-F1D2-BC71-69B3-42C77B15003B}"/>
          </ac:spMkLst>
        </pc:spChg>
      </pc:sldChg>
      <pc:sldChg chg="addSp delSp modSp add mod">
        <pc:chgData name="Carla Vijian" userId="0685818c105fcfa6" providerId="LiveId" clId="{8FA1D612-E695-4E4B-87C6-07318679842C}" dt="2025-03-12T00:06:01.747" v="741" actId="1076"/>
        <pc:sldMkLst>
          <pc:docMk/>
          <pc:sldMk cId="2177361138" sldId="2147472288"/>
        </pc:sldMkLst>
        <pc:spChg chg="mod">
          <ac:chgData name="Carla Vijian" userId="0685818c105fcfa6" providerId="LiveId" clId="{8FA1D612-E695-4E4B-87C6-07318679842C}" dt="2025-03-12T00:06:01.747" v="741" actId="1076"/>
          <ac:spMkLst>
            <pc:docMk/>
            <pc:sldMk cId="2177361138" sldId="2147472288"/>
            <ac:spMk id="2" creationId="{6EBE2780-644A-673A-348B-8B17C5B0F5CA}"/>
          </ac:spMkLst>
        </pc:spChg>
        <pc:spChg chg="mod">
          <ac:chgData name="Carla Vijian" userId="0685818c105fcfa6" providerId="LiveId" clId="{8FA1D612-E695-4E4B-87C6-07318679842C}" dt="2025-03-12T00:02:28.011" v="614" actId="313"/>
          <ac:spMkLst>
            <pc:docMk/>
            <pc:sldMk cId="2177361138" sldId="2147472288"/>
            <ac:spMk id="4" creationId="{F8031498-6D95-3432-94F3-A3723DF0B2D5}"/>
          </ac:spMkLst>
        </pc:spChg>
        <pc:spChg chg="add mod">
          <ac:chgData name="Carla Vijian" userId="0685818c105fcfa6" providerId="LiveId" clId="{8FA1D612-E695-4E4B-87C6-07318679842C}" dt="2025-03-12T00:02:01.578" v="612" actId="1076"/>
          <ac:spMkLst>
            <pc:docMk/>
            <pc:sldMk cId="2177361138" sldId="2147472288"/>
            <ac:spMk id="7" creationId="{44C896B2-67BC-55AF-F888-7800DB00706E}"/>
          </ac:spMkLst>
        </pc:spChg>
        <pc:spChg chg="del">
          <ac:chgData name="Carla Vijian" userId="0685818c105fcfa6" providerId="LiveId" clId="{8FA1D612-E695-4E4B-87C6-07318679842C}" dt="2025-03-11T21:04:54.481" v="312" actId="478"/>
          <ac:spMkLst>
            <pc:docMk/>
            <pc:sldMk cId="2177361138" sldId="2147472288"/>
            <ac:spMk id="11" creationId="{3C0F6255-6221-B30A-72D0-ECCF2483CEA6}"/>
          </ac:spMkLst>
        </pc:spChg>
        <pc:spChg chg="del">
          <ac:chgData name="Carla Vijian" userId="0685818c105fcfa6" providerId="LiveId" clId="{8FA1D612-E695-4E4B-87C6-07318679842C}" dt="2025-03-11T21:04:57.088" v="313" actId="478"/>
          <ac:spMkLst>
            <pc:docMk/>
            <pc:sldMk cId="2177361138" sldId="2147472288"/>
            <ac:spMk id="13" creationId="{FB37BF9C-B4DD-AB2E-CD24-0EF999BEECA8}"/>
          </ac:spMkLst>
        </pc:spChg>
        <pc:spChg chg="del">
          <ac:chgData name="Carla Vijian" userId="0685818c105fcfa6" providerId="LiveId" clId="{8FA1D612-E695-4E4B-87C6-07318679842C}" dt="2025-03-11T21:05:00.389" v="314" actId="478"/>
          <ac:spMkLst>
            <pc:docMk/>
            <pc:sldMk cId="2177361138" sldId="2147472288"/>
            <ac:spMk id="14" creationId="{11295836-CEC0-A27F-0D02-E29FAEEC69A5}"/>
          </ac:spMkLst>
        </pc:spChg>
        <pc:picChg chg="del">
          <ac:chgData name="Carla Vijian" userId="0685818c105fcfa6" providerId="LiveId" clId="{8FA1D612-E695-4E4B-87C6-07318679842C}" dt="2025-03-11T21:05:02.182" v="315" actId="478"/>
          <ac:picMkLst>
            <pc:docMk/>
            <pc:sldMk cId="2177361138" sldId="2147472288"/>
            <ac:picMk id="24" creationId="{BA53FC9F-B947-C9E9-567B-681C879F30B4}"/>
          </ac:picMkLst>
        </pc:picChg>
      </pc:sldChg>
      <pc:sldChg chg="add del">
        <pc:chgData name="Carla Vijian" userId="0685818c105fcfa6" providerId="LiveId" clId="{8FA1D612-E695-4E4B-87C6-07318679842C}" dt="2025-03-12T00:11:19.164" v="769" actId="2696"/>
        <pc:sldMkLst>
          <pc:docMk/>
          <pc:sldMk cId="2096940357" sldId="2147472292"/>
        </pc:sldMkLst>
      </pc:sldChg>
      <pc:sldChg chg="modSp add del mod ord">
        <pc:chgData name="Carla Vijian" userId="0685818c105fcfa6" providerId="LiveId" clId="{8FA1D612-E695-4E4B-87C6-07318679842C}" dt="2025-03-11T21:11:32.440" v="463" actId="2696"/>
        <pc:sldMkLst>
          <pc:docMk/>
          <pc:sldMk cId="416559675" sldId="2147472293"/>
        </pc:sldMkLst>
        <pc:spChg chg="mod">
          <ac:chgData name="Carla Vijian" userId="0685818c105fcfa6" providerId="LiveId" clId="{8FA1D612-E695-4E4B-87C6-07318679842C}" dt="2025-03-11T21:05:59.458" v="328" actId="20577"/>
          <ac:spMkLst>
            <pc:docMk/>
            <pc:sldMk cId="416559675" sldId="2147472293"/>
            <ac:spMk id="2" creationId="{6EBE2780-644A-673A-348B-8B17C5B0F5CA}"/>
          </ac:spMkLst>
        </pc:spChg>
        <pc:spChg chg="mod">
          <ac:chgData name="Carla Vijian" userId="0685818c105fcfa6" providerId="LiveId" clId="{8FA1D612-E695-4E4B-87C6-07318679842C}" dt="2025-03-11T21:06:30.627" v="382"/>
          <ac:spMkLst>
            <pc:docMk/>
            <pc:sldMk cId="416559675" sldId="2147472293"/>
            <ac:spMk id="4" creationId="{F8031498-6D95-3432-94F3-A3723DF0B2D5}"/>
          </ac:spMkLst>
        </pc:spChg>
      </pc:sldChg>
      <pc:sldChg chg="delSp modSp add mod ord">
        <pc:chgData name="Carla Vijian" userId="0685818c105fcfa6" providerId="LiveId" clId="{8FA1D612-E695-4E4B-87C6-07318679842C}" dt="2025-03-12T12:59:46.726" v="780" actId="6549"/>
        <pc:sldMkLst>
          <pc:docMk/>
          <pc:sldMk cId="4082874504" sldId="2147472293"/>
        </pc:sldMkLst>
        <pc:spChg chg="mod">
          <ac:chgData name="Carla Vijian" userId="0685818c105fcfa6" providerId="LiveId" clId="{8FA1D612-E695-4E4B-87C6-07318679842C}" dt="2025-03-12T00:02:40.077" v="615"/>
          <ac:spMkLst>
            <pc:docMk/>
            <pc:sldMk cId="4082874504" sldId="2147472293"/>
            <ac:spMk id="2" creationId="{6EBE2780-644A-673A-348B-8B17C5B0F5CA}"/>
          </ac:spMkLst>
        </pc:spChg>
        <pc:spChg chg="del">
          <ac:chgData name="Carla Vijian" userId="0685818c105fcfa6" providerId="LiveId" clId="{8FA1D612-E695-4E4B-87C6-07318679842C}" dt="2025-03-12T00:02:48.609" v="616" actId="478"/>
          <ac:spMkLst>
            <pc:docMk/>
            <pc:sldMk cId="4082874504" sldId="2147472293"/>
            <ac:spMk id="4" creationId="{F8031498-6D95-3432-94F3-A3723DF0B2D5}"/>
          </ac:spMkLst>
        </pc:spChg>
        <pc:spChg chg="mod">
          <ac:chgData name="Carla Vijian" userId="0685818c105fcfa6" providerId="LiveId" clId="{8FA1D612-E695-4E4B-87C6-07318679842C}" dt="2025-03-12T12:59:46.726" v="780" actId="6549"/>
          <ac:spMkLst>
            <pc:docMk/>
            <pc:sldMk cId="4082874504" sldId="2147472293"/>
            <ac:spMk id="7" creationId="{44C896B2-67BC-55AF-F888-7800DB00706E}"/>
          </ac:spMkLst>
        </pc:spChg>
      </pc:sldChg>
      <pc:sldChg chg="new">
        <pc:chgData name="Carla Vijian" userId="0685818c105fcfa6" providerId="LiveId" clId="{8FA1D612-E695-4E4B-87C6-07318679842C}" dt="2025-03-12T00:11:15.309" v="768" actId="680"/>
        <pc:sldMkLst>
          <pc:docMk/>
          <pc:sldMk cId="2826367375" sldId="2147472294"/>
        </pc:sldMkLst>
      </pc:sldChg>
      <pc:sldMasterChg chg="delSldLayout">
        <pc:chgData name="Carla Vijian" userId="0685818c105fcfa6" providerId="LiveId" clId="{8FA1D612-E695-4E4B-87C6-07318679842C}" dt="2025-03-12T00:02:14.997" v="613" actId="2696"/>
        <pc:sldMasterMkLst>
          <pc:docMk/>
          <pc:sldMasterMk cId="2236028081" sldId="2147483975"/>
        </pc:sldMasterMkLst>
        <pc:sldLayoutChg chg="del">
          <pc:chgData name="Carla Vijian" userId="0685818c105fcfa6" providerId="LiveId" clId="{8FA1D612-E695-4E4B-87C6-07318679842C}" dt="2025-03-12T00:02:14.997" v="613" actId="2696"/>
          <pc:sldLayoutMkLst>
            <pc:docMk/>
            <pc:sldMasterMk cId="2236028081" sldId="2147483975"/>
            <pc:sldLayoutMk cId="3387797595" sldId="2147484018"/>
          </pc:sldLayoutMkLst>
        </pc:sldLayoutChg>
      </pc:sldMasterChg>
      <pc:sldMasterChg chg="delSldLayout">
        <pc:chgData name="Carla Vijian" userId="0685818c105fcfa6" providerId="LiveId" clId="{8FA1D612-E695-4E4B-87C6-07318679842C}" dt="2025-03-12T00:11:19.164" v="769" actId="2696"/>
        <pc:sldMasterMkLst>
          <pc:docMk/>
          <pc:sldMasterMk cId="3408317485" sldId="2147483982"/>
        </pc:sldMasterMkLst>
        <pc:sldLayoutChg chg="del">
          <pc:chgData name="Carla Vijian" userId="0685818c105fcfa6" providerId="LiveId" clId="{8FA1D612-E695-4E4B-87C6-07318679842C}" dt="2025-03-12T00:11:19.164" v="769" actId="2696"/>
          <pc:sldLayoutMkLst>
            <pc:docMk/>
            <pc:sldMasterMk cId="3408317485" sldId="2147483982"/>
            <pc:sldLayoutMk cId="3839604347" sldId="2147484020"/>
          </pc:sldLayoutMkLst>
        </pc:sldLayoutChg>
      </pc:sldMasterChg>
      <pc:sldMasterChg chg="del delSldLayout">
        <pc:chgData name="Carla Vijian" userId="0685818c105fcfa6" providerId="LiveId" clId="{8FA1D612-E695-4E4B-87C6-07318679842C}" dt="2025-03-12T00:05:36.748" v="740" actId="2696"/>
        <pc:sldMasterMkLst>
          <pc:docMk/>
          <pc:sldMasterMk cId="1854146058" sldId="2147484022"/>
        </pc:sldMasterMkLst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2438186806" sldId="2147484023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1684619024" sldId="2147484024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4210628199" sldId="2147484025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1461783976" sldId="2147484026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1821172667" sldId="2147484027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318088832" sldId="2147484028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2919473496" sldId="2147484029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721924306" sldId="2147484030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179709378" sldId="2147484031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1750778518" sldId="2147484032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1264619511" sldId="2147484033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4031149396" sldId="2147484034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3959672384" sldId="2147484035"/>
          </pc:sldLayoutMkLst>
        </pc:sldLayoutChg>
        <pc:sldLayoutChg chg="del">
          <pc:chgData name="Carla Vijian" userId="0685818c105fcfa6" providerId="LiveId" clId="{8FA1D612-E695-4E4B-87C6-07318679842C}" dt="2025-03-12T00:05:36.748" v="740" actId="2696"/>
          <pc:sldLayoutMkLst>
            <pc:docMk/>
            <pc:sldMasterMk cId="1854146058" sldId="2147484022"/>
            <pc:sldLayoutMk cId="4171881721" sldId="214748403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CC3DEE4-8688-4D7A-8F89-DDCCEC1338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4876" cy="466259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02D4B3-6F7D-4B7C-975E-090D02AD17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67575" y="0"/>
            <a:ext cx="3034876" cy="466259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r">
              <a:defRPr sz="1200"/>
            </a:lvl1pPr>
          </a:lstStyle>
          <a:p>
            <a:fld id="{7E673960-EE1F-4594-8E55-E9A59A910D72}" type="datetimeFigureOut">
              <a:rPr lang="en-US" smtClean="0"/>
              <a:t>3/12/2025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9FE1DB-CDE0-4918-A238-411F7CCAF4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3791"/>
            <a:ext cx="3034876" cy="466259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48BA0-FB5F-49C8-9202-B99458EFC7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67575" y="8823791"/>
            <a:ext cx="3034876" cy="466259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r">
              <a:defRPr sz="1200"/>
            </a:lvl1pPr>
          </a:lstStyle>
          <a:p>
            <a:fld id="{E2D5AAEC-8E2B-4C41-B3F7-21B34357BF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524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5088" cy="466116"/>
          </a:xfrm>
          <a:prstGeom prst="rect">
            <a:avLst/>
          </a:prstGeom>
        </p:spPr>
        <p:txBody>
          <a:bodyPr vert="horz" lIns="93102" tIns="46551" rIns="93102" bIns="4655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342" y="0"/>
            <a:ext cx="3035088" cy="466116"/>
          </a:xfrm>
          <a:prstGeom prst="rect">
            <a:avLst/>
          </a:prstGeom>
        </p:spPr>
        <p:txBody>
          <a:bodyPr vert="horz" lIns="93102" tIns="46551" rIns="93102" bIns="46551" rtlCol="0"/>
          <a:lstStyle>
            <a:lvl1pPr algn="r">
              <a:defRPr sz="1200"/>
            </a:lvl1pPr>
          </a:lstStyle>
          <a:p>
            <a:fld id="{8217F18B-FBA3-4F6B-97D9-EA188CD16FE5}" type="datetimeFigureOut">
              <a:rPr lang="en-US" smtClean="0"/>
              <a:t>3/12/2025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4375" y="1160463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02" tIns="46551" rIns="93102" bIns="4655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06" y="4470837"/>
            <a:ext cx="5603240" cy="3657958"/>
          </a:xfrm>
          <a:prstGeom prst="rect">
            <a:avLst/>
          </a:prstGeom>
        </p:spPr>
        <p:txBody>
          <a:bodyPr vert="horz" lIns="93102" tIns="46551" rIns="93102" bIns="4655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3936"/>
            <a:ext cx="3035088" cy="466115"/>
          </a:xfrm>
          <a:prstGeom prst="rect">
            <a:avLst/>
          </a:prstGeom>
        </p:spPr>
        <p:txBody>
          <a:bodyPr vert="horz" lIns="93102" tIns="46551" rIns="93102" bIns="4655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342" y="8823936"/>
            <a:ext cx="3035088" cy="466115"/>
          </a:xfrm>
          <a:prstGeom prst="rect">
            <a:avLst/>
          </a:prstGeom>
        </p:spPr>
        <p:txBody>
          <a:bodyPr vert="horz" lIns="93102" tIns="46551" rIns="93102" bIns="46551" rtlCol="0" anchor="b"/>
          <a:lstStyle>
            <a:lvl1pPr algn="r">
              <a:defRPr sz="1200"/>
            </a:lvl1pPr>
          </a:lstStyle>
          <a:p>
            <a:fld id="{BAD342E5-AFF1-4E5D-BEDB-B5261E7DAD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79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9.png"/><Relationship Id="rId3" Type="http://schemas.openxmlformats.org/officeDocument/2006/relationships/hyperlink" Target="http://www.iaasb.org/" TargetMode="External"/><Relationship Id="rId7" Type="http://schemas.openxmlformats.org/officeDocument/2006/relationships/image" Target="../media/image6.jpeg"/><Relationship Id="rId12" Type="http://schemas.openxmlformats.org/officeDocument/2006/relationships/hyperlink" Target="https://www.linkedin.com/company/65255822/admin/" TargetMode="External"/><Relationship Id="rId17" Type="http://schemas.openxmlformats.org/officeDocument/2006/relationships/image" Target="../media/image11.jpeg"/><Relationship Id="rId2" Type="http://schemas.openxmlformats.org/officeDocument/2006/relationships/image" Target="../media/image2.png"/><Relationship Id="rId16" Type="http://schemas.openxmlformats.org/officeDocument/2006/relationships/hyperlink" Target="https://www.youtube.com/channel/UCwM6ao9Id3G35NNxGLgf7mg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hyperlink" Target="mailto:permissions@ifac.org" TargetMode="External"/><Relationship Id="rId5" Type="http://schemas.openxmlformats.org/officeDocument/2006/relationships/image" Target="../media/image4.png"/><Relationship Id="rId15" Type="http://schemas.openxmlformats.org/officeDocument/2006/relationships/image" Target="../media/image10.png"/><Relationship Id="rId10" Type="http://schemas.openxmlformats.org/officeDocument/2006/relationships/hyperlink" Target="http://www.ifac.org/about-ifac/translations-permissions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https://twitter.com/IAASB_News" TargetMode="Externa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5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4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21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4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21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69325" y="1803150"/>
            <a:ext cx="6653353" cy="110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 userDrawn="1"/>
        </p:nvSpPr>
        <p:spPr bwMode="auto">
          <a:xfrm flipH="1">
            <a:off x="508000" y="6430430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78"/>
            <a:endParaRPr lang="en-US" sz="1800" dirty="0">
              <a:solidFill>
                <a:prstClr val="black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EA8ABF6-D59A-4365-AB8A-1104571951A2}"/>
              </a:ext>
            </a:extLst>
          </p:cNvPr>
          <p:cNvGrpSpPr/>
          <p:nvPr userDrawn="1"/>
        </p:nvGrpSpPr>
        <p:grpSpPr>
          <a:xfrm>
            <a:off x="1460963" y="5354569"/>
            <a:ext cx="9358835" cy="874418"/>
            <a:chOff x="1191857" y="4985338"/>
            <a:chExt cx="9358835" cy="874418"/>
          </a:xfrm>
        </p:grpSpPr>
        <p:sp>
          <p:nvSpPr>
            <p:cNvPr id="2" name="Rectangle 1"/>
            <p:cNvSpPr/>
            <p:nvPr userDrawn="1"/>
          </p:nvSpPr>
          <p:spPr>
            <a:xfrm>
              <a:off x="4900070" y="4985338"/>
              <a:ext cx="18536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78"/>
              <a:r>
                <a:rPr lang="en-US" sz="2000" dirty="0">
                  <a:solidFill>
                    <a:srgbClr val="1F497D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hlinkClick r:id="rId3"/>
                </a:rPr>
                <a:t>www.iaasb.org</a:t>
              </a:r>
              <a:endParaRPr lang="en-US" sz="24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857" y="5553603"/>
              <a:ext cx="770407" cy="257536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4003" y="5567520"/>
              <a:ext cx="583308" cy="25753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9050" y="5553603"/>
              <a:ext cx="770407" cy="25753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03092" y="5587848"/>
              <a:ext cx="770407" cy="27190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6243" y="5561834"/>
              <a:ext cx="770407" cy="25753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80285" y="5553603"/>
              <a:ext cx="770407" cy="257536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420915" y="6564585"/>
            <a:ext cx="108373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457178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permissions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permissions@ifac.org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1200" dirty="0">
              <a:solidFill>
                <a:prstClr val="black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4C1BF69-9738-49C3-B35F-E3FBD192AC08}"/>
              </a:ext>
            </a:extLst>
          </p:cNvPr>
          <p:cNvGrpSpPr/>
          <p:nvPr userDrawn="1"/>
        </p:nvGrpSpPr>
        <p:grpSpPr>
          <a:xfrm>
            <a:off x="708215" y="3856007"/>
            <a:ext cx="10111592" cy="1108893"/>
            <a:chOff x="2114419" y="4030828"/>
            <a:chExt cx="7838741" cy="114144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CAEDAC1-DF42-48D7-AA41-F8A499940289}"/>
                </a:ext>
              </a:extLst>
            </p:cNvPr>
            <p:cNvGrpSpPr/>
            <p:nvPr userDrawn="1"/>
          </p:nvGrpSpPr>
          <p:grpSpPr>
            <a:xfrm>
              <a:off x="2114419" y="4223908"/>
              <a:ext cx="7838741" cy="634040"/>
              <a:chOff x="1120998" y="1817079"/>
              <a:chExt cx="9836385" cy="811909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D099F185-E691-4A1A-ABEC-0B8C4803DB8E}"/>
                  </a:ext>
                </a:extLst>
              </p:cNvPr>
              <p:cNvGrpSpPr/>
              <p:nvPr userDrawn="1"/>
            </p:nvGrpSpPr>
            <p:grpSpPr>
              <a:xfrm>
                <a:off x="3538139" y="1858182"/>
                <a:ext cx="3748058" cy="770806"/>
                <a:chOff x="2647142" y="1851247"/>
                <a:chExt cx="3748058" cy="770806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12EDAE34-61EF-4278-B0D5-0322ED0D43CC}"/>
                    </a:ext>
                  </a:extLst>
                </p:cNvPr>
                <p:cNvSpPr/>
                <p:nvPr userDrawn="1"/>
              </p:nvSpPr>
              <p:spPr>
                <a:xfrm>
                  <a:off x="3163630" y="1851247"/>
                  <a:ext cx="3231570" cy="77080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>
                      <a:latin typeface="Arial" panose="020B0604020202020204" pitchFamily="34" charset="0"/>
                      <a:cs typeface="Arial" panose="020B0604020202020204" pitchFamily="34" charset="0"/>
                      <a:hlinkClick r:id="rId12"/>
                    </a:rPr>
                    <a:t>@International Auditing and Assurance Standards Board</a:t>
                  </a:r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F66F4BE8-5D69-4536-9853-CF330DAC136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223" r="10638"/>
                <a:stretch/>
              </p:blipFill>
              <p:spPr>
                <a:xfrm>
                  <a:off x="2647142" y="1917247"/>
                  <a:ext cx="502687" cy="632281"/>
                </a:xfrm>
                <a:prstGeom prst="rect">
                  <a:avLst/>
                </a:prstGeom>
              </p:spPr>
            </p:pic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816CC03-1489-4F6E-ACAA-C6CC22940ED4}"/>
                  </a:ext>
                </a:extLst>
              </p:cNvPr>
              <p:cNvGrpSpPr/>
              <p:nvPr userDrawn="1"/>
            </p:nvGrpSpPr>
            <p:grpSpPr>
              <a:xfrm>
                <a:off x="1120998" y="1817079"/>
                <a:ext cx="2303751" cy="739383"/>
                <a:chOff x="249783" y="1810145"/>
                <a:chExt cx="2303751" cy="739383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BE8D915F-E0CA-404E-9982-85748EB1A686}"/>
                    </a:ext>
                  </a:extLst>
                </p:cNvPr>
                <p:cNvSpPr/>
                <p:nvPr userDrawn="1"/>
              </p:nvSpPr>
              <p:spPr>
                <a:xfrm>
                  <a:off x="780789" y="1864552"/>
                  <a:ext cx="1772745" cy="44625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>
                      <a:latin typeface="Arial" panose="020B0604020202020204" pitchFamily="34" charset="0"/>
                      <a:cs typeface="Arial" panose="020B0604020202020204" pitchFamily="34" charset="0"/>
                      <a:hlinkClick r:id="rId14"/>
                    </a:rPr>
                    <a:t>@IAASB_News</a:t>
                  </a:r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CA78071D-59F0-4080-9916-0CEC70185496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1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9783" y="1810145"/>
                  <a:ext cx="666980" cy="739383"/>
                </a:xfrm>
                <a:prstGeom prst="rect">
                  <a:avLst/>
                </a:prstGeom>
              </p:spPr>
            </p:pic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0714402-5112-43BA-863B-E8D6C1EF84CE}"/>
                  </a:ext>
                </a:extLst>
              </p:cNvPr>
              <p:cNvSpPr/>
              <p:nvPr userDrawn="1"/>
            </p:nvSpPr>
            <p:spPr>
              <a:xfrm>
                <a:off x="8005164" y="1822402"/>
                <a:ext cx="2952219" cy="7708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  <a:hlinkClick r:id="rId16"/>
                  </a:rPr>
                  <a:t>@International Auditing &amp; Assurance Standards Board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5" name="Picture 14" descr="A close up of a logo&#10;&#10;Description automatically generated">
              <a:extLst>
                <a:ext uri="{FF2B5EF4-FFF2-40B4-BE49-F238E27FC236}">
                  <a16:creationId xmlns:a16="http://schemas.microsoft.com/office/drawing/2014/main" id="{584F5731-4379-4303-B347-812D5913A8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2795" y="4030828"/>
              <a:ext cx="839759" cy="11414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6532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A214976-CBA0-A1D5-F9B2-58760B5348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5447084" y="528809"/>
            <a:ext cx="1297833" cy="1232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Auditing and Assurance Standards Board sets</a:t>
            </a:r>
          </a:p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high-quality international standards for auditing, assurance, and quality</a:t>
            </a:r>
          </a:p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management that strengthen public confidence in the global profession.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730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DC415EB-A487-D16E-226A-55CB1BAFF30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244352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CD19FE-E24B-5B6B-1EF8-3FFD17CAAFFD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231016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09411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673378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ADDF4F-246E-E1A3-EE57-31294875A131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74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34AAC0-E37B-AECD-B0C9-397FC19E4B7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13509271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033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2007470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 - 3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47672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Thank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840030-2A8B-90A8-AD4A-3BF64A399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650" y="5056186"/>
            <a:ext cx="1490554" cy="1616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151" y="5746648"/>
            <a:ext cx="2126187" cy="741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D6C7B-9708-ECB6-8CC3-3CAF592DD7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699052" y="5699286"/>
            <a:ext cx="2219099" cy="811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C7C42-AF72-EE18-C509-0EAF382C47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5000"/>
          </a:blip>
          <a:srcRect t="-1380" b="17684"/>
          <a:stretch/>
        </p:blipFill>
        <p:spPr>
          <a:xfrm>
            <a:off x="5462649" y="130629"/>
            <a:ext cx="6729351" cy="6727371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873ABF-F8A2-7130-507B-CDB1A29202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260" y="5823917"/>
            <a:ext cx="2208810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err="1"/>
              <a:t>EthicsandAudit.org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3FC046F-DF83-B46E-9BF2-477CF9530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6858771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International Foundation for Ethics and Audit</a:t>
            </a:r>
          </a:p>
        </p:txBody>
      </p:sp>
    </p:spTree>
    <p:extLst>
      <p:ext uri="{BB962C8B-B14F-4D97-AF65-F5344CB8AC3E}">
        <p14:creationId xmlns:p14="http://schemas.microsoft.com/office/powerpoint/2010/main" val="157286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31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5966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Thank you.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27205" y="4972051"/>
            <a:ext cx="3610656" cy="125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AA75F5-0A89-1A6E-6AD7-9CEDD104B8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5000"/>
          </a:blip>
          <a:srcRect t="-789" b="16650"/>
          <a:stretch/>
        </p:blipFill>
        <p:spPr>
          <a:xfrm>
            <a:off x="5462649" y="95003"/>
            <a:ext cx="6729351" cy="676299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DF24AB-90E7-2EA8-48FD-CF32569F94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12778" y="5705167"/>
            <a:ext cx="1496291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IAASB.org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9428978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International Auditing and Assurance Standards Board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1A4C7D-084D-5D72-1844-5829A734751F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 dirty="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 dirty="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5755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995B5C-4EAE-26C8-8EB6-2D408A782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4420" y="4878036"/>
            <a:ext cx="3959846" cy="144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Thank you.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FCF3ED0E-DF79-A38E-7AA0-5DCE046912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053BF-2EED-9865-5F53-6F86D7A91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88384" y="5705167"/>
            <a:ext cx="2220685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EthicsBoard.org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7600177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International Ethics Standards Board for Accountants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DBACDE-97DF-64CA-7763-DA19AA2C8A7D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 dirty="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 dirty="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9394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305E93B-211D-4EFA-63FA-C74D5B1C9A17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3">
              <a:alpha val="89617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3">
              <a:lumMod val="60000"/>
              <a:lumOff val="40000"/>
              <a:alpha val="599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0" cap="none" baseline="0" dirty="0">
                <a:solidFill>
                  <a:schemeClr val="accent1"/>
                </a:solidFill>
                <a:latin typeface="+mj-lt"/>
              </a:rPr>
              <a:t>Follow IAASB</a:t>
            </a:r>
            <a:r>
              <a:rPr lang="en-US" sz="8000" b="0" cap="none" dirty="0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TO LEARN MORE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7E24F94-A103-45D6-6CEB-A2CBD2756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1621" y="2967485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ACAA7C-C5AC-3A33-B2D3-BB3B4D01A78B}"/>
              </a:ext>
            </a:extLst>
          </p:cNvPr>
          <p:cNvSpPr txBox="1"/>
          <p:nvPr userDrawn="1"/>
        </p:nvSpPr>
        <p:spPr>
          <a:xfrm>
            <a:off x="2187147" y="2990335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@IAASB News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C9203-6886-C266-0E96-6A3AF85E7D97}"/>
              </a:ext>
            </a:extLst>
          </p:cNvPr>
          <p:cNvSpPr txBox="1"/>
          <p:nvPr userDrawn="1"/>
        </p:nvSpPr>
        <p:spPr>
          <a:xfrm>
            <a:off x="2171700" y="3958283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@ International Auditing and    </a:t>
            </a:r>
          </a:p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     Assurance Standards Board</a:t>
            </a: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813CD03-C804-D238-6708-E57AF29F3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39987" y="4083913"/>
            <a:ext cx="727996" cy="617839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90BAA3B-BD4C-281B-3644-F603A9722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223478" y="5354592"/>
            <a:ext cx="768156" cy="506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7D87E8-CFA8-DB33-3BCF-E8945504546E}"/>
              </a:ext>
            </a:extLst>
          </p:cNvPr>
          <p:cNvSpPr txBox="1"/>
          <p:nvPr userDrawn="1"/>
        </p:nvSpPr>
        <p:spPr>
          <a:xfrm>
            <a:off x="2171700" y="5247504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@ International Auditing &amp;    </a:t>
            </a:r>
          </a:p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     Assurance Standards 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C80E2-B1A1-0448-C255-2739CFA134C2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www.IAASB.org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CE4636-B132-6AF5-6FC0-B82BFF70F6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69180"/>
          <a:stretch/>
        </p:blipFill>
        <p:spPr>
          <a:xfrm>
            <a:off x="9378081" y="3316246"/>
            <a:ext cx="1112805" cy="1258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72B4E2-4AB8-E6C1-1AC4-13C89D9BB493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 dirty="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 dirty="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8971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52">
          <p15:clr>
            <a:srgbClr val="FBAE40"/>
          </p15:clr>
        </p15:guide>
        <p15:guide id="2" pos="136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0" cap="none" baseline="0" dirty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8000" b="0" cap="none" dirty="0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22697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@Ethics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601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800" dirty="0">
                <a:solidFill>
                  <a:schemeClr val="accent1"/>
                </a:solidFill>
              </a:rPr>
              <a:t>@ 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2576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601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800" dirty="0">
                <a:solidFill>
                  <a:schemeClr val="accent1"/>
                </a:solidFill>
              </a:rPr>
              <a:t>@ 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C1D619-6292-49B0-2C4F-1F8260C337DA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 dirty="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 dirty="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3298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0" cap="none" baseline="0" dirty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IFEA</a:t>
            </a:r>
            <a:r>
              <a:rPr lang="en-US" sz="8000" b="0" cap="none" dirty="0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4B5FA-375C-51DA-E475-E16B2D6F5F49}"/>
              </a:ext>
            </a:extLst>
          </p:cNvPr>
          <p:cNvSpPr txBox="1"/>
          <p:nvPr userDrawn="1"/>
        </p:nvSpPr>
        <p:spPr>
          <a:xfrm>
            <a:off x="2171700" y="3958283"/>
            <a:ext cx="6261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@ International Foundation</a:t>
            </a:r>
            <a:br>
              <a:rPr lang="en-US" sz="3200" dirty="0">
                <a:solidFill>
                  <a:schemeClr val="accent1"/>
                </a:solidFill>
              </a:rPr>
            </a:br>
            <a:r>
              <a:rPr lang="en-US" sz="3200" dirty="0">
                <a:solidFill>
                  <a:schemeClr val="accent1"/>
                </a:solidFill>
              </a:rPr>
              <a:t>     for Ethics and Audit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BA353C9-D36C-9C56-5409-69B577B266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2344" y="4059193"/>
            <a:ext cx="727996" cy="6178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99EFBB-D0AE-63F0-61B0-717F5005C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360229" y="2915710"/>
            <a:ext cx="3188945" cy="345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426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092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20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69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202076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2640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65130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90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541266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01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543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6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1880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2640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83570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57828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35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27606466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1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2677709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356880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14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054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07484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2640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672809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38753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60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29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E7E7A-EFDA-4F96-BA3A-43C7E3A490FB}" type="datetime1">
              <a:rPr lang="en-US" smtClean="0"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4F10E-3CFE-4C50-9C04-3D38C47A137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521" y="107419"/>
            <a:ext cx="2776728" cy="48768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85141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6207974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266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A4A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A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A4A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A4A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A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A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3/12/2025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028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4019" r:id="rId7"/>
    <p:sldLayoutId id="214748402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31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8EDE-F04B-8072-C965-75F8233C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F1B93-63A7-C432-1FDC-D468F4F0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242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3/12/2025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194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3/12/2025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390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692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Relationship Id="rId9" Type="http://schemas.openxmlformats.org/officeDocument/2006/relationships/image" Target="../media/image3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svg"/><Relationship Id="rId3" Type="http://schemas.openxmlformats.org/officeDocument/2006/relationships/image" Target="../media/image34.svg"/><Relationship Id="rId7" Type="http://schemas.openxmlformats.org/officeDocument/2006/relationships/image" Target="../media/image38.sv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7.png"/><Relationship Id="rId11" Type="http://schemas.openxmlformats.org/officeDocument/2006/relationships/image" Target="../media/image42.svg"/><Relationship Id="rId5" Type="http://schemas.openxmlformats.org/officeDocument/2006/relationships/image" Target="../media/image36.sv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9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C9BC7-A746-A2C9-6A56-D6D3CCA96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IAASB - IESBA Coordination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796D3-32A2-A201-F2F2-F255CB5A21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Update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8CC17A-F1D2-BC71-69B3-42C77B1500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York | March 12, 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84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8BF5936-1ED6-E9EC-739D-36A28F251DAA}"/>
              </a:ext>
            </a:extLst>
          </p:cNvPr>
          <p:cNvSpPr/>
          <p:nvPr/>
        </p:nvSpPr>
        <p:spPr>
          <a:xfrm>
            <a:off x="6386513" y="0"/>
            <a:ext cx="580548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BE3001-004A-CEDA-8521-CF48B6954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A02339-D840-6844-BF2C-3B4B9517014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descr="Person with idea concept">
            <a:extLst>
              <a:ext uri="{FF2B5EF4-FFF2-40B4-BE49-F238E27FC236}">
                <a16:creationId xmlns:a16="http://schemas.microsoft.com/office/drawing/2014/main" id="{46F15657-B277-0464-92E2-E9D93A2C5CA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9583" r="18333"/>
          <a:stretch/>
        </p:blipFill>
        <p:spPr>
          <a:xfrm>
            <a:off x="0" y="0"/>
            <a:ext cx="6386512" cy="6858000"/>
          </a:xfrm>
          <a:prstGeom prst="rect">
            <a:avLst/>
          </a:prstGeom>
        </p:spPr>
      </p:pic>
      <p:sp>
        <p:nvSpPr>
          <p:cNvPr id="23" name="Title 19">
            <a:extLst>
              <a:ext uri="{FF2B5EF4-FFF2-40B4-BE49-F238E27FC236}">
                <a16:creationId xmlns:a16="http://schemas.microsoft.com/office/drawing/2014/main" id="{DA04F23B-2DAD-2A48-6F37-6C3ACDB553FA}"/>
              </a:ext>
            </a:extLst>
          </p:cNvPr>
          <p:cNvSpPr txBox="1">
            <a:spLocks/>
          </p:cNvSpPr>
          <p:nvPr/>
        </p:nvSpPr>
        <p:spPr>
          <a:xfrm>
            <a:off x="6993732" y="2824851"/>
            <a:ext cx="4591050" cy="120829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i="0" kern="1200">
                <a:solidFill>
                  <a:schemeClr val="accent2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Questions</a:t>
            </a:r>
          </a:p>
        </p:txBody>
      </p:sp>
      <p:pic>
        <p:nvPicPr>
          <p:cNvPr id="27" name="Picture 26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0C2C0AFA-3E1C-7D15-F59F-B0E9DFE910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1" t="9534" r="69630" b="17595"/>
          <a:stretch/>
        </p:blipFill>
        <p:spPr>
          <a:xfrm>
            <a:off x="8329613" y="644043"/>
            <a:ext cx="1919288" cy="182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20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6367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5A9FF-4E0C-CC6F-3011-B2893BF5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Agenda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09DE27-7D84-12A7-4F51-3BB535B02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6550" y="2103437"/>
            <a:ext cx="5118148" cy="42567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800" dirty="0">
                <a:ea typeface="Calibri"/>
                <a:cs typeface="Calibri"/>
              </a:rPr>
              <a:t>IAASB - IESBA Coordination</a:t>
            </a:r>
          </a:p>
          <a:p>
            <a:pPr marL="6858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ea typeface="Calibri"/>
                <a:cs typeface="Calibri"/>
              </a:rPr>
              <a:t>Board liaison members</a:t>
            </a:r>
          </a:p>
          <a:p>
            <a:pPr marL="6858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ea typeface="Calibri"/>
                <a:cs typeface="Calibri"/>
              </a:rPr>
              <a:t>Framework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 startAt="2"/>
            </a:pPr>
            <a:r>
              <a:rPr lang="en-US" sz="1800" dirty="0">
                <a:ea typeface="Calibri"/>
                <a:cs typeface="Calibri"/>
              </a:rPr>
              <a:t>Coordination Activities in Q1 2025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 startAt="2"/>
            </a:pPr>
            <a:r>
              <a:rPr lang="en-US" sz="1800" dirty="0">
                <a:ea typeface="Calibri"/>
                <a:cs typeface="Calibri"/>
              </a:rPr>
              <a:t>Presentation from IAASB staff on ISA 240 (Revised)</a:t>
            </a:r>
            <a:endParaRPr lang="en-US" sz="1800" i="1" dirty="0">
              <a:ea typeface="Calibri"/>
              <a:cs typeface="Calibri"/>
            </a:endParaRPr>
          </a:p>
          <a:p>
            <a:pPr marL="342900" indent="-342900">
              <a:lnSpc>
                <a:spcPct val="120000"/>
              </a:lnSpc>
              <a:buChar char="•"/>
            </a:pPr>
            <a:endParaRPr lang="en-US" sz="1800" dirty="0">
              <a:solidFill>
                <a:srgbClr val="E8E3D7"/>
              </a:solidFill>
              <a:ea typeface="Calibri"/>
              <a:cs typeface="Calibri"/>
            </a:endParaRPr>
          </a:p>
          <a:p>
            <a:pPr marL="342900" indent="-342900">
              <a:lnSpc>
                <a:spcPct val="120000"/>
              </a:lnSpc>
              <a:buChar char="•"/>
            </a:pPr>
            <a:endParaRPr lang="en-US" sz="1800" dirty="0">
              <a:solidFill>
                <a:srgbClr val="2C4151"/>
              </a:solidFill>
              <a:ea typeface="Calibri"/>
              <a:cs typeface="Calibri"/>
            </a:endParaRPr>
          </a:p>
          <a:p>
            <a:pPr marL="342900" indent="-342900">
              <a:lnSpc>
                <a:spcPct val="120000"/>
              </a:lnSpc>
              <a:buChar char="•"/>
            </a:pPr>
            <a:endParaRPr lang="en-US" sz="1800" dirty="0">
              <a:solidFill>
                <a:srgbClr val="E8E3D7"/>
              </a:solidFill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385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AC08A-F93E-BD60-73D8-103FFF341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E2780-644A-673A-348B-8B17C5B0F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64216"/>
            <a:ext cx="10134600" cy="550843"/>
          </a:xfrm>
        </p:spPr>
        <p:txBody>
          <a:bodyPr lIns="91440" tIns="45720" rIns="91440" bIns="45720" anchor="t">
            <a:normAutofit fontScale="90000"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IAASB IESBA Coordination Framework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97EFF4-44BC-9FFC-1862-51108913F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CDA43F-2D1B-A426-A5A4-4D3DCECD81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01677" y="1520196"/>
            <a:ext cx="4893369" cy="1702312"/>
          </a:xfrm>
        </p:spPr>
        <p:txBody>
          <a:bodyPr lIns="91440" tIns="45720" rIns="91440" bIns="45720" anchor="t"/>
          <a:lstStyle/>
          <a:p>
            <a:pPr marL="342900" indent="-342900">
              <a:buAutoNum type="arabicPeriod"/>
            </a:pPr>
            <a:endParaRPr lang="en-US" dirty="0">
              <a:latin typeface="Calibri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F8031498-6D95-3432-94F3-A3723DF0B2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8700" y="1163052"/>
            <a:ext cx="10134600" cy="566597"/>
          </a:xfrm>
        </p:spPr>
        <p:txBody>
          <a:bodyPr/>
          <a:lstStyle/>
          <a:p>
            <a:r>
              <a:rPr lang="en-US" dirty="0"/>
              <a:t>IAASB-IESBA Coordination  - Operating PRINCIPLES, CRITERIA AND OTHER KEY Considerations (January 2018)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C896B2-67BC-55AF-F888-7800DB00706E}"/>
              </a:ext>
            </a:extLst>
          </p:cNvPr>
          <p:cNvSpPr txBox="1"/>
          <p:nvPr/>
        </p:nvSpPr>
        <p:spPr>
          <a:xfrm>
            <a:off x="1028700" y="1825634"/>
            <a:ext cx="10780568" cy="4713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C4151"/>
                </a:solidFill>
              </a:rPr>
              <a:t>Liaison activities based on SSB Coordination Framework</a:t>
            </a:r>
          </a:p>
          <a:p>
            <a:pPr marL="342900" indent="-342900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C4151"/>
                </a:solidFill>
              </a:rPr>
              <a:t>A more systematic and structured process</a:t>
            </a:r>
          </a:p>
          <a:p>
            <a:pPr marL="342900" indent="-342900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C4151"/>
                </a:solidFill>
              </a:rPr>
              <a:t>Master Workbook: mechanism to inventory, capture and manage coordination needs </a:t>
            </a:r>
          </a:p>
          <a:p>
            <a:pPr marL="1152144" lvl="2" indent="-347472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2C4151"/>
                </a:solidFill>
              </a:rPr>
              <a:t>Process</a:t>
            </a:r>
          </a:p>
          <a:p>
            <a:pPr marL="1152144" lvl="2" indent="-347472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2C4151"/>
                </a:solidFill>
              </a:rPr>
              <a:t>Assigned responsibilities</a:t>
            </a:r>
          </a:p>
          <a:p>
            <a:pPr marL="1152144" lvl="2" indent="-347472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2C4151"/>
                </a:solidFill>
              </a:rPr>
              <a:t>Matters for discussion</a:t>
            </a:r>
          </a:p>
          <a:p>
            <a:pPr marL="1152144" lvl="2" indent="-347472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2C4151"/>
                </a:solidFill>
              </a:rPr>
              <a:t>Quarterly updates</a:t>
            </a:r>
          </a:p>
          <a:p>
            <a:pPr marL="342900" lvl="0" indent="-342900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C4151"/>
                </a:solidFill>
              </a:rPr>
              <a:t>Prioritizing coordination topics</a:t>
            </a:r>
          </a:p>
          <a:p>
            <a:pPr marL="342900" lvl="1" indent="-342900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C4151"/>
                </a:solidFill>
              </a:rPr>
              <a:t>Quarterly review by Board liaisons, Planning Committees</a:t>
            </a:r>
          </a:p>
        </p:txBody>
      </p:sp>
    </p:spTree>
    <p:extLst>
      <p:ext uri="{BB962C8B-B14F-4D97-AF65-F5344CB8AC3E}">
        <p14:creationId xmlns:p14="http://schemas.microsoft.com/office/powerpoint/2010/main" val="2177361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AC08A-F93E-BD60-73D8-103FFF341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E2780-644A-673A-348B-8B17C5B0F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 fontScale="90000"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Coordination Activities in Q1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97EFF4-44BC-9FFC-1862-51108913F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CDA43F-2D1B-A426-A5A4-4D3DCECD81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01677" y="1520196"/>
            <a:ext cx="4893369" cy="1702312"/>
          </a:xfrm>
        </p:spPr>
        <p:txBody>
          <a:bodyPr lIns="91440" tIns="45720" rIns="91440" bIns="45720" anchor="t"/>
          <a:lstStyle/>
          <a:p>
            <a:pPr marL="342900" indent="-342900">
              <a:buAutoNum type="arabicPeriod"/>
            </a:pPr>
            <a:endParaRPr lang="en-US" dirty="0">
              <a:latin typeface="Calibri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C896B2-67BC-55AF-F888-7800DB00706E}"/>
              </a:ext>
            </a:extLst>
          </p:cNvPr>
          <p:cNvSpPr txBox="1"/>
          <p:nvPr/>
        </p:nvSpPr>
        <p:spPr>
          <a:xfrm>
            <a:off x="1028700" y="1760808"/>
            <a:ext cx="10780568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 &amp; IESBA Liaison Meeting</a:t>
            </a:r>
          </a:p>
          <a:p>
            <a:pPr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Agenda discussed:</a:t>
            </a:r>
          </a:p>
          <a:p>
            <a:pPr marL="914400" lvl="1" indent="-457200" eaLnBrk="0" fontAlgn="base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General coordination approach, including the ‘IAASB-IESBA Coordination Activities’ master workbook; and</a:t>
            </a:r>
          </a:p>
          <a:p>
            <a:pPr marL="914400" lvl="1" indent="-457200" eaLnBrk="0" fontAlgn="base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Coordination activities at project level </a:t>
            </a:r>
          </a:p>
          <a:p>
            <a:pPr marL="0" lvl="1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 &amp; IESBA staff videoconferences </a:t>
            </a:r>
          </a:p>
          <a:p>
            <a:pPr marL="914400" lvl="1" indent="-457200" eaLnBrk="0" fontAlgn="base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IAASB: PIE</a:t>
            </a:r>
          </a:p>
          <a:p>
            <a:pPr marL="914400" lvl="1" indent="-457200" eaLnBrk="0" fontAlgn="base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IAASB: ISA 240 (Revised)</a:t>
            </a:r>
          </a:p>
          <a:p>
            <a:pPr marL="914400" lvl="1" indent="-457200" eaLnBrk="0" fontAlgn="base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IAASB: Experts Narrow Scope Project</a:t>
            </a:r>
          </a:p>
          <a:p>
            <a:pPr marL="914400" lvl="1" indent="-457200" eaLnBrk="0" fontAlgn="base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IESBA</a:t>
            </a:r>
            <a:r>
              <a:rPr lang="en-US" sz="2000" dirty="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: Firm Culture and Governance</a:t>
            </a:r>
          </a:p>
          <a:p>
            <a:pPr marL="914400" lvl="1" indent="-457200" eaLnBrk="0" fontAlgn="base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IESBA</a:t>
            </a:r>
            <a:r>
              <a:rPr lang="en-US" sz="2000" dirty="0">
                <a:solidFill>
                  <a:srgbClr val="00000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: CIV</a:t>
            </a:r>
          </a:p>
        </p:txBody>
      </p:sp>
    </p:spTree>
    <p:extLst>
      <p:ext uri="{BB962C8B-B14F-4D97-AF65-F5344CB8AC3E}">
        <p14:creationId xmlns:p14="http://schemas.microsoft.com/office/powerpoint/2010/main" val="408287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1C266-2088-45C8-A12A-D56769E82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1888177"/>
            <a:ext cx="5742709" cy="2184979"/>
          </a:xfrm>
        </p:spPr>
        <p:txBody>
          <a:bodyPr>
            <a:normAutofit/>
          </a:bodyPr>
          <a:lstStyle/>
          <a:p>
            <a:r>
              <a:rPr lang="en-US" sz="3600" b="1" dirty="0"/>
              <a:t>Fraud – Revising ISA 240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FC8B69-D787-0757-4C67-94809D3DE4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3399" y="3337150"/>
            <a:ext cx="5867400" cy="819398"/>
          </a:xfrm>
        </p:spPr>
        <p:txBody>
          <a:bodyPr>
            <a:normAutofit/>
          </a:bodyPr>
          <a:lstStyle/>
          <a:p>
            <a:pPr>
              <a:lnSpc>
                <a:spcPts val="2400"/>
              </a:lnSpc>
            </a:pPr>
            <a:r>
              <a:rPr lang="en-US" sz="2000" b="0" dirty="0">
                <a:solidFill>
                  <a:schemeClr val="accent4">
                    <a:lumMod val="75000"/>
                  </a:schemeClr>
                </a:solidFill>
              </a:rPr>
              <a:t>Presentation to the IESBA about the fraud project’s objectives and standard-setting actions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E1A9D4-19F9-0D05-846C-6C8E550BF9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3399" y="4783340"/>
            <a:ext cx="4495800" cy="738789"/>
          </a:xfrm>
        </p:spPr>
        <p:txBody>
          <a:bodyPr>
            <a:normAutofit/>
          </a:bodyPr>
          <a:lstStyle/>
          <a:p>
            <a:r>
              <a:rPr lang="en-US" sz="1600" b="1" dirty="0"/>
              <a:t>Jasper van den Hout </a:t>
            </a:r>
            <a:r>
              <a:rPr lang="en-US" sz="1600" dirty="0"/>
              <a:t>&amp;</a:t>
            </a:r>
            <a:r>
              <a:rPr lang="en-US" sz="1600" b="1" dirty="0"/>
              <a:t> Angelo Giardina</a:t>
            </a:r>
          </a:p>
          <a:p>
            <a:r>
              <a:rPr lang="en-US" sz="1400" dirty="0"/>
              <a:t>March 12, 2025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0064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B4664-DF93-212D-BA08-FFD28D7A1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126D02-F747-934A-BA2C-911AE8450E32}"/>
              </a:ext>
            </a:extLst>
          </p:cNvPr>
          <p:cNvCxnSpPr>
            <a:cxnSpLocks/>
          </p:cNvCxnSpPr>
          <p:nvPr/>
        </p:nvCxnSpPr>
        <p:spPr>
          <a:xfrm flipH="1">
            <a:off x="10841358" y="3234158"/>
            <a:ext cx="1" cy="48178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8DC85DB-8CA2-D3A6-CEC2-30A9C06E213E}"/>
              </a:ext>
            </a:extLst>
          </p:cNvPr>
          <p:cNvCxnSpPr>
            <a:cxnSpLocks/>
          </p:cNvCxnSpPr>
          <p:nvPr/>
        </p:nvCxnSpPr>
        <p:spPr>
          <a:xfrm flipH="1">
            <a:off x="8891877" y="3756678"/>
            <a:ext cx="1" cy="48178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8528F95-7726-DC70-D506-7F1D59E7960B}"/>
              </a:ext>
            </a:extLst>
          </p:cNvPr>
          <p:cNvCxnSpPr>
            <a:cxnSpLocks/>
          </p:cNvCxnSpPr>
          <p:nvPr/>
        </p:nvCxnSpPr>
        <p:spPr>
          <a:xfrm flipH="1">
            <a:off x="6941502" y="3298235"/>
            <a:ext cx="1" cy="48178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C0B5DF5-28EA-6F55-CA4D-882906B6E03E}"/>
              </a:ext>
            </a:extLst>
          </p:cNvPr>
          <p:cNvCxnSpPr>
            <a:cxnSpLocks/>
          </p:cNvCxnSpPr>
          <p:nvPr/>
        </p:nvCxnSpPr>
        <p:spPr>
          <a:xfrm flipH="1">
            <a:off x="4992799" y="3744348"/>
            <a:ext cx="1" cy="48178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0F1E70E-8628-CF32-4323-F20694C49A83}"/>
              </a:ext>
            </a:extLst>
          </p:cNvPr>
          <p:cNvCxnSpPr>
            <a:cxnSpLocks/>
          </p:cNvCxnSpPr>
          <p:nvPr/>
        </p:nvCxnSpPr>
        <p:spPr>
          <a:xfrm flipH="1">
            <a:off x="1083225" y="3796822"/>
            <a:ext cx="1" cy="48178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5F901C2-1219-F29B-3CCF-19688AA3F621}"/>
              </a:ext>
            </a:extLst>
          </p:cNvPr>
          <p:cNvCxnSpPr>
            <a:cxnSpLocks/>
          </p:cNvCxnSpPr>
          <p:nvPr/>
        </p:nvCxnSpPr>
        <p:spPr>
          <a:xfrm flipH="1">
            <a:off x="3042424" y="3273346"/>
            <a:ext cx="1" cy="48178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A177F6-6883-DC5F-6332-48C200BBB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A02339-D840-6844-BF2C-3B4B9517014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7EC7CD35-64BD-CF42-07F9-1666ECFE2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468" y="638065"/>
            <a:ext cx="10957064" cy="550843"/>
          </a:xfrm>
        </p:spPr>
        <p:txBody>
          <a:bodyPr/>
          <a:lstStyle/>
          <a:p>
            <a:r>
              <a:rPr lang="en-US" sz="32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Timeline and Key Milestones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21AD4E6-605E-C278-2403-288B0697FED4}"/>
              </a:ext>
            </a:extLst>
          </p:cNvPr>
          <p:cNvGrpSpPr/>
          <p:nvPr/>
        </p:nvGrpSpPr>
        <p:grpSpPr>
          <a:xfrm>
            <a:off x="178099" y="3647909"/>
            <a:ext cx="1828800" cy="216310"/>
            <a:chOff x="157317" y="3864077"/>
            <a:chExt cx="1828800" cy="216310"/>
          </a:xfrm>
        </p:grpSpPr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08BDBDA-B2AD-C782-270B-A98270AAB5EF}"/>
                </a:ext>
              </a:extLst>
            </p:cNvPr>
            <p:cNvSpPr/>
            <p:nvPr/>
          </p:nvSpPr>
          <p:spPr>
            <a:xfrm>
              <a:off x="157317" y="3864077"/>
              <a:ext cx="1828800" cy="216310"/>
            </a:xfrm>
            <a:prstGeom prst="homePlate">
              <a:avLst/>
            </a:prstGeom>
            <a:solidFill>
              <a:srgbClr val="E8E4D7"/>
            </a:solidFill>
            <a:ln>
              <a:solidFill>
                <a:srgbClr val="E8E4D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180C043-BA66-63C0-7EBF-ADFAFAE039A2}"/>
                </a:ext>
              </a:extLst>
            </p:cNvPr>
            <p:cNvSpPr/>
            <p:nvPr/>
          </p:nvSpPr>
          <p:spPr>
            <a:xfrm>
              <a:off x="1039762" y="3940277"/>
              <a:ext cx="63910" cy="6391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830FDDB-1DDE-5D7C-8CD1-62835CF3A293}"/>
              </a:ext>
            </a:extLst>
          </p:cNvPr>
          <p:cNvGrpSpPr/>
          <p:nvPr/>
        </p:nvGrpSpPr>
        <p:grpSpPr>
          <a:xfrm>
            <a:off x="2128474" y="3647909"/>
            <a:ext cx="1828800" cy="216310"/>
            <a:chOff x="1854488" y="3864077"/>
            <a:chExt cx="1828800" cy="216310"/>
          </a:xfrm>
        </p:grpSpPr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903B7716-4A24-4844-ABB1-C1CFD33887F7}"/>
                </a:ext>
              </a:extLst>
            </p:cNvPr>
            <p:cNvSpPr/>
            <p:nvPr/>
          </p:nvSpPr>
          <p:spPr>
            <a:xfrm>
              <a:off x="1854488" y="3864077"/>
              <a:ext cx="1828800" cy="216310"/>
            </a:xfrm>
            <a:prstGeom prst="chevron">
              <a:avLst/>
            </a:prstGeom>
            <a:solidFill>
              <a:srgbClr val="D9C49B"/>
            </a:solidFill>
            <a:ln>
              <a:solidFill>
                <a:srgbClr val="D9C49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6FED0B1-3AEB-0E9A-D254-11729A709652}"/>
                </a:ext>
              </a:extLst>
            </p:cNvPr>
            <p:cNvSpPr/>
            <p:nvPr/>
          </p:nvSpPr>
          <p:spPr>
            <a:xfrm>
              <a:off x="2736933" y="3940277"/>
              <a:ext cx="63910" cy="6391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F1DE65C-1382-DBBF-3298-B24CCDC8ACDD}"/>
              </a:ext>
            </a:extLst>
          </p:cNvPr>
          <p:cNvGrpSpPr/>
          <p:nvPr/>
        </p:nvGrpSpPr>
        <p:grpSpPr>
          <a:xfrm>
            <a:off x="4078849" y="3647909"/>
            <a:ext cx="1828800" cy="216310"/>
            <a:chOff x="3551658" y="3864077"/>
            <a:chExt cx="1828800" cy="216310"/>
          </a:xfrm>
        </p:grpSpPr>
        <p:sp>
          <p:nvSpPr>
            <p:cNvPr id="17" name="Arrow: Chevron 16">
              <a:extLst>
                <a:ext uri="{FF2B5EF4-FFF2-40B4-BE49-F238E27FC236}">
                  <a16:creationId xmlns:a16="http://schemas.microsoft.com/office/drawing/2014/main" id="{CAA8FF64-FC9B-A026-44C1-BE9969D1A127}"/>
                </a:ext>
              </a:extLst>
            </p:cNvPr>
            <p:cNvSpPr/>
            <p:nvPr/>
          </p:nvSpPr>
          <p:spPr>
            <a:xfrm>
              <a:off x="3551658" y="3864077"/>
              <a:ext cx="1828800" cy="216310"/>
            </a:xfrm>
            <a:prstGeom prst="chevron">
              <a:avLst/>
            </a:prstGeom>
            <a:solidFill>
              <a:srgbClr val="ABC2BD"/>
            </a:solidFill>
            <a:ln>
              <a:solidFill>
                <a:srgbClr val="ABC2B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124A1CD-FB75-D21D-8952-B5F3902F324A}"/>
                </a:ext>
              </a:extLst>
            </p:cNvPr>
            <p:cNvSpPr/>
            <p:nvPr/>
          </p:nvSpPr>
          <p:spPr>
            <a:xfrm>
              <a:off x="4434103" y="3940277"/>
              <a:ext cx="63910" cy="6391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7FD7F73-60E7-6829-4FA2-11B7424F048B}"/>
              </a:ext>
            </a:extLst>
          </p:cNvPr>
          <p:cNvGrpSpPr/>
          <p:nvPr/>
        </p:nvGrpSpPr>
        <p:grpSpPr>
          <a:xfrm>
            <a:off x="6027938" y="3646258"/>
            <a:ext cx="1828800" cy="216310"/>
            <a:chOff x="5248828" y="3864077"/>
            <a:chExt cx="1828800" cy="216310"/>
          </a:xfrm>
        </p:grpSpPr>
        <p:sp>
          <p:nvSpPr>
            <p:cNvPr id="18" name="Arrow: Chevron 17">
              <a:extLst>
                <a:ext uri="{FF2B5EF4-FFF2-40B4-BE49-F238E27FC236}">
                  <a16:creationId xmlns:a16="http://schemas.microsoft.com/office/drawing/2014/main" id="{15BD5B4D-629F-7ABA-8156-7FC1E82498BC}"/>
                </a:ext>
              </a:extLst>
            </p:cNvPr>
            <p:cNvSpPr/>
            <p:nvPr/>
          </p:nvSpPr>
          <p:spPr>
            <a:xfrm>
              <a:off x="5248828" y="3864077"/>
              <a:ext cx="1828800" cy="216310"/>
            </a:xfrm>
            <a:prstGeom prst="chevron">
              <a:avLst/>
            </a:prstGeom>
            <a:solidFill>
              <a:srgbClr val="637C79"/>
            </a:solidFill>
            <a:ln>
              <a:solidFill>
                <a:srgbClr val="637C7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A280D3D-4A1B-87DA-C3E3-D39CA716BF77}"/>
                </a:ext>
              </a:extLst>
            </p:cNvPr>
            <p:cNvSpPr/>
            <p:nvPr/>
          </p:nvSpPr>
          <p:spPr>
            <a:xfrm>
              <a:off x="6131273" y="3940277"/>
              <a:ext cx="63910" cy="6391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124E1E9-0DB3-8968-2FBC-1CEB04C3C3CE}"/>
              </a:ext>
            </a:extLst>
          </p:cNvPr>
          <p:cNvGrpSpPr/>
          <p:nvPr/>
        </p:nvGrpSpPr>
        <p:grpSpPr>
          <a:xfrm>
            <a:off x="7979599" y="3660553"/>
            <a:ext cx="1828800" cy="216310"/>
            <a:chOff x="6945998" y="3864077"/>
            <a:chExt cx="1828800" cy="216310"/>
          </a:xfrm>
        </p:grpSpPr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7461B4FB-12ED-4C27-1F72-C48A2BA8FF34}"/>
                </a:ext>
              </a:extLst>
            </p:cNvPr>
            <p:cNvSpPr/>
            <p:nvPr/>
          </p:nvSpPr>
          <p:spPr>
            <a:xfrm>
              <a:off x="6945998" y="3864077"/>
              <a:ext cx="1828800" cy="216310"/>
            </a:xfrm>
            <a:prstGeom prst="chevron">
              <a:avLst/>
            </a:prstGeom>
            <a:ln>
              <a:solidFill>
                <a:srgbClr val="4B5E7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ECB0441-2313-D4CD-D991-817F44AA6A0F}"/>
                </a:ext>
              </a:extLst>
            </p:cNvPr>
            <p:cNvSpPr/>
            <p:nvPr/>
          </p:nvSpPr>
          <p:spPr>
            <a:xfrm>
              <a:off x="7828443" y="3940277"/>
              <a:ext cx="63910" cy="6391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FC9B8B-10E7-F09F-2F00-E343CD7A0C2E}"/>
              </a:ext>
            </a:extLst>
          </p:cNvPr>
          <p:cNvGrpSpPr/>
          <p:nvPr/>
        </p:nvGrpSpPr>
        <p:grpSpPr>
          <a:xfrm>
            <a:off x="9929973" y="3647909"/>
            <a:ext cx="1828800" cy="216310"/>
            <a:chOff x="8643168" y="3864077"/>
            <a:chExt cx="1828800" cy="216310"/>
          </a:xfrm>
        </p:grpSpPr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id="{41051F94-26A9-1B3A-A4B5-96C927E32165}"/>
                </a:ext>
              </a:extLst>
            </p:cNvPr>
            <p:cNvSpPr/>
            <p:nvPr/>
          </p:nvSpPr>
          <p:spPr>
            <a:xfrm>
              <a:off x="8643168" y="3864077"/>
              <a:ext cx="1828800" cy="216310"/>
            </a:xfrm>
            <a:prstGeom prst="chevron">
              <a:avLst/>
            </a:prstGeom>
            <a:solidFill>
              <a:srgbClr val="2E4151"/>
            </a:solidFill>
            <a:ln>
              <a:solidFill>
                <a:srgbClr val="2E41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281C681-C429-9267-5736-F01CBE5E00AA}"/>
                </a:ext>
              </a:extLst>
            </p:cNvPr>
            <p:cNvSpPr/>
            <p:nvPr/>
          </p:nvSpPr>
          <p:spPr>
            <a:xfrm>
              <a:off x="9525613" y="3940277"/>
              <a:ext cx="63910" cy="6391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1DA0C21-0733-4639-0798-FA739CADD554}"/>
              </a:ext>
            </a:extLst>
          </p:cNvPr>
          <p:cNvSpPr txBox="1"/>
          <p:nvPr/>
        </p:nvSpPr>
        <p:spPr>
          <a:xfrm>
            <a:off x="630382" y="3137333"/>
            <a:ext cx="924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E8E4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7286F42-083D-9E84-1AAA-FF7BD4B22A24}"/>
              </a:ext>
            </a:extLst>
          </p:cNvPr>
          <p:cNvSpPr txBox="1"/>
          <p:nvPr/>
        </p:nvSpPr>
        <p:spPr>
          <a:xfrm>
            <a:off x="207814" y="4360443"/>
            <a:ext cx="175417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>
                <a:solidFill>
                  <a:srgbClr val="2D4151"/>
                </a:solidFill>
              </a:defRPr>
            </a:lvl1pPr>
          </a:lstStyle>
          <a:p>
            <a:r>
              <a:rPr lang="en-US" dirty="0"/>
              <a:t>Information Gathering</a:t>
            </a:r>
          </a:p>
          <a:p>
            <a:r>
              <a:rPr lang="en-US" dirty="0"/>
              <a:t>Discussion Paper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8076B2A-822D-9CB1-C869-E7F9FB0E019C}"/>
              </a:ext>
            </a:extLst>
          </p:cNvPr>
          <p:cNvSpPr txBox="1"/>
          <p:nvPr/>
        </p:nvSpPr>
        <p:spPr>
          <a:xfrm>
            <a:off x="2121165" y="2595083"/>
            <a:ext cx="1836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4151"/>
                </a:solidFill>
              </a:rPr>
              <a:t>Approval of Project Proposal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5DFC1D-4C7B-D760-D853-EAD566EDE54E}"/>
              </a:ext>
            </a:extLst>
          </p:cNvPr>
          <p:cNvSpPr txBox="1"/>
          <p:nvPr/>
        </p:nvSpPr>
        <p:spPr>
          <a:xfrm>
            <a:off x="2583890" y="3945120"/>
            <a:ext cx="924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D9C4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Dec.</a:t>
            </a:r>
          </a:p>
          <a:p>
            <a:pPr algn="ctr"/>
            <a:r>
              <a:rPr lang="en-US" sz="2800" b="1" dirty="0">
                <a:solidFill>
                  <a:srgbClr val="D9C4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9E6BCF-17C9-7172-4A26-C13DFE1B88D8}"/>
              </a:ext>
            </a:extLst>
          </p:cNvPr>
          <p:cNvSpPr txBox="1"/>
          <p:nvPr/>
        </p:nvSpPr>
        <p:spPr>
          <a:xfrm>
            <a:off x="4500072" y="3137333"/>
            <a:ext cx="924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ABC2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1F8107-0ABD-035E-3EE5-ED3EAF792B97}"/>
              </a:ext>
            </a:extLst>
          </p:cNvPr>
          <p:cNvSpPr txBox="1"/>
          <p:nvPr/>
        </p:nvSpPr>
        <p:spPr>
          <a:xfrm>
            <a:off x="4090219" y="4238459"/>
            <a:ext cx="183377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4151"/>
                </a:solidFill>
              </a:rPr>
              <a:t>Exposure Draft Development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4151"/>
                </a:solidFill>
              </a:rPr>
              <a:t>Stakeholder Outreach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E79924E-69EC-AF94-DE5C-2FB242EBEC50}"/>
              </a:ext>
            </a:extLst>
          </p:cNvPr>
          <p:cNvSpPr txBox="1"/>
          <p:nvPr/>
        </p:nvSpPr>
        <p:spPr>
          <a:xfrm>
            <a:off x="5981432" y="2595084"/>
            <a:ext cx="1836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4151"/>
                </a:solidFill>
              </a:rPr>
              <a:t>Approval of Exposure Draft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4E7D0FB-4EAF-5E42-4B04-22B4BFD17C36}"/>
              </a:ext>
            </a:extLst>
          </p:cNvPr>
          <p:cNvSpPr txBox="1"/>
          <p:nvPr/>
        </p:nvSpPr>
        <p:spPr>
          <a:xfrm>
            <a:off x="6481507" y="3945120"/>
            <a:ext cx="924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637C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Dec.</a:t>
            </a:r>
          </a:p>
          <a:p>
            <a:pPr algn="ctr"/>
            <a:r>
              <a:rPr lang="en-US" sz="2800" b="1" dirty="0">
                <a:solidFill>
                  <a:srgbClr val="637C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06B28D1-377A-A2DB-2590-13EB2CD3A7C6}"/>
              </a:ext>
            </a:extLst>
          </p:cNvPr>
          <p:cNvSpPr txBox="1"/>
          <p:nvPr/>
        </p:nvSpPr>
        <p:spPr>
          <a:xfrm>
            <a:off x="8399927" y="3137333"/>
            <a:ext cx="924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4B5E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B41BB8-AE00-6AB0-4A3E-AD9C46D36721}"/>
              </a:ext>
            </a:extLst>
          </p:cNvPr>
          <p:cNvSpPr txBox="1"/>
          <p:nvPr/>
        </p:nvSpPr>
        <p:spPr>
          <a:xfrm>
            <a:off x="7975542" y="4357102"/>
            <a:ext cx="183377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4151"/>
                </a:solidFill>
              </a:rPr>
              <a:t>Consideration of Comments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4151"/>
                </a:solidFill>
              </a:rPr>
              <a:t>Stakeholder Outreach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0D14B2-81B1-8E8E-FA3C-421553F8C3D7}"/>
              </a:ext>
            </a:extLst>
          </p:cNvPr>
          <p:cNvSpPr txBox="1"/>
          <p:nvPr/>
        </p:nvSpPr>
        <p:spPr>
          <a:xfrm>
            <a:off x="9866738" y="2381835"/>
            <a:ext cx="1836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4151"/>
                </a:solidFill>
              </a:rPr>
              <a:t>Expected approval of ISA 240 (Revised)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F07960C-7F52-110E-6B58-21470A3BC809}"/>
              </a:ext>
            </a:extLst>
          </p:cNvPr>
          <p:cNvSpPr txBox="1"/>
          <p:nvPr/>
        </p:nvSpPr>
        <p:spPr>
          <a:xfrm>
            <a:off x="10379124" y="3945120"/>
            <a:ext cx="924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2E41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Mar.</a:t>
            </a:r>
          </a:p>
          <a:p>
            <a:pPr algn="ctr"/>
            <a:r>
              <a:rPr lang="en-US" sz="2800" b="1" dirty="0">
                <a:solidFill>
                  <a:srgbClr val="2E41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69765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0A7EBC-2834-C5F6-7E3B-E113C9CE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A02339-D840-6844-BF2C-3B4B9517014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A7D85EB-F7D3-AD08-EEBE-579EFC1EDC81}"/>
              </a:ext>
            </a:extLst>
          </p:cNvPr>
          <p:cNvSpPr/>
          <p:nvPr/>
        </p:nvSpPr>
        <p:spPr>
          <a:xfrm>
            <a:off x="452847" y="1951313"/>
            <a:ext cx="5472049" cy="18026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0" tIns="91440" rIns="274320" bIns="91440" rtlCol="0" anchor="ctr"/>
          <a:lstStyle/>
          <a:p>
            <a:pPr marL="0" marR="0" lvl="0" indent="0" algn="l" defTabSz="711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Clarify the role and responsibilities of the auditor for fraud in an audit of financial statements</a:t>
            </a:r>
          </a:p>
        </p:txBody>
      </p:sp>
      <p:pic>
        <p:nvPicPr>
          <p:cNvPr id="2" name="Graphic 1" descr="Magnifying glass with solid fill">
            <a:extLst>
              <a:ext uri="{FF2B5EF4-FFF2-40B4-BE49-F238E27FC236}">
                <a16:creationId xmlns:a16="http://schemas.microsoft.com/office/drawing/2014/main" id="{CD75AFCC-415E-064B-3EEF-2AC90D8C5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3185" y="2400344"/>
            <a:ext cx="800055" cy="80005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FDC70B-A067-BD00-38B1-925595D78C68}"/>
              </a:ext>
            </a:extLst>
          </p:cNvPr>
          <p:cNvSpPr/>
          <p:nvPr/>
        </p:nvSpPr>
        <p:spPr>
          <a:xfrm>
            <a:off x="6273832" y="1951313"/>
            <a:ext cx="5472048" cy="18026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0" tIns="91440" rIns="274320" bIns="91440" rtlCol="0" anchor="ctr"/>
          <a:lstStyle/>
          <a:p>
            <a:pPr marL="0" marR="0" lvl="0" indent="0" algn="l" defTabSz="711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Promote consistent behavior and facilitate effective responses to identified risks of material misstatement (ROMMs) due to fraud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F1BD08-0DF9-15E1-DD00-45C0F278E949}"/>
              </a:ext>
            </a:extLst>
          </p:cNvPr>
          <p:cNvSpPr/>
          <p:nvPr/>
        </p:nvSpPr>
        <p:spPr>
          <a:xfrm>
            <a:off x="452847" y="4102861"/>
            <a:ext cx="5472049" cy="180261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0" tIns="91440" rIns="274320" bIns="91440" rtlCol="0" anchor="ctr"/>
          <a:lstStyle/>
          <a:p>
            <a:pPr marL="0" marR="0" lvl="0" indent="0" algn="l" defTabSz="711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Reinforce the importance, throughout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audit, of the appropriate exercise of professional skepticism in fraud-related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audit procedures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14F731-B910-2B09-0093-16A94E1DA70A}"/>
              </a:ext>
            </a:extLst>
          </p:cNvPr>
          <p:cNvSpPr/>
          <p:nvPr/>
        </p:nvSpPr>
        <p:spPr>
          <a:xfrm>
            <a:off x="6273832" y="4102861"/>
            <a:ext cx="5472048" cy="18026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0" tIns="91440" rIns="274320" bIns="91440" rtlCol="0" anchor="ctr"/>
          <a:lstStyle/>
          <a:p>
            <a:pPr marL="0" marR="0" lvl="0" indent="0" algn="l" defTabSz="711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Enhance transparency on fraud-related procedures where appropriate, including strengthening communications with those charged with governance (TCWG) and the reporting requirements in ISA 240 and other relevant ISAs</a:t>
            </a:r>
          </a:p>
        </p:txBody>
      </p:sp>
      <p:pic>
        <p:nvPicPr>
          <p:cNvPr id="14" name="Graphic 13" descr="Head with gears with solid fill">
            <a:extLst>
              <a:ext uri="{FF2B5EF4-FFF2-40B4-BE49-F238E27FC236}">
                <a16:creationId xmlns:a16="http://schemas.microsoft.com/office/drawing/2014/main" id="{00E6CE79-7A2F-5D8A-BCAB-7720B3A0B4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9574" y="4510637"/>
            <a:ext cx="914400" cy="914400"/>
          </a:xfrm>
          <a:prstGeom prst="rect">
            <a:avLst/>
          </a:prstGeom>
        </p:spPr>
      </p:pic>
      <p:pic>
        <p:nvPicPr>
          <p:cNvPr id="18" name="Graphic 17" descr="Group with solid fill">
            <a:extLst>
              <a:ext uri="{FF2B5EF4-FFF2-40B4-BE49-F238E27FC236}">
                <a16:creationId xmlns:a16="http://schemas.microsoft.com/office/drawing/2014/main" id="{7AF94DF8-D834-959A-2C06-6CE76675F5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41561" y="2359939"/>
            <a:ext cx="914400" cy="914400"/>
          </a:xfrm>
          <a:prstGeom prst="rect">
            <a:avLst/>
          </a:prstGeom>
        </p:spPr>
      </p:pic>
      <p:pic>
        <p:nvPicPr>
          <p:cNvPr id="20" name="Graphic 19" descr="Security camera with solid fill">
            <a:extLst>
              <a:ext uri="{FF2B5EF4-FFF2-40B4-BE49-F238E27FC236}">
                <a16:creationId xmlns:a16="http://schemas.microsoft.com/office/drawing/2014/main" id="{C74A9F7C-6217-3E40-C8AF-0CAB1DFC5B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62343" y="4509764"/>
            <a:ext cx="914400" cy="914400"/>
          </a:xfrm>
          <a:prstGeom prst="rect">
            <a:avLst/>
          </a:prstGeom>
        </p:spPr>
      </p:pic>
      <p:sp>
        <p:nvSpPr>
          <p:cNvPr id="27" name="Title 26">
            <a:extLst>
              <a:ext uri="{FF2B5EF4-FFF2-40B4-BE49-F238E27FC236}">
                <a16:creationId xmlns:a16="http://schemas.microsoft.com/office/drawing/2014/main" id="{39587486-28EF-EDF2-4E82-CB449EB10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750" y="677105"/>
            <a:ext cx="10640291" cy="55084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Objectives that Support the Public Interest</a:t>
            </a:r>
          </a:p>
        </p:txBody>
      </p:sp>
    </p:spTree>
    <p:extLst>
      <p:ext uri="{BB962C8B-B14F-4D97-AF65-F5344CB8AC3E}">
        <p14:creationId xmlns:p14="http://schemas.microsoft.com/office/powerpoint/2010/main" val="306599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F479B-8868-D516-6410-4742F720E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295" y="657840"/>
            <a:ext cx="12192000" cy="55084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Promoting Consistent Practice &amp; Changing Auditor Behavior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084FAB-6C3D-3635-D2F3-CF38ABBF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A02339-D840-6844-BF2C-3B4B9517014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193F2B-9632-E1B3-C0E8-1E5F4E9AB0B6}"/>
              </a:ext>
            </a:extLst>
          </p:cNvPr>
          <p:cNvSpPr/>
          <p:nvPr/>
        </p:nvSpPr>
        <p:spPr>
          <a:xfrm>
            <a:off x="0" y="1620982"/>
            <a:ext cx="12191999" cy="4779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Reinforcing the exercise of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PROFESSIONAL SKEPTICISM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throughout the audit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36A569-5B87-ABD1-5C80-D880559B579C}"/>
              </a:ext>
            </a:extLst>
          </p:cNvPr>
          <p:cNvSpPr/>
          <p:nvPr/>
        </p:nvSpPr>
        <p:spPr>
          <a:xfrm>
            <a:off x="-1" y="5337346"/>
            <a:ext cx="12191999" cy="4779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Enhancing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AUDIT DOCUMENTATION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requirements</a:t>
            </a:r>
          </a:p>
        </p:txBody>
      </p:sp>
      <p:sp>
        <p:nvSpPr>
          <p:cNvPr id="5" name="Round Same Side Corner Rectangle 4">
            <a:extLst>
              <a:ext uri="{FF2B5EF4-FFF2-40B4-BE49-F238E27FC236}">
                <a16:creationId xmlns:a16="http://schemas.microsoft.com/office/drawing/2014/main" id="{F0048F72-EC1B-A364-6165-9DC093E9430D}"/>
              </a:ext>
            </a:extLst>
          </p:cNvPr>
          <p:cNvSpPr/>
          <p:nvPr/>
        </p:nvSpPr>
        <p:spPr>
          <a:xfrm rot="16200000">
            <a:off x="1395897" y="2136759"/>
            <a:ext cx="1143346" cy="311453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F598B746-52D0-8A6B-9095-0884BFA440AF}"/>
              </a:ext>
            </a:extLst>
          </p:cNvPr>
          <p:cNvSpPr/>
          <p:nvPr/>
        </p:nvSpPr>
        <p:spPr>
          <a:xfrm rot="16200000">
            <a:off x="3431537" y="2136760"/>
            <a:ext cx="1143346" cy="311453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FB6876DF-D2E6-1578-DD9C-1A440C226FE7}"/>
              </a:ext>
            </a:extLst>
          </p:cNvPr>
          <p:cNvSpPr/>
          <p:nvPr/>
        </p:nvSpPr>
        <p:spPr>
          <a:xfrm rot="16200000">
            <a:off x="5467177" y="2136760"/>
            <a:ext cx="1143346" cy="311453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ound Same Side Corner Rectangle 9">
            <a:extLst>
              <a:ext uri="{FF2B5EF4-FFF2-40B4-BE49-F238E27FC236}">
                <a16:creationId xmlns:a16="http://schemas.microsoft.com/office/drawing/2014/main" id="{DA3730D9-53AF-6030-0738-35857CA2B24A}"/>
              </a:ext>
            </a:extLst>
          </p:cNvPr>
          <p:cNvSpPr/>
          <p:nvPr/>
        </p:nvSpPr>
        <p:spPr>
          <a:xfrm rot="16200000">
            <a:off x="7502817" y="2136760"/>
            <a:ext cx="1143346" cy="311453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2627444F-AAC4-2240-6044-F1C8E88D1251}"/>
              </a:ext>
            </a:extLst>
          </p:cNvPr>
          <p:cNvSpPr/>
          <p:nvPr/>
        </p:nvSpPr>
        <p:spPr>
          <a:xfrm rot="16200000">
            <a:off x="9286412" y="2388809"/>
            <a:ext cx="1143346" cy="2610435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4ED94A-72C7-607E-70F0-0C45BF79FE13}"/>
              </a:ext>
            </a:extLst>
          </p:cNvPr>
          <p:cNvSpPr/>
          <p:nvPr/>
        </p:nvSpPr>
        <p:spPr>
          <a:xfrm>
            <a:off x="984601" y="2237933"/>
            <a:ext cx="1924837" cy="639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Clarity and emphasis on the auditor’s responsibilities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2811738-1D8A-9BFF-E94E-61344B060A75}"/>
              </a:ext>
            </a:extLst>
          </p:cNvPr>
          <p:cNvGrpSpPr/>
          <p:nvPr/>
        </p:nvGrpSpPr>
        <p:grpSpPr>
          <a:xfrm>
            <a:off x="785130" y="3303499"/>
            <a:ext cx="1285986" cy="807613"/>
            <a:chOff x="702227" y="3495674"/>
            <a:chExt cx="1285986" cy="807613"/>
          </a:xfrm>
        </p:grpSpPr>
        <p:pic>
          <p:nvPicPr>
            <p:cNvPr id="20" name="Graphic 19" descr="Female Profile with solid fill">
              <a:extLst>
                <a:ext uri="{FF2B5EF4-FFF2-40B4-BE49-F238E27FC236}">
                  <a16:creationId xmlns:a16="http://schemas.microsoft.com/office/drawing/2014/main" id="{8CBE3A3C-36CD-CF6B-A232-ED36C7025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80600" y="3495674"/>
              <a:ext cx="807613" cy="807613"/>
            </a:xfrm>
            <a:prstGeom prst="rect">
              <a:avLst/>
            </a:prstGeom>
          </p:spPr>
        </p:pic>
        <p:pic>
          <p:nvPicPr>
            <p:cNvPr id="24" name="Graphic 23" descr="Male profile with solid fill">
              <a:extLst>
                <a:ext uri="{FF2B5EF4-FFF2-40B4-BE49-F238E27FC236}">
                  <a16:creationId xmlns:a16="http://schemas.microsoft.com/office/drawing/2014/main" id="{BC223BCE-A5AC-1BF3-2E66-8DD561963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02227" y="3495674"/>
              <a:ext cx="807613" cy="807613"/>
            </a:xfrm>
            <a:prstGeom prst="rect">
              <a:avLst/>
            </a:prstGeom>
          </p:spPr>
        </p:pic>
      </p:grpSp>
      <p:pic>
        <p:nvPicPr>
          <p:cNvPr id="27" name="Graphic 26" descr="Chat with solid fill">
            <a:extLst>
              <a:ext uri="{FF2B5EF4-FFF2-40B4-BE49-F238E27FC236}">
                <a16:creationId xmlns:a16="http://schemas.microsoft.com/office/drawing/2014/main" id="{EEDB1259-24D3-9617-8B65-AD3053966B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13271" y="3212336"/>
            <a:ext cx="989938" cy="989938"/>
          </a:xfrm>
          <a:prstGeom prst="rect">
            <a:avLst/>
          </a:prstGeom>
        </p:spPr>
      </p:pic>
      <p:pic>
        <p:nvPicPr>
          <p:cNvPr id="28" name="Graphic 27" descr="Magnifying glass with solid fill">
            <a:extLst>
              <a:ext uri="{FF2B5EF4-FFF2-40B4-BE49-F238E27FC236}">
                <a16:creationId xmlns:a16="http://schemas.microsoft.com/office/drawing/2014/main" id="{6B91E096-9B89-4B15-1D44-9DC3FAC19F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21526" y="3268035"/>
            <a:ext cx="800055" cy="800055"/>
          </a:xfrm>
          <a:prstGeom prst="rect">
            <a:avLst/>
          </a:prstGeom>
        </p:spPr>
      </p:pic>
      <p:pic>
        <p:nvPicPr>
          <p:cNvPr id="30" name="Graphic 29" descr="Robber with solid fill">
            <a:extLst>
              <a:ext uri="{FF2B5EF4-FFF2-40B4-BE49-F238E27FC236}">
                <a16:creationId xmlns:a16="http://schemas.microsoft.com/office/drawing/2014/main" id="{D094945B-EA0B-374E-F67A-22038CEFB2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97197" y="3313274"/>
            <a:ext cx="797838" cy="797838"/>
          </a:xfrm>
          <a:prstGeom prst="rect">
            <a:avLst/>
          </a:prstGeom>
        </p:spPr>
      </p:pic>
      <p:pic>
        <p:nvPicPr>
          <p:cNvPr id="32" name="Graphic 31" descr="Contract with solid fill">
            <a:extLst>
              <a:ext uri="{FF2B5EF4-FFF2-40B4-BE49-F238E27FC236}">
                <a16:creationId xmlns:a16="http://schemas.microsoft.com/office/drawing/2014/main" id="{D66FB97D-94F4-1CFF-B651-15F44B786C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555385" y="3281440"/>
            <a:ext cx="779930" cy="77993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A0B5704-C9B8-C60D-9C3E-CE209FA60ACD}"/>
              </a:ext>
            </a:extLst>
          </p:cNvPr>
          <p:cNvSpPr/>
          <p:nvPr/>
        </p:nvSpPr>
        <p:spPr>
          <a:xfrm>
            <a:off x="3079474" y="4329602"/>
            <a:ext cx="3114525" cy="1007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Ongoing communications throughout the audit with management and TCWG about matters related to fraud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097A89-C7B0-828F-A7D3-FFFCE7509841}"/>
              </a:ext>
            </a:extLst>
          </p:cNvPr>
          <p:cNvSpPr/>
          <p:nvPr/>
        </p:nvSpPr>
        <p:spPr>
          <a:xfrm>
            <a:off x="5097602" y="2171903"/>
            <a:ext cx="1777095" cy="743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Applying a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fraud lens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 risk identification and assessment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BA4C35F-4D5C-8823-21C3-20FD1428E7D2}"/>
              </a:ext>
            </a:extLst>
          </p:cNvPr>
          <p:cNvSpPr/>
          <p:nvPr/>
        </p:nvSpPr>
        <p:spPr>
          <a:xfrm>
            <a:off x="7116270" y="4317597"/>
            <a:ext cx="2397905" cy="1007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Robust work effort requirements if fraud or suspected fraud is identified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4DFF5F1-7E1C-A7CB-F882-911100219815}"/>
              </a:ext>
            </a:extLst>
          </p:cNvPr>
          <p:cNvSpPr/>
          <p:nvPr/>
        </p:nvSpPr>
        <p:spPr>
          <a:xfrm>
            <a:off x="9155601" y="2025275"/>
            <a:ext cx="2422647" cy="1007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Transparency on Key Audit Matters (KAMs) related to fraud in the auditor’s report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A4A2E74-5178-034B-3EDA-7EF153CCD57E}"/>
              </a:ext>
            </a:extLst>
          </p:cNvPr>
          <p:cNvCxnSpPr>
            <a:cxnSpLocks/>
          </p:cNvCxnSpPr>
          <p:nvPr/>
        </p:nvCxnSpPr>
        <p:spPr>
          <a:xfrm flipV="1">
            <a:off x="876704" y="2171903"/>
            <a:ext cx="0" cy="1115434"/>
          </a:xfrm>
          <a:prstGeom prst="line">
            <a:avLst/>
          </a:prstGeom>
          <a:ln w="34925" cap="rnd">
            <a:solidFill>
              <a:schemeClr val="accent1">
                <a:alpha val="39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5298B81-D850-3BB7-83F2-542585F325C0}"/>
              </a:ext>
            </a:extLst>
          </p:cNvPr>
          <p:cNvCxnSpPr>
            <a:cxnSpLocks/>
          </p:cNvCxnSpPr>
          <p:nvPr/>
        </p:nvCxnSpPr>
        <p:spPr>
          <a:xfrm flipV="1">
            <a:off x="4980394" y="2171903"/>
            <a:ext cx="0" cy="1131596"/>
          </a:xfrm>
          <a:prstGeom prst="line">
            <a:avLst/>
          </a:prstGeom>
          <a:ln w="34925" cap="rnd">
            <a:solidFill>
              <a:schemeClr val="accent1">
                <a:alpha val="39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1823957-9A35-0960-17D9-5A90A279876B}"/>
              </a:ext>
            </a:extLst>
          </p:cNvPr>
          <p:cNvCxnSpPr>
            <a:cxnSpLocks/>
          </p:cNvCxnSpPr>
          <p:nvPr/>
        </p:nvCxnSpPr>
        <p:spPr>
          <a:xfrm flipV="1">
            <a:off x="9047736" y="2171903"/>
            <a:ext cx="0" cy="1131596"/>
          </a:xfrm>
          <a:prstGeom prst="line">
            <a:avLst/>
          </a:prstGeom>
          <a:ln w="34925" cap="rnd">
            <a:solidFill>
              <a:schemeClr val="accent1">
                <a:alpha val="39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E33BBF9-3C88-867D-92DB-B4A296BE7F9C}"/>
              </a:ext>
            </a:extLst>
          </p:cNvPr>
          <p:cNvCxnSpPr>
            <a:cxnSpLocks/>
          </p:cNvCxnSpPr>
          <p:nvPr/>
        </p:nvCxnSpPr>
        <p:spPr>
          <a:xfrm flipV="1">
            <a:off x="2967317" y="4265698"/>
            <a:ext cx="0" cy="971320"/>
          </a:xfrm>
          <a:prstGeom prst="line">
            <a:avLst/>
          </a:prstGeom>
          <a:ln w="34925" cap="rnd">
            <a:solidFill>
              <a:schemeClr val="accent1">
                <a:alpha val="39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BD1ED32-B1EC-CD13-E25A-62A676CC3BCD}"/>
              </a:ext>
            </a:extLst>
          </p:cNvPr>
          <p:cNvCxnSpPr>
            <a:cxnSpLocks/>
          </p:cNvCxnSpPr>
          <p:nvPr/>
        </p:nvCxnSpPr>
        <p:spPr>
          <a:xfrm flipV="1">
            <a:off x="6998689" y="4265698"/>
            <a:ext cx="0" cy="898584"/>
          </a:xfrm>
          <a:prstGeom prst="line">
            <a:avLst/>
          </a:prstGeom>
          <a:ln w="34925" cap="rnd">
            <a:solidFill>
              <a:schemeClr val="accent1">
                <a:alpha val="39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51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67711-16C6-E7A2-F568-9F1D6C6DFF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D86DDF-C419-3D4D-12B8-F2CD5CA2A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A02339-D840-6844-BF2C-3B4B9517014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13CA82-0C8F-0B08-6A94-8EE4A0DC5F20}"/>
              </a:ext>
            </a:extLst>
          </p:cNvPr>
          <p:cNvSpPr/>
          <p:nvPr/>
        </p:nvSpPr>
        <p:spPr>
          <a:xfrm>
            <a:off x="1014411" y="1788341"/>
            <a:ext cx="1417061" cy="12999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 anchorCtr="0"/>
          <a:lstStyle/>
          <a:p>
            <a:pPr marL="0" marR="0" lvl="0" indent="0" algn="ctr" defTabSz="711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Auditor’s Responsibility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4EB841-50D8-4AC0-24B8-1B477C579CEA}"/>
              </a:ext>
            </a:extLst>
          </p:cNvPr>
          <p:cNvSpPr/>
          <p:nvPr/>
        </p:nvSpPr>
        <p:spPr>
          <a:xfrm>
            <a:off x="1014411" y="3258186"/>
            <a:ext cx="1417061" cy="129981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Professional Skepticism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DDBCC48D-F748-EA45-2707-B5F63FF6A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468" y="638065"/>
            <a:ext cx="10957064" cy="550843"/>
          </a:xfrm>
        </p:spPr>
        <p:txBody>
          <a:bodyPr/>
          <a:lstStyle/>
          <a:p>
            <a:r>
              <a:rPr lang="en-US" sz="32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 Proposed Revisions in Select Areas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044C7A-0553-31AC-5636-581E39DD5813}"/>
              </a:ext>
            </a:extLst>
          </p:cNvPr>
          <p:cNvSpPr/>
          <p:nvPr/>
        </p:nvSpPr>
        <p:spPr>
          <a:xfrm>
            <a:off x="1014411" y="4727507"/>
            <a:ext cx="1417061" cy="129981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 anchorCtr="0"/>
          <a:lstStyle/>
          <a:p>
            <a:pPr marL="0" marR="0" lvl="0" indent="0" algn="ctr" defTabSz="711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Fraud or Suspected Fraud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BC27F7-0F6B-F665-221E-A10814CFD29C}"/>
              </a:ext>
            </a:extLst>
          </p:cNvPr>
          <p:cNvSpPr/>
          <p:nvPr/>
        </p:nvSpPr>
        <p:spPr>
          <a:xfrm>
            <a:off x="2353734" y="4727507"/>
            <a:ext cx="9472523" cy="1299815"/>
          </a:xfrm>
          <a:prstGeom prst="rect">
            <a:avLst/>
          </a:prstGeom>
          <a:solidFill>
            <a:srgbClr val="F3F7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 anchorCtr="0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Strengthened the work effort when fraud or suspected fraud is identified by: </a:t>
            </a:r>
          </a:p>
          <a:p>
            <a:pPr marL="457200" lvl="2" indent="-347472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Introducing a separate section of requirements</a:t>
            </a:r>
          </a:p>
          <a:p>
            <a:pPr marL="457200" lvl="2" indent="-347472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Specifying what the engagement partner is responsible for</a:t>
            </a:r>
          </a:p>
          <a:p>
            <a:pPr marL="457200" lvl="2" indent="-347472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Introducing the concept that fraud = NOCLAR</a:t>
            </a:r>
          </a:p>
        </p:txBody>
      </p:sp>
      <p:pic>
        <p:nvPicPr>
          <p:cNvPr id="20" name="Graphic 19" descr="Group with solid fill">
            <a:extLst>
              <a:ext uri="{FF2B5EF4-FFF2-40B4-BE49-F238E27FC236}">
                <a16:creationId xmlns:a16="http://schemas.microsoft.com/office/drawing/2014/main" id="{1FFD78F8-4267-2436-1FE2-A911A057FA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4691" y="2077228"/>
            <a:ext cx="792277" cy="792277"/>
          </a:xfrm>
          <a:prstGeom prst="rect">
            <a:avLst/>
          </a:prstGeom>
        </p:spPr>
      </p:pic>
      <p:pic>
        <p:nvPicPr>
          <p:cNvPr id="21" name="Graphic 20" descr="Magnifying glass outline">
            <a:extLst>
              <a:ext uri="{FF2B5EF4-FFF2-40B4-BE49-F238E27FC236}">
                <a16:creationId xmlns:a16="http://schemas.microsoft.com/office/drawing/2014/main" id="{5C9BB67F-84D0-7C6D-5112-58756E6B7E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90853" y="3582590"/>
            <a:ext cx="495173" cy="495173"/>
          </a:xfrm>
          <a:prstGeom prst="rect">
            <a:avLst/>
          </a:prstGeom>
        </p:spPr>
      </p:pic>
      <p:pic>
        <p:nvPicPr>
          <p:cNvPr id="23" name="Graphic 22" descr="Scales of justice with solid fill">
            <a:extLst>
              <a:ext uri="{FF2B5EF4-FFF2-40B4-BE49-F238E27FC236}">
                <a16:creationId xmlns:a16="http://schemas.microsoft.com/office/drawing/2014/main" id="{3D0272DF-5F0F-8E77-7E17-D71B42FDFA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23725" y="4978455"/>
            <a:ext cx="594208" cy="59420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8113799-AB57-5192-C887-5A48ECEC18A4}"/>
              </a:ext>
            </a:extLst>
          </p:cNvPr>
          <p:cNvSpPr/>
          <p:nvPr/>
        </p:nvSpPr>
        <p:spPr>
          <a:xfrm>
            <a:off x="2353734" y="1788160"/>
            <a:ext cx="9472523" cy="1299981"/>
          </a:xfrm>
          <a:prstGeom prst="rect">
            <a:avLst/>
          </a:prstGeom>
          <a:solidFill>
            <a:srgbClr val="F3F7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 anchorCtr="0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Clarified the auditor’s responsibilities relating to fraud in an audit by: </a:t>
            </a:r>
          </a:p>
          <a:p>
            <a:pPr marL="457200" lvl="2" indent="-347472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Moving up the description of the auditor’s responsibility</a:t>
            </a:r>
          </a:p>
          <a:p>
            <a:pPr marL="457200" lvl="2" indent="-347472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Decoupling the auditor’s responsibility from inherent limitations </a:t>
            </a:r>
          </a:p>
          <a:p>
            <a:pPr marL="457200" lvl="2" indent="-347472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Introducing the statement that inherent limitations don’t diminish the auditor’s responsibility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79137E-50AE-D09F-3A63-783C9DB51F08}"/>
              </a:ext>
            </a:extLst>
          </p:cNvPr>
          <p:cNvSpPr/>
          <p:nvPr/>
        </p:nvSpPr>
        <p:spPr>
          <a:xfrm>
            <a:off x="2353734" y="3258007"/>
            <a:ext cx="9472523" cy="1299815"/>
          </a:xfrm>
          <a:prstGeom prst="rect">
            <a:avLst/>
          </a:prstGeom>
          <a:solidFill>
            <a:srgbClr val="F3F7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 anchorCtr="0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Strengthened the exercise of professional skepticism by: </a:t>
            </a:r>
          </a:p>
          <a:p>
            <a:pPr marL="457200" lvl="2" indent="-347472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Introducing the key concept that professional skepticism supports the quality of the auditor’s judgments </a:t>
            </a:r>
          </a:p>
          <a:p>
            <a:pPr marL="457200" lvl="2" indent="-347472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Adding a requirement for the auditor to alert throughout the audit for fraud and fraud risk factors</a:t>
            </a:r>
          </a:p>
          <a:p>
            <a:pPr marL="457200" lvl="2" indent="-347472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Removing references to past experience of honesty and integrity of management and TCWG</a:t>
            </a:r>
          </a:p>
        </p:txBody>
      </p:sp>
    </p:spTree>
    <p:extLst>
      <p:ext uri="{BB962C8B-B14F-4D97-AF65-F5344CB8AC3E}">
        <p14:creationId xmlns:p14="http://schemas.microsoft.com/office/powerpoint/2010/main" val="238314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ustom Design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F8DB4503-21A6-D343-8682-FEA51757885F}"/>
    </a:ext>
  </a:extLst>
</a:theme>
</file>

<file path=ppt/theme/theme4.xml><?xml version="1.0" encoding="utf-8"?>
<a:theme xmlns:a="http://schemas.openxmlformats.org/drawingml/2006/main" name="2_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FE6BC949-E171-9547-A807-FC8E59B81467}"/>
    </a:ext>
  </a:extLst>
</a:theme>
</file>

<file path=ppt/theme/theme5.xml><?xml version="1.0" encoding="utf-8"?>
<a:theme xmlns:a="http://schemas.openxmlformats.org/drawingml/2006/main" name="4_Custom Design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5_Custom Design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3218D24A-828C-2042-9529-5BEF9F2F68C9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747A00BD20244780E202EF284FACAB" ma:contentTypeVersion="19" ma:contentTypeDescription="Create a new document." ma:contentTypeScope="" ma:versionID="5d819a5a8bd51f8e24f77cf54abf8427">
  <xsd:schema xmlns:xsd="http://www.w3.org/2001/XMLSchema" xmlns:xs="http://www.w3.org/2001/XMLSchema" xmlns:p="http://schemas.microsoft.com/office/2006/metadata/properties" xmlns:ns2="b1a93a4b-4191-4dac-a588-8703f6ea68bd" xmlns:ns3="877e1bf8-3c17-4240-8681-664f773aba1e" targetNamespace="http://schemas.microsoft.com/office/2006/metadata/properties" ma:root="true" ma:fieldsID="47facc757aa450b4f464d7311def5f39" ns2:_="" ns3:_="">
    <xsd:import namespace="b1a93a4b-4191-4dac-a588-8703f6ea68bd"/>
    <xsd:import namespace="877e1bf8-3c17-4240-8681-664f773aba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comm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93a4b-4191-4dac-a588-8703f6ea68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c7e2ae9-edfb-4f0f-b9fa-bdacd0fc22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comment" ma:index="26" nillable="true" ma:displayName="comment" ma:format="Dropdown" ma:internalName="comment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7e1bf8-3c17-4240-8681-664f773aba1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41cf93c-cd40-44fa-857e-9701ddac4327}" ma:internalName="TaxCatchAll" ma:showField="CatchAllData" ma:web="877e1bf8-3c17-4240-8681-664f773aba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a93a4b-4191-4dac-a588-8703f6ea68bd">
      <Terms xmlns="http://schemas.microsoft.com/office/infopath/2007/PartnerControls"/>
    </lcf76f155ced4ddcb4097134ff3c332f>
    <SharedWithUsers xmlns="877e1bf8-3c17-4240-8681-664f773aba1e">
      <UserInfo>
        <DisplayName/>
        <AccountId xsi:nil="true"/>
        <AccountType/>
      </UserInfo>
    </SharedWithUsers>
    <TaxCatchAll xmlns="877e1bf8-3c17-4240-8681-664f773aba1e" xsi:nil="true"/>
    <comment xmlns="b1a93a4b-4191-4dac-a588-8703f6ea68bd" xsi:nil="true"/>
  </documentManagement>
</p:properties>
</file>

<file path=customXml/itemProps1.xml><?xml version="1.0" encoding="utf-8"?>
<ds:datastoreItem xmlns:ds="http://schemas.openxmlformats.org/officeDocument/2006/customXml" ds:itemID="{32ECA1DA-7636-48CD-BACD-87E0E776EA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a93a4b-4191-4dac-a588-8703f6ea68bd"/>
    <ds:schemaRef ds:uri="877e1bf8-3c17-4240-8681-664f773aba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7AF95F-1F84-444A-8F6E-82528F1D1E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23BFD5-2BC7-4828-8F65-848475E0EF76}">
  <ds:schemaRefs>
    <ds:schemaRef ds:uri="http://schemas.openxmlformats.org/package/2006/metadata/core-properties"/>
    <ds:schemaRef ds:uri="http://purl.org/dc/terms/"/>
    <ds:schemaRef ds:uri="http://purl.org/dc/elements/1.1/"/>
    <ds:schemaRef ds:uri="877e1bf8-3c17-4240-8681-664f773aba1e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b1a93a4b-4191-4dac-a588-8703f6ea68b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5738</TotalTime>
  <Words>551</Words>
  <Application>Microsoft Office PowerPoint</Application>
  <PresentationFormat>Widescreen</PresentationFormat>
  <Paragraphs>94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1_Office Theme</vt:lpstr>
      <vt:lpstr>3_Custom Design</vt:lpstr>
      <vt:lpstr>2_Office Theme</vt:lpstr>
      <vt:lpstr>2_Custom Design</vt:lpstr>
      <vt:lpstr>4_Custom Design</vt:lpstr>
      <vt:lpstr>5_Custom Design</vt:lpstr>
      <vt:lpstr>Custom Design</vt:lpstr>
      <vt:lpstr>IAASB - IESBA Coordination</vt:lpstr>
      <vt:lpstr>Agenda</vt:lpstr>
      <vt:lpstr>IAASB IESBA Coordination Framework</vt:lpstr>
      <vt:lpstr>Coordination Activities in Q1 2025</vt:lpstr>
      <vt:lpstr>Fraud – Revising ISA 240</vt:lpstr>
      <vt:lpstr>Timeline and Key Milestones</vt:lpstr>
      <vt:lpstr>Project Objectives that Support the Public Interest</vt:lpstr>
      <vt:lpstr>Promoting Consistent Practice &amp; Changing Auditor Behavior</vt:lpstr>
      <vt:lpstr>Key Proposed Revisions in Select Areas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Klonaridis</dc:creator>
  <cp:lastModifiedBy>Carla Vijian</cp:lastModifiedBy>
  <cp:revision>34</cp:revision>
  <cp:lastPrinted>2025-02-05T19:06:42Z</cp:lastPrinted>
  <dcterms:created xsi:type="dcterms:W3CDTF">2020-10-08T22:21:23Z</dcterms:created>
  <dcterms:modified xsi:type="dcterms:W3CDTF">2025-03-12T12:59:47Z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0x010100ED747A00BD20244780E202EF284FACAB</vt:lpwstr>
  </property>
  <property fmtid="{D5CDD505-2E9C-101B-9397-08002B2CF9AE}" pid="3" name="Order">
    <vt:r8>2626000</vt:r8>
  </property>
  <property fmtid="{D5CDD505-2E9C-101B-9397-08002B2CF9AE}" pid="4" name="MediaServiceImageTags">
    <vt:lpwstr/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bool>false</vt:bool>
  </property>
</Properties>
</file>