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52" r:id="rId7"/>
    <p:sldMasterId id="2147483747" r:id="rId8"/>
    <p:sldMasterId id="2147483711" r:id="rId9"/>
    <p:sldMasterId id="2147483717" r:id="rId10"/>
    <p:sldMasterId id="2147483726" r:id="rId11"/>
    <p:sldMasterId id="2147483772" r:id="rId12"/>
  </p:sldMasterIdLst>
  <p:notesMasterIdLst>
    <p:notesMasterId r:id="rId23"/>
  </p:notesMasterIdLst>
  <p:sldIdLst>
    <p:sldId id="268" r:id="rId13"/>
    <p:sldId id="2147472301" r:id="rId14"/>
    <p:sldId id="2147472300" r:id="rId15"/>
    <p:sldId id="2147472305" r:id="rId16"/>
    <p:sldId id="2147472302" r:id="rId17"/>
    <p:sldId id="2147472304" r:id="rId18"/>
    <p:sldId id="2147472307" r:id="rId19"/>
    <p:sldId id="2147472308" r:id="rId20"/>
    <p:sldId id="2147472281" r:id="rId21"/>
    <p:sldId id="21474722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850364-DD18-1A34-E98F-3B441CDEA6C7}" name="Jon Reid" initials="JR" userId="S::jonreid@ethicsboard.org::d20ac94e-951d-486b-b95e-024d48430245" providerId="AD"/>
  <p188:author id="{B62276D6-496F-52B6-6D00-824CB7935334}" name="Ken Siong" initials="KS" userId="S::KenSiong@ethicsboard.org::f7679ae9-de6b-4f69-a967-87584c14b709" providerId="AD"/>
  <p188:author id="{17F70BE1-6B4E-7688-378C-D7CCFF725DD5}" name="Elaine Cahoon" initials="EC" userId="S::elainecahoon@ethicsboard.org::5a6a4608-5744-417c-b33b-bb6f88acc5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DA2"/>
    <a:srgbClr val="6A7D8A"/>
    <a:srgbClr val="465A6D"/>
    <a:srgbClr val="637C79"/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2FFD9D-C063-448C-9B60-5C37BEF9845B}" v="54" dt="2025-03-07T14:25:27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ADBF5-0999-472C-B27A-CC9C0284F714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FF30E41-CD90-4AF6-BE6F-08DCEA5FAE91}">
      <dgm:prSet phldrT="[Text]"/>
      <dgm:spPr/>
      <dgm:t>
        <a:bodyPr/>
        <a:lstStyle/>
        <a:p>
          <a:r>
            <a:rPr lang="en-US" b="0" i="0"/>
            <a:t>Strategic Partnership</a:t>
          </a:r>
          <a:endParaRPr lang="en-US"/>
        </a:p>
      </dgm:t>
    </dgm:pt>
    <dgm:pt modelId="{596D5AD8-5F03-4E44-A7F4-43059B2DA2ED}" type="parTrans" cxnId="{3181200C-5F86-4470-9B07-B8368E435F05}">
      <dgm:prSet/>
      <dgm:spPr/>
      <dgm:t>
        <a:bodyPr/>
        <a:lstStyle/>
        <a:p>
          <a:endParaRPr lang="en-US"/>
        </a:p>
      </dgm:t>
    </dgm:pt>
    <dgm:pt modelId="{87FF0F17-6643-4B49-8D3E-A683379EB57A}" type="sibTrans" cxnId="{3181200C-5F86-4470-9B07-B8368E435F05}">
      <dgm:prSet/>
      <dgm:spPr/>
      <dgm:t>
        <a:bodyPr/>
        <a:lstStyle/>
        <a:p>
          <a:endParaRPr lang="en-US"/>
        </a:p>
      </dgm:t>
    </dgm:pt>
    <dgm:pt modelId="{E6EFF0D4-789C-482B-8E14-58F05086283F}">
      <dgm:prSet phldrT="[Text]"/>
      <dgm:spPr/>
      <dgm:t>
        <a:bodyPr/>
        <a:lstStyle/>
        <a:p>
          <a:r>
            <a:rPr lang="en-US" b="0" i="0"/>
            <a:t>Ongoing Engagement</a:t>
          </a:r>
          <a:endParaRPr lang="en-US"/>
        </a:p>
      </dgm:t>
    </dgm:pt>
    <dgm:pt modelId="{B8F36235-B262-4932-B1C3-A8FCC2E2B635}" type="parTrans" cxnId="{89B3A087-A5A9-47D4-A1BA-662465C8A460}">
      <dgm:prSet/>
      <dgm:spPr/>
      <dgm:t>
        <a:bodyPr/>
        <a:lstStyle/>
        <a:p>
          <a:endParaRPr lang="en-US"/>
        </a:p>
      </dgm:t>
    </dgm:pt>
    <dgm:pt modelId="{5BC9C641-036E-42E0-B50C-3742A0A3A22A}" type="sibTrans" cxnId="{89B3A087-A5A9-47D4-A1BA-662465C8A460}">
      <dgm:prSet/>
      <dgm:spPr/>
      <dgm:t>
        <a:bodyPr/>
        <a:lstStyle/>
        <a:p>
          <a:endParaRPr lang="en-US"/>
        </a:p>
      </dgm:t>
    </dgm:pt>
    <dgm:pt modelId="{F91A6BCF-33BA-4ED1-85F5-1B75F0BECF49}">
      <dgm:prSet phldrT="[Text]"/>
      <dgm:spPr/>
      <dgm:t>
        <a:bodyPr/>
        <a:lstStyle/>
        <a:p>
          <a:r>
            <a:rPr lang="en-US" b="0" i="0"/>
            <a:t>IAF Mapping</a:t>
          </a:r>
          <a:endParaRPr lang="en-US"/>
        </a:p>
      </dgm:t>
    </dgm:pt>
    <dgm:pt modelId="{6B9EA276-5C4A-4232-B05C-C732AED6C27E}" type="parTrans" cxnId="{EB292B63-D5AC-43F9-945C-A6093AF20252}">
      <dgm:prSet/>
      <dgm:spPr/>
      <dgm:t>
        <a:bodyPr/>
        <a:lstStyle/>
        <a:p>
          <a:endParaRPr lang="en-US"/>
        </a:p>
      </dgm:t>
    </dgm:pt>
    <dgm:pt modelId="{DEE0EA97-60B6-4A0F-B243-0607261B6225}" type="sibTrans" cxnId="{EB292B63-D5AC-43F9-945C-A6093AF20252}">
      <dgm:prSet/>
      <dgm:spPr/>
      <dgm:t>
        <a:bodyPr/>
        <a:lstStyle/>
        <a:p>
          <a:endParaRPr lang="en-US"/>
        </a:p>
      </dgm:t>
    </dgm:pt>
    <dgm:pt modelId="{F4C2BB59-778E-45BA-B7B0-065A6462F2A6}">
      <dgm:prSet/>
      <dgm:spPr/>
      <dgm:t>
        <a:bodyPr/>
        <a:lstStyle/>
        <a:p>
          <a:pPr>
            <a:buNone/>
          </a:pPr>
          <a:r>
            <a:rPr lang="en-US" b="0" i="0">
              <a:solidFill>
                <a:schemeClr val="tx2"/>
              </a:solidFill>
            </a:rPr>
            <a:t>	Announced February 2024 – to advance the use of a common framework of high standards of ethical conduct to underpin trust in the assurance of sustainability information</a:t>
          </a:r>
          <a:endParaRPr lang="en-US">
            <a:solidFill>
              <a:schemeClr val="tx2"/>
            </a:solidFill>
          </a:endParaRPr>
        </a:p>
      </dgm:t>
    </dgm:pt>
    <dgm:pt modelId="{2CF9C3E4-BB61-4479-9946-D5B0A64D798A}" type="parTrans" cxnId="{A1E592AA-6B56-4B60-8D64-C82373032C98}">
      <dgm:prSet/>
      <dgm:spPr/>
      <dgm:t>
        <a:bodyPr/>
        <a:lstStyle/>
        <a:p>
          <a:endParaRPr lang="en-US"/>
        </a:p>
      </dgm:t>
    </dgm:pt>
    <dgm:pt modelId="{DCD1486A-CA54-45EC-87EC-47D6144B2F9C}" type="sibTrans" cxnId="{A1E592AA-6B56-4B60-8D64-C82373032C98}">
      <dgm:prSet/>
      <dgm:spPr/>
      <dgm:t>
        <a:bodyPr/>
        <a:lstStyle/>
        <a:p>
          <a:endParaRPr lang="en-US"/>
        </a:p>
      </dgm:t>
    </dgm:pt>
    <dgm:pt modelId="{172C8783-FFCE-4754-ADEE-4C10F2B53599}">
      <dgm:prSet/>
      <dgm:spPr/>
      <dgm:t>
        <a:bodyPr/>
        <a:lstStyle/>
        <a:p>
          <a:pPr>
            <a:buNone/>
          </a:pPr>
          <a:r>
            <a:rPr lang="en-US" b="0" i="0">
              <a:solidFill>
                <a:schemeClr val="tx2"/>
              </a:solidFill>
            </a:rPr>
            <a:t>	IESBA Staff continued engagement with the IAF throughout 2024 and Q1 of 2025</a:t>
          </a:r>
          <a:endParaRPr lang="en-US">
            <a:solidFill>
              <a:schemeClr val="tx2"/>
            </a:solidFill>
          </a:endParaRPr>
        </a:p>
      </dgm:t>
    </dgm:pt>
    <dgm:pt modelId="{6BAB17F3-7DF6-4527-BA90-F958619D0A6D}" type="parTrans" cxnId="{AD413BAB-04D4-40DE-BB1A-DA979F80A693}">
      <dgm:prSet/>
      <dgm:spPr/>
      <dgm:t>
        <a:bodyPr/>
        <a:lstStyle/>
        <a:p>
          <a:endParaRPr lang="en-US"/>
        </a:p>
      </dgm:t>
    </dgm:pt>
    <dgm:pt modelId="{01417C0A-2BAA-4904-A941-F051B98BC861}" type="sibTrans" cxnId="{AD413BAB-04D4-40DE-BB1A-DA979F80A693}">
      <dgm:prSet/>
      <dgm:spPr/>
      <dgm:t>
        <a:bodyPr/>
        <a:lstStyle/>
        <a:p>
          <a:endParaRPr lang="en-US"/>
        </a:p>
      </dgm:t>
    </dgm:pt>
    <dgm:pt modelId="{69880863-4CFF-4428-8CFF-70B289BA612F}">
      <dgm:prSet/>
      <dgm:spPr/>
      <dgm:t>
        <a:bodyPr/>
        <a:lstStyle/>
        <a:p>
          <a:pPr>
            <a:buNone/>
          </a:pPr>
          <a:r>
            <a:rPr lang="en-US" b="0" i="0" dirty="0">
              <a:solidFill>
                <a:schemeClr val="tx2"/>
              </a:solidFill>
            </a:rPr>
            <a:t>	The IAF has mapped its current ethics requirements for sustainability assurance engagements to the ED of IESSA</a:t>
          </a:r>
          <a:endParaRPr lang="en-US" dirty="0">
            <a:solidFill>
              <a:schemeClr val="tx2"/>
            </a:solidFill>
          </a:endParaRPr>
        </a:p>
      </dgm:t>
    </dgm:pt>
    <dgm:pt modelId="{7CB1CAFF-F544-42FC-9353-5EBD6FEED788}" type="parTrans" cxnId="{CECB5D34-ECC8-4AFC-ACFF-352E3F5502D4}">
      <dgm:prSet/>
      <dgm:spPr/>
      <dgm:t>
        <a:bodyPr/>
        <a:lstStyle/>
        <a:p>
          <a:endParaRPr lang="en-US"/>
        </a:p>
      </dgm:t>
    </dgm:pt>
    <dgm:pt modelId="{A88727CF-1FA3-4135-B6E9-9A04B8F7276C}" type="sibTrans" cxnId="{CECB5D34-ECC8-4AFC-ACFF-352E3F5502D4}">
      <dgm:prSet/>
      <dgm:spPr/>
      <dgm:t>
        <a:bodyPr/>
        <a:lstStyle/>
        <a:p>
          <a:endParaRPr lang="en-US"/>
        </a:p>
      </dgm:t>
    </dgm:pt>
    <dgm:pt modelId="{4E2DA1D5-D6E0-4CCF-B051-D2ED477C6731}" type="pres">
      <dgm:prSet presAssocID="{ACAADBF5-0999-472C-B27A-CC9C0284F714}" presName="Name0" presStyleCnt="0">
        <dgm:presLayoutVars>
          <dgm:dir/>
          <dgm:animLvl val="lvl"/>
          <dgm:resizeHandles val="exact"/>
        </dgm:presLayoutVars>
      </dgm:prSet>
      <dgm:spPr/>
    </dgm:pt>
    <dgm:pt modelId="{67A20DAC-5913-4FA5-A101-17555ABD1E1B}" type="pres">
      <dgm:prSet presAssocID="{6FF30E41-CD90-4AF6-BE6F-08DCEA5FAE91}" presName="linNode" presStyleCnt="0"/>
      <dgm:spPr/>
    </dgm:pt>
    <dgm:pt modelId="{AC6E62B7-E8A6-4827-95BB-CE6F85FD1AA8}" type="pres">
      <dgm:prSet presAssocID="{6FF30E41-CD90-4AF6-BE6F-08DCEA5FAE9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4029A078-6D06-4DB5-98FA-8FCD9EBE7B45}" type="pres">
      <dgm:prSet presAssocID="{6FF30E41-CD90-4AF6-BE6F-08DCEA5FAE91}" presName="descendantText" presStyleLbl="alignAccFollowNode1" presStyleIdx="0" presStyleCnt="3">
        <dgm:presLayoutVars>
          <dgm:bulletEnabled val="1"/>
        </dgm:presLayoutVars>
      </dgm:prSet>
      <dgm:spPr/>
    </dgm:pt>
    <dgm:pt modelId="{3D46DD17-DBB7-4C44-B54C-89A996EEDA58}" type="pres">
      <dgm:prSet presAssocID="{87FF0F17-6643-4B49-8D3E-A683379EB57A}" presName="sp" presStyleCnt="0"/>
      <dgm:spPr/>
    </dgm:pt>
    <dgm:pt modelId="{E4BDE161-BFAD-4962-931C-B424377B3085}" type="pres">
      <dgm:prSet presAssocID="{E6EFF0D4-789C-482B-8E14-58F05086283F}" presName="linNode" presStyleCnt="0"/>
      <dgm:spPr/>
    </dgm:pt>
    <dgm:pt modelId="{ED647BC5-AC81-4E02-A6BD-D63BD3F5424B}" type="pres">
      <dgm:prSet presAssocID="{E6EFF0D4-789C-482B-8E14-58F05086283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8DFEC2B-A15F-4D59-BEA2-33922589E86F}" type="pres">
      <dgm:prSet presAssocID="{E6EFF0D4-789C-482B-8E14-58F05086283F}" presName="descendantText" presStyleLbl="alignAccFollowNode1" presStyleIdx="1" presStyleCnt="3">
        <dgm:presLayoutVars>
          <dgm:bulletEnabled val="1"/>
        </dgm:presLayoutVars>
      </dgm:prSet>
      <dgm:spPr/>
    </dgm:pt>
    <dgm:pt modelId="{611D4313-79ED-49DA-8424-C82966FDDFE3}" type="pres">
      <dgm:prSet presAssocID="{5BC9C641-036E-42E0-B50C-3742A0A3A22A}" presName="sp" presStyleCnt="0"/>
      <dgm:spPr/>
    </dgm:pt>
    <dgm:pt modelId="{1F7516B9-2DDB-455D-A382-E4436BD670EF}" type="pres">
      <dgm:prSet presAssocID="{F91A6BCF-33BA-4ED1-85F5-1B75F0BECF49}" presName="linNode" presStyleCnt="0"/>
      <dgm:spPr/>
    </dgm:pt>
    <dgm:pt modelId="{0A7FA702-8683-4BEF-8370-7D807EBF06BF}" type="pres">
      <dgm:prSet presAssocID="{F91A6BCF-33BA-4ED1-85F5-1B75F0BECF4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BC712E2-AED2-4C98-B019-9B39DCE85678}" type="pres">
      <dgm:prSet presAssocID="{F91A6BCF-33BA-4ED1-85F5-1B75F0BECF49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47CC9A09-F23A-4129-BA3A-C016266A5730}" type="presOf" srcId="{69880863-4CFF-4428-8CFF-70B289BA612F}" destId="{EBC712E2-AED2-4C98-B019-9B39DCE85678}" srcOrd="0" destOrd="0" presId="urn:microsoft.com/office/officeart/2005/8/layout/vList5"/>
    <dgm:cxn modelId="{3181200C-5F86-4470-9B07-B8368E435F05}" srcId="{ACAADBF5-0999-472C-B27A-CC9C0284F714}" destId="{6FF30E41-CD90-4AF6-BE6F-08DCEA5FAE91}" srcOrd="0" destOrd="0" parTransId="{596D5AD8-5F03-4E44-A7F4-43059B2DA2ED}" sibTransId="{87FF0F17-6643-4B49-8D3E-A683379EB57A}"/>
    <dgm:cxn modelId="{C5E6CB18-DBD6-46CF-A814-01732D941C54}" type="presOf" srcId="{F4C2BB59-778E-45BA-B7B0-065A6462F2A6}" destId="{4029A078-6D06-4DB5-98FA-8FCD9EBE7B45}" srcOrd="0" destOrd="0" presId="urn:microsoft.com/office/officeart/2005/8/layout/vList5"/>
    <dgm:cxn modelId="{CECB5D34-ECC8-4AFC-ACFF-352E3F5502D4}" srcId="{F91A6BCF-33BA-4ED1-85F5-1B75F0BECF49}" destId="{69880863-4CFF-4428-8CFF-70B289BA612F}" srcOrd="0" destOrd="0" parTransId="{7CB1CAFF-F544-42FC-9353-5EBD6FEED788}" sibTransId="{A88727CF-1FA3-4135-B6E9-9A04B8F7276C}"/>
    <dgm:cxn modelId="{8360E83B-28D9-4FEF-9F2B-B51D19CA0986}" type="presOf" srcId="{6FF30E41-CD90-4AF6-BE6F-08DCEA5FAE91}" destId="{AC6E62B7-E8A6-4827-95BB-CE6F85FD1AA8}" srcOrd="0" destOrd="0" presId="urn:microsoft.com/office/officeart/2005/8/layout/vList5"/>
    <dgm:cxn modelId="{0715EF42-C7EA-4469-AC66-0C5AC56F1C57}" type="presOf" srcId="{E6EFF0D4-789C-482B-8E14-58F05086283F}" destId="{ED647BC5-AC81-4E02-A6BD-D63BD3F5424B}" srcOrd="0" destOrd="0" presId="urn:microsoft.com/office/officeart/2005/8/layout/vList5"/>
    <dgm:cxn modelId="{EB292B63-D5AC-43F9-945C-A6093AF20252}" srcId="{ACAADBF5-0999-472C-B27A-CC9C0284F714}" destId="{F91A6BCF-33BA-4ED1-85F5-1B75F0BECF49}" srcOrd="2" destOrd="0" parTransId="{6B9EA276-5C4A-4232-B05C-C732AED6C27E}" sibTransId="{DEE0EA97-60B6-4A0F-B243-0607261B6225}"/>
    <dgm:cxn modelId="{8E63496A-28FB-4108-83FE-6FB79F2074FF}" type="presOf" srcId="{172C8783-FFCE-4754-ADEE-4C10F2B53599}" destId="{98DFEC2B-A15F-4D59-BEA2-33922589E86F}" srcOrd="0" destOrd="0" presId="urn:microsoft.com/office/officeart/2005/8/layout/vList5"/>
    <dgm:cxn modelId="{89B3A087-A5A9-47D4-A1BA-662465C8A460}" srcId="{ACAADBF5-0999-472C-B27A-CC9C0284F714}" destId="{E6EFF0D4-789C-482B-8E14-58F05086283F}" srcOrd="1" destOrd="0" parTransId="{B8F36235-B262-4932-B1C3-A8FCC2E2B635}" sibTransId="{5BC9C641-036E-42E0-B50C-3742A0A3A22A}"/>
    <dgm:cxn modelId="{0DF27BA7-EE26-4109-9186-7FF9D7780E33}" type="presOf" srcId="{F91A6BCF-33BA-4ED1-85F5-1B75F0BECF49}" destId="{0A7FA702-8683-4BEF-8370-7D807EBF06BF}" srcOrd="0" destOrd="0" presId="urn:microsoft.com/office/officeart/2005/8/layout/vList5"/>
    <dgm:cxn modelId="{A1E592AA-6B56-4B60-8D64-C82373032C98}" srcId="{6FF30E41-CD90-4AF6-BE6F-08DCEA5FAE91}" destId="{F4C2BB59-778E-45BA-B7B0-065A6462F2A6}" srcOrd="0" destOrd="0" parTransId="{2CF9C3E4-BB61-4479-9946-D5B0A64D798A}" sibTransId="{DCD1486A-CA54-45EC-87EC-47D6144B2F9C}"/>
    <dgm:cxn modelId="{AD413BAB-04D4-40DE-BB1A-DA979F80A693}" srcId="{E6EFF0D4-789C-482B-8E14-58F05086283F}" destId="{172C8783-FFCE-4754-ADEE-4C10F2B53599}" srcOrd="0" destOrd="0" parTransId="{6BAB17F3-7DF6-4527-BA90-F958619D0A6D}" sibTransId="{01417C0A-2BAA-4904-A941-F051B98BC861}"/>
    <dgm:cxn modelId="{843B40C5-7775-4570-9EFE-7E1404EB9B42}" type="presOf" srcId="{ACAADBF5-0999-472C-B27A-CC9C0284F714}" destId="{4E2DA1D5-D6E0-4CCF-B051-D2ED477C6731}" srcOrd="0" destOrd="0" presId="urn:microsoft.com/office/officeart/2005/8/layout/vList5"/>
    <dgm:cxn modelId="{858EA6C3-A40B-4814-A6A5-C732B1633930}" type="presParOf" srcId="{4E2DA1D5-D6E0-4CCF-B051-D2ED477C6731}" destId="{67A20DAC-5913-4FA5-A101-17555ABD1E1B}" srcOrd="0" destOrd="0" presId="urn:microsoft.com/office/officeart/2005/8/layout/vList5"/>
    <dgm:cxn modelId="{A26E4E5E-2C5D-4F2A-BDFF-C09ED8400C85}" type="presParOf" srcId="{67A20DAC-5913-4FA5-A101-17555ABD1E1B}" destId="{AC6E62B7-E8A6-4827-95BB-CE6F85FD1AA8}" srcOrd="0" destOrd="0" presId="urn:microsoft.com/office/officeart/2005/8/layout/vList5"/>
    <dgm:cxn modelId="{AAA3181D-B43B-4497-B184-B688E6C3A27F}" type="presParOf" srcId="{67A20DAC-5913-4FA5-A101-17555ABD1E1B}" destId="{4029A078-6D06-4DB5-98FA-8FCD9EBE7B45}" srcOrd="1" destOrd="0" presId="urn:microsoft.com/office/officeart/2005/8/layout/vList5"/>
    <dgm:cxn modelId="{1174ABB5-0BEA-4EBF-8518-FC7E67804613}" type="presParOf" srcId="{4E2DA1D5-D6E0-4CCF-B051-D2ED477C6731}" destId="{3D46DD17-DBB7-4C44-B54C-89A996EEDA58}" srcOrd="1" destOrd="0" presId="urn:microsoft.com/office/officeart/2005/8/layout/vList5"/>
    <dgm:cxn modelId="{209B9D95-DC85-49FA-AA00-E4E8788CDF84}" type="presParOf" srcId="{4E2DA1D5-D6E0-4CCF-B051-D2ED477C6731}" destId="{E4BDE161-BFAD-4962-931C-B424377B3085}" srcOrd="2" destOrd="0" presId="urn:microsoft.com/office/officeart/2005/8/layout/vList5"/>
    <dgm:cxn modelId="{47929B26-A25F-4379-9A29-8FAD9037221B}" type="presParOf" srcId="{E4BDE161-BFAD-4962-931C-B424377B3085}" destId="{ED647BC5-AC81-4E02-A6BD-D63BD3F5424B}" srcOrd="0" destOrd="0" presId="urn:microsoft.com/office/officeart/2005/8/layout/vList5"/>
    <dgm:cxn modelId="{B92FFAEF-3148-4870-A922-C80B5A75CA41}" type="presParOf" srcId="{E4BDE161-BFAD-4962-931C-B424377B3085}" destId="{98DFEC2B-A15F-4D59-BEA2-33922589E86F}" srcOrd="1" destOrd="0" presId="urn:microsoft.com/office/officeart/2005/8/layout/vList5"/>
    <dgm:cxn modelId="{83663E51-598F-4FBA-B175-719F49EA31D0}" type="presParOf" srcId="{4E2DA1D5-D6E0-4CCF-B051-D2ED477C6731}" destId="{611D4313-79ED-49DA-8424-C82966FDDFE3}" srcOrd="3" destOrd="0" presId="urn:microsoft.com/office/officeart/2005/8/layout/vList5"/>
    <dgm:cxn modelId="{0C454A3A-A579-4B4B-AFB7-7F1E21289C00}" type="presParOf" srcId="{4E2DA1D5-D6E0-4CCF-B051-D2ED477C6731}" destId="{1F7516B9-2DDB-455D-A382-E4436BD670EF}" srcOrd="4" destOrd="0" presId="urn:microsoft.com/office/officeart/2005/8/layout/vList5"/>
    <dgm:cxn modelId="{E8960C23-A267-440A-B430-9461DF6A17E9}" type="presParOf" srcId="{1F7516B9-2DDB-455D-A382-E4436BD670EF}" destId="{0A7FA702-8683-4BEF-8370-7D807EBF06BF}" srcOrd="0" destOrd="0" presId="urn:microsoft.com/office/officeart/2005/8/layout/vList5"/>
    <dgm:cxn modelId="{8CFCD173-F427-4E8C-BD7A-34B81EE2DC6A}" type="presParOf" srcId="{1F7516B9-2DDB-455D-A382-E4436BD670EF}" destId="{EBC712E2-AED2-4C98-B019-9B39DCE8567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9352C4-0C82-486A-8732-53B6622CB52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070928-187B-4F59-8E56-A242151CF4C3}">
      <dgm:prSet phldrT="[Text]" custT="1"/>
      <dgm:spPr/>
      <dgm:t>
        <a:bodyPr/>
        <a:lstStyle/>
        <a:p>
          <a:pPr>
            <a:spcAft>
              <a:spcPts val="800"/>
            </a:spcAft>
          </a:pPr>
          <a:r>
            <a:rPr lang="en-US" sz="3000"/>
            <a:t>ISSA 5000:</a:t>
          </a:r>
        </a:p>
        <a:p>
          <a:pPr>
            <a:spcAft>
              <a:spcPts val="800"/>
            </a:spcAft>
          </a:pPr>
          <a:r>
            <a:rPr lang="en-US" sz="1600"/>
            <a:t>Must not represent compliance unless complied with all the requirements (para 20)</a:t>
          </a:r>
        </a:p>
        <a:p>
          <a:pPr>
            <a:spcAft>
              <a:spcPts val="800"/>
            </a:spcAft>
          </a:pPr>
          <a:r>
            <a:rPr lang="en-US" sz="1600"/>
            <a:t>Premised on </a:t>
          </a:r>
          <a:r>
            <a:rPr lang="en-US" sz="1600" u="sng"/>
            <a:t>compliance with the IESSA </a:t>
          </a:r>
          <a:r>
            <a:rPr lang="en-US" sz="1600"/>
            <a:t>and ISQMs or requirements that an </a:t>
          </a:r>
          <a:r>
            <a:rPr lang="en-US" sz="1600" u="sng"/>
            <a:t>appropriate authorit</a:t>
          </a:r>
          <a:r>
            <a:rPr lang="en-US" sz="1600"/>
            <a:t>y has determined to be </a:t>
          </a:r>
          <a:r>
            <a:rPr lang="en-US" sz="1600" u="sng"/>
            <a:t>at least as demanding</a:t>
          </a:r>
          <a:r>
            <a:rPr lang="en-US" sz="1600"/>
            <a:t> (paras 30 and 34) </a:t>
          </a:r>
        </a:p>
      </dgm:t>
    </dgm:pt>
    <dgm:pt modelId="{DEC3026A-2DAF-4C22-82AF-3FFD838C8C13}" type="parTrans" cxnId="{A35A83A4-2239-45C9-8AC2-DB0FEF2EE239}">
      <dgm:prSet/>
      <dgm:spPr/>
      <dgm:t>
        <a:bodyPr/>
        <a:lstStyle/>
        <a:p>
          <a:endParaRPr lang="en-US"/>
        </a:p>
      </dgm:t>
    </dgm:pt>
    <dgm:pt modelId="{9B36CF1B-09CE-423B-8266-2EFFECB2B836}" type="sibTrans" cxnId="{A35A83A4-2239-45C9-8AC2-DB0FEF2EE239}">
      <dgm:prSet/>
      <dgm:spPr/>
      <dgm:t>
        <a:bodyPr/>
        <a:lstStyle/>
        <a:p>
          <a:endParaRPr lang="en-US"/>
        </a:p>
      </dgm:t>
    </dgm:pt>
    <dgm:pt modelId="{05EE518E-3251-4BBF-B813-6C50D5C6564C}">
      <dgm:prSet phldrT="[Text]" custT="1"/>
      <dgm:spPr>
        <a:solidFill>
          <a:schemeClr val="accent3"/>
        </a:solidFill>
      </dgm:spPr>
      <dgm:t>
        <a:bodyPr/>
        <a:lstStyle/>
        <a:p>
          <a:pPr>
            <a:spcAft>
              <a:spcPts val="800"/>
            </a:spcAft>
          </a:pPr>
          <a:r>
            <a:rPr lang="en-US" sz="3000"/>
            <a:t>At least as demanding with respect to IESSA:</a:t>
          </a:r>
        </a:p>
        <a:p>
          <a:pPr>
            <a:spcAft>
              <a:spcPts val="800"/>
            </a:spcAft>
          </a:pPr>
          <a:r>
            <a:rPr lang="en-US" sz="1600"/>
            <a:t>Requirements that address all matters in paras A58-A61 of IESSA 5000 and impose obligations that </a:t>
          </a:r>
          <a:r>
            <a:rPr lang="en-US" sz="1600" u="sng"/>
            <a:t>achieve the aims of the requirements in the IESSA</a:t>
          </a:r>
          <a:r>
            <a:rPr lang="en-US" sz="1600"/>
            <a:t> (para A62)</a:t>
          </a:r>
        </a:p>
      </dgm:t>
    </dgm:pt>
    <dgm:pt modelId="{D76B20D8-AC19-4C5C-8373-22EC28D681E9}" type="parTrans" cxnId="{8C0F258C-F8C1-4CD3-96A3-26B1AE96AE5B}">
      <dgm:prSet/>
      <dgm:spPr/>
      <dgm:t>
        <a:bodyPr/>
        <a:lstStyle/>
        <a:p>
          <a:endParaRPr lang="en-US"/>
        </a:p>
      </dgm:t>
    </dgm:pt>
    <dgm:pt modelId="{4938E650-53C1-4248-9516-6C48AD84C3A4}" type="sibTrans" cxnId="{8C0F258C-F8C1-4CD3-96A3-26B1AE96AE5B}">
      <dgm:prSet/>
      <dgm:spPr/>
      <dgm:t>
        <a:bodyPr/>
        <a:lstStyle/>
        <a:p>
          <a:endParaRPr lang="en-US"/>
        </a:p>
      </dgm:t>
    </dgm:pt>
    <dgm:pt modelId="{9BB8EC91-9E28-417C-A88F-9C4C618E248B}">
      <dgm:prSet phldrT="[Text]" custT="1"/>
      <dgm:spPr>
        <a:solidFill>
          <a:schemeClr val="accent4"/>
        </a:solidFill>
      </dgm:spPr>
      <dgm:t>
        <a:bodyPr/>
        <a:lstStyle/>
        <a:p>
          <a:pPr>
            <a:spcAft>
              <a:spcPts val="800"/>
            </a:spcAft>
          </a:pPr>
          <a:r>
            <a:rPr lang="en-US" sz="3000"/>
            <a:t>Appropriate authority:</a:t>
          </a:r>
        </a:p>
        <a:p>
          <a:pPr>
            <a:spcAft>
              <a:spcPts val="800"/>
            </a:spcAft>
          </a:pPr>
          <a:r>
            <a:rPr lang="en-US" sz="1600"/>
            <a:t>Could be a national standard setter, regulator, oversight body, or a </a:t>
          </a:r>
          <a:r>
            <a:rPr lang="en-US" sz="1600" u="sng"/>
            <a:t>designated accreditation organization recognized by a public authority</a:t>
          </a:r>
        </a:p>
      </dgm:t>
    </dgm:pt>
    <dgm:pt modelId="{24CA5A85-2B21-4BC0-945A-80EE691C8CF8}" type="parTrans" cxnId="{38AAE310-A914-41D9-BEB7-61A42431E001}">
      <dgm:prSet/>
      <dgm:spPr/>
      <dgm:t>
        <a:bodyPr/>
        <a:lstStyle/>
        <a:p>
          <a:endParaRPr lang="en-US"/>
        </a:p>
      </dgm:t>
    </dgm:pt>
    <dgm:pt modelId="{451E655F-CF1B-4221-AE43-157265EE7FDF}" type="sibTrans" cxnId="{38AAE310-A914-41D9-BEB7-61A42431E001}">
      <dgm:prSet/>
      <dgm:spPr/>
      <dgm:t>
        <a:bodyPr/>
        <a:lstStyle/>
        <a:p>
          <a:endParaRPr lang="en-US"/>
        </a:p>
      </dgm:t>
    </dgm:pt>
    <dgm:pt modelId="{C02B09DB-CC44-4F33-A5D8-CCD565ECE4B5}" type="pres">
      <dgm:prSet presAssocID="{A59352C4-0C82-486A-8732-53B6622CB529}" presName="outerComposite" presStyleCnt="0">
        <dgm:presLayoutVars>
          <dgm:chMax val="5"/>
          <dgm:dir/>
          <dgm:resizeHandles val="exact"/>
        </dgm:presLayoutVars>
      </dgm:prSet>
      <dgm:spPr/>
    </dgm:pt>
    <dgm:pt modelId="{93B5D75E-C46A-456C-B67B-69675A9F922B}" type="pres">
      <dgm:prSet presAssocID="{A59352C4-0C82-486A-8732-53B6622CB529}" presName="dummyMaxCanvas" presStyleCnt="0">
        <dgm:presLayoutVars/>
      </dgm:prSet>
      <dgm:spPr/>
    </dgm:pt>
    <dgm:pt modelId="{6AD8014E-657B-4E9A-ABD3-1E9F6E505815}" type="pres">
      <dgm:prSet presAssocID="{A59352C4-0C82-486A-8732-53B6622CB529}" presName="ThreeNodes_1" presStyleLbl="node1" presStyleIdx="0" presStyleCnt="3">
        <dgm:presLayoutVars>
          <dgm:bulletEnabled val="1"/>
        </dgm:presLayoutVars>
      </dgm:prSet>
      <dgm:spPr/>
    </dgm:pt>
    <dgm:pt modelId="{CEDE29B7-A84E-4B33-BD14-9FFC0F9A514A}" type="pres">
      <dgm:prSet presAssocID="{A59352C4-0C82-486A-8732-53B6622CB529}" presName="ThreeNodes_2" presStyleLbl="node1" presStyleIdx="1" presStyleCnt="3">
        <dgm:presLayoutVars>
          <dgm:bulletEnabled val="1"/>
        </dgm:presLayoutVars>
      </dgm:prSet>
      <dgm:spPr/>
    </dgm:pt>
    <dgm:pt modelId="{1A89DEEB-99C6-4CC9-8278-8E1DE0D2BB2F}" type="pres">
      <dgm:prSet presAssocID="{A59352C4-0C82-486A-8732-53B6622CB529}" presName="ThreeNodes_3" presStyleLbl="node1" presStyleIdx="2" presStyleCnt="3">
        <dgm:presLayoutVars>
          <dgm:bulletEnabled val="1"/>
        </dgm:presLayoutVars>
      </dgm:prSet>
      <dgm:spPr/>
    </dgm:pt>
    <dgm:pt modelId="{0B8E96D0-6E43-4C89-B95B-5F6CE3790A0E}" type="pres">
      <dgm:prSet presAssocID="{A59352C4-0C82-486A-8732-53B6622CB529}" presName="ThreeConn_1-2" presStyleLbl="fgAccFollowNode1" presStyleIdx="0" presStyleCnt="2">
        <dgm:presLayoutVars>
          <dgm:bulletEnabled val="1"/>
        </dgm:presLayoutVars>
      </dgm:prSet>
      <dgm:spPr/>
    </dgm:pt>
    <dgm:pt modelId="{0E82FCAB-0133-4553-8CDA-A7CEB2D6DB0D}" type="pres">
      <dgm:prSet presAssocID="{A59352C4-0C82-486A-8732-53B6622CB529}" presName="ThreeConn_2-3" presStyleLbl="fgAccFollowNode1" presStyleIdx="1" presStyleCnt="2">
        <dgm:presLayoutVars>
          <dgm:bulletEnabled val="1"/>
        </dgm:presLayoutVars>
      </dgm:prSet>
      <dgm:spPr/>
    </dgm:pt>
    <dgm:pt modelId="{B18E52EE-E26A-44BD-A71E-5B7C0183C02B}" type="pres">
      <dgm:prSet presAssocID="{A59352C4-0C82-486A-8732-53B6622CB529}" presName="ThreeNodes_1_text" presStyleLbl="node1" presStyleIdx="2" presStyleCnt="3">
        <dgm:presLayoutVars>
          <dgm:bulletEnabled val="1"/>
        </dgm:presLayoutVars>
      </dgm:prSet>
      <dgm:spPr/>
    </dgm:pt>
    <dgm:pt modelId="{CCFCD669-5CEB-4F81-9AD2-C4EC3E7469F9}" type="pres">
      <dgm:prSet presAssocID="{A59352C4-0C82-486A-8732-53B6622CB529}" presName="ThreeNodes_2_text" presStyleLbl="node1" presStyleIdx="2" presStyleCnt="3">
        <dgm:presLayoutVars>
          <dgm:bulletEnabled val="1"/>
        </dgm:presLayoutVars>
      </dgm:prSet>
      <dgm:spPr/>
    </dgm:pt>
    <dgm:pt modelId="{5AC65C44-EDE2-4366-AC1C-2CD69E315ABD}" type="pres">
      <dgm:prSet presAssocID="{A59352C4-0C82-486A-8732-53B6622CB529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D522440F-B164-4E5F-B072-28AD1F6560B3}" type="presOf" srcId="{9BB8EC91-9E28-417C-A88F-9C4C618E248B}" destId="{1A89DEEB-99C6-4CC9-8278-8E1DE0D2BB2F}" srcOrd="0" destOrd="0" presId="urn:microsoft.com/office/officeart/2005/8/layout/vProcess5"/>
    <dgm:cxn modelId="{38AAE310-A914-41D9-BEB7-61A42431E001}" srcId="{A59352C4-0C82-486A-8732-53B6622CB529}" destId="{9BB8EC91-9E28-417C-A88F-9C4C618E248B}" srcOrd="2" destOrd="0" parTransId="{24CA5A85-2B21-4BC0-945A-80EE691C8CF8}" sibTransId="{451E655F-CF1B-4221-AE43-157265EE7FDF}"/>
    <dgm:cxn modelId="{D1E87A28-B2CA-4580-ACCC-03FAB087C43E}" type="presOf" srcId="{05EE518E-3251-4BBF-B813-6C50D5C6564C}" destId="{CCFCD669-5CEB-4F81-9AD2-C4EC3E7469F9}" srcOrd="1" destOrd="0" presId="urn:microsoft.com/office/officeart/2005/8/layout/vProcess5"/>
    <dgm:cxn modelId="{1E228740-063D-4C71-8314-C5127CBCC795}" type="presOf" srcId="{59070928-187B-4F59-8E56-A242151CF4C3}" destId="{6AD8014E-657B-4E9A-ABD3-1E9F6E505815}" srcOrd="0" destOrd="0" presId="urn:microsoft.com/office/officeart/2005/8/layout/vProcess5"/>
    <dgm:cxn modelId="{36E7B95F-41DE-4B4C-9812-9DB870615306}" type="presOf" srcId="{A59352C4-0C82-486A-8732-53B6622CB529}" destId="{C02B09DB-CC44-4F33-A5D8-CCD565ECE4B5}" srcOrd="0" destOrd="0" presId="urn:microsoft.com/office/officeart/2005/8/layout/vProcess5"/>
    <dgm:cxn modelId="{37944061-0A89-4754-8C1E-0C45B498D364}" type="presOf" srcId="{59070928-187B-4F59-8E56-A242151CF4C3}" destId="{B18E52EE-E26A-44BD-A71E-5B7C0183C02B}" srcOrd="1" destOrd="0" presId="urn:microsoft.com/office/officeart/2005/8/layout/vProcess5"/>
    <dgm:cxn modelId="{DDB0B04F-6D56-44E9-85BC-1C261F326A9A}" type="presOf" srcId="{9BB8EC91-9E28-417C-A88F-9C4C618E248B}" destId="{5AC65C44-EDE2-4366-AC1C-2CD69E315ABD}" srcOrd="1" destOrd="0" presId="urn:microsoft.com/office/officeart/2005/8/layout/vProcess5"/>
    <dgm:cxn modelId="{3DF1D27A-EB0C-4683-838F-1456C6A5CEBF}" type="presOf" srcId="{05EE518E-3251-4BBF-B813-6C50D5C6564C}" destId="{CEDE29B7-A84E-4B33-BD14-9FFC0F9A514A}" srcOrd="0" destOrd="0" presId="urn:microsoft.com/office/officeart/2005/8/layout/vProcess5"/>
    <dgm:cxn modelId="{8C0F258C-F8C1-4CD3-96A3-26B1AE96AE5B}" srcId="{A59352C4-0C82-486A-8732-53B6622CB529}" destId="{05EE518E-3251-4BBF-B813-6C50D5C6564C}" srcOrd="1" destOrd="0" parTransId="{D76B20D8-AC19-4C5C-8373-22EC28D681E9}" sibTransId="{4938E650-53C1-4248-9516-6C48AD84C3A4}"/>
    <dgm:cxn modelId="{A35A83A4-2239-45C9-8AC2-DB0FEF2EE239}" srcId="{A59352C4-0C82-486A-8732-53B6622CB529}" destId="{59070928-187B-4F59-8E56-A242151CF4C3}" srcOrd="0" destOrd="0" parTransId="{DEC3026A-2DAF-4C22-82AF-3FFD838C8C13}" sibTransId="{9B36CF1B-09CE-423B-8266-2EFFECB2B836}"/>
    <dgm:cxn modelId="{756753C1-EA1C-4D12-AC97-C09E63FC619F}" type="presOf" srcId="{4938E650-53C1-4248-9516-6C48AD84C3A4}" destId="{0E82FCAB-0133-4553-8CDA-A7CEB2D6DB0D}" srcOrd="0" destOrd="0" presId="urn:microsoft.com/office/officeart/2005/8/layout/vProcess5"/>
    <dgm:cxn modelId="{EE03A4FA-FF27-4F3A-A32C-F1ACE7ACE60E}" type="presOf" srcId="{9B36CF1B-09CE-423B-8266-2EFFECB2B836}" destId="{0B8E96D0-6E43-4C89-B95B-5F6CE3790A0E}" srcOrd="0" destOrd="0" presId="urn:microsoft.com/office/officeart/2005/8/layout/vProcess5"/>
    <dgm:cxn modelId="{9D3F36D0-27AE-477B-8EB3-211BF885CA99}" type="presParOf" srcId="{C02B09DB-CC44-4F33-A5D8-CCD565ECE4B5}" destId="{93B5D75E-C46A-456C-B67B-69675A9F922B}" srcOrd="0" destOrd="0" presId="urn:microsoft.com/office/officeart/2005/8/layout/vProcess5"/>
    <dgm:cxn modelId="{47636583-E705-49E0-A074-5EAD9CB2C4C9}" type="presParOf" srcId="{C02B09DB-CC44-4F33-A5D8-CCD565ECE4B5}" destId="{6AD8014E-657B-4E9A-ABD3-1E9F6E505815}" srcOrd="1" destOrd="0" presId="urn:microsoft.com/office/officeart/2005/8/layout/vProcess5"/>
    <dgm:cxn modelId="{A93ED112-99AB-493E-ADDD-3484A58433D4}" type="presParOf" srcId="{C02B09DB-CC44-4F33-A5D8-CCD565ECE4B5}" destId="{CEDE29B7-A84E-4B33-BD14-9FFC0F9A514A}" srcOrd="2" destOrd="0" presId="urn:microsoft.com/office/officeart/2005/8/layout/vProcess5"/>
    <dgm:cxn modelId="{09CDF64C-4CA1-48C8-A466-CD3339524190}" type="presParOf" srcId="{C02B09DB-CC44-4F33-A5D8-CCD565ECE4B5}" destId="{1A89DEEB-99C6-4CC9-8278-8E1DE0D2BB2F}" srcOrd="3" destOrd="0" presId="urn:microsoft.com/office/officeart/2005/8/layout/vProcess5"/>
    <dgm:cxn modelId="{53159C48-98C0-420A-B3C4-006006FEF8FB}" type="presParOf" srcId="{C02B09DB-CC44-4F33-A5D8-CCD565ECE4B5}" destId="{0B8E96D0-6E43-4C89-B95B-5F6CE3790A0E}" srcOrd="4" destOrd="0" presId="urn:microsoft.com/office/officeart/2005/8/layout/vProcess5"/>
    <dgm:cxn modelId="{F5AB2938-0992-4A9C-825B-F02B95F70326}" type="presParOf" srcId="{C02B09DB-CC44-4F33-A5D8-CCD565ECE4B5}" destId="{0E82FCAB-0133-4553-8CDA-A7CEB2D6DB0D}" srcOrd="5" destOrd="0" presId="urn:microsoft.com/office/officeart/2005/8/layout/vProcess5"/>
    <dgm:cxn modelId="{03075855-5BC0-458B-8784-75652BD2DBD1}" type="presParOf" srcId="{C02B09DB-CC44-4F33-A5D8-CCD565ECE4B5}" destId="{B18E52EE-E26A-44BD-A71E-5B7C0183C02B}" srcOrd="6" destOrd="0" presId="urn:microsoft.com/office/officeart/2005/8/layout/vProcess5"/>
    <dgm:cxn modelId="{D1934B9D-213D-417B-A51B-042FA2652DD9}" type="presParOf" srcId="{C02B09DB-CC44-4F33-A5D8-CCD565ECE4B5}" destId="{CCFCD669-5CEB-4F81-9AD2-C4EC3E7469F9}" srcOrd="7" destOrd="0" presId="urn:microsoft.com/office/officeart/2005/8/layout/vProcess5"/>
    <dgm:cxn modelId="{26BE354C-CADC-4525-A88D-666CF1F8655F}" type="presParOf" srcId="{C02B09DB-CC44-4F33-A5D8-CCD565ECE4B5}" destId="{5AC65C44-EDE2-4366-AC1C-2CD69E315AB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FFA37B-B7A0-4568-843D-65D40942ECD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0375EA14-5666-48D0-8B4D-708A81746A32}">
      <dgm:prSet phldrT="[Text]" custT="1"/>
      <dgm:spPr/>
      <dgm:t>
        <a:bodyPr/>
        <a:lstStyle/>
        <a:p>
          <a:r>
            <a:rPr lang="en-US" sz="2600"/>
            <a:t>Equivalent requirements:</a:t>
          </a:r>
        </a:p>
        <a:p>
          <a:r>
            <a:rPr lang="en-US" sz="1800"/>
            <a:t>E.g., FPs, CF, financial interests </a:t>
          </a:r>
        </a:p>
      </dgm:t>
    </dgm:pt>
    <dgm:pt modelId="{8D523834-0137-417A-9A56-8334DAC1A0EF}" type="parTrans" cxnId="{3531C417-B7E8-44DA-98DF-C61AB2965E41}">
      <dgm:prSet/>
      <dgm:spPr/>
      <dgm:t>
        <a:bodyPr/>
        <a:lstStyle/>
        <a:p>
          <a:endParaRPr lang="en-US"/>
        </a:p>
      </dgm:t>
    </dgm:pt>
    <dgm:pt modelId="{416D4764-8BBE-479A-880E-2C9CC6C85E3A}" type="sibTrans" cxnId="{3531C417-B7E8-44DA-98DF-C61AB2965E41}">
      <dgm:prSet/>
      <dgm:spPr/>
      <dgm:t>
        <a:bodyPr/>
        <a:lstStyle/>
        <a:p>
          <a:endParaRPr lang="en-US"/>
        </a:p>
      </dgm:t>
    </dgm:pt>
    <dgm:pt modelId="{C9ECA9BF-4348-4631-9920-417817D3D2F2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2600"/>
            <a:t>Different but substantially aligned:</a:t>
          </a:r>
        </a:p>
        <a:p>
          <a:r>
            <a:rPr lang="en-US" sz="1800"/>
            <a:t>E.g., Responsibilities, Fees, NAS</a:t>
          </a:r>
        </a:p>
      </dgm:t>
    </dgm:pt>
    <dgm:pt modelId="{1B1A1BEA-E85C-436F-B6BF-9925FD3D5923}" type="parTrans" cxnId="{A9B105E9-513C-4575-A60A-F7661D855992}">
      <dgm:prSet/>
      <dgm:spPr/>
      <dgm:t>
        <a:bodyPr/>
        <a:lstStyle/>
        <a:p>
          <a:endParaRPr lang="en-US"/>
        </a:p>
      </dgm:t>
    </dgm:pt>
    <dgm:pt modelId="{324738A6-8AD4-49D2-A4F8-27CE9A335F8B}" type="sibTrans" cxnId="{A9B105E9-513C-4575-A60A-F7661D855992}">
      <dgm:prSet/>
      <dgm:spPr/>
      <dgm:t>
        <a:bodyPr/>
        <a:lstStyle/>
        <a:p>
          <a:endParaRPr lang="en-US"/>
        </a:p>
      </dgm:t>
    </dgm:pt>
    <dgm:pt modelId="{DD44D4BD-700A-45DA-A9FC-4FD3A8405B51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2600"/>
            <a:t>Requirements not covered by the IAF:</a:t>
          </a:r>
        </a:p>
        <a:p>
          <a:r>
            <a:rPr lang="en-US" sz="1600"/>
            <a:t>E.g., NOCLAR, PIEs, Networks, Long Assoc</a:t>
          </a:r>
        </a:p>
      </dgm:t>
    </dgm:pt>
    <dgm:pt modelId="{EAF670FD-86E3-4FB8-B2D8-99253F5C6484}" type="parTrans" cxnId="{044E4A8B-4D93-486B-9783-B202635F0060}">
      <dgm:prSet/>
      <dgm:spPr/>
      <dgm:t>
        <a:bodyPr/>
        <a:lstStyle/>
        <a:p>
          <a:endParaRPr lang="en-US"/>
        </a:p>
      </dgm:t>
    </dgm:pt>
    <dgm:pt modelId="{0CA00E79-88AF-419D-8597-92A871F8ACAD}" type="sibTrans" cxnId="{044E4A8B-4D93-486B-9783-B202635F0060}">
      <dgm:prSet/>
      <dgm:spPr/>
      <dgm:t>
        <a:bodyPr/>
        <a:lstStyle/>
        <a:p>
          <a:endParaRPr lang="en-US"/>
        </a:p>
      </dgm:t>
    </dgm:pt>
    <dgm:pt modelId="{E9C0C203-583B-470F-8190-B4583AD54A17}" type="pres">
      <dgm:prSet presAssocID="{F7FFA37B-B7A0-4568-843D-65D40942ECD0}" presName="linearFlow" presStyleCnt="0">
        <dgm:presLayoutVars>
          <dgm:dir/>
          <dgm:resizeHandles val="exact"/>
        </dgm:presLayoutVars>
      </dgm:prSet>
      <dgm:spPr/>
    </dgm:pt>
    <dgm:pt modelId="{BA8BF337-9ABD-48C8-9E44-F33134CDF815}" type="pres">
      <dgm:prSet presAssocID="{0375EA14-5666-48D0-8B4D-708A81746A32}" presName="composite" presStyleCnt="0"/>
      <dgm:spPr/>
    </dgm:pt>
    <dgm:pt modelId="{5537D318-340F-4430-84C1-1A1FC3F3597C}" type="pres">
      <dgm:prSet presAssocID="{0375EA14-5666-48D0-8B4D-708A81746A32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solidFill>
            <a:schemeClr val="accent2"/>
          </a:solidFill>
        </a:ln>
      </dgm:spPr>
      <dgm:extLst>
        <a:ext uri="{E40237B7-FDA0-4F09-8148-C483321AD2D9}">
          <dgm14:cNvPr xmlns:dgm14="http://schemas.microsoft.com/office/drawing/2010/diagram" id="0" name="" descr="Inbox Check with solid fill"/>
        </a:ext>
      </dgm:extLst>
    </dgm:pt>
    <dgm:pt modelId="{37878E5A-00EE-4023-807C-C57FCC83E40C}" type="pres">
      <dgm:prSet presAssocID="{0375EA14-5666-48D0-8B4D-708A81746A32}" presName="txShp" presStyleLbl="node1" presStyleIdx="0" presStyleCnt="3">
        <dgm:presLayoutVars>
          <dgm:bulletEnabled val="1"/>
        </dgm:presLayoutVars>
      </dgm:prSet>
      <dgm:spPr/>
    </dgm:pt>
    <dgm:pt modelId="{37373B5B-4F4C-45FA-8903-BA21CF7FA49A}" type="pres">
      <dgm:prSet presAssocID="{416D4764-8BBE-479A-880E-2C9CC6C85E3A}" presName="spacing" presStyleCnt="0"/>
      <dgm:spPr/>
    </dgm:pt>
    <dgm:pt modelId="{A22A7ED7-41AF-4AA2-91E5-BE91F2BADF55}" type="pres">
      <dgm:prSet presAssocID="{C9ECA9BF-4348-4631-9920-417817D3D2F2}" presName="composite" presStyleCnt="0"/>
      <dgm:spPr/>
    </dgm:pt>
    <dgm:pt modelId="{F884B0BE-AC41-4EBB-8C90-4F2560BD2F9F}" type="pres">
      <dgm:prSet presAssocID="{C9ECA9BF-4348-4631-9920-417817D3D2F2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solidFill>
            <a:schemeClr val="accent2"/>
          </a:solidFill>
        </a:ln>
      </dgm:spPr>
      <dgm:extLst>
        <a:ext uri="{E40237B7-FDA0-4F09-8148-C483321AD2D9}">
          <dgm14:cNvPr xmlns:dgm14="http://schemas.microsoft.com/office/drawing/2010/diagram" id="0" name="" descr="Clipboard Mixed outline"/>
        </a:ext>
      </dgm:extLst>
    </dgm:pt>
    <dgm:pt modelId="{DCD9CD5D-5D8A-496E-BA8F-9250CF184316}" type="pres">
      <dgm:prSet presAssocID="{C9ECA9BF-4348-4631-9920-417817D3D2F2}" presName="txShp" presStyleLbl="node1" presStyleIdx="1" presStyleCnt="3">
        <dgm:presLayoutVars>
          <dgm:bulletEnabled val="1"/>
        </dgm:presLayoutVars>
      </dgm:prSet>
      <dgm:spPr/>
    </dgm:pt>
    <dgm:pt modelId="{C54B6066-D389-4FEB-822F-C39DB2CC0120}" type="pres">
      <dgm:prSet presAssocID="{324738A6-8AD4-49D2-A4F8-27CE9A335F8B}" presName="spacing" presStyleCnt="0"/>
      <dgm:spPr/>
    </dgm:pt>
    <dgm:pt modelId="{81BDBCEB-87F0-414D-87AC-B32A2028FCDA}" type="pres">
      <dgm:prSet presAssocID="{DD44D4BD-700A-45DA-A9FC-4FD3A8405B51}" presName="composite" presStyleCnt="0"/>
      <dgm:spPr/>
    </dgm:pt>
    <dgm:pt modelId="{55685187-2E0F-4E23-944A-22C68B3077EA}" type="pres">
      <dgm:prSet presAssocID="{DD44D4BD-700A-45DA-A9FC-4FD3A8405B51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accent2"/>
          </a:solidFill>
        </a:ln>
      </dgm:spPr>
      <dgm:extLst>
        <a:ext uri="{E40237B7-FDA0-4F09-8148-C483321AD2D9}">
          <dgm14:cNvPr xmlns:dgm14="http://schemas.microsoft.com/office/drawing/2010/diagram" id="0" name="" descr="Inbox Cross with solid fill"/>
        </a:ext>
      </dgm:extLst>
    </dgm:pt>
    <dgm:pt modelId="{E2146E08-CD75-42CC-B785-8F45C759DDFD}" type="pres">
      <dgm:prSet presAssocID="{DD44D4BD-700A-45DA-A9FC-4FD3A8405B51}" presName="txShp" presStyleLbl="node1" presStyleIdx="2" presStyleCnt="3">
        <dgm:presLayoutVars>
          <dgm:bulletEnabled val="1"/>
        </dgm:presLayoutVars>
      </dgm:prSet>
      <dgm:spPr/>
    </dgm:pt>
  </dgm:ptLst>
  <dgm:cxnLst>
    <dgm:cxn modelId="{4DE8600D-69B9-4D7B-A7BA-83FE05D0277B}" type="presOf" srcId="{DD44D4BD-700A-45DA-A9FC-4FD3A8405B51}" destId="{E2146E08-CD75-42CC-B785-8F45C759DDFD}" srcOrd="0" destOrd="0" presId="urn:microsoft.com/office/officeart/2005/8/layout/vList3"/>
    <dgm:cxn modelId="{3531C417-B7E8-44DA-98DF-C61AB2965E41}" srcId="{F7FFA37B-B7A0-4568-843D-65D40942ECD0}" destId="{0375EA14-5666-48D0-8B4D-708A81746A32}" srcOrd="0" destOrd="0" parTransId="{8D523834-0137-417A-9A56-8334DAC1A0EF}" sibTransId="{416D4764-8BBE-479A-880E-2C9CC6C85E3A}"/>
    <dgm:cxn modelId="{677E9E30-8846-4B7B-9BE6-14E693E1BAE4}" type="presOf" srcId="{F7FFA37B-B7A0-4568-843D-65D40942ECD0}" destId="{E9C0C203-583B-470F-8190-B4583AD54A17}" srcOrd="0" destOrd="0" presId="urn:microsoft.com/office/officeart/2005/8/layout/vList3"/>
    <dgm:cxn modelId="{5333BD6B-BF16-4A6D-865E-41B78A51AD74}" type="presOf" srcId="{C9ECA9BF-4348-4631-9920-417817D3D2F2}" destId="{DCD9CD5D-5D8A-496E-BA8F-9250CF184316}" srcOrd="0" destOrd="0" presId="urn:microsoft.com/office/officeart/2005/8/layout/vList3"/>
    <dgm:cxn modelId="{044E4A8B-4D93-486B-9783-B202635F0060}" srcId="{F7FFA37B-B7A0-4568-843D-65D40942ECD0}" destId="{DD44D4BD-700A-45DA-A9FC-4FD3A8405B51}" srcOrd="2" destOrd="0" parTransId="{EAF670FD-86E3-4FB8-B2D8-99253F5C6484}" sibTransId="{0CA00E79-88AF-419D-8597-92A871F8ACAD}"/>
    <dgm:cxn modelId="{A9B105E9-513C-4575-A60A-F7661D855992}" srcId="{F7FFA37B-B7A0-4568-843D-65D40942ECD0}" destId="{C9ECA9BF-4348-4631-9920-417817D3D2F2}" srcOrd="1" destOrd="0" parTransId="{1B1A1BEA-E85C-436F-B6BF-9925FD3D5923}" sibTransId="{324738A6-8AD4-49D2-A4F8-27CE9A335F8B}"/>
    <dgm:cxn modelId="{C05C36F6-8DCF-41FB-A838-E3897FE35D19}" type="presOf" srcId="{0375EA14-5666-48D0-8B4D-708A81746A32}" destId="{37878E5A-00EE-4023-807C-C57FCC83E40C}" srcOrd="0" destOrd="0" presId="urn:microsoft.com/office/officeart/2005/8/layout/vList3"/>
    <dgm:cxn modelId="{27FABD29-1F1F-4864-AFFC-02944EEA23C1}" type="presParOf" srcId="{E9C0C203-583B-470F-8190-B4583AD54A17}" destId="{BA8BF337-9ABD-48C8-9E44-F33134CDF815}" srcOrd="0" destOrd="0" presId="urn:microsoft.com/office/officeart/2005/8/layout/vList3"/>
    <dgm:cxn modelId="{D7A302FE-9DD7-43B9-BB5F-BB2A12C44E33}" type="presParOf" srcId="{BA8BF337-9ABD-48C8-9E44-F33134CDF815}" destId="{5537D318-340F-4430-84C1-1A1FC3F3597C}" srcOrd="0" destOrd="0" presId="urn:microsoft.com/office/officeart/2005/8/layout/vList3"/>
    <dgm:cxn modelId="{0D8E40FC-3743-4356-9C05-93DDF827DF65}" type="presParOf" srcId="{BA8BF337-9ABD-48C8-9E44-F33134CDF815}" destId="{37878E5A-00EE-4023-807C-C57FCC83E40C}" srcOrd="1" destOrd="0" presId="urn:microsoft.com/office/officeart/2005/8/layout/vList3"/>
    <dgm:cxn modelId="{A025B2C6-DBD4-4244-97E0-BCEDFC716DF3}" type="presParOf" srcId="{E9C0C203-583B-470F-8190-B4583AD54A17}" destId="{37373B5B-4F4C-45FA-8903-BA21CF7FA49A}" srcOrd="1" destOrd="0" presId="urn:microsoft.com/office/officeart/2005/8/layout/vList3"/>
    <dgm:cxn modelId="{ADB75227-A1AC-4299-A01A-C527B6422B58}" type="presParOf" srcId="{E9C0C203-583B-470F-8190-B4583AD54A17}" destId="{A22A7ED7-41AF-4AA2-91E5-BE91F2BADF55}" srcOrd="2" destOrd="0" presId="urn:microsoft.com/office/officeart/2005/8/layout/vList3"/>
    <dgm:cxn modelId="{B52B7A0A-7AB9-4448-9C74-7DDE10275718}" type="presParOf" srcId="{A22A7ED7-41AF-4AA2-91E5-BE91F2BADF55}" destId="{F884B0BE-AC41-4EBB-8C90-4F2560BD2F9F}" srcOrd="0" destOrd="0" presId="urn:microsoft.com/office/officeart/2005/8/layout/vList3"/>
    <dgm:cxn modelId="{FDB55F14-4ACA-48D9-9A0A-F22A40DC5274}" type="presParOf" srcId="{A22A7ED7-41AF-4AA2-91E5-BE91F2BADF55}" destId="{DCD9CD5D-5D8A-496E-BA8F-9250CF184316}" srcOrd="1" destOrd="0" presId="urn:microsoft.com/office/officeart/2005/8/layout/vList3"/>
    <dgm:cxn modelId="{7B34602A-D706-45BA-8049-EA13B8F57ACC}" type="presParOf" srcId="{E9C0C203-583B-470F-8190-B4583AD54A17}" destId="{C54B6066-D389-4FEB-822F-C39DB2CC0120}" srcOrd="3" destOrd="0" presId="urn:microsoft.com/office/officeart/2005/8/layout/vList3"/>
    <dgm:cxn modelId="{D2C92E93-8F04-40A0-8DAA-D43C5582454E}" type="presParOf" srcId="{E9C0C203-583B-470F-8190-B4583AD54A17}" destId="{81BDBCEB-87F0-414D-87AC-B32A2028FCDA}" srcOrd="4" destOrd="0" presId="urn:microsoft.com/office/officeart/2005/8/layout/vList3"/>
    <dgm:cxn modelId="{478A293F-49F4-4396-BF43-E7B2B61FBCFA}" type="presParOf" srcId="{81BDBCEB-87F0-414D-87AC-B32A2028FCDA}" destId="{55685187-2E0F-4E23-944A-22C68B3077EA}" srcOrd="0" destOrd="0" presId="urn:microsoft.com/office/officeart/2005/8/layout/vList3"/>
    <dgm:cxn modelId="{D92114AC-9A15-4A6D-B608-B843FAB110C0}" type="presParOf" srcId="{81BDBCEB-87F0-414D-87AC-B32A2028FCDA}" destId="{E2146E08-CD75-42CC-B785-8F45C759DDFD}" srcOrd="1" destOrd="0" presId="urn:microsoft.com/office/officeart/2005/8/layout/vList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AADBF5-0999-472C-B27A-CC9C0284F714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FF30E41-CD90-4AF6-BE6F-08DCEA5FAE91}">
      <dgm:prSet phldrT="[Text]"/>
      <dgm:spPr/>
      <dgm:t>
        <a:bodyPr/>
        <a:lstStyle/>
        <a:p>
          <a:r>
            <a:rPr lang="en-US"/>
            <a:t>Equivalent requirements</a:t>
          </a:r>
        </a:p>
      </dgm:t>
    </dgm:pt>
    <dgm:pt modelId="{596D5AD8-5F03-4E44-A7F4-43059B2DA2ED}" type="parTrans" cxnId="{3181200C-5F86-4470-9B07-B8368E435F05}">
      <dgm:prSet/>
      <dgm:spPr/>
      <dgm:t>
        <a:bodyPr/>
        <a:lstStyle/>
        <a:p>
          <a:endParaRPr lang="en-US"/>
        </a:p>
      </dgm:t>
    </dgm:pt>
    <dgm:pt modelId="{87FF0F17-6643-4B49-8D3E-A683379EB57A}" type="sibTrans" cxnId="{3181200C-5F86-4470-9B07-B8368E435F05}">
      <dgm:prSet/>
      <dgm:spPr/>
      <dgm:t>
        <a:bodyPr/>
        <a:lstStyle/>
        <a:p>
          <a:endParaRPr lang="en-US"/>
        </a:p>
      </dgm:t>
    </dgm:pt>
    <dgm:pt modelId="{E6EFF0D4-789C-482B-8E14-58F05086283F}">
      <dgm:prSet phldrT="[Text]"/>
      <dgm:spPr/>
      <dgm:t>
        <a:bodyPr/>
        <a:lstStyle/>
        <a:p>
          <a:r>
            <a:rPr lang="en-US"/>
            <a:t>Different but Substantially Aligned</a:t>
          </a:r>
        </a:p>
      </dgm:t>
    </dgm:pt>
    <dgm:pt modelId="{B8F36235-B262-4932-B1C3-A8FCC2E2B635}" type="parTrans" cxnId="{89B3A087-A5A9-47D4-A1BA-662465C8A460}">
      <dgm:prSet/>
      <dgm:spPr/>
      <dgm:t>
        <a:bodyPr/>
        <a:lstStyle/>
        <a:p>
          <a:endParaRPr lang="en-US"/>
        </a:p>
      </dgm:t>
    </dgm:pt>
    <dgm:pt modelId="{5BC9C641-036E-42E0-B50C-3742A0A3A22A}" type="sibTrans" cxnId="{89B3A087-A5A9-47D4-A1BA-662465C8A460}">
      <dgm:prSet/>
      <dgm:spPr/>
      <dgm:t>
        <a:bodyPr/>
        <a:lstStyle/>
        <a:p>
          <a:endParaRPr lang="en-US"/>
        </a:p>
      </dgm:t>
    </dgm:pt>
    <dgm:pt modelId="{F91A6BCF-33BA-4ED1-85F5-1B75F0BECF49}">
      <dgm:prSet phldrT="[Text]"/>
      <dgm:spPr/>
      <dgm:t>
        <a:bodyPr/>
        <a:lstStyle/>
        <a:p>
          <a:r>
            <a:rPr lang="en-US"/>
            <a:t>Requirements not covered by the IAF</a:t>
          </a:r>
        </a:p>
      </dgm:t>
    </dgm:pt>
    <dgm:pt modelId="{6B9EA276-5C4A-4232-B05C-C732AED6C27E}" type="parTrans" cxnId="{EB292B63-D5AC-43F9-945C-A6093AF20252}">
      <dgm:prSet/>
      <dgm:spPr/>
      <dgm:t>
        <a:bodyPr/>
        <a:lstStyle/>
        <a:p>
          <a:endParaRPr lang="en-US"/>
        </a:p>
      </dgm:t>
    </dgm:pt>
    <dgm:pt modelId="{DEE0EA97-60B6-4A0F-B243-0607261B6225}" type="sibTrans" cxnId="{EB292B63-D5AC-43F9-945C-A6093AF20252}">
      <dgm:prSet/>
      <dgm:spPr/>
      <dgm:t>
        <a:bodyPr/>
        <a:lstStyle/>
        <a:p>
          <a:endParaRPr lang="en-US"/>
        </a:p>
      </dgm:t>
    </dgm:pt>
    <dgm:pt modelId="{F4C2BB59-778E-45BA-B7B0-065A6462F2A6}">
      <dgm:prSet/>
      <dgm:spPr/>
      <dgm:t>
        <a:bodyPr/>
        <a:lstStyle/>
        <a:p>
          <a:pPr>
            <a:buNone/>
          </a:pPr>
          <a:r>
            <a:rPr lang="en-US" b="0" i="0">
              <a:solidFill>
                <a:schemeClr val="tx2"/>
              </a:solidFill>
            </a:rPr>
            <a:t>	IAF to update its analysis and explain how equivalency has been determined</a:t>
          </a:r>
          <a:endParaRPr lang="en-US">
            <a:solidFill>
              <a:schemeClr val="tx2"/>
            </a:solidFill>
          </a:endParaRPr>
        </a:p>
      </dgm:t>
    </dgm:pt>
    <dgm:pt modelId="{2CF9C3E4-BB61-4479-9946-D5B0A64D798A}" type="parTrans" cxnId="{A1E592AA-6B56-4B60-8D64-C82373032C98}">
      <dgm:prSet/>
      <dgm:spPr/>
      <dgm:t>
        <a:bodyPr/>
        <a:lstStyle/>
        <a:p>
          <a:endParaRPr lang="en-US"/>
        </a:p>
      </dgm:t>
    </dgm:pt>
    <dgm:pt modelId="{DCD1486A-CA54-45EC-87EC-47D6144B2F9C}" type="sibTrans" cxnId="{A1E592AA-6B56-4B60-8D64-C82373032C98}">
      <dgm:prSet/>
      <dgm:spPr/>
      <dgm:t>
        <a:bodyPr/>
        <a:lstStyle/>
        <a:p>
          <a:endParaRPr lang="en-US"/>
        </a:p>
      </dgm:t>
    </dgm:pt>
    <dgm:pt modelId="{172C8783-FFCE-4754-ADEE-4C10F2B53599}">
      <dgm:prSet/>
      <dgm:spPr/>
      <dgm:t>
        <a:bodyPr/>
        <a:lstStyle/>
        <a:p>
          <a:pPr>
            <a:buNone/>
          </a:pPr>
          <a:r>
            <a:rPr lang="en-US" b="0" i="0">
              <a:solidFill>
                <a:schemeClr val="tx2"/>
              </a:solidFill>
            </a:rPr>
            <a:t>	Adopt IESSA requirements (e.g., Fees) or demonstrate how the aims of IESSA’s requirements are achieved </a:t>
          </a:r>
          <a:endParaRPr lang="en-US">
            <a:solidFill>
              <a:schemeClr val="tx2"/>
            </a:solidFill>
          </a:endParaRPr>
        </a:p>
      </dgm:t>
    </dgm:pt>
    <dgm:pt modelId="{6BAB17F3-7DF6-4527-BA90-F958619D0A6D}" type="parTrans" cxnId="{AD413BAB-04D4-40DE-BB1A-DA979F80A693}">
      <dgm:prSet/>
      <dgm:spPr/>
      <dgm:t>
        <a:bodyPr/>
        <a:lstStyle/>
        <a:p>
          <a:endParaRPr lang="en-US"/>
        </a:p>
      </dgm:t>
    </dgm:pt>
    <dgm:pt modelId="{01417C0A-2BAA-4904-A941-F051B98BC861}" type="sibTrans" cxnId="{AD413BAB-04D4-40DE-BB1A-DA979F80A693}">
      <dgm:prSet/>
      <dgm:spPr/>
      <dgm:t>
        <a:bodyPr/>
        <a:lstStyle/>
        <a:p>
          <a:endParaRPr lang="en-US"/>
        </a:p>
      </dgm:t>
    </dgm:pt>
    <dgm:pt modelId="{69880863-4CFF-4428-8CFF-70B289BA612F}">
      <dgm:prSet/>
      <dgm:spPr/>
      <dgm:t>
        <a:bodyPr/>
        <a:lstStyle/>
        <a:p>
          <a:pPr marL="228600" indent="0" algn="l">
            <a:buNone/>
          </a:pPr>
          <a:r>
            <a:rPr lang="en-US" b="0" i="0">
              <a:solidFill>
                <a:schemeClr val="tx2"/>
              </a:solidFill>
            </a:rPr>
            <a:t>Adopt IESBA requirements  (e.g., NOCLAR, PIEs, Networks, Long Association)</a:t>
          </a:r>
          <a:endParaRPr lang="en-US">
            <a:solidFill>
              <a:schemeClr val="tx2"/>
            </a:solidFill>
          </a:endParaRPr>
        </a:p>
      </dgm:t>
    </dgm:pt>
    <dgm:pt modelId="{7CB1CAFF-F544-42FC-9353-5EBD6FEED788}" type="parTrans" cxnId="{CECB5D34-ECC8-4AFC-ACFF-352E3F5502D4}">
      <dgm:prSet/>
      <dgm:spPr/>
      <dgm:t>
        <a:bodyPr/>
        <a:lstStyle/>
        <a:p>
          <a:endParaRPr lang="en-US"/>
        </a:p>
      </dgm:t>
    </dgm:pt>
    <dgm:pt modelId="{A88727CF-1FA3-4135-B6E9-9A04B8F7276C}" type="sibTrans" cxnId="{CECB5D34-ECC8-4AFC-ACFF-352E3F5502D4}">
      <dgm:prSet/>
      <dgm:spPr/>
      <dgm:t>
        <a:bodyPr/>
        <a:lstStyle/>
        <a:p>
          <a:endParaRPr lang="en-US"/>
        </a:p>
      </dgm:t>
    </dgm:pt>
    <dgm:pt modelId="{4E2DA1D5-D6E0-4CCF-B051-D2ED477C6731}" type="pres">
      <dgm:prSet presAssocID="{ACAADBF5-0999-472C-B27A-CC9C0284F714}" presName="Name0" presStyleCnt="0">
        <dgm:presLayoutVars>
          <dgm:dir/>
          <dgm:animLvl val="lvl"/>
          <dgm:resizeHandles val="exact"/>
        </dgm:presLayoutVars>
      </dgm:prSet>
      <dgm:spPr/>
    </dgm:pt>
    <dgm:pt modelId="{67A20DAC-5913-4FA5-A101-17555ABD1E1B}" type="pres">
      <dgm:prSet presAssocID="{6FF30E41-CD90-4AF6-BE6F-08DCEA5FAE91}" presName="linNode" presStyleCnt="0"/>
      <dgm:spPr/>
    </dgm:pt>
    <dgm:pt modelId="{AC6E62B7-E8A6-4827-95BB-CE6F85FD1AA8}" type="pres">
      <dgm:prSet presAssocID="{6FF30E41-CD90-4AF6-BE6F-08DCEA5FAE9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4029A078-6D06-4DB5-98FA-8FCD9EBE7B45}" type="pres">
      <dgm:prSet presAssocID="{6FF30E41-CD90-4AF6-BE6F-08DCEA5FAE91}" presName="descendantText" presStyleLbl="alignAccFollowNode1" presStyleIdx="0" presStyleCnt="3">
        <dgm:presLayoutVars>
          <dgm:bulletEnabled val="1"/>
        </dgm:presLayoutVars>
      </dgm:prSet>
      <dgm:spPr/>
    </dgm:pt>
    <dgm:pt modelId="{3D46DD17-DBB7-4C44-B54C-89A996EEDA58}" type="pres">
      <dgm:prSet presAssocID="{87FF0F17-6643-4B49-8D3E-A683379EB57A}" presName="sp" presStyleCnt="0"/>
      <dgm:spPr/>
    </dgm:pt>
    <dgm:pt modelId="{E4BDE161-BFAD-4962-931C-B424377B3085}" type="pres">
      <dgm:prSet presAssocID="{E6EFF0D4-789C-482B-8E14-58F05086283F}" presName="linNode" presStyleCnt="0"/>
      <dgm:spPr/>
    </dgm:pt>
    <dgm:pt modelId="{ED647BC5-AC81-4E02-A6BD-D63BD3F5424B}" type="pres">
      <dgm:prSet presAssocID="{E6EFF0D4-789C-482B-8E14-58F05086283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8DFEC2B-A15F-4D59-BEA2-33922589E86F}" type="pres">
      <dgm:prSet presAssocID="{E6EFF0D4-789C-482B-8E14-58F05086283F}" presName="descendantText" presStyleLbl="alignAccFollowNode1" presStyleIdx="1" presStyleCnt="3">
        <dgm:presLayoutVars>
          <dgm:bulletEnabled val="1"/>
        </dgm:presLayoutVars>
      </dgm:prSet>
      <dgm:spPr/>
    </dgm:pt>
    <dgm:pt modelId="{611D4313-79ED-49DA-8424-C82966FDDFE3}" type="pres">
      <dgm:prSet presAssocID="{5BC9C641-036E-42E0-B50C-3742A0A3A22A}" presName="sp" presStyleCnt="0"/>
      <dgm:spPr/>
    </dgm:pt>
    <dgm:pt modelId="{1F7516B9-2DDB-455D-A382-E4436BD670EF}" type="pres">
      <dgm:prSet presAssocID="{F91A6BCF-33BA-4ED1-85F5-1B75F0BECF49}" presName="linNode" presStyleCnt="0"/>
      <dgm:spPr/>
    </dgm:pt>
    <dgm:pt modelId="{0A7FA702-8683-4BEF-8370-7D807EBF06BF}" type="pres">
      <dgm:prSet presAssocID="{F91A6BCF-33BA-4ED1-85F5-1B75F0BECF4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BC712E2-AED2-4C98-B019-9B39DCE85678}" type="pres">
      <dgm:prSet presAssocID="{F91A6BCF-33BA-4ED1-85F5-1B75F0BECF49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47CC9A09-F23A-4129-BA3A-C016266A5730}" type="presOf" srcId="{69880863-4CFF-4428-8CFF-70B289BA612F}" destId="{EBC712E2-AED2-4C98-B019-9B39DCE85678}" srcOrd="0" destOrd="0" presId="urn:microsoft.com/office/officeart/2005/8/layout/vList5"/>
    <dgm:cxn modelId="{3181200C-5F86-4470-9B07-B8368E435F05}" srcId="{ACAADBF5-0999-472C-B27A-CC9C0284F714}" destId="{6FF30E41-CD90-4AF6-BE6F-08DCEA5FAE91}" srcOrd="0" destOrd="0" parTransId="{596D5AD8-5F03-4E44-A7F4-43059B2DA2ED}" sibTransId="{87FF0F17-6643-4B49-8D3E-A683379EB57A}"/>
    <dgm:cxn modelId="{C5E6CB18-DBD6-46CF-A814-01732D941C54}" type="presOf" srcId="{F4C2BB59-778E-45BA-B7B0-065A6462F2A6}" destId="{4029A078-6D06-4DB5-98FA-8FCD9EBE7B45}" srcOrd="0" destOrd="0" presId="urn:microsoft.com/office/officeart/2005/8/layout/vList5"/>
    <dgm:cxn modelId="{CECB5D34-ECC8-4AFC-ACFF-352E3F5502D4}" srcId="{F91A6BCF-33BA-4ED1-85F5-1B75F0BECF49}" destId="{69880863-4CFF-4428-8CFF-70B289BA612F}" srcOrd="0" destOrd="0" parTransId="{7CB1CAFF-F544-42FC-9353-5EBD6FEED788}" sibTransId="{A88727CF-1FA3-4135-B6E9-9A04B8F7276C}"/>
    <dgm:cxn modelId="{8360E83B-28D9-4FEF-9F2B-B51D19CA0986}" type="presOf" srcId="{6FF30E41-CD90-4AF6-BE6F-08DCEA5FAE91}" destId="{AC6E62B7-E8A6-4827-95BB-CE6F85FD1AA8}" srcOrd="0" destOrd="0" presId="urn:microsoft.com/office/officeart/2005/8/layout/vList5"/>
    <dgm:cxn modelId="{0715EF42-C7EA-4469-AC66-0C5AC56F1C57}" type="presOf" srcId="{E6EFF0D4-789C-482B-8E14-58F05086283F}" destId="{ED647BC5-AC81-4E02-A6BD-D63BD3F5424B}" srcOrd="0" destOrd="0" presId="urn:microsoft.com/office/officeart/2005/8/layout/vList5"/>
    <dgm:cxn modelId="{EB292B63-D5AC-43F9-945C-A6093AF20252}" srcId="{ACAADBF5-0999-472C-B27A-CC9C0284F714}" destId="{F91A6BCF-33BA-4ED1-85F5-1B75F0BECF49}" srcOrd="2" destOrd="0" parTransId="{6B9EA276-5C4A-4232-B05C-C732AED6C27E}" sibTransId="{DEE0EA97-60B6-4A0F-B243-0607261B6225}"/>
    <dgm:cxn modelId="{8E63496A-28FB-4108-83FE-6FB79F2074FF}" type="presOf" srcId="{172C8783-FFCE-4754-ADEE-4C10F2B53599}" destId="{98DFEC2B-A15F-4D59-BEA2-33922589E86F}" srcOrd="0" destOrd="0" presId="urn:microsoft.com/office/officeart/2005/8/layout/vList5"/>
    <dgm:cxn modelId="{89B3A087-A5A9-47D4-A1BA-662465C8A460}" srcId="{ACAADBF5-0999-472C-B27A-CC9C0284F714}" destId="{E6EFF0D4-789C-482B-8E14-58F05086283F}" srcOrd="1" destOrd="0" parTransId="{B8F36235-B262-4932-B1C3-A8FCC2E2B635}" sibTransId="{5BC9C641-036E-42E0-B50C-3742A0A3A22A}"/>
    <dgm:cxn modelId="{0DF27BA7-EE26-4109-9186-7FF9D7780E33}" type="presOf" srcId="{F91A6BCF-33BA-4ED1-85F5-1B75F0BECF49}" destId="{0A7FA702-8683-4BEF-8370-7D807EBF06BF}" srcOrd="0" destOrd="0" presId="urn:microsoft.com/office/officeart/2005/8/layout/vList5"/>
    <dgm:cxn modelId="{A1E592AA-6B56-4B60-8D64-C82373032C98}" srcId="{6FF30E41-CD90-4AF6-BE6F-08DCEA5FAE91}" destId="{F4C2BB59-778E-45BA-B7B0-065A6462F2A6}" srcOrd="0" destOrd="0" parTransId="{2CF9C3E4-BB61-4479-9946-D5B0A64D798A}" sibTransId="{DCD1486A-CA54-45EC-87EC-47D6144B2F9C}"/>
    <dgm:cxn modelId="{AD413BAB-04D4-40DE-BB1A-DA979F80A693}" srcId="{E6EFF0D4-789C-482B-8E14-58F05086283F}" destId="{172C8783-FFCE-4754-ADEE-4C10F2B53599}" srcOrd="0" destOrd="0" parTransId="{6BAB17F3-7DF6-4527-BA90-F958619D0A6D}" sibTransId="{01417C0A-2BAA-4904-A941-F051B98BC861}"/>
    <dgm:cxn modelId="{843B40C5-7775-4570-9EFE-7E1404EB9B42}" type="presOf" srcId="{ACAADBF5-0999-472C-B27A-CC9C0284F714}" destId="{4E2DA1D5-D6E0-4CCF-B051-D2ED477C6731}" srcOrd="0" destOrd="0" presId="urn:microsoft.com/office/officeart/2005/8/layout/vList5"/>
    <dgm:cxn modelId="{858EA6C3-A40B-4814-A6A5-C732B1633930}" type="presParOf" srcId="{4E2DA1D5-D6E0-4CCF-B051-D2ED477C6731}" destId="{67A20DAC-5913-4FA5-A101-17555ABD1E1B}" srcOrd="0" destOrd="0" presId="urn:microsoft.com/office/officeart/2005/8/layout/vList5"/>
    <dgm:cxn modelId="{A26E4E5E-2C5D-4F2A-BDFF-C09ED8400C85}" type="presParOf" srcId="{67A20DAC-5913-4FA5-A101-17555ABD1E1B}" destId="{AC6E62B7-E8A6-4827-95BB-CE6F85FD1AA8}" srcOrd="0" destOrd="0" presId="urn:microsoft.com/office/officeart/2005/8/layout/vList5"/>
    <dgm:cxn modelId="{AAA3181D-B43B-4497-B184-B688E6C3A27F}" type="presParOf" srcId="{67A20DAC-5913-4FA5-A101-17555ABD1E1B}" destId="{4029A078-6D06-4DB5-98FA-8FCD9EBE7B45}" srcOrd="1" destOrd="0" presId="urn:microsoft.com/office/officeart/2005/8/layout/vList5"/>
    <dgm:cxn modelId="{1174ABB5-0BEA-4EBF-8518-FC7E67804613}" type="presParOf" srcId="{4E2DA1D5-D6E0-4CCF-B051-D2ED477C6731}" destId="{3D46DD17-DBB7-4C44-B54C-89A996EEDA58}" srcOrd="1" destOrd="0" presId="urn:microsoft.com/office/officeart/2005/8/layout/vList5"/>
    <dgm:cxn modelId="{209B9D95-DC85-49FA-AA00-E4E8788CDF84}" type="presParOf" srcId="{4E2DA1D5-D6E0-4CCF-B051-D2ED477C6731}" destId="{E4BDE161-BFAD-4962-931C-B424377B3085}" srcOrd="2" destOrd="0" presId="urn:microsoft.com/office/officeart/2005/8/layout/vList5"/>
    <dgm:cxn modelId="{47929B26-A25F-4379-9A29-8FAD9037221B}" type="presParOf" srcId="{E4BDE161-BFAD-4962-931C-B424377B3085}" destId="{ED647BC5-AC81-4E02-A6BD-D63BD3F5424B}" srcOrd="0" destOrd="0" presId="urn:microsoft.com/office/officeart/2005/8/layout/vList5"/>
    <dgm:cxn modelId="{B92FFAEF-3148-4870-A922-C80B5A75CA41}" type="presParOf" srcId="{E4BDE161-BFAD-4962-931C-B424377B3085}" destId="{98DFEC2B-A15F-4D59-BEA2-33922589E86F}" srcOrd="1" destOrd="0" presId="urn:microsoft.com/office/officeart/2005/8/layout/vList5"/>
    <dgm:cxn modelId="{83663E51-598F-4FBA-B175-719F49EA31D0}" type="presParOf" srcId="{4E2DA1D5-D6E0-4CCF-B051-D2ED477C6731}" destId="{611D4313-79ED-49DA-8424-C82966FDDFE3}" srcOrd="3" destOrd="0" presId="urn:microsoft.com/office/officeart/2005/8/layout/vList5"/>
    <dgm:cxn modelId="{0C454A3A-A579-4B4B-AFB7-7F1E21289C00}" type="presParOf" srcId="{4E2DA1D5-D6E0-4CCF-B051-D2ED477C6731}" destId="{1F7516B9-2DDB-455D-A382-E4436BD670EF}" srcOrd="4" destOrd="0" presId="urn:microsoft.com/office/officeart/2005/8/layout/vList5"/>
    <dgm:cxn modelId="{E8960C23-A267-440A-B430-9461DF6A17E9}" type="presParOf" srcId="{1F7516B9-2DDB-455D-A382-E4436BD670EF}" destId="{0A7FA702-8683-4BEF-8370-7D807EBF06BF}" srcOrd="0" destOrd="0" presId="urn:microsoft.com/office/officeart/2005/8/layout/vList5"/>
    <dgm:cxn modelId="{8CFCD173-F427-4E8C-BD7A-34B81EE2DC6A}" type="presParOf" srcId="{1F7516B9-2DDB-455D-A382-E4436BD670EF}" destId="{EBC712E2-AED2-4C98-B019-9B39DCE8567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3AD8D8-1056-4189-BC7C-7D5E94CD04D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E4662AA-4B11-470B-8474-36427DB3E660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/>
            <a:t>Jun 2025</a:t>
          </a:r>
        </a:p>
      </dgm:t>
    </dgm:pt>
    <dgm:pt modelId="{6DE596FE-7845-45EB-8826-D389E83AEDD9}" type="parTrans" cxnId="{96D4E8E1-EC4E-4B2C-904F-48908E253F36}">
      <dgm:prSet/>
      <dgm:spPr/>
      <dgm:t>
        <a:bodyPr/>
        <a:lstStyle/>
        <a:p>
          <a:endParaRPr lang="en-US"/>
        </a:p>
      </dgm:t>
    </dgm:pt>
    <dgm:pt modelId="{585B56EC-6C8B-435F-81DD-B2160BCC5B80}" type="sibTrans" cxnId="{96D4E8E1-EC4E-4B2C-904F-48908E253F36}">
      <dgm:prSet/>
      <dgm:spPr/>
      <dgm:t>
        <a:bodyPr/>
        <a:lstStyle/>
        <a:p>
          <a:endParaRPr lang="en-US"/>
        </a:p>
      </dgm:t>
    </dgm:pt>
    <dgm:pt modelId="{1DE966E0-3AEF-45F2-928F-F45E98254ABD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/>
            <a:t>Jun 2025</a:t>
          </a:r>
        </a:p>
      </dgm:t>
    </dgm:pt>
    <dgm:pt modelId="{497040A2-F000-4295-A41A-27007AB5FDB2}" type="parTrans" cxnId="{ECF2DCB9-C133-4DBB-A1E7-954DE7B0A41E}">
      <dgm:prSet/>
      <dgm:spPr/>
      <dgm:t>
        <a:bodyPr/>
        <a:lstStyle/>
        <a:p>
          <a:endParaRPr lang="en-US"/>
        </a:p>
      </dgm:t>
    </dgm:pt>
    <dgm:pt modelId="{980EF48B-62AA-472B-B4E3-85394729975A}" type="sibTrans" cxnId="{ECF2DCB9-C133-4DBB-A1E7-954DE7B0A41E}">
      <dgm:prSet/>
      <dgm:spPr/>
      <dgm:t>
        <a:bodyPr/>
        <a:lstStyle/>
        <a:p>
          <a:endParaRPr lang="en-US"/>
        </a:p>
      </dgm:t>
    </dgm:pt>
    <dgm:pt modelId="{766335C3-905B-4242-9115-E6E552B5A71A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/>
            <a:t>Jul 2025</a:t>
          </a:r>
        </a:p>
      </dgm:t>
    </dgm:pt>
    <dgm:pt modelId="{58453480-CE65-4B92-9D88-07C870E95092}" type="parTrans" cxnId="{57D216D1-E7F3-4E6F-B2E8-70923DA37BF3}">
      <dgm:prSet/>
      <dgm:spPr/>
      <dgm:t>
        <a:bodyPr/>
        <a:lstStyle/>
        <a:p>
          <a:endParaRPr lang="en-US"/>
        </a:p>
      </dgm:t>
    </dgm:pt>
    <dgm:pt modelId="{868EECB4-413E-4FEE-8D98-3AFE2B95613D}" type="sibTrans" cxnId="{57D216D1-E7F3-4E6F-B2E8-70923DA37BF3}">
      <dgm:prSet/>
      <dgm:spPr/>
      <dgm:t>
        <a:bodyPr/>
        <a:lstStyle/>
        <a:p>
          <a:endParaRPr lang="en-US"/>
        </a:p>
      </dgm:t>
    </dgm:pt>
    <dgm:pt modelId="{05D2686A-ED18-4524-B451-195AD776EAFE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/>
            <a:t>Oct 2025</a:t>
          </a:r>
        </a:p>
      </dgm:t>
    </dgm:pt>
    <dgm:pt modelId="{E043C3DF-EF41-4E17-9912-5AA8384B3066}" type="parTrans" cxnId="{304772A9-1BAD-4486-8A4F-6832687E72C0}">
      <dgm:prSet/>
      <dgm:spPr/>
      <dgm:t>
        <a:bodyPr/>
        <a:lstStyle/>
        <a:p>
          <a:endParaRPr lang="en-US"/>
        </a:p>
      </dgm:t>
    </dgm:pt>
    <dgm:pt modelId="{62758F3B-F600-40E2-833F-74AD6BD23741}" type="sibTrans" cxnId="{304772A9-1BAD-4486-8A4F-6832687E72C0}">
      <dgm:prSet/>
      <dgm:spPr/>
      <dgm:t>
        <a:bodyPr/>
        <a:lstStyle/>
        <a:p>
          <a:endParaRPr lang="en-US"/>
        </a:p>
      </dgm:t>
    </dgm:pt>
    <dgm:pt modelId="{20F73463-5DC7-4986-AC06-B81203977828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/>
            <a:t>TBD</a:t>
          </a:r>
        </a:p>
      </dgm:t>
    </dgm:pt>
    <dgm:pt modelId="{748D0ADB-0DC2-455D-B3BA-DF1EA0BB6437}" type="parTrans" cxnId="{8423FD1A-879D-4D1D-989D-0B17A6DECD9F}">
      <dgm:prSet/>
      <dgm:spPr/>
      <dgm:t>
        <a:bodyPr/>
        <a:lstStyle/>
        <a:p>
          <a:endParaRPr lang="en-US"/>
        </a:p>
      </dgm:t>
    </dgm:pt>
    <dgm:pt modelId="{E6ED6978-54B3-4E47-A94F-79FCF08F7DEC}" type="sibTrans" cxnId="{8423FD1A-879D-4D1D-989D-0B17A6DECD9F}">
      <dgm:prSet/>
      <dgm:spPr/>
      <dgm:t>
        <a:bodyPr/>
        <a:lstStyle/>
        <a:p>
          <a:endParaRPr lang="en-US"/>
        </a:p>
      </dgm:t>
    </dgm:pt>
    <dgm:pt modelId="{A8206951-973D-4D8D-BF30-346F4888063F}" type="pres">
      <dgm:prSet presAssocID="{6D3AD8D8-1056-4189-BC7C-7D5E94CD04D5}" presName="linearFlow" presStyleCnt="0">
        <dgm:presLayoutVars>
          <dgm:resizeHandles val="exact"/>
        </dgm:presLayoutVars>
      </dgm:prSet>
      <dgm:spPr/>
    </dgm:pt>
    <dgm:pt modelId="{0AEBD720-6485-43AB-91B1-945F9544EA3E}" type="pres">
      <dgm:prSet presAssocID="{1E4662AA-4B11-470B-8474-36427DB3E660}" presName="node" presStyleLbl="node1" presStyleIdx="0" presStyleCnt="5">
        <dgm:presLayoutVars>
          <dgm:bulletEnabled val="1"/>
        </dgm:presLayoutVars>
      </dgm:prSet>
      <dgm:spPr/>
    </dgm:pt>
    <dgm:pt modelId="{2A2A996D-69F1-4E82-8B96-520B1D718E0A}" type="pres">
      <dgm:prSet presAssocID="{585B56EC-6C8B-435F-81DD-B2160BCC5B80}" presName="sibTrans" presStyleLbl="sibTrans2D1" presStyleIdx="0" presStyleCnt="4"/>
      <dgm:spPr/>
    </dgm:pt>
    <dgm:pt modelId="{9589221D-E37C-4415-BF9B-8C8A7AAE508E}" type="pres">
      <dgm:prSet presAssocID="{585B56EC-6C8B-435F-81DD-B2160BCC5B80}" presName="connectorText" presStyleLbl="sibTrans2D1" presStyleIdx="0" presStyleCnt="4"/>
      <dgm:spPr/>
    </dgm:pt>
    <dgm:pt modelId="{26D9B20A-03D1-4F4D-B1B4-CE9F059FED09}" type="pres">
      <dgm:prSet presAssocID="{1DE966E0-3AEF-45F2-928F-F45E98254ABD}" presName="node" presStyleLbl="node1" presStyleIdx="1" presStyleCnt="5">
        <dgm:presLayoutVars>
          <dgm:bulletEnabled val="1"/>
        </dgm:presLayoutVars>
      </dgm:prSet>
      <dgm:spPr/>
    </dgm:pt>
    <dgm:pt modelId="{99717C01-F7B8-4FAD-B946-71BE45CF1D10}" type="pres">
      <dgm:prSet presAssocID="{980EF48B-62AA-472B-B4E3-85394729975A}" presName="sibTrans" presStyleLbl="sibTrans2D1" presStyleIdx="1" presStyleCnt="4"/>
      <dgm:spPr/>
    </dgm:pt>
    <dgm:pt modelId="{99F8640C-8D31-4186-93DF-94DA3C8D6B06}" type="pres">
      <dgm:prSet presAssocID="{980EF48B-62AA-472B-B4E3-85394729975A}" presName="connectorText" presStyleLbl="sibTrans2D1" presStyleIdx="1" presStyleCnt="4"/>
      <dgm:spPr/>
    </dgm:pt>
    <dgm:pt modelId="{631D852E-0EDE-42BE-B66D-56DB51018491}" type="pres">
      <dgm:prSet presAssocID="{766335C3-905B-4242-9115-E6E552B5A71A}" presName="node" presStyleLbl="node1" presStyleIdx="2" presStyleCnt="5">
        <dgm:presLayoutVars>
          <dgm:bulletEnabled val="1"/>
        </dgm:presLayoutVars>
      </dgm:prSet>
      <dgm:spPr/>
    </dgm:pt>
    <dgm:pt modelId="{925FD795-E228-4561-AF4A-83BDC5D40570}" type="pres">
      <dgm:prSet presAssocID="{868EECB4-413E-4FEE-8D98-3AFE2B95613D}" presName="sibTrans" presStyleLbl="sibTrans2D1" presStyleIdx="2" presStyleCnt="4"/>
      <dgm:spPr/>
    </dgm:pt>
    <dgm:pt modelId="{3D01B6EF-214E-42F0-B8D6-E03768DE2F16}" type="pres">
      <dgm:prSet presAssocID="{868EECB4-413E-4FEE-8D98-3AFE2B95613D}" presName="connectorText" presStyleLbl="sibTrans2D1" presStyleIdx="2" presStyleCnt="4"/>
      <dgm:spPr/>
    </dgm:pt>
    <dgm:pt modelId="{2B1A2528-F338-4BA3-9CE0-DA2364A3AEA2}" type="pres">
      <dgm:prSet presAssocID="{05D2686A-ED18-4524-B451-195AD776EAFE}" presName="node" presStyleLbl="node1" presStyleIdx="3" presStyleCnt="5">
        <dgm:presLayoutVars>
          <dgm:bulletEnabled val="1"/>
        </dgm:presLayoutVars>
      </dgm:prSet>
      <dgm:spPr/>
    </dgm:pt>
    <dgm:pt modelId="{F63AD77E-5AA5-4393-AFE1-A02D112B1D27}" type="pres">
      <dgm:prSet presAssocID="{62758F3B-F600-40E2-833F-74AD6BD23741}" presName="sibTrans" presStyleLbl="sibTrans2D1" presStyleIdx="3" presStyleCnt="4"/>
      <dgm:spPr/>
    </dgm:pt>
    <dgm:pt modelId="{8BA7C064-FCDC-4AE7-8E09-E24C24C7AA4A}" type="pres">
      <dgm:prSet presAssocID="{62758F3B-F600-40E2-833F-74AD6BD23741}" presName="connectorText" presStyleLbl="sibTrans2D1" presStyleIdx="3" presStyleCnt="4"/>
      <dgm:spPr/>
    </dgm:pt>
    <dgm:pt modelId="{03E2ED96-E290-4D33-8018-E4FAD44934E6}" type="pres">
      <dgm:prSet presAssocID="{20F73463-5DC7-4986-AC06-B81203977828}" presName="node" presStyleLbl="node1" presStyleIdx="4" presStyleCnt="5">
        <dgm:presLayoutVars>
          <dgm:bulletEnabled val="1"/>
        </dgm:presLayoutVars>
      </dgm:prSet>
      <dgm:spPr/>
    </dgm:pt>
  </dgm:ptLst>
  <dgm:cxnLst>
    <dgm:cxn modelId="{B23EF414-D8A2-459B-99A3-207895325F5F}" type="presOf" srcId="{868EECB4-413E-4FEE-8D98-3AFE2B95613D}" destId="{3D01B6EF-214E-42F0-B8D6-E03768DE2F16}" srcOrd="1" destOrd="0" presId="urn:microsoft.com/office/officeart/2005/8/layout/process2"/>
    <dgm:cxn modelId="{8423FD1A-879D-4D1D-989D-0B17A6DECD9F}" srcId="{6D3AD8D8-1056-4189-BC7C-7D5E94CD04D5}" destId="{20F73463-5DC7-4986-AC06-B81203977828}" srcOrd="4" destOrd="0" parTransId="{748D0ADB-0DC2-455D-B3BA-DF1EA0BB6437}" sibTransId="{E6ED6978-54B3-4E47-A94F-79FCF08F7DEC}"/>
    <dgm:cxn modelId="{11157B2E-874E-45E2-BF6C-87B39F8581D7}" type="presOf" srcId="{585B56EC-6C8B-435F-81DD-B2160BCC5B80}" destId="{2A2A996D-69F1-4E82-8B96-520B1D718E0A}" srcOrd="0" destOrd="0" presId="urn:microsoft.com/office/officeart/2005/8/layout/process2"/>
    <dgm:cxn modelId="{7A5F583F-DC73-49C2-BC39-A91E15EDA3A7}" type="presOf" srcId="{766335C3-905B-4242-9115-E6E552B5A71A}" destId="{631D852E-0EDE-42BE-B66D-56DB51018491}" srcOrd="0" destOrd="0" presId="urn:microsoft.com/office/officeart/2005/8/layout/process2"/>
    <dgm:cxn modelId="{9EAB4D4E-2BCB-44E7-A3ED-F4354AA3AC10}" type="presOf" srcId="{980EF48B-62AA-472B-B4E3-85394729975A}" destId="{99F8640C-8D31-4186-93DF-94DA3C8D6B06}" srcOrd="1" destOrd="0" presId="urn:microsoft.com/office/officeart/2005/8/layout/process2"/>
    <dgm:cxn modelId="{8B6C3989-EEDB-4E40-BFDC-D1D0909DCA92}" type="presOf" srcId="{980EF48B-62AA-472B-B4E3-85394729975A}" destId="{99717C01-F7B8-4FAD-B946-71BE45CF1D10}" srcOrd="0" destOrd="0" presId="urn:microsoft.com/office/officeart/2005/8/layout/process2"/>
    <dgm:cxn modelId="{AC1FF78D-FAA5-4FC8-8BA0-45B2B13A988A}" type="presOf" srcId="{62758F3B-F600-40E2-833F-74AD6BD23741}" destId="{8BA7C064-FCDC-4AE7-8E09-E24C24C7AA4A}" srcOrd="1" destOrd="0" presId="urn:microsoft.com/office/officeart/2005/8/layout/process2"/>
    <dgm:cxn modelId="{7219E59E-911E-4889-AB0A-B73C0F1CCE5E}" type="presOf" srcId="{585B56EC-6C8B-435F-81DD-B2160BCC5B80}" destId="{9589221D-E37C-4415-BF9B-8C8A7AAE508E}" srcOrd="1" destOrd="0" presId="urn:microsoft.com/office/officeart/2005/8/layout/process2"/>
    <dgm:cxn modelId="{3FE222A1-BF3D-4507-AEDF-E5332CB2738C}" type="presOf" srcId="{05D2686A-ED18-4524-B451-195AD776EAFE}" destId="{2B1A2528-F338-4BA3-9CE0-DA2364A3AEA2}" srcOrd="0" destOrd="0" presId="urn:microsoft.com/office/officeart/2005/8/layout/process2"/>
    <dgm:cxn modelId="{6529B8A6-385B-4520-9BC6-FDD1E182E766}" type="presOf" srcId="{20F73463-5DC7-4986-AC06-B81203977828}" destId="{03E2ED96-E290-4D33-8018-E4FAD44934E6}" srcOrd="0" destOrd="0" presId="urn:microsoft.com/office/officeart/2005/8/layout/process2"/>
    <dgm:cxn modelId="{304772A9-1BAD-4486-8A4F-6832687E72C0}" srcId="{6D3AD8D8-1056-4189-BC7C-7D5E94CD04D5}" destId="{05D2686A-ED18-4524-B451-195AD776EAFE}" srcOrd="3" destOrd="0" parTransId="{E043C3DF-EF41-4E17-9912-5AA8384B3066}" sibTransId="{62758F3B-F600-40E2-833F-74AD6BD23741}"/>
    <dgm:cxn modelId="{47537BB3-5C94-4481-9DEA-D24181386D24}" type="presOf" srcId="{1E4662AA-4B11-470B-8474-36427DB3E660}" destId="{0AEBD720-6485-43AB-91B1-945F9544EA3E}" srcOrd="0" destOrd="0" presId="urn:microsoft.com/office/officeart/2005/8/layout/process2"/>
    <dgm:cxn modelId="{00A89BB9-3620-472F-8ED6-40C15F2B4CDB}" type="presOf" srcId="{1DE966E0-3AEF-45F2-928F-F45E98254ABD}" destId="{26D9B20A-03D1-4F4D-B1B4-CE9F059FED09}" srcOrd="0" destOrd="0" presId="urn:microsoft.com/office/officeart/2005/8/layout/process2"/>
    <dgm:cxn modelId="{ECF2DCB9-C133-4DBB-A1E7-954DE7B0A41E}" srcId="{6D3AD8D8-1056-4189-BC7C-7D5E94CD04D5}" destId="{1DE966E0-3AEF-45F2-928F-F45E98254ABD}" srcOrd="1" destOrd="0" parTransId="{497040A2-F000-4295-A41A-27007AB5FDB2}" sibTransId="{980EF48B-62AA-472B-B4E3-85394729975A}"/>
    <dgm:cxn modelId="{F8DB79D0-4DF1-4E65-A6D5-82F58F0C1843}" type="presOf" srcId="{62758F3B-F600-40E2-833F-74AD6BD23741}" destId="{F63AD77E-5AA5-4393-AFE1-A02D112B1D27}" srcOrd="0" destOrd="0" presId="urn:microsoft.com/office/officeart/2005/8/layout/process2"/>
    <dgm:cxn modelId="{57D216D1-E7F3-4E6F-B2E8-70923DA37BF3}" srcId="{6D3AD8D8-1056-4189-BC7C-7D5E94CD04D5}" destId="{766335C3-905B-4242-9115-E6E552B5A71A}" srcOrd="2" destOrd="0" parTransId="{58453480-CE65-4B92-9D88-07C870E95092}" sibTransId="{868EECB4-413E-4FEE-8D98-3AFE2B95613D}"/>
    <dgm:cxn modelId="{96D4E8E1-EC4E-4B2C-904F-48908E253F36}" srcId="{6D3AD8D8-1056-4189-BC7C-7D5E94CD04D5}" destId="{1E4662AA-4B11-470B-8474-36427DB3E660}" srcOrd="0" destOrd="0" parTransId="{6DE596FE-7845-45EB-8826-D389E83AEDD9}" sibTransId="{585B56EC-6C8B-435F-81DD-B2160BCC5B80}"/>
    <dgm:cxn modelId="{AF87BFE3-DC15-49D1-BA42-ED80CF2DB5A3}" type="presOf" srcId="{868EECB4-413E-4FEE-8D98-3AFE2B95613D}" destId="{925FD795-E228-4561-AF4A-83BDC5D40570}" srcOrd="0" destOrd="0" presId="urn:microsoft.com/office/officeart/2005/8/layout/process2"/>
    <dgm:cxn modelId="{CFD64DE8-884F-44A3-BA5C-05AB9DE41869}" type="presOf" srcId="{6D3AD8D8-1056-4189-BC7C-7D5E94CD04D5}" destId="{A8206951-973D-4D8D-BF30-346F4888063F}" srcOrd="0" destOrd="0" presId="urn:microsoft.com/office/officeart/2005/8/layout/process2"/>
    <dgm:cxn modelId="{CCF51F7C-9535-40B4-A1D8-50B0EB553897}" type="presParOf" srcId="{A8206951-973D-4D8D-BF30-346F4888063F}" destId="{0AEBD720-6485-43AB-91B1-945F9544EA3E}" srcOrd="0" destOrd="0" presId="urn:microsoft.com/office/officeart/2005/8/layout/process2"/>
    <dgm:cxn modelId="{FF8640E1-BCF7-4B74-B907-14D87CC2A46B}" type="presParOf" srcId="{A8206951-973D-4D8D-BF30-346F4888063F}" destId="{2A2A996D-69F1-4E82-8B96-520B1D718E0A}" srcOrd="1" destOrd="0" presId="urn:microsoft.com/office/officeart/2005/8/layout/process2"/>
    <dgm:cxn modelId="{DE7EB387-2F28-4BF0-A285-B8D98A402AA8}" type="presParOf" srcId="{2A2A996D-69F1-4E82-8B96-520B1D718E0A}" destId="{9589221D-E37C-4415-BF9B-8C8A7AAE508E}" srcOrd="0" destOrd="0" presId="urn:microsoft.com/office/officeart/2005/8/layout/process2"/>
    <dgm:cxn modelId="{EAEE0776-71A0-4A56-95E8-C51C003EA92C}" type="presParOf" srcId="{A8206951-973D-4D8D-BF30-346F4888063F}" destId="{26D9B20A-03D1-4F4D-B1B4-CE9F059FED09}" srcOrd="2" destOrd="0" presId="urn:microsoft.com/office/officeart/2005/8/layout/process2"/>
    <dgm:cxn modelId="{FF4365B7-9BBB-4AEF-95EC-05DAD728620B}" type="presParOf" srcId="{A8206951-973D-4D8D-BF30-346F4888063F}" destId="{99717C01-F7B8-4FAD-B946-71BE45CF1D10}" srcOrd="3" destOrd="0" presId="urn:microsoft.com/office/officeart/2005/8/layout/process2"/>
    <dgm:cxn modelId="{340511A6-B888-46C6-8026-CF3C1EDB0016}" type="presParOf" srcId="{99717C01-F7B8-4FAD-B946-71BE45CF1D10}" destId="{99F8640C-8D31-4186-93DF-94DA3C8D6B06}" srcOrd="0" destOrd="0" presId="urn:microsoft.com/office/officeart/2005/8/layout/process2"/>
    <dgm:cxn modelId="{B606C8B1-80C2-4266-BC33-05D3165C917E}" type="presParOf" srcId="{A8206951-973D-4D8D-BF30-346F4888063F}" destId="{631D852E-0EDE-42BE-B66D-56DB51018491}" srcOrd="4" destOrd="0" presId="urn:microsoft.com/office/officeart/2005/8/layout/process2"/>
    <dgm:cxn modelId="{E9CAE0D3-8076-47C2-8A0C-4A4E9550524E}" type="presParOf" srcId="{A8206951-973D-4D8D-BF30-346F4888063F}" destId="{925FD795-E228-4561-AF4A-83BDC5D40570}" srcOrd="5" destOrd="0" presId="urn:microsoft.com/office/officeart/2005/8/layout/process2"/>
    <dgm:cxn modelId="{90F8494B-9363-40F5-A564-D0B205BE5A17}" type="presParOf" srcId="{925FD795-E228-4561-AF4A-83BDC5D40570}" destId="{3D01B6EF-214E-42F0-B8D6-E03768DE2F16}" srcOrd="0" destOrd="0" presId="urn:microsoft.com/office/officeart/2005/8/layout/process2"/>
    <dgm:cxn modelId="{EAAB4D2E-1317-41E2-87AA-2701125CC276}" type="presParOf" srcId="{A8206951-973D-4D8D-BF30-346F4888063F}" destId="{2B1A2528-F338-4BA3-9CE0-DA2364A3AEA2}" srcOrd="6" destOrd="0" presId="urn:microsoft.com/office/officeart/2005/8/layout/process2"/>
    <dgm:cxn modelId="{0612EA42-D9FB-44BF-8A88-88312E2A5F72}" type="presParOf" srcId="{A8206951-973D-4D8D-BF30-346F4888063F}" destId="{F63AD77E-5AA5-4393-AFE1-A02D112B1D27}" srcOrd="7" destOrd="0" presId="urn:microsoft.com/office/officeart/2005/8/layout/process2"/>
    <dgm:cxn modelId="{371C3287-7090-466C-8F98-DCAA645871D8}" type="presParOf" srcId="{F63AD77E-5AA5-4393-AFE1-A02D112B1D27}" destId="{8BA7C064-FCDC-4AE7-8E09-E24C24C7AA4A}" srcOrd="0" destOrd="0" presId="urn:microsoft.com/office/officeart/2005/8/layout/process2"/>
    <dgm:cxn modelId="{7CF460B3-FD92-48F2-973F-03B33AF1F094}" type="presParOf" srcId="{A8206951-973D-4D8D-BF30-346F4888063F}" destId="{03E2ED96-E290-4D33-8018-E4FAD44934E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4E04E9-FFA9-496A-81D3-0889CB07E6B9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12E0F3-E3B8-4CB5-BEFB-2F2E151AB585}">
      <dgm:prSet phldrT="[Text]"/>
      <dgm:spPr/>
      <dgm:t>
        <a:bodyPr/>
        <a:lstStyle/>
        <a:p>
          <a:r>
            <a:rPr lang="en-US"/>
            <a:t>A scheme owner develops a program for both mandatory and voluntary SAEs</a:t>
          </a:r>
        </a:p>
      </dgm:t>
    </dgm:pt>
    <dgm:pt modelId="{B5BA4662-D2D1-43AD-9A83-B0205EE2B045}" type="parTrans" cxnId="{4FDF9760-2B4B-424F-AB56-C46C587129E0}">
      <dgm:prSet/>
      <dgm:spPr/>
      <dgm:t>
        <a:bodyPr/>
        <a:lstStyle/>
        <a:p>
          <a:endParaRPr lang="en-US"/>
        </a:p>
      </dgm:t>
    </dgm:pt>
    <dgm:pt modelId="{5B03AE47-7AC7-4096-88FA-13E937CE9F3B}" type="sibTrans" cxnId="{4FDF9760-2B4B-424F-AB56-C46C587129E0}">
      <dgm:prSet/>
      <dgm:spPr/>
      <dgm:t>
        <a:bodyPr/>
        <a:lstStyle/>
        <a:p>
          <a:endParaRPr lang="en-US"/>
        </a:p>
      </dgm:t>
    </dgm:pt>
    <dgm:pt modelId="{FE3F24AE-C0AA-42CC-9DFC-3BA640E7BE5E}">
      <dgm:prSet phldrT="[Text]"/>
      <dgm:spPr>
        <a:solidFill>
          <a:schemeClr val="accent3"/>
        </a:solidFill>
      </dgm:spPr>
      <dgm:t>
        <a:bodyPr/>
        <a:lstStyle/>
        <a:p>
          <a:r>
            <a:rPr lang="en-US"/>
            <a:t>Program endorsed by the IAF</a:t>
          </a:r>
        </a:p>
      </dgm:t>
    </dgm:pt>
    <dgm:pt modelId="{9345C6A2-6DA0-40D8-971A-FFEABED93E54}" type="parTrans" cxnId="{84B61829-C758-4C94-B03D-4755248EA560}">
      <dgm:prSet/>
      <dgm:spPr/>
      <dgm:t>
        <a:bodyPr/>
        <a:lstStyle/>
        <a:p>
          <a:endParaRPr lang="en-US"/>
        </a:p>
      </dgm:t>
    </dgm:pt>
    <dgm:pt modelId="{16585850-8911-4F8F-AC87-A19063FF710C}" type="sibTrans" cxnId="{84B61829-C758-4C94-B03D-4755248EA560}">
      <dgm:prSet/>
      <dgm:spPr/>
      <dgm:t>
        <a:bodyPr/>
        <a:lstStyle/>
        <a:p>
          <a:endParaRPr lang="en-US"/>
        </a:p>
      </dgm:t>
    </dgm:pt>
    <dgm:pt modelId="{CFAE2BE4-9383-42B6-AD7F-F759F78BC24F}">
      <dgm:prSet phldrT="[Text]"/>
      <dgm:spPr>
        <a:solidFill>
          <a:schemeClr val="accent4"/>
        </a:solidFill>
      </dgm:spPr>
      <dgm:t>
        <a:bodyPr/>
        <a:lstStyle/>
        <a:p>
          <a:r>
            <a:rPr lang="en-US"/>
            <a:t>AB “pilots” the program and with appropriate regulator determine if “at least as demanding”</a:t>
          </a:r>
        </a:p>
      </dgm:t>
    </dgm:pt>
    <dgm:pt modelId="{5FBF5FF3-A989-4749-A95C-962E50D258BE}" type="parTrans" cxnId="{2391FF27-054E-4CDA-98DB-3E65201AF236}">
      <dgm:prSet/>
      <dgm:spPr/>
      <dgm:t>
        <a:bodyPr/>
        <a:lstStyle/>
        <a:p>
          <a:endParaRPr lang="en-US"/>
        </a:p>
      </dgm:t>
    </dgm:pt>
    <dgm:pt modelId="{343E2409-79FC-4ABD-A498-FB092B72C544}" type="sibTrans" cxnId="{2391FF27-054E-4CDA-98DB-3E65201AF236}">
      <dgm:prSet/>
      <dgm:spPr/>
      <dgm:t>
        <a:bodyPr/>
        <a:lstStyle/>
        <a:p>
          <a:endParaRPr lang="en-US"/>
        </a:p>
      </dgm:t>
    </dgm:pt>
    <dgm:pt modelId="{9BCF8040-8413-4320-B8CE-629A29D894DB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/>
            <a:t>National ABs accredit CABs against the program for SAEs in the relevant jurisdiction</a:t>
          </a:r>
        </a:p>
      </dgm:t>
    </dgm:pt>
    <dgm:pt modelId="{D95429B5-08FC-4639-A9FA-EF0DCE2DE39B}" type="parTrans" cxnId="{5E3C5557-EA00-431E-8018-9EFB6940E427}">
      <dgm:prSet/>
      <dgm:spPr/>
      <dgm:t>
        <a:bodyPr/>
        <a:lstStyle/>
        <a:p>
          <a:endParaRPr lang="en-US"/>
        </a:p>
      </dgm:t>
    </dgm:pt>
    <dgm:pt modelId="{2E234069-78EE-4018-96EF-EBDABD9E2509}" type="sibTrans" cxnId="{5E3C5557-EA00-431E-8018-9EFB6940E427}">
      <dgm:prSet/>
      <dgm:spPr/>
      <dgm:t>
        <a:bodyPr/>
        <a:lstStyle/>
        <a:p>
          <a:endParaRPr lang="en-US"/>
        </a:p>
      </dgm:t>
    </dgm:pt>
    <dgm:pt modelId="{3B4E39FF-7EBD-4672-B743-4A8944DE830D}">
      <dgm:prSet phldrT="[Text]"/>
      <dgm:spPr>
        <a:solidFill>
          <a:schemeClr val="accent5"/>
        </a:solidFill>
      </dgm:spPr>
      <dgm:t>
        <a:bodyPr/>
        <a:lstStyle/>
        <a:p>
          <a:r>
            <a:rPr lang="en-US"/>
            <a:t>CABs carry out SAEs in compliance with the program</a:t>
          </a:r>
        </a:p>
      </dgm:t>
    </dgm:pt>
    <dgm:pt modelId="{FBFA132D-0748-4C39-A1F9-E290F822D143}" type="parTrans" cxnId="{406836FA-05A2-4FFF-8C2E-60111980B069}">
      <dgm:prSet/>
      <dgm:spPr/>
      <dgm:t>
        <a:bodyPr/>
        <a:lstStyle/>
        <a:p>
          <a:endParaRPr lang="en-US"/>
        </a:p>
      </dgm:t>
    </dgm:pt>
    <dgm:pt modelId="{37C4BED6-61A8-4BF4-ABEB-50A5696AA721}" type="sibTrans" cxnId="{406836FA-05A2-4FFF-8C2E-60111980B069}">
      <dgm:prSet/>
      <dgm:spPr/>
      <dgm:t>
        <a:bodyPr/>
        <a:lstStyle/>
        <a:p>
          <a:endParaRPr lang="en-US"/>
        </a:p>
      </dgm:t>
    </dgm:pt>
    <dgm:pt modelId="{DEB73EE8-3E28-4DC3-AA43-9A0EF5A2595E}" type="pres">
      <dgm:prSet presAssocID="{524E04E9-FFA9-496A-81D3-0889CB07E6B9}" presName="diagram" presStyleCnt="0">
        <dgm:presLayoutVars>
          <dgm:dir/>
          <dgm:resizeHandles val="exact"/>
        </dgm:presLayoutVars>
      </dgm:prSet>
      <dgm:spPr/>
    </dgm:pt>
    <dgm:pt modelId="{88A9A352-170F-4C6F-9001-C61D3B9E6829}" type="pres">
      <dgm:prSet presAssocID="{7C12E0F3-E3B8-4CB5-BEFB-2F2E151AB585}" presName="node" presStyleLbl="node1" presStyleIdx="0" presStyleCnt="5">
        <dgm:presLayoutVars>
          <dgm:bulletEnabled val="1"/>
        </dgm:presLayoutVars>
      </dgm:prSet>
      <dgm:spPr/>
    </dgm:pt>
    <dgm:pt modelId="{20C1FEB5-D9A8-4ACD-A731-C0D48116F05F}" type="pres">
      <dgm:prSet presAssocID="{5B03AE47-7AC7-4096-88FA-13E937CE9F3B}" presName="sibTrans" presStyleLbl="sibTrans2D1" presStyleIdx="0" presStyleCnt="4"/>
      <dgm:spPr/>
    </dgm:pt>
    <dgm:pt modelId="{AAD1582A-931C-404B-82B1-7FB4985A9A73}" type="pres">
      <dgm:prSet presAssocID="{5B03AE47-7AC7-4096-88FA-13E937CE9F3B}" presName="connectorText" presStyleLbl="sibTrans2D1" presStyleIdx="0" presStyleCnt="4"/>
      <dgm:spPr/>
    </dgm:pt>
    <dgm:pt modelId="{44CB4144-3E37-4D7D-862E-CB8D217A135E}" type="pres">
      <dgm:prSet presAssocID="{FE3F24AE-C0AA-42CC-9DFC-3BA640E7BE5E}" presName="node" presStyleLbl="node1" presStyleIdx="1" presStyleCnt="5">
        <dgm:presLayoutVars>
          <dgm:bulletEnabled val="1"/>
        </dgm:presLayoutVars>
      </dgm:prSet>
      <dgm:spPr/>
    </dgm:pt>
    <dgm:pt modelId="{48D9F073-B29D-4B4A-913E-299A98C4C15A}" type="pres">
      <dgm:prSet presAssocID="{16585850-8911-4F8F-AC87-A19063FF710C}" presName="sibTrans" presStyleLbl="sibTrans2D1" presStyleIdx="1" presStyleCnt="4"/>
      <dgm:spPr/>
    </dgm:pt>
    <dgm:pt modelId="{B5801FE5-BD6E-465B-9F78-14427F8938D3}" type="pres">
      <dgm:prSet presAssocID="{16585850-8911-4F8F-AC87-A19063FF710C}" presName="connectorText" presStyleLbl="sibTrans2D1" presStyleIdx="1" presStyleCnt="4"/>
      <dgm:spPr/>
    </dgm:pt>
    <dgm:pt modelId="{70B01470-245C-49C7-A2F1-EDD1B983D320}" type="pres">
      <dgm:prSet presAssocID="{CFAE2BE4-9383-42B6-AD7F-F759F78BC24F}" presName="node" presStyleLbl="node1" presStyleIdx="2" presStyleCnt="5">
        <dgm:presLayoutVars>
          <dgm:bulletEnabled val="1"/>
        </dgm:presLayoutVars>
      </dgm:prSet>
      <dgm:spPr/>
    </dgm:pt>
    <dgm:pt modelId="{9974C179-BE43-4BE8-A1EC-42FF4B66E072}" type="pres">
      <dgm:prSet presAssocID="{343E2409-79FC-4ABD-A498-FB092B72C544}" presName="sibTrans" presStyleLbl="sibTrans2D1" presStyleIdx="2" presStyleCnt="4"/>
      <dgm:spPr/>
    </dgm:pt>
    <dgm:pt modelId="{50A9DAA0-D3AA-4EA5-B6EE-99C5752DFCD0}" type="pres">
      <dgm:prSet presAssocID="{343E2409-79FC-4ABD-A498-FB092B72C544}" presName="connectorText" presStyleLbl="sibTrans2D1" presStyleIdx="2" presStyleCnt="4"/>
      <dgm:spPr/>
    </dgm:pt>
    <dgm:pt modelId="{DFCF0FED-56D3-421A-986B-77F8E7BDA76B}" type="pres">
      <dgm:prSet presAssocID="{9BCF8040-8413-4320-B8CE-629A29D894DB}" presName="node" presStyleLbl="node1" presStyleIdx="3" presStyleCnt="5">
        <dgm:presLayoutVars>
          <dgm:bulletEnabled val="1"/>
        </dgm:presLayoutVars>
      </dgm:prSet>
      <dgm:spPr/>
    </dgm:pt>
    <dgm:pt modelId="{BE02B0F4-500E-4A67-A68A-FC52AAE15A2E}" type="pres">
      <dgm:prSet presAssocID="{2E234069-78EE-4018-96EF-EBDABD9E2509}" presName="sibTrans" presStyleLbl="sibTrans2D1" presStyleIdx="3" presStyleCnt="4"/>
      <dgm:spPr/>
    </dgm:pt>
    <dgm:pt modelId="{FC3D0F74-30EF-4B9D-B339-0CDE5C38256A}" type="pres">
      <dgm:prSet presAssocID="{2E234069-78EE-4018-96EF-EBDABD9E2509}" presName="connectorText" presStyleLbl="sibTrans2D1" presStyleIdx="3" presStyleCnt="4"/>
      <dgm:spPr/>
    </dgm:pt>
    <dgm:pt modelId="{4A6C9696-0E69-4CB5-9421-D1184A14B52C}" type="pres">
      <dgm:prSet presAssocID="{3B4E39FF-7EBD-4672-B743-4A8944DE830D}" presName="node" presStyleLbl="node1" presStyleIdx="4" presStyleCnt="5">
        <dgm:presLayoutVars>
          <dgm:bulletEnabled val="1"/>
        </dgm:presLayoutVars>
      </dgm:prSet>
      <dgm:spPr/>
    </dgm:pt>
  </dgm:ptLst>
  <dgm:cxnLst>
    <dgm:cxn modelId="{3CBFCB12-5CEE-4486-A293-C01C674FAFB2}" type="presOf" srcId="{343E2409-79FC-4ABD-A498-FB092B72C544}" destId="{9974C179-BE43-4BE8-A1EC-42FF4B66E072}" srcOrd="0" destOrd="0" presId="urn:microsoft.com/office/officeart/2005/8/layout/process5"/>
    <dgm:cxn modelId="{2391FF27-054E-4CDA-98DB-3E65201AF236}" srcId="{524E04E9-FFA9-496A-81D3-0889CB07E6B9}" destId="{CFAE2BE4-9383-42B6-AD7F-F759F78BC24F}" srcOrd="2" destOrd="0" parTransId="{5FBF5FF3-A989-4749-A95C-962E50D258BE}" sibTransId="{343E2409-79FC-4ABD-A498-FB092B72C544}"/>
    <dgm:cxn modelId="{20D66928-1851-4CB6-B355-0FBCD08261C8}" type="presOf" srcId="{2E234069-78EE-4018-96EF-EBDABD9E2509}" destId="{BE02B0F4-500E-4A67-A68A-FC52AAE15A2E}" srcOrd="0" destOrd="0" presId="urn:microsoft.com/office/officeart/2005/8/layout/process5"/>
    <dgm:cxn modelId="{84B61829-C758-4C94-B03D-4755248EA560}" srcId="{524E04E9-FFA9-496A-81D3-0889CB07E6B9}" destId="{FE3F24AE-C0AA-42CC-9DFC-3BA640E7BE5E}" srcOrd="1" destOrd="0" parTransId="{9345C6A2-6DA0-40D8-971A-FFEABED93E54}" sibTransId="{16585850-8911-4F8F-AC87-A19063FF710C}"/>
    <dgm:cxn modelId="{4FDF9760-2B4B-424F-AB56-C46C587129E0}" srcId="{524E04E9-FFA9-496A-81D3-0889CB07E6B9}" destId="{7C12E0F3-E3B8-4CB5-BEFB-2F2E151AB585}" srcOrd="0" destOrd="0" parTransId="{B5BA4662-D2D1-43AD-9A83-B0205EE2B045}" sibTransId="{5B03AE47-7AC7-4096-88FA-13E937CE9F3B}"/>
    <dgm:cxn modelId="{FA516848-6BDF-438F-BC62-9829D3AA7A58}" type="presOf" srcId="{5B03AE47-7AC7-4096-88FA-13E937CE9F3B}" destId="{AAD1582A-931C-404B-82B1-7FB4985A9A73}" srcOrd="1" destOrd="0" presId="urn:microsoft.com/office/officeart/2005/8/layout/process5"/>
    <dgm:cxn modelId="{10A6D049-13C8-465D-B3FA-C2456B598739}" type="presOf" srcId="{7C12E0F3-E3B8-4CB5-BEFB-2F2E151AB585}" destId="{88A9A352-170F-4C6F-9001-C61D3B9E6829}" srcOrd="0" destOrd="0" presId="urn:microsoft.com/office/officeart/2005/8/layout/process5"/>
    <dgm:cxn modelId="{AB798C4A-93E5-49B7-8F39-23B19E5BDA07}" type="presOf" srcId="{5B03AE47-7AC7-4096-88FA-13E937CE9F3B}" destId="{20C1FEB5-D9A8-4ACD-A731-C0D48116F05F}" srcOrd="0" destOrd="0" presId="urn:microsoft.com/office/officeart/2005/8/layout/process5"/>
    <dgm:cxn modelId="{5E3C5557-EA00-431E-8018-9EFB6940E427}" srcId="{524E04E9-FFA9-496A-81D3-0889CB07E6B9}" destId="{9BCF8040-8413-4320-B8CE-629A29D894DB}" srcOrd="3" destOrd="0" parTransId="{D95429B5-08FC-4639-A9FA-EF0DCE2DE39B}" sibTransId="{2E234069-78EE-4018-96EF-EBDABD9E2509}"/>
    <dgm:cxn modelId="{C667DA93-355A-4FBD-9238-014BBA43B775}" type="presOf" srcId="{343E2409-79FC-4ABD-A498-FB092B72C544}" destId="{50A9DAA0-D3AA-4EA5-B6EE-99C5752DFCD0}" srcOrd="1" destOrd="0" presId="urn:microsoft.com/office/officeart/2005/8/layout/process5"/>
    <dgm:cxn modelId="{5AB92AC8-E5CD-4CA6-902B-55A9D755DA9D}" type="presOf" srcId="{3B4E39FF-7EBD-4672-B743-4A8944DE830D}" destId="{4A6C9696-0E69-4CB5-9421-D1184A14B52C}" srcOrd="0" destOrd="0" presId="urn:microsoft.com/office/officeart/2005/8/layout/process5"/>
    <dgm:cxn modelId="{6ABECEDA-8355-4E31-BC09-651A7716FC5E}" type="presOf" srcId="{16585850-8911-4F8F-AC87-A19063FF710C}" destId="{B5801FE5-BD6E-465B-9F78-14427F8938D3}" srcOrd="1" destOrd="0" presId="urn:microsoft.com/office/officeart/2005/8/layout/process5"/>
    <dgm:cxn modelId="{AB9EEDE0-D489-4ADE-A853-8E5AC124E407}" type="presOf" srcId="{2E234069-78EE-4018-96EF-EBDABD9E2509}" destId="{FC3D0F74-30EF-4B9D-B339-0CDE5C38256A}" srcOrd="1" destOrd="0" presId="urn:microsoft.com/office/officeart/2005/8/layout/process5"/>
    <dgm:cxn modelId="{FBDA00E3-4BB5-4D3A-B6BE-67D5D9CDBAFC}" type="presOf" srcId="{CFAE2BE4-9383-42B6-AD7F-F759F78BC24F}" destId="{70B01470-245C-49C7-A2F1-EDD1B983D320}" srcOrd="0" destOrd="0" presId="urn:microsoft.com/office/officeart/2005/8/layout/process5"/>
    <dgm:cxn modelId="{93C243EC-95A2-4068-B5D6-0C9CD04DE0B7}" type="presOf" srcId="{FE3F24AE-C0AA-42CC-9DFC-3BA640E7BE5E}" destId="{44CB4144-3E37-4D7D-862E-CB8D217A135E}" srcOrd="0" destOrd="0" presId="urn:microsoft.com/office/officeart/2005/8/layout/process5"/>
    <dgm:cxn modelId="{76590AF0-D826-4607-8AF2-2537696F8C74}" type="presOf" srcId="{524E04E9-FFA9-496A-81D3-0889CB07E6B9}" destId="{DEB73EE8-3E28-4DC3-AA43-9A0EF5A2595E}" srcOrd="0" destOrd="0" presId="urn:microsoft.com/office/officeart/2005/8/layout/process5"/>
    <dgm:cxn modelId="{FBDE11F9-CDE4-48EA-A3C0-E0BD4F2ECF99}" type="presOf" srcId="{16585850-8911-4F8F-AC87-A19063FF710C}" destId="{48D9F073-B29D-4B4A-913E-299A98C4C15A}" srcOrd="0" destOrd="0" presId="urn:microsoft.com/office/officeart/2005/8/layout/process5"/>
    <dgm:cxn modelId="{406836FA-05A2-4FFF-8C2E-60111980B069}" srcId="{524E04E9-FFA9-496A-81D3-0889CB07E6B9}" destId="{3B4E39FF-7EBD-4672-B743-4A8944DE830D}" srcOrd="4" destOrd="0" parTransId="{FBFA132D-0748-4C39-A1F9-E290F822D143}" sibTransId="{37C4BED6-61A8-4BF4-ABEB-50A5696AA721}"/>
    <dgm:cxn modelId="{A9211BFC-CCCC-4155-9E05-15BC53CA110B}" type="presOf" srcId="{9BCF8040-8413-4320-B8CE-629A29D894DB}" destId="{DFCF0FED-56D3-421A-986B-77F8E7BDA76B}" srcOrd="0" destOrd="0" presId="urn:microsoft.com/office/officeart/2005/8/layout/process5"/>
    <dgm:cxn modelId="{DFDEC2A5-1161-407D-A45D-3BC1EFA1A392}" type="presParOf" srcId="{DEB73EE8-3E28-4DC3-AA43-9A0EF5A2595E}" destId="{88A9A352-170F-4C6F-9001-C61D3B9E6829}" srcOrd="0" destOrd="0" presId="urn:microsoft.com/office/officeart/2005/8/layout/process5"/>
    <dgm:cxn modelId="{6CFDC783-1656-4FFF-9A90-F7BD14295589}" type="presParOf" srcId="{DEB73EE8-3E28-4DC3-AA43-9A0EF5A2595E}" destId="{20C1FEB5-D9A8-4ACD-A731-C0D48116F05F}" srcOrd="1" destOrd="0" presId="urn:microsoft.com/office/officeart/2005/8/layout/process5"/>
    <dgm:cxn modelId="{19DAFF8F-0D20-4AA9-B868-45066DA70A30}" type="presParOf" srcId="{20C1FEB5-D9A8-4ACD-A731-C0D48116F05F}" destId="{AAD1582A-931C-404B-82B1-7FB4985A9A73}" srcOrd="0" destOrd="0" presId="urn:microsoft.com/office/officeart/2005/8/layout/process5"/>
    <dgm:cxn modelId="{FCDB5A8D-0D83-4B5A-BC8E-48F3C907BECA}" type="presParOf" srcId="{DEB73EE8-3E28-4DC3-AA43-9A0EF5A2595E}" destId="{44CB4144-3E37-4D7D-862E-CB8D217A135E}" srcOrd="2" destOrd="0" presId="urn:microsoft.com/office/officeart/2005/8/layout/process5"/>
    <dgm:cxn modelId="{FA1F8F82-E9BC-4CEC-8186-E59A45ED5E36}" type="presParOf" srcId="{DEB73EE8-3E28-4DC3-AA43-9A0EF5A2595E}" destId="{48D9F073-B29D-4B4A-913E-299A98C4C15A}" srcOrd="3" destOrd="0" presId="urn:microsoft.com/office/officeart/2005/8/layout/process5"/>
    <dgm:cxn modelId="{7D0CBCA7-2369-4DED-B405-053B7331E235}" type="presParOf" srcId="{48D9F073-B29D-4B4A-913E-299A98C4C15A}" destId="{B5801FE5-BD6E-465B-9F78-14427F8938D3}" srcOrd="0" destOrd="0" presId="urn:microsoft.com/office/officeart/2005/8/layout/process5"/>
    <dgm:cxn modelId="{70CA283C-8B0D-4A8E-A4F4-68EEE134FCF2}" type="presParOf" srcId="{DEB73EE8-3E28-4DC3-AA43-9A0EF5A2595E}" destId="{70B01470-245C-49C7-A2F1-EDD1B983D320}" srcOrd="4" destOrd="0" presId="urn:microsoft.com/office/officeart/2005/8/layout/process5"/>
    <dgm:cxn modelId="{71380527-A917-48CB-A659-F1807F7358C9}" type="presParOf" srcId="{DEB73EE8-3E28-4DC3-AA43-9A0EF5A2595E}" destId="{9974C179-BE43-4BE8-A1EC-42FF4B66E072}" srcOrd="5" destOrd="0" presId="urn:microsoft.com/office/officeart/2005/8/layout/process5"/>
    <dgm:cxn modelId="{26093515-4AAA-413F-ADCF-71C38E4496C7}" type="presParOf" srcId="{9974C179-BE43-4BE8-A1EC-42FF4B66E072}" destId="{50A9DAA0-D3AA-4EA5-B6EE-99C5752DFCD0}" srcOrd="0" destOrd="0" presId="urn:microsoft.com/office/officeart/2005/8/layout/process5"/>
    <dgm:cxn modelId="{3BFE80CD-C95B-4ADE-9252-CB5E9565A53F}" type="presParOf" srcId="{DEB73EE8-3E28-4DC3-AA43-9A0EF5A2595E}" destId="{DFCF0FED-56D3-421A-986B-77F8E7BDA76B}" srcOrd="6" destOrd="0" presId="urn:microsoft.com/office/officeart/2005/8/layout/process5"/>
    <dgm:cxn modelId="{FA38D68B-94A0-4EDA-8A61-E18F3A9F7B71}" type="presParOf" srcId="{DEB73EE8-3E28-4DC3-AA43-9A0EF5A2595E}" destId="{BE02B0F4-500E-4A67-A68A-FC52AAE15A2E}" srcOrd="7" destOrd="0" presId="urn:microsoft.com/office/officeart/2005/8/layout/process5"/>
    <dgm:cxn modelId="{C43FCA14-3FCD-42DD-A3A4-C2625B37D366}" type="presParOf" srcId="{BE02B0F4-500E-4A67-A68A-FC52AAE15A2E}" destId="{FC3D0F74-30EF-4B9D-B339-0CDE5C38256A}" srcOrd="0" destOrd="0" presId="urn:microsoft.com/office/officeart/2005/8/layout/process5"/>
    <dgm:cxn modelId="{EB662348-3138-4C89-BA05-919EE98D9F1E}" type="presParOf" srcId="{DEB73EE8-3E28-4DC3-AA43-9A0EF5A2595E}" destId="{4A6C9696-0E69-4CB5-9421-D1184A14B52C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9A078-6D06-4DB5-98FA-8FCD9EBE7B45}">
      <dsp:nvSpPr>
        <dsp:cNvPr id="0" name=""/>
        <dsp:cNvSpPr/>
      </dsp:nvSpPr>
      <dsp:spPr>
        <a:xfrm rot="5400000">
          <a:off x="6809522" y="-2766897"/>
          <a:ext cx="1117425" cy="693480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100" b="0" i="0" kern="1200">
              <a:solidFill>
                <a:schemeClr val="tx2"/>
              </a:solidFill>
            </a:rPr>
            <a:t>	Announced February 2024 – to advance the use of a common framework of high standards of ethical conduct to underpin trust in the assurance of sustainability information</a:t>
          </a:r>
          <a:endParaRPr lang="en-US" sz="2100" kern="1200">
            <a:solidFill>
              <a:schemeClr val="tx2"/>
            </a:solidFill>
          </a:endParaRPr>
        </a:p>
      </dsp:txBody>
      <dsp:txXfrm rot="-5400000">
        <a:off x="3900830" y="196343"/>
        <a:ext cx="6880261" cy="1008329"/>
      </dsp:txXfrm>
    </dsp:sp>
    <dsp:sp modelId="{AC6E62B7-E8A6-4827-95BB-CE6F85FD1AA8}">
      <dsp:nvSpPr>
        <dsp:cNvPr id="0" name=""/>
        <dsp:cNvSpPr/>
      </dsp:nvSpPr>
      <dsp:spPr>
        <a:xfrm>
          <a:off x="0" y="2116"/>
          <a:ext cx="3900830" cy="13967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b="0" i="0" kern="1200"/>
            <a:t>Strategic Partnership</a:t>
          </a:r>
          <a:endParaRPr lang="en-US" sz="3900" kern="1200"/>
        </a:p>
      </dsp:txBody>
      <dsp:txXfrm>
        <a:off x="68185" y="70301"/>
        <a:ext cx="3764460" cy="1260411"/>
      </dsp:txXfrm>
    </dsp:sp>
    <dsp:sp modelId="{98DFEC2B-A15F-4D59-BEA2-33922589E86F}">
      <dsp:nvSpPr>
        <dsp:cNvPr id="0" name=""/>
        <dsp:cNvSpPr/>
      </dsp:nvSpPr>
      <dsp:spPr>
        <a:xfrm rot="5400000">
          <a:off x="6809522" y="-1300276"/>
          <a:ext cx="1117425" cy="6934809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100" b="0" i="0" kern="1200">
              <a:solidFill>
                <a:schemeClr val="tx2"/>
              </a:solidFill>
            </a:rPr>
            <a:t>	IESBA Staff continued engagement with the IAF throughout 2024 and Q1 of 2025</a:t>
          </a:r>
          <a:endParaRPr lang="en-US" sz="2100" kern="1200">
            <a:solidFill>
              <a:schemeClr val="tx2"/>
            </a:solidFill>
          </a:endParaRPr>
        </a:p>
      </dsp:txBody>
      <dsp:txXfrm rot="-5400000">
        <a:off x="3900830" y="1662964"/>
        <a:ext cx="6880261" cy="1008329"/>
      </dsp:txXfrm>
    </dsp:sp>
    <dsp:sp modelId="{ED647BC5-AC81-4E02-A6BD-D63BD3F5424B}">
      <dsp:nvSpPr>
        <dsp:cNvPr id="0" name=""/>
        <dsp:cNvSpPr/>
      </dsp:nvSpPr>
      <dsp:spPr>
        <a:xfrm>
          <a:off x="0" y="1468737"/>
          <a:ext cx="3900830" cy="139678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b="0" i="0" kern="1200"/>
            <a:t>Ongoing Engagement</a:t>
          </a:r>
          <a:endParaRPr lang="en-US" sz="3900" kern="1200"/>
        </a:p>
      </dsp:txBody>
      <dsp:txXfrm>
        <a:off x="68185" y="1536922"/>
        <a:ext cx="3764460" cy="1260411"/>
      </dsp:txXfrm>
    </dsp:sp>
    <dsp:sp modelId="{EBC712E2-AED2-4C98-B019-9B39DCE85678}">
      <dsp:nvSpPr>
        <dsp:cNvPr id="0" name=""/>
        <dsp:cNvSpPr/>
      </dsp:nvSpPr>
      <dsp:spPr>
        <a:xfrm rot="5400000">
          <a:off x="6809522" y="166344"/>
          <a:ext cx="1117425" cy="6934809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100" b="0" i="0" kern="1200" dirty="0">
              <a:solidFill>
                <a:schemeClr val="tx2"/>
              </a:solidFill>
            </a:rPr>
            <a:t>	The IAF has mapped its current ethics requirements for sustainability assurance engagements to the ED of IESSA</a:t>
          </a:r>
          <a:endParaRPr lang="en-US" sz="2100" kern="1200" dirty="0">
            <a:solidFill>
              <a:schemeClr val="tx2"/>
            </a:solidFill>
          </a:endParaRPr>
        </a:p>
      </dsp:txBody>
      <dsp:txXfrm rot="-5400000">
        <a:off x="3900830" y="3129584"/>
        <a:ext cx="6880261" cy="1008329"/>
      </dsp:txXfrm>
    </dsp:sp>
    <dsp:sp modelId="{0A7FA702-8683-4BEF-8370-7D807EBF06BF}">
      <dsp:nvSpPr>
        <dsp:cNvPr id="0" name=""/>
        <dsp:cNvSpPr/>
      </dsp:nvSpPr>
      <dsp:spPr>
        <a:xfrm>
          <a:off x="0" y="2935357"/>
          <a:ext cx="3900830" cy="139678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b="0" i="0" kern="1200"/>
            <a:t>IAF Mapping</a:t>
          </a:r>
          <a:endParaRPr lang="en-US" sz="3900" kern="1200"/>
        </a:p>
      </dsp:txBody>
      <dsp:txXfrm>
        <a:off x="68185" y="3003542"/>
        <a:ext cx="3764460" cy="12604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D8014E-657B-4E9A-ABD3-1E9F6E505815}">
      <dsp:nvSpPr>
        <dsp:cNvPr id="0" name=""/>
        <dsp:cNvSpPr/>
      </dsp:nvSpPr>
      <dsp:spPr>
        <a:xfrm>
          <a:off x="0" y="0"/>
          <a:ext cx="9277268" cy="1322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3000" kern="1200"/>
            <a:t>ISSA 5000:</a:t>
          </a:r>
        </a:p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1600" kern="1200"/>
            <a:t>Must not represent compliance unless complied with all the requirements (para 20)</a:t>
          </a:r>
        </a:p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1600" kern="1200"/>
            <a:t>Premised on </a:t>
          </a:r>
          <a:r>
            <a:rPr lang="en-US" sz="1600" u="sng" kern="1200"/>
            <a:t>compliance with the IESSA </a:t>
          </a:r>
          <a:r>
            <a:rPr lang="en-US" sz="1600" kern="1200"/>
            <a:t>and ISQMs or requirements that an </a:t>
          </a:r>
          <a:r>
            <a:rPr lang="en-US" sz="1600" u="sng" kern="1200"/>
            <a:t>appropriate authorit</a:t>
          </a:r>
          <a:r>
            <a:rPr lang="en-US" sz="1600" kern="1200"/>
            <a:t>y has determined to be </a:t>
          </a:r>
          <a:r>
            <a:rPr lang="en-US" sz="1600" u="sng" kern="1200"/>
            <a:t>at least as demanding</a:t>
          </a:r>
          <a:r>
            <a:rPr lang="en-US" sz="1600" kern="1200"/>
            <a:t> (paras 30 and 34) </a:t>
          </a:r>
        </a:p>
      </dsp:txBody>
      <dsp:txXfrm>
        <a:off x="38738" y="38738"/>
        <a:ext cx="7850074" cy="1245129"/>
      </dsp:txXfrm>
    </dsp:sp>
    <dsp:sp modelId="{CEDE29B7-A84E-4B33-BD14-9FFC0F9A514A}">
      <dsp:nvSpPr>
        <dsp:cNvPr id="0" name=""/>
        <dsp:cNvSpPr/>
      </dsp:nvSpPr>
      <dsp:spPr>
        <a:xfrm>
          <a:off x="818582" y="1543039"/>
          <a:ext cx="9277268" cy="1322605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3000" kern="1200"/>
            <a:t>At least as demanding with respect to IESSA:</a:t>
          </a:r>
        </a:p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1600" kern="1200"/>
            <a:t>Requirements that address all matters in paras A58-A61 of IESSA 5000 and impose obligations that </a:t>
          </a:r>
          <a:r>
            <a:rPr lang="en-US" sz="1600" u="sng" kern="1200"/>
            <a:t>achieve the aims of the requirements in the IESSA</a:t>
          </a:r>
          <a:r>
            <a:rPr lang="en-US" sz="1600" kern="1200"/>
            <a:t> (para A62)</a:t>
          </a:r>
        </a:p>
      </dsp:txBody>
      <dsp:txXfrm>
        <a:off x="857320" y="1581777"/>
        <a:ext cx="7521516" cy="1245129"/>
      </dsp:txXfrm>
    </dsp:sp>
    <dsp:sp modelId="{1A89DEEB-99C6-4CC9-8278-8E1DE0D2BB2F}">
      <dsp:nvSpPr>
        <dsp:cNvPr id="0" name=""/>
        <dsp:cNvSpPr/>
      </dsp:nvSpPr>
      <dsp:spPr>
        <a:xfrm>
          <a:off x="1637165" y="3086078"/>
          <a:ext cx="9277268" cy="1322605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3000" kern="1200"/>
            <a:t>Appropriate authority:</a:t>
          </a:r>
        </a:p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ts val="800"/>
            </a:spcAft>
            <a:buNone/>
          </a:pPr>
          <a:r>
            <a:rPr lang="en-US" sz="1600" kern="1200"/>
            <a:t>Could be a national standard setter, regulator, oversight body, or a </a:t>
          </a:r>
          <a:r>
            <a:rPr lang="en-US" sz="1600" u="sng" kern="1200"/>
            <a:t>designated accreditation organization recognized by a public authority</a:t>
          </a:r>
        </a:p>
      </dsp:txBody>
      <dsp:txXfrm>
        <a:off x="1675903" y="3124816"/>
        <a:ext cx="7521516" cy="1245129"/>
      </dsp:txXfrm>
    </dsp:sp>
    <dsp:sp modelId="{0B8E96D0-6E43-4C89-B95B-5F6CE3790A0E}">
      <dsp:nvSpPr>
        <dsp:cNvPr id="0" name=""/>
        <dsp:cNvSpPr/>
      </dsp:nvSpPr>
      <dsp:spPr>
        <a:xfrm>
          <a:off x="8417575" y="1002975"/>
          <a:ext cx="859693" cy="85969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8611006" y="1002975"/>
        <a:ext cx="472831" cy="646919"/>
      </dsp:txXfrm>
    </dsp:sp>
    <dsp:sp modelId="{0E82FCAB-0133-4553-8CDA-A7CEB2D6DB0D}">
      <dsp:nvSpPr>
        <dsp:cNvPr id="0" name=""/>
        <dsp:cNvSpPr/>
      </dsp:nvSpPr>
      <dsp:spPr>
        <a:xfrm>
          <a:off x="9236158" y="2537197"/>
          <a:ext cx="859693" cy="85969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9429589" y="2537197"/>
        <a:ext cx="472831" cy="6469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878E5A-00EE-4023-807C-C57FCC83E40C}">
      <dsp:nvSpPr>
        <dsp:cNvPr id="0" name=""/>
        <dsp:cNvSpPr/>
      </dsp:nvSpPr>
      <dsp:spPr>
        <a:xfrm rot="10800000">
          <a:off x="1450347" y="3887"/>
          <a:ext cx="4530381" cy="123694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459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Equivalent requirements: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E.g., FPs, CF, financial interests </a:t>
          </a:r>
        </a:p>
      </dsp:txBody>
      <dsp:txXfrm rot="10800000">
        <a:off x="1759583" y="3887"/>
        <a:ext cx="4221145" cy="1236946"/>
      </dsp:txXfrm>
    </dsp:sp>
    <dsp:sp modelId="{5537D318-340F-4430-84C1-1A1FC3F3597C}">
      <dsp:nvSpPr>
        <dsp:cNvPr id="0" name=""/>
        <dsp:cNvSpPr/>
      </dsp:nvSpPr>
      <dsp:spPr>
        <a:xfrm>
          <a:off x="831874" y="3887"/>
          <a:ext cx="1236946" cy="12369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D9CD5D-5D8A-496E-BA8F-9250CF184316}">
      <dsp:nvSpPr>
        <dsp:cNvPr id="0" name=""/>
        <dsp:cNvSpPr/>
      </dsp:nvSpPr>
      <dsp:spPr>
        <a:xfrm rot="10800000">
          <a:off x="1450347" y="1610072"/>
          <a:ext cx="4530381" cy="1236946"/>
        </a:xfrm>
        <a:prstGeom prst="homePlate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459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Different but substantially aligned: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E.g., Responsibilities, Fees, NAS</a:t>
          </a:r>
        </a:p>
      </dsp:txBody>
      <dsp:txXfrm rot="10800000">
        <a:off x="1759583" y="1610072"/>
        <a:ext cx="4221145" cy="1236946"/>
      </dsp:txXfrm>
    </dsp:sp>
    <dsp:sp modelId="{F884B0BE-AC41-4EBB-8C90-4F2560BD2F9F}">
      <dsp:nvSpPr>
        <dsp:cNvPr id="0" name=""/>
        <dsp:cNvSpPr/>
      </dsp:nvSpPr>
      <dsp:spPr>
        <a:xfrm>
          <a:off x="831874" y="1610072"/>
          <a:ext cx="1236946" cy="123694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146E08-CD75-42CC-B785-8F45C759DDFD}">
      <dsp:nvSpPr>
        <dsp:cNvPr id="0" name=""/>
        <dsp:cNvSpPr/>
      </dsp:nvSpPr>
      <dsp:spPr>
        <a:xfrm rot="10800000">
          <a:off x="1450347" y="3216256"/>
          <a:ext cx="4530381" cy="1236946"/>
        </a:xfrm>
        <a:prstGeom prst="homePlate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459" tIns="99060" rIns="184912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Requirements not covered by the IAF: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E.g., NOCLAR, PIEs, Networks, Long Assoc</a:t>
          </a:r>
        </a:p>
      </dsp:txBody>
      <dsp:txXfrm rot="10800000">
        <a:off x="1759583" y="3216256"/>
        <a:ext cx="4221145" cy="1236946"/>
      </dsp:txXfrm>
    </dsp:sp>
    <dsp:sp modelId="{55685187-2E0F-4E23-944A-22C68B3077EA}">
      <dsp:nvSpPr>
        <dsp:cNvPr id="0" name=""/>
        <dsp:cNvSpPr/>
      </dsp:nvSpPr>
      <dsp:spPr>
        <a:xfrm>
          <a:off x="831874" y="3216256"/>
          <a:ext cx="1236946" cy="1236946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9A078-6D06-4DB5-98FA-8FCD9EBE7B45}">
      <dsp:nvSpPr>
        <dsp:cNvPr id="0" name=""/>
        <dsp:cNvSpPr/>
      </dsp:nvSpPr>
      <dsp:spPr>
        <a:xfrm rot="5400000">
          <a:off x="6809522" y="-2766897"/>
          <a:ext cx="1117425" cy="693480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300" b="0" i="0" kern="1200">
              <a:solidFill>
                <a:schemeClr val="tx2"/>
              </a:solidFill>
            </a:rPr>
            <a:t>	IAF to update its analysis and explain how equivalency has been determined</a:t>
          </a:r>
          <a:endParaRPr lang="en-US" sz="2300" kern="1200">
            <a:solidFill>
              <a:schemeClr val="tx2"/>
            </a:solidFill>
          </a:endParaRPr>
        </a:p>
      </dsp:txBody>
      <dsp:txXfrm rot="-5400000">
        <a:off x="3900830" y="196343"/>
        <a:ext cx="6880261" cy="1008329"/>
      </dsp:txXfrm>
    </dsp:sp>
    <dsp:sp modelId="{AC6E62B7-E8A6-4827-95BB-CE6F85FD1AA8}">
      <dsp:nvSpPr>
        <dsp:cNvPr id="0" name=""/>
        <dsp:cNvSpPr/>
      </dsp:nvSpPr>
      <dsp:spPr>
        <a:xfrm>
          <a:off x="0" y="2116"/>
          <a:ext cx="3900830" cy="13967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Equivalent requirements</a:t>
          </a:r>
        </a:p>
      </dsp:txBody>
      <dsp:txXfrm>
        <a:off x="68185" y="70301"/>
        <a:ext cx="3764460" cy="1260411"/>
      </dsp:txXfrm>
    </dsp:sp>
    <dsp:sp modelId="{98DFEC2B-A15F-4D59-BEA2-33922589E86F}">
      <dsp:nvSpPr>
        <dsp:cNvPr id="0" name=""/>
        <dsp:cNvSpPr/>
      </dsp:nvSpPr>
      <dsp:spPr>
        <a:xfrm rot="5400000">
          <a:off x="6809522" y="-1300276"/>
          <a:ext cx="1117425" cy="6934809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300" b="0" i="0" kern="1200">
              <a:solidFill>
                <a:schemeClr val="tx2"/>
              </a:solidFill>
            </a:rPr>
            <a:t>	Adopt IESSA requirements (e.g., Fees) or demonstrate how the aims of IESSA’s requirements are achieved </a:t>
          </a:r>
          <a:endParaRPr lang="en-US" sz="2300" kern="1200">
            <a:solidFill>
              <a:schemeClr val="tx2"/>
            </a:solidFill>
          </a:endParaRPr>
        </a:p>
      </dsp:txBody>
      <dsp:txXfrm rot="-5400000">
        <a:off x="3900830" y="1662964"/>
        <a:ext cx="6880261" cy="1008329"/>
      </dsp:txXfrm>
    </dsp:sp>
    <dsp:sp modelId="{ED647BC5-AC81-4E02-A6BD-D63BD3F5424B}">
      <dsp:nvSpPr>
        <dsp:cNvPr id="0" name=""/>
        <dsp:cNvSpPr/>
      </dsp:nvSpPr>
      <dsp:spPr>
        <a:xfrm>
          <a:off x="0" y="1468737"/>
          <a:ext cx="3900830" cy="139678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Different but Substantially Aligned</a:t>
          </a:r>
        </a:p>
      </dsp:txBody>
      <dsp:txXfrm>
        <a:off x="68185" y="1536922"/>
        <a:ext cx="3764460" cy="1260411"/>
      </dsp:txXfrm>
    </dsp:sp>
    <dsp:sp modelId="{EBC712E2-AED2-4C98-B019-9B39DCE85678}">
      <dsp:nvSpPr>
        <dsp:cNvPr id="0" name=""/>
        <dsp:cNvSpPr/>
      </dsp:nvSpPr>
      <dsp:spPr>
        <a:xfrm rot="5400000">
          <a:off x="6809522" y="166344"/>
          <a:ext cx="1117425" cy="6934809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300" b="0" i="0" kern="1200">
              <a:solidFill>
                <a:schemeClr val="tx2"/>
              </a:solidFill>
            </a:rPr>
            <a:t>Adopt IESBA requirements  (e.g., NOCLAR, PIEs, Networks, Long Association)</a:t>
          </a:r>
          <a:endParaRPr lang="en-US" sz="2300" kern="1200">
            <a:solidFill>
              <a:schemeClr val="tx2"/>
            </a:solidFill>
          </a:endParaRPr>
        </a:p>
      </dsp:txBody>
      <dsp:txXfrm rot="-5400000">
        <a:off x="3900830" y="3129584"/>
        <a:ext cx="6880261" cy="1008329"/>
      </dsp:txXfrm>
    </dsp:sp>
    <dsp:sp modelId="{0A7FA702-8683-4BEF-8370-7D807EBF06BF}">
      <dsp:nvSpPr>
        <dsp:cNvPr id="0" name=""/>
        <dsp:cNvSpPr/>
      </dsp:nvSpPr>
      <dsp:spPr>
        <a:xfrm>
          <a:off x="0" y="2935357"/>
          <a:ext cx="3900830" cy="139678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Requirements not covered by the IAF</a:t>
          </a:r>
        </a:p>
      </dsp:txBody>
      <dsp:txXfrm>
        <a:off x="68185" y="3003542"/>
        <a:ext cx="3764460" cy="12604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BD720-6485-43AB-91B1-945F9544EA3E}">
      <dsp:nvSpPr>
        <dsp:cNvPr id="0" name=""/>
        <dsp:cNvSpPr/>
      </dsp:nvSpPr>
      <dsp:spPr>
        <a:xfrm>
          <a:off x="1799284" y="520"/>
          <a:ext cx="1095979" cy="60887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Jun 2025</a:t>
          </a:r>
        </a:p>
      </dsp:txBody>
      <dsp:txXfrm>
        <a:off x="1817117" y="18353"/>
        <a:ext cx="1060313" cy="573211"/>
      </dsp:txXfrm>
    </dsp:sp>
    <dsp:sp modelId="{2A2A996D-69F1-4E82-8B96-520B1D718E0A}">
      <dsp:nvSpPr>
        <dsp:cNvPr id="0" name=""/>
        <dsp:cNvSpPr/>
      </dsp:nvSpPr>
      <dsp:spPr>
        <a:xfrm rot="5400000">
          <a:off x="2233109" y="624620"/>
          <a:ext cx="228329" cy="273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2265076" y="647453"/>
        <a:ext cx="164396" cy="159830"/>
      </dsp:txXfrm>
    </dsp:sp>
    <dsp:sp modelId="{26D9B20A-03D1-4F4D-B1B4-CE9F059FED09}">
      <dsp:nvSpPr>
        <dsp:cNvPr id="0" name=""/>
        <dsp:cNvSpPr/>
      </dsp:nvSpPr>
      <dsp:spPr>
        <a:xfrm>
          <a:off x="1799284" y="913837"/>
          <a:ext cx="1095979" cy="608877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Jun 2025</a:t>
          </a:r>
        </a:p>
      </dsp:txBody>
      <dsp:txXfrm>
        <a:off x="1817117" y="931670"/>
        <a:ext cx="1060313" cy="573211"/>
      </dsp:txXfrm>
    </dsp:sp>
    <dsp:sp modelId="{99717C01-F7B8-4FAD-B946-71BE45CF1D10}">
      <dsp:nvSpPr>
        <dsp:cNvPr id="0" name=""/>
        <dsp:cNvSpPr/>
      </dsp:nvSpPr>
      <dsp:spPr>
        <a:xfrm rot="5400000">
          <a:off x="2233109" y="1537936"/>
          <a:ext cx="228329" cy="273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2265076" y="1560769"/>
        <a:ext cx="164396" cy="159830"/>
      </dsp:txXfrm>
    </dsp:sp>
    <dsp:sp modelId="{631D852E-0EDE-42BE-B66D-56DB51018491}">
      <dsp:nvSpPr>
        <dsp:cNvPr id="0" name=""/>
        <dsp:cNvSpPr/>
      </dsp:nvSpPr>
      <dsp:spPr>
        <a:xfrm>
          <a:off x="1799284" y="1827153"/>
          <a:ext cx="1095979" cy="60887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Jul 2025</a:t>
          </a:r>
        </a:p>
      </dsp:txBody>
      <dsp:txXfrm>
        <a:off x="1817117" y="1844986"/>
        <a:ext cx="1060313" cy="573211"/>
      </dsp:txXfrm>
    </dsp:sp>
    <dsp:sp modelId="{925FD795-E228-4561-AF4A-83BDC5D40570}">
      <dsp:nvSpPr>
        <dsp:cNvPr id="0" name=""/>
        <dsp:cNvSpPr/>
      </dsp:nvSpPr>
      <dsp:spPr>
        <a:xfrm rot="5400000">
          <a:off x="2233109" y="2451253"/>
          <a:ext cx="228329" cy="273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2265076" y="2474086"/>
        <a:ext cx="164396" cy="159830"/>
      </dsp:txXfrm>
    </dsp:sp>
    <dsp:sp modelId="{2B1A2528-F338-4BA3-9CE0-DA2364A3AEA2}">
      <dsp:nvSpPr>
        <dsp:cNvPr id="0" name=""/>
        <dsp:cNvSpPr/>
      </dsp:nvSpPr>
      <dsp:spPr>
        <a:xfrm>
          <a:off x="1799284" y="2740470"/>
          <a:ext cx="1095979" cy="608877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Oct 2025</a:t>
          </a:r>
        </a:p>
      </dsp:txBody>
      <dsp:txXfrm>
        <a:off x="1817117" y="2758303"/>
        <a:ext cx="1060313" cy="573211"/>
      </dsp:txXfrm>
    </dsp:sp>
    <dsp:sp modelId="{F63AD77E-5AA5-4393-AFE1-A02D112B1D27}">
      <dsp:nvSpPr>
        <dsp:cNvPr id="0" name=""/>
        <dsp:cNvSpPr/>
      </dsp:nvSpPr>
      <dsp:spPr>
        <a:xfrm rot="5400000">
          <a:off x="2233109" y="3364569"/>
          <a:ext cx="228329" cy="273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2265076" y="3387402"/>
        <a:ext cx="164396" cy="159830"/>
      </dsp:txXfrm>
    </dsp:sp>
    <dsp:sp modelId="{03E2ED96-E290-4D33-8018-E4FAD44934E6}">
      <dsp:nvSpPr>
        <dsp:cNvPr id="0" name=""/>
        <dsp:cNvSpPr/>
      </dsp:nvSpPr>
      <dsp:spPr>
        <a:xfrm>
          <a:off x="1799284" y="3653786"/>
          <a:ext cx="1095979" cy="608877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TBD</a:t>
          </a:r>
        </a:p>
      </dsp:txBody>
      <dsp:txXfrm>
        <a:off x="1817117" y="3671619"/>
        <a:ext cx="1060313" cy="5732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9A352-170F-4C6F-9001-C61D3B9E6829}">
      <dsp:nvSpPr>
        <dsp:cNvPr id="0" name=""/>
        <dsp:cNvSpPr/>
      </dsp:nvSpPr>
      <dsp:spPr>
        <a:xfrm>
          <a:off x="7143" y="71403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 scheme owner develops a program for both mandatory and voluntary SAEs</a:t>
          </a:r>
        </a:p>
      </dsp:txBody>
      <dsp:txXfrm>
        <a:off x="44665" y="751559"/>
        <a:ext cx="2060143" cy="1206068"/>
      </dsp:txXfrm>
    </dsp:sp>
    <dsp:sp modelId="{20C1FEB5-D9A8-4ACD-A731-C0D48116F05F}">
      <dsp:nvSpPr>
        <dsp:cNvPr id="0" name=""/>
        <dsp:cNvSpPr/>
      </dsp:nvSpPr>
      <dsp:spPr>
        <a:xfrm>
          <a:off x="2330227" y="108983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2330227" y="1195735"/>
        <a:ext cx="316861" cy="317716"/>
      </dsp:txXfrm>
    </dsp:sp>
    <dsp:sp modelId="{44CB4144-3E37-4D7D-862E-CB8D217A135E}">
      <dsp:nvSpPr>
        <dsp:cNvPr id="0" name=""/>
        <dsp:cNvSpPr/>
      </dsp:nvSpPr>
      <dsp:spPr>
        <a:xfrm>
          <a:off x="2996406" y="714037"/>
          <a:ext cx="2135187" cy="1281112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Program endorsed by the IAF</a:t>
          </a:r>
        </a:p>
      </dsp:txBody>
      <dsp:txXfrm>
        <a:off x="3033928" y="751559"/>
        <a:ext cx="2060143" cy="1206068"/>
      </dsp:txXfrm>
    </dsp:sp>
    <dsp:sp modelId="{48D9F073-B29D-4B4A-913E-299A98C4C15A}">
      <dsp:nvSpPr>
        <dsp:cNvPr id="0" name=""/>
        <dsp:cNvSpPr/>
      </dsp:nvSpPr>
      <dsp:spPr>
        <a:xfrm>
          <a:off x="5319490" y="108983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319490" y="1195735"/>
        <a:ext cx="316861" cy="317716"/>
      </dsp:txXfrm>
    </dsp:sp>
    <dsp:sp modelId="{70B01470-245C-49C7-A2F1-EDD1B983D320}">
      <dsp:nvSpPr>
        <dsp:cNvPr id="0" name=""/>
        <dsp:cNvSpPr/>
      </dsp:nvSpPr>
      <dsp:spPr>
        <a:xfrm>
          <a:off x="5985668" y="714037"/>
          <a:ext cx="2135187" cy="1281112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AB “pilots” the program and with appropriate regulator determine if “at least as demanding”</a:t>
          </a:r>
        </a:p>
      </dsp:txBody>
      <dsp:txXfrm>
        <a:off x="6023190" y="751559"/>
        <a:ext cx="2060143" cy="1206068"/>
      </dsp:txXfrm>
    </dsp:sp>
    <dsp:sp modelId="{9974C179-BE43-4BE8-A1EC-42FF4B66E072}">
      <dsp:nvSpPr>
        <dsp:cNvPr id="0" name=""/>
        <dsp:cNvSpPr/>
      </dsp:nvSpPr>
      <dsp:spPr>
        <a:xfrm rot="5400000">
          <a:off x="6826932" y="2144612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6894404" y="2183045"/>
        <a:ext cx="317716" cy="316861"/>
      </dsp:txXfrm>
    </dsp:sp>
    <dsp:sp modelId="{DFCF0FED-56D3-421A-986B-77F8E7BDA76B}">
      <dsp:nvSpPr>
        <dsp:cNvPr id="0" name=""/>
        <dsp:cNvSpPr/>
      </dsp:nvSpPr>
      <dsp:spPr>
        <a:xfrm>
          <a:off x="5985668" y="2849224"/>
          <a:ext cx="2135187" cy="1281112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National ABs accredit CABs against the program for SAEs in the relevant jurisdiction</a:t>
          </a:r>
        </a:p>
      </dsp:txBody>
      <dsp:txXfrm>
        <a:off x="6023190" y="2886746"/>
        <a:ext cx="2060143" cy="1206068"/>
      </dsp:txXfrm>
    </dsp:sp>
    <dsp:sp modelId="{BE02B0F4-500E-4A67-A68A-FC52AAE15A2E}">
      <dsp:nvSpPr>
        <dsp:cNvPr id="0" name=""/>
        <dsp:cNvSpPr/>
      </dsp:nvSpPr>
      <dsp:spPr>
        <a:xfrm rot="10800000">
          <a:off x="5345112" y="3225017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5480910" y="3330922"/>
        <a:ext cx="316861" cy="317716"/>
      </dsp:txXfrm>
    </dsp:sp>
    <dsp:sp modelId="{4A6C9696-0E69-4CB5-9421-D1184A14B52C}">
      <dsp:nvSpPr>
        <dsp:cNvPr id="0" name=""/>
        <dsp:cNvSpPr/>
      </dsp:nvSpPr>
      <dsp:spPr>
        <a:xfrm>
          <a:off x="2996406" y="2849224"/>
          <a:ext cx="2135187" cy="1281112"/>
        </a:xfrm>
        <a:prstGeom prst="roundRect">
          <a:avLst>
            <a:gd name="adj" fmla="val 10000"/>
          </a:avLst>
        </a:prstGeom>
        <a:solidFill>
          <a:schemeClr val="accent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CABs carry out SAEs in compliance with the program</a:t>
          </a:r>
        </a:p>
      </dsp:txBody>
      <dsp:txXfrm>
        <a:off x="3033928" y="2886746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2C419-CD3E-591D-2882-0AC163D0E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0456A3-04BA-3858-1540-824F46E6B2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577176-24B3-088F-238C-2B35CBB51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BCCDE-0B59-24B6-D85B-1779B7195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3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3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6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Relationship Id="rId4" Type="http://schemas.microsoft.com/office/2007/relationships/hdphoto" Target="../media/hdphoto2.wdp"/></Relationships>
</file>

<file path=ppt/slideLayouts/_rels/slideLayout7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2512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0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69956" y="0"/>
            <a:ext cx="5955252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964004" y="1545696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92566" y="1706033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417" y="51487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</p:spTree>
    <p:extLst>
      <p:ext uri="{BB962C8B-B14F-4D97-AF65-F5344CB8AC3E}">
        <p14:creationId xmlns:p14="http://schemas.microsoft.com/office/powerpoint/2010/main" val="40181753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56535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0896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916894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61694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214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618933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438823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4099838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, 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1704" y="164884"/>
            <a:ext cx="1815806" cy="1968716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0216" y="164884"/>
            <a:ext cx="2727524" cy="95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267510" y="1050660"/>
            <a:ext cx="2710230" cy="99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53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9442" y="282256"/>
            <a:ext cx="2923007" cy="1018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222449" y="226591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1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BS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68129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205887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Auditing and Assurance Standards Board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16321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712385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BD668-652B-8325-2B91-3801AB7ED57E}"/>
              </a:ext>
            </a:extLst>
          </p:cNvPr>
          <p:cNvSpPr txBox="1"/>
          <p:nvPr userDrawn="1"/>
        </p:nvSpPr>
        <p:spPr>
          <a:xfrm>
            <a:off x="463296" y="3589735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11646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</a:t>
            </a:r>
            <a:r>
              <a:rPr lang="en-US" sz="1800" b="0" cap="none" spc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www.IFEA.org</a:t>
            </a:r>
            <a:endParaRPr lang="en-US" sz="1800" b="0" cap="none" spc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1533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424871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IAASB &amp; IESBA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276587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53AEBA8-BFE5-DBFD-7D6F-6C598976BA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283" y="4508723"/>
            <a:ext cx="406122" cy="414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DE6484-1B62-5DC6-7409-D056A3F1CAAC}"/>
              </a:ext>
            </a:extLst>
          </p:cNvPr>
          <p:cNvSpPr txBox="1"/>
          <p:nvPr userDrawn="1"/>
        </p:nvSpPr>
        <p:spPr>
          <a:xfrm>
            <a:off x="875182" y="4600477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2AB40D-5F99-34F6-B72B-6DACDC1280DF}"/>
              </a:ext>
            </a:extLst>
          </p:cNvPr>
          <p:cNvSpPr txBox="1"/>
          <p:nvPr userDrawn="1"/>
        </p:nvSpPr>
        <p:spPr>
          <a:xfrm>
            <a:off x="875183" y="5090088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>
                <a:solidFill>
                  <a:schemeClr val="accent1"/>
                </a:solidFill>
              </a:rPr>
              <a:t>@International Auditing and Assurance</a:t>
            </a:r>
            <a:br>
              <a:rPr lang="en-US" sz="2000">
                <a:solidFill>
                  <a:schemeClr val="accent1"/>
                </a:solidFill>
              </a:rPr>
            </a:br>
            <a:r>
              <a:rPr lang="en-US" sz="2000">
                <a:solidFill>
                  <a:schemeClr val="accent1"/>
                </a:solidFill>
              </a:rPr>
              <a:t>      Standards Board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7AB30265-D7CD-A78B-8793-FCF80C55B5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6283" y="5186610"/>
            <a:ext cx="485507" cy="412042"/>
          </a:xfrm>
          <a:prstGeom prst="rect">
            <a:avLst/>
          </a:prstGeom>
        </p:spPr>
      </p:pic>
      <p:pic>
        <p:nvPicPr>
          <p:cNvPr id="14" name="Picture 1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2DEAAE3-F98F-C9F7-5C37-C3FF1F8CD4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362892" y="5938480"/>
            <a:ext cx="512290" cy="3378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F0487-098F-568B-57F3-C3EF3C1D0F6F}"/>
              </a:ext>
            </a:extLst>
          </p:cNvPr>
          <p:cNvSpPr txBox="1"/>
          <p:nvPr userDrawn="1"/>
        </p:nvSpPr>
        <p:spPr>
          <a:xfrm>
            <a:off x="875183" y="5792821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>
              <a:lnSpc>
                <a:spcPts val="2600"/>
              </a:lnSpc>
            </a:pP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@International Auditing &amp; Assurance</a:t>
            </a:r>
            <a:b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    Standards Board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677629-C231-1A38-935D-A8D127E69CFC}"/>
              </a:ext>
            </a:extLst>
          </p:cNvPr>
          <p:cNvGrpSpPr/>
          <p:nvPr userDrawn="1"/>
        </p:nvGrpSpPr>
        <p:grpSpPr>
          <a:xfrm>
            <a:off x="1574756" y="1809203"/>
            <a:ext cx="2496065" cy="2434281"/>
            <a:chOff x="8723870" y="3303373"/>
            <a:chExt cx="2496065" cy="243428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6D7AB8A-398A-678F-F5D7-30B5EE4E3223}"/>
                </a:ext>
              </a:extLst>
            </p:cNvPr>
            <p:cNvSpPr/>
            <p:nvPr userDrawn="1"/>
          </p:nvSpPr>
          <p:spPr>
            <a:xfrm>
              <a:off x="8785654" y="3303373"/>
              <a:ext cx="2434281" cy="2434281"/>
            </a:xfrm>
            <a:prstGeom prst="ellipse">
              <a:avLst/>
            </a:prstGeom>
            <a:solidFill>
              <a:schemeClr val="accent3">
                <a:alpha val="89617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FEF5F8-F510-CE33-373E-6CF50CECEDE8}"/>
                </a:ext>
              </a:extLst>
            </p:cNvPr>
            <p:cNvSpPr txBox="1"/>
            <p:nvPr userDrawn="1"/>
          </p:nvSpPr>
          <p:spPr>
            <a:xfrm>
              <a:off x="8723870" y="4321945"/>
              <a:ext cx="24713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www.IAASB.org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B8FA45-F794-78A3-3C31-32E53DBABA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69180"/>
            <a:stretch/>
          </p:blipFill>
          <p:spPr>
            <a:xfrm>
              <a:off x="9378081" y="3316246"/>
              <a:ext cx="1112805" cy="125852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DCAE162-688D-F402-D4F8-037DFFC5595F}"/>
              </a:ext>
            </a:extLst>
          </p:cNvPr>
          <p:cNvSpPr txBox="1"/>
          <p:nvPr userDrawn="1"/>
        </p:nvSpPr>
        <p:spPr>
          <a:xfrm>
            <a:off x="7337213" y="4571248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DBC7BD-B30B-8CD0-E9EC-05AFEBCFB19F}"/>
              </a:ext>
            </a:extLst>
          </p:cNvPr>
          <p:cNvSpPr txBox="1"/>
          <p:nvPr userDrawn="1"/>
        </p:nvSpPr>
        <p:spPr>
          <a:xfrm>
            <a:off x="7355545" y="5144958"/>
            <a:ext cx="289457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69A8E0-6DA3-620A-04FA-730CE8C2A3E9}"/>
              </a:ext>
            </a:extLst>
          </p:cNvPr>
          <p:cNvSpPr txBox="1"/>
          <p:nvPr userDrawn="1"/>
        </p:nvSpPr>
        <p:spPr>
          <a:xfrm>
            <a:off x="7368936" y="5833625"/>
            <a:ext cx="331470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DCE82F-8C19-2CF2-508E-795E9F9EBC50}"/>
              </a:ext>
            </a:extLst>
          </p:cNvPr>
          <p:cNvGrpSpPr/>
          <p:nvPr userDrawn="1"/>
        </p:nvGrpSpPr>
        <p:grpSpPr>
          <a:xfrm>
            <a:off x="7615240" y="1868284"/>
            <a:ext cx="2434281" cy="2434281"/>
            <a:chOff x="13227907" y="2992272"/>
            <a:chExt cx="2434281" cy="243428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2B2C00-BE84-1E33-A807-C124D8E4BECA}"/>
                </a:ext>
              </a:extLst>
            </p:cNvPr>
            <p:cNvSpPr/>
            <p:nvPr userDrawn="1"/>
          </p:nvSpPr>
          <p:spPr>
            <a:xfrm>
              <a:off x="13227907" y="2992272"/>
              <a:ext cx="2434281" cy="2434281"/>
            </a:xfrm>
            <a:prstGeom prst="ellipse">
              <a:avLst/>
            </a:prstGeom>
            <a:solidFill>
              <a:schemeClr val="accent4">
                <a:alpha val="77603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8E6C2-E2A7-2075-A78D-4E68F2315DB4}"/>
                </a:ext>
              </a:extLst>
            </p:cNvPr>
            <p:cNvSpPr txBox="1"/>
            <p:nvPr userDrawn="1"/>
          </p:nvSpPr>
          <p:spPr>
            <a:xfrm>
              <a:off x="13326761" y="4084984"/>
              <a:ext cx="22489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www.EthicsBoard.org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7B4FC41-8C8D-1691-E215-2F0C35BA56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 l="3046" t="11287" r="71054" b="17066"/>
            <a:stretch/>
          </p:blipFill>
          <p:spPr>
            <a:xfrm>
              <a:off x="13944600" y="3099365"/>
              <a:ext cx="1025610" cy="1037967"/>
            </a:xfrm>
            <a:prstGeom prst="rect">
              <a:avLst/>
            </a:prstGeom>
          </p:spPr>
        </p:pic>
      </p:grp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82051F-6119-72DF-0B65-64B4E5EB75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0038" y="4508723"/>
            <a:ext cx="406122" cy="414921"/>
          </a:xfrm>
          <a:prstGeom prst="rect">
            <a:avLst/>
          </a:prstGeom>
        </p:spPr>
      </p:pic>
      <p:pic>
        <p:nvPicPr>
          <p:cNvPr id="31" name="Picture 30" descr="A blue and black logo&#10;&#10;Description automatically generated">
            <a:extLst>
              <a:ext uri="{FF2B5EF4-FFF2-40B4-BE49-F238E27FC236}">
                <a16:creationId xmlns:a16="http://schemas.microsoft.com/office/drawing/2014/main" id="{3F0D2B6D-C6D5-17C9-244C-E80153F8A8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0038" y="5255835"/>
            <a:ext cx="485507" cy="412042"/>
          </a:xfrm>
          <a:prstGeom prst="rect">
            <a:avLst/>
          </a:prstGeom>
        </p:spPr>
      </p:pic>
      <p:pic>
        <p:nvPicPr>
          <p:cNvPr id="32" name="Picture 3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3AABE50-E96A-C066-BCFC-F3DE1629D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6856646" y="5938480"/>
            <a:ext cx="512290" cy="33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94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734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287708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299091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162721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94276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3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3534955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16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4381675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96704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3194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69956" y="0"/>
            <a:ext cx="5955252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964004" y="1545696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92566" y="1706033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Paragraph copy  or quote.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417" y="51487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Headline/Pullout</a:t>
            </a:r>
          </a:p>
        </p:txBody>
      </p:sp>
    </p:spTree>
    <p:extLst>
      <p:ext uri="{BB962C8B-B14F-4D97-AF65-F5344CB8AC3E}">
        <p14:creationId xmlns:p14="http://schemas.microsoft.com/office/powerpoint/2010/main" val="37138287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881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  <p:sldLayoutId id="2147483768" r:id="rId10"/>
    <p:sldLayoutId id="2147483770" r:id="rId11"/>
    <p:sldLayoutId id="214748377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1852A4-56C9-54AE-47A0-A4B569EF28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377104" y="6093911"/>
            <a:ext cx="1640374" cy="571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A7510D-8BFD-9F0D-DD94-599B8EC08DB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2162479" y="6093911"/>
            <a:ext cx="1712056" cy="62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2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2" r:id="rId2"/>
    <p:sldLayoutId id="2147483763" r:id="rId3"/>
    <p:sldLayoutId id="2147483743" r:id="rId4"/>
    <p:sldLayoutId id="2147483744" r:id="rId5"/>
    <p:sldLayoutId id="2147483745" r:id="rId6"/>
    <p:sldLayoutId id="2147483746" r:id="rId7"/>
    <p:sldLayoutId id="2147483704" r:id="rId8"/>
    <p:sldLayoutId id="21474837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  <p:sldLayoutId id="214748376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7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3CF8-238B-A38F-F7D6-1DF3CEF48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876837"/>
            <a:ext cx="5479942" cy="1104325"/>
          </a:xfrm>
        </p:spPr>
        <p:txBody>
          <a:bodyPr>
            <a:normAutofit fontScale="90000"/>
          </a:bodyPr>
          <a:lstStyle/>
          <a:p>
            <a:r>
              <a:rPr lang="en-US"/>
              <a:t>Adoption &amp; Implementation – Engagement with IAF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10920-E34D-0155-F62D-93F157BD0A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62800" y="5568862"/>
            <a:ext cx="4495800" cy="1289138"/>
          </a:xfrm>
        </p:spPr>
        <p:txBody>
          <a:bodyPr>
            <a:normAutofit/>
          </a:bodyPr>
          <a:lstStyle/>
          <a:p>
            <a:pPr algn="ctr"/>
            <a:r>
              <a:rPr lang="en-US"/>
              <a:t>IESBA Meeting, New York</a:t>
            </a:r>
          </a:p>
          <a:p>
            <a:pPr algn="ctr"/>
            <a:r>
              <a:rPr lang="en-US"/>
              <a:t>March 10, 2025</a:t>
            </a:r>
          </a:p>
          <a:p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CA14BD7B-E75A-40B9-42B5-3FAB786F55C9}"/>
              </a:ext>
            </a:extLst>
          </p:cNvPr>
          <p:cNvSpPr txBox="1">
            <a:spLocks/>
          </p:cNvSpPr>
          <p:nvPr/>
        </p:nvSpPr>
        <p:spPr>
          <a:xfrm>
            <a:off x="533400" y="5650991"/>
            <a:ext cx="6041136" cy="929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latin typeface="+mj-lt"/>
              </a:rPr>
              <a:t>Ken Siong, IESBA Program and Senior Director</a:t>
            </a:r>
          </a:p>
          <a:p>
            <a:r>
              <a:rPr lang="en-US" sz="1500" dirty="0">
                <a:latin typeface="+mj-lt"/>
              </a:rPr>
              <a:t>Keith Billing, </a:t>
            </a:r>
            <a:r>
              <a:rPr lang="en-US" sz="1500">
                <a:latin typeface="+mj-lt"/>
              </a:rPr>
              <a:t>Technical Advisor</a:t>
            </a:r>
          </a:p>
          <a:p>
            <a:r>
              <a:rPr lang="en-US" sz="1500" dirty="0">
                <a:latin typeface="+mj-lt"/>
              </a:rPr>
              <a:t>Jon Reid, IESBA Principal</a:t>
            </a:r>
            <a:endParaRPr lang="en-US" sz="1500" dirty="0"/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55206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94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1E32F-F29D-F953-AC05-79F1E48F0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 to the IAF Meeting 27-28 Feb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A8B64-26A0-A4DF-325A-69BE1F52E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D7F312-A573-E988-D2FF-6C4ED0DF6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3F92F26-63B7-7DBE-BA8E-288472FE78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8448033"/>
              </p:ext>
            </p:extLst>
          </p:nvPr>
        </p:nvGraphicFramePr>
        <p:xfrm>
          <a:off x="704088" y="1828800"/>
          <a:ext cx="10835640" cy="433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9855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4EA30-C5DA-145C-EB56-5A6CDFB77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C6304400-1393-D040-34C8-56B3226C6E1F}"/>
              </a:ext>
            </a:extLst>
          </p:cNvPr>
          <p:cNvSpPr txBox="1">
            <a:spLocks/>
          </p:cNvSpPr>
          <p:nvPr/>
        </p:nvSpPr>
        <p:spPr>
          <a:xfrm>
            <a:off x="6289549" y="1784205"/>
            <a:ext cx="5762245" cy="42907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9144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ts val="1000"/>
            </a:pPr>
            <a:r>
              <a:rPr lang="en-US" sz="1800" kern="4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Meeting Objectives:</a:t>
            </a:r>
            <a:endParaRPr lang="en-US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9AFE429E-E01B-DA81-5707-9BDF9E141B4F}"/>
              </a:ext>
            </a:extLst>
          </p:cNvPr>
          <p:cNvSpPr txBox="1">
            <a:spLocks/>
          </p:cNvSpPr>
          <p:nvPr/>
        </p:nvSpPr>
        <p:spPr>
          <a:xfrm>
            <a:off x="333755" y="1773936"/>
            <a:ext cx="5762245" cy="42907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9144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ts val="1000"/>
            </a:pPr>
            <a:r>
              <a:rPr lang="en-US" sz="1800" kern="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Attendees (in addition to IESBA Representatives):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30A820-4CAE-970A-F6D3-D8C14253A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56" y="793281"/>
            <a:ext cx="10134600" cy="55084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Meeting Attendees and Objectives</a:t>
            </a:r>
            <a:br>
              <a:rPr lang="en-US"/>
            </a:b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BE8919-3EF7-59E6-6296-2CB5752A2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" name="Round Same Side Corner Rectangle 18">
            <a:extLst>
              <a:ext uri="{FF2B5EF4-FFF2-40B4-BE49-F238E27FC236}">
                <a16:creationId xmlns:a16="http://schemas.microsoft.com/office/drawing/2014/main" id="{C9033FF5-8D0A-C08E-86D6-FA3C274C8683}"/>
              </a:ext>
            </a:extLst>
          </p:cNvPr>
          <p:cNvSpPr/>
          <p:nvPr/>
        </p:nvSpPr>
        <p:spPr>
          <a:xfrm rot="16200000">
            <a:off x="2746061" y="276482"/>
            <a:ext cx="913254" cy="517092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24A194-BA7F-11D6-42A1-9EC9497FA0AD}"/>
              </a:ext>
            </a:extLst>
          </p:cNvPr>
          <p:cNvSpPr/>
          <p:nvPr/>
        </p:nvSpPr>
        <p:spPr>
          <a:xfrm>
            <a:off x="1734251" y="2428544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endParaRPr 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Representatives from the IAF (including Emanuele Riva, IAF Chair)</a:t>
            </a:r>
          </a:p>
          <a:p>
            <a:pPr lvl="0"/>
            <a:endParaRPr lang="en-US" sz="1600" b="1" u="none" strike="noStrike" baseline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EBA6A38-4AF3-BE2F-B145-E017A01207D3}"/>
              </a:ext>
            </a:extLst>
          </p:cNvPr>
          <p:cNvSpPr/>
          <p:nvPr/>
        </p:nvSpPr>
        <p:spPr>
          <a:xfrm>
            <a:off x="695751" y="2483849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>
            <a:extLst>
              <a:ext uri="{FF2B5EF4-FFF2-40B4-BE49-F238E27FC236}">
                <a16:creationId xmlns:a16="http://schemas.microsoft.com/office/drawing/2014/main" id="{4DE871B8-6B25-2546-A9FE-33743A57CFC5}"/>
              </a:ext>
            </a:extLst>
          </p:cNvPr>
          <p:cNvSpPr/>
          <p:nvPr/>
        </p:nvSpPr>
        <p:spPr>
          <a:xfrm rot="16200000">
            <a:off x="2746061" y="2791781"/>
            <a:ext cx="913254" cy="5170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539BA8-6711-851F-5D10-594F22830C42}"/>
              </a:ext>
            </a:extLst>
          </p:cNvPr>
          <p:cNvSpPr/>
          <p:nvPr/>
        </p:nvSpPr>
        <p:spPr>
          <a:xfrm>
            <a:off x="1734251" y="4943842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lvl="1">
              <a:spcBef>
                <a:spcPts val="600"/>
              </a:spcBef>
              <a:spcAft>
                <a:spcPts val="1000"/>
              </a:spcAft>
            </a:pPr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Representatives from Accreditation Bodies – United Kingdom Accreditation Service (UKAS) and Accredia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D595B08-63DC-C94D-1207-332B0A02C060}"/>
              </a:ext>
            </a:extLst>
          </p:cNvPr>
          <p:cNvSpPr/>
          <p:nvPr/>
        </p:nvSpPr>
        <p:spPr>
          <a:xfrm>
            <a:off x="695752" y="4999147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EA2EBCFE-B9A0-8AD0-92D8-3EB5B4F80E8C}"/>
              </a:ext>
            </a:extLst>
          </p:cNvPr>
          <p:cNvSpPr/>
          <p:nvPr/>
        </p:nvSpPr>
        <p:spPr>
          <a:xfrm rot="16200000">
            <a:off x="2746062" y="1534196"/>
            <a:ext cx="913254" cy="5170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961A1F-2D60-AAEA-9232-18473DB5CC3D}"/>
              </a:ext>
            </a:extLst>
          </p:cNvPr>
          <p:cNvSpPr/>
          <p:nvPr/>
        </p:nvSpPr>
        <p:spPr>
          <a:xfrm>
            <a:off x="1734253" y="3686257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spcBef>
                <a:spcPts val="600"/>
              </a:spcBef>
              <a:spcAft>
                <a:spcPts val="1000"/>
              </a:spcAft>
            </a:pPr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Representative from the TIC Council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9CA16C-8CF6-04A6-7CAE-4A56941237E2}"/>
              </a:ext>
            </a:extLst>
          </p:cNvPr>
          <p:cNvSpPr/>
          <p:nvPr/>
        </p:nvSpPr>
        <p:spPr>
          <a:xfrm>
            <a:off x="684375" y="3741366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Team">
            <a:extLst>
              <a:ext uri="{FF2B5EF4-FFF2-40B4-BE49-F238E27FC236}">
                <a16:creationId xmlns:a16="http://schemas.microsoft.com/office/drawing/2014/main" id="{B01B25DB-1C8C-56DF-012A-9976D96137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594" y="2530876"/>
            <a:ext cx="686966" cy="686966"/>
          </a:xfrm>
          <a:prstGeom prst="rect">
            <a:avLst/>
          </a:prstGeom>
        </p:spPr>
      </p:pic>
      <p:pic>
        <p:nvPicPr>
          <p:cNvPr id="12" name="Graphic 11" descr="Clipboard Checked with solid fill">
            <a:extLst>
              <a:ext uri="{FF2B5EF4-FFF2-40B4-BE49-F238E27FC236}">
                <a16:creationId xmlns:a16="http://schemas.microsoft.com/office/drawing/2014/main" id="{71EA475F-DDA3-3002-9036-9728E3C8B6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5238" y="3762761"/>
            <a:ext cx="744363" cy="744363"/>
          </a:xfrm>
          <a:prstGeom prst="rect">
            <a:avLst/>
          </a:prstGeom>
        </p:spPr>
      </p:pic>
      <p:pic>
        <p:nvPicPr>
          <p:cNvPr id="16" name="Graphic 15" descr="Boardroom with solid fill">
            <a:extLst>
              <a:ext uri="{FF2B5EF4-FFF2-40B4-BE49-F238E27FC236}">
                <a16:creationId xmlns:a16="http://schemas.microsoft.com/office/drawing/2014/main" id="{E1D235F2-DA88-32CA-9083-3EAA191AB2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2103" y="5022541"/>
            <a:ext cx="785881" cy="785881"/>
          </a:xfrm>
          <a:prstGeom prst="rect">
            <a:avLst/>
          </a:prstGeom>
        </p:spPr>
      </p:pic>
      <p:sp>
        <p:nvSpPr>
          <p:cNvPr id="35" name="Round Same Side Corner Rectangle 18">
            <a:extLst>
              <a:ext uri="{FF2B5EF4-FFF2-40B4-BE49-F238E27FC236}">
                <a16:creationId xmlns:a16="http://schemas.microsoft.com/office/drawing/2014/main" id="{7C2F913E-0F0B-C8EF-9502-587BE59C2462}"/>
              </a:ext>
            </a:extLst>
          </p:cNvPr>
          <p:cNvSpPr/>
          <p:nvPr/>
        </p:nvSpPr>
        <p:spPr>
          <a:xfrm rot="16200000">
            <a:off x="8714045" y="253257"/>
            <a:ext cx="913254" cy="517092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EC7980A-B654-972E-39C5-7C7303FBF513}"/>
              </a:ext>
            </a:extLst>
          </p:cNvPr>
          <p:cNvSpPr/>
          <p:nvPr/>
        </p:nvSpPr>
        <p:spPr>
          <a:xfrm>
            <a:off x="7702235" y="2405319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l">
              <a:spcAft>
                <a:spcPts val="600"/>
              </a:spcAft>
            </a:pPr>
            <a:r>
              <a:rPr lang="en-US" sz="1500" b="1">
                <a:latin typeface="Calibri" panose="020F0502020204030204" pitchFamily="34" charset="0"/>
                <a:cs typeface="Calibri" panose="020F0502020204030204" pitchFamily="34" charset="0"/>
              </a:rPr>
              <a:t>Clarify and address key issues with respect to the IAF’s mapping to the IESSA – identify significant gaps between the respective frameworks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DD9A220-15A1-9B64-888C-A23C6A442F67}"/>
              </a:ext>
            </a:extLst>
          </p:cNvPr>
          <p:cNvSpPr/>
          <p:nvPr/>
        </p:nvSpPr>
        <p:spPr>
          <a:xfrm>
            <a:off x="6663735" y="2460624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21">
            <a:extLst>
              <a:ext uri="{FF2B5EF4-FFF2-40B4-BE49-F238E27FC236}">
                <a16:creationId xmlns:a16="http://schemas.microsoft.com/office/drawing/2014/main" id="{F2E502D5-69A4-4773-6430-079EC4AD2F2C}"/>
              </a:ext>
            </a:extLst>
          </p:cNvPr>
          <p:cNvSpPr/>
          <p:nvPr/>
        </p:nvSpPr>
        <p:spPr>
          <a:xfrm rot="16200000">
            <a:off x="8714045" y="2768556"/>
            <a:ext cx="913254" cy="5170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2F652C-5454-BA19-1A22-0ABE4C647DC9}"/>
              </a:ext>
            </a:extLst>
          </p:cNvPr>
          <p:cNvSpPr/>
          <p:nvPr/>
        </p:nvSpPr>
        <p:spPr>
          <a:xfrm>
            <a:off x="7702235" y="4920617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R="0">
              <a:lnSpc>
                <a:spcPts val="18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500" b="1" dirty="0">
                <a:latin typeface="Calibri" panose="020F0502020204030204" pitchFamily="34" charset="0"/>
                <a:cs typeface="Calibri" panose="020F0502020204030204" pitchFamily="34" charset="0"/>
              </a:rPr>
              <a:t>Discuss the nature, scope and timeline of IESBA’s implementation support for Independent Assurance Services Providers (IASP)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DF97DD-B238-A8BB-F7A2-5DBFB0DAE3BD}"/>
              </a:ext>
            </a:extLst>
          </p:cNvPr>
          <p:cNvSpPr/>
          <p:nvPr/>
        </p:nvSpPr>
        <p:spPr>
          <a:xfrm>
            <a:off x="6663736" y="4975922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 Same Side Corner Rectangle 24">
            <a:extLst>
              <a:ext uri="{FF2B5EF4-FFF2-40B4-BE49-F238E27FC236}">
                <a16:creationId xmlns:a16="http://schemas.microsoft.com/office/drawing/2014/main" id="{B9D8FBC3-55CE-F544-3F92-B4B254322278}"/>
              </a:ext>
            </a:extLst>
          </p:cNvPr>
          <p:cNvSpPr/>
          <p:nvPr/>
        </p:nvSpPr>
        <p:spPr>
          <a:xfrm rot="16200000">
            <a:off x="8714046" y="1510971"/>
            <a:ext cx="913254" cy="5170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941D346-58E2-A6DB-6B6A-39A0DD449432}"/>
              </a:ext>
            </a:extLst>
          </p:cNvPr>
          <p:cNvSpPr/>
          <p:nvPr/>
        </p:nvSpPr>
        <p:spPr>
          <a:xfrm>
            <a:off x="7702237" y="3663032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l">
              <a:lnSpc>
                <a:spcPts val="1800"/>
              </a:lnSpc>
              <a:spcAft>
                <a:spcPts val="600"/>
              </a:spcAft>
            </a:pPr>
            <a:r>
              <a:rPr lang="en-US" sz="1500" b="1" dirty="0">
                <a:latin typeface="Calibri" panose="020F0502020204030204" pitchFamily="34" charset="0"/>
                <a:cs typeface="Calibri" panose="020F0502020204030204" pitchFamily="34" charset="0"/>
              </a:rPr>
              <a:t>Establish next steps to develop a common framework of robust ethics and independence standards for SAEs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0A3393-895A-FEDF-1D71-4EE69492858B}"/>
              </a:ext>
            </a:extLst>
          </p:cNvPr>
          <p:cNvSpPr/>
          <p:nvPr/>
        </p:nvSpPr>
        <p:spPr>
          <a:xfrm>
            <a:off x="6663737" y="3718337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phic 43" descr="Checkmark">
            <a:extLst>
              <a:ext uri="{FF2B5EF4-FFF2-40B4-BE49-F238E27FC236}">
                <a16:creationId xmlns:a16="http://schemas.microsoft.com/office/drawing/2014/main" id="{C712F6AE-B022-E41B-590F-F19971BBCB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35578" y="2507651"/>
            <a:ext cx="686966" cy="686966"/>
          </a:xfrm>
          <a:prstGeom prst="rect">
            <a:avLst/>
          </a:prstGeom>
        </p:spPr>
      </p:pic>
      <p:pic>
        <p:nvPicPr>
          <p:cNvPr id="45" name="Graphic 44" descr="List with solid fill">
            <a:extLst>
              <a:ext uri="{FF2B5EF4-FFF2-40B4-BE49-F238E27FC236}">
                <a16:creationId xmlns:a16="http://schemas.microsoft.com/office/drawing/2014/main" id="{A675DCCB-B81C-054D-5778-05ED19E17C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6721510" y="3776112"/>
            <a:ext cx="744363" cy="744363"/>
          </a:xfrm>
          <a:prstGeom prst="rect">
            <a:avLst/>
          </a:prstGeom>
        </p:spPr>
      </p:pic>
      <p:pic>
        <p:nvPicPr>
          <p:cNvPr id="46" name="Graphic 45" descr="Alarm clock with solid fill">
            <a:extLst>
              <a:ext uri="{FF2B5EF4-FFF2-40B4-BE49-F238E27FC236}">
                <a16:creationId xmlns:a16="http://schemas.microsoft.com/office/drawing/2014/main" id="{E684B55B-3626-FF32-A643-4E857817F81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700087" y="4999316"/>
            <a:ext cx="785881" cy="78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31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F2612-87AF-CE11-A36A-6EA6BC1E5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Compliance with ISSA 5000 and the IESSA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4D827-B711-55FE-E74B-13B67C5E7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183DEA4-34DE-A91E-CB40-272AE0EB21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539360"/>
              </p:ext>
            </p:extLst>
          </p:nvPr>
        </p:nvGraphicFramePr>
        <p:xfrm>
          <a:off x="671209" y="1729649"/>
          <a:ext cx="10914434" cy="4408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333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9EC76-E383-40BC-ACBB-3C56B46AB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IAF’s Mapping to the IESSA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9ABF3A-9C1B-CE9D-B70E-9E1F3286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447E6-3C0D-3881-F5AC-F5D997CEFF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IAF’s initial analysis and mapping of current IAF ethics requirements to the ED of iessa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9A903E-092B-1A9A-EA4C-AF2310CEC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28" y="1626929"/>
            <a:ext cx="3325213" cy="430216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CAD3BF6-AAA2-35D2-5036-73B98CA2EB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3550320"/>
              </p:ext>
            </p:extLst>
          </p:nvPr>
        </p:nvGraphicFramePr>
        <p:xfrm>
          <a:off x="3021662" y="1626929"/>
          <a:ext cx="6812604" cy="4457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681EE5A5-2F4B-A460-8614-D05A72046D8D}"/>
              </a:ext>
            </a:extLst>
          </p:cNvPr>
          <p:cNvSpPr/>
          <p:nvPr/>
        </p:nvSpPr>
        <p:spPr>
          <a:xfrm>
            <a:off x="9351390" y="2205872"/>
            <a:ext cx="2677212" cy="2922480"/>
          </a:xfrm>
          <a:prstGeom prst="wedgeRoundRectCallout">
            <a:avLst>
              <a:gd name="adj1" fmla="val -63015"/>
              <a:gd name="adj2" fmla="val -49022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Some IAF requirements exceed those in IESSA: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Competence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Prohibited consultancy services for all assurance clients (not just PIEs)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Certification committees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Annual accreditation assessments</a:t>
            </a:r>
          </a:p>
        </p:txBody>
      </p:sp>
    </p:spTree>
    <p:extLst>
      <p:ext uri="{BB962C8B-B14F-4D97-AF65-F5344CB8AC3E}">
        <p14:creationId xmlns:p14="http://schemas.microsoft.com/office/powerpoint/2010/main" val="353783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1E32F-F29D-F953-AC05-79F1E48F0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Proposed Actions to Address the Gaps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7A8B64-26A0-A4DF-325A-69BE1F52E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D7F312-A573-E988-D2FF-6C4ED0DF6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3F92F26-63B7-7DBE-BA8E-288472FE78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0689555"/>
              </p:ext>
            </p:extLst>
          </p:nvPr>
        </p:nvGraphicFramePr>
        <p:xfrm>
          <a:off x="704088" y="1828800"/>
          <a:ext cx="10835640" cy="433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277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5A353-81F7-37DA-4718-CE1972E01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Proposed Next Steps &amp; Estimated Timing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C3828F-2379-B038-5B99-C8FF11098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9B0111-59EE-443F-C328-341D947B5B79}"/>
              </a:ext>
            </a:extLst>
          </p:cNvPr>
          <p:cNvGrpSpPr/>
          <p:nvPr/>
        </p:nvGrpSpPr>
        <p:grpSpPr>
          <a:xfrm>
            <a:off x="812216" y="1796446"/>
            <a:ext cx="7969554" cy="608410"/>
            <a:chOff x="533075" y="543841"/>
            <a:chExt cx="7463059" cy="44280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B1933C2-9296-EB6A-2DAF-9E3E18EC7347}"/>
                </a:ext>
              </a:extLst>
            </p:cNvPr>
            <p:cNvSpPr/>
            <p:nvPr/>
          </p:nvSpPr>
          <p:spPr>
            <a:xfrm>
              <a:off x="533075" y="543841"/>
              <a:ext cx="7463059" cy="442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: Rounded Corners 4">
              <a:extLst>
                <a:ext uri="{FF2B5EF4-FFF2-40B4-BE49-F238E27FC236}">
                  <a16:creationId xmlns:a16="http://schemas.microsoft.com/office/drawing/2014/main" id="{AE110C37-DB0B-7EB7-6028-C2AA06379B1B}"/>
                </a:ext>
              </a:extLst>
            </p:cNvPr>
            <p:cNvSpPr txBox="1"/>
            <p:nvPr/>
          </p:nvSpPr>
          <p:spPr>
            <a:xfrm>
              <a:off x="554691" y="565457"/>
              <a:ext cx="7419827" cy="399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2086" tIns="0" rIns="282086" bIns="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IAF to complete its mapping to final IESSA and IESBA to review IAF’s evaluations and identified gaps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BBD4E65-5832-FCEB-C8CB-F72609E40382}"/>
              </a:ext>
            </a:extLst>
          </p:cNvPr>
          <p:cNvGrpSpPr/>
          <p:nvPr/>
        </p:nvGrpSpPr>
        <p:grpSpPr>
          <a:xfrm>
            <a:off x="812216" y="2731119"/>
            <a:ext cx="7946471" cy="590400"/>
            <a:chOff x="533075" y="884041"/>
            <a:chExt cx="7463059" cy="44280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820F5EF-BA1E-9F05-922F-1E0545077563}"/>
                </a:ext>
              </a:extLst>
            </p:cNvPr>
            <p:cNvSpPr/>
            <p:nvPr/>
          </p:nvSpPr>
          <p:spPr>
            <a:xfrm>
              <a:off x="533075" y="884041"/>
              <a:ext cx="7463059" cy="442800"/>
            </a:xfrm>
            <a:prstGeom prst="roundRect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Rectangle: Rounded Corners 4">
              <a:extLst>
                <a:ext uri="{FF2B5EF4-FFF2-40B4-BE49-F238E27FC236}">
                  <a16:creationId xmlns:a16="http://schemas.microsoft.com/office/drawing/2014/main" id="{4FCB4D70-622F-4915-B31B-1A67D0A005E8}"/>
                </a:ext>
              </a:extLst>
            </p:cNvPr>
            <p:cNvSpPr txBox="1"/>
            <p:nvPr/>
          </p:nvSpPr>
          <p:spPr>
            <a:xfrm>
              <a:off x="554691" y="905657"/>
              <a:ext cx="7419827" cy="399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2086" tIns="0" rIns="282086" bIns="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IAF working document summarizing gaps and process to address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302B44-1D24-01CE-1AFE-2A0C18023C2F}"/>
              </a:ext>
            </a:extLst>
          </p:cNvPr>
          <p:cNvGrpSpPr/>
          <p:nvPr/>
        </p:nvGrpSpPr>
        <p:grpSpPr>
          <a:xfrm>
            <a:off x="812216" y="3643823"/>
            <a:ext cx="7969554" cy="590400"/>
            <a:chOff x="533075" y="897542"/>
            <a:chExt cx="7463059" cy="59040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28A293-28AC-D047-3F5D-19EFE9AAF5D8}"/>
                </a:ext>
              </a:extLst>
            </p:cNvPr>
            <p:cNvSpPr/>
            <p:nvPr/>
          </p:nvSpPr>
          <p:spPr>
            <a:xfrm>
              <a:off x="533075" y="897542"/>
              <a:ext cx="7463059" cy="590400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39025765-C75A-BB30-2998-95A274670A3D}"/>
                </a:ext>
              </a:extLst>
            </p:cNvPr>
            <p:cNvSpPr txBox="1"/>
            <p:nvPr/>
          </p:nvSpPr>
          <p:spPr>
            <a:xfrm>
              <a:off x="561896" y="926363"/>
              <a:ext cx="7405417" cy="532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2086" tIns="0" rIns="282086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Joint factual statement from the IESBA, IAF, and TIC Council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4BEB576-FA66-83B4-44C9-2FCF2E9CF817}"/>
              </a:ext>
            </a:extLst>
          </p:cNvPr>
          <p:cNvGrpSpPr/>
          <p:nvPr/>
        </p:nvGrpSpPr>
        <p:grpSpPr>
          <a:xfrm>
            <a:off x="812217" y="4556527"/>
            <a:ext cx="7969553" cy="590400"/>
            <a:chOff x="533075" y="1351142"/>
            <a:chExt cx="7463059" cy="590400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958C407-6A5F-197B-A042-E160A2F083ED}"/>
                </a:ext>
              </a:extLst>
            </p:cNvPr>
            <p:cNvSpPr/>
            <p:nvPr/>
          </p:nvSpPr>
          <p:spPr>
            <a:xfrm>
              <a:off x="533075" y="1351142"/>
              <a:ext cx="7463059" cy="59040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: Rounded Corners 4">
              <a:extLst>
                <a:ext uri="{FF2B5EF4-FFF2-40B4-BE49-F238E27FC236}">
                  <a16:creationId xmlns:a16="http://schemas.microsoft.com/office/drawing/2014/main" id="{50B43D20-0C76-F22E-616A-D9A9C657B207}"/>
                </a:ext>
              </a:extLst>
            </p:cNvPr>
            <p:cNvSpPr txBox="1"/>
            <p:nvPr/>
          </p:nvSpPr>
          <p:spPr>
            <a:xfrm>
              <a:off x="561896" y="1379963"/>
              <a:ext cx="7405417" cy="532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2086" tIns="0" rIns="282086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Development of a program/scheme (refer next slide)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2C046F2-9C2C-EDD0-2BF1-5ED49D67581F}"/>
              </a:ext>
            </a:extLst>
          </p:cNvPr>
          <p:cNvGrpSpPr/>
          <p:nvPr/>
        </p:nvGrpSpPr>
        <p:grpSpPr>
          <a:xfrm>
            <a:off x="812217" y="5469231"/>
            <a:ext cx="7969553" cy="590400"/>
            <a:chOff x="533075" y="1804742"/>
            <a:chExt cx="7463059" cy="590400"/>
          </a:xfrm>
          <a:solidFill>
            <a:schemeClr val="accent6">
              <a:lumMod val="75000"/>
            </a:schemeClr>
          </a:solidFill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F226C3E-1D91-9105-8267-6D5B8C6AD329}"/>
                </a:ext>
              </a:extLst>
            </p:cNvPr>
            <p:cNvSpPr/>
            <p:nvPr/>
          </p:nvSpPr>
          <p:spPr>
            <a:xfrm>
              <a:off x="533075" y="1804742"/>
              <a:ext cx="7463059" cy="5904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Rectangle: Rounded Corners 4">
              <a:extLst>
                <a:ext uri="{FF2B5EF4-FFF2-40B4-BE49-F238E27FC236}">
                  <a16:creationId xmlns:a16="http://schemas.microsoft.com/office/drawing/2014/main" id="{E58A177F-6E0D-06B8-C1EA-B6A20AEF5F99}"/>
                </a:ext>
              </a:extLst>
            </p:cNvPr>
            <p:cNvSpPr txBox="1"/>
            <p:nvPr/>
          </p:nvSpPr>
          <p:spPr>
            <a:xfrm>
              <a:off x="561896" y="1833563"/>
              <a:ext cx="7405417" cy="532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2086" tIns="0" rIns="282086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Training accreditation bodies and conformity assessment bodies</a:t>
              </a:r>
            </a:p>
          </p:txBody>
        </p:sp>
      </p:grp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9152435-71C7-A8F4-2335-674DC9B3F4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3908909"/>
              </p:ext>
            </p:extLst>
          </p:nvPr>
        </p:nvGraphicFramePr>
        <p:xfrm>
          <a:off x="8107052" y="1796446"/>
          <a:ext cx="4694549" cy="4263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3209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D74D5-B324-9E0F-3BA7-2DB7055CB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Development of a Program/Scheme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FD0AE9-31E3-E7D7-1A55-7D0675E89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DD8D9E3-0539-C19B-043A-9337271494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1401455"/>
              </p:ext>
            </p:extLst>
          </p:nvPr>
        </p:nvGraphicFramePr>
        <p:xfrm>
          <a:off x="2032000" y="1440749"/>
          <a:ext cx="8128000" cy="4844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C261418D-4ECB-6544-89D5-572F5210C5D1}"/>
              </a:ext>
            </a:extLst>
          </p:cNvPr>
          <p:cNvSpPr/>
          <p:nvPr/>
        </p:nvSpPr>
        <p:spPr>
          <a:xfrm>
            <a:off x="2032000" y="3696510"/>
            <a:ext cx="2111984" cy="1912553"/>
          </a:xfrm>
          <a:prstGeom prst="wedgeRectCallout">
            <a:avLst>
              <a:gd name="adj1" fmla="val -567"/>
              <a:gd name="adj2" fmla="val -62385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/>
              <a:t>The program would:</a:t>
            </a:r>
          </a:p>
          <a:p>
            <a:pPr marL="342900" indent="-342900">
              <a:buAutoNum type="arabicParenR"/>
            </a:pPr>
            <a:r>
              <a:rPr lang="en-US" sz="1500"/>
              <a:t>Require compliance with ISSA 5000</a:t>
            </a:r>
          </a:p>
          <a:p>
            <a:pPr marL="342900" indent="-342900">
              <a:buAutoNum type="arabicParenR"/>
            </a:pPr>
            <a:r>
              <a:rPr lang="en-US" sz="1500"/>
              <a:t>Refer to IESSA requirements (gaps)</a:t>
            </a:r>
          </a:p>
          <a:p>
            <a:pPr marL="342900" indent="-342900">
              <a:buAutoNum type="arabicParenR"/>
            </a:pPr>
            <a:r>
              <a:rPr lang="en-US" sz="1500"/>
              <a:t>Refer to ISQMs requirements (gaps)</a:t>
            </a:r>
          </a:p>
        </p:txBody>
      </p:sp>
    </p:spTree>
    <p:extLst>
      <p:ext uri="{BB962C8B-B14F-4D97-AF65-F5344CB8AC3E}">
        <p14:creationId xmlns:p14="http://schemas.microsoft.com/office/powerpoint/2010/main" val="2885429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91F429-EB10-3897-207B-7B039E239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6" y="450871"/>
            <a:ext cx="5407650" cy="676275"/>
          </a:xfrm>
        </p:spPr>
        <p:txBody>
          <a:bodyPr>
            <a:noAutofit/>
          </a:bodyPr>
          <a:lstStyle/>
          <a:p>
            <a:r>
              <a:rPr lang="en-US" sz="3200"/>
              <a:t>IESBA Members are asked to: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40B829-5BFB-FCA4-9E08-666AAC47D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2566" y="1706033"/>
            <a:ext cx="5307066" cy="4978231"/>
          </a:xfrm>
        </p:spPr>
        <p:txBody>
          <a:bodyPr>
            <a:normAutofit/>
          </a:bodyPr>
          <a:lstStyle/>
          <a:p>
            <a:pPr marR="0" lvl="0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sz="2600" kern="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Share comments or reactions in light of the update on IESBA staff’s engagement with IAF.</a:t>
            </a:r>
            <a:endParaRPr lang="en-US" sz="260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Graphic 9" descr="Questions with solid fill">
            <a:extLst>
              <a:ext uri="{FF2B5EF4-FFF2-40B4-BE49-F238E27FC236}">
                <a16:creationId xmlns:a16="http://schemas.microsoft.com/office/drawing/2014/main" id="{50EBDA19-D144-63DF-7722-7E0E82BA04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7413" y="5067124"/>
            <a:ext cx="1865933" cy="186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981575"/>
      </p:ext>
    </p:extLst>
  </p:cSld>
  <p:clrMapOvr>
    <a:masterClrMapping/>
  </p:clrMapOvr>
</p:sld>
</file>

<file path=ppt/theme/theme1.xml><?xml version="1.0" encoding="utf-8"?>
<a:theme xmlns:a="http://schemas.openxmlformats.org/drawingml/2006/main" name="IFEA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548272DD-FECD-4844-A19F-5DCDA39A4CC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AASB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9D7B1F9D-A54F-448D-9638-30A02FCD5634}"/>
    </a:ext>
  </a:extLst>
</a:theme>
</file>

<file path=ppt/theme/theme3.xml><?xml version="1.0" encoding="utf-8"?>
<a:theme xmlns:a="http://schemas.openxmlformats.org/drawingml/2006/main" name="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ppt/theme/theme4.xml><?xml version="1.0" encoding="utf-8"?>
<a:theme xmlns:a="http://schemas.openxmlformats.org/drawingml/2006/main" name="IAASB and IESBA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FD7CDFB-E2C3-4988-8A27-ADEF6B7C5CD8}"/>
    </a:ext>
  </a:extLst>
</a:theme>
</file>

<file path=ppt/theme/theme5.xml><?xml version="1.0" encoding="utf-8"?>
<a:theme xmlns:a="http://schemas.openxmlformats.org/drawingml/2006/main" name="Opening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D1C4476-98D1-4F0A-97CA-D4F06F4D8311}"/>
    </a:ext>
  </a:extLst>
</a:theme>
</file>

<file path=ppt/theme/theme6.xml><?xml version="1.0" encoding="utf-8"?>
<a:theme xmlns:a="http://schemas.openxmlformats.org/drawingml/2006/main" name="Break or transition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7932F37A-F6F6-484B-ABB8-F4E814A33070}"/>
    </a:ext>
  </a:extLst>
</a:theme>
</file>

<file path=ppt/theme/theme7.xml><?xml version="1.0" encoding="utf-8"?>
<a:theme xmlns:a="http://schemas.openxmlformats.org/drawingml/2006/main" name="Break or transition slides 2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0C3CF62-A4F7-407C-AF9B-5F72F541A5C0}"/>
    </a:ext>
  </a:extLst>
</a:theme>
</file>

<file path=ppt/theme/theme8.xml><?xml version="1.0" encoding="utf-8"?>
<a:theme xmlns:a="http://schemas.openxmlformats.org/drawingml/2006/main" name="Closing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A5F27197-D377-460A-A52F-D40813B58F6B}"/>
    </a:ext>
  </a:extLst>
</a:theme>
</file>

<file path=ppt/theme/theme9.xml><?xml version="1.0" encoding="utf-8"?>
<a:theme xmlns:a="http://schemas.openxmlformats.org/drawingml/2006/main" name="1_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C41586EC55CD4D8FDA4CD9BD52FDEE" ma:contentTypeVersion="8" ma:contentTypeDescription="Create a new document." ma:contentTypeScope="" ma:versionID="c8657e203a4695549509ef1780ea706f">
  <xsd:schema xmlns:xsd="http://www.w3.org/2001/XMLSchema" xmlns:xs="http://www.w3.org/2001/XMLSchema" xmlns:p="http://schemas.microsoft.com/office/2006/metadata/properties" xmlns:ns2="90e58826-eaea-4377-ac67-ac05beee25ec" targetNamespace="http://schemas.microsoft.com/office/2006/metadata/properties" ma:root="true" ma:fieldsID="1d4d33c620c547e461a402efac9c0a72" ns2:_="">
    <xsd:import namespace="90e58826-eaea-4377-ac67-ac05beee25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e58826-eaea-4377-ac67-ac05beee2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9FC3F9-3EF9-4814-BC86-072A3112063D}">
  <ds:schemaRefs>
    <ds:schemaRef ds:uri="90e58826-eaea-4377-ac67-ac05beee25e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F838CB8-0881-406E-A9B8-51DD25DC81A4}">
  <ds:schemaRefs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90e58826-eaea-4377-ac67-ac05beee25ec"/>
  </ds:schemaRefs>
</ds:datastoreItem>
</file>

<file path=customXml/itemProps3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IFEA slides</Template>
  <TotalTime>44</TotalTime>
  <Words>673</Words>
  <Application>Microsoft Office PowerPoint</Application>
  <PresentationFormat>Widescreen</PresentationFormat>
  <Paragraphs>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IFEA slides</vt:lpstr>
      <vt:lpstr>IAASB slides</vt:lpstr>
      <vt:lpstr>IESBA slides</vt:lpstr>
      <vt:lpstr>IAASB and IESBA</vt:lpstr>
      <vt:lpstr>Opening slides</vt:lpstr>
      <vt:lpstr>Break or transition slides</vt:lpstr>
      <vt:lpstr>Break or transition slides 2</vt:lpstr>
      <vt:lpstr>Closing slides</vt:lpstr>
      <vt:lpstr>1_IESBA slides</vt:lpstr>
      <vt:lpstr>Adoption &amp; Implementation – Engagement with IAF</vt:lpstr>
      <vt:lpstr>Background to the IAF Meeting 27-28 Feb</vt:lpstr>
      <vt:lpstr>Meeting Attendees and Objectives </vt:lpstr>
      <vt:lpstr>Compliance with ISSA 5000 and the IESSA</vt:lpstr>
      <vt:lpstr>IAF’s Mapping to the IESSA</vt:lpstr>
      <vt:lpstr>Proposed Actions to Address the Gaps</vt:lpstr>
      <vt:lpstr>Proposed Next Steps &amp; Estimated Timing</vt:lpstr>
      <vt:lpstr>Development of a Program/Scheme</vt:lpstr>
      <vt:lpstr>IESBA Members are asked to: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 Cosgrove</dc:creator>
  <cp:lastModifiedBy>Jon Reid</cp:lastModifiedBy>
  <cp:revision>2</cp:revision>
  <dcterms:created xsi:type="dcterms:W3CDTF">2025-02-11T15:55:47Z</dcterms:created>
  <dcterms:modified xsi:type="dcterms:W3CDTF">2025-03-07T15:08:48Z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0x010100A8C41586EC55CD4D8FDA4CD9BD52FDEE</vt:lpwstr>
  </property>
  <property fmtid="{D5CDD505-2E9C-101B-9397-08002B2CF9AE}" pid="3" name="MediaServiceImageTags">
    <vt:lpwstr/>
  </property>
</Properties>
</file>