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4.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5.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6.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4"/>
    <p:sldMasterId id="2147483677" r:id="rId5"/>
    <p:sldMasterId id="2147483685" r:id="rId6"/>
    <p:sldMasterId id="2147483747" r:id="rId7"/>
    <p:sldMasterId id="2147483711" r:id="rId8"/>
    <p:sldMasterId id="2147483717" r:id="rId9"/>
    <p:sldMasterId id="2147483726" r:id="rId10"/>
  </p:sldMasterIdLst>
  <p:notesMasterIdLst>
    <p:notesMasterId r:id="rId20"/>
  </p:notesMasterIdLst>
  <p:sldIdLst>
    <p:sldId id="268" r:id="rId11"/>
    <p:sldId id="313" r:id="rId12"/>
    <p:sldId id="314" r:id="rId13"/>
    <p:sldId id="315" r:id="rId14"/>
    <p:sldId id="316" r:id="rId15"/>
    <p:sldId id="317" r:id="rId16"/>
    <p:sldId id="318" r:id="rId17"/>
    <p:sldId id="297" r:id="rId18"/>
    <p:sldId id="28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ESBA" id="{C7A6A806-A4F1-574B-9F2E-E15B44EE21E0}">
          <p14:sldIdLst>
            <p14:sldId id="268"/>
            <p14:sldId id="313"/>
            <p14:sldId id="314"/>
            <p14:sldId id="315"/>
            <p14:sldId id="316"/>
            <p14:sldId id="317"/>
            <p14:sldId id="318"/>
            <p14:sldId id="297"/>
            <p14:sldId id="28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5E7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CBB42C1-3A15-2FAE-25A6-74BC35E970ED}" v="16" dt="2025-03-11T21:04:20.605"/>
    <p1510:client id="{BEDA428E-20AC-4A85-899F-F3417C115266}" v="7" dt="2025-03-11T18:47:15.11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1" d="100"/>
          <a:sy n="101" d="100"/>
        </p:scale>
        <p:origin x="87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theme" Target="theme/theme1.xml"/><Relationship Id="rId10" Type="http://schemas.openxmlformats.org/officeDocument/2006/relationships/slideMaster" Target="slideMasters/slideMaster7.xml"/><Relationship Id="rId19" Type="http://schemas.openxmlformats.org/officeDocument/2006/relationships/slide" Target="slides/slide9.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9D0781-142E-CC49-A611-A51DCE654331}" type="datetimeFigureOut">
              <a:rPr lang="en-US" smtClean="0"/>
              <a:t>3/12/2025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D7B25E-7D87-DB4C-BF4D-098E9D284492}" type="slidenum">
              <a:rPr lang="en-US" smtClean="0"/>
              <a:t>‹#›</a:t>
            </a:fld>
            <a:endParaRPr lang="en-US"/>
          </a:p>
        </p:txBody>
      </p:sp>
    </p:spTree>
    <p:extLst>
      <p:ext uri="{BB962C8B-B14F-4D97-AF65-F5344CB8AC3E}">
        <p14:creationId xmlns:p14="http://schemas.microsoft.com/office/powerpoint/2010/main" val="295220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7.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Master" Target="../slideMasters/slideMaster7.xml"/><Relationship Id="rId5" Type="http://schemas.openxmlformats.org/officeDocument/2006/relationships/hyperlink" Target="https://www.ifac.org/who-we-are/operations" TargetMode="External"/><Relationship Id="rId4" Type="http://schemas.openxmlformats.org/officeDocument/2006/relationships/image" Target="../media/image13.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7.xml"/><Relationship Id="rId5" Type="http://schemas.openxmlformats.org/officeDocument/2006/relationships/hyperlink" Target="https://www.ifac.org/who-we-are/operations" TargetMode="External"/><Relationship Id="rId4" Type="http://schemas.openxmlformats.org/officeDocument/2006/relationships/image" Target="../media/image4.pn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7.xml"/><Relationship Id="rId6" Type="http://schemas.openxmlformats.org/officeDocument/2006/relationships/hyperlink" Target="https://www.ifac.org/who-we-are/operations" TargetMode="External"/><Relationship Id="rId5" Type="http://schemas.openxmlformats.org/officeDocument/2006/relationships/image" Target="../media/image2.png"/><Relationship Id="rId4" Type="http://schemas.openxmlformats.org/officeDocument/2006/relationships/image" Target="../media/image16.pn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7.xml"/><Relationship Id="rId6" Type="http://schemas.openxmlformats.org/officeDocument/2006/relationships/hyperlink" Target="https://www.ifac.org/who-we-are/operations" TargetMode="External"/><Relationship Id="rId5" Type="http://schemas.openxmlformats.org/officeDocument/2006/relationships/image" Target="../media/image3.png"/><Relationship Id="rId4" Type="http://schemas.openxmlformats.org/officeDocument/2006/relationships/image" Target="../media/image16.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FEA Overview">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FDDF8F8-1DAA-1AC4-939D-2B8FE9DCC6BB}"/>
              </a:ext>
            </a:extLst>
          </p:cNvPr>
          <p:cNvSpPr/>
          <p:nvPr userDrawn="1"/>
        </p:nvSpPr>
        <p:spPr>
          <a:xfrm>
            <a:off x="0" y="0"/>
            <a:ext cx="12192000" cy="6858000"/>
          </a:xfrm>
          <a:prstGeom prst="rect">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11" name="Picture 10" descr="A logo with a white circle and blue design&#10;&#10;Description automatically generated">
            <a:extLst>
              <a:ext uri="{FF2B5EF4-FFF2-40B4-BE49-F238E27FC236}">
                <a16:creationId xmlns:a16="http://schemas.microsoft.com/office/drawing/2014/main" id="{D398E4A3-EAC0-0BE6-2F4B-EFA6998C6A59}"/>
              </a:ext>
            </a:extLst>
          </p:cNvPr>
          <p:cNvPicPr>
            <a:picLocks noChangeAspect="1"/>
          </p:cNvPicPr>
          <p:nvPr userDrawn="1"/>
        </p:nvPicPr>
        <p:blipFill rotWithShape="1">
          <a:blip r:embed="rId2"/>
          <a:srcRect b="49344"/>
          <a:stretch/>
        </p:blipFill>
        <p:spPr>
          <a:xfrm>
            <a:off x="4876874" y="396606"/>
            <a:ext cx="2438252" cy="1339114"/>
          </a:xfrm>
          <a:prstGeom prst="rect">
            <a:avLst/>
          </a:prstGeom>
        </p:spPr>
      </p:pic>
      <p:sp>
        <p:nvSpPr>
          <p:cNvPr id="5" name="Rectangle 4">
            <a:extLst>
              <a:ext uri="{FF2B5EF4-FFF2-40B4-BE49-F238E27FC236}">
                <a16:creationId xmlns:a16="http://schemas.microsoft.com/office/drawing/2014/main" id="{559A9608-5C86-CC69-15F6-AF3953B92D46}"/>
              </a:ext>
            </a:extLst>
          </p:cNvPr>
          <p:cNvSpPr/>
          <p:nvPr userDrawn="1"/>
        </p:nvSpPr>
        <p:spPr>
          <a:xfrm>
            <a:off x="-1" y="1828801"/>
            <a:ext cx="12192001" cy="4114800"/>
          </a:xfrm>
          <a:prstGeom prst="rect">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9D614246-A301-C812-8C3E-0AEB84D73924}"/>
              </a:ext>
            </a:extLst>
          </p:cNvPr>
          <p:cNvSpPr txBox="1"/>
          <p:nvPr userDrawn="1"/>
        </p:nvSpPr>
        <p:spPr>
          <a:xfrm>
            <a:off x="1820091" y="3057085"/>
            <a:ext cx="8751026" cy="2416046"/>
          </a:xfrm>
          <a:prstGeom prst="rect">
            <a:avLst/>
          </a:prstGeom>
          <a:noFill/>
        </p:spPr>
        <p:txBody>
          <a:bodyPr wrap="square" rtlCol="0">
            <a:spAutoFit/>
          </a:bodyPr>
          <a:lstStyle/>
          <a:p>
            <a:pPr algn="ctr">
              <a:lnSpc>
                <a:spcPct val="150000"/>
              </a:lnSpc>
            </a:pPr>
            <a:r>
              <a:rPr lang="en-US" sz="1800" b="0" i="0" spc="0" baseline="0">
                <a:solidFill>
                  <a:schemeClr val="accent1"/>
                </a:solidFill>
                <a:effectLst/>
                <a:latin typeface="Calibri Light" panose="020F0302020204030204" pitchFamily="34" charset="0"/>
                <a:cs typeface="Calibri Light" panose="020F0302020204030204" pitchFamily="34" charset="0"/>
              </a:rPr>
              <a:t>The International Foundation for Ethics and Audit (IFEA) is a nonprofit organization dedicated to promoting high-quality, international standards in the areas of ethics, audit, and assurance, with the aim of serving the public good. IFEA accomplishes its mission through its two standard-setting bodies, the International Auditing and Assurance Standards Board (IAASB) and the International Ethics Standards Board for Accountants (IESBA).</a:t>
            </a:r>
          </a:p>
          <a:p>
            <a:endParaRPr lang="en-US" sz="1600">
              <a:solidFill>
                <a:schemeClr val="accent1"/>
              </a:solidFill>
            </a:endParaRPr>
          </a:p>
        </p:txBody>
      </p:sp>
      <p:sp>
        <p:nvSpPr>
          <p:cNvPr id="10" name="TextBox 9">
            <a:extLst>
              <a:ext uri="{FF2B5EF4-FFF2-40B4-BE49-F238E27FC236}">
                <a16:creationId xmlns:a16="http://schemas.microsoft.com/office/drawing/2014/main" id="{DF0A1493-6F9D-207E-E573-E4621BFDDE30}"/>
              </a:ext>
            </a:extLst>
          </p:cNvPr>
          <p:cNvSpPr txBox="1"/>
          <p:nvPr userDrawn="1"/>
        </p:nvSpPr>
        <p:spPr>
          <a:xfrm>
            <a:off x="0" y="2340192"/>
            <a:ext cx="12192000" cy="98488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000" b="1" i="0">
                <a:solidFill>
                  <a:schemeClr val="accent1"/>
                </a:solidFill>
                <a:effectLst/>
                <a:latin typeface="Calibri" panose="020F0502020204030204" pitchFamily="34" charset="0"/>
                <a:cs typeface="Calibri" panose="020F0502020204030204" pitchFamily="34" charset="0"/>
              </a:rPr>
              <a:t>IFEA</a:t>
            </a:r>
          </a:p>
          <a:p>
            <a:endParaRPr lang="en-US"/>
          </a:p>
        </p:txBody>
      </p:sp>
    </p:spTree>
    <p:extLst>
      <p:ext uri="{BB962C8B-B14F-4D97-AF65-F5344CB8AC3E}">
        <p14:creationId xmlns:p14="http://schemas.microsoft.com/office/powerpoint/2010/main" val="15322315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AASB Overview">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FDDF8F8-1DAA-1AC4-939D-2B8FE9DCC6BB}"/>
              </a:ext>
            </a:extLst>
          </p:cNvPr>
          <p:cNvSpPr/>
          <p:nvPr userDrawn="1"/>
        </p:nvSpPr>
        <p:spPr>
          <a:xfrm>
            <a:off x="0" y="0"/>
            <a:ext cx="12192000" cy="6858000"/>
          </a:xfrm>
          <a:prstGeom prst="rect">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2" name="Picture 1" descr="A black background with blue text&#10;&#10;Description automatically generated">
            <a:extLst>
              <a:ext uri="{FF2B5EF4-FFF2-40B4-BE49-F238E27FC236}">
                <a16:creationId xmlns:a16="http://schemas.microsoft.com/office/drawing/2014/main" id="{AA214976-CBA0-A1D5-F9B2-58760B53489A}"/>
              </a:ext>
            </a:extLst>
          </p:cNvPr>
          <p:cNvPicPr>
            <a:picLocks noChangeAspect="1"/>
          </p:cNvPicPr>
          <p:nvPr userDrawn="1"/>
        </p:nvPicPr>
        <p:blipFill rotWithShape="1">
          <a:blip r:embed="rId2"/>
          <a:srcRect l="3621" t="9534" r="69630" b="17595"/>
          <a:stretch/>
        </p:blipFill>
        <p:spPr>
          <a:xfrm>
            <a:off x="5447084" y="528809"/>
            <a:ext cx="1297833" cy="1232397"/>
          </a:xfrm>
          <a:prstGeom prst="rect">
            <a:avLst/>
          </a:prstGeom>
        </p:spPr>
      </p:pic>
      <p:sp>
        <p:nvSpPr>
          <p:cNvPr id="5" name="Rectangle 4">
            <a:extLst>
              <a:ext uri="{FF2B5EF4-FFF2-40B4-BE49-F238E27FC236}">
                <a16:creationId xmlns:a16="http://schemas.microsoft.com/office/drawing/2014/main" id="{559A9608-5C86-CC69-15F6-AF3953B92D46}"/>
              </a:ext>
            </a:extLst>
          </p:cNvPr>
          <p:cNvSpPr/>
          <p:nvPr userDrawn="1"/>
        </p:nvSpPr>
        <p:spPr>
          <a:xfrm>
            <a:off x="-1" y="1828800"/>
            <a:ext cx="12192001" cy="4114800"/>
          </a:xfrm>
          <a:prstGeom prst="rect">
            <a:avLst/>
          </a:pr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9D614246-A301-C812-8C3E-0AEB84D73924}"/>
              </a:ext>
            </a:extLst>
          </p:cNvPr>
          <p:cNvSpPr txBox="1"/>
          <p:nvPr userDrawn="1"/>
        </p:nvSpPr>
        <p:spPr>
          <a:xfrm>
            <a:off x="1703943" y="3452640"/>
            <a:ext cx="8784115" cy="1615827"/>
          </a:xfrm>
          <a:prstGeom prst="rect">
            <a:avLst/>
          </a:prstGeom>
          <a:noFill/>
        </p:spPr>
        <p:txBody>
          <a:bodyPr wrap="square" rtlCol="0">
            <a:spAutoFit/>
          </a:bodyPr>
          <a:lstStyle/>
          <a:p>
            <a:pPr algn="ctr">
              <a:lnSpc>
                <a:spcPct val="150000"/>
              </a:lnSpc>
            </a:pPr>
            <a:r>
              <a:rPr lang="en-US" b="0" i="0">
                <a:solidFill>
                  <a:schemeClr val="accent1"/>
                </a:solidFill>
                <a:effectLst/>
                <a:latin typeface="Calibri Light" panose="020F0302020204030204" pitchFamily="34" charset="0"/>
                <a:cs typeface="Calibri Light" panose="020F0302020204030204" pitchFamily="34" charset="0"/>
              </a:rPr>
              <a:t>The International Auditing and Assurance Standards Board sets</a:t>
            </a:r>
          </a:p>
          <a:p>
            <a:pPr algn="ctr">
              <a:lnSpc>
                <a:spcPct val="150000"/>
              </a:lnSpc>
            </a:pPr>
            <a:r>
              <a:rPr lang="en-US" b="0" i="0">
                <a:solidFill>
                  <a:schemeClr val="accent1"/>
                </a:solidFill>
                <a:effectLst/>
                <a:latin typeface="Calibri Light" panose="020F0302020204030204" pitchFamily="34" charset="0"/>
                <a:cs typeface="Calibri Light" panose="020F0302020204030204" pitchFamily="34" charset="0"/>
              </a:rPr>
              <a:t>high-quality international standards for auditing, assurance, and quality</a:t>
            </a:r>
          </a:p>
          <a:p>
            <a:pPr algn="ctr">
              <a:lnSpc>
                <a:spcPct val="150000"/>
              </a:lnSpc>
            </a:pPr>
            <a:r>
              <a:rPr lang="en-US" b="0" i="0">
                <a:solidFill>
                  <a:schemeClr val="accent1"/>
                </a:solidFill>
                <a:effectLst/>
                <a:latin typeface="Calibri Light" panose="020F0302020204030204" pitchFamily="34" charset="0"/>
                <a:cs typeface="Calibri Light" panose="020F0302020204030204" pitchFamily="34" charset="0"/>
              </a:rPr>
              <a:t>management that strengthen public confidence in the global profession.</a:t>
            </a:r>
          </a:p>
          <a:p>
            <a:endParaRPr lang="en-US"/>
          </a:p>
        </p:txBody>
      </p:sp>
      <p:sp>
        <p:nvSpPr>
          <p:cNvPr id="3" name="TextBox 2">
            <a:extLst>
              <a:ext uri="{FF2B5EF4-FFF2-40B4-BE49-F238E27FC236}">
                <a16:creationId xmlns:a16="http://schemas.microsoft.com/office/drawing/2014/main" id="{EB97B65D-AC43-3479-B897-2D594F017481}"/>
              </a:ext>
            </a:extLst>
          </p:cNvPr>
          <p:cNvSpPr txBox="1"/>
          <p:nvPr userDrawn="1"/>
        </p:nvSpPr>
        <p:spPr>
          <a:xfrm>
            <a:off x="0" y="2566930"/>
            <a:ext cx="12192000" cy="98488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000" b="1" i="0">
                <a:solidFill>
                  <a:schemeClr val="accent1"/>
                </a:solidFill>
                <a:effectLst/>
                <a:latin typeface="Calibri" panose="020F0502020204030204" pitchFamily="34" charset="0"/>
                <a:cs typeface="Calibri" panose="020F0502020204030204" pitchFamily="34" charset="0"/>
              </a:rPr>
              <a:t>IAASB</a:t>
            </a:r>
          </a:p>
          <a:p>
            <a:endParaRPr lang="en-US"/>
          </a:p>
        </p:txBody>
      </p:sp>
    </p:spTree>
    <p:extLst>
      <p:ext uri="{BB962C8B-B14F-4D97-AF65-F5344CB8AC3E}">
        <p14:creationId xmlns:p14="http://schemas.microsoft.com/office/powerpoint/2010/main" val="18957644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AASB Single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Text</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699" y="1828800"/>
            <a:ext cx="10134601"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3" name="Rectangle 2">
            <a:extLst>
              <a:ext uri="{FF2B5EF4-FFF2-40B4-BE49-F238E27FC236}">
                <a16:creationId xmlns:a16="http://schemas.microsoft.com/office/drawing/2014/main" id="{1DC415EB-A487-D16E-226A-55CB1BAFF30B}"/>
              </a:ext>
            </a:extLst>
          </p:cNvPr>
          <p:cNvSpPr/>
          <p:nvPr userDrawn="1"/>
        </p:nvSpPr>
        <p:spPr>
          <a:xfrm>
            <a:off x="-1" y="432487"/>
            <a:ext cx="12192001" cy="1161536"/>
          </a:xfrm>
          <a:prstGeom prst="rect">
            <a:avLst/>
          </a:prstGeom>
          <a:solidFill>
            <a:schemeClr val="accent3">
              <a:lumMod val="40000"/>
              <a:lumOff val="60000"/>
              <a:alpha val="3029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76801431"/>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AASB Text - 2 Column">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BCD19FE-E24B-5B6B-1EF8-3FFD17CAAFFD}"/>
              </a:ext>
            </a:extLst>
          </p:cNvPr>
          <p:cNvSpPr/>
          <p:nvPr userDrawn="1"/>
        </p:nvSpPr>
        <p:spPr>
          <a:xfrm>
            <a:off x="-1" y="432487"/>
            <a:ext cx="12192001" cy="1161536"/>
          </a:xfrm>
          <a:prstGeom prst="rect">
            <a:avLst/>
          </a:prstGeom>
          <a:solidFill>
            <a:schemeClr val="accent3">
              <a:lumMod val="40000"/>
              <a:lumOff val="60000"/>
              <a:alpha val="3029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Two Column Text</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700" y="1828800"/>
            <a:ext cx="4722106"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3" name="Text Placeholder 9">
            <a:extLst>
              <a:ext uri="{FF2B5EF4-FFF2-40B4-BE49-F238E27FC236}">
                <a16:creationId xmlns:a16="http://schemas.microsoft.com/office/drawing/2014/main" id="{7305E572-864F-6B4A-F86F-8F13D755FF83}"/>
              </a:ext>
            </a:extLst>
          </p:cNvPr>
          <p:cNvSpPr>
            <a:spLocks noGrp="1"/>
          </p:cNvSpPr>
          <p:nvPr>
            <p:ph type="body" sz="quarter" idx="15" hasCustomPrompt="1"/>
          </p:nvPr>
        </p:nvSpPr>
        <p:spPr>
          <a:xfrm>
            <a:off x="6441194" y="1828800"/>
            <a:ext cx="4722106"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Tree>
    <p:extLst>
      <p:ext uri="{BB962C8B-B14F-4D97-AF65-F5344CB8AC3E}">
        <p14:creationId xmlns:p14="http://schemas.microsoft.com/office/powerpoint/2010/main" val="874171041"/>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AASB Text- 2 Column Shade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067B789-6F8A-DE84-33BB-AA5D8E1AEE7F}"/>
              </a:ext>
            </a:extLst>
          </p:cNvPr>
          <p:cNvSpPr/>
          <p:nvPr userDrawn="1"/>
        </p:nvSpPr>
        <p:spPr>
          <a:xfrm>
            <a:off x="0" y="1828800"/>
            <a:ext cx="12192000" cy="4114800"/>
          </a:xfrm>
          <a:prstGeom prst="rect">
            <a:avLst/>
          </a:prstGeom>
          <a:solidFill>
            <a:schemeClr val="accent3">
              <a:alpha val="10396"/>
            </a:schemeClr>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341523"/>
          </a:xfrm>
          <a:prstGeom prst="rect">
            <a:avLst/>
          </a:prstGeom>
        </p:spPr>
        <p:txBody>
          <a:bodyPr/>
          <a:lstStyle>
            <a:lvl1pPr>
              <a:defRPr>
                <a:solidFill>
                  <a:schemeClr val="accent6">
                    <a:lumMod val="25000"/>
                  </a:schemeClr>
                </a:solidFill>
              </a:defRPr>
            </a:lvl1p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56771"/>
            <a:ext cx="10134600" cy="506776"/>
          </a:xfrm>
          <a:prstGeom prst="rect">
            <a:avLst/>
          </a:prstGeom>
        </p:spPr>
        <p:txBody>
          <a:bodyPr>
            <a:normAutofit/>
          </a:bodyPr>
          <a:lstStyle>
            <a:lvl1pPr marL="0" indent="0">
              <a:buNone/>
              <a:defRPr sz="1600" b="0" i="0" cap="all" baseline="0">
                <a:solidFill>
                  <a:schemeClr val="accent6">
                    <a:lumMod val="50000"/>
                  </a:schemeClr>
                </a:solidFill>
                <a:latin typeface="Calibri" panose="020F0502020204030204" pitchFamily="34" charset="0"/>
                <a:cs typeface="Calibri" panose="020F0502020204030204" pitchFamily="34" charset="0"/>
              </a:defRPr>
            </a:lvl1pPr>
          </a:lstStyle>
          <a:p>
            <a:pPr lvl="0"/>
            <a:r>
              <a:rPr lang="en-US"/>
              <a:t>Slide Subhead with Two Column Text - Shaded</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700" y="2049136"/>
            <a:ext cx="4611936" cy="3894463"/>
          </a:xfrm>
          <a:prstGeom prst="rect">
            <a:avLst/>
          </a:prstGeom>
        </p:spPr>
        <p:txBody>
          <a:bodyPr/>
          <a:lstStyle>
            <a:lvl1pPr marL="0" indent="0">
              <a:lnSpc>
                <a:spcPct val="120000"/>
              </a:lnSpc>
              <a:buNone/>
              <a:defRPr sz="1800">
                <a:solidFill>
                  <a:schemeClr val="accent6">
                    <a:lumMod val="50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3" name="Text Placeholder 9">
            <a:extLst>
              <a:ext uri="{FF2B5EF4-FFF2-40B4-BE49-F238E27FC236}">
                <a16:creationId xmlns:a16="http://schemas.microsoft.com/office/drawing/2014/main" id="{022E6F61-096D-EDFF-3C65-8D7004EFAE18}"/>
              </a:ext>
            </a:extLst>
          </p:cNvPr>
          <p:cNvSpPr>
            <a:spLocks noGrp="1"/>
          </p:cNvSpPr>
          <p:nvPr>
            <p:ph type="body" sz="quarter" idx="15" hasCustomPrompt="1"/>
          </p:nvPr>
        </p:nvSpPr>
        <p:spPr>
          <a:xfrm>
            <a:off x="6540347" y="2016087"/>
            <a:ext cx="4622953" cy="3927512"/>
          </a:xfrm>
          <a:prstGeom prst="rect">
            <a:avLst/>
          </a:prstGeom>
        </p:spPr>
        <p:txBody>
          <a:bodyPr/>
          <a:lstStyle>
            <a:lvl1pPr marL="0" indent="0">
              <a:lnSpc>
                <a:spcPct val="120000"/>
              </a:lnSpc>
              <a:buNone/>
              <a:defRPr sz="1800">
                <a:solidFill>
                  <a:schemeClr val="accent6">
                    <a:lumMod val="25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Tree>
    <p:extLst>
      <p:ext uri="{BB962C8B-B14F-4D97-AF65-F5344CB8AC3E}">
        <p14:creationId xmlns:p14="http://schemas.microsoft.com/office/powerpoint/2010/main" val="36353359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AASB Text - 3 Colum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53D5903-92D0-85B3-FD78-C21E34898378}"/>
              </a:ext>
            </a:extLst>
          </p:cNvPr>
          <p:cNvSpPr/>
          <p:nvPr userDrawn="1"/>
        </p:nvSpPr>
        <p:spPr>
          <a:xfrm>
            <a:off x="-1" y="432487"/>
            <a:ext cx="12192001" cy="1161536"/>
          </a:xfrm>
          <a:prstGeom prst="rect">
            <a:avLst/>
          </a:prstGeom>
          <a:solidFill>
            <a:schemeClr val="accent3">
              <a:lumMod val="40000"/>
              <a:lumOff val="60000"/>
              <a:alpha val="3029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Three Column Text</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699" y="1828800"/>
            <a:ext cx="3135677"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3" name="Text Placeholder 9">
            <a:extLst>
              <a:ext uri="{FF2B5EF4-FFF2-40B4-BE49-F238E27FC236}">
                <a16:creationId xmlns:a16="http://schemas.microsoft.com/office/drawing/2014/main" id="{022E6F61-096D-EDFF-3C65-8D7004EFAE18}"/>
              </a:ext>
            </a:extLst>
          </p:cNvPr>
          <p:cNvSpPr>
            <a:spLocks noGrp="1"/>
          </p:cNvSpPr>
          <p:nvPr>
            <p:ph type="body" sz="quarter" idx="15" hasCustomPrompt="1"/>
          </p:nvPr>
        </p:nvSpPr>
        <p:spPr>
          <a:xfrm>
            <a:off x="4499012" y="1828800"/>
            <a:ext cx="3157710"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4" name="Text Placeholder 9">
            <a:extLst>
              <a:ext uri="{FF2B5EF4-FFF2-40B4-BE49-F238E27FC236}">
                <a16:creationId xmlns:a16="http://schemas.microsoft.com/office/drawing/2014/main" id="{7776DA4C-C80B-20E1-6581-1B82CB02A9E2}"/>
              </a:ext>
            </a:extLst>
          </p:cNvPr>
          <p:cNvSpPr>
            <a:spLocks noGrp="1"/>
          </p:cNvSpPr>
          <p:nvPr>
            <p:ph type="body" sz="quarter" idx="16" hasCustomPrompt="1"/>
          </p:nvPr>
        </p:nvSpPr>
        <p:spPr>
          <a:xfrm>
            <a:off x="8005590" y="1828800"/>
            <a:ext cx="3157710"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Tree>
    <p:extLst>
      <p:ext uri="{BB962C8B-B14F-4D97-AF65-F5344CB8AC3E}">
        <p14:creationId xmlns:p14="http://schemas.microsoft.com/office/powerpoint/2010/main" val="3863476146"/>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AASB Text with Photo">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BADDF4F-246E-E1A3-EE57-31294875A131}"/>
              </a:ext>
            </a:extLst>
          </p:cNvPr>
          <p:cNvSpPr/>
          <p:nvPr userDrawn="1"/>
        </p:nvSpPr>
        <p:spPr>
          <a:xfrm>
            <a:off x="-1" y="432487"/>
            <a:ext cx="12192001" cy="1161536"/>
          </a:xfrm>
          <a:prstGeom prst="rect">
            <a:avLst/>
          </a:prstGeom>
          <a:solidFill>
            <a:schemeClr val="accent3">
              <a:lumMod val="40000"/>
              <a:lumOff val="60000"/>
              <a:alpha val="3029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Text and Photo</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699" y="1828800"/>
            <a:ext cx="3135677"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9" name="Picture Placeholder 8">
            <a:extLst>
              <a:ext uri="{FF2B5EF4-FFF2-40B4-BE49-F238E27FC236}">
                <a16:creationId xmlns:a16="http://schemas.microsoft.com/office/drawing/2014/main" id="{D980C9F3-B1EA-A4A7-9FD8-E1B3094D0FE1}"/>
              </a:ext>
            </a:extLst>
          </p:cNvPr>
          <p:cNvSpPr>
            <a:spLocks noGrp="1"/>
          </p:cNvSpPr>
          <p:nvPr>
            <p:ph type="pic" sz="quarter" idx="15"/>
          </p:nvPr>
        </p:nvSpPr>
        <p:spPr>
          <a:xfrm>
            <a:off x="4495800" y="1828800"/>
            <a:ext cx="7696200" cy="4114800"/>
          </a:xfrm>
          <a:prstGeom prst="rect">
            <a:avLst/>
          </a:prstGeom>
        </p:spPr>
        <p:txBody>
          <a:bodyPr/>
          <a:lstStyle/>
          <a:p>
            <a:endParaRPr lang="en-US"/>
          </a:p>
        </p:txBody>
      </p:sp>
    </p:spTree>
    <p:extLst>
      <p:ext uri="{BB962C8B-B14F-4D97-AF65-F5344CB8AC3E}">
        <p14:creationId xmlns:p14="http://schemas.microsoft.com/office/powerpoint/2010/main" val="1245777419"/>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AASB Text with 3 Charts">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634AAC0-E37B-AECD-B0C9-397FC19E4B7B}"/>
              </a:ext>
            </a:extLst>
          </p:cNvPr>
          <p:cNvSpPr/>
          <p:nvPr userDrawn="1"/>
        </p:nvSpPr>
        <p:spPr>
          <a:xfrm>
            <a:off x="-1" y="432487"/>
            <a:ext cx="12192001" cy="1161536"/>
          </a:xfrm>
          <a:prstGeom prst="rect">
            <a:avLst/>
          </a:prstGeom>
          <a:solidFill>
            <a:schemeClr val="accent3">
              <a:lumMod val="40000"/>
              <a:lumOff val="60000"/>
              <a:alpha val="3029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Charts</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700" y="5092860"/>
            <a:ext cx="3172910" cy="85073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4" name="Chart Placeholder 3">
            <a:extLst>
              <a:ext uri="{FF2B5EF4-FFF2-40B4-BE49-F238E27FC236}">
                <a16:creationId xmlns:a16="http://schemas.microsoft.com/office/drawing/2014/main" id="{0E66BFB0-9753-D801-1DB9-2C425309BF64}"/>
              </a:ext>
            </a:extLst>
          </p:cNvPr>
          <p:cNvSpPr>
            <a:spLocks noGrp="1"/>
          </p:cNvSpPr>
          <p:nvPr>
            <p:ph type="chart" sz="quarter" idx="15"/>
          </p:nvPr>
        </p:nvSpPr>
        <p:spPr>
          <a:xfrm>
            <a:off x="1028700" y="1828800"/>
            <a:ext cx="3162300" cy="3009900"/>
          </a:xfrm>
          <a:prstGeom prst="rect">
            <a:avLst/>
          </a:prstGeom>
        </p:spPr>
        <p:txBody>
          <a:bodyPr/>
          <a:lstStyle>
            <a:lvl1pPr marL="0" indent="0" algn="ctr">
              <a:buNone/>
              <a:defRPr sz="1600"/>
            </a:lvl1pPr>
          </a:lstStyle>
          <a:p>
            <a:endParaRPr lang="en-US"/>
          </a:p>
        </p:txBody>
      </p:sp>
      <p:sp>
        <p:nvSpPr>
          <p:cNvPr id="7" name="Chart Placeholder 3">
            <a:extLst>
              <a:ext uri="{FF2B5EF4-FFF2-40B4-BE49-F238E27FC236}">
                <a16:creationId xmlns:a16="http://schemas.microsoft.com/office/drawing/2014/main" id="{17137F9F-24A7-9AF1-7434-EE262D218D5F}"/>
              </a:ext>
            </a:extLst>
          </p:cNvPr>
          <p:cNvSpPr>
            <a:spLocks noGrp="1"/>
          </p:cNvSpPr>
          <p:nvPr>
            <p:ph type="chart" sz="quarter" idx="16"/>
          </p:nvPr>
        </p:nvSpPr>
        <p:spPr>
          <a:xfrm>
            <a:off x="4495800" y="1828800"/>
            <a:ext cx="3162300" cy="3009900"/>
          </a:xfrm>
          <a:prstGeom prst="rect">
            <a:avLst/>
          </a:prstGeom>
        </p:spPr>
        <p:txBody>
          <a:bodyPr/>
          <a:lstStyle>
            <a:lvl1pPr marL="0" indent="0" algn="ctr">
              <a:buNone/>
              <a:defRPr sz="1600"/>
            </a:lvl1pPr>
          </a:lstStyle>
          <a:p>
            <a:endParaRPr lang="en-US"/>
          </a:p>
        </p:txBody>
      </p:sp>
      <p:sp>
        <p:nvSpPr>
          <p:cNvPr id="11" name="Chart Placeholder 3">
            <a:extLst>
              <a:ext uri="{FF2B5EF4-FFF2-40B4-BE49-F238E27FC236}">
                <a16:creationId xmlns:a16="http://schemas.microsoft.com/office/drawing/2014/main" id="{D64D90D3-FED5-EAA5-56FF-BBB7CD3391C8}"/>
              </a:ext>
            </a:extLst>
          </p:cNvPr>
          <p:cNvSpPr>
            <a:spLocks noGrp="1"/>
          </p:cNvSpPr>
          <p:nvPr>
            <p:ph type="chart" sz="quarter" idx="17"/>
          </p:nvPr>
        </p:nvSpPr>
        <p:spPr>
          <a:xfrm>
            <a:off x="8001000" y="1828800"/>
            <a:ext cx="3162300" cy="3009900"/>
          </a:xfrm>
          <a:prstGeom prst="rect">
            <a:avLst/>
          </a:prstGeom>
        </p:spPr>
        <p:txBody>
          <a:bodyPr/>
          <a:lstStyle>
            <a:lvl1pPr marL="0" indent="0" algn="ctr">
              <a:buNone/>
              <a:defRPr sz="1600"/>
            </a:lvl1pPr>
          </a:lstStyle>
          <a:p>
            <a:endParaRPr lang="en-US"/>
          </a:p>
        </p:txBody>
      </p:sp>
      <p:sp>
        <p:nvSpPr>
          <p:cNvPr id="12" name="Text Placeholder 9">
            <a:extLst>
              <a:ext uri="{FF2B5EF4-FFF2-40B4-BE49-F238E27FC236}">
                <a16:creationId xmlns:a16="http://schemas.microsoft.com/office/drawing/2014/main" id="{F4C2D64D-E1AC-9720-787F-B86018376093}"/>
              </a:ext>
            </a:extLst>
          </p:cNvPr>
          <p:cNvSpPr>
            <a:spLocks noGrp="1"/>
          </p:cNvSpPr>
          <p:nvPr>
            <p:ph type="body" sz="quarter" idx="18" hasCustomPrompt="1"/>
          </p:nvPr>
        </p:nvSpPr>
        <p:spPr>
          <a:xfrm>
            <a:off x="4495800" y="5092861"/>
            <a:ext cx="3172910" cy="85073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13" name="Text Placeholder 9">
            <a:extLst>
              <a:ext uri="{FF2B5EF4-FFF2-40B4-BE49-F238E27FC236}">
                <a16:creationId xmlns:a16="http://schemas.microsoft.com/office/drawing/2014/main" id="{F3334082-6454-CF89-39D5-C9E73F0E955B}"/>
              </a:ext>
            </a:extLst>
          </p:cNvPr>
          <p:cNvSpPr>
            <a:spLocks noGrp="1"/>
          </p:cNvSpPr>
          <p:nvPr>
            <p:ph type="body" sz="quarter" idx="19" hasCustomPrompt="1"/>
          </p:nvPr>
        </p:nvSpPr>
        <p:spPr>
          <a:xfrm>
            <a:off x="8001000" y="5092861"/>
            <a:ext cx="3172910" cy="85073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Tree>
    <p:extLst>
      <p:ext uri="{BB962C8B-B14F-4D97-AF65-F5344CB8AC3E}">
        <p14:creationId xmlns:p14="http://schemas.microsoft.com/office/powerpoint/2010/main" val="674487364"/>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AASB Text with 3 Charts Shade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8F79244-9BC9-E70B-2EAF-4E8098314F35}"/>
              </a:ext>
            </a:extLst>
          </p:cNvPr>
          <p:cNvSpPr/>
          <p:nvPr userDrawn="1"/>
        </p:nvSpPr>
        <p:spPr>
          <a:xfrm>
            <a:off x="1000126" y="1828800"/>
            <a:ext cx="3014662" cy="4043363"/>
          </a:xfrm>
          <a:prstGeom prst="rect">
            <a:avLst/>
          </a:prstGeom>
          <a:solidFill>
            <a:schemeClr val="accent3">
              <a:lumMod val="20000"/>
              <a:lumOff val="80000"/>
              <a:alpha val="5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Charts - Shaded</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191239" y="4852812"/>
            <a:ext cx="2659079" cy="86218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4" name="Chart Placeholder 3">
            <a:extLst>
              <a:ext uri="{FF2B5EF4-FFF2-40B4-BE49-F238E27FC236}">
                <a16:creationId xmlns:a16="http://schemas.microsoft.com/office/drawing/2014/main" id="{0E66BFB0-9753-D801-1DB9-2C425309BF64}"/>
              </a:ext>
            </a:extLst>
          </p:cNvPr>
          <p:cNvSpPr>
            <a:spLocks noGrp="1"/>
          </p:cNvSpPr>
          <p:nvPr>
            <p:ph type="chart" sz="quarter" idx="15"/>
          </p:nvPr>
        </p:nvSpPr>
        <p:spPr>
          <a:xfrm>
            <a:off x="1190124" y="1983887"/>
            <a:ext cx="2650186" cy="2691545"/>
          </a:xfrm>
          <a:prstGeom prst="rect">
            <a:avLst/>
          </a:prstGeom>
        </p:spPr>
        <p:txBody>
          <a:bodyPr/>
          <a:lstStyle>
            <a:lvl1pPr marL="0" indent="0" algn="ctr">
              <a:buNone/>
              <a:defRPr sz="1600"/>
            </a:lvl1pPr>
          </a:lstStyle>
          <a:p>
            <a:endParaRPr lang="en-US"/>
          </a:p>
        </p:txBody>
      </p:sp>
      <p:sp>
        <p:nvSpPr>
          <p:cNvPr id="9" name="Rectangle 8">
            <a:extLst>
              <a:ext uri="{FF2B5EF4-FFF2-40B4-BE49-F238E27FC236}">
                <a16:creationId xmlns:a16="http://schemas.microsoft.com/office/drawing/2014/main" id="{677DF110-D5B1-F298-2E7D-A084DAC4A471}"/>
              </a:ext>
            </a:extLst>
          </p:cNvPr>
          <p:cNvSpPr/>
          <p:nvPr userDrawn="1"/>
        </p:nvSpPr>
        <p:spPr>
          <a:xfrm>
            <a:off x="4438651" y="1824038"/>
            <a:ext cx="3014662" cy="4043363"/>
          </a:xfrm>
          <a:prstGeom prst="rect">
            <a:avLst/>
          </a:prstGeom>
          <a:solidFill>
            <a:schemeClr val="accent3">
              <a:lumMod val="20000"/>
              <a:lumOff val="80000"/>
              <a:alpha val="5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9">
            <a:extLst>
              <a:ext uri="{FF2B5EF4-FFF2-40B4-BE49-F238E27FC236}">
                <a16:creationId xmlns:a16="http://schemas.microsoft.com/office/drawing/2014/main" id="{EFAA0578-E1C3-2AC9-B5D7-D028F4B40EDC}"/>
              </a:ext>
            </a:extLst>
          </p:cNvPr>
          <p:cNvSpPr>
            <a:spLocks noGrp="1"/>
          </p:cNvSpPr>
          <p:nvPr>
            <p:ph type="body" sz="quarter" idx="16" hasCustomPrompt="1"/>
          </p:nvPr>
        </p:nvSpPr>
        <p:spPr>
          <a:xfrm>
            <a:off x="4629764" y="4848050"/>
            <a:ext cx="2659079" cy="86218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15" name="Chart Placeholder 3">
            <a:extLst>
              <a:ext uri="{FF2B5EF4-FFF2-40B4-BE49-F238E27FC236}">
                <a16:creationId xmlns:a16="http://schemas.microsoft.com/office/drawing/2014/main" id="{CBB59685-52B9-D62C-58DB-8D6D6C97062D}"/>
              </a:ext>
            </a:extLst>
          </p:cNvPr>
          <p:cNvSpPr>
            <a:spLocks noGrp="1"/>
          </p:cNvSpPr>
          <p:nvPr>
            <p:ph type="chart" sz="quarter" idx="17"/>
          </p:nvPr>
        </p:nvSpPr>
        <p:spPr>
          <a:xfrm>
            <a:off x="4628649" y="1979125"/>
            <a:ext cx="2650186" cy="2691545"/>
          </a:xfrm>
          <a:prstGeom prst="rect">
            <a:avLst/>
          </a:prstGeom>
        </p:spPr>
        <p:txBody>
          <a:bodyPr/>
          <a:lstStyle>
            <a:lvl1pPr marL="0" indent="0" algn="ctr">
              <a:buNone/>
              <a:defRPr sz="1600"/>
            </a:lvl1pPr>
          </a:lstStyle>
          <a:p>
            <a:endParaRPr lang="en-US"/>
          </a:p>
        </p:txBody>
      </p:sp>
      <p:sp>
        <p:nvSpPr>
          <p:cNvPr id="16" name="Rectangle 15">
            <a:extLst>
              <a:ext uri="{FF2B5EF4-FFF2-40B4-BE49-F238E27FC236}">
                <a16:creationId xmlns:a16="http://schemas.microsoft.com/office/drawing/2014/main" id="{2CDF6BFF-F2FE-32C9-B592-BF08375CA985}"/>
              </a:ext>
            </a:extLst>
          </p:cNvPr>
          <p:cNvSpPr/>
          <p:nvPr userDrawn="1"/>
        </p:nvSpPr>
        <p:spPr>
          <a:xfrm>
            <a:off x="7910514" y="1824038"/>
            <a:ext cx="3014662" cy="4043363"/>
          </a:xfrm>
          <a:prstGeom prst="rect">
            <a:avLst/>
          </a:prstGeom>
          <a:solidFill>
            <a:schemeClr val="accent3">
              <a:lumMod val="20000"/>
              <a:lumOff val="80000"/>
              <a:alpha val="5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9">
            <a:extLst>
              <a:ext uri="{FF2B5EF4-FFF2-40B4-BE49-F238E27FC236}">
                <a16:creationId xmlns:a16="http://schemas.microsoft.com/office/drawing/2014/main" id="{CAF2E078-038A-4D8E-1432-C2C3BC3FA2A0}"/>
              </a:ext>
            </a:extLst>
          </p:cNvPr>
          <p:cNvSpPr>
            <a:spLocks noGrp="1"/>
          </p:cNvSpPr>
          <p:nvPr>
            <p:ph type="body" sz="quarter" idx="18" hasCustomPrompt="1"/>
          </p:nvPr>
        </p:nvSpPr>
        <p:spPr>
          <a:xfrm>
            <a:off x="8101627" y="4848050"/>
            <a:ext cx="2659079" cy="86218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18" name="Chart Placeholder 3">
            <a:extLst>
              <a:ext uri="{FF2B5EF4-FFF2-40B4-BE49-F238E27FC236}">
                <a16:creationId xmlns:a16="http://schemas.microsoft.com/office/drawing/2014/main" id="{96C928D9-5445-73F0-39AB-2DA9A8FF85AD}"/>
              </a:ext>
            </a:extLst>
          </p:cNvPr>
          <p:cNvSpPr>
            <a:spLocks noGrp="1"/>
          </p:cNvSpPr>
          <p:nvPr>
            <p:ph type="chart" sz="quarter" idx="19"/>
          </p:nvPr>
        </p:nvSpPr>
        <p:spPr>
          <a:xfrm>
            <a:off x="8100512" y="1979125"/>
            <a:ext cx="2650186" cy="2691545"/>
          </a:xfrm>
          <a:prstGeom prst="rect">
            <a:avLst/>
          </a:prstGeom>
        </p:spPr>
        <p:txBody>
          <a:bodyPr/>
          <a:lstStyle>
            <a:lvl1pPr marL="0" indent="0" algn="ctr">
              <a:buNone/>
              <a:defRPr sz="1600"/>
            </a:lvl1pPr>
          </a:lstStyle>
          <a:p>
            <a:endParaRPr lang="en-US"/>
          </a:p>
        </p:txBody>
      </p:sp>
    </p:spTree>
    <p:extLst>
      <p:ext uri="{BB962C8B-B14F-4D97-AF65-F5344CB8AC3E}">
        <p14:creationId xmlns:p14="http://schemas.microsoft.com/office/powerpoint/2010/main" val="3866797985"/>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AASB Text with Char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8F79244-9BC9-E70B-2EAF-4E8098314F35}"/>
              </a:ext>
            </a:extLst>
          </p:cNvPr>
          <p:cNvSpPr/>
          <p:nvPr userDrawn="1"/>
        </p:nvSpPr>
        <p:spPr>
          <a:xfrm>
            <a:off x="1014413" y="1857375"/>
            <a:ext cx="3200400" cy="4100513"/>
          </a:xfrm>
          <a:prstGeom prst="rect">
            <a:avLst/>
          </a:prstGeom>
          <a:solidFill>
            <a:schemeClr val="accent3">
              <a:lumMod val="20000"/>
              <a:lumOff val="80000"/>
              <a:alpha val="5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Charts - Shaded</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228725" y="2895425"/>
            <a:ext cx="2743200" cy="86218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4" name="Chart Placeholder 3">
            <a:extLst>
              <a:ext uri="{FF2B5EF4-FFF2-40B4-BE49-F238E27FC236}">
                <a16:creationId xmlns:a16="http://schemas.microsoft.com/office/drawing/2014/main" id="{0E66BFB0-9753-D801-1DB9-2C425309BF64}"/>
              </a:ext>
            </a:extLst>
          </p:cNvPr>
          <p:cNvSpPr>
            <a:spLocks noGrp="1"/>
          </p:cNvSpPr>
          <p:nvPr>
            <p:ph type="chart" sz="quarter" idx="15"/>
          </p:nvPr>
        </p:nvSpPr>
        <p:spPr>
          <a:xfrm>
            <a:off x="4461962" y="1869587"/>
            <a:ext cx="6682288" cy="4102588"/>
          </a:xfrm>
          <a:prstGeom prst="rect">
            <a:avLst/>
          </a:prstGeom>
          <a:ln>
            <a:solidFill>
              <a:schemeClr val="accent1"/>
            </a:solidFill>
          </a:ln>
        </p:spPr>
        <p:txBody>
          <a:bodyPr/>
          <a:lstStyle>
            <a:lvl1pPr marL="0" indent="0" algn="ctr">
              <a:buNone/>
              <a:defRPr sz="1600"/>
            </a:lvl1pPr>
          </a:lstStyle>
          <a:p>
            <a:endParaRPr lang="en-US"/>
          </a:p>
        </p:txBody>
      </p:sp>
      <p:sp>
        <p:nvSpPr>
          <p:cNvPr id="7" name="Text Placeholder 9">
            <a:extLst>
              <a:ext uri="{FF2B5EF4-FFF2-40B4-BE49-F238E27FC236}">
                <a16:creationId xmlns:a16="http://schemas.microsoft.com/office/drawing/2014/main" id="{D38808E6-284E-2DE3-3A8B-21E3951949F8}"/>
              </a:ext>
            </a:extLst>
          </p:cNvPr>
          <p:cNvSpPr>
            <a:spLocks noGrp="1"/>
          </p:cNvSpPr>
          <p:nvPr>
            <p:ph type="body" sz="quarter" idx="16" hasCustomPrompt="1"/>
          </p:nvPr>
        </p:nvSpPr>
        <p:spPr>
          <a:xfrm>
            <a:off x="1243013" y="2204863"/>
            <a:ext cx="2724150" cy="381175"/>
          </a:xfrm>
          <a:prstGeom prst="rect">
            <a:avLst/>
          </a:prstGeom>
        </p:spPr>
        <p:txBody>
          <a:bodyPr/>
          <a:lstStyle>
            <a:lvl1pPr marL="0" indent="0">
              <a:lnSpc>
                <a:spcPct val="120000"/>
              </a:lnSpc>
              <a:buNone/>
              <a:defRPr sz="2000" b="1" cap="all" baseline="0"/>
            </a:lvl1pPr>
            <a:lvl2pPr marL="457200" indent="0">
              <a:buNone/>
              <a:defRPr/>
            </a:lvl2pPr>
            <a:lvl3pPr marL="914400" indent="0">
              <a:buNone/>
              <a:defRPr/>
            </a:lvl3pPr>
            <a:lvl4pPr marL="1371600" indent="0">
              <a:buNone/>
              <a:defRPr/>
            </a:lvl4pPr>
            <a:lvl5pPr marL="1828800" indent="0">
              <a:buNone/>
              <a:defRPr/>
            </a:lvl5pPr>
          </a:lstStyle>
          <a:p>
            <a:pPr lvl="0"/>
            <a:r>
              <a:rPr lang="en-US"/>
              <a:t>Title Copy</a:t>
            </a:r>
          </a:p>
        </p:txBody>
      </p:sp>
    </p:spTree>
    <p:extLst>
      <p:ext uri="{BB962C8B-B14F-4D97-AF65-F5344CB8AC3E}">
        <p14:creationId xmlns:p14="http://schemas.microsoft.com/office/powerpoint/2010/main" val="566733709"/>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ESBA Overview">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FCE4C2E-5C63-3EBB-3834-27937C7731E7}"/>
              </a:ext>
            </a:extLst>
          </p:cNvPr>
          <p:cNvSpPr/>
          <p:nvPr userDrawn="1"/>
        </p:nvSpPr>
        <p:spPr>
          <a:xfrm>
            <a:off x="0" y="0"/>
            <a:ext cx="12192000" cy="6858000"/>
          </a:xfrm>
          <a:prstGeom prst="rect">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8FDDF8F8-1DAA-1AC4-939D-2B8FE9DCC6BB}"/>
              </a:ext>
            </a:extLst>
          </p:cNvPr>
          <p:cNvSpPr/>
          <p:nvPr userDrawn="1"/>
        </p:nvSpPr>
        <p:spPr>
          <a:xfrm>
            <a:off x="0" y="261257"/>
            <a:ext cx="12192000" cy="6858000"/>
          </a:xfrm>
          <a:prstGeom prst="rect">
            <a:avLst/>
          </a:prstGeom>
          <a:solidFill>
            <a:schemeClr val="bg1">
              <a:alpha val="86987"/>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B4AA0A4-509C-58B0-D678-2AF67A78592B}"/>
              </a:ext>
            </a:extLst>
          </p:cNvPr>
          <p:cNvPicPr>
            <a:picLocks noChangeAspect="1"/>
          </p:cNvPicPr>
          <p:nvPr userDrawn="1"/>
        </p:nvPicPr>
        <p:blipFill rotWithShape="1">
          <a:blip r:embed="rId2"/>
          <a:srcRect l="2840" t="10863" r="70480" b="16941"/>
          <a:stretch/>
        </p:blipFill>
        <p:spPr>
          <a:xfrm>
            <a:off x="5384227" y="495759"/>
            <a:ext cx="1290865" cy="1277957"/>
          </a:xfrm>
          <a:prstGeom prst="rect">
            <a:avLst/>
          </a:prstGeom>
        </p:spPr>
      </p:pic>
      <p:sp>
        <p:nvSpPr>
          <p:cNvPr id="5" name="Rectangle 4">
            <a:extLst>
              <a:ext uri="{FF2B5EF4-FFF2-40B4-BE49-F238E27FC236}">
                <a16:creationId xmlns:a16="http://schemas.microsoft.com/office/drawing/2014/main" id="{559A9608-5C86-CC69-15F6-AF3953B92D46}"/>
              </a:ext>
            </a:extLst>
          </p:cNvPr>
          <p:cNvSpPr/>
          <p:nvPr userDrawn="1"/>
        </p:nvSpPr>
        <p:spPr>
          <a:xfrm>
            <a:off x="-1" y="1828800"/>
            <a:ext cx="12192001" cy="4114799"/>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9D614246-A301-C812-8C3E-0AEB84D73924}"/>
              </a:ext>
            </a:extLst>
          </p:cNvPr>
          <p:cNvSpPr txBox="1"/>
          <p:nvPr userDrawn="1"/>
        </p:nvSpPr>
        <p:spPr>
          <a:xfrm>
            <a:off x="1703943" y="3452640"/>
            <a:ext cx="8784115" cy="1615827"/>
          </a:xfrm>
          <a:prstGeom prst="rect">
            <a:avLst/>
          </a:prstGeom>
          <a:noFill/>
        </p:spPr>
        <p:txBody>
          <a:bodyPr wrap="square" rtlCol="0">
            <a:spAutoFit/>
          </a:bodyPr>
          <a:lstStyle/>
          <a:p>
            <a:pPr algn="ctr">
              <a:lnSpc>
                <a:spcPct val="150000"/>
              </a:lnSpc>
            </a:pPr>
            <a:r>
              <a:rPr lang="en-US" b="0" i="0">
                <a:solidFill>
                  <a:schemeClr val="accent1"/>
                </a:solidFill>
                <a:effectLst/>
                <a:latin typeface="Calibri Light" panose="020F0302020204030204" pitchFamily="34" charset="0"/>
                <a:cs typeface="Calibri Light" panose="020F0302020204030204" pitchFamily="34" charset="0"/>
              </a:rPr>
              <a:t>The International Ethics Standards Board for Accountants sets high-quality, international ethics standards for corporate reporting and assurance, including auditor independence requirements, to elevate stakeholders’ trust in corporate information.</a:t>
            </a:r>
          </a:p>
          <a:p>
            <a:endParaRPr lang="en-US"/>
          </a:p>
        </p:txBody>
      </p:sp>
      <p:sp>
        <p:nvSpPr>
          <p:cNvPr id="3" name="TextBox 2">
            <a:extLst>
              <a:ext uri="{FF2B5EF4-FFF2-40B4-BE49-F238E27FC236}">
                <a16:creationId xmlns:a16="http://schemas.microsoft.com/office/drawing/2014/main" id="{EB97B65D-AC43-3479-B897-2D594F017481}"/>
              </a:ext>
            </a:extLst>
          </p:cNvPr>
          <p:cNvSpPr txBox="1"/>
          <p:nvPr userDrawn="1"/>
        </p:nvSpPr>
        <p:spPr>
          <a:xfrm>
            <a:off x="0" y="2566930"/>
            <a:ext cx="12192000" cy="98488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000" b="1" i="0">
                <a:solidFill>
                  <a:schemeClr val="accent1"/>
                </a:solidFill>
                <a:effectLst/>
                <a:latin typeface="Calibri" panose="020F0502020204030204" pitchFamily="34" charset="0"/>
                <a:cs typeface="Calibri" panose="020F0502020204030204" pitchFamily="34" charset="0"/>
              </a:rPr>
              <a:t>IESBA</a:t>
            </a:r>
          </a:p>
          <a:p>
            <a:endParaRPr lang="en-US"/>
          </a:p>
        </p:txBody>
      </p:sp>
    </p:spTree>
    <p:extLst>
      <p:ext uri="{BB962C8B-B14F-4D97-AF65-F5344CB8AC3E}">
        <p14:creationId xmlns:p14="http://schemas.microsoft.com/office/powerpoint/2010/main" val="3307656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FEA Single Tex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32C3F87-8534-794D-D9F4-3A3B5333D039}"/>
              </a:ext>
            </a:extLst>
          </p:cNvPr>
          <p:cNvSpPr/>
          <p:nvPr userDrawn="1"/>
        </p:nvSpPr>
        <p:spPr>
          <a:xfrm>
            <a:off x="-1" y="432487"/>
            <a:ext cx="12192001" cy="1161536"/>
          </a:xfrm>
          <a:prstGeom prst="rect">
            <a:avLst/>
          </a:prstGeom>
          <a:solidFill>
            <a:schemeClr val="tx2">
              <a:lumMod val="20000"/>
              <a:lumOff val="80000"/>
              <a:alpha val="3029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lvl1pPr>
              <a:defRPr b="0"/>
            </a:lvl1p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Text</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699" y="1828800"/>
            <a:ext cx="10134601"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7" name="Footer Placeholder 4">
            <a:extLst>
              <a:ext uri="{FF2B5EF4-FFF2-40B4-BE49-F238E27FC236}">
                <a16:creationId xmlns:a16="http://schemas.microsoft.com/office/drawing/2014/main" id="{F5202D6B-0317-74DC-30CD-452CE95DD7B9}"/>
              </a:ext>
            </a:extLst>
          </p:cNvPr>
          <p:cNvSpPr>
            <a:spLocks noGrp="1"/>
          </p:cNvSpPr>
          <p:nvPr>
            <p:ph type="ftr" sz="quarter" idx="11"/>
          </p:nvPr>
        </p:nvSpPr>
        <p:spPr>
          <a:xfrm>
            <a:off x="1465242" y="6488935"/>
            <a:ext cx="2725757" cy="369066"/>
          </a:xfrm>
          <a:prstGeom prst="rect">
            <a:avLst/>
          </a:prstGeom>
        </p:spPr>
        <p:txBody>
          <a:bodyPr/>
          <a:lstStyle>
            <a:lvl1pPr>
              <a:defRPr sz="900" b="0" i="0">
                <a:latin typeface="Calibri" panose="020F0502020204030204" pitchFamily="34" charset="0"/>
                <a:cs typeface="Calibri" panose="020F0502020204030204" pitchFamily="34" charset="0"/>
              </a:defRPr>
            </a:lvl1pPr>
          </a:lstStyle>
          <a:p>
            <a:r>
              <a:rPr lang="en-US">
                <a:solidFill>
                  <a:srgbClr val="000024"/>
                </a:solidFill>
              </a:rPr>
              <a:t>International Foundation for Ethics and Audit</a:t>
            </a:r>
          </a:p>
          <a:p>
            <a:endParaRPr lang="en-US"/>
          </a:p>
        </p:txBody>
      </p:sp>
    </p:spTree>
    <p:extLst>
      <p:ext uri="{BB962C8B-B14F-4D97-AF65-F5344CB8AC3E}">
        <p14:creationId xmlns:p14="http://schemas.microsoft.com/office/powerpoint/2010/main" val="1937885142"/>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ESBA Single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Text</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699" y="1828800"/>
            <a:ext cx="10134601"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3" name="Rectangle 2">
            <a:extLst>
              <a:ext uri="{FF2B5EF4-FFF2-40B4-BE49-F238E27FC236}">
                <a16:creationId xmlns:a16="http://schemas.microsoft.com/office/drawing/2014/main" id="{04E6FE22-28C4-F2FA-64F1-AECE61007F99}"/>
              </a:ext>
            </a:extLst>
          </p:cNvPr>
          <p:cNvSpPr/>
          <p:nvPr userDrawn="1"/>
        </p:nvSpPr>
        <p:spPr>
          <a:xfrm>
            <a:off x="-1" y="463137"/>
            <a:ext cx="12192001" cy="1130885"/>
          </a:xfrm>
          <a:prstGeom prst="rect">
            <a:avLst/>
          </a:prstGeom>
          <a:solidFill>
            <a:schemeClr val="accent4">
              <a:lumMod val="20000"/>
              <a:lumOff val="80000"/>
              <a:alpha val="49614"/>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88965806"/>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ESBA Text - 2 Colum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9F1F2C2-5603-80C4-F944-EE8CBAD843F6}"/>
              </a:ext>
            </a:extLst>
          </p:cNvPr>
          <p:cNvSpPr/>
          <p:nvPr userDrawn="1"/>
        </p:nvSpPr>
        <p:spPr>
          <a:xfrm>
            <a:off x="-1" y="463137"/>
            <a:ext cx="12192001" cy="1130885"/>
          </a:xfrm>
          <a:prstGeom prst="rect">
            <a:avLst/>
          </a:prstGeom>
          <a:solidFill>
            <a:schemeClr val="accent4">
              <a:lumMod val="20000"/>
              <a:lumOff val="80000"/>
              <a:alpha val="49614"/>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Two Column Text</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700" y="1828800"/>
            <a:ext cx="4722106"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3" name="Text Placeholder 9">
            <a:extLst>
              <a:ext uri="{FF2B5EF4-FFF2-40B4-BE49-F238E27FC236}">
                <a16:creationId xmlns:a16="http://schemas.microsoft.com/office/drawing/2014/main" id="{7305E572-864F-6B4A-F86F-8F13D755FF83}"/>
              </a:ext>
            </a:extLst>
          </p:cNvPr>
          <p:cNvSpPr>
            <a:spLocks noGrp="1"/>
          </p:cNvSpPr>
          <p:nvPr>
            <p:ph type="body" sz="quarter" idx="15" hasCustomPrompt="1"/>
          </p:nvPr>
        </p:nvSpPr>
        <p:spPr>
          <a:xfrm>
            <a:off x="6441194" y="1828800"/>
            <a:ext cx="4722106"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Tree>
    <p:extLst>
      <p:ext uri="{BB962C8B-B14F-4D97-AF65-F5344CB8AC3E}">
        <p14:creationId xmlns:p14="http://schemas.microsoft.com/office/powerpoint/2010/main" val="3918124879"/>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ESBA Text - 2 Column Shade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067B789-6F8A-DE84-33BB-AA5D8E1AEE7F}"/>
              </a:ext>
            </a:extLst>
          </p:cNvPr>
          <p:cNvSpPr/>
          <p:nvPr userDrawn="1"/>
        </p:nvSpPr>
        <p:spPr>
          <a:xfrm>
            <a:off x="0" y="1828800"/>
            <a:ext cx="12192000" cy="4114800"/>
          </a:xfrm>
          <a:prstGeom prst="rect">
            <a:avLst/>
          </a:prstGeom>
          <a:solidFill>
            <a:schemeClr val="accent4">
              <a:alpha val="10396"/>
            </a:schemeClr>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34152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56771"/>
            <a:ext cx="10134600" cy="506776"/>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Two Column Text - Shaded</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700" y="2049136"/>
            <a:ext cx="4611936" cy="3894463"/>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3" name="Text Placeholder 9">
            <a:extLst>
              <a:ext uri="{FF2B5EF4-FFF2-40B4-BE49-F238E27FC236}">
                <a16:creationId xmlns:a16="http://schemas.microsoft.com/office/drawing/2014/main" id="{022E6F61-096D-EDFF-3C65-8D7004EFAE18}"/>
              </a:ext>
            </a:extLst>
          </p:cNvPr>
          <p:cNvSpPr>
            <a:spLocks noGrp="1"/>
          </p:cNvSpPr>
          <p:nvPr>
            <p:ph type="body" sz="quarter" idx="15" hasCustomPrompt="1"/>
          </p:nvPr>
        </p:nvSpPr>
        <p:spPr>
          <a:xfrm>
            <a:off x="6540347" y="2016087"/>
            <a:ext cx="4622953" cy="3927512"/>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Tree>
    <p:extLst>
      <p:ext uri="{BB962C8B-B14F-4D97-AF65-F5344CB8AC3E}">
        <p14:creationId xmlns:p14="http://schemas.microsoft.com/office/powerpoint/2010/main" val="25828163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ESBA Text - 3 Colum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3424F7E-D432-6D9B-5A77-A1937BD53B1F}"/>
              </a:ext>
            </a:extLst>
          </p:cNvPr>
          <p:cNvSpPr/>
          <p:nvPr userDrawn="1"/>
        </p:nvSpPr>
        <p:spPr>
          <a:xfrm>
            <a:off x="-1" y="463137"/>
            <a:ext cx="12192001" cy="1130885"/>
          </a:xfrm>
          <a:prstGeom prst="rect">
            <a:avLst/>
          </a:prstGeom>
          <a:solidFill>
            <a:schemeClr val="accent4">
              <a:lumMod val="20000"/>
              <a:lumOff val="80000"/>
              <a:alpha val="49614"/>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Three Column Text</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699" y="1828800"/>
            <a:ext cx="3135677"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3" name="Text Placeholder 9">
            <a:extLst>
              <a:ext uri="{FF2B5EF4-FFF2-40B4-BE49-F238E27FC236}">
                <a16:creationId xmlns:a16="http://schemas.microsoft.com/office/drawing/2014/main" id="{022E6F61-096D-EDFF-3C65-8D7004EFAE18}"/>
              </a:ext>
            </a:extLst>
          </p:cNvPr>
          <p:cNvSpPr>
            <a:spLocks noGrp="1"/>
          </p:cNvSpPr>
          <p:nvPr>
            <p:ph type="body" sz="quarter" idx="15" hasCustomPrompt="1"/>
          </p:nvPr>
        </p:nvSpPr>
        <p:spPr>
          <a:xfrm>
            <a:off x="4499012" y="1828800"/>
            <a:ext cx="3157710"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4" name="Text Placeholder 9">
            <a:extLst>
              <a:ext uri="{FF2B5EF4-FFF2-40B4-BE49-F238E27FC236}">
                <a16:creationId xmlns:a16="http://schemas.microsoft.com/office/drawing/2014/main" id="{7776DA4C-C80B-20E1-6581-1B82CB02A9E2}"/>
              </a:ext>
            </a:extLst>
          </p:cNvPr>
          <p:cNvSpPr>
            <a:spLocks noGrp="1"/>
          </p:cNvSpPr>
          <p:nvPr>
            <p:ph type="body" sz="quarter" idx="16" hasCustomPrompt="1"/>
          </p:nvPr>
        </p:nvSpPr>
        <p:spPr>
          <a:xfrm>
            <a:off x="8005590" y="1828800"/>
            <a:ext cx="3157710"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Tree>
    <p:extLst>
      <p:ext uri="{BB962C8B-B14F-4D97-AF65-F5344CB8AC3E}">
        <p14:creationId xmlns:p14="http://schemas.microsoft.com/office/powerpoint/2010/main" val="2551891279"/>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IESBA Text with Photo">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371B67D-B046-7A67-943B-7E7406368EF6}"/>
              </a:ext>
            </a:extLst>
          </p:cNvPr>
          <p:cNvSpPr/>
          <p:nvPr userDrawn="1"/>
        </p:nvSpPr>
        <p:spPr>
          <a:xfrm>
            <a:off x="-1" y="463137"/>
            <a:ext cx="12192001" cy="1130885"/>
          </a:xfrm>
          <a:prstGeom prst="rect">
            <a:avLst/>
          </a:prstGeom>
          <a:solidFill>
            <a:schemeClr val="accent4">
              <a:lumMod val="20000"/>
              <a:lumOff val="80000"/>
              <a:alpha val="49614"/>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Text and Photo</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699" y="1828800"/>
            <a:ext cx="3135677"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9" name="Picture Placeholder 8">
            <a:extLst>
              <a:ext uri="{FF2B5EF4-FFF2-40B4-BE49-F238E27FC236}">
                <a16:creationId xmlns:a16="http://schemas.microsoft.com/office/drawing/2014/main" id="{D980C9F3-B1EA-A4A7-9FD8-E1B3094D0FE1}"/>
              </a:ext>
            </a:extLst>
          </p:cNvPr>
          <p:cNvSpPr>
            <a:spLocks noGrp="1"/>
          </p:cNvSpPr>
          <p:nvPr>
            <p:ph type="pic" sz="quarter" idx="15"/>
          </p:nvPr>
        </p:nvSpPr>
        <p:spPr>
          <a:xfrm>
            <a:off x="4495800" y="1828800"/>
            <a:ext cx="7696200" cy="4114800"/>
          </a:xfrm>
          <a:prstGeom prst="rect">
            <a:avLst/>
          </a:prstGeom>
        </p:spPr>
        <p:txBody>
          <a:bodyPr/>
          <a:lstStyle/>
          <a:p>
            <a:endParaRPr lang="en-US"/>
          </a:p>
        </p:txBody>
      </p:sp>
    </p:spTree>
    <p:extLst>
      <p:ext uri="{BB962C8B-B14F-4D97-AF65-F5344CB8AC3E}">
        <p14:creationId xmlns:p14="http://schemas.microsoft.com/office/powerpoint/2010/main" val="807219359"/>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IESBA Text with 3 Charts">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0F510E1-6BA1-3126-8286-06D24463D039}"/>
              </a:ext>
            </a:extLst>
          </p:cNvPr>
          <p:cNvSpPr/>
          <p:nvPr userDrawn="1"/>
        </p:nvSpPr>
        <p:spPr>
          <a:xfrm>
            <a:off x="-1" y="463137"/>
            <a:ext cx="12192001" cy="1130885"/>
          </a:xfrm>
          <a:prstGeom prst="rect">
            <a:avLst/>
          </a:prstGeom>
          <a:solidFill>
            <a:schemeClr val="accent4">
              <a:lumMod val="20000"/>
              <a:lumOff val="80000"/>
              <a:alpha val="49614"/>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Charts</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700" y="5092860"/>
            <a:ext cx="3172910" cy="85073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4" name="Chart Placeholder 3">
            <a:extLst>
              <a:ext uri="{FF2B5EF4-FFF2-40B4-BE49-F238E27FC236}">
                <a16:creationId xmlns:a16="http://schemas.microsoft.com/office/drawing/2014/main" id="{0E66BFB0-9753-D801-1DB9-2C425309BF64}"/>
              </a:ext>
            </a:extLst>
          </p:cNvPr>
          <p:cNvSpPr>
            <a:spLocks noGrp="1"/>
          </p:cNvSpPr>
          <p:nvPr>
            <p:ph type="chart" sz="quarter" idx="15"/>
          </p:nvPr>
        </p:nvSpPr>
        <p:spPr>
          <a:xfrm>
            <a:off x="1028700" y="1828800"/>
            <a:ext cx="3162300" cy="3009900"/>
          </a:xfrm>
          <a:prstGeom prst="rect">
            <a:avLst/>
          </a:prstGeom>
        </p:spPr>
        <p:txBody>
          <a:bodyPr/>
          <a:lstStyle>
            <a:lvl1pPr marL="0" indent="0" algn="ctr">
              <a:buNone/>
              <a:defRPr sz="1600"/>
            </a:lvl1pPr>
          </a:lstStyle>
          <a:p>
            <a:endParaRPr lang="en-US"/>
          </a:p>
        </p:txBody>
      </p:sp>
      <p:sp>
        <p:nvSpPr>
          <p:cNvPr id="7" name="Chart Placeholder 3">
            <a:extLst>
              <a:ext uri="{FF2B5EF4-FFF2-40B4-BE49-F238E27FC236}">
                <a16:creationId xmlns:a16="http://schemas.microsoft.com/office/drawing/2014/main" id="{17137F9F-24A7-9AF1-7434-EE262D218D5F}"/>
              </a:ext>
            </a:extLst>
          </p:cNvPr>
          <p:cNvSpPr>
            <a:spLocks noGrp="1"/>
          </p:cNvSpPr>
          <p:nvPr>
            <p:ph type="chart" sz="quarter" idx="16"/>
          </p:nvPr>
        </p:nvSpPr>
        <p:spPr>
          <a:xfrm>
            <a:off x="4495800" y="1828800"/>
            <a:ext cx="3162300" cy="3009900"/>
          </a:xfrm>
          <a:prstGeom prst="rect">
            <a:avLst/>
          </a:prstGeom>
        </p:spPr>
        <p:txBody>
          <a:bodyPr/>
          <a:lstStyle>
            <a:lvl1pPr marL="0" indent="0" algn="ctr">
              <a:buNone/>
              <a:defRPr sz="1600"/>
            </a:lvl1pPr>
          </a:lstStyle>
          <a:p>
            <a:endParaRPr lang="en-US"/>
          </a:p>
        </p:txBody>
      </p:sp>
      <p:sp>
        <p:nvSpPr>
          <p:cNvPr id="11" name="Chart Placeholder 3">
            <a:extLst>
              <a:ext uri="{FF2B5EF4-FFF2-40B4-BE49-F238E27FC236}">
                <a16:creationId xmlns:a16="http://schemas.microsoft.com/office/drawing/2014/main" id="{D64D90D3-FED5-EAA5-56FF-BBB7CD3391C8}"/>
              </a:ext>
            </a:extLst>
          </p:cNvPr>
          <p:cNvSpPr>
            <a:spLocks noGrp="1"/>
          </p:cNvSpPr>
          <p:nvPr>
            <p:ph type="chart" sz="quarter" idx="17"/>
          </p:nvPr>
        </p:nvSpPr>
        <p:spPr>
          <a:xfrm>
            <a:off x="8001000" y="1828800"/>
            <a:ext cx="3162300" cy="3009900"/>
          </a:xfrm>
          <a:prstGeom prst="rect">
            <a:avLst/>
          </a:prstGeom>
        </p:spPr>
        <p:txBody>
          <a:bodyPr/>
          <a:lstStyle>
            <a:lvl1pPr marL="0" indent="0" algn="ctr">
              <a:buNone/>
              <a:defRPr sz="1600"/>
            </a:lvl1pPr>
          </a:lstStyle>
          <a:p>
            <a:endParaRPr lang="en-US"/>
          </a:p>
        </p:txBody>
      </p:sp>
      <p:sp>
        <p:nvSpPr>
          <p:cNvPr id="12" name="Text Placeholder 9">
            <a:extLst>
              <a:ext uri="{FF2B5EF4-FFF2-40B4-BE49-F238E27FC236}">
                <a16:creationId xmlns:a16="http://schemas.microsoft.com/office/drawing/2014/main" id="{F4C2D64D-E1AC-9720-787F-B86018376093}"/>
              </a:ext>
            </a:extLst>
          </p:cNvPr>
          <p:cNvSpPr>
            <a:spLocks noGrp="1"/>
          </p:cNvSpPr>
          <p:nvPr>
            <p:ph type="body" sz="quarter" idx="18" hasCustomPrompt="1"/>
          </p:nvPr>
        </p:nvSpPr>
        <p:spPr>
          <a:xfrm>
            <a:off x="4495800" y="5092861"/>
            <a:ext cx="3172910" cy="85073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13" name="Text Placeholder 9">
            <a:extLst>
              <a:ext uri="{FF2B5EF4-FFF2-40B4-BE49-F238E27FC236}">
                <a16:creationId xmlns:a16="http://schemas.microsoft.com/office/drawing/2014/main" id="{F3334082-6454-CF89-39D5-C9E73F0E955B}"/>
              </a:ext>
            </a:extLst>
          </p:cNvPr>
          <p:cNvSpPr>
            <a:spLocks noGrp="1"/>
          </p:cNvSpPr>
          <p:nvPr>
            <p:ph type="body" sz="quarter" idx="19" hasCustomPrompt="1"/>
          </p:nvPr>
        </p:nvSpPr>
        <p:spPr>
          <a:xfrm>
            <a:off x="8001000" y="5092861"/>
            <a:ext cx="3172910" cy="85073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Tree>
    <p:extLst>
      <p:ext uri="{BB962C8B-B14F-4D97-AF65-F5344CB8AC3E}">
        <p14:creationId xmlns:p14="http://schemas.microsoft.com/office/powerpoint/2010/main" val="2187896812"/>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IESBA Text with 3 Charts Shade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8F79244-9BC9-E70B-2EAF-4E8098314F35}"/>
              </a:ext>
            </a:extLst>
          </p:cNvPr>
          <p:cNvSpPr/>
          <p:nvPr userDrawn="1"/>
        </p:nvSpPr>
        <p:spPr>
          <a:xfrm>
            <a:off x="1000126" y="1828800"/>
            <a:ext cx="3014662" cy="4043363"/>
          </a:xfrm>
          <a:prstGeom prst="rect">
            <a:avLst/>
          </a:prstGeom>
          <a:solidFill>
            <a:schemeClr val="accent4">
              <a:lumMod val="20000"/>
              <a:lumOff val="80000"/>
              <a:alpha val="5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Charts - Shaded</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191239" y="4852812"/>
            <a:ext cx="2659079" cy="86218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4" name="Chart Placeholder 3">
            <a:extLst>
              <a:ext uri="{FF2B5EF4-FFF2-40B4-BE49-F238E27FC236}">
                <a16:creationId xmlns:a16="http://schemas.microsoft.com/office/drawing/2014/main" id="{0E66BFB0-9753-D801-1DB9-2C425309BF64}"/>
              </a:ext>
            </a:extLst>
          </p:cNvPr>
          <p:cNvSpPr>
            <a:spLocks noGrp="1"/>
          </p:cNvSpPr>
          <p:nvPr>
            <p:ph type="chart" sz="quarter" idx="15"/>
          </p:nvPr>
        </p:nvSpPr>
        <p:spPr>
          <a:xfrm>
            <a:off x="1190124" y="1983887"/>
            <a:ext cx="2650186" cy="2691545"/>
          </a:xfrm>
          <a:prstGeom prst="rect">
            <a:avLst/>
          </a:prstGeom>
        </p:spPr>
        <p:txBody>
          <a:bodyPr/>
          <a:lstStyle>
            <a:lvl1pPr marL="0" indent="0" algn="ctr">
              <a:buNone/>
              <a:defRPr sz="1600"/>
            </a:lvl1pPr>
          </a:lstStyle>
          <a:p>
            <a:endParaRPr lang="en-US"/>
          </a:p>
        </p:txBody>
      </p:sp>
      <p:sp>
        <p:nvSpPr>
          <p:cNvPr id="9" name="Rectangle 8">
            <a:extLst>
              <a:ext uri="{FF2B5EF4-FFF2-40B4-BE49-F238E27FC236}">
                <a16:creationId xmlns:a16="http://schemas.microsoft.com/office/drawing/2014/main" id="{677DF110-D5B1-F298-2E7D-A084DAC4A471}"/>
              </a:ext>
            </a:extLst>
          </p:cNvPr>
          <p:cNvSpPr/>
          <p:nvPr userDrawn="1"/>
        </p:nvSpPr>
        <p:spPr>
          <a:xfrm>
            <a:off x="4438651" y="1824038"/>
            <a:ext cx="3014662" cy="4043363"/>
          </a:xfrm>
          <a:prstGeom prst="rect">
            <a:avLst/>
          </a:prstGeom>
          <a:solidFill>
            <a:schemeClr val="accent4">
              <a:lumMod val="20000"/>
              <a:lumOff val="80000"/>
              <a:alpha val="5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9">
            <a:extLst>
              <a:ext uri="{FF2B5EF4-FFF2-40B4-BE49-F238E27FC236}">
                <a16:creationId xmlns:a16="http://schemas.microsoft.com/office/drawing/2014/main" id="{EFAA0578-E1C3-2AC9-B5D7-D028F4B40EDC}"/>
              </a:ext>
            </a:extLst>
          </p:cNvPr>
          <p:cNvSpPr>
            <a:spLocks noGrp="1"/>
          </p:cNvSpPr>
          <p:nvPr>
            <p:ph type="body" sz="quarter" idx="16" hasCustomPrompt="1"/>
          </p:nvPr>
        </p:nvSpPr>
        <p:spPr>
          <a:xfrm>
            <a:off x="4629764" y="4848050"/>
            <a:ext cx="2659079" cy="86218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15" name="Chart Placeholder 3">
            <a:extLst>
              <a:ext uri="{FF2B5EF4-FFF2-40B4-BE49-F238E27FC236}">
                <a16:creationId xmlns:a16="http://schemas.microsoft.com/office/drawing/2014/main" id="{CBB59685-52B9-D62C-58DB-8D6D6C97062D}"/>
              </a:ext>
            </a:extLst>
          </p:cNvPr>
          <p:cNvSpPr>
            <a:spLocks noGrp="1"/>
          </p:cNvSpPr>
          <p:nvPr>
            <p:ph type="chart" sz="quarter" idx="17"/>
          </p:nvPr>
        </p:nvSpPr>
        <p:spPr>
          <a:xfrm>
            <a:off x="4628649" y="1979125"/>
            <a:ext cx="2650186" cy="2691545"/>
          </a:xfrm>
          <a:prstGeom prst="rect">
            <a:avLst/>
          </a:prstGeom>
        </p:spPr>
        <p:txBody>
          <a:bodyPr/>
          <a:lstStyle>
            <a:lvl1pPr marL="0" indent="0" algn="ctr">
              <a:buNone/>
              <a:defRPr sz="1600"/>
            </a:lvl1pPr>
          </a:lstStyle>
          <a:p>
            <a:endParaRPr lang="en-US"/>
          </a:p>
        </p:txBody>
      </p:sp>
      <p:sp>
        <p:nvSpPr>
          <p:cNvPr id="16" name="Rectangle 15">
            <a:extLst>
              <a:ext uri="{FF2B5EF4-FFF2-40B4-BE49-F238E27FC236}">
                <a16:creationId xmlns:a16="http://schemas.microsoft.com/office/drawing/2014/main" id="{2CDF6BFF-F2FE-32C9-B592-BF08375CA985}"/>
              </a:ext>
            </a:extLst>
          </p:cNvPr>
          <p:cNvSpPr/>
          <p:nvPr userDrawn="1"/>
        </p:nvSpPr>
        <p:spPr>
          <a:xfrm>
            <a:off x="7910514" y="1824038"/>
            <a:ext cx="3014662" cy="4043363"/>
          </a:xfrm>
          <a:prstGeom prst="rect">
            <a:avLst/>
          </a:prstGeom>
          <a:solidFill>
            <a:schemeClr val="accent4">
              <a:lumMod val="20000"/>
              <a:lumOff val="80000"/>
              <a:alpha val="5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9">
            <a:extLst>
              <a:ext uri="{FF2B5EF4-FFF2-40B4-BE49-F238E27FC236}">
                <a16:creationId xmlns:a16="http://schemas.microsoft.com/office/drawing/2014/main" id="{CAF2E078-038A-4D8E-1432-C2C3BC3FA2A0}"/>
              </a:ext>
            </a:extLst>
          </p:cNvPr>
          <p:cNvSpPr>
            <a:spLocks noGrp="1"/>
          </p:cNvSpPr>
          <p:nvPr>
            <p:ph type="body" sz="quarter" idx="18" hasCustomPrompt="1"/>
          </p:nvPr>
        </p:nvSpPr>
        <p:spPr>
          <a:xfrm>
            <a:off x="8101627" y="4848050"/>
            <a:ext cx="2659079" cy="86218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18" name="Chart Placeholder 3">
            <a:extLst>
              <a:ext uri="{FF2B5EF4-FFF2-40B4-BE49-F238E27FC236}">
                <a16:creationId xmlns:a16="http://schemas.microsoft.com/office/drawing/2014/main" id="{96C928D9-5445-73F0-39AB-2DA9A8FF85AD}"/>
              </a:ext>
            </a:extLst>
          </p:cNvPr>
          <p:cNvSpPr>
            <a:spLocks noGrp="1"/>
          </p:cNvSpPr>
          <p:nvPr>
            <p:ph type="chart" sz="quarter" idx="19"/>
          </p:nvPr>
        </p:nvSpPr>
        <p:spPr>
          <a:xfrm>
            <a:off x="8100512" y="1979125"/>
            <a:ext cx="2650186" cy="2691545"/>
          </a:xfrm>
          <a:prstGeom prst="rect">
            <a:avLst/>
          </a:prstGeom>
        </p:spPr>
        <p:txBody>
          <a:bodyPr/>
          <a:lstStyle>
            <a:lvl1pPr marL="0" indent="0" algn="ctr">
              <a:buNone/>
              <a:defRPr sz="1600"/>
            </a:lvl1pPr>
          </a:lstStyle>
          <a:p>
            <a:endParaRPr lang="en-US"/>
          </a:p>
        </p:txBody>
      </p:sp>
    </p:spTree>
    <p:extLst>
      <p:ext uri="{BB962C8B-B14F-4D97-AF65-F5344CB8AC3E}">
        <p14:creationId xmlns:p14="http://schemas.microsoft.com/office/powerpoint/2010/main" val="1112646580"/>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IESBA Text with Char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8F79244-9BC9-E70B-2EAF-4E8098314F35}"/>
              </a:ext>
            </a:extLst>
          </p:cNvPr>
          <p:cNvSpPr/>
          <p:nvPr userDrawn="1"/>
        </p:nvSpPr>
        <p:spPr>
          <a:xfrm>
            <a:off x="1014413" y="1857375"/>
            <a:ext cx="3200400" cy="4100513"/>
          </a:xfrm>
          <a:prstGeom prst="rect">
            <a:avLst/>
          </a:prstGeom>
          <a:solidFill>
            <a:schemeClr val="accent4">
              <a:lumMod val="20000"/>
              <a:lumOff val="80000"/>
              <a:alpha val="5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Charts - Shaded</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228725" y="2895425"/>
            <a:ext cx="2743200" cy="86218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4" name="Chart Placeholder 3">
            <a:extLst>
              <a:ext uri="{FF2B5EF4-FFF2-40B4-BE49-F238E27FC236}">
                <a16:creationId xmlns:a16="http://schemas.microsoft.com/office/drawing/2014/main" id="{0E66BFB0-9753-D801-1DB9-2C425309BF64}"/>
              </a:ext>
            </a:extLst>
          </p:cNvPr>
          <p:cNvSpPr>
            <a:spLocks noGrp="1"/>
          </p:cNvSpPr>
          <p:nvPr>
            <p:ph type="chart" sz="quarter" idx="15"/>
          </p:nvPr>
        </p:nvSpPr>
        <p:spPr>
          <a:xfrm>
            <a:off x="4461962" y="1869587"/>
            <a:ext cx="6682288" cy="4102588"/>
          </a:xfrm>
          <a:prstGeom prst="rect">
            <a:avLst/>
          </a:prstGeom>
          <a:ln>
            <a:solidFill>
              <a:schemeClr val="accent1"/>
            </a:solidFill>
          </a:ln>
        </p:spPr>
        <p:txBody>
          <a:bodyPr/>
          <a:lstStyle>
            <a:lvl1pPr marL="0" indent="0" algn="ctr">
              <a:buNone/>
              <a:defRPr sz="1600"/>
            </a:lvl1pPr>
          </a:lstStyle>
          <a:p>
            <a:endParaRPr lang="en-US"/>
          </a:p>
        </p:txBody>
      </p:sp>
      <p:sp>
        <p:nvSpPr>
          <p:cNvPr id="7" name="Text Placeholder 9">
            <a:extLst>
              <a:ext uri="{FF2B5EF4-FFF2-40B4-BE49-F238E27FC236}">
                <a16:creationId xmlns:a16="http://schemas.microsoft.com/office/drawing/2014/main" id="{D38808E6-284E-2DE3-3A8B-21E3951949F8}"/>
              </a:ext>
            </a:extLst>
          </p:cNvPr>
          <p:cNvSpPr>
            <a:spLocks noGrp="1"/>
          </p:cNvSpPr>
          <p:nvPr>
            <p:ph type="body" sz="quarter" idx="16" hasCustomPrompt="1"/>
          </p:nvPr>
        </p:nvSpPr>
        <p:spPr>
          <a:xfrm>
            <a:off x="1243013" y="2204863"/>
            <a:ext cx="2724150" cy="381175"/>
          </a:xfrm>
          <a:prstGeom prst="rect">
            <a:avLst/>
          </a:prstGeom>
        </p:spPr>
        <p:txBody>
          <a:bodyPr/>
          <a:lstStyle>
            <a:lvl1pPr marL="0" indent="0">
              <a:lnSpc>
                <a:spcPct val="120000"/>
              </a:lnSpc>
              <a:buNone/>
              <a:defRPr sz="2000" b="1" cap="all" baseline="0"/>
            </a:lvl1pPr>
            <a:lvl2pPr marL="457200" indent="0">
              <a:buNone/>
              <a:defRPr/>
            </a:lvl2pPr>
            <a:lvl3pPr marL="914400" indent="0">
              <a:buNone/>
              <a:defRPr/>
            </a:lvl3pPr>
            <a:lvl4pPr marL="1371600" indent="0">
              <a:buNone/>
              <a:defRPr/>
            </a:lvl4pPr>
            <a:lvl5pPr marL="1828800" indent="0">
              <a:buNone/>
              <a:defRPr/>
            </a:lvl5pPr>
          </a:lstStyle>
          <a:p>
            <a:pPr lvl="0"/>
            <a:r>
              <a:rPr lang="en-US"/>
              <a:t>Title Copy</a:t>
            </a:r>
          </a:p>
        </p:txBody>
      </p:sp>
    </p:spTree>
    <p:extLst>
      <p:ext uri="{BB962C8B-B14F-4D97-AF65-F5344CB8AC3E}">
        <p14:creationId xmlns:p14="http://schemas.microsoft.com/office/powerpoint/2010/main" val="889003267"/>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IFEA - Title Slide - Logo">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60EBB435-D6F2-2671-F9B1-83F257BFAD0D}"/>
              </a:ext>
            </a:extLst>
          </p:cNvPr>
          <p:cNvSpPr/>
          <p:nvPr userDrawn="1"/>
        </p:nvSpPr>
        <p:spPr>
          <a:xfrm>
            <a:off x="6555178" y="0"/>
            <a:ext cx="5636821" cy="6858000"/>
          </a:xfrm>
          <a:prstGeom prst="rect">
            <a:avLst/>
          </a:prstGeom>
          <a:solidFill>
            <a:schemeClr val="tx1">
              <a:alpha val="39622"/>
            </a:schemeClr>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533400" y="2968831"/>
            <a:ext cx="4495800" cy="1033073"/>
          </a:xfrm>
          <a:prstGeom prst="rect">
            <a:avLst/>
          </a:prstGeom>
        </p:spPr>
        <p:txBody>
          <a:bodyPr/>
          <a:lstStyle>
            <a:lvl1pPr>
              <a:defRPr>
                <a:solidFill>
                  <a:schemeClr val="accent1"/>
                </a:solidFill>
              </a:defRPr>
            </a:lvl1pPr>
          </a:lstStyle>
          <a:p>
            <a:r>
              <a:rPr lang="en-US"/>
              <a:t>Slide Title</a:t>
            </a:r>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533400" y="4001984"/>
            <a:ext cx="4495800" cy="379425"/>
          </a:xfrm>
          <a:prstGeom prst="rect">
            <a:avLst/>
          </a:prstGeom>
        </p:spPr>
        <p:txBody>
          <a:bodyPr>
            <a:normAutofit/>
          </a:bodyPr>
          <a:lstStyle>
            <a:lvl1pPr marL="0" indent="0">
              <a:buNone/>
              <a:defRPr sz="1800" b="1" i="0">
                <a:solidFill>
                  <a:schemeClr val="accent1"/>
                </a:solidFill>
                <a:latin typeface="Calibri" panose="020F0502020204030204" pitchFamily="34" charset="0"/>
                <a:cs typeface="Calibri" panose="020F0502020204030204" pitchFamily="34" charset="0"/>
              </a:defRPr>
            </a:lvl1pPr>
          </a:lstStyle>
          <a:p>
            <a:pPr lvl="0"/>
            <a:r>
              <a:rPr lang="en-US"/>
              <a:t>Title Subhead</a:t>
            </a:r>
          </a:p>
        </p:txBody>
      </p:sp>
      <p:sp>
        <p:nvSpPr>
          <p:cNvPr id="4" name="Text Placeholder 7">
            <a:extLst>
              <a:ext uri="{FF2B5EF4-FFF2-40B4-BE49-F238E27FC236}">
                <a16:creationId xmlns:a16="http://schemas.microsoft.com/office/drawing/2014/main" id="{CB5ED133-93DF-9A24-6B85-817A2B86407E}"/>
              </a:ext>
            </a:extLst>
          </p:cNvPr>
          <p:cNvSpPr>
            <a:spLocks noGrp="1"/>
          </p:cNvSpPr>
          <p:nvPr>
            <p:ph type="body" sz="quarter" idx="14" hasCustomPrompt="1"/>
          </p:nvPr>
        </p:nvSpPr>
        <p:spPr>
          <a:xfrm>
            <a:off x="533400" y="5733453"/>
            <a:ext cx="4495800" cy="566597"/>
          </a:xfrm>
          <a:prstGeom prst="rect">
            <a:avLst/>
          </a:prstGeom>
        </p:spPr>
        <p:txBody>
          <a:bodyPr>
            <a:normAutofit/>
          </a:bodyPr>
          <a:lstStyle>
            <a:lvl1pPr marL="0" indent="0">
              <a:buNone/>
              <a:defRPr sz="1800" b="0" i="0">
                <a:solidFill>
                  <a:schemeClr val="accent1"/>
                </a:solidFill>
                <a:latin typeface="Calibri" panose="020F0502020204030204" pitchFamily="34" charset="0"/>
                <a:cs typeface="Calibri" panose="020F0502020204030204" pitchFamily="34" charset="0"/>
              </a:defRPr>
            </a:lvl1pPr>
          </a:lstStyle>
          <a:p>
            <a:pPr lvl="0"/>
            <a:r>
              <a:rPr lang="en-US"/>
              <a:t>By/Date</a:t>
            </a:r>
          </a:p>
        </p:txBody>
      </p:sp>
      <p:pic>
        <p:nvPicPr>
          <p:cNvPr id="12" name="Picture 11" descr="A logo with a white circle and blue design&#10;&#10;Description automatically generated">
            <a:extLst>
              <a:ext uri="{FF2B5EF4-FFF2-40B4-BE49-F238E27FC236}">
                <a16:creationId xmlns:a16="http://schemas.microsoft.com/office/drawing/2014/main" id="{F5E312B8-4194-3560-49B8-411937A0A078}"/>
              </a:ext>
            </a:extLst>
          </p:cNvPr>
          <p:cNvPicPr>
            <a:picLocks noChangeAspect="1"/>
          </p:cNvPicPr>
          <p:nvPr userDrawn="1"/>
        </p:nvPicPr>
        <p:blipFill rotWithShape="1">
          <a:blip r:embed="rId2"/>
          <a:srcRect l="22690" t="4710" r="26846" b="50559"/>
          <a:stretch/>
        </p:blipFill>
        <p:spPr>
          <a:xfrm>
            <a:off x="7413716" y="1579418"/>
            <a:ext cx="3689139" cy="3545318"/>
          </a:xfrm>
          <a:prstGeom prst="rect">
            <a:avLst/>
          </a:prstGeom>
        </p:spPr>
      </p:pic>
      <p:pic>
        <p:nvPicPr>
          <p:cNvPr id="9" name="Picture 8" descr="A logo with a white circle and blue design&#10;&#10;Description automatically generated">
            <a:extLst>
              <a:ext uri="{FF2B5EF4-FFF2-40B4-BE49-F238E27FC236}">
                <a16:creationId xmlns:a16="http://schemas.microsoft.com/office/drawing/2014/main" id="{4A0277F1-AC01-04DA-2CEF-6D5AEB2D5640}"/>
              </a:ext>
            </a:extLst>
          </p:cNvPr>
          <p:cNvPicPr>
            <a:picLocks noChangeAspect="1"/>
          </p:cNvPicPr>
          <p:nvPr userDrawn="1"/>
        </p:nvPicPr>
        <p:blipFill>
          <a:blip r:embed="rId2"/>
          <a:stretch>
            <a:fillRect/>
          </a:stretch>
        </p:blipFill>
        <p:spPr>
          <a:xfrm>
            <a:off x="463659" y="912462"/>
            <a:ext cx="1512376" cy="1639734"/>
          </a:xfrm>
          <a:prstGeom prst="rect">
            <a:avLst/>
          </a:prstGeom>
        </p:spPr>
      </p:pic>
    </p:spTree>
    <p:extLst>
      <p:ext uri="{BB962C8B-B14F-4D97-AF65-F5344CB8AC3E}">
        <p14:creationId xmlns:p14="http://schemas.microsoft.com/office/powerpoint/2010/main" val="55683139"/>
      </p:ext>
    </p:extLst>
  </p:cSld>
  <p:clrMapOvr>
    <a:masterClrMapping/>
  </p:clrMapOvr>
  <p:extLst>
    <p:ext uri="{DCECCB84-F9BA-43D5-87BE-67443E8EF086}">
      <p15:sldGuideLst xmlns:p15="http://schemas.microsoft.com/office/powerpoint/2012/main">
        <p15:guide id="1" pos="2640" userDrawn="1">
          <p15:clr>
            <a:srgbClr val="FBAE40"/>
          </p15:clr>
        </p15:guide>
        <p15:guide id="2" pos="3168" userDrawn="1">
          <p15:clr>
            <a:srgbClr val="FBAE40"/>
          </p15:clr>
        </p15:guide>
        <p15:guide id="3" pos="4824" userDrawn="1">
          <p15:clr>
            <a:srgbClr val="FBAE40"/>
          </p15:clr>
        </p15:guide>
        <p15:guide id="4" pos="5544" userDrawn="1">
          <p15:clr>
            <a:srgbClr val="FBAE40"/>
          </p15:clr>
        </p15:guide>
        <p15:guide id="5" pos="336"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IAASB - Title Slide - Logo">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60EBB435-D6F2-2671-F9B1-83F257BFAD0D}"/>
              </a:ext>
            </a:extLst>
          </p:cNvPr>
          <p:cNvSpPr/>
          <p:nvPr userDrawn="1"/>
        </p:nvSpPr>
        <p:spPr>
          <a:xfrm>
            <a:off x="6555178" y="0"/>
            <a:ext cx="5636821" cy="6858000"/>
          </a:xfrm>
          <a:prstGeom prst="rect">
            <a:avLst/>
          </a:prstGeom>
          <a:solidFill>
            <a:schemeClr val="tx1">
              <a:alpha val="39658"/>
            </a:schemeClr>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pic>
        <p:nvPicPr>
          <p:cNvPr id="3" name="Picture 2" descr="A black background with blue text&#10;&#10;Description automatically generated">
            <a:extLst>
              <a:ext uri="{FF2B5EF4-FFF2-40B4-BE49-F238E27FC236}">
                <a16:creationId xmlns:a16="http://schemas.microsoft.com/office/drawing/2014/main" id="{F363A2D0-3348-EDCB-E9C1-55CD69A8AAC4}"/>
              </a:ext>
            </a:extLst>
          </p:cNvPr>
          <p:cNvPicPr>
            <a:picLocks noChangeAspect="1"/>
          </p:cNvPicPr>
          <p:nvPr userDrawn="1"/>
        </p:nvPicPr>
        <p:blipFill rotWithShape="1">
          <a:blip r:embed="rId2"/>
          <a:srcRect l="3621" t="9534" r="69630" b="17595"/>
          <a:stretch/>
        </p:blipFill>
        <p:spPr>
          <a:xfrm>
            <a:off x="7500357" y="1609106"/>
            <a:ext cx="3808036" cy="3616037"/>
          </a:xfrm>
          <a:prstGeom prst="rect">
            <a:avLst/>
          </a:prstGeom>
        </p:spPr>
      </p:pic>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533400" y="2968831"/>
            <a:ext cx="4495800" cy="1104325"/>
          </a:xfrm>
          <a:prstGeom prst="rect">
            <a:avLst/>
          </a:prstGeom>
        </p:spPr>
        <p:txBody>
          <a:bodyPr/>
          <a:lstStyle>
            <a:lvl1pPr>
              <a:defRPr>
                <a:solidFill>
                  <a:schemeClr val="accent1"/>
                </a:solidFill>
              </a:defRPr>
            </a:lvl1pPr>
          </a:lstStyle>
          <a:p>
            <a:r>
              <a:rPr lang="en-US"/>
              <a:t>Slide Title</a:t>
            </a:r>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533400" y="4001984"/>
            <a:ext cx="4495800" cy="819398"/>
          </a:xfrm>
          <a:prstGeom prst="rect">
            <a:avLst/>
          </a:prstGeom>
        </p:spPr>
        <p:txBody>
          <a:bodyPr>
            <a:normAutofit/>
          </a:bodyPr>
          <a:lstStyle>
            <a:lvl1pPr marL="0" indent="0">
              <a:buNone/>
              <a:defRPr sz="1800" b="1" i="0">
                <a:solidFill>
                  <a:schemeClr val="accent1"/>
                </a:solidFill>
                <a:latin typeface="Calibri" panose="020F0502020204030204" pitchFamily="34" charset="0"/>
                <a:cs typeface="Calibri" panose="020F0502020204030204" pitchFamily="34" charset="0"/>
              </a:defRPr>
            </a:lvl1pPr>
          </a:lstStyle>
          <a:p>
            <a:pPr lvl="0"/>
            <a:r>
              <a:rPr lang="en-US"/>
              <a:t>Title Subhead</a:t>
            </a:r>
          </a:p>
        </p:txBody>
      </p:sp>
      <p:sp>
        <p:nvSpPr>
          <p:cNvPr id="4" name="Text Placeholder 7">
            <a:extLst>
              <a:ext uri="{FF2B5EF4-FFF2-40B4-BE49-F238E27FC236}">
                <a16:creationId xmlns:a16="http://schemas.microsoft.com/office/drawing/2014/main" id="{CB5ED133-93DF-9A24-6B85-817A2B86407E}"/>
              </a:ext>
            </a:extLst>
          </p:cNvPr>
          <p:cNvSpPr>
            <a:spLocks noGrp="1"/>
          </p:cNvSpPr>
          <p:nvPr>
            <p:ph type="body" sz="quarter" idx="14" hasCustomPrompt="1"/>
          </p:nvPr>
        </p:nvSpPr>
        <p:spPr>
          <a:xfrm>
            <a:off x="533400" y="5733453"/>
            <a:ext cx="4495800" cy="566597"/>
          </a:xfrm>
          <a:prstGeom prst="rect">
            <a:avLst/>
          </a:prstGeom>
        </p:spPr>
        <p:txBody>
          <a:bodyPr>
            <a:normAutofit/>
          </a:bodyPr>
          <a:lstStyle>
            <a:lvl1pPr marL="0" indent="0">
              <a:buNone/>
              <a:defRPr sz="1800" b="0" i="0">
                <a:solidFill>
                  <a:schemeClr val="accent1"/>
                </a:solidFill>
                <a:latin typeface="Calibri" panose="020F0502020204030204" pitchFamily="34" charset="0"/>
                <a:cs typeface="Calibri" panose="020F0502020204030204" pitchFamily="34" charset="0"/>
              </a:defRPr>
            </a:lvl1pPr>
          </a:lstStyle>
          <a:p>
            <a:pPr lvl="0"/>
            <a:r>
              <a:rPr lang="en-US"/>
              <a:t>By/Date</a:t>
            </a:r>
          </a:p>
        </p:txBody>
      </p:sp>
      <p:pic>
        <p:nvPicPr>
          <p:cNvPr id="5" name="Picture 4" descr="A black background with blue text&#10;&#10;Description automatically generated">
            <a:extLst>
              <a:ext uri="{FF2B5EF4-FFF2-40B4-BE49-F238E27FC236}">
                <a16:creationId xmlns:a16="http://schemas.microsoft.com/office/drawing/2014/main" id="{A12F54EA-E923-FB2D-AB1B-5212D0245EC0}"/>
              </a:ext>
            </a:extLst>
          </p:cNvPr>
          <p:cNvPicPr>
            <a:picLocks noChangeAspect="1"/>
          </p:cNvPicPr>
          <p:nvPr userDrawn="1"/>
        </p:nvPicPr>
        <p:blipFill>
          <a:blip r:embed="rId2"/>
          <a:stretch>
            <a:fillRect/>
          </a:stretch>
        </p:blipFill>
        <p:spPr>
          <a:xfrm>
            <a:off x="364097" y="862181"/>
            <a:ext cx="2923007" cy="1018837"/>
          </a:xfrm>
          <a:prstGeom prst="rect">
            <a:avLst/>
          </a:prstGeom>
        </p:spPr>
      </p:pic>
    </p:spTree>
    <p:extLst>
      <p:ext uri="{BB962C8B-B14F-4D97-AF65-F5344CB8AC3E}">
        <p14:creationId xmlns:p14="http://schemas.microsoft.com/office/powerpoint/2010/main" val="3191557558"/>
      </p:ext>
    </p:extLst>
  </p:cSld>
  <p:clrMapOvr>
    <a:masterClrMapping/>
  </p:clrMapOvr>
  <p:extLst>
    <p:ext uri="{DCECCB84-F9BA-43D5-87BE-67443E8EF086}">
      <p15:sldGuideLst xmlns:p15="http://schemas.microsoft.com/office/powerpoint/2012/main">
        <p15:guide id="1" pos="2640" userDrawn="1">
          <p15:clr>
            <a:srgbClr val="FBAE40"/>
          </p15:clr>
        </p15:guide>
        <p15:guide id="2" pos="3168" userDrawn="1">
          <p15:clr>
            <a:srgbClr val="FBAE40"/>
          </p15:clr>
        </p15:guide>
        <p15:guide id="3" pos="4824" userDrawn="1">
          <p15:clr>
            <a:srgbClr val="FBAE40"/>
          </p15:clr>
        </p15:guide>
        <p15:guide id="4" pos="5544" userDrawn="1">
          <p15:clr>
            <a:srgbClr val="FBAE40"/>
          </p15:clr>
        </p15:guide>
        <p15:guide id="5" pos="336"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FEA Text - 2 Column">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91F8E24-1552-6295-5442-EAECFDF1C10C}"/>
              </a:ext>
            </a:extLst>
          </p:cNvPr>
          <p:cNvSpPr/>
          <p:nvPr userDrawn="1"/>
        </p:nvSpPr>
        <p:spPr>
          <a:xfrm>
            <a:off x="-1" y="432487"/>
            <a:ext cx="12192001" cy="1161536"/>
          </a:xfrm>
          <a:prstGeom prst="rect">
            <a:avLst/>
          </a:prstGeom>
          <a:solidFill>
            <a:schemeClr val="tx2">
              <a:lumMod val="20000"/>
              <a:lumOff val="80000"/>
              <a:alpha val="3029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Two Column Text</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700" y="1828800"/>
            <a:ext cx="4722106"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7" name="Footer Placeholder 4">
            <a:extLst>
              <a:ext uri="{FF2B5EF4-FFF2-40B4-BE49-F238E27FC236}">
                <a16:creationId xmlns:a16="http://schemas.microsoft.com/office/drawing/2014/main" id="{F5202D6B-0317-74DC-30CD-452CE95DD7B9}"/>
              </a:ext>
            </a:extLst>
          </p:cNvPr>
          <p:cNvSpPr>
            <a:spLocks noGrp="1"/>
          </p:cNvSpPr>
          <p:nvPr>
            <p:ph type="ftr" sz="quarter" idx="11"/>
          </p:nvPr>
        </p:nvSpPr>
        <p:spPr>
          <a:xfrm>
            <a:off x="1465242" y="6488935"/>
            <a:ext cx="2725757" cy="369066"/>
          </a:xfrm>
          <a:prstGeom prst="rect">
            <a:avLst/>
          </a:prstGeom>
        </p:spPr>
        <p:txBody>
          <a:bodyPr/>
          <a:lstStyle>
            <a:lvl1pPr>
              <a:defRPr sz="900" b="0" i="0">
                <a:latin typeface="Calibri" panose="020F0502020204030204" pitchFamily="34" charset="0"/>
                <a:cs typeface="Calibri" panose="020F0502020204030204" pitchFamily="34" charset="0"/>
              </a:defRPr>
            </a:lvl1pPr>
          </a:lstStyle>
          <a:p>
            <a:r>
              <a:rPr lang="en-US">
                <a:solidFill>
                  <a:srgbClr val="000024"/>
                </a:solidFill>
              </a:rPr>
              <a:t>International Foundation for Ethics and Audit</a:t>
            </a:r>
          </a:p>
          <a:p>
            <a:endParaRPr lang="en-US"/>
          </a:p>
        </p:txBody>
      </p:sp>
      <p:sp>
        <p:nvSpPr>
          <p:cNvPr id="3" name="Text Placeholder 9">
            <a:extLst>
              <a:ext uri="{FF2B5EF4-FFF2-40B4-BE49-F238E27FC236}">
                <a16:creationId xmlns:a16="http://schemas.microsoft.com/office/drawing/2014/main" id="{7305E572-864F-6B4A-F86F-8F13D755FF83}"/>
              </a:ext>
            </a:extLst>
          </p:cNvPr>
          <p:cNvSpPr>
            <a:spLocks noGrp="1"/>
          </p:cNvSpPr>
          <p:nvPr>
            <p:ph type="body" sz="quarter" idx="15" hasCustomPrompt="1"/>
          </p:nvPr>
        </p:nvSpPr>
        <p:spPr>
          <a:xfrm>
            <a:off x="6441194" y="1828800"/>
            <a:ext cx="4722106"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Tree>
    <p:extLst>
      <p:ext uri="{BB962C8B-B14F-4D97-AF65-F5344CB8AC3E}">
        <p14:creationId xmlns:p14="http://schemas.microsoft.com/office/powerpoint/2010/main" val="1697887208"/>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IESBA - Title Slide - Logo">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60EBB435-D6F2-2671-F9B1-83F257BFAD0D}"/>
              </a:ext>
            </a:extLst>
          </p:cNvPr>
          <p:cNvSpPr/>
          <p:nvPr userDrawn="1"/>
        </p:nvSpPr>
        <p:spPr>
          <a:xfrm>
            <a:off x="6567054" y="0"/>
            <a:ext cx="5624945" cy="6858000"/>
          </a:xfrm>
          <a:prstGeom prst="rect">
            <a:avLst/>
          </a:prstGeom>
          <a:solidFill>
            <a:schemeClr val="tx1">
              <a:alpha val="39746"/>
            </a:schemeClr>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96A9C286-81AB-6D4F-560A-EE17333B15B2}"/>
              </a:ext>
            </a:extLst>
          </p:cNvPr>
          <p:cNvPicPr>
            <a:picLocks noChangeAspect="1"/>
          </p:cNvPicPr>
          <p:nvPr userDrawn="1"/>
        </p:nvPicPr>
        <p:blipFill rotWithShape="1">
          <a:blip r:embed="rId2"/>
          <a:srcRect l="2840" t="10863" r="70480" b="16941"/>
          <a:stretch/>
        </p:blipFill>
        <p:spPr>
          <a:xfrm>
            <a:off x="7659585" y="1604901"/>
            <a:ext cx="3674426" cy="3637683"/>
          </a:xfrm>
          <a:prstGeom prst="rect">
            <a:avLst/>
          </a:prstGeom>
        </p:spPr>
      </p:pic>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533400" y="2968831"/>
            <a:ext cx="4495800" cy="1104325"/>
          </a:xfrm>
          <a:prstGeom prst="rect">
            <a:avLst/>
          </a:prstGeom>
        </p:spPr>
        <p:txBody>
          <a:bodyPr/>
          <a:lstStyle>
            <a:lvl1pPr>
              <a:defRPr>
                <a:solidFill>
                  <a:schemeClr val="accent1"/>
                </a:solidFill>
              </a:defRPr>
            </a:lvl1pPr>
          </a:lstStyle>
          <a:p>
            <a:r>
              <a:rPr lang="en-US"/>
              <a:t>Slide Title</a:t>
            </a:r>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533400" y="4013860"/>
            <a:ext cx="4495800" cy="950026"/>
          </a:xfrm>
          <a:prstGeom prst="rect">
            <a:avLst/>
          </a:prstGeom>
        </p:spPr>
        <p:txBody>
          <a:bodyPr>
            <a:normAutofit/>
          </a:bodyPr>
          <a:lstStyle>
            <a:lvl1pPr marL="0" indent="0">
              <a:buNone/>
              <a:defRPr sz="1800" b="1" i="0">
                <a:solidFill>
                  <a:schemeClr val="tx2"/>
                </a:solidFill>
                <a:latin typeface="Calibri" panose="020F0502020204030204" pitchFamily="34" charset="0"/>
                <a:cs typeface="Calibri" panose="020F0502020204030204" pitchFamily="34" charset="0"/>
              </a:defRPr>
            </a:lvl1pPr>
          </a:lstStyle>
          <a:p>
            <a:pPr lvl="0"/>
            <a:r>
              <a:rPr lang="en-US"/>
              <a:t>Title Subhead</a:t>
            </a:r>
          </a:p>
        </p:txBody>
      </p:sp>
      <p:sp>
        <p:nvSpPr>
          <p:cNvPr id="4" name="Text Placeholder 7">
            <a:extLst>
              <a:ext uri="{FF2B5EF4-FFF2-40B4-BE49-F238E27FC236}">
                <a16:creationId xmlns:a16="http://schemas.microsoft.com/office/drawing/2014/main" id="{CB5ED133-93DF-9A24-6B85-817A2B86407E}"/>
              </a:ext>
            </a:extLst>
          </p:cNvPr>
          <p:cNvSpPr>
            <a:spLocks noGrp="1"/>
          </p:cNvSpPr>
          <p:nvPr>
            <p:ph type="body" sz="quarter" idx="14" hasCustomPrompt="1"/>
          </p:nvPr>
        </p:nvSpPr>
        <p:spPr>
          <a:xfrm>
            <a:off x="533400" y="5733453"/>
            <a:ext cx="4495800" cy="566597"/>
          </a:xfrm>
          <a:prstGeom prst="rect">
            <a:avLst/>
          </a:prstGeom>
        </p:spPr>
        <p:txBody>
          <a:bodyPr>
            <a:normAutofit/>
          </a:bodyPr>
          <a:lstStyle>
            <a:lvl1pPr marL="0" indent="0">
              <a:buNone/>
              <a:defRPr sz="1800" b="0" i="0">
                <a:solidFill>
                  <a:schemeClr val="tx2"/>
                </a:solidFill>
                <a:latin typeface="Calibri" panose="020F0502020204030204" pitchFamily="34" charset="0"/>
                <a:cs typeface="Calibri" panose="020F0502020204030204" pitchFamily="34" charset="0"/>
              </a:defRPr>
            </a:lvl1pPr>
          </a:lstStyle>
          <a:p>
            <a:pPr lvl="0"/>
            <a:r>
              <a:rPr lang="en-US"/>
              <a:t>By/Date</a:t>
            </a:r>
          </a:p>
        </p:txBody>
      </p:sp>
      <p:pic>
        <p:nvPicPr>
          <p:cNvPr id="9" name="Picture 8">
            <a:extLst>
              <a:ext uri="{FF2B5EF4-FFF2-40B4-BE49-F238E27FC236}">
                <a16:creationId xmlns:a16="http://schemas.microsoft.com/office/drawing/2014/main" id="{3CF8E644-0137-29E6-325D-654CB8ECA7E4}"/>
              </a:ext>
            </a:extLst>
          </p:cNvPr>
          <p:cNvPicPr>
            <a:picLocks noChangeAspect="1"/>
          </p:cNvPicPr>
          <p:nvPr userDrawn="1"/>
        </p:nvPicPr>
        <p:blipFill>
          <a:blip r:embed="rId2"/>
          <a:srcRect/>
          <a:stretch/>
        </p:blipFill>
        <p:spPr>
          <a:xfrm>
            <a:off x="415471" y="828102"/>
            <a:ext cx="2904473" cy="1062612"/>
          </a:xfrm>
          <a:prstGeom prst="rect">
            <a:avLst/>
          </a:prstGeom>
        </p:spPr>
      </p:pic>
    </p:spTree>
    <p:extLst>
      <p:ext uri="{BB962C8B-B14F-4D97-AF65-F5344CB8AC3E}">
        <p14:creationId xmlns:p14="http://schemas.microsoft.com/office/powerpoint/2010/main" val="1936039327"/>
      </p:ext>
    </p:extLst>
  </p:cSld>
  <p:clrMapOvr>
    <a:masterClrMapping/>
  </p:clrMapOvr>
  <p:extLst>
    <p:ext uri="{DCECCB84-F9BA-43D5-87BE-67443E8EF086}">
      <p15:sldGuideLst xmlns:p15="http://schemas.microsoft.com/office/powerpoint/2012/main">
        <p15:guide id="1" pos="2640" userDrawn="1">
          <p15:clr>
            <a:srgbClr val="FBAE40"/>
          </p15:clr>
        </p15:guide>
        <p15:guide id="2" pos="3168" userDrawn="1">
          <p15:clr>
            <a:srgbClr val="FBAE40"/>
          </p15:clr>
        </p15:guide>
        <p15:guide id="3" pos="4824" userDrawn="1">
          <p15:clr>
            <a:srgbClr val="FBAE40"/>
          </p15:clr>
        </p15:guide>
        <p15:guide id="4" pos="5544" userDrawn="1">
          <p15:clr>
            <a:srgbClr val="FBAE40"/>
          </p15:clr>
        </p15:guide>
        <p15:guide id="5" pos="336" userDrawn="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IAASB - Title Slide - Bottom Info">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6ABF2EA-1D36-2A49-4D30-653A990F3207}"/>
              </a:ext>
            </a:extLst>
          </p:cNvPr>
          <p:cNvSpPr/>
          <p:nvPr userDrawn="1"/>
        </p:nvSpPr>
        <p:spPr>
          <a:xfrm>
            <a:off x="0" y="-59377"/>
            <a:ext cx="12192000" cy="6917377"/>
          </a:xfrm>
          <a:prstGeom prst="rect">
            <a:avLst/>
          </a:prstGeom>
          <a:solidFill>
            <a:schemeClr val="tx1">
              <a:alpha val="55187"/>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pic>
        <p:nvPicPr>
          <p:cNvPr id="5" name="Picture 4" descr="A black background with blue text&#10;&#10;Description automatically generated">
            <a:extLst>
              <a:ext uri="{FF2B5EF4-FFF2-40B4-BE49-F238E27FC236}">
                <a16:creationId xmlns:a16="http://schemas.microsoft.com/office/drawing/2014/main" id="{90B9318E-6CFB-517A-8DC1-DBE5229A04DF}"/>
              </a:ext>
            </a:extLst>
          </p:cNvPr>
          <p:cNvPicPr>
            <a:picLocks noChangeAspect="1"/>
          </p:cNvPicPr>
          <p:nvPr userDrawn="1"/>
        </p:nvPicPr>
        <p:blipFill rotWithShape="1">
          <a:blip r:embed="rId2"/>
          <a:srcRect l="3621" t="9534" r="69630" b="17595"/>
          <a:stretch/>
        </p:blipFill>
        <p:spPr>
          <a:xfrm>
            <a:off x="278323" y="1235037"/>
            <a:ext cx="2426139" cy="2303814"/>
          </a:xfrm>
          <a:prstGeom prst="rect">
            <a:avLst/>
          </a:prstGeom>
        </p:spPr>
      </p:pic>
      <p:pic>
        <p:nvPicPr>
          <p:cNvPr id="9" name="Picture 8" descr="A black and white logo&#10;&#10;Description automatically generated">
            <a:extLst>
              <a:ext uri="{FF2B5EF4-FFF2-40B4-BE49-F238E27FC236}">
                <a16:creationId xmlns:a16="http://schemas.microsoft.com/office/drawing/2014/main" id="{93E76EC2-6B7F-D6A6-4A4D-2C090D37B592}"/>
              </a:ext>
            </a:extLst>
          </p:cNvPr>
          <p:cNvPicPr>
            <a:picLocks noChangeAspect="1"/>
          </p:cNvPicPr>
          <p:nvPr userDrawn="1"/>
        </p:nvPicPr>
        <p:blipFill>
          <a:blip r:embed="rId3">
            <a:alphaModFix amt="50000"/>
          </a:blip>
          <a:srcRect b="16161"/>
          <a:stretch/>
        </p:blipFill>
        <p:spPr>
          <a:xfrm>
            <a:off x="5462649" y="138460"/>
            <a:ext cx="6729351" cy="6738836"/>
          </a:xfrm>
          <a:prstGeom prst="rect">
            <a:avLst/>
          </a:prstGeom>
        </p:spPr>
      </p:pic>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4495800" y="4773881"/>
            <a:ext cx="3831336" cy="869753"/>
          </a:xfrm>
          <a:prstGeom prst="rect">
            <a:avLst/>
          </a:prstGeom>
        </p:spPr>
        <p:txBody>
          <a:bodyPr>
            <a:normAutofit/>
          </a:bodyPr>
          <a:lstStyle>
            <a:lvl1pPr marL="0" indent="0">
              <a:buNone/>
              <a:defRPr sz="2000" b="0" i="0">
                <a:solidFill>
                  <a:schemeClr val="accent1"/>
                </a:solidFill>
                <a:latin typeface="Calibri Light" panose="020F0302020204030204" pitchFamily="34" charset="0"/>
                <a:cs typeface="Calibri Light" panose="020F0302020204030204" pitchFamily="34" charset="0"/>
              </a:defRPr>
            </a:lvl1pPr>
          </a:lstStyle>
          <a:p>
            <a:pPr lvl="0"/>
            <a:r>
              <a:rPr lang="en-US"/>
              <a:t>Title Subhead</a:t>
            </a:r>
          </a:p>
        </p:txBody>
      </p:sp>
      <p:sp>
        <p:nvSpPr>
          <p:cNvPr id="4" name="Text Placeholder 7">
            <a:extLst>
              <a:ext uri="{FF2B5EF4-FFF2-40B4-BE49-F238E27FC236}">
                <a16:creationId xmlns:a16="http://schemas.microsoft.com/office/drawing/2014/main" id="{CB5ED133-93DF-9A24-6B85-817A2B86407E}"/>
              </a:ext>
            </a:extLst>
          </p:cNvPr>
          <p:cNvSpPr>
            <a:spLocks noGrp="1"/>
          </p:cNvSpPr>
          <p:nvPr>
            <p:ph type="body" sz="quarter" idx="14" hasCustomPrompt="1"/>
          </p:nvPr>
        </p:nvSpPr>
        <p:spPr>
          <a:xfrm>
            <a:off x="8656320" y="4773881"/>
            <a:ext cx="3011424" cy="890649"/>
          </a:xfrm>
          <a:prstGeom prst="rect">
            <a:avLst/>
          </a:prstGeom>
        </p:spPr>
        <p:txBody>
          <a:bodyPr>
            <a:normAutofit/>
          </a:bodyPr>
          <a:lstStyle>
            <a:lvl1pPr marL="0" indent="0">
              <a:buNone/>
              <a:defRPr sz="2000" b="0" i="0">
                <a:solidFill>
                  <a:schemeClr val="accent1"/>
                </a:solidFill>
                <a:latin typeface="Calibri Light" panose="020F0302020204030204" pitchFamily="34" charset="0"/>
                <a:cs typeface="Calibri Light" panose="020F0302020204030204" pitchFamily="34" charset="0"/>
              </a:defRPr>
            </a:lvl1pPr>
          </a:lstStyle>
          <a:p>
            <a:pPr lvl="0"/>
            <a:r>
              <a:rPr lang="en-US"/>
              <a:t>By/Date</a:t>
            </a:r>
          </a:p>
        </p:txBody>
      </p:sp>
      <p:cxnSp>
        <p:nvCxnSpPr>
          <p:cNvPr id="10" name="Straight Connector 9">
            <a:extLst>
              <a:ext uri="{FF2B5EF4-FFF2-40B4-BE49-F238E27FC236}">
                <a16:creationId xmlns:a16="http://schemas.microsoft.com/office/drawing/2014/main" id="{9A718C1F-DC02-89F7-8ED2-1067EC21869E}"/>
              </a:ext>
            </a:extLst>
          </p:cNvPr>
          <p:cNvCxnSpPr/>
          <p:nvPr userDrawn="1"/>
        </p:nvCxnSpPr>
        <p:spPr>
          <a:xfrm>
            <a:off x="533400" y="4180594"/>
            <a:ext cx="11125200" cy="0"/>
          </a:xfrm>
          <a:prstGeom prst="line">
            <a:avLst/>
          </a:prstGeom>
          <a:ln>
            <a:solidFill>
              <a:schemeClr val="accent1"/>
            </a:solidFill>
          </a:ln>
        </p:spPr>
        <p:style>
          <a:lnRef idx="2">
            <a:schemeClr val="dk1"/>
          </a:lnRef>
          <a:fillRef idx="0">
            <a:schemeClr val="dk1"/>
          </a:fillRef>
          <a:effectRef idx="1">
            <a:schemeClr val="dk1"/>
          </a:effectRef>
          <a:fontRef idx="minor">
            <a:schemeClr val="tx1"/>
          </a:fontRef>
        </p:style>
      </p:cxnSp>
      <p:sp>
        <p:nvSpPr>
          <p:cNvPr id="11" name="TextBox 10">
            <a:extLst>
              <a:ext uri="{FF2B5EF4-FFF2-40B4-BE49-F238E27FC236}">
                <a16:creationId xmlns:a16="http://schemas.microsoft.com/office/drawing/2014/main" id="{9C08B664-82EC-FC67-05F8-0A7D301DB513}"/>
              </a:ext>
            </a:extLst>
          </p:cNvPr>
          <p:cNvSpPr txBox="1"/>
          <p:nvPr userDrawn="1"/>
        </p:nvSpPr>
        <p:spPr>
          <a:xfrm>
            <a:off x="463295" y="3692914"/>
            <a:ext cx="8858835" cy="461665"/>
          </a:xfrm>
          <a:prstGeom prst="rect">
            <a:avLst/>
          </a:prstGeom>
          <a:noFill/>
        </p:spPr>
        <p:txBody>
          <a:bodyPr wrap="square" rtlCol="0">
            <a:spAutoFit/>
          </a:bodyPr>
          <a:lstStyle/>
          <a:p>
            <a:pPr algn="l"/>
            <a:r>
              <a:rPr lang="en-US" sz="2400" b="1" i="0">
                <a:solidFill>
                  <a:schemeClr val="accent1"/>
                </a:solidFill>
                <a:latin typeface="Calibri" panose="020F0502020204030204" pitchFamily="34" charset="0"/>
                <a:cs typeface="Calibri" panose="020F0502020204030204" pitchFamily="34" charset="0"/>
              </a:rPr>
              <a:t>IAASB</a:t>
            </a:r>
            <a:r>
              <a:rPr lang="en-US" sz="2400" b="1" i="0">
                <a:solidFill>
                  <a:schemeClr val="accent1"/>
                </a:solidFill>
                <a:latin typeface="Calibri Light" panose="020F0302020204030204" pitchFamily="34" charset="0"/>
                <a:cs typeface="Calibri Light" panose="020F0302020204030204" pitchFamily="34" charset="0"/>
              </a:rPr>
              <a:t>  |  International Auditing and Assurance Standards Board  | </a:t>
            </a:r>
          </a:p>
        </p:txBody>
      </p:sp>
      <p:cxnSp>
        <p:nvCxnSpPr>
          <p:cNvPr id="13" name="Straight Connector 12">
            <a:extLst>
              <a:ext uri="{FF2B5EF4-FFF2-40B4-BE49-F238E27FC236}">
                <a16:creationId xmlns:a16="http://schemas.microsoft.com/office/drawing/2014/main" id="{91685A51-9664-5AC1-CBE0-70CBC0406227}"/>
              </a:ext>
            </a:extLst>
          </p:cNvPr>
          <p:cNvCxnSpPr/>
          <p:nvPr userDrawn="1"/>
        </p:nvCxnSpPr>
        <p:spPr>
          <a:xfrm>
            <a:off x="539496" y="3650242"/>
            <a:ext cx="11125200" cy="0"/>
          </a:xfrm>
          <a:prstGeom prst="line">
            <a:avLst/>
          </a:prstGeom>
          <a:ln>
            <a:solidFill>
              <a:schemeClr val="accent1"/>
            </a:solidFill>
          </a:ln>
        </p:spPr>
        <p:style>
          <a:lnRef idx="2">
            <a:schemeClr val="dk1"/>
          </a:lnRef>
          <a:fillRef idx="0">
            <a:schemeClr val="dk1"/>
          </a:fillRef>
          <a:effectRef idx="1">
            <a:schemeClr val="dk1"/>
          </a:effectRef>
          <a:fontRef idx="minor">
            <a:schemeClr val="tx1"/>
          </a:fontRef>
        </p:style>
      </p:cxnSp>
      <p:sp>
        <p:nvSpPr>
          <p:cNvPr id="6" name="TextBox 5">
            <a:extLst>
              <a:ext uri="{FF2B5EF4-FFF2-40B4-BE49-F238E27FC236}">
                <a16:creationId xmlns:a16="http://schemas.microsoft.com/office/drawing/2014/main" id="{482AA819-BD9E-C600-05A0-6FD2382E0C32}"/>
              </a:ext>
            </a:extLst>
          </p:cNvPr>
          <p:cNvSpPr txBox="1"/>
          <p:nvPr userDrawn="1"/>
        </p:nvSpPr>
        <p:spPr>
          <a:xfrm>
            <a:off x="8953997" y="3800109"/>
            <a:ext cx="2731321" cy="338554"/>
          </a:xfrm>
          <a:prstGeom prst="rect">
            <a:avLst/>
          </a:prstGeom>
          <a:noFill/>
        </p:spPr>
        <p:txBody>
          <a:bodyPr wrap="square" rtlCol="0">
            <a:spAutoFit/>
          </a:bodyPr>
          <a:lstStyle/>
          <a:p>
            <a:r>
              <a:rPr lang="en-US" sz="1600" b="1" i="0">
                <a:solidFill>
                  <a:schemeClr val="accent1"/>
                </a:solidFill>
              </a:rPr>
              <a:t>AN IFEA BOARD</a:t>
            </a:r>
          </a:p>
        </p:txBody>
      </p:sp>
      <p:sp>
        <p:nvSpPr>
          <p:cNvPr id="14" name="Text Placeholder 6">
            <a:extLst>
              <a:ext uri="{FF2B5EF4-FFF2-40B4-BE49-F238E27FC236}">
                <a16:creationId xmlns:a16="http://schemas.microsoft.com/office/drawing/2014/main" id="{215301C7-F4D1-3414-B19F-13341E6B4753}"/>
              </a:ext>
            </a:extLst>
          </p:cNvPr>
          <p:cNvSpPr>
            <a:spLocks noGrp="1"/>
          </p:cNvSpPr>
          <p:nvPr>
            <p:ph type="body" sz="quarter" idx="15" hasCustomPrompt="1"/>
          </p:nvPr>
        </p:nvSpPr>
        <p:spPr>
          <a:xfrm>
            <a:off x="533400" y="4736009"/>
            <a:ext cx="3360737" cy="1117600"/>
          </a:xfrm>
        </p:spPr>
        <p:txBody>
          <a:bodyPr>
            <a:normAutofit/>
          </a:bodyPr>
          <a:lstStyle>
            <a:lvl1pPr marL="0" indent="0">
              <a:buNone/>
              <a:defRPr sz="2400" b="1">
                <a:solidFill>
                  <a:schemeClr val="accent1"/>
                </a:solidFill>
              </a:defRPr>
            </a:lvl1pPr>
          </a:lstStyle>
          <a:p>
            <a:pPr lvl="0"/>
            <a:r>
              <a:rPr lang="en-US"/>
              <a:t>Title</a:t>
            </a:r>
          </a:p>
        </p:txBody>
      </p:sp>
    </p:spTree>
    <p:extLst>
      <p:ext uri="{BB962C8B-B14F-4D97-AF65-F5344CB8AC3E}">
        <p14:creationId xmlns:p14="http://schemas.microsoft.com/office/powerpoint/2010/main" val="2162535433"/>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guide id="5" pos="336" userDrawn="1">
          <p15:clr>
            <a:srgbClr val="FBAE40"/>
          </p15:clr>
        </p15:guide>
        <p15:guide id="6" orient="horz" pos="2640" userDrawn="1">
          <p15:clr>
            <a:srgbClr val="FBAE40"/>
          </p15:clr>
        </p15:guide>
        <p15:guide id="7" pos="7344" userDrawn="1">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IESBA - Title Slide - Bottom Info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6ABF2EA-1D36-2A49-4D30-653A990F3207}"/>
              </a:ext>
            </a:extLst>
          </p:cNvPr>
          <p:cNvSpPr/>
          <p:nvPr userDrawn="1"/>
        </p:nvSpPr>
        <p:spPr>
          <a:xfrm>
            <a:off x="0" y="0"/>
            <a:ext cx="12192000" cy="6858000"/>
          </a:xfrm>
          <a:prstGeom prst="rect">
            <a:avLst/>
          </a:prstGeom>
          <a:solidFill>
            <a:schemeClr val="tx1">
              <a:alpha val="55187"/>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pic>
        <p:nvPicPr>
          <p:cNvPr id="6" name="Picture 5">
            <a:extLst>
              <a:ext uri="{FF2B5EF4-FFF2-40B4-BE49-F238E27FC236}">
                <a16:creationId xmlns:a16="http://schemas.microsoft.com/office/drawing/2014/main" id="{73B624FA-76FB-3BD9-ECAC-47BD68E25896}"/>
              </a:ext>
            </a:extLst>
          </p:cNvPr>
          <p:cNvPicPr>
            <a:picLocks noChangeAspect="1"/>
          </p:cNvPicPr>
          <p:nvPr userDrawn="1"/>
        </p:nvPicPr>
        <p:blipFill rotWithShape="1">
          <a:blip r:embed="rId2"/>
          <a:srcRect l="2840" t="10863" r="70480" b="16941"/>
          <a:stretch/>
        </p:blipFill>
        <p:spPr>
          <a:xfrm>
            <a:off x="331548" y="1199409"/>
            <a:ext cx="2423527" cy="2399293"/>
          </a:xfrm>
          <a:prstGeom prst="rect">
            <a:avLst/>
          </a:prstGeom>
        </p:spPr>
      </p:pic>
      <p:pic>
        <p:nvPicPr>
          <p:cNvPr id="9" name="Picture 8" descr="A black and white logo&#10;&#10;Description automatically generated">
            <a:extLst>
              <a:ext uri="{FF2B5EF4-FFF2-40B4-BE49-F238E27FC236}">
                <a16:creationId xmlns:a16="http://schemas.microsoft.com/office/drawing/2014/main" id="{93E76EC2-6B7F-D6A6-4A4D-2C090D37B592}"/>
              </a:ext>
            </a:extLst>
          </p:cNvPr>
          <p:cNvPicPr>
            <a:picLocks noChangeAspect="1"/>
          </p:cNvPicPr>
          <p:nvPr userDrawn="1"/>
        </p:nvPicPr>
        <p:blipFill>
          <a:blip r:embed="rId3">
            <a:alphaModFix amt="50000"/>
          </a:blip>
          <a:srcRect b="16161"/>
          <a:stretch/>
        </p:blipFill>
        <p:spPr>
          <a:xfrm>
            <a:off x="5462649" y="131049"/>
            <a:ext cx="6729351" cy="6738836"/>
          </a:xfrm>
          <a:prstGeom prst="rect">
            <a:avLst/>
          </a:prstGeom>
        </p:spPr>
      </p:pic>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4495800" y="4785756"/>
            <a:ext cx="3831336" cy="997527"/>
          </a:xfrm>
          <a:prstGeom prst="rect">
            <a:avLst/>
          </a:prstGeom>
        </p:spPr>
        <p:txBody>
          <a:bodyPr>
            <a:normAutofit/>
          </a:bodyPr>
          <a:lstStyle>
            <a:lvl1pPr marL="0" indent="0">
              <a:buNone/>
              <a:defRPr sz="2000" b="0" i="0">
                <a:solidFill>
                  <a:schemeClr val="accent1"/>
                </a:solidFill>
                <a:latin typeface="Calibri Light" panose="020F0302020204030204" pitchFamily="34" charset="0"/>
                <a:cs typeface="Calibri Light" panose="020F0302020204030204" pitchFamily="34" charset="0"/>
              </a:defRPr>
            </a:lvl1pPr>
          </a:lstStyle>
          <a:p>
            <a:pPr lvl="0"/>
            <a:r>
              <a:rPr lang="en-US"/>
              <a:t>Title Subhead</a:t>
            </a:r>
          </a:p>
        </p:txBody>
      </p:sp>
      <p:sp>
        <p:nvSpPr>
          <p:cNvPr id="4" name="Text Placeholder 7">
            <a:extLst>
              <a:ext uri="{FF2B5EF4-FFF2-40B4-BE49-F238E27FC236}">
                <a16:creationId xmlns:a16="http://schemas.microsoft.com/office/drawing/2014/main" id="{CB5ED133-93DF-9A24-6B85-817A2B86407E}"/>
              </a:ext>
            </a:extLst>
          </p:cNvPr>
          <p:cNvSpPr>
            <a:spLocks noGrp="1"/>
          </p:cNvSpPr>
          <p:nvPr>
            <p:ph type="body" sz="quarter" idx="14" hasCustomPrompt="1"/>
          </p:nvPr>
        </p:nvSpPr>
        <p:spPr>
          <a:xfrm>
            <a:off x="8656320" y="4773880"/>
            <a:ext cx="3011424" cy="997527"/>
          </a:xfrm>
          <a:prstGeom prst="rect">
            <a:avLst/>
          </a:prstGeom>
        </p:spPr>
        <p:txBody>
          <a:bodyPr>
            <a:normAutofit/>
          </a:bodyPr>
          <a:lstStyle>
            <a:lvl1pPr marL="0" indent="0">
              <a:buNone/>
              <a:defRPr sz="2000" b="0" i="0">
                <a:solidFill>
                  <a:schemeClr val="accent1"/>
                </a:solidFill>
                <a:latin typeface="Calibri Light" panose="020F0302020204030204" pitchFamily="34" charset="0"/>
                <a:cs typeface="Calibri Light" panose="020F0302020204030204" pitchFamily="34" charset="0"/>
              </a:defRPr>
            </a:lvl1pPr>
          </a:lstStyle>
          <a:p>
            <a:pPr lvl="0"/>
            <a:r>
              <a:rPr lang="en-US"/>
              <a:t>By/Date</a:t>
            </a:r>
          </a:p>
        </p:txBody>
      </p:sp>
      <p:cxnSp>
        <p:nvCxnSpPr>
          <p:cNvPr id="10" name="Straight Connector 9">
            <a:extLst>
              <a:ext uri="{FF2B5EF4-FFF2-40B4-BE49-F238E27FC236}">
                <a16:creationId xmlns:a16="http://schemas.microsoft.com/office/drawing/2014/main" id="{9A718C1F-DC02-89F7-8ED2-1067EC21869E}"/>
              </a:ext>
            </a:extLst>
          </p:cNvPr>
          <p:cNvCxnSpPr/>
          <p:nvPr userDrawn="1"/>
        </p:nvCxnSpPr>
        <p:spPr>
          <a:xfrm>
            <a:off x="533400" y="4192465"/>
            <a:ext cx="11125200" cy="0"/>
          </a:xfrm>
          <a:prstGeom prst="line">
            <a:avLst/>
          </a:prstGeom>
          <a:ln>
            <a:solidFill>
              <a:schemeClr val="accent1"/>
            </a:solidFill>
          </a:ln>
        </p:spPr>
        <p:style>
          <a:lnRef idx="2">
            <a:schemeClr val="dk1"/>
          </a:lnRef>
          <a:fillRef idx="0">
            <a:schemeClr val="dk1"/>
          </a:fillRef>
          <a:effectRef idx="1">
            <a:schemeClr val="dk1"/>
          </a:effectRef>
          <a:fontRef idx="minor">
            <a:schemeClr val="tx1"/>
          </a:fontRef>
        </p:style>
      </p:cxnSp>
      <p:sp>
        <p:nvSpPr>
          <p:cNvPr id="11" name="TextBox 10">
            <a:extLst>
              <a:ext uri="{FF2B5EF4-FFF2-40B4-BE49-F238E27FC236}">
                <a16:creationId xmlns:a16="http://schemas.microsoft.com/office/drawing/2014/main" id="{9C08B664-82EC-FC67-05F8-0A7D301DB513}"/>
              </a:ext>
            </a:extLst>
          </p:cNvPr>
          <p:cNvSpPr txBox="1"/>
          <p:nvPr userDrawn="1"/>
        </p:nvSpPr>
        <p:spPr>
          <a:xfrm>
            <a:off x="463295" y="3704785"/>
            <a:ext cx="8526326" cy="461665"/>
          </a:xfrm>
          <a:prstGeom prst="rect">
            <a:avLst/>
          </a:prstGeom>
          <a:noFill/>
        </p:spPr>
        <p:txBody>
          <a:bodyPr wrap="square" rtlCol="0">
            <a:spAutoFit/>
          </a:bodyPr>
          <a:lstStyle/>
          <a:p>
            <a:pPr algn="l"/>
            <a:r>
              <a:rPr lang="en-US" sz="2400" b="1" i="0">
                <a:solidFill>
                  <a:schemeClr val="accent1"/>
                </a:solidFill>
                <a:latin typeface="Calibri" panose="020F0502020204030204" pitchFamily="34" charset="0"/>
                <a:cs typeface="Calibri" panose="020F0502020204030204" pitchFamily="34" charset="0"/>
              </a:rPr>
              <a:t>IESBA</a:t>
            </a:r>
            <a:r>
              <a:rPr lang="en-US" sz="2400" b="1" i="0">
                <a:solidFill>
                  <a:schemeClr val="accent1"/>
                </a:solidFill>
                <a:latin typeface="Calibri Light" panose="020F0302020204030204" pitchFamily="34" charset="0"/>
                <a:cs typeface="Calibri Light" panose="020F0302020204030204" pitchFamily="34" charset="0"/>
              </a:rPr>
              <a:t>  |  International Ethics Standards Board for Accountants  | </a:t>
            </a:r>
          </a:p>
        </p:txBody>
      </p:sp>
      <p:cxnSp>
        <p:nvCxnSpPr>
          <p:cNvPr id="13" name="Straight Connector 12">
            <a:extLst>
              <a:ext uri="{FF2B5EF4-FFF2-40B4-BE49-F238E27FC236}">
                <a16:creationId xmlns:a16="http://schemas.microsoft.com/office/drawing/2014/main" id="{91685A51-9664-5AC1-CBE0-70CBC0406227}"/>
              </a:ext>
            </a:extLst>
          </p:cNvPr>
          <p:cNvCxnSpPr/>
          <p:nvPr userDrawn="1"/>
        </p:nvCxnSpPr>
        <p:spPr>
          <a:xfrm>
            <a:off x="539496" y="3662113"/>
            <a:ext cx="11125200" cy="0"/>
          </a:xfrm>
          <a:prstGeom prst="line">
            <a:avLst/>
          </a:prstGeom>
          <a:ln>
            <a:solidFill>
              <a:schemeClr val="accent1"/>
            </a:solidFill>
          </a:ln>
        </p:spPr>
        <p:style>
          <a:lnRef idx="2">
            <a:schemeClr val="dk1"/>
          </a:lnRef>
          <a:fillRef idx="0">
            <a:schemeClr val="dk1"/>
          </a:fillRef>
          <a:effectRef idx="1">
            <a:schemeClr val="dk1"/>
          </a:effectRef>
          <a:fontRef idx="minor">
            <a:schemeClr val="tx1"/>
          </a:fontRef>
        </p:style>
      </p:cxnSp>
      <p:sp>
        <p:nvSpPr>
          <p:cNvPr id="7" name="TextBox 6">
            <a:extLst>
              <a:ext uri="{FF2B5EF4-FFF2-40B4-BE49-F238E27FC236}">
                <a16:creationId xmlns:a16="http://schemas.microsoft.com/office/drawing/2014/main" id="{ABCCA985-B729-3249-3152-0C8201ECB55A}"/>
              </a:ext>
            </a:extLst>
          </p:cNvPr>
          <p:cNvSpPr txBox="1"/>
          <p:nvPr userDrawn="1"/>
        </p:nvSpPr>
        <p:spPr>
          <a:xfrm>
            <a:off x="8823365" y="3811980"/>
            <a:ext cx="3004458" cy="338554"/>
          </a:xfrm>
          <a:prstGeom prst="rect">
            <a:avLst/>
          </a:prstGeom>
          <a:noFill/>
        </p:spPr>
        <p:txBody>
          <a:bodyPr wrap="square" rtlCol="0">
            <a:spAutoFit/>
          </a:bodyPr>
          <a:lstStyle/>
          <a:p>
            <a:r>
              <a:rPr lang="en-US" sz="1600" b="1" i="0">
                <a:solidFill>
                  <a:schemeClr val="accent1"/>
                </a:solidFill>
              </a:rPr>
              <a:t>AN IFEA BOARD</a:t>
            </a:r>
          </a:p>
        </p:txBody>
      </p:sp>
      <p:sp>
        <p:nvSpPr>
          <p:cNvPr id="15" name="Text Placeholder 6">
            <a:extLst>
              <a:ext uri="{FF2B5EF4-FFF2-40B4-BE49-F238E27FC236}">
                <a16:creationId xmlns:a16="http://schemas.microsoft.com/office/drawing/2014/main" id="{075B9A43-F3C7-E4C5-45D8-20D288E2A3DF}"/>
              </a:ext>
            </a:extLst>
          </p:cNvPr>
          <p:cNvSpPr>
            <a:spLocks noGrp="1"/>
          </p:cNvSpPr>
          <p:nvPr>
            <p:ph type="body" sz="quarter" idx="16" hasCustomPrompt="1"/>
          </p:nvPr>
        </p:nvSpPr>
        <p:spPr>
          <a:xfrm>
            <a:off x="533400" y="4736009"/>
            <a:ext cx="3360737" cy="1117600"/>
          </a:xfrm>
        </p:spPr>
        <p:txBody>
          <a:bodyPr>
            <a:normAutofit/>
          </a:bodyPr>
          <a:lstStyle>
            <a:lvl1pPr marL="0" indent="0">
              <a:buNone/>
              <a:defRPr sz="2400" b="1">
                <a:solidFill>
                  <a:schemeClr val="accent1"/>
                </a:solidFill>
              </a:defRPr>
            </a:lvl1pPr>
          </a:lstStyle>
          <a:p>
            <a:pPr lvl="0"/>
            <a:r>
              <a:rPr lang="en-US"/>
              <a:t>Title</a:t>
            </a:r>
          </a:p>
        </p:txBody>
      </p:sp>
    </p:spTree>
    <p:extLst>
      <p:ext uri="{BB962C8B-B14F-4D97-AF65-F5344CB8AC3E}">
        <p14:creationId xmlns:p14="http://schemas.microsoft.com/office/powerpoint/2010/main" val="204098209"/>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guide id="5" pos="336" userDrawn="1">
          <p15:clr>
            <a:srgbClr val="FBAE40"/>
          </p15:clr>
        </p15:guide>
        <p15:guide id="6" orient="horz" pos="3168" userDrawn="1">
          <p15:clr>
            <a:srgbClr val="FBAE40"/>
          </p15:clr>
        </p15:guide>
        <p15:guide id="7" pos="7344" userDrawn="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IFEA - Title Slide - Bottom Info">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6ABF2EA-1D36-2A49-4D30-653A990F3207}"/>
              </a:ext>
            </a:extLst>
          </p:cNvPr>
          <p:cNvSpPr/>
          <p:nvPr userDrawn="1"/>
        </p:nvSpPr>
        <p:spPr>
          <a:xfrm>
            <a:off x="0" y="0"/>
            <a:ext cx="12192000" cy="6858000"/>
          </a:xfrm>
          <a:prstGeom prst="rect">
            <a:avLst/>
          </a:prstGeom>
          <a:solidFill>
            <a:schemeClr val="tx1">
              <a:alpha val="55187"/>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pic>
        <p:nvPicPr>
          <p:cNvPr id="9" name="Picture 8" descr="A black and white logo&#10;&#10;Description automatically generated">
            <a:extLst>
              <a:ext uri="{FF2B5EF4-FFF2-40B4-BE49-F238E27FC236}">
                <a16:creationId xmlns:a16="http://schemas.microsoft.com/office/drawing/2014/main" id="{93E76EC2-6B7F-D6A6-4A4D-2C090D37B592}"/>
              </a:ext>
            </a:extLst>
          </p:cNvPr>
          <p:cNvPicPr>
            <a:picLocks noChangeAspect="1"/>
          </p:cNvPicPr>
          <p:nvPr userDrawn="1"/>
        </p:nvPicPr>
        <p:blipFill>
          <a:blip r:embed="rId2">
            <a:alphaModFix amt="50000"/>
          </a:blip>
          <a:srcRect b="16161"/>
          <a:stretch/>
        </p:blipFill>
        <p:spPr>
          <a:xfrm>
            <a:off x="5462649" y="119164"/>
            <a:ext cx="6729351" cy="6738836"/>
          </a:xfrm>
          <a:prstGeom prst="rect">
            <a:avLst/>
          </a:prstGeom>
        </p:spPr>
      </p:pic>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4495800" y="4797630"/>
            <a:ext cx="3831336" cy="1246909"/>
          </a:xfrm>
          <a:prstGeom prst="rect">
            <a:avLst/>
          </a:prstGeom>
        </p:spPr>
        <p:txBody>
          <a:bodyPr>
            <a:normAutofit/>
          </a:bodyPr>
          <a:lstStyle>
            <a:lvl1pPr marL="0" indent="0">
              <a:buNone/>
              <a:defRPr sz="2000" b="0" i="0">
                <a:solidFill>
                  <a:schemeClr val="accent1"/>
                </a:solidFill>
                <a:latin typeface="Calibri Light" panose="020F0302020204030204" pitchFamily="34" charset="0"/>
                <a:cs typeface="Calibri Light" panose="020F0302020204030204" pitchFamily="34" charset="0"/>
              </a:defRPr>
            </a:lvl1pPr>
          </a:lstStyle>
          <a:p>
            <a:pPr lvl="0"/>
            <a:r>
              <a:rPr lang="en-US"/>
              <a:t>Title Subhead</a:t>
            </a:r>
          </a:p>
        </p:txBody>
      </p:sp>
      <p:sp>
        <p:nvSpPr>
          <p:cNvPr id="4" name="Text Placeholder 7">
            <a:extLst>
              <a:ext uri="{FF2B5EF4-FFF2-40B4-BE49-F238E27FC236}">
                <a16:creationId xmlns:a16="http://schemas.microsoft.com/office/drawing/2014/main" id="{CB5ED133-93DF-9A24-6B85-817A2B86407E}"/>
              </a:ext>
            </a:extLst>
          </p:cNvPr>
          <p:cNvSpPr>
            <a:spLocks noGrp="1"/>
          </p:cNvSpPr>
          <p:nvPr>
            <p:ph type="body" sz="quarter" idx="14" hasCustomPrompt="1"/>
          </p:nvPr>
        </p:nvSpPr>
        <p:spPr>
          <a:xfrm>
            <a:off x="8647176" y="4797630"/>
            <a:ext cx="3011424" cy="1258786"/>
          </a:xfrm>
          <a:prstGeom prst="rect">
            <a:avLst/>
          </a:prstGeom>
        </p:spPr>
        <p:txBody>
          <a:bodyPr>
            <a:normAutofit/>
          </a:bodyPr>
          <a:lstStyle>
            <a:lvl1pPr marL="0" indent="0">
              <a:buNone/>
              <a:defRPr sz="2000" b="0" i="0">
                <a:solidFill>
                  <a:schemeClr val="accent1"/>
                </a:solidFill>
                <a:latin typeface="Calibri Light" panose="020F0302020204030204" pitchFamily="34" charset="0"/>
                <a:cs typeface="Calibri Light" panose="020F0302020204030204" pitchFamily="34" charset="0"/>
              </a:defRPr>
            </a:lvl1pPr>
          </a:lstStyle>
          <a:p>
            <a:pPr lvl="0"/>
            <a:r>
              <a:rPr lang="en-US"/>
              <a:t>By/Date</a:t>
            </a:r>
          </a:p>
        </p:txBody>
      </p:sp>
      <p:cxnSp>
        <p:nvCxnSpPr>
          <p:cNvPr id="10" name="Straight Connector 9">
            <a:extLst>
              <a:ext uri="{FF2B5EF4-FFF2-40B4-BE49-F238E27FC236}">
                <a16:creationId xmlns:a16="http://schemas.microsoft.com/office/drawing/2014/main" id="{9A718C1F-DC02-89F7-8ED2-1067EC21869E}"/>
              </a:ext>
            </a:extLst>
          </p:cNvPr>
          <p:cNvCxnSpPr/>
          <p:nvPr userDrawn="1"/>
        </p:nvCxnSpPr>
        <p:spPr>
          <a:xfrm>
            <a:off x="533400" y="4202855"/>
            <a:ext cx="11125200" cy="0"/>
          </a:xfrm>
          <a:prstGeom prst="line">
            <a:avLst/>
          </a:prstGeom>
          <a:ln>
            <a:solidFill>
              <a:schemeClr val="accent1"/>
            </a:solidFill>
          </a:ln>
        </p:spPr>
        <p:style>
          <a:lnRef idx="2">
            <a:schemeClr val="dk1"/>
          </a:lnRef>
          <a:fillRef idx="0">
            <a:schemeClr val="dk1"/>
          </a:fillRef>
          <a:effectRef idx="1">
            <a:schemeClr val="dk1"/>
          </a:effectRef>
          <a:fontRef idx="minor">
            <a:schemeClr val="tx1"/>
          </a:fontRef>
        </p:style>
      </p:cxnSp>
      <p:sp>
        <p:nvSpPr>
          <p:cNvPr id="11" name="TextBox 10">
            <a:extLst>
              <a:ext uri="{FF2B5EF4-FFF2-40B4-BE49-F238E27FC236}">
                <a16:creationId xmlns:a16="http://schemas.microsoft.com/office/drawing/2014/main" id="{9C08B664-82EC-FC67-05F8-0A7D301DB513}"/>
              </a:ext>
            </a:extLst>
          </p:cNvPr>
          <p:cNvSpPr txBox="1"/>
          <p:nvPr userDrawn="1"/>
        </p:nvSpPr>
        <p:spPr>
          <a:xfrm>
            <a:off x="463296" y="3715175"/>
            <a:ext cx="7041909" cy="461665"/>
          </a:xfrm>
          <a:prstGeom prst="rect">
            <a:avLst/>
          </a:prstGeom>
          <a:noFill/>
        </p:spPr>
        <p:txBody>
          <a:bodyPr wrap="square" rtlCol="0">
            <a:spAutoFit/>
          </a:bodyPr>
          <a:lstStyle/>
          <a:p>
            <a:pPr algn="l"/>
            <a:r>
              <a:rPr lang="en-US" sz="2400" b="1" i="0">
                <a:solidFill>
                  <a:schemeClr val="accent1"/>
                </a:solidFill>
                <a:latin typeface="Calibri" panose="020F0502020204030204" pitchFamily="34" charset="0"/>
                <a:cs typeface="Calibri" panose="020F0502020204030204" pitchFamily="34" charset="0"/>
              </a:rPr>
              <a:t>IFEA</a:t>
            </a:r>
            <a:r>
              <a:rPr lang="en-US" sz="2400" b="1" i="0">
                <a:solidFill>
                  <a:schemeClr val="accent1"/>
                </a:solidFill>
                <a:latin typeface="Calibri Light" panose="020F0302020204030204" pitchFamily="34" charset="0"/>
                <a:cs typeface="Calibri Light" panose="020F0302020204030204" pitchFamily="34" charset="0"/>
              </a:rPr>
              <a:t>  |  </a:t>
            </a:r>
            <a:r>
              <a:rPr lang="en-US" sz="2400" b="0" i="0">
                <a:solidFill>
                  <a:schemeClr val="accent1"/>
                </a:solidFill>
                <a:latin typeface="Calibri Light" panose="020F0302020204030204" pitchFamily="34" charset="0"/>
                <a:cs typeface="Calibri Light" panose="020F0302020204030204" pitchFamily="34" charset="0"/>
              </a:rPr>
              <a:t>International Foundation for Ethics and Audit</a:t>
            </a:r>
          </a:p>
        </p:txBody>
      </p:sp>
      <p:cxnSp>
        <p:nvCxnSpPr>
          <p:cNvPr id="13" name="Straight Connector 12">
            <a:extLst>
              <a:ext uri="{FF2B5EF4-FFF2-40B4-BE49-F238E27FC236}">
                <a16:creationId xmlns:a16="http://schemas.microsoft.com/office/drawing/2014/main" id="{91685A51-9664-5AC1-CBE0-70CBC0406227}"/>
              </a:ext>
            </a:extLst>
          </p:cNvPr>
          <p:cNvCxnSpPr/>
          <p:nvPr userDrawn="1"/>
        </p:nvCxnSpPr>
        <p:spPr>
          <a:xfrm>
            <a:off x="539496" y="3672503"/>
            <a:ext cx="11125200" cy="0"/>
          </a:xfrm>
          <a:prstGeom prst="line">
            <a:avLst/>
          </a:prstGeom>
          <a:ln>
            <a:solidFill>
              <a:schemeClr val="accent1"/>
            </a:solidFill>
          </a:ln>
        </p:spPr>
        <p:style>
          <a:lnRef idx="2">
            <a:schemeClr val="dk1"/>
          </a:lnRef>
          <a:fillRef idx="0">
            <a:schemeClr val="dk1"/>
          </a:fillRef>
          <a:effectRef idx="1">
            <a:schemeClr val="dk1"/>
          </a:effectRef>
          <a:fontRef idx="minor">
            <a:schemeClr val="tx1"/>
          </a:fontRef>
        </p:style>
      </p:cxnSp>
      <p:pic>
        <p:nvPicPr>
          <p:cNvPr id="14" name="Picture 13" descr="A logo with a white circle and blue design&#10;&#10;Description automatically generated">
            <a:extLst>
              <a:ext uri="{FF2B5EF4-FFF2-40B4-BE49-F238E27FC236}">
                <a16:creationId xmlns:a16="http://schemas.microsoft.com/office/drawing/2014/main" id="{FF3646A3-4C7F-3CD6-00D3-4A7F5B23D9FA}"/>
              </a:ext>
            </a:extLst>
          </p:cNvPr>
          <p:cNvPicPr>
            <a:picLocks noChangeAspect="1"/>
          </p:cNvPicPr>
          <p:nvPr userDrawn="1"/>
        </p:nvPicPr>
        <p:blipFill rotWithShape="1">
          <a:blip r:embed="rId3"/>
          <a:srcRect l="22690" t="4710" r="26846" b="50559"/>
          <a:stretch/>
        </p:blipFill>
        <p:spPr>
          <a:xfrm>
            <a:off x="237271" y="1221673"/>
            <a:ext cx="2362852" cy="2270736"/>
          </a:xfrm>
          <a:prstGeom prst="rect">
            <a:avLst/>
          </a:prstGeom>
        </p:spPr>
      </p:pic>
      <p:sp>
        <p:nvSpPr>
          <p:cNvPr id="7" name="Text Placeholder 6">
            <a:extLst>
              <a:ext uri="{FF2B5EF4-FFF2-40B4-BE49-F238E27FC236}">
                <a16:creationId xmlns:a16="http://schemas.microsoft.com/office/drawing/2014/main" id="{8257A572-0F02-E222-38AB-3B2EB549EA5A}"/>
              </a:ext>
            </a:extLst>
          </p:cNvPr>
          <p:cNvSpPr>
            <a:spLocks noGrp="1"/>
          </p:cNvSpPr>
          <p:nvPr>
            <p:ph type="body" sz="quarter" idx="15" hasCustomPrompt="1"/>
          </p:nvPr>
        </p:nvSpPr>
        <p:spPr>
          <a:xfrm>
            <a:off x="533400" y="4738254"/>
            <a:ext cx="3360737" cy="1341912"/>
          </a:xfrm>
        </p:spPr>
        <p:txBody>
          <a:bodyPr>
            <a:normAutofit/>
          </a:bodyPr>
          <a:lstStyle>
            <a:lvl1pPr marL="0" indent="0">
              <a:buNone/>
              <a:defRPr sz="2400" b="1">
                <a:solidFill>
                  <a:schemeClr val="accent1"/>
                </a:solidFill>
              </a:defRPr>
            </a:lvl1pPr>
          </a:lstStyle>
          <a:p>
            <a:pPr lvl="0"/>
            <a:r>
              <a:rPr lang="en-US"/>
              <a:t>Title</a:t>
            </a:r>
          </a:p>
        </p:txBody>
      </p:sp>
    </p:spTree>
    <p:extLst>
      <p:ext uri="{BB962C8B-B14F-4D97-AF65-F5344CB8AC3E}">
        <p14:creationId xmlns:p14="http://schemas.microsoft.com/office/powerpoint/2010/main" val="3061442165"/>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guide id="5" pos="336" userDrawn="1">
          <p15:clr>
            <a:srgbClr val="FBAE40"/>
          </p15:clr>
        </p15:guide>
        <p15:guide id="6" orient="horz" pos="3168" userDrawn="1">
          <p15:clr>
            <a:srgbClr val="FBAE40"/>
          </p15:clr>
        </p15:guide>
        <p15:guide id="7" pos="7344"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Slide-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FDDF8F8-1DAA-1AC4-939D-2B8FE9DCC6BB}"/>
              </a:ext>
            </a:extLst>
          </p:cNvPr>
          <p:cNvSpPr/>
          <p:nvPr userDrawn="1"/>
        </p:nvSpPr>
        <p:spPr>
          <a:xfrm>
            <a:off x="0" y="0"/>
            <a:ext cx="12192000" cy="6858000"/>
          </a:xfrm>
          <a:prstGeom prst="rect">
            <a:avLst/>
          </a:prstGeom>
          <a:solidFill>
            <a:schemeClr val="tx2">
              <a:lumMod val="60000"/>
              <a:lumOff val="40000"/>
              <a:alpha val="40358"/>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80D243CB-F251-2C5C-ED1A-E8B46C15D0D4}"/>
              </a:ext>
            </a:extLst>
          </p:cNvPr>
          <p:cNvPicPr>
            <a:picLocks noChangeAspect="1"/>
          </p:cNvPicPr>
          <p:nvPr userDrawn="1"/>
        </p:nvPicPr>
        <p:blipFill>
          <a:blip r:embed="rId2">
            <a:alphaModFix amt="10000"/>
          </a:blip>
          <a:srcRect t="7701" b="7701"/>
          <a:stretch/>
        </p:blipFill>
        <p:spPr>
          <a:xfrm>
            <a:off x="4514850" y="0"/>
            <a:ext cx="7677149" cy="6858000"/>
          </a:xfrm>
          <a:prstGeom prst="rect">
            <a:avLst/>
          </a:prstGeom>
        </p:spPr>
      </p:pic>
      <p:sp>
        <p:nvSpPr>
          <p:cNvPr id="2" name="Title 1">
            <a:extLst>
              <a:ext uri="{FF2B5EF4-FFF2-40B4-BE49-F238E27FC236}">
                <a16:creationId xmlns:a16="http://schemas.microsoft.com/office/drawing/2014/main" id="{AAEA204E-158A-2868-DE7A-D545519B0530}"/>
              </a:ext>
            </a:extLst>
          </p:cNvPr>
          <p:cNvSpPr>
            <a:spLocks noGrp="1"/>
          </p:cNvSpPr>
          <p:nvPr>
            <p:ph type="title" hasCustomPrompt="1"/>
          </p:nvPr>
        </p:nvSpPr>
        <p:spPr>
          <a:xfrm>
            <a:off x="831850" y="1709738"/>
            <a:ext cx="10515600" cy="2762249"/>
          </a:xfrm>
        </p:spPr>
        <p:txBody>
          <a:bodyPr anchor="b"/>
          <a:lstStyle>
            <a:lvl1pPr>
              <a:defRPr sz="6000">
                <a:solidFill>
                  <a:schemeClr val="accent1"/>
                </a:solidFill>
              </a:defRPr>
            </a:lvl1pPr>
          </a:lstStyle>
          <a:p>
            <a:r>
              <a:rPr lang="en-US"/>
              <a:t>Section Slide</a:t>
            </a:r>
          </a:p>
        </p:txBody>
      </p:sp>
      <p:sp>
        <p:nvSpPr>
          <p:cNvPr id="3" name="Text Placeholder 2">
            <a:extLst>
              <a:ext uri="{FF2B5EF4-FFF2-40B4-BE49-F238E27FC236}">
                <a16:creationId xmlns:a16="http://schemas.microsoft.com/office/drawing/2014/main" id="{6D2198CD-FF38-F5D3-0331-30EFCEE68878}"/>
              </a:ext>
            </a:extLst>
          </p:cNvPr>
          <p:cNvSpPr>
            <a:spLocks noGrp="1"/>
          </p:cNvSpPr>
          <p:nvPr>
            <p:ph type="body" idx="1" hasCustomPrompt="1"/>
          </p:nvPr>
        </p:nvSpPr>
        <p:spPr>
          <a:xfrm>
            <a:off x="831850" y="4589463"/>
            <a:ext cx="10515600" cy="1500187"/>
          </a:xfrm>
        </p:spPr>
        <p:txBody>
          <a:bodyPr>
            <a:normAutofit/>
          </a:bodyPr>
          <a:lstStyle>
            <a:lvl1pPr marL="0" indent="0">
              <a:buNone/>
              <a:defRPr sz="1600" cap="all" baseline="0">
                <a:solidFill>
                  <a:schemeClr val="accent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Copy describing section/information</a:t>
            </a:r>
          </a:p>
        </p:txBody>
      </p:sp>
    </p:spTree>
    <p:extLst>
      <p:ext uri="{BB962C8B-B14F-4D97-AF65-F5344CB8AC3E}">
        <p14:creationId xmlns:p14="http://schemas.microsoft.com/office/powerpoint/2010/main" val="142970186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Slide- Gree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FDDF8F8-1DAA-1AC4-939D-2B8FE9DCC6BB}"/>
              </a:ext>
            </a:extLst>
          </p:cNvPr>
          <p:cNvSpPr/>
          <p:nvPr userDrawn="1"/>
        </p:nvSpPr>
        <p:spPr>
          <a:xfrm>
            <a:off x="0" y="0"/>
            <a:ext cx="12192000" cy="6858000"/>
          </a:xfrm>
          <a:prstGeom prst="rect">
            <a:avLst/>
          </a:prstGeom>
          <a:solidFill>
            <a:schemeClr val="accent3">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80D243CB-F251-2C5C-ED1A-E8B46C15D0D4}"/>
              </a:ext>
            </a:extLst>
          </p:cNvPr>
          <p:cNvPicPr>
            <a:picLocks noChangeAspect="1"/>
          </p:cNvPicPr>
          <p:nvPr userDrawn="1"/>
        </p:nvPicPr>
        <p:blipFill>
          <a:blip r:embed="rId2">
            <a:alphaModFix amt="41000"/>
          </a:blip>
          <a:srcRect t="7701" b="7701"/>
          <a:stretch/>
        </p:blipFill>
        <p:spPr>
          <a:xfrm>
            <a:off x="4514850" y="0"/>
            <a:ext cx="7677149" cy="6858000"/>
          </a:xfrm>
          <a:prstGeom prst="rect">
            <a:avLst/>
          </a:prstGeom>
        </p:spPr>
      </p:pic>
      <p:sp>
        <p:nvSpPr>
          <p:cNvPr id="2" name="Title 1">
            <a:extLst>
              <a:ext uri="{FF2B5EF4-FFF2-40B4-BE49-F238E27FC236}">
                <a16:creationId xmlns:a16="http://schemas.microsoft.com/office/drawing/2014/main" id="{AAEA204E-158A-2868-DE7A-D545519B0530}"/>
              </a:ext>
            </a:extLst>
          </p:cNvPr>
          <p:cNvSpPr>
            <a:spLocks noGrp="1"/>
          </p:cNvSpPr>
          <p:nvPr>
            <p:ph type="title" hasCustomPrompt="1"/>
          </p:nvPr>
        </p:nvSpPr>
        <p:spPr>
          <a:xfrm>
            <a:off x="831850" y="1709738"/>
            <a:ext cx="10515600" cy="2762249"/>
          </a:xfrm>
        </p:spPr>
        <p:txBody>
          <a:bodyPr anchor="b"/>
          <a:lstStyle>
            <a:lvl1pPr>
              <a:defRPr sz="6000">
                <a:solidFill>
                  <a:schemeClr val="accent2"/>
                </a:solidFill>
              </a:defRPr>
            </a:lvl1pPr>
          </a:lstStyle>
          <a:p>
            <a:r>
              <a:rPr lang="en-US"/>
              <a:t>Section Slide</a:t>
            </a:r>
          </a:p>
        </p:txBody>
      </p:sp>
      <p:sp>
        <p:nvSpPr>
          <p:cNvPr id="3" name="Text Placeholder 2">
            <a:extLst>
              <a:ext uri="{FF2B5EF4-FFF2-40B4-BE49-F238E27FC236}">
                <a16:creationId xmlns:a16="http://schemas.microsoft.com/office/drawing/2014/main" id="{6D2198CD-FF38-F5D3-0331-30EFCEE68878}"/>
              </a:ext>
            </a:extLst>
          </p:cNvPr>
          <p:cNvSpPr>
            <a:spLocks noGrp="1"/>
          </p:cNvSpPr>
          <p:nvPr>
            <p:ph type="body" idx="1" hasCustomPrompt="1"/>
          </p:nvPr>
        </p:nvSpPr>
        <p:spPr>
          <a:xfrm>
            <a:off x="831850" y="4589463"/>
            <a:ext cx="10515600" cy="1500187"/>
          </a:xfrm>
        </p:spPr>
        <p:txBody>
          <a:bodyPr>
            <a:normAutofit/>
          </a:bodyPr>
          <a:lstStyle>
            <a:lvl1pPr marL="0" indent="0">
              <a:buNone/>
              <a:defRPr sz="1600" cap="all" baseline="0">
                <a:solidFill>
                  <a:schemeClr val="accent2"/>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Copy describing section/information</a:t>
            </a:r>
          </a:p>
        </p:txBody>
      </p:sp>
    </p:spTree>
    <p:extLst>
      <p:ext uri="{BB962C8B-B14F-4D97-AF65-F5344CB8AC3E}">
        <p14:creationId xmlns:p14="http://schemas.microsoft.com/office/powerpoint/2010/main" val="19808914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Slide - Beig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FDDF8F8-1DAA-1AC4-939D-2B8FE9DCC6BB}"/>
              </a:ext>
            </a:extLst>
          </p:cNvPr>
          <p:cNvSpPr/>
          <p:nvPr userDrawn="1"/>
        </p:nvSpPr>
        <p:spPr>
          <a:xfrm>
            <a:off x="0" y="0"/>
            <a:ext cx="12192000" cy="6858000"/>
          </a:xfrm>
          <a:prstGeom prst="rect">
            <a:avLst/>
          </a:prstGeom>
          <a:solidFill>
            <a:schemeClr val="tx1">
              <a:alpha val="69978"/>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80D243CB-F251-2C5C-ED1A-E8B46C15D0D4}"/>
              </a:ext>
            </a:extLst>
          </p:cNvPr>
          <p:cNvPicPr>
            <a:picLocks noChangeAspect="1"/>
          </p:cNvPicPr>
          <p:nvPr userDrawn="1"/>
        </p:nvPicPr>
        <p:blipFill>
          <a:blip r:embed="rId2">
            <a:alphaModFix/>
          </a:blip>
          <a:srcRect t="7701" b="7701"/>
          <a:stretch/>
        </p:blipFill>
        <p:spPr>
          <a:xfrm>
            <a:off x="4514850" y="0"/>
            <a:ext cx="7677149" cy="6858000"/>
          </a:xfrm>
          <a:prstGeom prst="rect">
            <a:avLst/>
          </a:prstGeom>
        </p:spPr>
      </p:pic>
      <p:sp>
        <p:nvSpPr>
          <p:cNvPr id="2" name="Title 1">
            <a:extLst>
              <a:ext uri="{FF2B5EF4-FFF2-40B4-BE49-F238E27FC236}">
                <a16:creationId xmlns:a16="http://schemas.microsoft.com/office/drawing/2014/main" id="{AAEA204E-158A-2868-DE7A-D545519B0530}"/>
              </a:ext>
            </a:extLst>
          </p:cNvPr>
          <p:cNvSpPr>
            <a:spLocks noGrp="1"/>
          </p:cNvSpPr>
          <p:nvPr>
            <p:ph type="title" hasCustomPrompt="1"/>
          </p:nvPr>
        </p:nvSpPr>
        <p:spPr>
          <a:xfrm>
            <a:off x="831850" y="1709738"/>
            <a:ext cx="10515600" cy="2762249"/>
          </a:xfrm>
        </p:spPr>
        <p:txBody>
          <a:bodyPr anchor="b"/>
          <a:lstStyle>
            <a:lvl1pPr>
              <a:defRPr sz="6000">
                <a:solidFill>
                  <a:schemeClr val="accent2"/>
                </a:solidFill>
              </a:defRPr>
            </a:lvl1pPr>
          </a:lstStyle>
          <a:p>
            <a:r>
              <a:rPr lang="en-US"/>
              <a:t>Section Slide</a:t>
            </a:r>
          </a:p>
        </p:txBody>
      </p:sp>
      <p:sp>
        <p:nvSpPr>
          <p:cNvPr id="3" name="Text Placeholder 2">
            <a:extLst>
              <a:ext uri="{FF2B5EF4-FFF2-40B4-BE49-F238E27FC236}">
                <a16:creationId xmlns:a16="http://schemas.microsoft.com/office/drawing/2014/main" id="{6D2198CD-FF38-F5D3-0331-30EFCEE68878}"/>
              </a:ext>
            </a:extLst>
          </p:cNvPr>
          <p:cNvSpPr>
            <a:spLocks noGrp="1"/>
          </p:cNvSpPr>
          <p:nvPr>
            <p:ph type="body" idx="1" hasCustomPrompt="1"/>
          </p:nvPr>
        </p:nvSpPr>
        <p:spPr>
          <a:xfrm>
            <a:off x="831850" y="4589463"/>
            <a:ext cx="10515600" cy="1500187"/>
          </a:xfrm>
        </p:spPr>
        <p:txBody>
          <a:bodyPr>
            <a:normAutofit/>
          </a:bodyPr>
          <a:lstStyle>
            <a:lvl1pPr marL="0" indent="0">
              <a:buNone/>
              <a:defRPr sz="1600" cap="all" baseline="0">
                <a:solidFill>
                  <a:schemeClr val="accent2"/>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Copy describing section/information</a:t>
            </a:r>
          </a:p>
        </p:txBody>
      </p:sp>
    </p:spTree>
    <p:extLst>
      <p:ext uri="{BB962C8B-B14F-4D97-AF65-F5344CB8AC3E}">
        <p14:creationId xmlns:p14="http://schemas.microsoft.com/office/powerpoint/2010/main" val="19638207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cSld name="Content Slide (no images)">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FFC82E5-D0D8-EE4A-A621-5AB9F4BAB1E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115179"/>
          </a:xfrm>
          <a:prstGeom prst="rect">
            <a:avLst/>
          </a:prstGeom>
        </p:spPr>
      </p:pic>
      <p:sp>
        <p:nvSpPr>
          <p:cNvPr id="2" name="Title 1">
            <a:extLst>
              <a:ext uri="{FF2B5EF4-FFF2-40B4-BE49-F238E27FC236}">
                <a16:creationId xmlns:a16="http://schemas.microsoft.com/office/drawing/2014/main" id="{47D64BA9-4817-6446-BC17-D95F499700F7}"/>
              </a:ext>
            </a:extLst>
          </p:cNvPr>
          <p:cNvSpPr>
            <a:spLocks noGrp="1"/>
          </p:cNvSpPr>
          <p:nvPr>
            <p:ph type="title" hasCustomPrompt="1"/>
          </p:nvPr>
        </p:nvSpPr>
        <p:spPr>
          <a:xfrm>
            <a:off x="838200" y="36374"/>
            <a:ext cx="10515600" cy="1068518"/>
          </a:xfrm>
        </p:spPr>
        <p:txBody>
          <a:bodyPr/>
          <a:lstStyle>
            <a:lvl1pPr>
              <a:lnSpc>
                <a:spcPct val="100000"/>
              </a:lnSpc>
              <a:defRPr>
                <a:solidFill>
                  <a:schemeClr val="bg1"/>
                </a:solidFill>
              </a:defRPr>
            </a:lvl1pPr>
          </a:lstStyle>
          <a:p>
            <a:r>
              <a:rPr lang="en-US"/>
              <a:t>Title of slide</a:t>
            </a:r>
          </a:p>
        </p:txBody>
      </p:sp>
      <p:sp>
        <p:nvSpPr>
          <p:cNvPr id="3" name="Content Placeholder 2">
            <a:extLst>
              <a:ext uri="{FF2B5EF4-FFF2-40B4-BE49-F238E27FC236}">
                <a16:creationId xmlns:a16="http://schemas.microsoft.com/office/drawing/2014/main" id="{611F7315-1D15-7F4A-AACF-F20BF2D5C663}"/>
              </a:ext>
            </a:extLst>
          </p:cNvPr>
          <p:cNvSpPr>
            <a:spLocks noGrp="1"/>
          </p:cNvSpPr>
          <p:nvPr>
            <p:ph idx="1"/>
          </p:nvPr>
        </p:nvSpPr>
        <p:spPr>
          <a:xfrm>
            <a:off x="838200" y="1414463"/>
            <a:ext cx="10515600" cy="4762500"/>
          </a:xfrm>
        </p:spPr>
        <p:txBody>
          <a:bodyPr/>
          <a:lstStyle>
            <a:lvl1pPr>
              <a:defRPr>
                <a:latin typeface="Product Sans Thin" panose="020B0203030502040203" pitchFamily="34" charset="0"/>
              </a:defRPr>
            </a:lvl1pPr>
            <a:lvl2pPr>
              <a:defRPr>
                <a:latin typeface="Product Sans Thin" panose="020B0203030502040203" pitchFamily="34" charset="0"/>
              </a:defRPr>
            </a:lvl2pPr>
            <a:lvl3pPr>
              <a:defRPr>
                <a:latin typeface="Product Sans Thin" panose="020B0203030502040203" pitchFamily="34" charset="0"/>
              </a:defRPr>
            </a:lvl3pPr>
            <a:lvl4pPr>
              <a:defRPr>
                <a:latin typeface="Product Sans Thin" panose="020B0203030502040203" pitchFamily="34" charset="0"/>
              </a:defRPr>
            </a:lvl4pPr>
            <a:lvl5pPr marL="1828800" marR="0"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latin typeface="Product Sans Thin" panose="020B0203030502040203" pitchFamily="34" charset="0"/>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Date Placeholder 1">
            <a:extLst>
              <a:ext uri="{FF2B5EF4-FFF2-40B4-BE49-F238E27FC236}">
                <a16:creationId xmlns:a16="http://schemas.microsoft.com/office/drawing/2014/main" id="{71B5729D-97A3-B74D-8F1F-CE9FF284F34D}"/>
              </a:ext>
            </a:extLst>
          </p:cNvPr>
          <p:cNvSpPr>
            <a:spLocks noGrp="1"/>
          </p:cNvSpPr>
          <p:nvPr>
            <p:ph type="dt" sz="half" idx="10"/>
          </p:nvPr>
        </p:nvSpPr>
        <p:spPr>
          <a:xfrm>
            <a:off x="838200" y="6356350"/>
            <a:ext cx="2743200" cy="365125"/>
          </a:xfrm>
        </p:spPr>
        <p:txBody>
          <a:bodyPr/>
          <a:lstStyle>
            <a:lvl1pPr>
              <a:defRPr>
                <a:solidFill>
                  <a:srgbClr val="838383"/>
                </a:solidFill>
              </a:defRPr>
            </a:lvl1pPr>
          </a:lstStyle>
          <a:p>
            <a:r>
              <a:rPr lang="en-CA"/>
              <a:t>05-24-2021</a:t>
            </a:r>
            <a:endParaRPr lang="en-US"/>
          </a:p>
        </p:txBody>
      </p:sp>
      <p:sp>
        <p:nvSpPr>
          <p:cNvPr id="9" name="Slide Number Placeholder 3">
            <a:extLst>
              <a:ext uri="{FF2B5EF4-FFF2-40B4-BE49-F238E27FC236}">
                <a16:creationId xmlns:a16="http://schemas.microsoft.com/office/drawing/2014/main" id="{E26F95E0-5E50-0E47-8FFD-6D000044AD9A}"/>
              </a:ext>
            </a:extLst>
          </p:cNvPr>
          <p:cNvSpPr>
            <a:spLocks noGrp="1"/>
          </p:cNvSpPr>
          <p:nvPr>
            <p:ph type="sldNum" sz="quarter" idx="12"/>
          </p:nvPr>
        </p:nvSpPr>
        <p:spPr>
          <a:xfrm>
            <a:off x="8610600" y="6356350"/>
            <a:ext cx="2743200" cy="365125"/>
          </a:xfrm>
        </p:spPr>
        <p:txBody>
          <a:bodyPr/>
          <a:lstStyle>
            <a:lvl1pPr>
              <a:defRPr>
                <a:solidFill>
                  <a:srgbClr val="838383"/>
                </a:solidFill>
              </a:defRPr>
            </a:lvl1pPr>
          </a:lstStyle>
          <a:p>
            <a:fld id="{A68F81FF-A8B7-8E49-9D5B-3CAD5ADFEE36}" type="slidenum">
              <a:rPr lang="en-US" smtClean="0"/>
              <a:pPr/>
              <a:t>‹#›</a:t>
            </a:fld>
            <a:endParaRPr lang="en-US"/>
          </a:p>
        </p:txBody>
      </p:sp>
    </p:spTree>
    <p:extLst>
      <p:ext uri="{BB962C8B-B14F-4D97-AF65-F5344CB8AC3E}">
        <p14:creationId xmlns:p14="http://schemas.microsoft.com/office/powerpoint/2010/main" val="246101045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Quote-Image2">
    <p:spTree>
      <p:nvGrpSpPr>
        <p:cNvPr id="1" name=""/>
        <p:cNvGrpSpPr/>
        <p:nvPr/>
      </p:nvGrpSpPr>
      <p:grpSpPr>
        <a:xfrm>
          <a:off x="0" y="0"/>
          <a:ext cx="0" cy="0"/>
          <a:chOff x="0" y="0"/>
          <a:chExt cx="0" cy="0"/>
        </a:xfrm>
      </p:grpSpPr>
      <p:pic>
        <p:nvPicPr>
          <p:cNvPr id="7" name="Picture 6" descr="A globe with lights and dots&#10;&#10;Description automatically generated with medium confidence">
            <a:extLst>
              <a:ext uri="{FF2B5EF4-FFF2-40B4-BE49-F238E27FC236}">
                <a16:creationId xmlns:a16="http://schemas.microsoft.com/office/drawing/2014/main" id="{87A4172F-7958-2A2C-FAED-B373B360DC88}"/>
              </a:ext>
            </a:extLst>
          </p:cNvPr>
          <p:cNvPicPr>
            <a:picLocks noChangeAspect="1"/>
          </p:cNvPicPr>
          <p:nvPr userDrawn="1"/>
        </p:nvPicPr>
        <p:blipFill>
          <a:blip r:embed="rId2"/>
          <a:srcRect t="20411" b="12735"/>
          <a:stretch/>
        </p:blipFill>
        <p:spPr>
          <a:xfrm>
            <a:off x="0" y="-1"/>
            <a:ext cx="12192000" cy="4550889"/>
          </a:xfrm>
          <a:prstGeom prst="rect">
            <a:avLst/>
          </a:prstGeom>
        </p:spPr>
      </p:pic>
      <p:sp>
        <p:nvSpPr>
          <p:cNvPr id="6" name="Slide Number Placeholder 5">
            <a:extLst>
              <a:ext uri="{FF2B5EF4-FFF2-40B4-BE49-F238E27FC236}">
                <a16:creationId xmlns:a16="http://schemas.microsoft.com/office/drawing/2014/main" id="{9BE7BCF5-7081-7707-F1DC-1BE6BE28C02B}"/>
              </a:ext>
            </a:extLst>
          </p:cNvPr>
          <p:cNvSpPr>
            <a:spLocks noGrp="1"/>
          </p:cNvSpPr>
          <p:nvPr>
            <p:ph type="sldNum" sz="quarter" idx="12"/>
          </p:nvPr>
        </p:nvSpPr>
        <p:spPr>
          <a:xfrm>
            <a:off x="8610600" y="6356350"/>
            <a:ext cx="2743200" cy="365125"/>
          </a:xfrm>
          <a:prstGeom prst="rect">
            <a:avLst/>
          </a:prstGeom>
        </p:spPr>
        <p:txBody>
          <a:bodyPr/>
          <a:lstStyle>
            <a:lvl1pPr>
              <a:defRPr>
                <a:solidFill>
                  <a:schemeClr val="tx1"/>
                </a:solidFill>
              </a:defRPr>
            </a:lvl1pPr>
          </a:lstStyle>
          <a:p>
            <a:fld id="{50ACEBBF-944F-8349-945C-78F972EF34F6}" type="slidenum">
              <a:rPr lang="en-US" smtClean="0"/>
              <a:pPr/>
              <a:t>‹#›</a:t>
            </a:fld>
            <a:endParaRPr lang="en-US"/>
          </a:p>
        </p:txBody>
      </p:sp>
      <p:sp>
        <p:nvSpPr>
          <p:cNvPr id="5" name="Rectangle 4">
            <a:extLst>
              <a:ext uri="{FF2B5EF4-FFF2-40B4-BE49-F238E27FC236}">
                <a16:creationId xmlns:a16="http://schemas.microsoft.com/office/drawing/2014/main" id="{B4B51C0B-D3A2-1F69-0EE7-B776BD6DFE65}"/>
              </a:ext>
            </a:extLst>
          </p:cNvPr>
          <p:cNvSpPr/>
          <p:nvPr userDrawn="1"/>
        </p:nvSpPr>
        <p:spPr>
          <a:xfrm>
            <a:off x="0" y="4465122"/>
            <a:ext cx="12192000" cy="2392878"/>
          </a:xfrm>
          <a:prstGeom prst="rect">
            <a:avLst/>
          </a:prstGeom>
          <a:solidFill>
            <a:schemeClr val="tx1">
              <a:alpha val="95214"/>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AEA204E-158A-2868-DE7A-D545519B0530}"/>
              </a:ext>
            </a:extLst>
          </p:cNvPr>
          <p:cNvSpPr>
            <a:spLocks noGrp="1"/>
          </p:cNvSpPr>
          <p:nvPr>
            <p:ph type="title" hasCustomPrompt="1"/>
          </p:nvPr>
        </p:nvSpPr>
        <p:spPr>
          <a:xfrm>
            <a:off x="950584" y="4720876"/>
            <a:ext cx="3986212" cy="676275"/>
          </a:xfrm>
        </p:spPr>
        <p:txBody>
          <a:bodyPr anchor="b">
            <a:normAutofit/>
          </a:bodyPr>
          <a:lstStyle>
            <a:lvl1pPr>
              <a:defRPr sz="3600">
                <a:solidFill>
                  <a:schemeClr val="accent2"/>
                </a:solidFill>
              </a:defRPr>
            </a:lvl1pPr>
          </a:lstStyle>
          <a:p>
            <a:r>
              <a:rPr lang="en-US"/>
              <a:t>Headline/Pullout</a:t>
            </a:r>
          </a:p>
        </p:txBody>
      </p:sp>
      <p:sp>
        <p:nvSpPr>
          <p:cNvPr id="3" name="Text Placeholder 2">
            <a:extLst>
              <a:ext uri="{FF2B5EF4-FFF2-40B4-BE49-F238E27FC236}">
                <a16:creationId xmlns:a16="http://schemas.microsoft.com/office/drawing/2014/main" id="{6D2198CD-FF38-F5D3-0331-30EFCEE68878}"/>
              </a:ext>
            </a:extLst>
          </p:cNvPr>
          <p:cNvSpPr>
            <a:spLocks noGrp="1"/>
          </p:cNvSpPr>
          <p:nvPr>
            <p:ph type="body" idx="1" hasCustomPrompt="1"/>
          </p:nvPr>
        </p:nvSpPr>
        <p:spPr>
          <a:xfrm>
            <a:off x="5819649" y="5060395"/>
            <a:ext cx="5485659" cy="1500187"/>
          </a:xfrm>
        </p:spPr>
        <p:txBody>
          <a:bodyPr>
            <a:normAutofit/>
          </a:bodyPr>
          <a:lstStyle>
            <a:lvl1pPr marL="0" indent="0">
              <a:buNone/>
              <a:defRPr sz="1600" cap="none" baseline="0">
                <a:solidFill>
                  <a:schemeClr val="accent2"/>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Paragraph copy  or quote. </a:t>
            </a:r>
          </a:p>
        </p:txBody>
      </p:sp>
      <p:cxnSp>
        <p:nvCxnSpPr>
          <p:cNvPr id="11" name="Straight Connector 10">
            <a:extLst>
              <a:ext uri="{FF2B5EF4-FFF2-40B4-BE49-F238E27FC236}">
                <a16:creationId xmlns:a16="http://schemas.microsoft.com/office/drawing/2014/main" id="{5BDD7757-F518-8F02-0290-04D2670C9F10}"/>
              </a:ext>
            </a:extLst>
          </p:cNvPr>
          <p:cNvCxnSpPr>
            <a:cxnSpLocks/>
          </p:cNvCxnSpPr>
          <p:nvPr userDrawn="1"/>
        </p:nvCxnSpPr>
        <p:spPr>
          <a:xfrm>
            <a:off x="5926717" y="4900058"/>
            <a:ext cx="571500" cy="0"/>
          </a:xfrm>
          <a:prstGeom prst="line">
            <a:avLst/>
          </a:prstGeom>
          <a:ln w="127000">
            <a:solidFill>
              <a:schemeClr val="accent2"/>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0554894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Quote-Image1">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6871245D-1270-0085-04EB-A2436AC3CA5C}"/>
              </a:ext>
            </a:extLst>
          </p:cNvPr>
          <p:cNvPicPr>
            <a:picLocks noChangeAspect="1"/>
          </p:cNvPicPr>
          <p:nvPr userDrawn="1"/>
        </p:nvPicPr>
        <p:blipFill>
          <a:blip r:embed="rId2"/>
          <a:srcRect t="7900" b="7900"/>
          <a:stretch/>
        </p:blipFill>
        <p:spPr>
          <a:xfrm>
            <a:off x="0" y="14286"/>
            <a:ext cx="12192000" cy="6843714"/>
          </a:xfrm>
          <a:prstGeom prst="rect">
            <a:avLst/>
          </a:prstGeom>
        </p:spPr>
      </p:pic>
      <p:sp>
        <p:nvSpPr>
          <p:cNvPr id="6" name="Slide Number Placeholder 5">
            <a:extLst>
              <a:ext uri="{FF2B5EF4-FFF2-40B4-BE49-F238E27FC236}">
                <a16:creationId xmlns:a16="http://schemas.microsoft.com/office/drawing/2014/main" id="{9BE7BCF5-7081-7707-F1DC-1BE6BE28C02B}"/>
              </a:ext>
            </a:extLst>
          </p:cNvPr>
          <p:cNvSpPr>
            <a:spLocks noGrp="1"/>
          </p:cNvSpPr>
          <p:nvPr>
            <p:ph type="sldNum" sz="quarter" idx="12"/>
          </p:nvPr>
        </p:nvSpPr>
        <p:spPr>
          <a:xfrm>
            <a:off x="8610600" y="6356350"/>
            <a:ext cx="2743200" cy="365125"/>
          </a:xfrm>
          <a:prstGeom prst="rect">
            <a:avLst/>
          </a:prstGeom>
        </p:spPr>
        <p:txBody>
          <a:bodyPr/>
          <a:lstStyle>
            <a:lvl1pPr>
              <a:defRPr>
                <a:solidFill>
                  <a:schemeClr val="tx1"/>
                </a:solidFill>
              </a:defRPr>
            </a:lvl1pPr>
          </a:lstStyle>
          <a:p>
            <a:fld id="{50ACEBBF-944F-8349-945C-78F972EF34F6}" type="slidenum">
              <a:rPr lang="en-US" smtClean="0"/>
              <a:pPr/>
              <a:t>‹#›</a:t>
            </a:fld>
            <a:endParaRPr lang="en-US"/>
          </a:p>
        </p:txBody>
      </p:sp>
      <p:sp>
        <p:nvSpPr>
          <p:cNvPr id="5" name="Rectangle 4">
            <a:extLst>
              <a:ext uri="{FF2B5EF4-FFF2-40B4-BE49-F238E27FC236}">
                <a16:creationId xmlns:a16="http://schemas.microsoft.com/office/drawing/2014/main" id="{B4B51C0B-D3A2-1F69-0EE7-B776BD6DFE65}"/>
              </a:ext>
            </a:extLst>
          </p:cNvPr>
          <p:cNvSpPr/>
          <p:nvPr userDrawn="1"/>
        </p:nvSpPr>
        <p:spPr>
          <a:xfrm>
            <a:off x="6386512" y="0"/>
            <a:ext cx="5476937" cy="6858000"/>
          </a:xfrm>
          <a:prstGeom prst="rect">
            <a:avLst/>
          </a:prstGeom>
          <a:solidFill>
            <a:schemeClr val="tx1">
              <a:alpha val="95214"/>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AEA204E-158A-2868-DE7A-D545519B0530}"/>
              </a:ext>
            </a:extLst>
          </p:cNvPr>
          <p:cNvSpPr>
            <a:spLocks noGrp="1"/>
          </p:cNvSpPr>
          <p:nvPr>
            <p:ph type="title" hasCustomPrompt="1"/>
          </p:nvPr>
        </p:nvSpPr>
        <p:spPr>
          <a:xfrm>
            <a:off x="6615114" y="623889"/>
            <a:ext cx="3986212" cy="676275"/>
          </a:xfrm>
        </p:spPr>
        <p:txBody>
          <a:bodyPr anchor="b">
            <a:normAutofit/>
          </a:bodyPr>
          <a:lstStyle>
            <a:lvl1pPr>
              <a:defRPr sz="3600">
                <a:solidFill>
                  <a:schemeClr val="accent2"/>
                </a:solidFill>
              </a:defRPr>
            </a:lvl1pPr>
          </a:lstStyle>
          <a:p>
            <a:r>
              <a:rPr lang="en-US"/>
              <a:t>Headline/Pullout</a:t>
            </a:r>
          </a:p>
        </p:txBody>
      </p:sp>
      <p:sp>
        <p:nvSpPr>
          <p:cNvPr id="3" name="Text Placeholder 2">
            <a:extLst>
              <a:ext uri="{FF2B5EF4-FFF2-40B4-BE49-F238E27FC236}">
                <a16:creationId xmlns:a16="http://schemas.microsoft.com/office/drawing/2014/main" id="{6D2198CD-FF38-F5D3-0331-30EFCEE68878}"/>
              </a:ext>
            </a:extLst>
          </p:cNvPr>
          <p:cNvSpPr>
            <a:spLocks noGrp="1"/>
          </p:cNvSpPr>
          <p:nvPr>
            <p:ph type="body" idx="1" hasCustomPrompt="1"/>
          </p:nvPr>
        </p:nvSpPr>
        <p:spPr>
          <a:xfrm>
            <a:off x="6686550" y="2103438"/>
            <a:ext cx="3929063" cy="1500187"/>
          </a:xfrm>
        </p:spPr>
        <p:txBody>
          <a:bodyPr>
            <a:normAutofit/>
          </a:bodyPr>
          <a:lstStyle>
            <a:lvl1pPr marL="0" indent="0">
              <a:buNone/>
              <a:defRPr sz="1600" cap="none" baseline="0">
                <a:solidFill>
                  <a:schemeClr val="accent2"/>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Paragraph copy  or quote. </a:t>
            </a:r>
          </a:p>
        </p:txBody>
      </p:sp>
      <p:cxnSp>
        <p:nvCxnSpPr>
          <p:cNvPr id="11" name="Straight Connector 10">
            <a:extLst>
              <a:ext uri="{FF2B5EF4-FFF2-40B4-BE49-F238E27FC236}">
                <a16:creationId xmlns:a16="http://schemas.microsoft.com/office/drawing/2014/main" id="{5BDD7757-F518-8F02-0290-04D2670C9F10}"/>
              </a:ext>
            </a:extLst>
          </p:cNvPr>
          <p:cNvCxnSpPr>
            <a:cxnSpLocks/>
          </p:cNvCxnSpPr>
          <p:nvPr userDrawn="1"/>
        </p:nvCxnSpPr>
        <p:spPr>
          <a:xfrm>
            <a:off x="6757988" y="1943101"/>
            <a:ext cx="571500" cy="0"/>
          </a:xfrm>
          <a:prstGeom prst="line">
            <a:avLst/>
          </a:prstGeom>
          <a:ln w="127000">
            <a:solidFill>
              <a:schemeClr val="accent2"/>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62699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FEA Text - 2 Column Shade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067B789-6F8A-DE84-33BB-AA5D8E1AEE7F}"/>
              </a:ext>
            </a:extLst>
          </p:cNvPr>
          <p:cNvSpPr/>
          <p:nvPr userDrawn="1"/>
        </p:nvSpPr>
        <p:spPr>
          <a:xfrm>
            <a:off x="0" y="1828800"/>
            <a:ext cx="12192000" cy="4114800"/>
          </a:xfrm>
          <a:prstGeom prst="rect">
            <a:avLst/>
          </a:prstGeom>
          <a:solidFill>
            <a:schemeClr val="tx2">
              <a:lumMod val="20000"/>
              <a:lumOff val="80000"/>
              <a:alpha val="39820"/>
            </a:schemeClr>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34152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56771"/>
            <a:ext cx="10134600" cy="506776"/>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Two Column Text - Shaded</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700" y="2049136"/>
            <a:ext cx="4611936" cy="3672395"/>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3" name="Text Placeholder 9">
            <a:extLst>
              <a:ext uri="{FF2B5EF4-FFF2-40B4-BE49-F238E27FC236}">
                <a16:creationId xmlns:a16="http://schemas.microsoft.com/office/drawing/2014/main" id="{022E6F61-096D-EDFF-3C65-8D7004EFAE18}"/>
              </a:ext>
            </a:extLst>
          </p:cNvPr>
          <p:cNvSpPr>
            <a:spLocks noGrp="1"/>
          </p:cNvSpPr>
          <p:nvPr>
            <p:ph type="body" sz="quarter" idx="15" hasCustomPrompt="1"/>
          </p:nvPr>
        </p:nvSpPr>
        <p:spPr>
          <a:xfrm>
            <a:off x="6540347" y="2016087"/>
            <a:ext cx="4622953" cy="3705444"/>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7" name="Footer Placeholder 4">
            <a:extLst>
              <a:ext uri="{FF2B5EF4-FFF2-40B4-BE49-F238E27FC236}">
                <a16:creationId xmlns:a16="http://schemas.microsoft.com/office/drawing/2014/main" id="{FDE969F4-97EE-EE7D-0DD9-11837211BF58}"/>
              </a:ext>
            </a:extLst>
          </p:cNvPr>
          <p:cNvSpPr>
            <a:spLocks noGrp="1"/>
          </p:cNvSpPr>
          <p:nvPr>
            <p:ph type="ftr" sz="quarter" idx="11"/>
          </p:nvPr>
        </p:nvSpPr>
        <p:spPr>
          <a:xfrm>
            <a:off x="1465242" y="6488935"/>
            <a:ext cx="2725757" cy="369066"/>
          </a:xfrm>
          <a:prstGeom prst="rect">
            <a:avLst/>
          </a:prstGeom>
        </p:spPr>
        <p:txBody>
          <a:bodyPr/>
          <a:lstStyle>
            <a:lvl1pPr>
              <a:defRPr sz="900" b="0" i="0">
                <a:latin typeface="Calibri" panose="020F0502020204030204" pitchFamily="34" charset="0"/>
                <a:cs typeface="Calibri" panose="020F0502020204030204" pitchFamily="34" charset="0"/>
              </a:defRPr>
            </a:lvl1pPr>
          </a:lstStyle>
          <a:p>
            <a:r>
              <a:rPr lang="en-US">
                <a:solidFill>
                  <a:srgbClr val="000024"/>
                </a:solidFill>
              </a:rPr>
              <a:t>International Foundation for Ethics and Audit</a:t>
            </a:r>
          </a:p>
          <a:p>
            <a:endParaRPr lang="en-US"/>
          </a:p>
        </p:txBody>
      </p:sp>
    </p:spTree>
    <p:extLst>
      <p:ext uri="{BB962C8B-B14F-4D97-AF65-F5344CB8AC3E}">
        <p14:creationId xmlns:p14="http://schemas.microsoft.com/office/powerpoint/2010/main" val="148508024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Quote-Image3">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8E723A3-AAFB-5829-A257-05340351DE90}"/>
              </a:ext>
            </a:extLst>
          </p:cNvPr>
          <p:cNvSpPr/>
          <p:nvPr userDrawn="1"/>
        </p:nvSpPr>
        <p:spPr>
          <a:xfrm>
            <a:off x="0" y="0"/>
            <a:ext cx="12192000" cy="68580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descr="A group of people sitting around a table&#10;&#10;Description automatically generated">
            <a:extLst>
              <a:ext uri="{FF2B5EF4-FFF2-40B4-BE49-F238E27FC236}">
                <a16:creationId xmlns:a16="http://schemas.microsoft.com/office/drawing/2014/main" id="{06E414A0-FEB2-9CAB-42A4-E220C092CF27}"/>
              </a:ext>
            </a:extLst>
          </p:cNvPr>
          <p:cNvPicPr>
            <a:picLocks noChangeAspect="1"/>
          </p:cNvPicPr>
          <p:nvPr userDrawn="1"/>
        </p:nvPicPr>
        <p:blipFill>
          <a:blip r:embed="rId2">
            <a:alphaModFix amt="50000"/>
          </a:blip>
          <a:srcRect t="15625"/>
          <a:stretch/>
        </p:blipFill>
        <p:spPr>
          <a:xfrm>
            <a:off x="0" y="0"/>
            <a:ext cx="12191999" cy="6858000"/>
          </a:xfrm>
          <a:prstGeom prst="rect">
            <a:avLst/>
          </a:prstGeom>
        </p:spPr>
      </p:pic>
      <p:sp>
        <p:nvSpPr>
          <p:cNvPr id="5" name="Rectangle 4">
            <a:extLst>
              <a:ext uri="{FF2B5EF4-FFF2-40B4-BE49-F238E27FC236}">
                <a16:creationId xmlns:a16="http://schemas.microsoft.com/office/drawing/2014/main" id="{B4B51C0B-D3A2-1F69-0EE7-B776BD6DFE65}"/>
              </a:ext>
            </a:extLst>
          </p:cNvPr>
          <p:cNvSpPr/>
          <p:nvPr userDrawn="1"/>
        </p:nvSpPr>
        <p:spPr>
          <a:xfrm>
            <a:off x="5165766" y="3918857"/>
            <a:ext cx="7026234" cy="2939143"/>
          </a:xfrm>
          <a:prstGeom prst="rect">
            <a:avLst/>
          </a:prstGeom>
          <a:solidFill>
            <a:schemeClr val="tx1">
              <a:alpha val="94799"/>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AEA204E-158A-2868-DE7A-D545519B0530}"/>
              </a:ext>
            </a:extLst>
          </p:cNvPr>
          <p:cNvSpPr>
            <a:spLocks noGrp="1"/>
          </p:cNvSpPr>
          <p:nvPr>
            <p:ph type="title" hasCustomPrompt="1"/>
          </p:nvPr>
        </p:nvSpPr>
        <p:spPr>
          <a:xfrm>
            <a:off x="5748214" y="4602122"/>
            <a:ext cx="3986212" cy="676275"/>
          </a:xfrm>
        </p:spPr>
        <p:txBody>
          <a:bodyPr anchor="b">
            <a:normAutofit/>
          </a:bodyPr>
          <a:lstStyle>
            <a:lvl1pPr>
              <a:defRPr sz="3600">
                <a:solidFill>
                  <a:schemeClr val="accent2"/>
                </a:solidFill>
              </a:defRPr>
            </a:lvl1pPr>
          </a:lstStyle>
          <a:p>
            <a:r>
              <a:rPr lang="en-US"/>
              <a:t>Headline/Pullout</a:t>
            </a:r>
          </a:p>
        </p:txBody>
      </p:sp>
      <p:sp>
        <p:nvSpPr>
          <p:cNvPr id="3" name="Text Placeholder 2">
            <a:extLst>
              <a:ext uri="{FF2B5EF4-FFF2-40B4-BE49-F238E27FC236}">
                <a16:creationId xmlns:a16="http://schemas.microsoft.com/office/drawing/2014/main" id="{6D2198CD-FF38-F5D3-0331-30EFCEE68878}"/>
              </a:ext>
            </a:extLst>
          </p:cNvPr>
          <p:cNvSpPr>
            <a:spLocks noGrp="1"/>
          </p:cNvSpPr>
          <p:nvPr>
            <p:ph type="body" idx="1" hasCustomPrompt="1"/>
          </p:nvPr>
        </p:nvSpPr>
        <p:spPr>
          <a:xfrm>
            <a:off x="5784025" y="5452281"/>
            <a:ext cx="5378780" cy="1055398"/>
          </a:xfrm>
        </p:spPr>
        <p:txBody>
          <a:bodyPr>
            <a:normAutofit/>
          </a:bodyPr>
          <a:lstStyle>
            <a:lvl1pPr marL="0" indent="0">
              <a:buNone/>
              <a:defRPr sz="1600" cap="none" baseline="0">
                <a:solidFill>
                  <a:schemeClr val="accent2"/>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Paragraph copy  or quote. </a:t>
            </a:r>
          </a:p>
        </p:txBody>
      </p:sp>
      <p:cxnSp>
        <p:nvCxnSpPr>
          <p:cNvPr id="11" name="Straight Connector 10">
            <a:extLst>
              <a:ext uri="{FF2B5EF4-FFF2-40B4-BE49-F238E27FC236}">
                <a16:creationId xmlns:a16="http://schemas.microsoft.com/office/drawing/2014/main" id="{5BDD7757-F518-8F02-0290-04D2670C9F10}"/>
              </a:ext>
            </a:extLst>
          </p:cNvPr>
          <p:cNvCxnSpPr>
            <a:cxnSpLocks/>
          </p:cNvCxnSpPr>
          <p:nvPr userDrawn="1"/>
        </p:nvCxnSpPr>
        <p:spPr>
          <a:xfrm>
            <a:off x="5879212" y="4555672"/>
            <a:ext cx="571500" cy="0"/>
          </a:xfrm>
          <a:prstGeom prst="line">
            <a:avLst/>
          </a:prstGeom>
          <a:ln w="127000">
            <a:solidFill>
              <a:schemeClr val="accent2"/>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747848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Quote - Image3">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BE7BCF5-7081-7707-F1DC-1BE6BE28C02B}"/>
              </a:ext>
            </a:extLst>
          </p:cNvPr>
          <p:cNvSpPr>
            <a:spLocks noGrp="1"/>
          </p:cNvSpPr>
          <p:nvPr>
            <p:ph type="sldNum" sz="quarter" idx="12"/>
          </p:nvPr>
        </p:nvSpPr>
        <p:spPr>
          <a:xfrm>
            <a:off x="8610600" y="6356350"/>
            <a:ext cx="2743200" cy="365125"/>
          </a:xfrm>
          <a:prstGeom prst="rect">
            <a:avLst/>
          </a:prstGeom>
        </p:spPr>
        <p:txBody>
          <a:bodyPr/>
          <a:lstStyle>
            <a:lvl1pPr>
              <a:defRPr>
                <a:solidFill>
                  <a:schemeClr val="tx1"/>
                </a:solidFill>
              </a:defRPr>
            </a:lvl1pPr>
          </a:lstStyle>
          <a:p>
            <a:fld id="{50ACEBBF-944F-8349-945C-78F972EF34F6}" type="slidenum">
              <a:rPr lang="en-US" smtClean="0"/>
              <a:pPr/>
              <a:t>‹#›</a:t>
            </a:fld>
            <a:endParaRPr lang="en-US"/>
          </a:p>
        </p:txBody>
      </p:sp>
      <p:sp>
        <p:nvSpPr>
          <p:cNvPr id="7" name="Rectangle 6">
            <a:extLst>
              <a:ext uri="{FF2B5EF4-FFF2-40B4-BE49-F238E27FC236}">
                <a16:creationId xmlns:a16="http://schemas.microsoft.com/office/drawing/2014/main" id="{8FDDF8F8-1DAA-1AC4-939D-2B8FE9DCC6BB}"/>
              </a:ext>
            </a:extLst>
          </p:cNvPr>
          <p:cNvSpPr/>
          <p:nvPr userDrawn="1"/>
        </p:nvSpPr>
        <p:spPr>
          <a:xfrm>
            <a:off x="0" y="0"/>
            <a:ext cx="12192000" cy="685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80D243CB-F251-2C5C-ED1A-E8B46C15D0D4}"/>
              </a:ext>
            </a:extLst>
          </p:cNvPr>
          <p:cNvPicPr>
            <a:picLocks noChangeAspect="1"/>
          </p:cNvPicPr>
          <p:nvPr userDrawn="1"/>
        </p:nvPicPr>
        <p:blipFill>
          <a:blip r:embed="rId2">
            <a:alphaModFix amt="31000"/>
          </a:blip>
          <a:srcRect t="7591" b="7591"/>
          <a:stretch/>
        </p:blipFill>
        <p:spPr>
          <a:xfrm flipH="1">
            <a:off x="-1957389" y="-238245"/>
            <a:ext cx="7943851" cy="7096245"/>
          </a:xfrm>
          <a:prstGeom prst="rect">
            <a:avLst/>
          </a:prstGeom>
        </p:spPr>
      </p:pic>
      <p:sp>
        <p:nvSpPr>
          <p:cNvPr id="2" name="Title 1">
            <a:extLst>
              <a:ext uri="{FF2B5EF4-FFF2-40B4-BE49-F238E27FC236}">
                <a16:creationId xmlns:a16="http://schemas.microsoft.com/office/drawing/2014/main" id="{AAEA204E-158A-2868-DE7A-D545519B0530}"/>
              </a:ext>
            </a:extLst>
          </p:cNvPr>
          <p:cNvSpPr>
            <a:spLocks noGrp="1"/>
          </p:cNvSpPr>
          <p:nvPr>
            <p:ph type="title" hasCustomPrompt="1"/>
          </p:nvPr>
        </p:nvSpPr>
        <p:spPr>
          <a:xfrm>
            <a:off x="4929188" y="1700214"/>
            <a:ext cx="6418262" cy="857250"/>
          </a:xfrm>
        </p:spPr>
        <p:txBody>
          <a:bodyPr anchor="b">
            <a:normAutofit/>
          </a:bodyPr>
          <a:lstStyle>
            <a:lvl1pPr>
              <a:defRPr sz="3600">
                <a:solidFill>
                  <a:schemeClr val="tx1"/>
                </a:solidFill>
              </a:defRPr>
            </a:lvl1pPr>
          </a:lstStyle>
          <a:p>
            <a:r>
              <a:rPr lang="en-US"/>
              <a:t>Headline / Pullout</a:t>
            </a:r>
          </a:p>
        </p:txBody>
      </p:sp>
      <p:sp>
        <p:nvSpPr>
          <p:cNvPr id="3" name="Text Placeholder 2">
            <a:extLst>
              <a:ext uri="{FF2B5EF4-FFF2-40B4-BE49-F238E27FC236}">
                <a16:creationId xmlns:a16="http://schemas.microsoft.com/office/drawing/2014/main" id="{6D2198CD-FF38-F5D3-0331-30EFCEE68878}"/>
              </a:ext>
            </a:extLst>
          </p:cNvPr>
          <p:cNvSpPr>
            <a:spLocks noGrp="1"/>
          </p:cNvSpPr>
          <p:nvPr>
            <p:ph type="body" idx="1" hasCustomPrompt="1"/>
          </p:nvPr>
        </p:nvSpPr>
        <p:spPr>
          <a:xfrm>
            <a:off x="4914900" y="3100387"/>
            <a:ext cx="6432550" cy="2989263"/>
          </a:xfrm>
        </p:spPr>
        <p:txBody>
          <a:bodyPr>
            <a:normAutofit/>
          </a:bodyPr>
          <a:lstStyle>
            <a:lvl1pPr marL="0" indent="0">
              <a:buNone/>
              <a:defRPr sz="2000" cap="none" baseline="0">
                <a:solidFill>
                  <a:schemeClr val="tx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Paragraph copy or quote</a:t>
            </a:r>
          </a:p>
        </p:txBody>
      </p:sp>
      <p:cxnSp>
        <p:nvCxnSpPr>
          <p:cNvPr id="5" name="Straight Connector 4">
            <a:extLst>
              <a:ext uri="{FF2B5EF4-FFF2-40B4-BE49-F238E27FC236}">
                <a16:creationId xmlns:a16="http://schemas.microsoft.com/office/drawing/2014/main" id="{80F068C0-BB03-ED34-CB9A-E98097B666EC}"/>
              </a:ext>
            </a:extLst>
          </p:cNvPr>
          <p:cNvCxnSpPr>
            <a:cxnSpLocks/>
          </p:cNvCxnSpPr>
          <p:nvPr userDrawn="1"/>
        </p:nvCxnSpPr>
        <p:spPr>
          <a:xfrm flipH="1">
            <a:off x="4972050" y="2900363"/>
            <a:ext cx="600075" cy="0"/>
          </a:xfrm>
          <a:prstGeom prst="line">
            <a:avLst/>
          </a:prstGeom>
          <a:ln w="76200">
            <a:solidFill>
              <a:schemeClr val="accent4"/>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9205725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Quote - Image4">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BE7BCF5-7081-7707-F1DC-1BE6BE28C02B}"/>
              </a:ext>
            </a:extLst>
          </p:cNvPr>
          <p:cNvSpPr>
            <a:spLocks noGrp="1"/>
          </p:cNvSpPr>
          <p:nvPr>
            <p:ph type="sldNum" sz="quarter" idx="12"/>
          </p:nvPr>
        </p:nvSpPr>
        <p:spPr>
          <a:xfrm>
            <a:off x="8610600" y="6356350"/>
            <a:ext cx="2743200" cy="365125"/>
          </a:xfrm>
          <a:prstGeom prst="rect">
            <a:avLst/>
          </a:prstGeom>
        </p:spPr>
        <p:txBody>
          <a:bodyPr/>
          <a:lstStyle>
            <a:lvl1pPr>
              <a:defRPr>
                <a:solidFill>
                  <a:schemeClr val="tx1"/>
                </a:solidFill>
              </a:defRPr>
            </a:lvl1pPr>
          </a:lstStyle>
          <a:p>
            <a:fld id="{50ACEBBF-944F-8349-945C-78F972EF34F6}" type="slidenum">
              <a:rPr lang="en-US" smtClean="0"/>
              <a:pPr/>
              <a:t>‹#›</a:t>
            </a:fld>
            <a:endParaRPr lang="en-US"/>
          </a:p>
        </p:txBody>
      </p:sp>
      <p:sp>
        <p:nvSpPr>
          <p:cNvPr id="7" name="Rectangle 6">
            <a:extLst>
              <a:ext uri="{FF2B5EF4-FFF2-40B4-BE49-F238E27FC236}">
                <a16:creationId xmlns:a16="http://schemas.microsoft.com/office/drawing/2014/main" id="{8FDDF8F8-1DAA-1AC4-939D-2B8FE9DCC6BB}"/>
              </a:ext>
            </a:extLst>
          </p:cNvPr>
          <p:cNvSpPr/>
          <p:nvPr userDrawn="1"/>
        </p:nvSpPr>
        <p:spPr>
          <a:xfrm>
            <a:off x="0" y="0"/>
            <a:ext cx="12192000" cy="685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80D243CB-F251-2C5C-ED1A-E8B46C15D0D4}"/>
              </a:ext>
            </a:extLst>
          </p:cNvPr>
          <p:cNvPicPr>
            <a:picLocks noChangeAspect="1"/>
          </p:cNvPicPr>
          <p:nvPr userDrawn="1"/>
        </p:nvPicPr>
        <p:blipFill>
          <a:blip r:embed="rId2">
            <a:alphaModFix amt="31000"/>
          </a:blip>
          <a:srcRect t="7591" b="7591"/>
          <a:stretch/>
        </p:blipFill>
        <p:spPr>
          <a:xfrm flipH="1">
            <a:off x="-1957389" y="-238245"/>
            <a:ext cx="7943851" cy="7096245"/>
          </a:xfrm>
          <a:prstGeom prst="rect">
            <a:avLst/>
          </a:prstGeom>
        </p:spPr>
      </p:pic>
      <p:sp>
        <p:nvSpPr>
          <p:cNvPr id="2" name="Title 1">
            <a:extLst>
              <a:ext uri="{FF2B5EF4-FFF2-40B4-BE49-F238E27FC236}">
                <a16:creationId xmlns:a16="http://schemas.microsoft.com/office/drawing/2014/main" id="{AAEA204E-158A-2868-DE7A-D545519B0530}"/>
              </a:ext>
            </a:extLst>
          </p:cNvPr>
          <p:cNvSpPr>
            <a:spLocks noGrp="1"/>
          </p:cNvSpPr>
          <p:nvPr>
            <p:ph type="title" hasCustomPrompt="1"/>
          </p:nvPr>
        </p:nvSpPr>
        <p:spPr>
          <a:xfrm>
            <a:off x="4929188" y="1700214"/>
            <a:ext cx="6418262" cy="857250"/>
          </a:xfrm>
        </p:spPr>
        <p:txBody>
          <a:bodyPr anchor="b">
            <a:normAutofit/>
          </a:bodyPr>
          <a:lstStyle>
            <a:lvl1pPr>
              <a:defRPr sz="3600">
                <a:solidFill>
                  <a:schemeClr val="accent2"/>
                </a:solidFill>
              </a:defRPr>
            </a:lvl1pPr>
          </a:lstStyle>
          <a:p>
            <a:r>
              <a:rPr lang="en-US"/>
              <a:t>Headline / Pullout</a:t>
            </a:r>
          </a:p>
        </p:txBody>
      </p:sp>
      <p:sp>
        <p:nvSpPr>
          <p:cNvPr id="3" name="Text Placeholder 2">
            <a:extLst>
              <a:ext uri="{FF2B5EF4-FFF2-40B4-BE49-F238E27FC236}">
                <a16:creationId xmlns:a16="http://schemas.microsoft.com/office/drawing/2014/main" id="{6D2198CD-FF38-F5D3-0331-30EFCEE68878}"/>
              </a:ext>
            </a:extLst>
          </p:cNvPr>
          <p:cNvSpPr>
            <a:spLocks noGrp="1"/>
          </p:cNvSpPr>
          <p:nvPr>
            <p:ph type="body" idx="1" hasCustomPrompt="1"/>
          </p:nvPr>
        </p:nvSpPr>
        <p:spPr>
          <a:xfrm>
            <a:off x="4914900" y="3100387"/>
            <a:ext cx="6432550" cy="2989263"/>
          </a:xfrm>
        </p:spPr>
        <p:txBody>
          <a:bodyPr>
            <a:normAutofit/>
          </a:bodyPr>
          <a:lstStyle>
            <a:lvl1pPr marL="0" indent="0">
              <a:buNone/>
              <a:defRPr sz="2000" cap="none" baseline="0">
                <a:solidFill>
                  <a:schemeClr val="accent2"/>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Paragraph copy or quote</a:t>
            </a:r>
          </a:p>
        </p:txBody>
      </p:sp>
      <p:cxnSp>
        <p:nvCxnSpPr>
          <p:cNvPr id="5" name="Straight Connector 4">
            <a:extLst>
              <a:ext uri="{FF2B5EF4-FFF2-40B4-BE49-F238E27FC236}">
                <a16:creationId xmlns:a16="http://schemas.microsoft.com/office/drawing/2014/main" id="{80F068C0-BB03-ED34-CB9A-E98097B666EC}"/>
              </a:ext>
            </a:extLst>
          </p:cNvPr>
          <p:cNvCxnSpPr>
            <a:cxnSpLocks/>
          </p:cNvCxnSpPr>
          <p:nvPr userDrawn="1"/>
        </p:nvCxnSpPr>
        <p:spPr>
          <a:xfrm flipH="1">
            <a:off x="4972050" y="2900363"/>
            <a:ext cx="600075" cy="0"/>
          </a:xfrm>
          <a:prstGeom prst="line">
            <a:avLst/>
          </a:prstGeom>
          <a:ln w="76200">
            <a:solidFill>
              <a:schemeClr val="accent2"/>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8321207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ack Page - 3 Logos">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66AF24E-E485-4CD9-3BA2-F1663D7523F7}"/>
              </a:ext>
            </a:extLst>
          </p:cNvPr>
          <p:cNvSpPr/>
          <p:nvPr userDrawn="1"/>
        </p:nvSpPr>
        <p:spPr>
          <a:xfrm>
            <a:off x="0" y="0"/>
            <a:ext cx="12192000" cy="4767209"/>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2269121-9FB0-7EAC-179B-B4FC7ECF0126}"/>
              </a:ext>
            </a:extLst>
          </p:cNvPr>
          <p:cNvSpPr>
            <a:spLocks noGrp="1"/>
          </p:cNvSpPr>
          <p:nvPr>
            <p:ph type="title" hasCustomPrompt="1"/>
          </p:nvPr>
        </p:nvSpPr>
        <p:spPr>
          <a:xfrm>
            <a:off x="981075" y="2414589"/>
            <a:ext cx="10515600" cy="800099"/>
          </a:xfrm>
        </p:spPr>
        <p:txBody>
          <a:bodyPr/>
          <a:lstStyle>
            <a:lvl1pPr>
              <a:defRPr>
                <a:solidFill>
                  <a:schemeClr val="accent4">
                    <a:lumMod val="40000"/>
                    <a:lumOff val="60000"/>
                  </a:schemeClr>
                </a:solidFill>
              </a:defRPr>
            </a:lvl1pPr>
          </a:lstStyle>
          <a:p>
            <a:r>
              <a:rPr lang="en-US"/>
              <a:t>Thank you.</a:t>
            </a:r>
          </a:p>
        </p:txBody>
      </p:sp>
      <p:pic>
        <p:nvPicPr>
          <p:cNvPr id="10" name="Picture 9">
            <a:extLst>
              <a:ext uri="{FF2B5EF4-FFF2-40B4-BE49-F238E27FC236}">
                <a16:creationId xmlns:a16="http://schemas.microsoft.com/office/drawing/2014/main" id="{AC840030-2A8B-90A8-AD4A-3BF64A39938A}"/>
              </a:ext>
            </a:extLst>
          </p:cNvPr>
          <p:cNvPicPr>
            <a:picLocks noChangeAspect="1"/>
          </p:cNvPicPr>
          <p:nvPr userDrawn="1"/>
        </p:nvPicPr>
        <p:blipFill>
          <a:blip r:embed="rId2"/>
          <a:srcRect/>
          <a:stretch/>
        </p:blipFill>
        <p:spPr>
          <a:xfrm>
            <a:off x="864650" y="5056186"/>
            <a:ext cx="1490554" cy="1616075"/>
          </a:xfrm>
          <a:prstGeom prst="rect">
            <a:avLst/>
          </a:prstGeom>
        </p:spPr>
      </p:pic>
      <p:pic>
        <p:nvPicPr>
          <p:cNvPr id="12" name="Picture 11">
            <a:extLst>
              <a:ext uri="{FF2B5EF4-FFF2-40B4-BE49-F238E27FC236}">
                <a16:creationId xmlns:a16="http://schemas.microsoft.com/office/drawing/2014/main" id="{49FDF5DF-B7CB-0F00-E463-F9AB78711AD5}"/>
              </a:ext>
            </a:extLst>
          </p:cNvPr>
          <p:cNvPicPr>
            <a:picLocks noChangeAspect="1"/>
          </p:cNvPicPr>
          <p:nvPr userDrawn="1"/>
        </p:nvPicPr>
        <p:blipFill>
          <a:blip r:embed="rId3"/>
          <a:srcRect/>
          <a:stretch/>
        </p:blipFill>
        <p:spPr>
          <a:xfrm>
            <a:off x="2495151" y="5746648"/>
            <a:ext cx="2126187" cy="741099"/>
          </a:xfrm>
          <a:prstGeom prst="rect">
            <a:avLst/>
          </a:prstGeom>
        </p:spPr>
      </p:pic>
      <p:pic>
        <p:nvPicPr>
          <p:cNvPr id="13" name="Picture 12">
            <a:extLst>
              <a:ext uri="{FF2B5EF4-FFF2-40B4-BE49-F238E27FC236}">
                <a16:creationId xmlns:a16="http://schemas.microsoft.com/office/drawing/2014/main" id="{610D6C7B-9708-ECB6-8CC3-3CAF592DD766}"/>
              </a:ext>
            </a:extLst>
          </p:cNvPr>
          <p:cNvPicPr>
            <a:picLocks noChangeAspect="1"/>
          </p:cNvPicPr>
          <p:nvPr userDrawn="1"/>
        </p:nvPicPr>
        <p:blipFill>
          <a:blip r:embed="rId4"/>
          <a:srcRect/>
          <a:stretch/>
        </p:blipFill>
        <p:spPr>
          <a:xfrm>
            <a:off x="4699052" y="5699286"/>
            <a:ext cx="2219099" cy="811865"/>
          </a:xfrm>
          <a:prstGeom prst="rect">
            <a:avLst/>
          </a:prstGeom>
        </p:spPr>
      </p:pic>
      <p:pic>
        <p:nvPicPr>
          <p:cNvPr id="3" name="Picture 2">
            <a:extLst>
              <a:ext uri="{FF2B5EF4-FFF2-40B4-BE49-F238E27FC236}">
                <a16:creationId xmlns:a16="http://schemas.microsoft.com/office/drawing/2014/main" id="{A38C7C42-AF72-EE18-C509-0EAF382C4780}"/>
              </a:ext>
            </a:extLst>
          </p:cNvPr>
          <p:cNvPicPr>
            <a:picLocks noChangeAspect="1"/>
          </p:cNvPicPr>
          <p:nvPr userDrawn="1"/>
        </p:nvPicPr>
        <p:blipFill>
          <a:blip r:embed="rId5">
            <a:alphaModFix amt="15000"/>
          </a:blip>
          <a:srcRect t="-1380" b="17684"/>
          <a:stretch/>
        </p:blipFill>
        <p:spPr>
          <a:xfrm>
            <a:off x="5462649" y="130629"/>
            <a:ext cx="6729351" cy="6727371"/>
          </a:xfrm>
          <a:prstGeom prst="rect">
            <a:avLst/>
          </a:prstGeom>
        </p:spPr>
      </p:pic>
      <p:sp>
        <p:nvSpPr>
          <p:cNvPr id="4" name="Text Placeholder 8">
            <a:extLst>
              <a:ext uri="{FF2B5EF4-FFF2-40B4-BE49-F238E27FC236}">
                <a16:creationId xmlns:a16="http://schemas.microsoft.com/office/drawing/2014/main" id="{1D873ABF-F8A2-7130-507B-CDB1A2920252}"/>
              </a:ext>
            </a:extLst>
          </p:cNvPr>
          <p:cNvSpPr>
            <a:spLocks noGrp="1"/>
          </p:cNvSpPr>
          <p:nvPr>
            <p:ph type="body" sz="quarter" idx="14" hasCustomPrompt="1"/>
          </p:nvPr>
        </p:nvSpPr>
        <p:spPr>
          <a:xfrm>
            <a:off x="9500260" y="5823917"/>
            <a:ext cx="2208810" cy="588756"/>
          </a:xfrm>
        </p:spPr>
        <p:txBody>
          <a:bodyPr>
            <a:normAutofit/>
          </a:bodyPr>
          <a:lstStyle>
            <a:lvl1pPr marL="0" indent="0">
              <a:buNone/>
              <a:defRPr sz="2000">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err="1"/>
              <a:t>EthicsandAudit.org</a:t>
            </a:r>
            <a:endParaRPr lang="en-US"/>
          </a:p>
        </p:txBody>
      </p:sp>
      <p:sp>
        <p:nvSpPr>
          <p:cNvPr id="8" name="Text Placeholder 7">
            <a:extLst>
              <a:ext uri="{FF2B5EF4-FFF2-40B4-BE49-F238E27FC236}">
                <a16:creationId xmlns:a16="http://schemas.microsoft.com/office/drawing/2014/main" id="{F3FC046F-DF83-B46E-9BF2-477CF953074E}"/>
              </a:ext>
            </a:extLst>
          </p:cNvPr>
          <p:cNvSpPr>
            <a:spLocks noGrp="1"/>
          </p:cNvSpPr>
          <p:nvPr>
            <p:ph type="body" sz="quarter" idx="13" hasCustomPrompt="1"/>
          </p:nvPr>
        </p:nvSpPr>
        <p:spPr>
          <a:xfrm>
            <a:off x="1000125" y="3343276"/>
            <a:ext cx="6858771" cy="628649"/>
          </a:xfrm>
        </p:spPr>
        <p:txBody>
          <a:bodyPr>
            <a:noAutofit/>
          </a:bodyPr>
          <a:lstStyle>
            <a:lvl1pPr marL="0" indent="0">
              <a:buNone/>
              <a:defRPr sz="2400">
                <a:solidFill>
                  <a:schemeClr val="accent4">
                    <a:lumMod val="40000"/>
                    <a:lumOff val="60000"/>
                  </a:schemeClr>
                </a:solidFill>
              </a:defRPr>
            </a:lvl1pPr>
          </a:lstStyle>
          <a:p>
            <a:pPr lvl="0"/>
            <a:r>
              <a:rPr lang="en-US"/>
              <a:t>International Foundation for Ethics and Audit</a:t>
            </a:r>
          </a:p>
        </p:txBody>
      </p:sp>
    </p:spTree>
    <p:extLst>
      <p:ext uri="{BB962C8B-B14F-4D97-AF65-F5344CB8AC3E}">
        <p14:creationId xmlns:p14="http://schemas.microsoft.com/office/powerpoint/2010/main" val="200164881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IAASB Back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66AF24E-E485-4CD9-3BA2-F1663D7523F7}"/>
              </a:ext>
            </a:extLst>
          </p:cNvPr>
          <p:cNvSpPr/>
          <p:nvPr userDrawn="1"/>
        </p:nvSpPr>
        <p:spPr>
          <a:xfrm>
            <a:off x="0" y="0"/>
            <a:ext cx="12192000" cy="6858000"/>
          </a:xfrm>
          <a:prstGeom prst="rect">
            <a:avLst/>
          </a:prstGeom>
          <a:solidFill>
            <a:schemeClr val="accent3">
              <a:lumMod val="40000"/>
              <a:lumOff val="60000"/>
              <a:alpha val="5966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44776999-BB7B-63F5-E23A-1BA4C2661970}"/>
              </a:ext>
            </a:extLst>
          </p:cNvPr>
          <p:cNvPicPr>
            <a:picLocks noChangeAspect="1"/>
          </p:cNvPicPr>
          <p:nvPr userDrawn="1"/>
        </p:nvPicPr>
        <p:blipFill>
          <a:blip r:embed="rId2">
            <a:alphaModFix amt="6000"/>
          </a:blip>
          <a:srcRect t="7591" b="7591"/>
          <a:stretch/>
        </p:blipFill>
        <p:spPr>
          <a:xfrm>
            <a:off x="6626822" y="-142875"/>
            <a:ext cx="8236942" cy="7358063"/>
          </a:xfrm>
          <a:prstGeom prst="rect">
            <a:avLst/>
          </a:prstGeom>
        </p:spPr>
      </p:pic>
      <p:sp>
        <p:nvSpPr>
          <p:cNvPr id="2" name="Title 1">
            <a:extLst>
              <a:ext uri="{FF2B5EF4-FFF2-40B4-BE49-F238E27FC236}">
                <a16:creationId xmlns:a16="http://schemas.microsoft.com/office/drawing/2014/main" id="{62269121-9FB0-7EAC-179B-B4FC7ECF0126}"/>
              </a:ext>
            </a:extLst>
          </p:cNvPr>
          <p:cNvSpPr>
            <a:spLocks noGrp="1"/>
          </p:cNvSpPr>
          <p:nvPr>
            <p:ph type="title" hasCustomPrompt="1"/>
          </p:nvPr>
        </p:nvSpPr>
        <p:spPr>
          <a:xfrm>
            <a:off x="981075" y="2414589"/>
            <a:ext cx="10515600" cy="800099"/>
          </a:xfrm>
        </p:spPr>
        <p:txBody>
          <a:bodyPr/>
          <a:lstStyle>
            <a:lvl1pPr>
              <a:defRPr>
                <a:solidFill>
                  <a:schemeClr val="accent1"/>
                </a:solidFill>
              </a:defRPr>
            </a:lvl1pPr>
          </a:lstStyle>
          <a:p>
            <a:r>
              <a:rPr lang="en-US"/>
              <a:t>Thank you.</a:t>
            </a:r>
          </a:p>
        </p:txBody>
      </p:sp>
      <p:pic>
        <p:nvPicPr>
          <p:cNvPr id="12" name="Picture 11">
            <a:extLst>
              <a:ext uri="{FF2B5EF4-FFF2-40B4-BE49-F238E27FC236}">
                <a16:creationId xmlns:a16="http://schemas.microsoft.com/office/drawing/2014/main" id="{49FDF5DF-B7CB-0F00-E463-F9AB78711AD5}"/>
              </a:ext>
            </a:extLst>
          </p:cNvPr>
          <p:cNvPicPr>
            <a:picLocks noChangeAspect="1"/>
          </p:cNvPicPr>
          <p:nvPr userDrawn="1"/>
        </p:nvPicPr>
        <p:blipFill>
          <a:blip r:embed="rId3"/>
          <a:srcRect/>
          <a:stretch/>
        </p:blipFill>
        <p:spPr>
          <a:xfrm>
            <a:off x="827205" y="4972051"/>
            <a:ext cx="3610656" cy="1258522"/>
          </a:xfrm>
          <a:prstGeom prst="rect">
            <a:avLst/>
          </a:prstGeom>
        </p:spPr>
      </p:pic>
      <p:pic>
        <p:nvPicPr>
          <p:cNvPr id="5" name="Picture 4">
            <a:extLst>
              <a:ext uri="{FF2B5EF4-FFF2-40B4-BE49-F238E27FC236}">
                <a16:creationId xmlns:a16="http://schemas.microsoft.com/office/drawing/2014/main" id="{75AA75F5-0A89-1A6E-6AD7-9CEDD104B8F7}"/>
              </a:ext>
            </a:extLst>
          </p:cNvPr>
          <p:cNvPicPr>
            <a:picLocks noChangeAspect="1"/>
          </p:cNvPicPr>
          <p:nvPr userDrawn="1"/>
        </p:nvPicPr>
        <p:blipFill>
          <a:blip r:embed="rId4">
            <a:alphaModFix amt="15000"/>
          </a:blip>
          <a:srcRect t="-789" b="16650"/>
          <a:stretch/>
        </p:blipFill>
        <p:spPr>
          <a:xfrm>
            <a:off x="5462649" y="95003"/>
            <a:ext cx="6729351" cy="6762997"/>
          </a:xfrm>
          <a:prstGeom prst="rect">
            <a:avLst/>
          </a:prstGeom>
        </p:spPr>
      </p:pic>
      <p:sp>
        <p:nvSpPr>
          <p:cNvPr id="9" name="Text Placeholder 8">
            <a:extLst>
              <a:ext uri="{FF2B5EF4-FFF2-40B4-BE49-F238E27FC236}">
                <a16:creationId xmlns:a16="http://schemas.microsoft.com/office/drawing/2014/main" id="{EADF24AB-90E7-2EA8-48FD-CF32569F94F6}"/>
              </a:ext>
            </a:extLst>
          </p:cNvPr>
          <p:cNvSpPr>
            <a:spLocks noGrp="1"/>
          </p:cNvSpPr>
          <p:nvPr>
            <p:ph type="body" sz="quarter" idx="14" hasCustomPrompt="1"/>
          </p:nvPr>
        </p:nvSpPr>
        <p:spPr>
          <a:xfrm>
            <a:off x="10212778" y="5705167"/>
            <a:ext cx="1496291" cy="588756"/>
          </a:xfrm>
        </p:spPr>
        <p:txBody>
          <a:bodyPr>
            <a:normAutofit/>
          </a:bodyPr>
          <a:lstStyle>
            <a:lvl1pPr marL="0" indent="0">
              <a:buNone/>
              <a:defRPr sz="2000">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IAASB.org</a:t>
            </a:r>
          </a:p>
        </p:txBody>
      </p:sp>
      <p:sp>
        <p:nvSpPr>
          <p:cNvPr id="3" name="Text Placeholder 7">
            <a:extLst>
              <a:ext uri="{FF2B5EF4-FFF2-40B4-BE49-F238E27FC236}">
                <a16:creationId xmlns:a16="http://schemas.microsoft.com/office/drawing/2014/main" id="{DEF2FB99-A42B-3D6A-4919-12D58339E293}"/>
              </a:ext>
            </a:extLst>
          </p:cNvPr>
          <p:cNvSpPr>
            <a:spLocks noGrp="1"/>
          </p:cNvSpPr>
          <p:nvPr>
            <p:ph type="body" sz="quarter" idx="13" hasCustomPrompt="1"/>
          </p:nvPr>
        </p:nvSpPr>
        <p:spPr>
          <a:xfrm>
            <a:off x="1000125" y="3343276"/>
            <a:ext cx="9428978" cy="628649"/>
          </a:xfrm>
        </p:spPr>
        <p:txBody>
          <a:bodyPr>
            <a:noAutofit/>
          </a:bodyPr>
          <a:lstStyle>
            <a:lvl1pPr marL="0" indent="0">
              <a:buNone/>
              <a:defRPr sz="2400">
                <a:solidFill>
                  <a:schemeClr val="accent1"/>
                </a:solidFill>
              </a:defRPr>
            </a:lvl1pPr>
          </a:lstStyle>
          <a:p>
            <a:pPr lvl="0"/>
            <a:r>
              <a:rPr lang="en-US"/>
              <a:t>International Auditing and Assurance Standards Board</a:t>
            </a:r>
          </a:p>
        </p:txBody>
      </p:sp>
      <p:sp>
        <p:nvSpPr>
          <p:cNvPr id="8" name="TextBox 7">
            <a:extLst>
              <a:ext uri="{FF2B5EF4-FFF2-40B4-BE49-F238E27FC236}">
                <a16:creationId xmlns:a16="http://schemas.microsoft.com/office/drawing/2014/main" id="{AA9F9A2A-5191-7B90-16C8-80A6DF155187}"/>
              </a:ext>
            </a:extLst>
          </p:cNvPr>
          <p:cNvSpPr txBox="1"/>
          <p:nvPr userDrawn="1"/>
        </p:nvSpPr>
        <p:spPr>
          <a:xfrm>
            <a:off x="6024880" y="6363176"/>
            <a:ext cx="6068797" cy="461665"/>
          </a:xfrm>
          <a:prstGeom prst="rect">
            <a:avLst/>
          </a:prstGeom>
          <a:noFill/>
        </p:spPr>
        <p:txBody>
          <a:bodyPr wrap="square">
            <a:spAutoFit/>
          </a:bodyPr>
          <a:lstStyle/>
          <a:p>
            <a:pPr algn="r"/>
            <a:r>
              <a:rPr lang="en-US" sz="1200" i="1" kern="1200">
                <a:solidFill>
                  <a:srgbClr val="4B5E7C"/>
                </a:solidFill>
                <a:latin typeface="+mj-lt"/>
                <a:ea typeface="+mn-ea"/>
                <a:cs typeface="+mn-cs"/>
              </a:rPr>
              <a:t>For permission to reproduce or translate the international standards or for information about intellectual property matters, please </a:t>
            </a:r>
            <a:r>
              <a:rPr lang="en-US" sz="1200" i="1">
                <a:solidFill>
                  <a:srgbClr val="4B5E7C"/>
                </a:solidFill>
                <a:effectLst/>
                <a:latin typeface="+mj-lt"/>
                <a:ea typeface="Aptos" panose="020B0004020202020204" pitchFamily="34" charset="0"/>
              </a:rPr>
              <a:t>visit </a:t>
            </a:r>
            <a:r>
              <a:rPr lang="en-US" sz="1200" i="1" u="sng">
                <a:solidFill>
                  <a:srgbClr val="4B5E7C"/>
                </a:solidFill>
                <a:effectLst/>
                <a:latin typeface="+mj-lt"/>
                <a:ea typeface="Aptos" panose="020B000402020202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Permissions</a:t>
            </a:r>
            <a:r>
              <a:rPr lang="en-US" sz="1200" i="1">
                <a:solidFill>
                  <a:srgbClr val="4B5E7C"/>
                </a:solidFill>
                <a:effectLst/>
                <a:latin typeface="+mj-lt"/>
                <a:ea typeface="Aptos" panose="020B0004020202020204" pitchFamily="34" charset="0"/>
              </a:rPr>
              <a:t> or email Permissions@IFAC.org.</a:t>
            </a:r>
            <a:endParaRPr lang="en-US" sz="1200">
              <a:solidFill>
                <a:srgbClr val="4B5E7C"/>
              </a:solidFill>
              <a:latin typeface="+mj-lt"/>
            </a:endParaRPr>
          </a:p>
        </p:txBody>
      </p:sp>
    </p:spTree>
    <p:extLst>
      <p:ext uri="{BB962C8B-B14F-4D97-AF65-F5344CB8AC3E}">
        <p14:creationId xmlns:p14="http://schemas.microsoft.com/office/powerpoint/2010/main" val="136282343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IESBA Back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66AF24E-E485-4CD9-3BA2-F1663D7523F7}"/>
              </a:ext>
            </a:extLst>
          </p:cNvPr>
          <p:cNvSpPr/>
          <p:nvPr userDrawn="1"/>
        </p:nvSpPr>
        <p:spPr>
          <a:xfrm>
            <a:off x="0" y="0"/>
            <a:ext cx="12192000" cy="6858000"/>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44776999-BB7B-63F5-E23A-1BA4C2661970}"/>
              </a:ext>
            </a:extLst>
          </p:cNvPr>
          <p:cNvPicPr>
            <a:picLocks noChangeAspect="1"/>
          </p:cNvPicPr>
          <p:nvPr userDrawn="1"/>
        </p:nvPicPr>
        <p:blipFill>
          <a:blip r:embed="rId2">
            <a:alphaModFix amt="6000"/>
          </a:blip>
          <a:srcRect t="7591" b="7591"/>
          <a:stretch/>
        </p:blipFill>
        <p:spPr>
          <a:xfrm>
            <a:off x="6626822" y="-142875"/>
            <a:ext cx="8236942" cy="7358063"/>
          </a:xfrm>
          <a:prstGeom prst="rect">
            <a:avLst/>
          </a:prstGeom>
        </p:spPr>
      </p:pic>
      <p:pic>
        <p:nvPicPr>
          <p:cNvPr id="7" name="Picture 6">
            <a:extLst>
              <a:ext uri="{FF2B5EF4-FFF2-40B4-BE49-F238E27FC236}">
                <a16:creationId xmlns:a16="http://schemas.microsoft.com/office/drawing/2014/main" id="{28995B5C-4EAE-26C8-8EB6-2D408A782FA8}"/>
              </a:ext>
            </a:extLst>
          </p:cNvPr>
          <p:cNvPicPr>
            <a:picLocks noChangeAspect="1"/>
          </p:cNvPicPr>
          <p:nvPr userDrawn="1"/>
        </p:nvPicPr>
        <p:blipFill>
          <a:blip r:embed="rId3"/>
          <a:srcRect/>
          <a:stretch/>
        </p:blipFill>
        <p:spPr>
          <a:xfrm>
            <a:off x="954420" y="4878036"/>
            <a:ext cx="3959846" cy="1448724"/>
          </a:xfrm>
          <a:prstGeom prst="rect">
            <a:avLst/>
          </a:prstGeom>
        </p:spPr>
      </p:pic>
      <p:sp>
        <p:nvSpPr>
          <p:cNvPr id="2" name="Title 1">
            <a:extLst>
              <a:ext uri="{FF2B5EF4-FFF2-40B4-BE49-F238E27FC236}">
                <a16:creationId xmlns:a16="http://schemas.microsoft.com/office/drawing/2014/main" id="{62269121-9FB0-7EAC-179B-B4FC7ECF0126}"/>
              </a:ext>
            </a:extLst>
          </p:cNvPr>
          <p:cNvSpPr>
            <a:spLocks noGrp="1"/>
          </p:cNvSpPr>
          <p:nvPr>
            <p:ph type="title" hasCustomPrompt="1"/>
          </p:nvPr>
        </p:nvSpPr>
        <p:spPr>
          <a:xfrm>
            <a:off x="981075" y="2414589"/>
            <a:ext cx="10515600" cy="800099"/>
          </a:xfrm>
        </p:spPr>
        <p:txBody>
          <a:bodyPr/>
          <a:lstStyle>
            <a:lvl1pPr>
              <a:defRPr>
                <a:solidFill>
                  <a:schemeClr val="accent1"/>
                </a:solidFill>
              </a:defRPr>
            </a:lvl1pPr>
          </a:lstStyle>
          <a:p>
            <a:r>
              <a:rPr lang="en-US"/>
              <a:t>Thank you.</a:t>
            </a:r>
          </a:p>
        </p:txBody>
      </p:sp>
      <p:pic>
        <p:nvPicPr>
          <p:cNvPr id="8" name="Picture 7" descr="A black and white logo&#10;&#10;Description automatically generated">
            <a:extLst>
              <a:ext uri="{FF2B5EF4-FFF2-40B4-BE49-F238E27FC236}">
                <a16:creationId xmlns:a16="http://schemas.microsoft.com/office/drawing/2014/main" id="{FCF3ED0E-DF79-A38E-7AA0-5DCE0469126E}"/>
              </a:ext>
            </a:extLst>
          </p:cNvPr>
          <p:cNvPicPr>
            <a:picLocks noChangeAspect="1"/>
          </p:cNvPicPr>
          <p:nvPr userDrawn="1"/>
        </p:nvPicPr>
        <p:blipFill>
          <a:blip r:embed="rId4">
            <a:alphaModFix amt="50000"/>
          </a:blip>
          <a:srcRect b="16161"/>
          <a:stretch/>
        </p:blipFill>
        <p:spPr>
          <a:xfrm>
            <a:off x="5462649" y="119164"/>
            <a:ext cx="6729351" cy="6738836"/>
          </a:xfrm>
          <a:prstGeom prst="rect">
            <a:avLst/>
          </a:prstGeom>
        </p:spPr>
      </p:pic>
      <p:sp>
        <p:nvSpPr>
          <p:cNvPr id="9" name="Text Placeholder 8">
            <a:extLst>
              <a:ext uri="{FF2B5EF4-FFF2-40B4-BE49-F238E27FC236}">
                <a16:creationId xmlns:a16="http://schemas.microsoft.com/office/drawing/2014/main" id="{09C053BF-2EED-9865-5F53-6F86D7A917B5}"/>
              </a:ext>
            </a:extLst>
          </p:cNvPr>
          <p:cNvSpPr>
            <a:spLocks noGrp="1"/>
          </p:cNvSpPr>
          <p:nvPr>
            <p:ph type="body" sz="quarter" idx="14" hasCustomPrompt="1"/>
          </p:nvPr>
        </p:nvSpPr>
        <p:spPr>
          <a:xfrm>
            <a:off x="9488384" y="5705167"/>
            <a:ext cx="2220685" cy="588756"/>
          </a:xfrm>
        </p:spPr>
        <p:txBody>
          <a:bodyPr>
            <a:normAutofit/>
          </a:bodyPr>
          <a:lstStyle>
            <a:lvl1pPr marL="0" indent="0">
              <a:buNone/>
              <a:defRPr sz="2000">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EthicsBoard.org</a:t>
            </a:r>
          </a:p>
        </p:txBody>
      </p:sp>
      <p:sp>
        <p:nvSpPr>
          <p:cNvPr id="3" name="Text Placeholder 7">
            <a:extLst>
              <a:ext uri="{FF2B5EF4-FFF2-40B4-BE49-F238E27FC236}">
                <a16:creationId xmlns:a16="http://schemas.microsoft.com/office/drawing/2014/main" id="{DEF2FB99-A42B-3D6A-4919-12D58339E293}"/>
              </a:ext>
            </a:extLst>
          </p:cNvPr>
          <p:cNvSpPr>
            <a:spLocks noGrp="1"/>
          </p:cNvSpPr>
          <p:nvPr>
            <p:ph type="body" sz="quarter" idx="13" hasCustomPrompt="1"/>
          </p:nvPr>
        </p:nvSpPr>
        <p:spPr>
          <a:xfrm>
            <a:off x="1000125" y="3343276"/>
            <a:ext cx="7600177" cy="628649"/>
          </a:xfrm>
        </p:spPr>
        <p:txBody>
          <a:bodyPr>
            <a:noAutofit/>
          </a:bodyPr>
          <a:lstStyle>
            <a:lvl1pPr marL="0" indent="0">
              <a:buNone/>
              <a:defRPr sz="2400">
                <a:solidFill>
                  <a:schemeClr val="accent1"/>
                </a:solidFill>
              </a:defRPr>
            </a:lvl1pPr>
          </a:lstStyle>
          <a:p>
            <a:pPr lvl="0"/>
            <a:r>
              <a:rPr lang="en-US"/>
              <a:t>International Ethics Standards Board for Accountants</a:t>
            </a:r>
          </a:p>
        </p:txBody>
      </p:sp>
      <p:sp>
        <p:nvSpPr>
          <p:cNvPr id="11" name="TextBox 10">
            <a:extLst>
              <a:ext uri="{FF2B5EF4-FFF2-40B4-BE49-F238E27FC236}">
                <a16:creationId xmlns:a16="http://schemas.microsoft.com/office/drawing/2014/main" id="{901CA54C-CD06-E29E-9EA5-2B0FD850F202}"/>
              </a:ext>
            </a:extLst>
          </p:cNvPr>
          <p:cNvSpPr txBox="1"/>
          <p:nvPr userDrawn="1"/>
        </p:nvSpPr>
        <p:spPr>
          <a:xfrm>
            <a:off x="6024880" y="6363176"/>
            <a:ext cx="6068797" cy="461665"/>
          </a:xfrm>
          <a:prstGeom prst="rect">
            <a:avLst/>
          </a:prstGeom>
          <a:noFill/>
        </p:spPr>
        <p:txBody>
          <a:bodyPr wrap="square">
            <a:spAutoFit/>
          </a:bodyPr>
          <a:lstStyle/>
          <a:p>
            <a:pPr algn="r"/>
            <a:r>
              <a:rPr lang="en-US" sz="1200" i="1" kern="1200">
                <a:solidFill>
                  <a:srgbClr val="4B5E7C"/>
                </a:solidFill>
                <a:latin typeface="+mj-lt"/>
                <a:ea typeface="+mn-ea"/>
                <a:cs typeface="+mn-cs"/>
              </a:rPr>
              <a:t>For permission to reproduce or translate the international standards or for information about intellectual property matters, please </a:t>
            </a:r>
            <a:r>
              <a:rPr lang="en-US" sz="1200" i="1">
                <a:solidFill>
                  <a:srgbClr val="4B5E7C"/>
                </a:solidFill>
                <a:effectLst/>
                <a:latin typeface="+mj-lt"/>
                <a:ea typeface="Aptos" panose="020B0004020202020204" pitchFamily="34" charset="0"/>
              </a:rPr>
              <a:t>visit </a:t>
            </a:r>
            <a:r>
              <a:rPr lang="en-US" sz="1200" i="1" u="sng">
                <a:solidFill>
                  <a:srgbClr val="4B5E7C"/>
                </a:solidFill>
                <a:effectLst/>
                <a:latin typeface="+mj-lt"/>
                <a:ea typeface="Aptos" panose="020B000402020202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Permissions</a:t>
            </a:r>
            <a:r>
              <a:rPr lang="en-US" sz="1200" i="1">
                <a:solidFill>
                  <a:srgbClr val="4B5E7C"/>
                </a:solidFill>
                <a:effectLst/>
                <a:latin typeface="+mj-lt"/>
                <a:ea typeface="Aptos" panose="020B0004020202020204" pitchFamily="34" charset="0"/>
              </a:rPr>
              <a:t> or email Permissions@IFAC.org.</a:t>
            </a:r>
            <a:endParaRPr lang="en-US" sz="1200">
              <a:solidFill>
                <a:srgbClr val="4B5E7C"/>
              </a:solidFill>
              <a:latin typeface="+mj-lt"/>
            </a:endParaRPr>
          </a:p>
        </p:txBody>
      </p:sp>
    </p:spTree>
    <p:extLst>
      <p:ext uri="{BB962C8B-B14F-4D97-AF65-F5344CB8AC3E}">
        <p14:creationId xmlns:p14="http://schemas.microsoft.com/office/powerpoint/2010/main" val="284299784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9" name="Oval 18">
            <a:extLst>
              <a:ext uri="{FF2B5EF4-FFF2-40B4-BE49-F238E27FC236}">
                <a16:creationId xmlns:a16="http://schemas.microsoft.com/office/drawing/2014/main" id="{8305E93B-211D-4EFA-63FA-C74D5B1C9A17}"/>
              </a:ext>
            </a:extLst>
          </p:cNvPr>
          <p:cNvSpPr/>
          <p:nvPr userDrawn="1"/>
        </p:nvSpPr>
        <p:spPr>
          <a:xfrm>
            <a:off x="8785654" y="3303373"/>
            <a:ext cx="2434281" cy="2434281"/>
          </a:xfrm>
          <a:prstGeom prst="ellipse">
            <a:avLst/>
          </a:prstGeom>
          <a:solidFill>
            <a:schemeClr val="accent3">
              <a:alpha val="89617"/>
            </a:schemeClr>
          </a:solidFill>
          <a:ln w="412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ACD76CD0-B772-C53A-B55C-D337ED2B0D74}"/>
              </a:ext>
            </a:extLst>
          </p:cNvPr>
          <p:cNvSpPr/>
          <p:nvPr userDrawn="1"/>
        </p:nvSpPr>
        <p:spPr>
          <a:xfrm>
            <a:off x="0" y="0"/>
            <a:ext cx="12192000" cy="2508422"/>
          </a:xfrm>
          <a:prstGeom prst="rect">
            <a:avLst/>
          </a:prstGeom>
          <a:solidFill>
            <a:schemeClr val="accent3">
              <a:lumMod val="60000"/>
              <a:lumOff val="40000"/>
              <a:alpha val="59945"/>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A9D2C7D-E1D4-2733-F262-4AD465CD3CAE}"/>
              </a:ext>
            </a:extLst>
          </p:cNvPr>
          <p:cNvSpPr txBox="1"/>
          <p:nvPr userDrawn="1"/>
        </p:nvSpPr>
        <p:spPr>
          <a:xfrm>
            <a:off x="1099752" y="914396"/>
            <a:ext cx="7451124" cy="1015663"/>
          </a:xfrm>
          <a:prstGeom prst="rect">
            <a:avLst/>
          </a:prstGeom>
          <a:noFill/>
        </p:spPr>
        <p:txBody>
          <a:bodyPr wrap="square" rtlCol="0">
            <a:spAutoFit/>
          </a:bodyPr>
          <a:lstStyle/>
          <a:p>
            <a:r>
              <a:rPr lang="en-US" sz="6000" b="0" cap="none" baseline="0">
                <a:solidFill>
                  <a:schemeClr val="accent1"/>
                </a:solidFill>
                <a:latin typeface="+mj-lt"/>
              </a:rPr>
              <a:t>Follow IAASB</a:t>
            </a:r>
            <a:r>
              <a:rPr lang="en-US" sz="6000" b="0" cap="none">
                <a:solidFill>
                  <a:schemeClr val="accent1"/>
                </a:solidFill>
                <a:latin typeface="+mj-lt"/>
              </a:rPr>
              <a:t>:</a:t>
            </a:r>
          </a:p>
        </p:txBody>
      </p:sp>
      <p:sp>
        <p:nvSpPr>
          <p:cNvPr id="5" name="TextBox 4">
            <a:extLst>
              <a:ext uri="{FF2B5EF4-FFF2-40B4-BE49-F238E27FC236}">
                <a16:creationId xmlns:a16="http://schemas.microsoft.com/office/drawing/2014/main" id="{BCFA297B-AD01-4B80-321D-5E52F59ABFAC}"/>
              </a:ext>
            </a:extLst>
          </p:cNvPr>
          <p:cNvSpPr txBox="1"/>
          <p:nvPr userDrawn="1"/>
        </p:nvSpPr>
        <p:spPr>
          <a:xfrm>
            <a:off x="1223319" y="766112"/>
            <a:ext cx="3793524" cy="369332"/>
          </a:xfrm>
          <a:prstGeom prst="rect">
            <a:avLst/>
          </a:prstGeom>
          <a:noFill/>
        </p:spPr>
        <p:txBody>
          <a:bodyPr wrap="square" rtlCol="0">
            <a:spAutoFit/>
          </a:bodyPr>
          <a:lstStyle/>
          <a:p>
            <a:r>
              <a:rPr lang="en-US">
                <a:solidFill>
                  <a:schemeClr val="accent3"/>
                </a:solidFill>
              </a:rPr>
              <a:t>TO LEARN MORE</a:t>
            </a:r>
          </a:p>
        </p:txBody>
      </p:sp>
      <p:pic>
        <p:nvPicPr>
          <p:cNvPr id="8" name="Picture 7" descr="A black background with a black square&#10;&#10;Description automatically generated with medium confidence">
            <a:extLst>
              <a:ext uri="{FF2B5EF4-FFF2-40B4-BE49-F238E27FC236}">
                <a16:creationId xmlns:a16="http://schemas.microsoft.com/office/drawing/2014/main" id="{D7E24F94-A103-45D6-6CEB-A2CBD27563C7}"/>
              </a:ext>
            </a:extLst>
          </p:cNvPr>
          <p:cNvPicPr>
            <a:picLocks noChangeAspect="1"/>
          </p:cNvPicPr>
          <p:nvPr userDrawn="1"/>
        </p:nvPicPr>
        <p:blipFill>
          <a:blip r:embed="rId2"/>
          <a:stretch>
            <a:fillRect/>
          </a:stretch>
        </p:blipFill>
        <p:spPr>
          <a:xfrm>
            <a:off x="1281621" y="2967485"/>
            <a:ext cx="608962" cy="622156"/>
          </a:xfrm>
          <a:prstGeom prst="rect">
            <a:avLst/>
          </a:prstGeom>
        </p:spPr>
      </p:pic>
      <p:sp>
        <p:nvSpPr>
          <p:cNvPr id="9" name="TextBox 8">
            <a:extLst>
              <a:ext uri="{FF2B5EF4-FFF2-40B4-BE49-F238E27FC236}">
                <a16:creationId xmlns:a16="http://schemas.microsoft.com/office/drawing/2014/main" id="{C5ACAA7C-C5AC-3A33-B2D3-BB3B4D01A78B}"/>
              </a:ext>
            </a:extLst>
          </p:cNvPr>
          <p:cNvSpPr txBox="1"/>
          <p:nvPr userDrawn="1"/>
        </p:nvSpPr>
        <p:spPr>
          <a:xfrm>
            <a:off x="2187147" y="2990335"/>
            <a:ext cx="4040659" cy="584775"/>
          </a:xfrm>
          <a:prstGeom prst="rect">
            <a:avLst/>
          </a:prstGeom>
          <a:noFill/>
        </p:spPr>
        <p:txBody>
          <a:bodyPr wrap="square" rtlCol="0">
            <a:spAutoFit/>
          </a:bodyPr>
          <a:lstStyle/>
          <a:p>
            <a:r>
              <a:rPr lang="en-US" sz="3200">
                <a:solidFill>
                  <a:schemeClr val="accent1"/>
                </a:solidFill>
              </a:rPr>
              <a:t>@IAASB News</a:t>
            </a:r>
          </a:p>
        </p:txBody>
      </p:sp>
      <p:sp>
        <p:nvSpPr>
          <p:cNvPr id="10" name="TextBox 9">
            <a:extLst>
              <a:ext uri="{FF2B5EF4-FFF2-40B4-BE49-F238E27FC236}">
                <a16:creationId xmlns:a16="http://schemas.microsoft.com/office/drawing/2014/main" id="{DD7C9203-6886-C266-0E96-6A3AF85E7D97}"/>
              </a:ext>
            </a:extLst>
          </p:cNvPr>
          <p:cNvSpPr txBox="1"/>
          <p:nvPr userDrawn="1"/>
        </p:nvSpPr>
        <p:spPr>
          <a:xfrm>
            <a:off x="2171700" y="3958283"/>
            <a:ext cx="7261653" cy="1022075"/>
          </a:xfrm>
          <a:prstGeom prst="rect">
            <a:avLst/>
          </a:prstGeom>
          <a:noFill/>
        </p:spPr>
        <p:txBody>
          <a:bodyPr wrap="square" rtlCol="0">
            <a:spAutoFit/>
          </a:bodyPr>
          <a:lstStyle/>
          <a:p>
            <a:pPr>
              <a:lnSpc>
                <a:spcPts val="3600"/>
              </a:lnSpc>
            </a:pPr>
            <a:r>
              <a:rPr lang="en-US" sz="3200">
                <a:solidFill>
                  <a:schemeClr val="accent1"/>
                </a:solidFill>
              </a:rPr>
              <a:t>@ International Auditing and    </a:t>
            </a:r>
          </a:p>
          <a:p>
            <a:pPr>
              <a:lnSpc>
                <a:spcPts val="3600"/>
              </a:lnSpc>
            </a:pPr>
            <a:r>
              <a:rPr lang="en-US" sz="3200">
                <a:solidFill>
                  <a:schemeClr val="accent1"/>
                </a:solidFill>
              </a:rPr>
              <a:t>     Assurance Standards Board</a:t>
            </a:r>
          </a:p>
        </p:txBody>
      </p:sp>
      <p:pic>
        <p:nvPicPr>
          <p:cNvPr id="13" name="Picture 12" descr="A blue and black logo&#10;&#10;Description automatically generated">
            <a:extLst>
              <a:ext uri="{FF2B5EF4-FFF2-40B4-BE49-F238E27FC236}">
                <a16:creationId xmlns:a16="http://schemas.microsoft.com/office/drawing/2014/main" id="{2813CD03-C804-D238-6708-E57AF29F3CBD}"/>
              </a:ext>
            </a:extLst>
          </p:cNvPr>
          <p:cNvPicPr>
            <a:picLocks noChangeAspect="1"/>
          </p:cNvPicPr>
          <p:nvPr userDrawn="1"/>
        </p:nvPicPr>
        <p:blipFill>
          <a:blip r:embed="rId3"/>
          <a:stretch>
            <a:fillRect/>
          </a:stretch>
        </p:blipFill>
        <p:spPr>
          <a:xfrm>
            <a:off x="1239987" y="4083913"/>
            <a:ext cx="727996" cy="617839"/>
          </a:xfrm>
          <a:prstGeom prst="rect">
            <a:avLst/>
          </a:prstGeom>
        </p:spPr>
      </p:pic>
      <p:pic>
        <p:nvPicPr>
          <p:cNvPr id="15" name="Picture 14" descr="A white text on a black background&#10;&#10;Description automatically generated">
            <a:extLst>
              <a:ext uri="{FF2B5EF4-FFF2-40B4-BE49-F238E27FC236}">
                <a16:creationId xmlns:a16="http://schemas.microsoft.com/office/drawing/2014/main" id="{E90BAA3B-BD4C-281B-3644-F603A97225D2}"/>
              </a:ext>
            </a:extLst>
          </p:cNvPr>
          <p:cNvPicPr>
            <a:picLocks noChangeAspect="1"/>
          </p:cNvPicPr>
          <p:nvPr userDrawn="1"/>
        </p:nvPicPr>
        <p:blipFill>
          <a:blip r:embed="rId4"/>
          <a:srcRect r="66174"/>
          <a:stretch/>
        </p:blipFill>
        <p:spPr>
          <a:xfrm>
            <a:off x="1223478" y="5354592"/>
            <a:ext cx="768156" cy="506627"/>
          </a:xfrm>
          <a:prstGeom prst="rect">
            <a:avLst/>
          </a:prstGeom>
        </p:spPr>
      </p:pic>
      <p:sp>
        <p:nvSpPr>
          <p:cNvPr id="16" name="TextBox 15">
            <a:extLst>
              <a:ext uri="{FF2B5EF4-FFF2-40B4-BE49-F238E27FC236}">
                <a16:creationId xmlns:a16="http://schemas.microsoft.com/office/drawing/2014/main" id="{B57D87E8-CFA8-DB33-3BCF-E8945504546E}"/>
              </a:ext>
            </a:extLst>
          </p:cNvPr>
          <p:cNvSpPr txBox="1"/>
          <p:nvPr userDrawn="1"/>
        </p:nvSpPr>
        <p:spPr>
          <a:xfrm>
            <a:off x="2171700" y="5247504"/>
            <a:ext cx="7261653" cy="1022075"/>
          </a:xfrm>
          <a:prstGeom prst="rect">
            <a:avLst/>
          </a:prstGeom>
          <a:noFill/>
        </p:spPr>
        <p:txBody>
          <a:bodyPr wrap="square" rtlCol="0">
            <a:spAutoFit/>
          </a:bodyPr>
          <a:lstStyle/>
          <a:p>
            <a:pPr>
              <a:lnSpc>
                <a:spcPts val="3600"/>
              </a:lnSpc>
            </a:pPr>
            <a:r>
              <a:rPr lang="en-US" sz="3200">
                <a:solidFill>
                  <a:schemeClr val="accent1"/>
                </a:solidFill>
              </a:rPr>
              <a:t>@ International Auditing &amp;    </a:t>
            </a:r>
          </a:p>
          <a:p>
            <a:pPr>
              <a:lnSpc>
                <a:spcPts val="3600"/>
              </a:lnSpc>
            </a:pPr>
            <a:r>
              <a:rPr lang="en-US" sz="3200">
                <a:solidFill>
                  <a:schemeClr val="accent1"/>
                </a:solidFill>
              </a:rPr>
              <a:t>     Assurance Standards Board</a:t>
            </a:r>
          </a:p>
        </p:txBody>
      </p:sp>
      <p:sp>
        <p:nvSpPr>
          <p:cNvPr id="17" name="TextBox 16">
            <a:extLst>
              <a:ext uri="{FF2B5EF4-FFF2-40B4-BE49-F238E27FC236}">
                <a16:creationId xmlns:a16="http://schemas.microsoft.com/office/drawing/2014/main" id="{573C80E2-B1A1-0448-C255-2739CFA134C2}"/>
              </a:ext>
            </a:extLst>
          </p:cNvPr>
          <p:cNvSpPr txBox="1"/>
          <p:nvPr userDrawn="1"/>
        </p:nvSpPr>
        <p:spPr>
          <a:xfrm>
            <a:off x="8723870" y="4321945"/>
            <a:ext cx="2471352" cy="923330"/>
          </a:xfrm>
          <a:prstGeom prst="rect">
            <a:avLst/>
          </a:prstGeom>
          <a:noFill/>
        </p:spPr>
        <p:txBody>
          <a:bodyPr wrap="square" rtlCol="0">
            <a:spAutoFit/>
          </a:bodyPr>
          <a:lstStyle/>
          <a:p>
            <a:pPr algn="ctr"/>
            <a:r>
              <a:rPr lang="en-US" sz="1800" b="0" cap="none" spc="0">
                <a:ln w="0"/>
                <a:solidFill>
                  <a:schemeClr val="accent2"/>
                </a:solidFill>
                <a:effectLst>
                  <a:outerShdw blurRad="38100" dist="19050" dir="2700000" algn="tl" rotWithShape="0">
                    <a:schemeClr val="dk1">
                      <a:alpha val="40000"/>
                    </a:schemeClr>
                  </a:outerShdw>
                </a:effectLst>
              </a:rPr>
              <a:t>Register and subscribe for updates @ www.IAASB.org</a:t>
            </a:r>
          </a:p>
        </p:txBody>
      </p:sp>
      <p:pic>
        <p:nvPicPr>
          <p:cNvPr id="20" name="Picture 19">
            <a:extLst>
              <a:ext uri="{FF2B5EF4-FFF2-40B4-BE49-F238E27FC236}">
                <a16:creationId xmlns:a16="http://schemas.microsoft.com/office/drawing/2014/main" id="{1ECE4636-B132-6AF5-6FC0-B82BFF70F6FE}"/>
              </a:ext>
            </a:extLst>
          </p:cNvPr>
          <p:cNvPicPr>
            <a:picLocks noChangeAspect="1"/>
          </p:cNvPicPr>
          <p:nvPr userDrawn="1"/>
        </p:nvPicPr>
        <p:blipFill>
          <a:blip r:embed="rId5"/>
          <a:srcRect r="69180"/>
          <a:stretch/>
        </p:blipFill>
        <p:spPr>
          <a:xfrm>
            <a:off x="9378081" y="3316246"/>
            <a:ext cx="1112805" cy="1258522"/>
          </a:xfrm>
          <a:prstGeom prst="rect">
            <a:avLst/>
          </a:prstGeom>
        </p:spPr>
      </p:pic>
      <p:sp>
        <p:nvSpPr>
          <p:cNvPr id="2" name="TextBox 1">
            <a:extLst>
              <a:ext uri="{FF2B5EF4-FFF2-40B4-BE49-F238E27FC236}">
                <a16:creationId xmlns:a16="http://schemas.microsoft.com/office/drawing/2014/main" id="{C00E8259-4671-DF54-0DF7-8426CFCA9D2B}"/>
              </a:ext>
            </a:extLst>
          </p:cNvPr>
          <p:cNvSpPr txBox="1"/>
          <p:nvPr userDrawn="1"/>
        </p:nvSpPr>
        <p:spPr>
          <a:xfrm>
            <a:off x="7360920" y="6119336"/>
            <a:ext cx="4732757" cy="646331"/>
          </a:xfrm>
          <a:prstGeom prst="rect">
            <a:avLst/>
          </a:prstGeom>
          <a:noFill/>
        </p:spPr>
        <p:txBody>
          <a:bodyPr wrap="square">
            <a:spAutoFit/>
          </a:bodyPr>
          <a:lstStyle/>
          <a:p>
            <a:pPr algn="r"/>
            <a:r>
              <a:rPr lang="en-US" sz="1200" i="1" kern="1200">
                <a:solidFill>
                  <a:srgbClr val="4B5E7C"/>
                </a:solidFill>
                <a:latin typeface="+mj-lt"/>
                <a:ea typeface="+mn-ea"/>
                <a:cs typeface="+mn-cs"/>
              </a:rPr>
              <a:t>For permission to reproduce or translate the international standards or for information about intellectual property matters, please </a:t>
            </a:r>
            <a:r>
              <a:rPr lang="en-US" sz="1200" i="1">
                <a:solidFill>
                  <a:srgbClr val="4B5E7C"/>
                </a:solidFill>
                <a:effectLst/>
                <a:latin typeface="+mj-lt"/>
                <a:ea typeface="Aptos" panose="020B0004020202020204" pitchFamily="34" charset="0"/>
              </a:rPr>
              <a:t>visit </a:t>
            </a:r>
            <a:r>
              <a:rPr lang="en-US" sz="1200" i="1" u="sng">
                <a:solidFill>
                  <a:srgbClr val="4B5E7C"/>
                </a:solidFill>
                <a:effectLst/>
                <a:latin typeface="+mj-lt"/>
                <a:ea typeface="Aptos" panose="020B0004020202020204" pitchFamily="34" charset="0"/>
                <a:cs typeface="Times New Roman" panose="02020603050405020304" pitchFamily="18" charset="0"/>
                <a:hlinkClick r:id="rId6">
                  <a:extLst>
                    <a:ext uri="{A12FA001-AC4F-418D-AE19-62706E023703}">
                      <ahyp:hlinkClr xmlns:ahyp="http://schemas.microsoft.com/office/drawing/2018/hyperlinkcolor" val="tx"/>
                    </a:ext>
                  </a:extLst>
                </a:hlinkClick>
              </a:rPr>
              <a:t>Permissions</a:t>
            </a:r>
            <a:r>
              <a:rPr lang="en-US" sz="1200" i="1">
                <a:solidFill>
                  <a:srgbClr val="4B5E7C"/>
                </a:solidFill>
                <a:effectLst/>
                <a:latin typeface="+mj-lt"/>
                <a:ea typeface="Aptos" panose="020B0004020202020204" pitchFamily="34" charset="0"/>
              </a:rPr>
              <a:t> or email Permissions@IFAC.org.</a:t>
            </a:r>
            <a:endParaRPr lang="en-US" sz="1200">
              <a:solidFill>
                <a:srgbClr val="4B5E7C"/>
              </a:solidFill>
              <a:latin typeface="+mj-lt"/>
            </a:endParaRPr>
          </a:p>
        </p:txBody>
      </p:sp>
    </p:spTree>
    <p:extLst>
      <p:ext uri="{BB962C8B-B14F-4D97-AF65-F5344CB8AC3E}">
        <p14:creationId xmlns:p14="http://schemas.microsoft.com/office/powerpoint/2010/main" val="2622899138"/>
      </p:ext>
    </p:extLst>
  </p:cSld>
  <p:clrMapOvr>
    <a:masterClrMapping/>
  </p:clrMapOvr>
  <p:extLst>
    <p:ext uri="{DCECCB84-F9BA-43D5-87BE-67443E8EF086}">
      <p15:sldGuideLst xmlns:p15="http://schemas.microsoft.com/office/powerpoint/2012/main">
        <p15:guide id="1" orient="horz" pos="3552" userDrawn="1">
          <p15:clr>
            <a:srgbClr val="FBAE40"/>
          </p15:clr>
        </p15:guide>
        <p15:guide id="2" pos="1368" userDrawn="1">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CD76CD0-B772-C53A-B55C-D337ED2B0D74}"/>
              </a:ext>
            </a:extLst>
          </p:cNvPr>
          <p:cNvSpPr/>
          <p:nvPr userDrawn="1"/>
        </p:nvSpPr>
        <p:spPr>
          <a:xfrm>
            <a:off x="0" y="0"/>
            <a:ext cx="12192000" cy="2508422"/>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A9D2C7D-E1D4-2733-F262-4AD465CD3CAE}"/>
              </a:ext>
            </a:extLst>
          </p:cNvPr>
          <p:cNvSpPr txBox="1"/>
          <p:nvPr userDrawn="1"/>
        </p:nvSpPr>
        <p:spPr>
          <a:xfrm>
            <a:off x="1099752" y="914396"/>
            <a:ext cx="7451124" cy="1015663"/>
          </a:xfrm>
          <a:prstGeom prst="rect">
            <a:avLst/>
          </a:prstGeom>
          <a:noFill/>
        </p:spPr>
        <p:txBody>
          <a:bodyPr wrap="square" rtlCol="0">
            <a:spAutoFit/>
          </a:bodyPr>
          <a:lstStyle/>
          <a:p>
            <a:r>
              <a:rPr lang="en-US" sz="6000" b="0" cap="none" baseline="0">
                <a:solidFill>
                  <a:schemeClr val="accent1"/>
                </a:solidFill>
                <a:latin typeface="+mj-lt"/>
              </a:rPr>
              <a:t>Follow IESBA</a:t>
            </a:r>
            <a:r>
              <a:rPr lang="en-US" sz="6000" b="0" cap="none">
                <a:solidFill>
                  <a:schemeClr val="accent1"/>
                </a:solidFill>
                <a:latin typeface="+mj-lt"/>
              </a:rPr>
              <a:t>:</a:t>
            </a:r>
          </a:p>
        </p:txBody>
      </p:sp>
      <p:sp>
        <p:nvSpPr>
          <p:cNvPr id="5" name="TextBox 4">
            <a:extLst>
              <a:ext uri="{FF2B5EF4-FFF2-40B4-BE49-F238E27FC236}">
                <a16:creationId xmlns:a16="http://schemas.microsoft.com/office/drawing/2014/main" id="{BCFA297B-AD01-4B80-321D-5E52F59ABFAC}"/>
              </a:ext>
            </a:extLst>
          </p:cNvPr>
          <p:cNvSpPr txBox="1"/>
          <p:nvPr userDrawn="1"/>
        </p:nvSpPr>
        <p:spPr>
          <a:xfrm>
            <a:off x="1223319" y="766112"/>
            <a:ext cx="3793524" cy="369332"/>
          </a:xfrm>
          <a:prstGeom prst="rect">
            <a:avLst/>
          </a:prstGeom>
          <a:noFill/>
        </p:spPr>
        <p:txBody>
          <a:bodyPr wrap="square" rtlCol="0">
            <a:spAutoFit/>
          </a:bodyPr>
          <a:lstStyle/>
          <a:p>
            <a:r>
              <a:rPr lang="en-US">
                <a:solidFill>
                  <a:schemeClr val="accent4"/>
                </a:solidFill>
              </a:rPr>
              <a:t>TO LEARN MORE</a:t>
            </a:r>
          </a:p>
        </p:txBody>
      </p:sp>
      <p:sp>
        <p:nvSpPr>
          <p:cNvPr id="7" name="Oval 6">
            <a:extLst>
              <a:ext uri="{FF2B5EF4-FFF2-40B4-BE49-F238E27FC236}">
                <a16:creationId xmlns:a16="http://schemas.microsoft.com/office/drawing/2014/main" id="{EB0A2E0B-7942-ABBA-AB41-6710812CACDB}"/>
              </a:ext>
            </a:extLst>
          </p:cNvPr>
          <p:cNvSpPr/>
          <p:nvPr userDrawn="1"/>
        </p:nvSpPr>
        <p:spPr>
          <a:xfrm>
            <a:off x="8785654" y="3303373"/>
            <a:ext cx="2434281" cy="2434281"/>
          </a:xfrm>
          <a:prstGeom prst="ellipse">
            <a:avLst/>
          </a:prstGeom>
          <a:solidFill>
            <a:schemeClr val="accent4">
              <a:alpha val="77603"/>
            </a:schemeClr>
          </a:solidFill>
          <a:ln w="412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black background with a black square&#10;&#10;Description automatically generated with medium confidence">
            <a:extLst>
              <a:ext uri="{FF2B5EF4-FFF2-40B4-BE49-F238E27FC236}">
                <a16:creationId xmlns:a16="http://schemas.microsoft.com/office/drawing/2014/main" id="{013C1218-D43F-C88D-B962-90E3CFC3F96A}"/>
              </a:ext>
            </a:extLst>
          </p:cNvPr>
          <p:cNvPicPr>
            <a:picLocks noChangeAspect="1"/>
          </p:cNvPicPr>
          <p:nvPr userDrawn="1"/>
        </p:nvPicPr>
        <p:blipFill>
          <a:blip r:embed="rId2"/>
          <a:stretch>
            <a:fillRect/>
          </a:stretch>
        </p:blipFill>
        <p:spPr>
          <a:xfrm>
            <a:off x="1269265" y="3094893"/>
            <a:ext cx="608962" cy="622156"/>
          </a:xfrm>
          <a:prstGeom prst="rect">
            <a:avLst/>
          </a:prstGeom>
        </p:spPr>
      </p:pic>
      <p:sp>
        <p:nvSpPr>
          <p:cNvPr id="9" name="TextBox 8">
            <a:extLst>
              <a:ext uri="{FF2B5EF4-FFF2-40B4-BE49-F238E27FC236}">
                <a16:creationId xmlns:a16="http://schemas.microsoft.com/office/drawing/2014/main" id="{57116447-49E8-66FE-99CF-3156FCBBEB3C}"/>
              </a:ext>
            </a:extLst>
          </p:cNvPr>
          <p:cNvSpPr txBox="1"/>
          <p:nvPr userDrawn="1"/>
        </p:nvSpPr>
        <p:spPr>
          <a:xfrm>
            <a:off x="2088293" y="3113902"/>
            <a:ext cx="4040659" cy="584775"/>
          </a:xfrm>
          <a:prstGeom prst="rect">
            <a:avLst/>
          </a:prstGeom>
          <a:noFill/>
        </p:spPr>
        <p:txBody>
          <a:bodyPr wrap="square" rtlCol="0">
            <a:spAutoFit/>
          </a:bodyPr>
          <a:lstStyle/>
          <a:p>
            <a:r>
              <a:rPr lang="en-US" sz="3200">
                <a:solidFill>
                  <a:schemeClr val="accent1"/>
                </a:solidFill>
              </a:rPr>
              <a:t>@Ethics Board</a:t>
            </a:r>
          </a:p>
        </p:txBody>
      </p:sp>
      <p:sp>
        <p:nvSpPr>
          <p:cNvPr id="10" name="TextBox 9">
            <a:extLst>
              <a:ext uri="{FF2B5EF4-FFF2-40B4-BE49-F238E27FC236}">
                <a16:creationId xmlns:a16="http://schemas.microsoft.com/office/drawing/2014/main" id="{3BB8F323-6C8F-724F-4DF3-2363EB943CB5}"/>
              </a:ext>
            </a:extLst>
          </p:cNvPr>
          <p:cNvSpPr txBox="1"/>
          <p:nvPr userDrawn="1"/>
        </p:nvSpPr>
        <p:spPr>
          <a:xfrm>
            <a:off x="2085204" y="4353699"/>
            <a:ext cx="2894570" cy="574003"/>
          </a:xfrm>
          <a:prstGeom prst="rect">
            <a:avLst/>
          </a:prstGeom>
          <a:noFill/>
        </p:spPr>
        <p:txBody>
          <a:bodyPr wrap="square" rtlCol="0">
            <a:spAutoFit/>
          </a:bodyPr>
          <a:lstStyle/>
          <a:p>
            <a:pPr>
              <a:lnSpc>
                <a:spcPts val="3600"/>
              </a:lnSpc>
            </a:pPr>
            <a:r>
              <a:rPr lang="en-US" sz="3200">
                <a:solidFill>
                  <a:schemeClr val="accent1"/>
                </a:solidFill>
              </a:rPr>
              <a:t>@ IESBA</a:t>
            </a:r>
          </a:p>
        </p:txBody>
      </p:sp>
      <p:pic>
        <p:nvPicPr>
          <p:cNvPr id="11" name="Picture 10" descr="A blue and black logo&#10;&#10;Description automatically generated">
            <a:extLst>
              <a:ext uri="{FF2B5EF4-FFF2-40B4-BE49-F238E27FC236}">
                <a16:creationId xmlns:a16="http://schemas.microsoft.com/office/drawing/2014/main" id="{984977EC-466B-FB7A-EA84-415E7D3EB5D3}"/>
              </a:ext>
            </a:extLst>
          </p:cNvPr>
          <p:cNvPicPr>
            <a:picLocks noChangeAspect="1"/>
          </p:cNvPicPr>
          <p:nvPr userDrawn="1"/>
        </p:nvPicPr>
        <p:blipFill>
          <a:blip r:embed="rId3"/>
          <a:stretch>
            <a:fillRect/>
          </a:stretch>
        </p:blipFill>
        <p:spPr>
          <a:xfrm>
            <a:off x="1210963" y="4204549"/>
            <a:ext cx="818804" cy="694906"/>
          </a:xfrm>
          <a:prstGeom prst="rect">
            <a:avLst/>
          </a:prstGeom>
        </p:spPr>
      </p:pic>
      <p:pic>
        <p:nvPicPr>
          <p:cNvPr id="12" name="Picture 11" descr="A white text on a black background&#10;&#10;Description automatically generated">
            <a:extLst>
              <a:ext uri="{FF2B5EF4-FFF2-40B4-BE49-F238E27FC236}">
                <a16:creationId xmlns:a16="http://schemas.microsoft.com/office/drawing/2014/main" id="{258F5FD7-0DED-2084-F297-2B4FDB5C4A36}"/>
              </a:ext>
            </a:extLst>
          </p:cNvPr>
          <p:cNvPicPr>
            <a:picLocks noChangeAspect="1"/>
          </p:cNvPicPr>
          <p:nvPr userDrawn="1"/>
        </p:nvPicPr>
        <p:blipFill>
          <a:blip r:embed="rId4"/>
          <a:srcRect r="66174"/>
          <a:stretch/>
        </p:blipFill>
        <p:spPr>
          <a:xfrm>
            <a:off x="1148671" y="5356243"/>
            <a:ext cx="830607" cy="547816"/>
          </a:xfrm>
          <a:prstGeom prst="rect">
            <a:avLst/>
          </a:prstGeom>
        </p:spPr>
      </p:pic>
      <p:sp>
        <p:nvSpPr>
          <p:cNvPr id="13" name="TextBox 12">
            <a:extLst>
              <a:ext uri="{FF2B5EF4-FFF2-40B4-BE49-F238E27FC236}">
                <a16:creationId xmlns:a16="http://schemas.microsoft.com/office/drawing/2014/main" id="{EC9C684E-1E40-8948-2B24-15BA0A429ABC}"/>
              </a:ext>
            </a:extLst>
          </p:cNvPr>
          <p:cNvSpPr txBox="1"/>
          <p:nvPr userDrawn="1"/>
        </p:nvSpPr>
        <p:spPr>
          <a:xfrm>
            <a:off x="2134631" y="5395785"/>
            <a:ext cx="3314700" cy="574003"/>
          </a:xfrm>
          <a:prstGeom prst="rect">
            <a:avLst/>
          </a:prstGeom>
          <a:noFill/>
        </p:spPr>
        <p:txBody>
          <a:bodyPr wrap="square" rtlCol="0">
            <a:spAutoFit/>
          </a:bodyPr>
          <a:lstStyle/>
          <a:p>
            <a:pPr>
              <a:lnSpc>
                <a:spcPts val="3600"/>
              </a:lnSpc>
            </a:pPr>
            <a:r>
              <a:rPr lang="en-US" sz="3200">
                <a:solidFill>
                  <a:schemeClr val="accent1"/>
                </a:solidFill>
              </a:rPr>
              <a:t>@ IESBA</a:t>
            </a:r>
          </a:p>
        </p:txBody>
      </p:sp>
      <p:sp>
        <p:nvSpPr>
          <p:cNvPr id="14" name="TextBox 13">
            <a:extLst>
              <a:ext uri="{FF2B5EF4-FFF2-40B4-BE49-F238E27FC236}">
                <a16:creationId xmlns:a16="http://schemas.microsoft.com/office/drawing/2014/main" id="{C11B8D23-4B34-4AC3-C792-7E614C589E20}"/>
              </a:ext>
            </a:extLst>
          </p:cNvPr>
          <p:cNvSpPr txBox="1"/>
          <p:nvPr userDrawn="1"/>
        </p:nvSpPr>
        <p:spPr>
          <a:xfrm>
            <a:off x="8884508" y="4396085"/>
            <a:ext cx="2248930" cy="830997"/>
          </a:xfrm>
          <a:prstGeom prst="rect">
            <a:avLst/>
          </a:prstGeom>
          <a:noFill/>
        </p:spPr>
        <p:txBody>
          <a:bodyPr wrap="square" rtlCol="0">
            <a:spAutoFit/>
          </a:bodyPr>
          <a:lstStyle/>
          <a:p>
            <a:pPr algn="ctr"/>
            <a:r>
              <a:rPr lang="en-US" sz="1600" b="0" cap="none" spc="0">
                <a:ln w="0"/>
                <a:solidFill>
                  <a:schemeClr val="accent2"/>
                </a:solidFill>
                <a:effectLst>
                  <a:outerShdw blurRad="38100" dist="19050" dir="2700000" algn="tl" rotWithShape="0">
                    <a:schemeClr val="dk1">
                      <a:alpha val="40000"/>
                    </a:schemeClr>
                  </a:outerShdw>
                </a:effectLst>
              </a:rPr>
              <a:t>Register and subscribe for updates @ www.EthicsBoard.org</a:t>
            </a:r>
          </a:p>
        </p:txBody>
      </p:sp>
      <p:pic>
        <p:nvPicPr>
          <p:cNvPr id="16" name="Picture 15">
            <a:extLst>
              <a:ext uri="{FF2B5EF4-FFF2-40B4-BE49-F238E27FC236}">
                <a16:creationId xmlns:a16="http://schemas.microsoft.com/office/drawing/2014/main" id="{E8A0A838-ACC7-5DA8-F507-3A71E228FF05}"/>
              </a:ext>
            </a:extLst>
          </p:cNvPr>
          <p:cNvPicPr>
            <a:picLocks noChangeAspect="1"/>
          </p:cNvPicPr>
          <p:nvPr userDrawn="1"/>
        </p:nvPicPr>
        <p:blipFill>
          <a:blip r:embed="rId5"/>
          <a:srcRect l="3046" t="11287" r="71054" b="17066"/>
          <a:stretch/>
        </p:blipFill>
        <p:spPr>
          <a:xfrm>
            <a:off x="9502347" y="3410466"/>
            <a:ext cx="1025610" cy="1037967"/>
          </a:xfrm>
          <a:prstGeom prst="rect">
            <a:avLst/>
          </a:prstGeom>
        </p:spPr>
      </p:pic>
      <p:sp>
        <p:nvSpPr>
          <p:cNvPr id="6" name="TextBox 5">
            <a:extLst>
              <a:ext uri="{FF2B5EF4-FFF2-40B4-BE49-F238E27FC236}">
                <a16:creationId xmlns:a16="http://schemas.microsoft.com/office/drawing/2014/main" id="{32A7ACD1-A6A4-C453-E69B-A413327424FF}"/>
              </a:ext>
            </a:extLst>
          </p:cNvPr>
          <p:cNvSpPr txBox="1"/>
          <p:nvPr userDrawn="1"/>
        </p:nvSpPr>
        <p:spPr>
          <a:xfrm>
            <a:off x="7360920" y="6119336"/>
            <a:ext cx="4732757" cy="646331"/>
          </a:xfrm>
          <a:prstGeom prst="rect">
            <a:avLst/>
          </a:prstGeom>
          <a:noFill/>
        </p:spPr>
        <p:txBody>
          <a:bodyPr wrap="square">
            <a:spAutoFit/>
          </a:bodyPr>
          <a:lstStyle/>
          <a:p>
            <a:pPr algn="r"/>
            <a:r>
              <a:rPr lang="en-US" sz="1200" i="1" kern="1200">
                <a:solidFill>
                  <a:srgbClr val="4B5E7C"/>
                </a:solidFill>
                <a:latin typeface="+mj-lt"/>
                <a:ea typeface="+mn-ea"/>
                <a:cs typeface="+mn-cs"/>
              </a:rPr>
              <a:t>For permission to reproduce or translate the international standards or for information about intellectual property matters, please </a:t>
            </a:r>
            <a:r>
              <a:rPr lang="en-US" sz="1200" i="1">
                <a:solidFill>
                  <a:srgbClr val="4B5E7C"/>
                </a:solidFill>
                <a:effectLst/>
                <a:latin typeface="+mj-lt"/>
                <a:ea typeface="Aptos" panose="020B0004020202020204" pitchFamily="34" charset="0"/>
              </a:rPr>
              <a:t>visit </a:t>
            </a:r>
            <a:r>
              <a:rPr lang="en-US" sz="1200" i="1" u="sng">
                <a:solidFill>
                  <a:srgbClr val="4B5E7C"/>
                </a:solidFill>
                <a:effectLst/>
                <a:latin typeface="+mj-lt"/>
                <a:ea typeface="Aptos" panose="020B0004020202020204" pitchFamily="34" charset="0"/>
                <a:cs typeface="Times New Roman" panose="02020603050405020304" pitchFamily="18" charset="0"/>
                <a:hlinkClick r:id="rId6">
                  <a:extLst>
                    <a:ext uri="{A12FA001-AC4F-418D-AE19-62706E023703}">
                      <ahyp:hlinkClr xmlns:ahyp="http://schemas.microsoft.com/office/drawing/2018/hyperlinkcolor" val="tx"/>
                    </a:ext>
                  </a:extLst>
                </a:hlinkClick>
              </a:rPr>
              <a:t>Permissions</a:t>
            </a:r>
            <a:r>
              <a:rPr lang="en-US" sz="1200" i="1">
                <a:solidFill>
                  <a:srgbClr val="4B5E7C"/>
                </a:solidFill>
                <a:effectLst/>
                <a:latin typeface="+mj-lt"/>
                <a:ea typeface="Aptos" panose="020B0004020202020204" pitchFamily="34" charset="0"/>
              </a:rPr>
              <a:t> or email Permissions@IFAC.org.</a:t>
            </a:r>
            <a:endParaRPr lang="en-US" sz="1200">
              <a:solidFill>
                <a:srgbClr val="4B5E7C"/>
              </a:solidFill>
              <a:latin typeface="+mj-lt"/>
            </a:endParaRPr>
          </a:p>
        </p:txBody>
      </p:sp>
    </p:spTree>
    <p:extLst>
      <p:ext uri="{BB962C8B-B14F-4D97-AF65-F5344CB8AC3E}">
        <p14:creationId xmlns:p14="http://schemas.microsoft.com/office/powerpoint/2010/main" val="118504671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3F665ECE-9319-818D-5CFB-D84A47760EB4}"/>
              </a:ext>
            </a:extLst>
          </p:cNvPr>
          <p:cNvSpPr/>
          <p:nvPr userDrawn="1"/>
        </p:nvSpPr>
        <p:spPr>
          <a:xfrm>
            <a:off x="8785654" y="3303373"/>
            <a:ext cx="2434281" cy="2434281"/>
          </a:xfrm>
          <a:prstGeom prst="ellipse">
            <a:avLst/>
          </a:prstGeom>
          <a:solidFill>
            <a:schemeClr val="tx1">
              <a:alpha val="50064"/>
            </a:schemeClr>
          </a:solidFill>
          <a:ln w="412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DED23A66-DFF6-2BBA-362E-CCE63F890C7D}"/>
              </a:ext>
            </a:extLst>
          </p:cNvPr>
          <p:cNvPicPr>
            <a:picLocks noChangeAspect="1"/>
          </p:cNvPicPr>
          <p:nvPr userDrawn="1"/>
        </p:nvPicPr>
        <p:blipFill>
          <a:blip r:embed="rId2"/>
          <a:srcRect l="21154" r="22436" b="49854"/>
          <a:stretch/>
        </p:blipFill>
        <p:spPr>
          <a:xfrm>
            <a:off x="9452919" y="3326241"/>
            <a:ext cx="1087395" cy="1048052"/>
          </a:xfrm>
          <a:prstGeom prst="rect">
            <a:avLst/>
          </a:prstGeom>
        </p:spPr>
      </p:pic>
      <p:sp>
        <p:nvSpPr>
          <p:cNvPr id="3" name="Rectangle 2">
            <a:extLst>
              <a:ext uri="{FF2B5EF4-FFF2-40B4-BE49-F238E27FC236}">
                <a16:creationId xmlns:a16="http://schemas.microsoft.com/office/drawing/2014/main" id="{ACD76CD0-B772-C53A-B55C-D337ED2B0D74}"/>
              </a:ext>
            </a:extLst>
          </p:cNvPr>
          <p:cNvSpPr/>
          <p:nvPr userDrawn="1"/>
        </p:nvSpPr>
        <p:spPr>
          <a:xfrm>
            <a:off x="0" y="0"/>
            <a:ext cx="12192000" cy="250842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TextBox 3">
            <a:extLst>
              <a:ext uri="{FF2B5EF4-FFF2-40B4-BE49-F238E27FC236}">
                <a16:creationId xmlns:a16="http://schemas.microsoft.com/office/drawing/2014/main" id="{BA9D2C7D-E1D4-2733-F262-4AD465CD3CAE}"/>
              </a:ext>
            </a:extLst>
          </p:cNvPr>
          <p:cNvSpPr txBox="1"/>
          <p:nvPr userDrawn="1"/>
        </p:nvSpPr>
        <p:spPr>
          <a:xfrm>
            <a:off x="1099752" y="914396"/>
            <a:ext cx="7451124" cy="1015663"/>
          </a:xfrm>
          <a:prstGeom prst="rect">
            <a:avLst/>
          </a:prstGeom>
          <a:noFill/>
        </p:spPr>
        <p:txBody>
          <a:bodyPr wrap="square" rtlCol="0">
            <a:spAutoFit/>
          </a:bodyPr>
          <a:lstStyle/>
          <a:p>
            <a:r>
              <a:rPr lang="en-US" sz="6000" b="0" cap="none" baseline="0">
                <a:solidFill>
                  <a:schemeClr val="tx1">
                    <a:lumMod val="90000"/>
                  </a:schemeClr>
                </a:solidFill>
                <a:latin typeface="+mj-lt"/>
              </a:rPr>
              <a:t>Follow IFEA</a:t>
            </a:r>
            <a:r>
              <a:rPr lang="en-US" sz="6000" b="0" cap="none">
                <a:solidFill>
                  <a:schemeClr val="tx1">
                    <a:lumMod val="90000"/>
                  </a:schemeClr>
                </a:solidFill>
                <a:latin typeface="+mj-lt"/>
              </a:rPr>
              <a:t>:</a:t>
            </a:r>
          </a:p>
        </p:txBody>
      </p:sp>
      <p:sp>
        <p:nvSpPr>
          <p:cNvPr id="5" name="TextBox 4">
            <a:extLst>
              <a:ext uri="{FF2B5EF4-FFF2-40B4-BE49-F238E27FC236}">
                <a16:creationId xmlns:a16="http://schemas.microsoft.com/office/drawing/2014/main" id="{BCFA297B-AD01-4B80-321D-5E52F59ABFAC}"/>
              </a:ext>
            </a:extLst>
          </p:cNvPr>
          <p:cNvSpPr txBox="1"/>
          <p:nvPr userDrawn="1"/>
        </p:nvSpPr>
        <p:spPr>
          <a:xfrm>
            <a:off x="1223319" y="766112"/>
            <a:ext cx="3793524" cy="369332"/>
          </a:xfrm>
          <a:prstGeom prst="rect">
            <a:avLst/>
          </a:prstGeom>
          <a:noFill/>
        </p:spPr>
        <p:txBody>
          <a:bodyPr wrap="square" rtlCol="0">
            <a:spAutoFit/>
          </a:bodyPr>
          <a:lstStyle/>
          <a:p>
            <a:r>
              <a:rPr lang="en-US">
                <a:solidFill>
                  <a:schemeClr val="accent4"/>
                </a:solidFill>
              </a:rPr>
              <a:t>TO LEARN MORE</a:t>
            </a:r>
          </a:p>
        </p:txBody>
      </p:sp>
      <p:sp>
        <p:nvSpPr>
          <p:cNvPr id="9" name="TextBox 8">
            <a:extLst>
              <a:ext uri="{FF2B5EF4-FFF2-40B4-BE49-F238E27FC236}">
                <a16:creationId xmlns:a16="http://schemas.microsoft.com/office/drawing/2014/main" id="{08E4B5FA-375C-51DA-E475-E16B2D6F5F49}"/>
              </a:ext>
            </a:extLst>
          </p:cNvPr>
          <p:cNvSpPr txBox="1"/>
          <p:nvPr userDrawn="1"/>
        </p:nvSpPr>
        <p:spPr>
          <a:xfrm>
            <a:off x="2171700" y="3958283"/>
            <a:ext cx="6261099" cy="1015663"/>
          </a:xfrm>
          <a:prstGeom prst="rect">
            <a:avLst/>
          </a:prstGeom>
          <a:noFill/>
        </p:spPr>
        <p:txBody>
          <a:bodyPr wrap="square" rtlCol="0">
            <a:spAutoFit/>
          </a:bodyPr>
          <a:lstStyle/>
          <a:p>
            <a:pPr>
              <a:lnSpc>
                <a:spcPts val="3600"/>
              </a:lnSpc>
            </a:pPr>
            <a:r>
              <a:rPr lang="en-US" sz="3200">
                <a:solidFill>
                  <a:schemeClr val="accent1"/>
                </a:solidFill>
              </a:rPr>
              <a:t>@ International Foundation for</a:t>
            </a:r>
            <a:br>
              <a:rPr lang="en-US" sz="3200">
                <a:solidFill>
                  <a:schemeClr val="accent1"/>
                </a:solidFill>
              </a:rPr>
            </a:br>
            <a:r>
              <a:rPr lang="en-US" sz="3200">
                <a:solidFill>
                  <a:schemeClr val="accent1"/>
                </a:solidFill>
              </a:rPr>
              <a:t>     Ethics and Audit</a:t>
            </a:r>
          </a:p>
        </p:txBody>
      </p:sp>
      <p:pic>
        <p:nvPicPr>
          <p:cNvPr id="10" name="Picture 9" descr="A blue and black logo&#10;&#10;Description automatically generated">
            <a:extLst>
              <a:ext uri="{FF2B5EF4-FFF2-40B4-BE49-F238E27FC236}">
                <a16:creationId xmlns:a16="http://schemas.microsoft.com/office/drawing/2014/main" id="{EBA353C9-D36C-9C56-5409-69B577B26656}"/>
              </a:ext>
            </a:extLst>
          </p:cNvPr>
          <p:cNvPicPr>
            <a:picLocks noChangeAspect="1"/>
          </p:cNvPicPr>
          <p:nvPr userDrawn="1"/>
        </p:nvPicPr>
        <p:blipFill>
          <a:blip r:embed="rId3"/>
          <a:stretch>
            <a:fillRect/>
          </a:stretch>
        </p:blipFill>
        <p:spPr>
          <a:xfrm>
            <a:off x="1252344" y="4059193"/>
            <a:ext cx="727996" cy="617839"/>
          </a:xfrm>
          <a:prstGeom prst="rect">
            <a:avLst/>
          </a:prstGeom>
        </p:spPr>
      </p:pic>
      <p:sp>
        <p:nvSpPr>
          <p:cNvPr id="13" name="TextBox 12">
            <a:extLst>
              <a:ext uri="{FF2B5EF4-FFF2-40B4-BE49-F238E27FC236}">
                <a16:creationId xmlns:a16="http://schemas.microsoft.com/office/drawing/2014/main" id="{D4C16F25-490C-F0A6-F493-7C0FA6E68651}"/>
              </a:ext>
            </a:extLst>
          </p:cNvPr>
          <p:cNvSpPr txBox="1"/>
          <p:nvPr userDrawn="1"/>
        </p:nvSpPr>
        <p:spPr>
          <a:xfrm>
            <a:off x="8723870" y="4321945"/>
            <a:ext cx="2471352" cy="923330"/>
          </a:xfrm>
          <a:prstGeom prst="rect">
            <a:avLst/>
          </a:prstGeom>
          <a:noFill/>
        </p:spPr>
        <p:txBody>
          <a:bodyPr wrap="square" rtlCol="0">
            <a:spAutoFit/>
          </a:bodyPr>
          <a:lstStyle/>
          <a:p>
            <a:pPr algn="ctr"/>
            <a:r>
              <a:rPr lang="en-US" sz="1800" b="0" cap="none" spc="0">
                <a:ln w="0"/>
                <a:solidFill>
                  <a:schemeClr val="accent2"/>
                </a:solidFill>
                <a:effectLst>
                  <a:outerShdw blurRad="38100" dist="19050" dir="2700000" algn="tl" rotWithShape="0">
                    <a:schemeClr val="dk1">
                      <a:alpha val="40000"/>
                    </a:schemeClr>
                  </a:outerShdw>
                </a:effectLst>
              </a:rPr>
              <a:t>Register and subscribe for updates @ </a:t>
            </a:r>
            <a:r>
              <a:rPr lang="en-US" sz="1800" b="0" cap="none" spc="0" err="1">
                <a:ln w="0"/>
                <a:solidFill>
                  <a:schemeClr val="accent2"/>
                </a:solidFill>
                <a:effectLst>
                  <a:outerShdw blurRad="38100" dist="19050" dir="2700000" algn="tl" rotWithShape="0">
                    <a:schemeClr val="dk1">
                      <a:alpha val="40000"/>
                    </a:schemeClr>
                  </a:outerShdw>
                </a:effectLst>
              </a:rPr>
              <a:t>www.IFEA.org</a:t>
            </a:r>
            <a:endParaRPr lang="en-US" sz="1800" b="0" cap="none" spc="0">
              <a:ln w="0"/>
              <a:solidFill>
                <a:schemeClr val="accent2"/>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65690513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FEA Text - 3 Colum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78D593A-E7DA-158E-BEF2-7F95284FEE44}"/>
              </a:ext>
            </a:extLst>
          </p:cNvPr>
          <p:cNvSpPr/>
          <p:nvPr userDrawn="1"/>
        </p:nvSpPr>
        <p:spPr>
          <a:xfrm>
            <a:off x="-1" y="432487"/>
            <a:ext cx="12192001" cy="1161536"/>
          </a:xfrm>
          <a:prstGeom prst="rect">
            <a:avLst/>
          </a:prstGeom>
          <a:solidFill>
            <a:schemeClr val="tx2">
              <a:lumMod val="20000"/>
              <a:lumOff val="80000"/>
              <a:alpha val="3029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Three Column Text</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699" y="1828800"/>
            <a:ext cx="3135677"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3" name="Text Placeholder 9">
            <a:extLst>
              <a:ext uri="{FF2B5EF4-FFF2-40B4-BE49-F238E27FC236}">
                <a16:creationId xmlns:a16="http://schemas.microsoft.com/office/drawing/2014/main" id="{022E6F61-096D-EDFF-3C65-8D7004EFAE18}"/>
              </a:ext>
            </a:extLst>
          </p:cNvPr>
          <p:cNvSpPr>
            <a:spLocks noGrp="1"/>
          </p:cNvSpPr>
          <p:nvPr>
            <p:ph type="body" sz="quarter" idx="15" hasCustomPrompt="1"/>
          </p:nvPr>
        </p:nvSpPr>
        <p:spPr>
          <a:xfrm>
            <a:off x="4499012" y="1828800"/>
            <a:ext cx="3157710"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4" name="Text Placeholder 9">
            <a:extLst>
              <a:ext uri="{FF2B5EF4-FFF2-40B4-BE49-F238E27FC236}">
                <a16:creationId xmlns:a16="http://schemas.microsoft.com/office/drawing/2014/main" id="{7776DA4C-C80B-20E1-6581-1B82CB02A9E2}"/>
              </a:ext>
            </a:extLst>
          </p:cNvPr>
          <p:cNvSpPr>
            <a:spLocks noGrp="1"/>
          </p:cNvSpPr>
          <p:nvPr>
            <p:ph type="body" sz="quarter" idx="16" hasCustomPrompt="1"/>
          </p:nvPr>
        </p:nvSpPr>
        <p:spPr>
          <a:xfrm>
            <a:off x="8005590" y="1828800"/>
            <a:ext cx="3157710"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7" name="Footer Placeholder 4">
            <a:extLst>
              <a:ext uri="{FF2B5EF4-FFF2-40B4-BE49-F238E27FC236}">
                <a16:creationId xmlns:a16="http://schemas.microsoft.com/office/drawing/2014/main" id="{F5202D6B-0317-74DC-30CD-452CE95DD7B9}"/>
              </a:ext>
            </a:extLst>
          </p:cNvPr>
          <p:cNvSpPr>
            <a:spLocks noGrp="1"/>
          </p:cNvSpPr>
          <p:nvPr>
            <p:ph type="ftr" sz="quarter" idx="11"/>
          </p:nvPr>
        </p:nvSpPr>
        <p:spPr>
          <a:xfrm>
            <a:off x="1465242" y="6488935"/>
            <a:ext cx="2725757" cy="369066"/>
          </a:xfrm>
          <a:prstGeom prst="rect">
            <a:avLst/>
          </a:prstGeom>
        </p:spPr>
        <p:txBody>
          <a:bodyPr/>
          <a:lstStyle>
            <a:lvl1pPr>
              <a:defRPr sz="900" b="0" i="0">
                <a:latin typeface="Calibri" panose="020F0502020204030204" pitchFamily="34" charset="0"/>
                <a:cs typeface="Calibri" panose="020F0502020204030204" pitchFamily="34" charset="0"/>
              </a:defRPr>
            </a:lvl1pPr>
          </a:lstStyle>
          <a:p>
            <a:r>
              <a:rPr lang="en-US">
                <a:solidFill>
                  <a:srgbClr val="000024"/>
                </a:solidFill>
              </a:rPr>
              <a:t>International Foundation for Ethics and Audit</a:t>
            </a:r>
          </a:p>
          <a:p>
            <a:endParaRPr lang="en-US"/>
          </a:p>
        </p:txBody>
      </p:sp>
    </p:spTree>
    <p:extLst>
      <p:ext uri="{BB962C8B-B14F-4D97-AF65-F5344CB8AC3E}">
        <p14:creationId xmlns:p14="http://schemas.microsoft.com/office/powerpoint/2010/main" val="3509293350"/>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FEA Text with Photo">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EFEBB2A-4809-2BCF-9399-D4CAEA4B1B20}"/>
              </a:ext>
            </a:extLst>
          </p:cNvPr>
          <p:cNvSpPr/>
          <p:nvPr userDrawn="1"/>
        </p:nvSpPr>
        <p:spPr>
          <a:xfrm>
            <a:off x="-1" y="432487"/>
            <a:ext cx="12192001" cy="1161536"/>
          </a:xfrm>
          <a:prstGeom prst="rect">
            <a:avLst/>
          </a:prstGeom>
          <a:solidFill>
            <a:schemeClr val="tx2">
              <a:lumMod val="20000"/>
              <a:lumOff val="80000"/>
              <a:alpha val="3029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5" name="Footer Placeholder 4">
            <a:extLst>
              <a:ext uri="{FF2B5EF4-FFF2-40B4-BE49-F238E27FC236}">
                <a16:creationId xmlns:a16="http://schemas.microsoft.com/office/drawing/2014/main" id="{13DEBAD3-F421-F809-834D-356479A2FE87}"/>
              </a:ext>
            </a:extLst>
          </p:cNvPr>
          <p:cNvSpPr>
            <a:spLocks noGrp="1"/>
          </p:cNvSpPr>
          <p:nvPr>
            <p:ph type="ftr" sz="quarter" idx="11"/>
          </p:nvPr>
        </p:nvSpPr>
        <p:spPr>
          <a:xfrm>
            <a:off x="1465242" y="6488935"/>
            <a:ext cx="2725757" cy="369066"/>
          </a:xfrm>
          <a:prstGeom prst="rect">
            <a:avLst/>
          </a:prstGeom>
        </p:spPr>
        <p:txBody>
          <a:bodyPr/>
          <a:lstStyle>
            <a:lvl1pPr>
              <a:defRPr sz="900" b="0" i="0">
                <a:latin typeface="Calibri" panose="020F0502020204030204" pitchFamily="34" charset="0"/>
                <a:cs typeface="Calibri" panose="020F0502020204030204" pitchFamily="34" charset="0"/>
              </a:defRPr>
            </a:lvl1pPr>
          </a:lstStyle>
          <a:p>
            <a:r>
              <a:rPr lang="en-US">
                <a:solidFill>
                  <a:srgbClr val="000024"/>
                </a:solidFill>
              </a:rPr>
              <a:t>International Foundation for Ethics and Audit</a:t>
            </a:r>
          </a:p>
          <a:p>
            <a:endParaRPr lang="en-US"/>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Text and Photo</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699" y="1828800"/>
            <a:ext cx="3135677"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9" name="Picture Placeholder 8">
            <a:extLst>
              <a:ext uri="{FF2B5EF4-FFF2-40B4-BE49-F238E27FC236}">
                <a16:creationId xmlns:a16="http://schemas.microsoft.com/office/drawing/2014/main" id="{D980C9F3-B1EA-A4A7-9FD8-E1B3094D0FE1}"/>
              </a:ext>
            </a:extLst>
          </p:cNvPr>
          <p:cNvSpPr>
            <a:spLocks noGrp="1"/>
          </p:cNvSpPr>
          <p:nvPr>
            <p:ph type="pic" sz="quarter" idx="15"/>
          </p:nvPr>
        </p:nvSpPr>
        <p:spPr>
          <a:xfrm>
            <a:off x="4495800" y="1828800"/>
            <a:ext cx="7696200" cy="4114800"/>
          </a:xfrm>
          <a:prstGeom prst="rect">
            <a:avLst/>
          </a:prstGeom>
        </p:spPr>
        <p:txBody>
          <a:bodyPr/>
          <a:lstStyle/>
          <a:p>
            <a:r>
              <a:rPr lang="en-US"/>
              <a:t>Click icon to add picture</a:t>
            </a:r>
          </a:p>
        </p:txBody>
      </p:sp>
    </p:spTree>
    <p:extLst>
      <p:ext uri="{BB962C8B-B14F-4D97-AF65-F5344CB8AC3E}">
        <p14:creationId xmlns:p14="http://schemas.microsoft.com/office/powerpoint/2010/main" val="2778117316"/>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FEA Text with 3 Charts">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105E8F5-4FA2-8E8B-46B7-5D306270DD77}"/>
              </a:ext>
            </a:extLst>
          </p:cNvPr>
          <p:cNvSpPr/>
          <p:nvPr userDrawn="1"/>
        </p:nvSpPr>
        <p:spPr>
          <a:xfrm>
            <a:off x="-1" y="432487"/>
            <a:ext cx="12192001" cy="1161536"/>
          </a:xfrm>
          <a:prstGeom prst="rect">
            <a:avLst/>
          </a:prstGeom>
          <a:solidFill>
            <a:schemeClr val="tx2">
              <a:lumMod val="20000"/>
              <a:lumOff val="80000"/>
              <a:alpha val="3029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5" name="Footer Placeholder 4">
            <a:extLst>
              <a:ext uri="{FF2B5EF4-FFF2-40B4-BE49-F238E27FC236}">
                <a16:creationId xmlns:a16="http://schemas.microsoft.com/office/drawing/2014/main" id="{13DEBAD3-F421-F809-834D-356479A2FE87}"/>
              </a:ext>
            </a:extLst>
          </p:cNvPr>
          <p:cNvSpPr>
            <a:spLocks noGrp="1"/>
          </p:cNvSpPr>
          <p:nvPr>
            <p:ph type="ftr" sz="quarter" idx="11"/>
          </p:nvPr>
        </p:nvSpPr>
        <p:spPr>
          <a:xfrm>
            <a:off x="1465242" y="6488935"/>
            <a:ext cx="2725757" cy="369066"/>
          </a:xfrm>
          <a:prstGeom prst="rect">
            <a:avLst/>
          </a:prstGeom>
        </p:spPr>
        <p:txBody>
          <a:bodyPr/>
          <a:lstStyle>
            <a:lvl1pPr>
              <a:defRPr sz="900" b="0" i="0">
                <a:latin typeface="Calibri" panose="020F0502020204030204" pitchFamily="34" charset="0"/>
                <a:cs typeface="Calibri" panose="020F0502020204030204" pitchFamily="34" charset="0"/>
              </a:defRPr>
            </a:lvl1pPr>
          </a:lstStyle>
          <a:p>
            <a:r>
              <a:rPr lang="en-US">
                <a:solidFill>
                  <a:srgbClr val="000024"/>
                </a:solidFill>
              </a:rPr>
              <a:t>International Foundation for Ethics and Audit</a:t>
            </a:r>
          </a:p>
          <a:p>
            <a:endParaRPr lang="en-US"/>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Charts</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700" y="5092860"/>
            <a:ext cx="3172910" cy="85073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4" name="Chart Placeholder 3">
            <a:extLst>
              <a:ext uri="{FF2B5EF4-FFF2-40B4-BE49-F238E27FC236}">
                <a16:creationId xmlns:a16="http://schemas.microsoft.com/office/drawing/2014/main" id="{0E66BFB0-9753-D801-1DB9-2C425309BF64}"/>
              </a:ext>
            </a:extLst>
          </p:cNvPr>
          <p:cNvSpPr>
            <a:spLocks noGrp="1"/>
          </p:cNvSpPr>
          <p:nvPr>
            <p:ph type="chart" sz="quarter" idx="15"/>
          </p:nvPr>
        </p:nvSpPr>
        <p:spPr>
          <a:xfrm>
            <a:off x="1028700" y="1828800"/>
            <a:ext cx="3162300" cy="3009900"/>
          </a:xfrm>
          <a:prstGeom prst="rect">
            <a:avLst/>
          </a:prstGeom>
        </p:spPr>
        <p:txBody>
          <a:bodyPr/>
          <a:lstStyle>
            <a:lvl1pPr marL="0" indent="0" algn="ctr">
              <a:buNone/>
              <a:defRPr sz="1600"/>
            </a:lvl1pPr>
          </a:lstStyle>
          <a:p>
            <a:r>
              <a:rPr lang="en-US"/>
              <a:t>Click icon to add chart</a:t>
            </a:r>
          </a:p>
        </p:txBody>
      </p:sp>
      <p:sp>
        <p:nvSpPr>
          <p:cNvPr id="7" name="Chart Placeholder 3">
            <a:extLst>
              <a:ext uri="{FF2B5EF4-FFF2-40B4-BE49-F238E27FC236}">
                <a16:creationId xmlns:a16="http://schemas.microsoft.com/office/drawing/2014/main" id="{17137F9F-24A7-9AF1-7434-EE262D218D5F}"/>
              </a:ext>
            </a:extLst>
          </p:cNvPr>
          <p:cNvSpPr>
            <a:spLocks noGrp="1"/>
          </p:cNvSpPr>
          <p:nvPr>
            <p:ph type="chart" sz="quarter" idx="16"/>
          </p:nvPr>
        </p:nvSpPr>
        <p:spPr>
          <a:xfrm>
            <a:off x="4495800" y="1828800"/>
            <a:ext cx="3162300" cy="3009900"/>
          </a:xfrm>
          <a:prstGeom prst="rect">
            <a:avLst/>
          </a:prstGeom>
        </p:spPr>
        <p:txBody>
          <a:bodyPr/>
          <a:lstStyle>
            <a:lvl1pPr marL="0" indent="0" algn="ctr">
              <a:buNone/>
              <a:defRPr sz="1600"/>
            </a:lvl1pPr>
          </a:lstStyle>
          <a:p>
            <a:r>
              <a:rPr lang="en-US"/>
              <a:t>Click icon to add chart</a:t>
            </a:r>
          </a:p>
        </p:txBody>
      </p:sp>
      <p:sp>
        <p:nvSpPr>
          <p:cNvPr id="11" name="Chart Placeholder 3">
            <a:extLst>
              <a:ext uri="{FF2B5EF4-FFF2-40B4-BE49-F238E27FC236}">
                <a16:creationId xmlns:a16="http://schemas.microsoft.com/office/drawing/2014/main" id="{D64D90D3-FED5-EAA5-56FF-BBB7CD3391C8}"/>
              </a:ext>
            </a:extLst>
          </p:cNvPr>
          <p:cNvSpPr>
            <a:spLocks noGrp="1"/>
          </p:cNvSpPr>
          <p:nvPr>
            <p:ph type="chart" sz="quarter" idx="17"/>
          </p:nvPr>
        </p:nvSpPr>
        <p:spPr>
          <a:xfrm>
            <a:off x="8001000" y="1828800"/>
            <a:ext cx="3162300" cy="3009900"/>
          </a:xfrm>
          <a:prstGeom prst="rect">
            <a:avLst/>
          </a:prstGeom>
        </p:spPr>
        <p:txBody>
          <a:bodyPr/>
          <a:lstStyle>
            <a:lvl1pPr marL="0" indent="0" algn="ctr">
              <a:buNone/>
              <a:defRPr sz="1600"/>
            </a:lvl1pPr>
          </a:lstStyle>
          <a:p>
            <a:r>
              <a:rPr lang="en-US"/>
              <a:t>Click icon to add chart</a:t>
            </a:r>
          </a:p>
        </p:txBody>
      </p:sp>
      <p:sp>
        <p:nvSpPr>
          <p:cNvPr id="12" name="Text Placeholder 9">
            <a:extLst>
              <a:ext uri="{FF2B5EF4-FFF2-40B4-BE49-F238E27FC236}">
                <a16:creationId xmlns:a16="http://schemas.microsoft.com/office/drawing/2014/main" id="{F4C2D64D-E1AC-9720-787F-B86018376093}"/>
              </a:ext>
            </a:extLst>
          </p:cNvPr>
          <p:cNvSpPr>
            <a:spLocks noGrp="1"/>
          </p:cNvSpPr>
          <p:nvPr>
            <p:ph type="body" sz="quarter" idx="18" hasCustomPrompt="1"/>
          </p:nvPr>
        </p:nvSpPr>
        <p:spPr>
          <a:xfrm>
            <a:off x="4495800" y="5092861"/>
            <a:ext cx="3172910" cy="85073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13" name="Text Placeholder 9">
            <a:extLst>
              <a:ext uri="{FF2B5EF4-FFF2-40B4-BE49-F238E27FC236}">
                <a16:creationId xmlns:a16="http://schemas.microsoft.com/office/drawing/2014/main" id="{F3334082-6454-CF89-39D5-C9E73F0E955B}"/>
              </a:ext>
            </a:extLst>
          </p:cNvPr>
          <p:cNvSpPr>
            <a:spLocks noGrp="1"/>
          </p:cNvSpPr>
          <p:nvPr>
            <p:ph type="body" sz="quarter" idx="19" hasCustomPrompt="1"/>
          </p:nvPr>
        </p:nvSpPr>
        <p:spPr>
          <a:xfrm>
            <a:off x="8001000" y="5092861"/>
            <a:ext cx="3172910" cy="85073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Tree>
    <p:extLst>
      <p:ext uri="{BB962C8B-B14F-4D97-AF65-F5344CB8AC3E}">
        <p14:creationId xmlns:p14="http://schemas.microsoft.com/office/powerpoint/2010/main" val="2693512957"/>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EA Text with 3 Charts Shaded ">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8F79244-9BC9-E70B-2EAF-4E8098314F35}"/>
              </a:ext>
            </a:extLst>
          </p:cNvPr>
          <p:cNvSpPr/>
          <p:nvPr userDrawn="1"/>
        </p:nvSpPr>
        <p:spPr>
          <a:xfrm>
            <a:off x="1000126" y="1828800"/>
            <a:ext cx="3014662" cy="4043363"/>
          </a:xfrm>
          <a:prstGeom prst="rect">
            <a:avLst/>
          </a:prstGeom>
          <a:solidFill>
            <a:schemeClr val="tx2">
              <a:lumMod val="20000"/>
              <a:lumOff val="80000"/>
              <a:alpha val="5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5" name="Footer Placeholder 4">
            <a:extLst>
              <a:ext uri="{FF2B5EF4-FFF2-40B4-BE49-F238E27FC236}">
                <a16:creationId xmlns:a16="http://schemas.microsoft.com/office/drawing/2014/main" id="{13DEBAD3-F421-F809-834D-356479A2FE87}"/>
              </a:ext>
            </a:extLst>
          </p:cNvPr>
          <p:cNvSpPr>
            <a:spLocks noGrp="1"/>
          </p:cNvSpPr>
          <p:nvPr>
            <p:ph type="ftr" sz="quarter" idx="11"/>
          </p:nvPr>
        </p:nvSpPr>
        <p:spPr>
          <a:xfrm>
            <a:off x="1465242" y="6488935"/>
            <a:ext cx="2725757" cy="369066"/>
          </a:xfrm>
          <a:prstGeom prst="rect">
            <a:avLst/>
          </a:prstGeom>
        </p:spPr>
        <p:txBody>
          <a:bodyPr/>
          <a:lstStyle>
            <a:lvl1pPr>
              <a:defRPr sz="900" b="0" i="0">
                <a:latin typeface="Calibri" panose="020F0502020204030204" pitchFamily="34" charset="0"/>
                <a:cs typeface="Calibri" panose="020F0502020204030204" pitchFamily="34" charset="0"/>
              </a:defRPr>
            </a:lvl1pPr>
          </a:lstStyle>
          <a:p>
            <a:r>
              <a:rPr lang="en-US">
                <a:solidFill>
                  <a:srgbClr val="000024"/>
                </a:solidFill>
              </a:rPr>
              <a:t>International Foundation for Ethics and Audit</a:t>
            </a:r>
          </a:p>
          <a:p>
            <a:endParaRPr lang="en-US"/>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Charts - Shaded</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191239" y="4852812"/>
            <a:ext cx="2659079" cy="86218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4" name="Chart Placeholder 3">
            <a:extLst>
              <a:ext uri="{FF2B5EF4-FFF2-40B4-BE49-F238E27FC236}">
                <a16:creationId xmlns:a16="http://schemas.microsoft.com/office/drawing/2014/main" id="{0E66BFB0-9753-D801-1DB9-2C425309BF64}"/>
              </a:ext>
            </a:extLst>
          </p:cNvPr>
          <p:cNvSpPr>
            <a:spLocks noGrp="1"/>
          </p:cNvSpPr>
          <p:nvPr>
            <p:ph type="chart" sz="quarter" idx="15"/>
          </p:nvPr>
        </p:nvSpPr>
        <p:spPr>
          <a:xfrm>
            <a:off x="1190124" y="1983887"/>
            <a:ext cx="2650186" cy="2691545"/>
          </a:xfrm>
          <a:prstGeom prst="rect">
            <a:avLst/>
          </a:prstGeom>
        </p:spPr>
        <p:txBody>
          <a:bodyPr/>
          <a:lstStyle>
            <a:lvl1pPr marL="0" indent="0" algn="ctr">
              <a:buNone/>
              <a:defRPr sz="1600"/>
            </a:lvl1pPr>
          </a:lstStyle>
          <a:p>
            <a:r>
              <a:rPr lang="en-US"/>
              <a:t>Click icon to add chart</a:t>
            </a:r>
          </a:p>
        </p:txBody>
      </p:sp>
      <p:sp>
        <p:nvSpPr>
          <p:cNvPr id="9" name="Rectangle 8">
            <a:extLst>
              <a:ext uri="{FF2B5EF4-FFF2-40B4-BE49-F238E27FC236}">
                <a16:creationId xmlns:a16="http://schemas.microsoft.com/office/drawing/2014/main" id="{677DF110-D5B1-F298-2E7D-A084DAC4A471}"/>
              </a:ext>
            </a:extLst>
          </p:cNvPr>
          <p:cNvSpPr/>
          <p:nvPr userDrawn="1"/>
        </p:nvSpPr>
        <p:spPr>
          <a:xfrm>
            <a:off x="4438651" y="1824038"/>
            <a:ext cx="3014662" cy="4043363"/>
          </a:xfrm>
          <a:prstGeom prst="rect">
            <a:avLst/>
          </a:prstGeom>
          <a:solidFill>
            <a:schemeClr val="tx2">
              <a:lumMod val="20000"/>
              <a:lumOff val="80000"/>
              <a:alpha val="5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9">
            <a:extLst>
              <a:ext uri="{FF2B5EF4-FFF2-40B4-BE49-F238E27FC236}">
                <a16:creationId xmlns:a16="http://schemas.microsoft.com/office/drawing/2014/main" id="{EFAA0578-E1C3-2AC9-B5D7-D028F4B40EDC}"/>
              </a:ext>
            </a:extLst>
          </p:cNvPr>
          <p:cNvSpPr>
            <a:spLocks noGrp="1"/>
          </p:cNvSpPr>
          <p:nvPr>
            <p:ph type="body" sz="quarter" idx="16" hasCustomPrompt="1"/>
          </p:nvPr>
        </p:nvSpPr>
        <p:spPr>
          <a:xfrm>
            <a:off x="4629764" y="4848050"/>
            <a:ext cx="2659079" cy="86218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15" name="Chart Placeholder 3">
            <a:extLst>
              <a:ext uri="{FF2B5EF4-FFF2-40B4-BE49-F238E27FC236}">
                <a16:creationId xmlns:a16="http://schemas.microsoft.com/office/drawing/2014/main" id="{CBB59685-52B9-D62C-58DB-8D6D6C97062D}"/>
              </a:ext>
            </a:extLst>
          </p:cNvPr>
          <p:cNvSpPr>
            <a:spLocks noGrp="1"/>
          </p:cNvSpPr>
          <p:nvPr>
            <p:ph type="chart" sz="quarter" idx="17"/>
          </p:nvPr>
        </p:nvSpPr>
        <p:spPr>
          <a:xfrm>
            <a:off x="4628649" y="1979125"/>
            <a:ext cx="2650186" cy="2691545"/>
          </a:xfrm>
          <a:prstGeom prst="rect">
            <a:avLst/>
          </a:prstGeom>
        </p:spPr>
        <p:txBody>
          <a:bodyPr/>
          <a:lstStyle>
            <a:lvl1pPr marL="0" indent="0" algn="ctr">
              <a:buNone/>
              <a:defRPr sz="1600"/>
            </a:lvl1pPr>
          </a:lstStyle>
          <a:p>
            <a:r>
              <a:rPr lang="en-US"/>
              <a:t>Click icon to add chart</a:t>
            </a:r>
          </a:p>
        </p:txBody>
      </p:sp>
      <p:sp>
        <p:nvSpPr>
          <p:cNvPr id="16" name="Rectangle 15">
            <a:extLst>
              <a:ext uri="{FF2B5EF4-FFF2-40B4-BE49-F238E27FC236}">
                <a16:creationId xmlns:a16="http://schemas.microsoft.com/office/drawing/2014/main" id="{2CDF6BFF-F2FE-32C9-B592-BF08375CA985}"/>
              </a:ext>
            </a:extLst>
          </p:cNvPr>
          <p:cNvSpPr/>
          <p:nvPr userDrawn="1"/>
        </p:nvSpPr>
        <p:spPr>
          <a:xfrm>
            <a:off x="7910514" y="1824038"/>
            <a:ext cx="3014662" cy="4043363"/>
          </a:xfrm>
          <a:prstGeom prst="rect">
            <a:avLst/>
          </a:prstGeom>
          <a:solidFill>
            <a:schemeClr val="tx2">
              <a:lumMod val="20000"/>
              <a:lumOff val="80000"/>
              <a:alpha val="5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9">
            <a:extLst>
              <a:ext uri="{FF2B5EF4-FFF2-40B4-BE49-F238E27FC236}">
                <a16:creationId xmlns:a16="http://schemas.microsoft.com/office/drawing/2014/main" id="{CAF2E078-038A-4D8E-1432-C2C3BC3FA2A0}"/>
              </a:ext>
            </a:extLst>
          </p:cNvPr>
          <p:cNvSpPr>
            <a:spLocks noGrp="1"/>
          </p:cNvSpPr>
          <p:nvPr>
            <p:ph type="body" sz="quarter" idx="18" hasCustomPrompt="1"/>
          </p:nvPr>
        </p:nvSpPr>
        <p:spPr>
          <a:xfrm>
            <a:off x="8101627" y="4848050"/>
            <a:ext cx="2659079" cy="86218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18" name="Chart Placeholder 3">
            <a:extLst>
              <a:ext uri="{FF2B5EF4-FFF2-40B4-BE49-F238E27FC236}">
                <a16:creationId xmlns:a16="http://schemas.microsoft.com/office/drawing/2014/main" id="{96C928D9-5445-73F0-39AB-2DA9A8FF85AD}"/>
              </a:ext>
            </a:extLst>
          </p:cNvPr>
          <p:cNvSpPr>
            <a:spLocks noGrp="1"/>
          </p:cNvSpPr>
          <p:nvPr>
            <p:ph type="chart" sz="quarter" idx="19"/>
          </p:nvPr>
        </p:nvSpPr>
        <p:spPr>
          <a:xfrm>
            <a:off x="8100512" y="1979125"/>
            <a:ext cx="2650186" cy="2691545"/>
          </a:xfrm>
          <a:prstGeom prst="rect">
            <a:avLst/>
          </a:prstGeom>
        </p:spPr>
        <p:txBody>
          <a:bodyPr/>
          <a:lstStyle>
            <a:lvl1pPr marL="0" indent="0" algn="ctr">
              <a:buNone/>
              <a:defRPr sz="1600"/>
            </a:lvl1pPr>
          </a:lstStyle>
          <a:p>
            <a:r>
              <a:rPr lang="en-US"/>
              <a:t>Click icon to add chart</a:t>
            </a:r>
          </a:p>
        </p:txBody>
      </p:sp>
    </p:spTree>
    <p:extLst>
      <p:ext uri="{BB962C8B-B14F-4D97-AF65-F5344CB8AC3E}">
        <p14:creationId xmlns:p14="http://schemas.microsoft.com/office/powerpoint/2010/main" val="1207069096"/>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FEA Text with SIngle Char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8F79244-9BC9-E70B-2EAF-4E8098314F35}"/>
              </a:ext>
            </a:extLst>
          </p:cNvPr>
          <p:cNvSpPr/>
          <p:nvPr userDrawn="1"/>
        </p:nvSpPr>
        <p:spPr>
          <a:xfrm>
            <a:off x="1014413" y="1857375"/>
            <a:ext cx="3200400" cy="4100513"/>
          </a:xfrm>
          <a:prstGeom prst="rect">
            <a:avLst/>
          </a:prstGeom>
          <a:solidFill>
            <a:schemeClr val="tx2">
              <a:lumMod val="20000"/>
              <a:lumOff val="80000"/>
              <a:alpha val="5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5" name="Footer Placeholder 4">
            <a:extLst>
              <a:ext uri="{FF2B5EF4-FFF2-40B4-BE49-F238E27FC236}">
                <a16:creationId xmlns:a16="http://schemas.microsoft.com/office/drawing/2014/main" id="{13DEBAD3-F421-F809-834D-356479A2FE87}"/>
              </a:ext>
            </a:extLst>
          </p:cNvPr>
          <p:cNvSpPr>
            <a:spLocks noGrp="1"/>
          </p:cNvSpPr>
          <p:nvPr>
            <p:ph type="ftr" sz="quarter" idx="11"/>
          </p:nvPr>
        </p:nvSpPr>
        <p:spPr>
          <a:xfrm>
            <a:off x="1465242" y="6488935"/>
            <a:ext cx="2725757" cy="369066"/>
          </a:xfrm>
          <a:prstGeom prst="rect">
            <a:avLst/>
          </a:prstGeom>
        </p:spPr>
        <p:txBody>
          <a:bodyPr/>
          <a:lstStyle>
            <a:lvl1pPr>
              <a:defRPr sz="900" b="0" i="0">
                <a:latin typeface="Calibri" panose="020F0502020204030204" pitchFamily="34" charset="0"/>
                <a:cs typeface="Calibri" panose="020F0502020204030204" pitchFamily="34" charset="0"/>
              </a:defRPr>
            </a:lvl1pPr>
          </a:lstStyle>
          <a:p>
            <a:r>
              <a:rPr lang="en-US">
                <a:solidFill>
                  <a:srgbClr val="000024"/>
                </a:solidFill>
              </a:rPr>
              <a:t>International Foundation for Ethics and Audit</a:t>
            </a:r>
          </a:p>
          <a:p>
            <a:endParaRPr lang="en-US"/>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Charts - Shaded</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228725" y="2895425"/>
            <a:ext cx="2743200" cy="86218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4" name="Chart Placeholder 3">
            <a:extLst>
              <a:ext uri="{FF2B5EF4-FFF2-40B4-BE49-F238E27FC236}">
                <a16:creationId xmlns:a16="http://schemas.microsoft.com/office/drawing/2014/main" id="{0E66BFB0-9753-D801-1DB9-2C425309BF64}"/>
              </a:ext>
            </a:extLst>
          </p:cNvPr>
          <p:cNvSpPr>
            <a:spLocks noGrp="1"/>
          </p:cNvSpPr>
          <p:nvPr>
            <p:ph type="chart" sz="quarter" idx="15"/>
          </p:nvPr>
        </p:nvSpPr>
        <p:spPr>
          <a:xfrm>
            <a:off x="4461962" y="1869587"/>
            <a:ext cx="6682288" cy="4102588"/>
          </a:xfrm>
          <a:prstGeom prst="rect">
            <a:avLst/>
          </a:prstGeom>
          <a:ln>
            <a:solidFill>
              <a:schemeClr val="accent1"/>
            </a:solidFill>
          </a:ln>
        </p:spPr>
        <p:txBody>
          <a:bodyPr/>
          <a:lstStyle>
            <a:lvl1pPr marL="0" indent="0" algn="ctr">
              <a:buNone/>
              <a:defRPr sz="1600"/>
            </a:lvl1pPr>
          </a:lstStyle>
          <a:p>
            <a:r>
              <a:rPr lang="en-US"/>
              <a:t>Click icon to add chart</a:t>
            </a:r>
          </a:p>
        </p:txBody>
      </p:sp>
      <p:sp>
        <p:nvSpPr>
          <p:cNvPr id="7" name="Text Placeholder 9">
            <a:extLst>
              <a:ext uri="{FF2B5EF4-FFF2-40B4-BE49-F238E27FC236}">
                <a16:creationId xmlns:a16="http://schemas.microsoft.com/office/drawing/2014/main" id="{D38808E6-284E-2DE3-3A8B-21E3951949F8}"/>
              </a:ext>
            </a:extLst>
          </p:cNvPr>
          <p:cNvSpPr>
            <a:spLocks noGrp="1"/>
          </p:cNvSpPr>
          <p:nvPr>
            <p:ph type="body" sz="quarter" idx="16" hasCustomPrompt="1"/>
          </p:nvPr>
        </p:nvSpPr>
        <p:spPr>
          <a:xfrm>
            <a:off x="1243013" y="2204863"/>
            <a:ext cx="2724150" cy="381175"/>
          </a:xfrm>
          <a:prstGeom prst="rect">
            <a:avLst/>
          </a:prstGeom>
        </p:spPr>
        <p:txBody>
          <a:bodyPr/>
          <a:lstStyle>
            <a:lvl1pPr marL="0" indent="0">
              <a:lnSpc>
                <a:spcPct val="120000"/>
              </a:lnSpc>
              <a:buNone/>
              <a:defRPr sz="2000" b="1" cap="all" baseline="0"/>
            </a:lvl1pPr>
            <a:lvl2pPr marL="457200" indent="0">
              <a:buNone/>
              <a:defRPr/>
            </a:lvl2pPr>
            <a:lvl3pPr marL="914400" indent="0">
              <a:buNone/>
              <a:defRPr/>
            </a:lvl3pPr>
            <a:lvl4pPr marL="1371600" indent="0">
              <a:buNone/>
              <a:defRPr/>
            </a:lvl4pPr>
            <a:lvl5pPr marL="1828800" indent="0">
              <a:buNone/>
              <a:defRPr/>
            </a:lvl5pPr>
          </a:lstStyle>
          <a:p>
            <a:pPr lvl="0"/>
            <a:r>
              <a:rPr lang="en-US"/>
              <a:t>Title Copy</a:t>
            </a:r>
          </a:p>
        </p:txBody>
      </p:sp>
    </p:spTree>
    <p:extLst>
      <p:ext uri="{BB962C8B-B14F-4D97-AF65-F5344CB8AC3E}">
        <p14:creationId xmlns:p14="http://schemas.microsoft.com/office/powerpoint/2010/main" val="366881116"/>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image" Target="../media/image2.png"/><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image" Target="../media/image3.png"/><Relationship Id="rId5" Type="http://schemas.openxmlformats.org/officeDocument/2006/relationships/slideLayout" Target="../slideLayouts/slideLayout23.xml"/><Relationship Id="rId10" Type="http://schemas.openxmlformats.org/officeDocument/2006/relationships/theme" Target="../theme/theme3.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0.xml"/><Relationship Id="rId7" Type="http://schemas.openxmlformats.org/officeDocument/2006/relationships/theme" Target="../theme/theme4.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5" Type="http://schemas.openxmlformats.org/officeDocument/2006/relationships/slideLayout" Target="../slideLayouts/slideLayout32.xml"/><Relationship Id="rId4" Type="http://schemas.openxmlformats.org/officeDocument/2006/relationships/slideLayout" Target="../slideLayouts/slideLayout31.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36.xml"/><Relationship Id="rId2" Type="http://schemas.openxmlformats.org/officeDocument/2006/relationships/slideLayout" Target="../slideLayouts/slideLayout35.xml"/><Relationship Id="rId1" Type="http://schemas.openxmlformats.org/officeDocument/2006/relationships/slideLayout" Target="../slideLayouts/slideLayout34.xml"/><Relationship Id="rId5" Type="http://schemas.openxmlformats.org/officeDocument/2006/relationships/theme" Target="../theme/theme5.xml"/><Relationship Id="rId4" Type="http://schemas.openxmlformats.org/officeDocument/2006/relationships/slideLayout" Target="../slideLayouts/slideLayout37.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40.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theme" Target="../theme/theme6.xml"/><Relationship Id="rId5" Type="http://schemas.openxmlformats.org/officeDocument/2006/relationships/slideLayout" Target="../slideLayouts/slideLayout42.xml"/><Relationship Id="rId4" Type="http://schemas.openxmlformats.org/officeDocument/2006/relationships/slideLayout" Target="../slideLayouts/slideLayout41.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45.xml"/><Relationship Id="rId7" Type="http://schemas.openxmlformats.org/officeDocument/2006/relationships/theme" Target="../theme/theme7.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5" Type="http://schemas.openxmlformats.org/officeDocument/2006/relationships/slideLayout" Target="../slideLayouts/slideLayout47.xml"/><Relationship Id="rId4"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FDBA369-510E-933A-F428-7E8DA6DA6EAE}"/>
              </a:ext>
            </a:extLst>
          </p:cNvPr>
          <p:cNvSpPr>
            <a:spLocks noGrp="1"/>
          </p:cNvSpPr>
          <p:nvPr>
            <p:ph type="sldNum" sz="quarter" idx="4"/>
          </p:nvPr>
        </p:nvSpPr>
        <p:spPr>
          <a:xfrm>
            <a:off x="10733690" y="6339328"/>
            <a:ext cx="429610" cy="518672"/>
          </a:xfrm>
          <a:prstGeom prst="rect">
            <a:avLst/>
          </a:prstGeom>
        </p:spPr>
        <p:txBody>
          <a:bodyPr vert="horz" lIns="91440" tIns="45720" rIns="91440" bIns="45720" rtlCol="0" anchor="ctr"/>
          <a:lstStyle>
            <a:lvl1pPr algn="r">
              <a:defRPr sz="1000">
                <a:solidFill>
                  <a:schemeClr val="accent2"/>
                </a:solidFill>
              </a:defRPr>
            </a:lvl1pPr>
          </a:lstStyle>
          <a:p>
            <a:fld id="{ECE57159-D98D-3545-BBEB-33170D21B50D}" type="slidenum">
              <a:rPr lang="en-US" smtClean="0"/>
              <a:pPr/>
              <a:t>‹#›</a:t>
            </a:fld>
            <a:endParaRPr lang="en-US"/>
          </a:p>
        </p:txBody>
      </p:sp>
      <p:sp>
        <p:nvSpPr>
          <p:cNvPr id="7" name="Rectangle 6">
            <a:extLst>
              <a:ext uri="{FF2B5EF4-FFF2-40B4-BE49-F238E27FC236}">
                <a16:creationId xmlns:a16="http://schemas.microsoft.com/office/drawing/2014/main" id="{16018B32-662E-0158-19EA-6C574C552D12}"/>
              </a:ext>
            </a:extLst>
          </p:cNvPr>
          <p:cNvSpPr/>
          <p:nvPr userDrawn="1"/>
        </p:nvSpPr>
        <p:spPr>
          <a:xfrm>
            <a:off x="-1" y="0"/>
            <a:ext cx="9013372" cy="452846"/>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E410F74A-ACBE-C7DC-2421-81EF8414CB8D}"/>
              </a:ext>
            </a:extLst>
          </p:cNvPr>
          <p:cNvSpPr/>
          <p:nvPr userDrawn="1"/>
        </p:nvSpPr>
        <p:spPr>
          <a:xfrm>
            <a:off x="8839200" y="0"/>
            <a:ext cx="3352800" cy="461554"/>
          </a:xfrm>
          <a:prstGeom prst="rect">
            <a:avLst/>
          </a:prstGeom>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pic>
        <p:nvPicPr>
          <p:cNvPr id="15" name="Picture 14" descr="A logo with a white circle and blue design&#10;&#10;Description automatically generated">
            <a:extLst>
              <a:ext uri="{FF2B5EF4-FFF2-40B4-BE49-F238E27FC236}">
                <a16:creationId xmlns:a16="http://schemas.microsoft.com/office/drawing/2014/main" id="{28528238-DCAD-4902-9BCC-FF307B95E9D4}"/>
              </a:ext>
            </a:extLst>
          </p:cNvPr>
          <p:cNvPicPr>
            <a:picLocks noChangeAspect="1"/>
          </p:cNvPicPr>
          <p:nvPr userDrawn="1"/>
        </p:nvPicPr>
        <p:blipFill rotWithShape="1">
          <a:blip r:embed="rId11"/>
          <a:srcRect b="20270"/>
          <a:stretch/>
        </p:blipFill>
        <p:spPr>
          <a:xfrm>
            <a:off x="771182" y="6015592"/>
            <a:ext cx="759900" cy="656886"/>
          </a:xfrm>
          <a:prstGeom prst="rect">
            <a:avLst/>
          </a:prstGeom>
        </p:spPr>
      </p:pic>
    </p:spTree>
    <p:extLst>
      <p:ext uri="{BB962C8B-B14F-4D97-AF65-F5344CB8AC3E}">
        <p14:creationId xmlns:p14="http://schemas.microsoft.com/office/powerpoint/2010/main" val="4293643211"/>
      </p:ext>
    </p:extLst>
  </p:cSld>
  <p:clrMap bg1="lt1" tx1="dk1" bg2="lt2" tx2="dk2" accent1="accent1" accent2="accent2" accent3="accent3" accent4="accent4" accent5="accent5" accent6="accent6" hlink="hlink" folHlink="folHlink"/>
  <p:sldLayoutIdLst>
    <p:sldLayoutId id="2147483738" r:id="rId1"/>
    <p:sldLayoutId id="2147483675" r:id="rId2"/>
    <p:sldLayoutId id="2147483676" r:id="rId3"/>
    <p:sldLayoutId id="2147483672" r:id="rId4"/>
    <p:sldLayoutId id="2147483673" r:id="rId5"/>
    <p:sldLayoutId id="2147483674" r:id="rId6"/>
    <p:sldLayoutId id="2147483683" r:id="rId7"/>
    <p:sldLayoutId id="2147483720" r:id="rId8"/>
    <p:sldLayoutId id="2147483723" r:id="rId9"/>
  </p:sldLayoutIdLst>
  <p:hf hdr="0" dt="0"/>
  <p:txStyles>
    <p:titleStyle>
      <a:lvl1pPr algn="l" defTabSz="914400" rtl="0" eaLnBrk="1" latinLnBrk="0" hangingPunct="1">
        <a:lnSpc>
          <a:spcPct val="90000"/>
        </a:lnSpc>
        <a:spcBef>
          <a:spcPct val="0"/>
        </a:spcBef>
        <a:buNone/>
        <a:defRPr sz="4000" b="0" i="0" kern="1200">
          <a:solidFill>
            <a:schemeClr val="accent2"/>
          </a:solidFill>
          <a:latin typeface="Calibri Light" panose="020F0302020204030204" pitchFamily="34" charset="0"/>
          <a:ea typeface="+mj-ea"/>
          <a:cs typeface="Calibri Light" panose="020F03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accent2"/>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accent2"/>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accent2"/>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accent2"/>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accent2"/>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152" userDrawn="1">
          <p15:clr>
            <a:srgbClr val="F26B43"/>
          </p15:clr>
        </p15:guide>
        <p15:guide id="2" pos="648" userDrawn="1">
          <p15:clr>
            <a:srgbClr val="F26B43"/>
          </p15:clr>
        </p15:guide>
        <p15:guide id="3" pos="7032" userDrawn="1">
          <p15:clr>
            <a:srgbClr val="F26B43"/>
          </p15:clr>
        </p15:guide>
        <p15:guide id="4" orient="horz" pos="3744" userDrawn="1">
          <p15:clr>
            <a:srgbClr val="F26B43"/>
          </p15:clr>
        </p15:guide>
        <p15:guide id="5" orient="horz" pos="648" userDrawn="1">
          <p15:clr>
            <a:srgbClr val="F26B43"/>
          </p15:clr>
        </p15:guide>
        <p15:guide id="6" orient="horz" pos="86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28528238-DCAD-4902-9BCC-FF307B95E9D4}"/>
              </a:ext>
            </a:extLst>
          </p:cNvPr>
          <p:cNvPicPr>
            <a:picLocks noChangeAspect="1"/>
          </p:cNvPicPr>
          <p:nvPr userDrawn="1"/>
        </p:nvPicPr>
        <p:blipFill rotWithShape="1">
          <a:blip r:embed="rId11"/>
          <a:srcRect l="311" r="-7291" b="-9852"/>
          <a:stretch/>
        </p:blipFill>
        <p:spPr>
          <a:xfrm>
            <a:off x="1005550" y="6113245"/>
            <a:ext cx="2016086" cy="721605"/>
          </a:xfrm>
          <a:prstGeom prst="rect">
            <a:avLst/>
          </a:prstGeom>
        </p:spPr>
      </p:pic>
      <p:sp>
        <p:nvSpPr>
          <p:cNvPr id="6" name="Slide Number Placeholder 5">
            <a:extLst>
              <a:ext uri="{FF2B5EF4-FFF2-40B4-BE49-F238E27FC236}">
                <a16:creationId xmlns:a16="http://schemas.microsoft.com/office/drawing/2014/main" id="{9FDBA369-510E-933A-F428-7E8DA6DA6EAE}"/>
              </a:ext>
            </a:extLst>
          </p:cNvPr>
          <p:cNvSpPr>
            <a:spLocks noGrp="1"/>
          </p:cNvSpPr>
          <p:nvPr>
            <p:ph type="sldNum" sz="quarter" idx="4"/>
          </p:nvPr>
        </p:nvSpPr>
        <p:spPr>
          <a:xfrm>
            <a:off x="10733690" y="6339328"/>
            <a:ext cx="429610" cy="518672"/>
          </a:xfrm>
          <a:prstGeom prst="rect">
            <a:avLst/>
          </a:prstGeom>
        </p:spPr>
        <p:txBody>
          <a:bodyPr vert="horz" lIns="91440" tIns="45720" rIns="91440" bIns="45720" rtlCol="0" anchor="ctr"/>
          <a:lstStyle>
            <a:lvl1pPr algn="r">
              <a:defRPr sz="1000">
                <a:solidFill>
                  <a:schemeClr val="accent2"/>
                </a:solidFill>
              </a:defRPr>
            </a:lvl1pPr>
          </a:lstStyle>
          <a:p>
            <a:fld id="{ECE57159-D98D-3545-BBEB-33170D21B50D}" type="slidenum">
              <a:rPr lang="en-US" smtClean="0"/>
              <a:pPr/>
              <a:t>‹#›</a:t>
            </a:fld>
            <a:endParaRPr lang="en-US"/>
          </a:p>
        </p:txBody>
      </p:sp>
      <p:sp>
        <p:nvSpPr>
          <p:cNvPr id="7" name="Rectangle 6">
            <a:extLst>
              <a:ext uri="{FF2B5EF4-FFF2-40B4-BE49-F238E27FC236}">
                <a16:creationId xmlns:a16="http://schemas.microsoft.com/office/drawing/2014/main" id="{16018B32-662E-0158-19EA-6C574C552D12}"/>
              </a:ext>
            </a:extLst>
          </p:cNvPr>
          <p:cNvSpPr/>
          <p:nvPr userDrawn="1"/>
        </p:nvSpPr>
        <p:spPr>
          <a:xfrm>
            <a:off x="0" y="0"/>
            <a:ext cx="8839200" cy="452846"/>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E410F74A-ACBE-C7DC-2421-81EF8414CB8D}"/>
              </a:ext>
            </a:extLst>
          </p:cNvPr>
          <p:cNvSpPr/>
          <p:nvPr userDrawn="1"/>
        </p:nvSpPr>
        <p:spPr>
          <a:xfrm>
            <a:off x="8839200" y="0"/>
            <a:ext cx="3352800" cy="452846"/>
          </a:xfrm>
          <a:prstGeom prst="rect">
            <a:avLst/>
          </a:prstGeom>
          <a:solidFill>
            <a:schemeClr val="accent3">
              <a:lumMod val="40000"/>
              <a:lumOff val="60000"/>
            </a:schemeClr>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187421"/>
      </p:ext>
    </p:extLst>
  </p:cSld>
  <p:clrMap bg1="lt1" tx1="dk1" bg2="lt2" tx2="dk2" accent1="accent1" accent2="accent2" accent3="accent3" accent4="accent4" accent5="accent5" accent6="accent6" hlink="hlink" folHlink="folHlink"/>
  <p:sldLayoutIdLst>
    <p:sldLayoutId id="2147483739" r:id="rId1"/>
    <p:sldLayoutId id="2147483678" r:id="rId2"/>
    <p:sldLayoutId id="2147483679" r:id="rId3"/>
    <p:sldLayoutId id="2147483680" r:id="rId4"/>
    <p:sldLayoutId id="2147483681" r:id="rId5"/>
    <p:sldLayoutId id="2147483682" r:id="rId6"/>
    <p:sldLayoutId id="2147483684" r:id="rId7"/>
    <p:sldLayoutId id="2147483721" r:id="rId8"/>
    <p:sldLayoutId id="2147483724" r:id="rId9"/>
  </p:sldLayoutIdLst>
  <p:hf hdr="0" dt="0"/>
  <p:txStyles>
    <p:titleStyle>
      <a:lvl1pPr algn="l" defTabSz="914400" rtl="0" eaLnBrk="1" latinLnBrk="0" hangingPunct="1">
        <a:lnSpc>
          <a:spcPct val="90000"/>
        </a:lnSpc>
        <a:spcBef>
          <a:spcPct val="0"/>
        </a:spcBef>
        <a:buNone/>
        <a:defRPr sz="4000" b="0" i="0" kern="1200">
          <a:solidFill>
            <a:schemeClr val="accent2"/>
          </a:solidFill>
          <a:latin typeface="Calibri Light" panose="020F0302020204030204" pitchFamily="34" charset="0"/>
          <a:ea typeface="+mj-ea"/>
          <a:cs typeface="Calibri Light" panose="020F03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accent2"/>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accent2"/>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accent2"/>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accent2"/>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accent2"/>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152" userDrawn="1">
          <p15:clr>
            <a:srgbClr val="F26B43"/>
          </p15:clr>
        </p15:guide>
        <p15:guide id="2" pos="648" userDrawn="1">
          <p15:clr>
            <a:srgbClr val="F26B43"/>
          </p15:clr>
        </p15:guide>
        <p15:guide id="3" pos="7032" userDrawn="1">
          <p15:clr>
            <a:srgbClr val="F26B43"/>
          </p15:clr>
        </p15:guide>
        <p15:guide id="4" orient="horz" pos="3744" userDrawn="1">
          <p15:clr>
            <a:srgbClr val="F26B43"/>
          </p15:clr>
        </p15:guide>
        <p15:guide id="5" orient="horz" pos="648" userDrawn="1">
          <p15:clr>
            <a:srgbClr val="F26B43"/>
          </p15:clr>
        </p15:guide>
        <p15:guide id="6" orient="horz" pos="864"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28528238-DCAD-4902-9BCC-FF307B95E9D4}"/>
              </a:ext>
            </a:extLst>
          </p:cNvPr>
          <p:cNvPicPr>
            <a:picLocks noChangeAspect="1"/>
          </p:cNvPicPr>
          <p:nvPr userDrawn="1"/>
        </p:nvPicPr>
        <p:blipFill>
          <a:blip r:embed="rId11"/>
          <a:srcRect t="1084" b="1084"/>
          <a:stretch/>
        </p:blipFill>
        <p:spPr>
          <a:xfrm>
            <a:off x="1028700" y="6104258"/>
            <a:ext cx="1864082" cy="667199"/>
          </a:xfrm>
          <a:prstGeom prst="rect">
            <a:avLst/>
          </a:prstGeom>
        </p:spPr>
      </p:pic>
      <p:sp>
        <p:nvSpPr>
          <p:cNvPr id="6" name="Slide Number Placeholder 5">
            <a:extLst>
              <a:ext uri="{FF2B5EF4-FFF2-40B4-BE49-F238E27FC236}">
                <a16:creationId xmlns:a16="http://schemas.microsoft.com/office/drawing/2014/main" id="{9FDBA369-510E-933A-F428-7E8DA6DA6EAE}"/>
              </a:ext>
            </a:extLst>
          </p:cNvPr>
          <p:cNvSpPr>
            <a:spLocks noGrp="1"/>
          </p:cNvSpPr>
          <p:nvPr>
            <p:ph type="sldNum" sz="quarter" idx="4"/>
          </p:nvPr>
        </p:nvSpPr>
        <p:spPr>
          <a:xfrm>
            <a:off x="10733690" y="6339328"/>
            <a:ext cx="429610" cy="518672"/>
          </a:xfrm>
          <a:prstGeom prst="rect">
            <a:avLst/>
          </a:prstGeom>
        </p:spPr>
        <p:txBody>
          <a:bodyPr vert="horz" lIns="91440" tIns="45720" rIns="91440" bIns="45720" rtlCol="0" anchor="ctr"/>
          <a:lstStyle>
            <a:lvl1pPr algn="r">
              <a:defRPr sz="1000">
                <a:solidFill>
                  <a:schemeClr val="accent2"/>
                </a:solidFill>
              </a:defRPr>
            </a:lvl1pPr>
          </a:lstStyle>
          <a:p>
            <a:fld id="{ECE57159-D98D-3545-BBEB-33170D21B50D}" type="slidenum">
              <a:rPr lang="en-US" smtClean="0"/>
              <a:pPr/>
              <a:t>‹#›</a:t>
            </a:fld>
            <a:endParaRPr lang="en-US"/>
          </a:p>
        </p:txBody>
      </p:sp>
      <p:sp>
        <p:nvSpPr>
          <p:cNvPr id="7" name="Rectangle 6">
            <a:extLst>
              <a:ext uri="{FF2B5EF4-FFF2-40B4-BE49-F238E27FC236}">
                <a16:creationId xmlns:a16="http://schemas.microsoft.com/office/drawing/2014/main" id="{16018B32-662E-0158-19EA-6C574C552D12}"/>
              </a:ext>
            </a:extLst>
          </p:cNvPr>
          <p:cNvSpPr/>
          <p:nvPr userDrawn="1"/>
        </p:nvSpPr>
        <p:spPr>
          <a:xfrm>
            <a:off x="0" y="0"/>
            <a:ext cx="8839200" cy="461554"/>
          </a:xfrm>
          <a:prstGeom prst="rect">
            <a:avLst/>
          </a:pr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E410F74A-ACBE-C7DC-2421-81EF8414CB8D}"/>
              </a:ext>
            </a:extLst>
          </p:cNvPr>
          <p:cNvSpPr/>
          <p:nvPr userDrawn="1"/>
        </p:nvSpPr>
        <p:spPr>
          <a:xfrm>
            <a:off x="8839201" y="0"/>
            <a:ext cx="3352800" cy="461554"/>
          </a:xfrm>
          <a:prstGeom prst="rect">
            <a:avLst/>
          </a:prstGeom>
          <a:solidFill>
            <a:schemeClr val="accent4">
              <a:lumMod val="20000"/>
              <a:lumOff val="80000"/>
            </a:schemeClr>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47642439"/>
      </p:ext>
    </p:extLst>
  </p:cSld>
  <p:clrMap bg1="lt1" tx1="dk1" bg2="lt2" tx2="dk2" accent1="accent1" accent2="accent2" accent3="accent3" accent4="accent4" accent5="accent5" accent6="accent6" hlink="hlink" folHlink="folHlink"/>
  <p:sldLayoutIdLst>
    <p:sldLayoutId id="2147483740" r:id="rId1"/>
    <p:sldLayoutId id="2147483686" r:id="rId2"/>
    <p:sldLayoutId id="2147483687" r:id="rId3"/>
    <p:sldLayoutId id="2147483688" r:id="rId4"/>
    <p:sldLayoutId id="2147483689" r:id="rId5"/>
    <p:sldLayoutId id="2147483691" r:id="rId6"/>
    <p:sldLayoutId id="2147483690" r:id="rId7"/>
    <p:sldLayoutId id="2147483722" r:id="rId8"/>
    <p:sldLayoutId id="2147483725" r:id="rId9"/>
  </p:sldLayoutIdLst>
  <p:hf hdr="0" dt="0"/>
  <p:txStyles>
    <p:titleStyle>
      <a:lvl1pPr algn="l" defTabSz="914400" rtl="0" eaLnBrk="1" latinLnBrk="0" hangingPunct="1">
        <a:lnSpc>
          <a:spcPct val="90000"/>
        </a:lnSpc>
        <a:spcBef>
          <a:spcPct val="0"/>
        </a:spcBef>
        <a:buNone/>
        <a:defRPr sz="4000" b="0" i="0" kern="1200">
          <a:solidFill>
            <a:schemeClr val="accent2"/>
          </a:solidFill>
          <a:latin typeface="Calibri Light" panose="020F0302020204030204" pitchFamily="34" charset="0"/>
          <a:ea typeface="+mj-ea"/>
          <a:cs typeface="Calibri Light" panose="020F03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accent2"/>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accent2"/>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accent2"/>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accent2"/>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accent2"/>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152" userDrawn="1">
          <p15:clr>
            <a:srgbClr val="F26B43"/>
          </p15:clr>
        </p15:guide>
        <p15:guide id="2" pos="648" userDrawn="1">
          <p15:clr>
            <a:srgbClr val="F26B43"/>
          </p15:clr>
        </p15:guide>
        <p15:guide id="3" pos="7032" userDrawn="1">
          <p15:clr>
            <a:srgbClr val="F26B43"/>
          </p15:clr>
        </p15:guide>
        <p15:guide id="4" orient="horz" pos="3744" userDrawn="1">
          <p15:clr>
            <a:srgbClr val="F26B43"/>
          </p15:clr>
        </p15:guide>
        <p15:guide id="5" orient="horz" pos="648" userDrawn="1">
          <p15:clr>
            <a:srgbClr val="F26B43"/>
          </p15:clr>
        </p15:guide>
        <p15:guide id="6" orient="horz" pos="864"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D3EF0AC-C127-EE5A-DE01-FDD1A00E266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968BBC0-2FD6-5E93-AE5A-38C4FB8C37A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CBF57C-634F-6CFA-152A-BEAB18DE87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FE06A58-B8C5-124B-9AF8-20A3F797F049}" type="datetimeFigureOut">
              <a:rPr lang="en-US" smtClean="0"/>
              <a:t>3/12/2025</a:t>
            </a:fld>
            <a:endParaRPr lang="en-US"/>
          </a:p>
        </p:txBody>
      </p:sp>
      <p:sp>
        <p:nvSpPr>
          <p:cNvPr id="5" name="Footer Placeholder 4">
            <a:extLst>
              <a:ext uri="{FF2B5EF4-FFF2-40B4-BE49-F238E27FC236}">
                <a16:creationId xmlns:a16="http://schemas.microsoft.com/office/drawing/2014/main" id="{E0DD20AC-7D6E-4C17-3D66-ACD50CC9778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E1E5EBF3-0E5B-60CA-81C1-E5F65599FF0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9E49149-D529-8A40-9D51-5A83DC37645C}" type="slidenum">
              <a:rPr lang="en-US" smtClean="0"/>
              <a:t>‹#›</a:t>
            </a:fld>
            <a:endParaRPr lang="en-US"/>
          </a:p>
        </p:txBody>
      </p:sp>
    </p:spTree>
    <p:extLst>
      <p:ext uri="{BB962C8B-B14F-4D97-AF65-F5344CB8AC3E}">
        <p14:creationId xmlns:p14="http://schemas.microsoft.com/office/powerpoint/2010/main" val="4208913062"/>
      </p:ext>
    </p:extLst>
  </p:cSld>
  <p:clrMap bg1="lt1" tx1="dk1" bg2="lt2" tx2="dk2" accent1="accent1" accent2="accent2" accent3="accent3" accent4="accent4" accent5="accent5" accent6="accent6" hlink="hlink" folHlink="folHlink"/>
  <p:sldLayoutIdLst>
    <p:sldLayoutId id="2147483693" r:id="rId1"/>
    <p:sldLayoutId id="2147483743" r:id="rId2"/>
    <p:sldLayoutId id="2147483744" r:id="rId3"/>
    <p:sldLayoutId id="2147483745" r:id="rId4"/>
    <p:sldLayoutId id="2147483746" r:id="rId5"/>
    <p:sldLayoutId id="2147483704"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1FAD2D0-5FF3-09D4-3D34-82BD1F8BC8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5B92155-5A2D-CF75-F347-9EC41C855C5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4089268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53"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1FAD2D0-5FF3-09D4-3D34-82BD1F8BC8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5B92155-5A2D-CF75-F347-9EC41C855C5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21637263"/>
      </p:ext>
    </p:extLst>
  </p:cSld>
  <p:clrMap bg1="lt1" tx1="dk1" bg2="lt2" tx2="dk2" accent1="accent1" accent2="accent2" accent3="accent3" accent4="accent4" accent5="accent5" accent6="accent6" hlink="hlink" folHlink="folHlink"/>
  <p:sldLayoutIdLst>
    <p:sldLayoutId id="2147483718" r:id="rId1"/>
    <p:sldLayoutId id="2147483748" r:id="rId2"/>
    <p:sldLayoutId id="2147483749" r:id="rId3"/>
    <p:sldLayoutId id="2147483719" r:id="rId4"/>
    <p:sldLayoutId id="2147483742"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638EDE-F04B-8072-C965-75F8233CD0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06F1B93-63A7-C432-1FDC-D468F4F081D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58230394"/>
      </p:ext>
    </p:extLst>
  </p:cSld>
  <p:clrMap bg1="lt1" tx1="dk1" bg2="lt2" tx2="dk2" accent1="accent1" accent2="accent2" accent3="accent3" accent4="accent4" accent5="accent5" accent6="accent6" hlink="hlink" folHlink="folHlink"/>
  <p:sldLayoutIdLst>
    <p:sldLayoutId id="2147483732" r:id="rId1"/>
    <p:sldLayoutId id="2147483734" r:id="rId2"/>
    <p:sldLayoutId id="2147483736" r:id="rId3"/>
    <p:sldLayoutId id="2147483737" r:id="rId4"/>
    <p:sldLayoutId id="2147483750" r:id="rId5"/>
    <p:sldLayoutId id="214748375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D3CF8-238B-A38F-F7D6-1DF3CEF48F89}"/>
              </a:ext>
            </a:extLst>
          </p:cNvPr>
          <p:cNvSpPr>
            <a:spLocks noGrp="1"/>
          </p:cNvSpPr>
          <p:nvPr>
            <p:ph type="title"/>
          </p:nvPr>
        </p:nvSpPr>
        <p:spPr>
          <a:xfrm>
            <a:off x="533400" y="2235201"/>
            <a:ext cx="5937250" cy="1828800"/>
          </a:xfrm>
        </p:spPr>
        <p:txBody>
          <a:bodyPr>
            <a:noAutofit/>
          </a:bodyPr>
          <a:lstStyle/>
          <a:p>
            <a:pPr>
              <a:lnSpc>
                <a:spcPts val="3200"/>
              </a:lnSpc>
              <a:spcBef>
                <a:spcPts val="1200"/>
              </a:spcBef>
            </a:pPr>
            <a:r>
              <a:rPr lang="en-US" sz="3600" dirty="0"/>
              <a:t>Draft Consultation Paper – Updated Questions</a:t>
            </a:r>
            <a:endParaRPr lang="en-US" sz="2400" dirty="0"/>
          </a:p>
        </p:txBody>
      </p:sp>
      <p:sp>
        <p:nvSpPr>
          <p:cNvPr id="4" name="Text Placeholder 3">
            <a:extLst>
              <a:ext uri="{FF2B5EF4-FFF2-40B4-BE49-F238E27FC236}">
                <a16:creationId xmlns:a16="http://schemas.microsoft.com/office/drawing/2014/main" id="{AF510920-E34D-0155-F62D-93F157BD0A0E}"/>
              </a:ext>
            </a:extLst>
          </p:cNvPr>
          <p:cNvSpPr>
            <a:spLocks noGrp="1"/>
          </p:cNvSpPr>
          <p:nvPr>
            <p:ph type="body" sz="quarter" idx="14"/>
          </p:nvPr>
        </p:nvSpPr>
        <p:spPr>
          <a:xfrm>
            <a:off x="533400" y="5370287"/>
            <a:ext cx="4495800" cy="929764"/>
          </a:xfrm>
        </p:spPr>
        <p:txBody>
          <a:bodyPr>
            <a:normAutofit fontScale="92500" lnSpcReduction="10000"/>
          </a:bodyPr>
          <a:lstStyle/>
          <a:p>
            <a:pPr>
              <a:spcBef>
                <a:spcPts val="600"/>
              </a:spcBef>
            </a:pPr>
            <a:r>
              <a:rPr lang="en-US" dirty="0"/>
              <a:t>Linda Biek, IESBA Director</a:t>
            </a:r>
          </a:p>
          <a:p>
            <a:pPr>
              <a:spcBef>
                <a:spcPts val="600"/>
              </a:spcBef>
            </a:pPr>
            <a:r>
              <a:rPr lang="en-US" dirty="0"/>
              <a:t>Jon Reid, IESBA Principal</a:t>
            </a:r>
          </a:p>
          <a:p>
            <a:pPr>
              <a:spcBef>
                <a:spcPts val="600"/>
              </a:spcBef>
            </a:pPr>
            <a:r>
              <a:rPr lang="en-US" dirty="0"/>
              <a:t>Jeanne Viljoen, IESBA Principal</a:t>
            </a:r>
          </a:p>
        </p:txBody>
      </p:sp>
      <p:sp>
        <p:nvSpPr>
          <p:cNvPr id="3" name="TextBox 2">
            <a:extLst>
              <a:ext uri="{FF2B5EF4-FFF2-40B4-BE49-F238E27FC236}">
                <a16:creationId xmlns:a16="http://schemas.microsoft.com/office/drawing/2014/main" id="{95D2FA02-AE70-13DF-CD86-DADD75DB6C58}"/>
              </a:ext>
            </a:extLst>
          </p:cNvPr>
          <p:cNvSpPr txBox="1"/>
          <p:nvPr/>
        </p:nvSpPr>
        <p:spPr>
          <a:xfrm>
            <a:off x="533400" y="2061518"/>
            <a:ext cx="4086225" cy="461665"/>
          </a:xfrm>
          <a:prstGeom prst="rect">
            <a:avLst/>
          </a:prstGeom>
          <a:noFill/>
        </p:spPr>
        <p:txBody>
          <a:bodyPr wrap="square" rtlCol="0">
            <a:spAutoFit/>
          </a:bodyPr>
          <a:lstStyle/>
          <a:p>
            <a:r>
              <a:rPr lang="en-US" sz="2400" dirty="0">
                <a:solidFill>
                  <a:schemeClr val="tx2">
                    <a:lumMod val="75000"/>
                  </a:schemeClr>
                </a:solidFill>
              </a:rPr>
              <a:t>March 2025 Board meeting</a:t>
            </a:r>
          </a:p>
        </p:txBody>
      </p:sp>
      <p:sp>
        <p:nvSpPr>
          <p:cNvPr id="5" name="TextBox 4">
            <a:extLst>
              <a:ext uri="{FF2B5EF4-FFF2-40B4-BE49-F238E27FC236}">
                <a16:creationId xmlns:a16="http://schemas.microsoft.com/office/drawing/2014/main" id="{4DC2AE9D-22F4-15DE-F0DA-D4AB558DFF59}"/>
              </a:ext>
            </a:extLst>
          </p:cNvPr>
          <p:cNvSpPr txBox="1"/>
          <p:nvPr/>
        </p:nvSpPr>
        <p:spPr>
          <a:xfrm>
            <a:off x="533400" y="3630726"/>
            <a:ext cx="5746750" cy="830997"/>
          </a:xfrm>
          <a:prstGeom prst="rect">
            <a:avLst/>
          </a:prstGeom>
          <a:noFill/>
        </p:spPr>
        <p:txBody>
          <a:bodyPr wrap="square" rtlCol="0">
            <a:spAutoFit/>
          </a:bodyPr>
          <a:lstStyle/>
          <a:p>
            <a:r>
              <a:rPr lang="en-US" sz="2400" dirty="0">
                <a:solidFill>
                  <a:srgbClr val="4B5E7C"/>
                </a:solidFill>
              </a:rPr>
              <a:t>Collective Investment Vehicles, Pension Funds and Investment Company Complexes</a:t>
            </a:r>
          </a:p>
        </p:txBody>
      </p:sp>
    </p:spTree>
    <p:extLst>
      <p:ext uri="{BB962C8B-B14F-4D97-AF65-F5344CB8AC3E}">
        <p14:creationId xmlns:p14="http://schemas.microsoft.com/office/powerpoint/2010/main" val="35520680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B7228A-837F-A057-C45B-4A9097391461}"/>
              </a:ext>
            </a:extLst>
          </p:cNvPr>
          <p:cNvSpPr>
            <a:spLocks noGrp="1"/>
          </p:cNvSpPr>
          <p:nvPr>
            <p:ph type="title"/>
          </p:nvPr>
        </p:nvSpPr>
        <p:spPr>
          <a:xfrm>
            <a:off x="1028700" y="711422"/>
            <a:ext cx="10134600" cy="550843"/>
          </a:xfrm>
        </p:spPr>
        <p:txBody>
          <a:bodyPr/>
          <a:lstStyle/>
          <a:p>
            <a:r>
              <a:rPr lang="en-US" dirty="0"/>
              <a:t>Section II – Investment Scheme Structures</a:t>
            </a:r>
          </a:p>
        </p:txBody>
      </p:sp>
      <p:sp>
        <p:nvSpPr>
          <p:cNvPr id="3" name="Slide Number Placeholder 2">
            <a:extLst>
              <a:ext uri="{FF2B5EF4-FFF2-40B4-BE49-F238E27FC236}">
                <a16:creationId xmlns:a16="http://schemas.microsoft.com/office/drawing/2014/main" id="{94FC8D4B-0A2F-B853-5041-FD2D8BD37C6C}"/>
              </a:ext>
            </a:extLst>
          </p:cNvPr>
          <p:cNvSpPr>
            <a:spLocks noGrp="1"/>
          </p:cNvSpPr>
          <p:nvPr>
            <p:ph type="sldNum" sz="quarter" idx="12"/>
          </p:nvPr>
        </p:nvSpPr>
        <p:spPr/>
        <p:txBody>
          <a:bodyPr/>
          <a:lstStyle/>
          <a:p>
            <a:fld id="{99A02339-D840-6844-BF2C-3B4B9517014C}" type="slidenum">
              <a:rPr lang="en-US" smtClean="0"/>
              <a:pPr/>
              <a:t>2</a:t>
            </a:fld>
            <a:endParaRPr lang="en-US"/>
          </a:p>
        </p:txBody>
      </p:sp>
      <p:sp>
        <p:nvSpPr>
          <p:cNvPr id="5" name="Text Placeholder 4">
            <a:extLst>
              <a:ext uri="{FF2B5EF4-FFF2-40B4-BE49-F238E27FC236}">
                <a16:creationId xmlns:a16="http://schemas.microsoft.com/office/drawing/2014/main" id="{74333272-3802-EC20-3C60-0D7E88B5466B}"/>
              </a:ext>
            </a:extLst>
          </p:cNvPr>
          <p:cNvSpPr>
            <a:spLocks noGrp="1"/>
          </p:cNvSpPr>
          <p:nvPr>
            <p:ph type="body" sz="quarter" idx="14"/>
          </p:nvPr>
        </p:nvSpPr>
        <p:spPr/>
        <p:txBody>
          <a:bodyPr/>
          <a:lstStyle/>
          <a:p>
            <a:r>
              <a:rPr lang="en-US" sz="2400" b="1" dirty="0"/>
              <a:t>Question 1</a:t>
            </a:r>
          </a:p>
          <a:p>
            <a:pPr algn="just"/>
            <a:r>
              <a:rPr lang="en-US" sz="2400" dirty="0"/>
              <a:t>Are there interests, relationships, or circumstances between the auditor and the third-party providers that the auditor should consider from an independence perspective when auditing CIVs/Pension Funds? If so, please provide information.</a:t>
            </a:r>
          </a:p>
          <a:p>
            <a:endParaRPr lang="en-US" dirty="0"/>
          </a:p>
        </p:txBody>
      </p:sp>
    </p:spTree>
    <p:extLst>
      <p:ext uri="{BB962C8B-B14F-4D97-AF65-F5344CB8AC3E}">
        <p14:creationId xmlns:p14="http://schemas.microsoft.com/office/powerpoint/2010/main" val="7345556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B7228A-837F-A057-C45B-4A9097391461}"/>
              </a:ext>
            </a:extLst>
          </p:cNvPr>
          <p:cNvSpPr>
            <a:spLocks noGrp="1"/>
          </p:cNvSpPr>
          <p:nvPr>
            <p:ph type="title"/>
          </p:nvPr>
        </p:nvSpPr>
        <p:spPr>
          <a:xfrm>
            <a:off x="774701" y="746059"/>
            <a:ext cx="11231417" cy="550843"/>
          </a:xfrm>
        </p:spPr>
        <p:txBody>
          <a:bodyPr lIns="91440" tIns="45720" rIns="91440" bIns="45720" anchor="t"/>
          <a:lstStyle/>
          <a:p>
            <a:r>
              <a:rPr lang="en-US" sz="3600" dirty="0">
                <a:latin typeface="Calibri Light"/>
                <a:ea typeface="Calibri Light"/>
                <a:cs typeface="Calibri Light"/>
              </a:rPr>
              <a:t>Section III – Application of the Code to Investment Schemes</a:t>
            </a:r>
          </a:p>
        </p:txBody>
      </p:sp>
      <p:sp>
        <p:nvSpPr>
          <p:cNvPr id="3" name="Slide Number Placeholder 2">
            <a:extLst>
              <a:ext uri="{FF2B5EF4-FFF2-40B4-BE49-F238E27FC236}">
                <a16:creationId xmlns:a16="http://schemas.microsoft.com/office/drawing/2014/main" id="{94FC8D4B-0A2F-B853-5041-FD2D8BD37C6C}"/>
              </a:ext>
            </a:extLst>
          </p:cNvPr>
          <p:cNvSpPr>
            <a:spLocks noGrp="1"/>
          </p:cNvSpPr>
          <p:nvPr>
            <p:ph type="sldNum" sz="quarter" idx="12"/>
          </p:nvPr>
        </p:nvSpPr>
        <p:spPr/>
        <p:txBody>
          <a:bodyPr/>
          <a:lstStyle/>
          <a:p>
            <a:fld id="{99A02339-D840-6844-BF2C-3B4B9517014C}" type="slidenum">
              <a:rPr lang="en-US" smtClean="0"/>
              <a:pPr/>
              <a:t>3</a:t>
            </a:fld>
            <a:endParaRPr lang="en-US"/>
          </a:p>
        </p:txBody>
      </p:sp>
      <p:sp>
        <p:nvSpPr>
          <p:cNvPr id="5" name="Text Placeholder 4">
            <a:extLst>
              <a:ext uri="{FF2B5EF4-FFF2-40B4-BE49-F238E27FC236}">
                <a16:creationId xmlns:a16="http://schemas.microsoft.com/office/drawing/2014/main" id="{74333272-3802-EC20-3C60-0D7E88B5466B}"/>
              </a:ext>
            </a:extLst>
          </p:cNvPr>
          <p:cNvSpPr>
            <a:spLocks noGrp="1"/>
          </p:cNvSpPr>
          <p:nvPr>
            <p:ph type="body" sz="quarter" idx="14"/>
          </p:nvPr>
        </p:nvSpPr>
        <p:spPr>
          <a:xfrm>
            <a:off x="809336" y="1828800"/>
            <a:ext cx="10134601" cy="4114800"/>
          </a:xfrm>
        </p:spPr>
        <p:txBody>
          <a:bodyPr/>
          <a:lstStyle/>
          <a:p>
            <a:r>
              <a:rPr lang="en-US" sz="2400" b="1" dirty="0"/>
              <a:t>Question 2</a:t>
            </a:r>
          </a:p>
          <a:p>
            <a:pPr algn="just"/>
            <a:r>
              <a:rPr lang="en-US" sz="2400" dirty="0"/>
              <a:t>Do you believe that the Code’s definition of related entity is fit for purpose in capturing all relevant parties that need to be included in the auditor’s independence assessment when auditing CIVs/Pension Funds? Provide reasons for your answer.</a:t>
            </a:r>
          </a:p>
          <a:p>
            <a:endParaRPr lang="en-US" dirty="0"/>
          </a:p>
        </p:txBody>
      </p:sp>
    </p:spTree>
    <p:extLst>
      <p:ext uri="{BB962C8B-B14F-4D97-AF65-F5344CB8AC3E}">
        <p14:creationId xmlns:p14="http://schemas.microsoft.com/office/powerpoint/2010/main" val="78569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B7228A-837F-A057-C45B-4A9097391461}"/>
              </a:ext>
            </a:extLst>
          </p:cNvPr>
          <p:cNvSpPr>
            <a:spLocks noGrp="1"/>
          </p:cNvSpPr>
          <p:nvPr>
            <p:ph type="title"/>
          </p:nvPr>
        </p:nvSpPr>
        <p:spPr>
          <a:xfrm>
            <a:off x="613064" y="757605"/>
            <a:ext cx="11150599" cy="550843"/>
          </a:xfrm>
        </p:spPr>
        <p:txBody>
          <a:bodyPr lIns="91440" tIns="45720" rIns="91440" bIns="45720" anchor="t"/>
          <a:lstStyle/>
          <a:p>
            <a:r>
              <a:rPr lang="en-US" sz="3400" dirty="0">
                <a:latin typeface="Calibri Light"/>
                <a:ea typeface="Calibri Light"/>
                <a:cs typeface="Calibri Light"/>
              </a:rPr>
              <a:t>Section IV – Application of the Code to Unrelated Third Parties</a:t>
            </a:r>
          </a:p>
        </p:txBody>
      </p:sp>
      <p:sp>
        <p:nvSpPr>
          <p:cNvPr id="3" name="Slide Number Placeholder 2">
            <a:extLst>
              <a:ext uri="{FF2B5EF4-FFF2-40B4-BE49-F238E27FC236}">
                <a16:creationId xmlns:a16="http://schemas.microsoft.com/office/drawing/2014/main" id="{94FC8D4B-0A2F-B853-5041-FD2D8BD37C6C}"/>
              </a:ext>
            </a:extLst>
          </p:cNvPr>
          <p:cNvSpPr>
            <a:spLocks noGrp="1"/>
          </p:cNvSpPr>
          <p:nvPr>
            <p:ph type="sldNum" sz="quarter" idx="12"/>
          </p:nvPr>
        </p:nvSpPr>
        <p:spPr/>
        <p:txBody>
          <a:bodyPr/>
          <a:lstStyle/>
          <a:p>
            <a:fld id="{99A02339-D840-6844-BF2C-3B4B9517014C}" type="slidenum">
              <a:rPr lang="en-US" smtClean="0"/>
              <a:pPr/>
              <a:t>4</a:t>
            </a:fld>
            <a:endParaRPr lang="en-US"/>
          </a:p>
        </p:txBody>
      </p:sp>
      <p:sp>
        <p:nvSpPr>
          <p:cNvPr id="5" name="Text Placeholder 4">
            <a:extLst>
              <a:ext uri="{FF2B5EF4-FFF2-40B4-BE49-F238E27FC236}">
                <a16:creationId xmlns:a16="http://schemas.microsoft.com/office/drawing/2014/main" id="{74333272-3802-EC20-3C60-0D7E88B5466B}"/>
              </a:ext>
            </a:extLst>
          </p:cNvPr>
          <p:cNvSpPr>
            <a:spLocks noGrp="1"/>
          </p:cNvSpPr>
          <p:nvPr>
            <p:ph type="body" sz="quarter" idx="14"/>
          </p:nvPr>
        </p:nvSpPr>
        <p:spPr>
          <a:xfrm>
            <a:off x="809335" y="1713345"/>
            <a:ext cx="10699493" cy="4114800"/>
          </a:xfrm>
        </p:spPr>
        <p:txBody>
          <a:bodyPr/>
          <a:lstStyle/>
          <a:p>
            <a:pPr algn="just">
              <a:lnSpc>
                <a:spcPct val="100000"/>
              </a:lnSpc>
            </a:pPr>
            <a:r>
              <a:rPr lang="en-US" sz="2400" b="1" dirty="0"/>
              <a:t>The questions in this Section pertain to audits of CIVs/Pension Funds where unrelated third parties to those Schemes meet the following criteria set out in paragraph 35, i.e.:</a:t>
            </a:r>
          </a:p>
          <a:p>
            <a:pPr>
              <a:lnSpc>
                <a:spcPct val="100000"/>
              </a:lnSpc>
            </a:pPr>
            <a:r>
              <a:rPr lang="en-US" sz="2400" b="1" dirty="0"/>
              <a:t>a)	Responsible for its decision making and operation; or </a:t>
            </a:r>
          </a:p>
          <a:p>
            <a:pPr>
              <a:lnSpc>
                <a:spcPct val="100000"/>
              </a:lnSpc>
            </a:pPr>
            <a:r>
              <a:rPr lang="en-US" sz="2400" b="1" dirty="0"/>
              <a:t>b)	Substantially affect its performance.</a:t>
            </a:r>
          </a:p>
          <a:p>
            <a:r>
              <a:rPr lang="en-US" sz="2400" b="1" dirty="0"/>
              <a:t>Question 3</a:t>
            </a:r>
          </a:p>
          <a:p>
            <a:pPr algn="just">
              <a:spcBef>
                <a:spcPts val="600"/>
              </a:spcBef>
            </a:pPr>
            <a:r>
              <a:rPr lang="en-US" sz="2400" dirty="0"/>
              <a:t>Do you believe these criteria set out above are sufficient or should other factors be considered? Please provide reasons for your responses.</a:t>
            </a:r>
          </a:p>
          <a:p>
            <a:endParaRPr lang="en-US" dirty="0"/>
          </a:p>
        </p:txBody>
      </p:sp>
    </p:spTree>
    <p:extLst>
      <p:ext uri="{BB962C8B-B14F-4D97-AF65-F5344CB8AC3E}">
        <p14:creationId xmlns:p14="http://schemas.microsoft.com/office/powerpoint/2010/main" val="3025391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B7228A-837F-A057-C45B-4A9097391461}"/>
              </a:ext>
            </a:extLst>
          </p:cNvPr>
          <p:cNvSpPr>
            <a:spLocks noGrp="1"/>
          </p:cNvSpPr>
          <p:nvPr>
            <p:ph type="title"/>
          </p:nvPr>
        </p:nvSpPr>
        <p:spPr>
          <a:xfrm>
            <a:off x="662151" y="638978"/>
            <a:ext cx="11161987" cy="550843"/>
          </a:xfrm>
        </p:spPr>
        <p:txBody>
          <a:bodyPr/>
          <a:lstStyle/>
          <a:p>
            <a:r>
              <a:rPr lang="en-US" sz="3400" dirty="0"/>
              <a:t>Section IV – Application of the Code to Unrelated Third Parties</a:t>
            </a:r>
          </a:p>
        </p:txBody>
      </p:sp>
      <p:sp>
        <p:nvSpPr>
          <p:cNvPr id="3" name="Slide Number Placeholder 2">
            <a:extLst>
              <a:ext uri="{FF2B5EF4-FFF2-40B4-BE49-F238E27FC236}">
                <a16:creationId xmlns:a16="http://schemas.microsoft.com/office/drawing/2014/main" id="{94FC8D4B-0A2F-B853-5041-FD2D8BD37C6C}"/>
              </a:ext>
            </a:extLst>
          </p:cNvPr>
          <p:cNvSpPr>
            <a:spLocks noGrp="1"/>
          </p:cNvSpPr>
          <p:nvPr>
            <p:ph type="sldNum" sz="quarter" idx="12"/>
          </p:nvPr>
        </p:nvSpPr>
        <p:spPr/>
        <p:txBody>
          <a:bodyPr/>
          <a:lstStyle/>
          <a:p>
            <a:fld id="{99A02339-D840-6844-BF2C-3B4B9517014C}" type="slidenum">
              <a:rPr lang="en-US" smtClean="0"/>
              <a:pPr/>
              <a:t>5</a:t>
            </a:fld>
            <a:endParaRPr lang="en-US"/>
          </a:p>
        </p:txBody>
      </p:sp>
      <p:sp>
        <p:nvSpPr>
          <p:cNvPr id="5" name="Text Placeholder 4">
            <a:extLst>
              <a:ext uri="{FF2B5EF4-FFF2-40B4-BE49-F238E27FC236}">
                <a16:creationId xmlns:a16="http://schemas.microsoft.com/office/drawing/2014/main" id="{74333272-3802-EC20-3C60-0D7E88B5466B}"/>
              </a:ext>
            </a:extLst>
          </p:cNvPr>
          <p:cNvSpPr>
            <a:spLocks noGrp="1"/>
          </p:cNvSpPr>
          <p:nvPr>
            <p:ph type="body" sz="quarter" idx="14"/>
          </p:nvPr>
        </p:nvSpPr>
        <p:spPr>
          <a:xfrm>
            <a:off x="662151" y="1707174"/>
            <a:ext cx="10604939" cy="4114800"/>
          </a:xfrm>
        </p:spPr>
        <p:txBody>
          <a:bodyPr/>
          <a:lstStyle/>
          <a:p>
            <a:r>
              <a:rPr lang="en-US" sz="2400" b="1" dirty="0"/>
              <a:t>Question 4</a:t>
            </a:r>
          </a:p>
          <a:p>
            <a:pPr algn="just"/>
            <a:r>
              <a:rPr lang="en-US" sz="2400" dirty="0"/>
              <a:t>Are these types of unrelated third parties common in your jurisdiction? Please explain your response.</a:t>
            </a:r>
          </a:p>
          <a:p>
            <a:r>
              <a:rPr lang="en-US" sz="2400" b="1" dirty="0"/>
              <a:t>Question 5</a:t>
            </a:r>
          </a:p>
          <a:p>
            <a:pPr algn="just"/>
            <a:r>
              <a:rPr lang="en-US" sz="2400" dirty="0"/>
              <a:t>Where there are such unrelated third parties, do you believe that the application of the conceptual framework in Section 120 of the Code is clear on how to resolve threats to independence resulting from certain interests, relationships, and circumstances? Please provide reasons for your response.</a:t>
            </a:r>
          </a:p>
          <a:p>
            <a:endParaRPr lang="en-US" dirty="0"/>
          </a:p>
        </p:txBody>
      </p:sp>
    </p:spTree>
    <p:extLst>
      <p:ext uri="{BB962C8B-B14F-4D97-AF65-F5344CB8AC3E}">
        <p14:creationId xmlns:p14="http://schemas.microsoft.com/office/powerpoint/2010/main" val="7874526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B7228A-837F-A057-C45B-4A9097391461}"/>
              </a:ext>
            </a:extLst>
          </p:cNvPr>
          <p:cNvSpPr>
            <a:spLocks noGrp="1"/>
          </p:cNvSpPr>
          <p:nvPr>
            <p:ph type="title"/>
          </p:nvPr>
        </p:nvSpPr>
        <p:spPr>
          <a:xfrm>
            <a:off x="599088" y="720022"/>
            <a:ext cx="10993821" cy="550843"/>
          </a:xfrm>
        </p:spPr>
        <p:txBody>
          <a:bodyPr/>
          <a:lstStyle/>
          <a:p>
            <a:r>
              <a:rPr lang="en-US" sz="3400" dirty="0"/>
              <a:t>Section IV – Application of the Code to Unrelated Third Parties</a:t>
            </a:r>
          </a:p>
        </p:txBody>
      </p:sp>
      <p:sp>
        <p:nvSpPr>
          <p:cNvPr id="3" name="Slide Number Placeholder 2">
            <a:extLst>
              <a:ext uri="{FF2B5EF4-FFF2-40B4-BE49-F238E27FC236}">
                <a16:creationId xmlns:a16="http://schemas.microsoft.com/office/drawing/2014/main" id="{94FC8D4B-0A2F-B853-5041-FD2D8BD37C6C}"/>
              </a:ext>
            </a:extLst>
          </p:cNvPr>
          <p:cNvSpPr>
            <a:spLocks noGrp="1"/>
          </p:cNvSpPr>
          <p:nvPr>
            <p:ph type="sldNum" sz="quarter" idx="12"/>
          </p:nvPr>
        </p:nvSpPr>
        <p:spPr/>
        <p:txBody>
          <a:bodyPr/>
          <a:lstStyle/>
          <a:p>
            <a:fld id="{99A02339-D840-6844-BF2C-3B4B9517014C}" type="slidenum">
              <a:rPr lang="en-US" smtClean="0"/>
              <a:pPr/>
              <a:t>6</a:t>
            </a:fld>
            <a:endParaRPr lang="en-US"/>
          </a:p>
        </p:txBody>
      </p:sp>
      <p:sp>
        <p:nvSpPr>
          <p:cNvPr id="5" name="Text Placeholder 4">
            <a:extLst>
              <a:ext uri="{FF2B5EF4-FFF2-40B4-BE49-F238E27FC236}">
                <a16:creationId xmlns:a16="http://schemas.microsoft.com/office/drawing/2014/main" id="{74333272-3802-EC20-3C60-0D7E88B5466B}"/>
              </a:ext>
            </a:extLst>
          </p:cNvPr>
          <p:cNvSpPr>
            <a:spLocks noGrp="1"/>
          </p:cNvSpPr>
          <p:nvPr>
            <p:ph type="body" sz="quarter" idx="14"/>
          </p:nvPr>
        </p:nvSpPr>
        <p:spPr>
          <a:xfrm>
            <a:off x="692368" y="1747696"/>
            <a:ext cx="10470932" cy="4114800"/>
          </a:xfrm>
        </p:spPr>
        <p:txBody>
          <a:bodyPr/>
          <a:lstStyle/>
          <a:p>
            <a:r>
              <a:rPr lang="en-US" sz="2400" b="1" dirty="0"/>
              <a:t>Question 6 </a:t>
            </a:r>
          </a:p>
          <a:p>
            <a:pPr algn="just"/>
            <a:r>
              <a:rPr lang="en-US" sz="2400" dirty="0"/>
              <a:t>If you responded ‘no’ to question 5, do you believe application of the conceptual framework in the Code warrants additional clarification? If so, do you believe this clarification should be made through amendment to the Code or the development of non-authoritative material. Please provide reasons for your responses.</a:t>
            </a:r>
          </a:p>
          <a:p>
            <a:endParaRPr lang="en-US" dirty="0"/>
          </a:p>
        </p:txBody>
      </p:sp>
    </p:spTree>
    <p:extLst>
      <p:ext uri="{BB962C8B-B14F-4D97-AF65-F5344CB8AC3E}">
        <p14:creationId xmlns:p14="http://schemas.microsoft.com/office/powerpoint/2010/main" val="21478039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B7228A-837F-A057-C45B-4A9097391461}"/>
              </a:ext>
            </a:extLst>
          </p:cNvPr>
          <p:cNvSpPr>
            <a:spLocks noGrp="1"/>
          </p:cNvSpPr>
          <p:nvPr>
            <p:ph type="title"/>
          </p:nvPr>
        </p:nvSpPr>
        <p:spPr>
          <a:xfrm>
            <a:off x="220718" y="804672"/>
            <a:ext cx="12191999" cy="550843"/>
          </a:xfrm>
        </p:spPr>
        <p:txBody>
          <a:bodyPr/>
          <a:lstStyle/>
          <a:p>
            <a:r>
              <a:rPr lang="en-US" sz="3000" dirty="0"/>
              <a:t>Section V – Research Findings on Jurisdictional Responses to Independence</a:t>
            </a:r>
          </a:p>
        </p:txBody>
      </p:sp>
      <p:sp>
        <p:nvSpPr>
          <p:cNvPr id="3" name="Slide Number Placeholder 2">
            <a:extLst>
              <a:ext uri="{FF2B5EF4-FFF2-40B4-BE49-F238E27FC236}">
                <a16:creationId xmlns:a16="http://schemas.microsoft.com/office/drawing/2014/main" id="{94FC8D4B-0A2F-B853-5041-FD2D8BD37C6C}"/>
              </a:ext>
            </a:extLst>
          </p:cNvPr>
          <p:cNvSpPr>
            <a:spLocks noGrp="1"/>
          </p:cNvSpPr>
          <p:nvPr>
            <p:ph type="sldNum" sz="quarter" idx="12"/>
          </p:nvPr>
        </p:nvSpPr>
        <p:spPr/>
        <p:txBody>
          <a:bodyPr/>
          <a:lstStyle/>
          <a:p>
            <a:fld id="{99A02339-D840-6844-BF2C-3B4B9517014C}" type="slidenum">
              <a:rPr lang="en-US" smtClean="0"/>
              <a:pPr/>
              <a:t>7</a:t>
            </a:fld>
            <a:endParaRPr lang="en-US"/>
          </a:p>
        </p:txBody>
      </p:sp>
      <p:sp>
        <p:nvSpPr>
          <p:cNvPr id="5" name="Text Placeholder 4">
            <a:extLst>
              <a:ext uri="{FF2B5EF4-FFF2-40B4-BE49-F238E27FC236}">
                <a16:creationId xmlns:a16="http://schemas.microsoft.com/office/drawing/2014/main" id="{74333272-3802-EC20-3C60-0D7E88B5466B}"/>
              </a:ext>
            </a:extLst>
          </p:cNvPr>
          <p:cNvSpPr>
            <a:spLocks noGrp="1"/>
          </p:cNvSpPr>
          <p:nvPr>
            <p:ph type="body" sz="quarter" idx="14"/>
          </p:nvPr>
        </p:nvSpPr>
        <p:spPr>
          <a:xfrm>
            <a:off x="893379" y="1828800"/>
            <a:ext cx="10269921" cy="4114800"/>
          </a:xfrm>
        </p:spPr>
        <p:txBody>
          <a:bodyPr/>
          <a:lstStyle/>
          <a:p>
            <a:r>
              <a:rPr lang="en-US" sz="2400" b="1" dirty="0"/>
              <a:t>Question 7</a:t>
            </a:r>
          </a:p>
          <a:p>
            <a:pPr algn="just"/>
            <a:r>
              <a:rPr lang="en-US" sz="2400" dirty="0"/>
              <a:t>For regulators or jurisdictional standard setters, have there been any amendments to the Code or legislative/regulatory requirements specific to CIVs/ Pension Funds and auditor independence in your jurisdiction? If so, please provide details.</a:t>
            </a:r>
          </a:p>
          <a:p>
            <a:endParaRPr lang="en-US" dirty="0"/>
          </a:p>
        </p:txBody>
      </p:sp>
    </p:spTree>
    <p:extLst>
      <p:ext uri="{BB962C8B-B14F-4D97-AF65-F5344CB8AC3E}">
        <p14:creationId xmlns:p14="http://schemas.microsoft.com/office/powerpoint/2010/main" val="29102460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492969-4522-46FE-C517-82EE285F39D0}"/>
              </a:ext>
            </a:extLst>
          </p:cNvPr>
          <p:cNvSpPr>
            <a:spLocks noGrp="1"/>
          </p:cNvSpPr>
          <p:nvPr>
            <p:ph type="title"/>
          </p:nvPr>
        </p:nvSpPr>
        <p:spPr/>
        <p:txBody>
          <a:bodyPr/>
          <a:lstStyle/>
          <a:p>
            <a:r>
              <a:rPr lang="en-US" dirty="0"/>
              <a:t>Closing and Next Steps</a:t>
            </a:r>
          </a:p>
        </p:txBody>
      </p:sp>
      <p:sp>
        <p:nvSpPr>
          <p:cNvPr id="3" name="Text Placeholder 2">
            <a:extLst>
              <a:ext uri="{FF2B5EF4-FFF2-40B4-BE49-F238E27FC236}">
                <a16:creationId xmlns:a16="http://schemas.microsoft.com/office/drawing/2014/main" id="{97A7FE11-F7AA-0BF8-29C3-0638F63125E8}"/>
              </a:ext>
            </a:extLst>
          </p:cNvPr>
          <p:cNvSpPr>
            <a:spLocks noGrp="1"/>
          </p:cNvSpPr>
          <p:nvPr>
            <p:ph type="body" idx="1"/>
          </p:nvPr>
        </p:nvSpPr>
        <p:spPr/>
        <p:txBody>
          <a:bodyPr>
            <a:normAutofit/>
          </a:bodyPr>
          <a:lstStyle/>
          <a:p>
            <a:pPr marL="285750" indent="-285750">
              <a:buFont typeface="Wingdings" panose="05000000000000000000" pitchFamily="2" charset="2"/>
              <a:buChar char="§"/>
            </a:pPr>
            <a:r>
              <a:rPr lang="en-US" sz="2000" dirty="0"/>
              <a:t>Finalize and issue Consultation paper</a:t>
            </a:r>
          </a:p>
          <a:p>
            <a:pPr marL="285750" indent="-285750">
              <a:buFont typeface="Wingdings" panose="05000000000000000000" pitchFamily="2" charset="2"/>
              <a:buChar char="§"/>
            </a:pPr>
            <a:r>
              <a:rPr lang="en-US" sz="2000" dirty="0"/>
              <a:t>Analyze results</a:t>
            </a:r>
          </a:p>
          <a:p>
            <a:pPr marL="285750" indent="-285750">
              <a:buFont typeface="Wingdings" panose="05000000000000000000" pitchFamily="2" charset="2"/>
              <a:buChar char="§"/>
            </a:pPr>
            <a:r>
              <a:rPr lang="en-US" sz="2000" dirty="0"/>
              <a:t>Report to board in September 2025</a:t>
            </a:r>
          </a:p>
        </p:txBody>
      </p:sp>
    </p:spTree>
    <p:extLst>
      <p:ext uri="{BB962C8B-B14F-4D97-AF65-F5344CB8AC3E}">
        <p14:creationId xmlns:p14="http://schemas.microsoft.com/office/powerpoint/2010/main" val="20468523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5071681"/>
      </p:ext>
    </p:extLst>
  </p:cSld>
  <p:clrMapOvr>
    <a:masterClrMapping/>
  </p:clrMapOvr>
</p:sld>
</file>

<file path=ppt/theme/theme1.xml><?xml version="1.0" encoding="utf-8"?>
<a:theme xmlns:a="http://schemas.openxmlformats.org/drawingml/2006/main" name="1_Office Theme">
  <a:themeElements>
    <a:clrScheme name="IFEA BrandPalette Updated">
      <a:dk1>
        <a:srgbClr val="E8E3D7"/>
      </a:dk1>
      <a:lt1>
        <a:srgbClr val="FFFFFF"/>
      </a:lt1>
      <a:dk2>
        <a:srgbClr val="4B5E7C"/>
      </a:dk2>
      <a:lt2>
        <a:srgbClr val="E8E8E8"/>
      </a:lt2>
      <a:accent1>
        <a:srgbClr val="4B5E7C"/>
      </a:accent1>
      <a:accent2>
        <a:srgbClr val="2C4151"/>
      </a:accent2>
      <a:accent3>
        <a:srgbClr val="A1BBB5"/>
      </a:accent3>
      <a:accent4>
        <a:srgbClr val="D1B886"/>
      </a:accent4>
      <a:accent5>
        <a:srgbClr val="637C6C"/>
      </a:accent5>
      <a:accent6>
        <a:srgbClr val="CFD3D3"/>
      </a:accent6>
      <a:hlink>
        <a:srgbClr val="467886"/>
      </a:hlink>
      <a:folHlink>
        <a:srgbClr val="913B10"/>
      </a:folHlink>
    </a:clrScheme>
    <a:fontScheme name="Office 2007 - 20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FEAPowerpointTemplate" id="{C529D517-721B-C64E-AC50-AF36AD9AAA7C}" vid="{167CEAF1-BDA2-7649-8F7A-47FD8D7CA4EA}"/>
    </a:ext>
  </a:extLst>
</a:theme>
</file>

<file path=ppt/theme/theme2.xml><?xml version="1.0" encoding="utf-8"?>
<a:theme xmlns:a="http://schemas.openxmlformats.org/drawingml/2006/main" name="2_Office Theme">
  <a:themeElements>
    <a:clrScheme name="IFEA BrandPalette Updated">
      <a:dk1>
        <a:srgbClr val="E8E3D7"/>
      </a:dk1>
      <a:lt1>
        <a:srgbClr val="FFFFFF"/>
      </a:lt1>
      <a:dk2>
        <a:srgbClr val="4B5E7C"/>
      </a:dk2>
      <a:lt2>
        <a:srgbClr val="E8E8E8"/>
      </a:lt2>
      <a:accent1>
        <a:srgbClr val="4B5E7C"/>
      </a:accent1>
      <a:accent2>
        <a:srgbClr val="2C4151"/>
      </a:accent2>
      <a:accent3>
        <a:srgbClr val="A1BBB5"/>
      </a:accent3>
      <a:accent4>
        <a:srgbClr val="D1B886"/>
      </a:accent4>
      <a:accent5>
        <a:srgbClr val="637C6C"/>
      </a:accent5>
      <a:accent6>
        <a:srgbClr val="CFD3D3"/>
      </a:accent6>
      <a:hlink>
        <a:srgbClr val="467886"/>
      </a:hlink>
      <a:folHlink>
        <a:srgbClr val="913B10"/>
      </a:folHlink>
    </a:clrScheme>
    <a:fontScheme name="Office 2007 - 20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FEAPowerpointTemplate" id="{C529D517-721B-C64E-AC50-AF36AD9AAA7C}" vid="{F8DB4503-21A6-D343-8682-FEA51757885F}"/>
    </a:ext>
  </a:extLst>
</a:theme>
</file>

<file path=ppt/theme/theme3.xml><?xml version="1.0" encoding="utf-8"?>
<a:theme xmlns:a="http://schemas.openxmlformats.org/drawingml/2006/main" name="3_Office Theme">
  <a:themeElements>
    <a:clrScheme name="IFEA Brand Palette">
      <a:dk1>
        <a:srgbClr val="E8E3D7"/>
      </a:dk1>
      <a:lt1>
        <a:srgbClr val="FFFFFF"/>
      </a:lt1>
      <a:dk2>
        <a:srgbClr val="4B5E7C"/>
      </a:dk2>
      <a:lt2>
        <a:srgbClr val="E8E8E8"/>
      </a:lt2>
      <a:accent1>
        <a:srgbClr val="4B5E7C"/>
      </a:accent1>
      <a:accent2>
        <a:srgbClr val="2C4151"/>
      </a:accent2>
      <a:accent3>
        <a:srgbClr val="A1BBB5"/>
      </a:accent3>
      <a:accent4>
        <a:srgbClr val="D1B886"/>
      </a:accent4>
      <a:accent5>
        <a:srgbClr val="A0766C"/>
      </a:accent5>
      <a:accent6>
        <a:srgbClr val="CFD3D3"/>
      </a:accent6>
      <a:hlink>
        <a:srgbClr val="467886"/>
      </a:hlink>
      <a:folHlink>
        <a:srgbClr val="913B10"/>
      </a:folHlink>
    </a:clrScheme>
    <a:fontScheme name="Office 2007 - 20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FEAPowerpointTemplate" id="{C529D517-721B-C64E-AC50-AF36AD9AAA7C}" vid="{44B41928-69F5-B04D-A628-76368FAF4B62}"/>
    </a:ext>
  </a:extLst>
</a:theme>
</file>

<file path=ppt/theme/theme4.xml><?xml version="1.0" encoding="utf-8"?>
<a:theme xmlns:a="http://schemas.openxmlformats.org/drawingml/2006/main" name="3_Custom Design">
  <a:themeElements>
    <a:clrScheme name="IFEA BrandPalette Updated">
      <a:dk1>
        <a:srgbClr val="E8E3D7"/>
      </a:dk1>
      <a:lt1>
        <a:srgbClr val="FFFFFF"/>
      </a:lt1>
      <a:dk2>
        <a:srgbClr val="4B5E7C"/>
      </a:dk2>
      <a:lt2>
        <a:srgbClr val="E8E8E8"/>
      </a:lt2>
      <a:accent1>
        <a:srgbClr val="4B5E7C"/>
      </a:accent1>
      <a:accent2>
        <a:srgbClr val="2C4151"/>
      </a:accent2>
      <a:accent3>
        <a:srgbClr val="A1BBB5"/>
      </a:accent3>
      <a:accent4>
        <a:srgbClr val="D1B886"/>
      </a:accent4>
      <a:accent5>
        <a:srgbClr val="637C6C"/>
      </a:accent5>
      <a:accent6>
        <a:srgbClr val="CFD3D3"/>
      </a:accent6>
      <a:hlink>
        <a:srgbClr val="467886"/>
      </a:hlink>
      <a:folHlink>
        <a:srgbClr val="913B10"/>
      </a:folHlink>
    </a:clrScheme>
    <a:fontScheme name="Office 2007 - 20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Custom Design">
  <a:themeElements>
    <a:clrScheme name="IFEA Brand Palette">
      <a:dk1>
        <a:srgbClr val="E8E3D7"/>
      </a:dk1>
      <a:lt1>
        <a:srgbClr val="FFFFFF"/>
      </a:lt1>
      <a:dk2>
        <a:srgbClr val="4B5E7C"/>
      </a:dk2>
      <a:lt2>
        <a:srgbClr val="E8E8E8"/>
      </a:lt2>
      <a:accent1>
        <a:srgbClr val="4B5E7C"/>
      </a:accent1>
      <a:accent2>
        <a:srgbClr val="2C4151"/>
      </a:accent2>
      <a:accent3>
        <a:srgbClr val="A1BBB5"/>
      </a:accent3>
      <a:accent4>
        <a:srgbClr val="D1B886"/>
      </a:accent4>
      <a:accent5>
        <a:srgbClr val="A0766C"/>
      </a:accent5>
      <a:accent6>
        <a:srgbClr val="CFD3D3"/>
      </a:accent6>
      <a:hlink>
        <a:srgbClr val="467886"/>
      </a:hlink>
      <a:folHlink>
        <a:srgbClr val="913B10"/>
      </a:folHlink>
    </a:clrScheme>
    <a:fontScheme name="Office 2007 - 20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FEAPowerpointTemplate" id="{C529D517-721B-C64E-AC50-AF36AD9AAA7C}" vid="{3218D24A-828C-2042-9529-5BEF9F2F68C9}"/>
    </a:ext>
  </a:extLst>
</a:theme>
</file>

<file path=ppt/theme/theme6.xml><?xml version="1.0" encoding="utf-8"?>
<a:theme xmlns:a="http://schemas.openxmlformats.org/drawingml/2006/main" name="1_Custom Design">
  <a:themeElements>
    <a:clrScheme name="IFEA Brand Palette">
      <a:dk1>
        <a:srgbClr val="E8E3D7"/>
      </a:dk1>
      <a:lt1>
        <a:srgbClr val="FFFFFF"/>
      </a:lt1>
      <a:dk2>
        <a:srgbClr val="4B5E7C"/>
      </a:dk2>
      <a:lt2>
        <a:srgbClr val="E8E8E8"/>
      </a:lt2>
      <a:accent1>
        <a:srgbClr val="4B5E7C"/>
      </a:accent1>
      <a:accent2>
        <a:srgbClr val="2C4151"/>
      </a:accent2>
      <a:accent3>
        <a:srgbClr val="A1BBB5"/>
      </a:accent3>
      <a:accent4>
        <a:srgbClr val="D1B886"/>
      </a:accent4>
      <a:accent5>
        <a:srgbClr val="A0766C"/>
      </a:accent5>
      <a:accent6>
        <a:srgbClr val="CFD3D3"/>
      </a:accent6>
      <a:hlink>
        <a:srgbClr val="467886"/>
      </a:hlink>
      <a:folHlink>
        <a:srgbClr val="913B10"/>
      </a:folHlink>
    </a:clrScheme>
    <a:fontScheme name="Office 2007 - 20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FEAPowerpointTemplate" id="{C529D517-721B-C64E-AC50-AF36AD9AAA7C}" vid="{C8181BA3-2C5E-904C-BC83-7D1FDF100DD4}"/>
    </a:ext>
  </a:extLst>
</a:theme>
</file>

<file path=ppt/theme/theme7.xml><?xml version="1.0" encoding="utf-8"?>
<a:theme xmlns:a="http://schemas.openxmlformats.org/drawingml/2006/main" name="2_Custom Design">
  <a:themeElements>
    <a:clrScheme name="IFEA Brand Palette">
      <a:dk1>
        <a:srgbClr val="E8E3D7"/>
      </a:dk1>
      <a:lt1>
        <a:srgbClr val="FFFFFF"/>
      </a:lt1>
      <a:dk2>
        <a:srgbClr val="4B5E7C"/>
      </a:dk2>
      <a:lt2>
        <a:srgbClr val="E8E8E8"/>
      </a:lt2>
      <a:accent1>
        <a:srgbClr val="4B5E7C"/>
      </a:accent1>
      <a:accent2>
        <a:srgbClr val="2C4151"/>
      </a:accent2>
      <a:accent3>
        <a:srgbClr val="A1BBB5"/>
      </a:accent3>
      <a:accent4>
        <a:srgbClr val="D1B886"/>
      </a:accent4>
      <a:accent5>
        <a:srgbClr val="A0766C"/>
      </a:accent5>
      <a:accent6>
        <a:srgbClr val="CFD3D3"/>
      </a:accent6>
      <a:hlink>
        <a:srgbClr val="467886"/>
      </a:hlink>
      <a:folHlink>
        <a:srgbClr val="913B10"/>
      </a:folHlink>
    </a:clrScheme>
    <a:fontScheme name="Office 2007 - 20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FEAPowerpointTemplate" id="{C529D517-721B-C64E-AC50-AF36AD9AAA7C}" vid="{FE6BC949-E171-9547-A807-FC8E59B81467}"/>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CCC45E2D24B034E9753314B62FD796D" ma:contentTypeVersion="13" ma:contentTypeDescription="Create a new document." ma:contentTypeScope="" ma:versionID="4d9cd0209b6a6bd3b9912584c6dc2aeb">
  <xsd:schema xmlns:xsd="http://www.w3.org/2001/XMLSchema" xmlns:xs="http://www.w3.org/2001/XMLSchema" xmlns:p="http://schemas.microsoft.com/office/2006/metadata/properties" xmlns:ns2="819dfa9c-9170-4325-9981-3fca022d30da" xmlns:ns3="eb38726a-7946-4f76-ac44-168b9754c339" targetNamespace="http://schemas.microsoft.com/office/2006/metadata/properties" ma:root="true" ma:fieldsID="335151e463c4164b6081a81078fac517" ns2:_="" ns3:_="">
    <xsd:import namespace="819dfa9c-9170-4325-9981-3fca022d30da"/>
    <xsd:import namespace="eb38726a-7946-4f76-ac44-168b9754c339"/>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2:MediaServiceOCR" minOccurs="0"/>
                <xsd:element ref="ns2:MediaServiceSearchProperti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19dfa9c-9170-4325-9981-3fca022d30d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0c7e2ae9-edfb-4f0f-b9fa-bdacd0fc226d"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SearchProperties" ma:index="18"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b38726a-7946-4f76-ac44-168b9754c339"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19dfa9c-9170-4325-9981-3fca022d30d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D24316B-8354-494F-AAD2-737255834BDA}">
  <ds:schemaRefs>
    <ds:schemaRef ds:uri="http://schemas.microsoft.com/sharepoint/v3/contenttype/forms"/>
  </ds:schemaRefs>
</ds:datastoreItem>
</file>

<file path=customXml/itemProps2.xml><?xml version="1.0" encoding="utf-8"?>
<ds:datastoreItem xmlns:ds="http://schemas.openxmlformats.org/officeDocument/2006/customXml" ds:itemID="{E4803809-2C46-41EA-9642-09CF2B3EEE54}">
  <ds:schemaRefs>
    <ds:schemaRef ds:uri="819dfa9c-9170-4325-9981-3fca022d30da"/>
    <ds:schemaRef ds:uri="eb38726a-7946-4f76-ac44-168b9754c33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0F838CB8-0881-406E-A9B8-51DD25DC81A4}">
  <ds:schemaRefs>
    <ds:schemaRef ds:uri="http://purl.org/dc/elements/1.1/"/>
    <ds:schemaRef ds:uri="http://purl.org/dc/terms/"/>
    <ds:schemaRef ds:uri="http://schemas.microsoft.com/office/2006/documentManagement/types"/>
    <ds:schemaRef ds:uri="http://schemas.microsoft.com/office/infopath/2007/PartnerControls"/>
    <ds:schemaRef ds:uri="http://schemas.microsoft.com/office/2006/metadata/properties"/>
    <ds:schemaRef ds:uri="eb38726a-7946-4f76-ac44-168b9754c339"/>
    <ds:schemaRef ds:uri="http://purl.org/dc/dcmitype/"/>
    <ds:schemaRef ds:uri="http://schemas.openxmlformats.org/package/2006/metadata/core-properties"/>
    <ds:schemaRef ds:uri="819dfa9c-9170-4325-9981-3fca022d30da"/>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1_Office Theme</Template>
  <TotalTime>485</TotalTime>
  <Words>451</Words>
  <Application>Microsoft Office PowerPoint</Application>
  <PresentationFormat>Widescreen</PresentationFormat>
  <Paragraphs>39</Paragraphs>
  <Slides>9</Slides>
  <Notes>0</Notes>
  <HiddenSlides>0</HiddenSlides>
  <MMClips>0</MMClips>
  <ScaleCrop>false</ScaleCrop>
  <HeadingPairs>
    <vt:vector size="6" baseType="variant">
      <vt:variant>
        <vt:lpstr>Fonts Used</vt:lpstr>
      </vt:variant>
      <vt:variant>
        <vt:i4>6</vt:i4>
      </vt:variant>
      <vt:variant>
        <vt:lpstr>Theme</vt:lpstr>
      </vt:variant>
      <vt:variant>
        <vt:i4>7</vt:i4>
      </vt:variant>
      <vt:variant>
        <vt:lpstr>Slide Titles</vt:lpstr>
      </vt:variant>
      <vt:variant>
        <vt:i4>9</vt:i4>
      </vt:variant>
    </vt:vector>
  </HeadingPairs>
  <TitlesOfParts>
    <vt:vector size="22" baseType="lpstr">
      <vt:lpstr>Aptos</vt:lpstr>
      <vt:lpstr>Arial</vt:lpstr>
      <vt:lpstr>Calibri</vt:lpstr>
      <vt:lpstr>Calibri Light</vt:lpstr>
      <vt:lpstr>Product Sans Thin</vt:lpstr>
      <vt:lpstr>Wingdings</vt:lpstr>
      <vt:lpstr>1_Office Theme</vt:lpstr>
      <vt:lpstr>2_Office Theme</vt:lpstr>
      <vt:lpstr>3_Office Theme</vt:lpstr>
      <vt:lpstr>3_Custom Design</vt:lpstr>
      <vt:lpstr>Custom Design</vt:lpstr>
      <vt:lpstr>1_Custom Design</vt:lpstr>
      <vt:lpstr>2_Custom Design</vt:lpstr>
      <vt:lpstr>Draft Consultation Paper – Updated Questions</vt:lpstr>
      <vt:lpstr>Section II – Investment Scheme Structures</vt:lpstr>
      <vt:lpstr>Section III – Application of the Code to Investment Schemes</vt:lpstr>
      <vt:lpstr>Section IV – Application of the Code to Unrelated Third Parties</vt:lpstr>
      <vt:lpstr>Section IV – Application of the Code to Unrelated Third Parties</vt:lpstr>
      <vt:lpstr>Section IV – Application of the Code to Unrelated Third Parties</vt:lpstr>
      <vt:lpstr>Section V – Research Findings on Jurisdictional Responses to Independence</vt:lpstr>
      <vt:lpstr>Closing and Next Steps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 Loague</dc:creator>
  <cp:lastModifiedBy>Jeanne Viljoen</cp:lastModifiedBy>
  <cp:revision>16</cp:revision>
  <cp:lastPrinted>2025-03-11T21:11:40Z</cp:lastPrinted>
  <dcterms:created xsi:type="dcterms:W3CDTF">2024-07-30T18:40:14Z</dcterms:created>
  <dcterms:modified xsi:type="dcterms:W3CDTF">2025-03-12T12:09:09Z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0x010100ECCC45E2D24B034E9753314B62FD796D</vt:lpwstr>
  </property>
  <property fmtid="{D5CDD505-2E9C-101B-9397-08002B2CF9AE}" pid="3" name="MediaServiceImageTags">
    <vt:lpwstr/>
  </property>
</Properties>
</file>