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 id="2147484177" r:id="rId5"/>
    <p:sldMasterId id="2147484192" r:id="rId6"/>
  </p:sldMasterIdLst>
  <p:notesMasterIdLst>
    <p:notesMasterId r:id="rId19"/>
  </p:notesMasterIdLst>
  <p:sldIdLst>
    <p:sldId id="1033" r:id="rId7"/>
    <p:sldId id="2147472093" r:id="rId8"/>
    <p:sldId id="2147472200" r:id="rId9"/>
    <p:sldId id="2147472198" r:id="rId10"/>
    <p:sldId id="2147472202" r:id="rId11"/>
    <p:sldId id="2147472203" r:id="rId12"/>
    <p:sldId id="2147471860" r:id="rId13"/>
    <p:sldId id="2147472201" r:id="rId14"/>
    <p:sldId id="2147472111" r:id="rId15"/>
    <p:sldId id="2147472189" r:id="rId16"/>
    <p:sldId id="2147472190" r:id="rId17"/>
    <p:sldId id="214747211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607421F1-7BFB-BDC8-A8B4-DD717C6C0C7B}" name="Keith Billing" initials="KB" userId="S::k.billing@frc.org.uk::b5e9eaf5-1c17-4d9e-874f-0a8fd44cef0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D596C1-02C5-FE44-EDC5-37CDE5E1F0D0}" v="1" dt="2024-11-07T12:56:41.942"/>
    <p1510:client id="{61EA07F2-B98E-40FF-8E25-2E0E1965B0F1}" v="60" dt="2024-11-07T11:52:51.5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36" y="4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ilvia Sramko" userId="ea6f34b9-fe87-46d6-b158-703cc6b3cc9d" providerId="ADAL" clId="{61EA07F2-B98E-40FF-8E25-2E0E1965B0F1}"/>
    <pc:docChg chg="undo custSel addSld delSld modSld sldOrd">
      <pc:chgData name="Szilvia Sramko" userId="ea6f34b9-fe87-46d6-b158-703cc6b3cc9d" providerId="ADAL" clId="{61EA07F2-B98E-40FF-8E25-2E0E1965B0F1}" dt="2024-11-07T19:45:42.885" v="100" actId="207"/>
      <pc:docMkLst>
        <pc:docMk/>
      </pc:docMkLst>
      <pc:sldChg chg="del">
        <pc:chgData name="Szilvia Sramko" userId="ea6f34b9-fe87-46d6-b158-703cc6b3cc9d" providerId="ADAL" clId="{61EA07F2-B98E-40FF-8E25-2E0E1965B0F1}" dt="2024-11-06T16:19:30.846" v="8" actId="47"/>
        <pc:sldMkLst>
          <pc:docMk/>
          <pc:sldMk cId="1584415198" sldId="965"/>
        </pc:sldMkLst>
      </pc:sldChg>
      <pc:sldChg chg="modSp mod ord modCm">
        <pc:chgData name="Szilvia Sramko" userId="ea6f34b9-fe87-46d6-b158-703cc6b3cc9d" providerId="ADAL" clId="{61EA07F2-B98E-40FF-8E25-2E0E1965B0F1}" dt="2024-11-07T19:44:27.694" v="86" actId="207"/>
        <pc:sldMkLst>
          <pc:docMk/>
          <pc:sldMk cId="106527792" sldId="2147472093"/>
        </pc:sldMkLst>
        <pc:spChg chg="mod">
          <ac:chgData name="Szilvia Sramko" userId="ea6f34b9-fe87-46d6-b158-703cc6b3cc9d" providerId="ADAL" clId="{61EA07F2-B98E-40FF-8E25-2E0E1965B0F1}" dt="2024-11-07T19:44:04.464" v="80" actId="207"/>
          <ac:spMkLst>
            <pc:docMk/>
            <pc:sldMk cId="106527792" sldId="2147472093"/>
            <ac:spMk id="8" creationId="{27248F3F-BDE1-AE79-B1A8-7B9E9160CF92}"/>
          </ac:spMkLst>
        </pc:spChg>
        <pc:spChg chg="mod">
          <ac:chgData name="Szilvia Sramko" userId="ea6f34b9-fe87-46d6-b158-703cc6b3cc9d" providerId="ADAL" clId="{61EA07F2-B98E-40FF-8E25-2E0E1965B0F1}" dt="2024-11-07T19:44:12.049" v="82" actId="207"/>
          <ac:spMkLst>
            <pc:docMk/>
            <pc:sldMk cId="106527792" sldId="2147472093"/>
            <ac:spMk id="17" creationId="{70F6C747-8D7D-810C-32F6-9480D7B978D7}"/>
          </ac:spMkLst>
        </pc:spChg>
        <pc:spChg chg="mod">
          <ac:chgData name="Szilvia Sramko" userId="ea6f34b9-fe87-46d6-b158-703cc6b3cc9d" providerId="ADAL" clId="{61EA07F2-B98E-40FF-8E25-2E0E1965B0F1}" dt="2024-11-07T19:44:27.694" v="86" actId="207"/>
          <ac:spMkLst>
            <pc:docMk/>
            <pc:sldMk cId="106527792" sldId="2147472093"/>
            <ac:spMk id="20" creationId="{31BC28DC-82ED-2936-4894-C15D668937FA}"/>
          </ac:spMkLst>
        </pc:spChg>
        <pc:spChg chg="mod">
          <ac:chgData name="Szilvia Sramko" userId="ea6f34b9-fe87-46d6-b158-703cc6b3cc9d" providerId="ADAL" clId="{61EA07F2-B98E-40FF-8E25-2E0E1965B0F1}" dt="2024-11-07T19:43:42.312" v="75" actId="20577"/>
          <ac:spMkLst>
            <pc:docMk/>
            <pc:sldMk cId="106527792" sldId="2147472093"/>
            <ac:spMk id="26" creationId="{027715D2-9FBD-02E2-2172-87AE1B466EB3}"/>
          </ac:spMkLst>
        </pc:spChg>
        <pc:spChg chg="mod">
          <ac:chgData name="Szilvia Sramko" userId="ea6f34b9-fe87-46d6-b158-703cc6b3cc9d" providerId="ADAL" clId="{61EA07F2-B98E-40FF-8E25-2E0E1965B0F1}" dt="2024-11-06T20:46:37.711" v="49" actId="20577"/>
          <ac:spMkLst>
            <pc:docMk/>
            <pc:sldMk cId="106527792" sldId="2147472093"/>
            <ac:spMk id="32" creationId="{FF40F5BD-7385-97DD-9B0D-D68D68AACEEE}"/>
          </ac:spMkLst>
        </pc:spChg>
        <pc:spChg chg="mod">
          <ac:chgData name="Szilvia Sramko" userId="ea6f34b9-fe87-46d6-b158-703cc6b3cc9d" providerId="ADAL" clId="{61EA07F2-B98E-40FF-8E25-2E0E1965B0F1}" dt="2024-11-07T19:44:19.583" v="84" actId="207"/>
          <ac:spMkLst>
            <pc:docMk/>
            <pc:sldMk cId="106527792" sldId="2147472093"/>
            <ac:spMk id="35" creationId="{9BB21E8E-B682-819D-4054-991AFEA24785}"/>
          </ac:spMkLst>
        </pc:spChg>
        <pc:extLst>
          <p:ext xmlns:p="http://schemas.openxmlformats.org/presentationml/2006/main" uri="{D6D511B9-2390-475A-947B-AFAB55BFBCF1}">
            <pc226:cmChg xmlns:pc226="http://schemas.microsoft.com/office/powerpoint/2022/06/main/command" chg="mod">
              <pc226:chgData name="Szilvia Sramko" userId="ea6f34b9-fe87-46d6-b158-703cc6b3cc9d" providerId="ADAL" clId="{61EA07F2-B98E-40FF-8E25-2E0E1965B0F1}" dt="2024-11-06T20:46:37.711" v="49" actId="20577"/>
              <pc2:cmMkLst xmlns:pc2="http://schemas.microsoft.com/office/powerpoint/2019/9/main/command">
                <pc:docMk/>
                <pc:sldMk cId="106527792" sldId="2147472093"/>
                <pc2:cmMk id="{A56F0524-9BF9-8B4C-A144-DEF285FA690B}"/>
              </pc2:cmMkLst>
            </pc226:cmChg>
            <pc226:cmChg xmlns:pc226="http://schemas.microsoft.com/office/powerpoint/2022/06/main/command" chg="mod">
              <pc226:chgData name="Szilvia Sramko" userId="ea6f34b9-fe87-46d6-b158-703cc6b3cc9d" providerId="ADAL" clId="{61EA07F2-B98E-40FF-8E25-2E0E1965B0F1}" dt="2024-11-07T19:43:29.889" v="68" actId="20577"/>
              <pc2:cmMkLst xmlns:pc2="http://schemas.microsoft.com/office/powerpoint/2019/9/main/command">
                <pc:docMk/>
                <pc:sldMk cId="106527792" sldId="2147472093"/>
                <pc2:cmMk id="{D116E7B4-123C-4821-A6EC-97C8742A6900}"/>
              </pc2:cmMkLst>
            </pc226:cmChg>
          </p:ext>
        </pc:extLst>
      </pc:sldChg>
      <pc:sldChg chg="add del mod modShow">
        <pc:chgData name="Szilvia Sramko" userId="ea6f34b9-fe87-46d6-b158-703cc6b3cc9d" providerId="ADAL" clId="{61EA07F2-B98E-40FF-8E25-2E0E1965B0F1}" dt="2024-11-07T11:49:35.400" v="57" actId="47"/>
        <pc:sldMkLst>
          <pc:docMk/>
          <pc:sldMk cId="3319821855" sldId="2147472094"/>
        </pc:sldMkLst>
      </pc:sldChg>
      <pc:sldChg chg="del">
        <pc:chgData name="Szilvia Sramko" userId="ea6f34b9-fe87-46d6-b158-703cc6b3cc9d" providerId="ADAL" clId="{61EA07F2-B98E-40FF-8E25-2E0E1965B0F1}" dt="2024-11-06T16:19:28.994" v="4" actId="47"/>
        <pc:sldMkLst>
          <pc:docMk/>
          <pc:sldMk cId="1988687351" sldId="2147472111"/>
        </pc:sldMkLst>
      </pc:sldChg>
      <pc:sldChg chg="del">
        <pc:chgData name="Szilvia Sramko" userId="ea6f34b9-fe87-46d6-b158-703cc6b3cc9d" providerId="ADAL" clId="{61EA07F2-B98E-40FF-8E25-2E0E1965B0F1}" dt="2024-11-06T16:19:30.207" v="7" actId="47"/>
        <pc:sldMkLst>
          <pc:docMk/>
          <pc:sldMk cId="3464977322" sldId="2147472112"/>
        </pc:sldMkLst>
      </pc:sldChg>
      <pc:sldChg chg="del">
        <pc:chgData name="Szilvia Sramko" userId="ea6f34b9-fe87-46d6-b158-703cc6b3cc9d" providerId="ADAL" clId="{61EA07F2-B98E-40FF-8E25-2E0E1965B0F1}" dt="2024-11-06T16:19:29.270" v="5" actId="47"/>
        <pc:sldMkLst>
          <pc:docMk/>
          <pc:sldMk cId="2598178699" sldId="2147472189"/>
        </pc:sldMkLst>
      </pc:sldChg>
      <pc:sldChg chg="del">
        <pc:chgData name="Szilvia Sramko" userId="ea6f34b9-fe87-46d6-b158-703cc6b3cc9d" providerId="ADAL" clId="{61EA07F2-B98E-40FF-8E25-2E0E1965B0F1}" dt="2024-11-06T16:19:29.760" v="6" actId="47"/>
        <pc:sldMkLst>
          <pc:docMk/>
          <pc:sldMk cId="1086121741" sldId="2147472190"/>
        </pc:sldMkLst>
      </pc:sldChg>
      <pc:sldChg chg="modSp mod modCm">
        <pc:chgData name="Szilvia Sramko" userId="ea6f34b9-fe87-46d6-b158-703cc6b3cc9d" providerId="ADAL" clId="{61EA07F2-B98E-40FF-8E25-2E0E1965B0F1}" dt="2024-11-07T19:45:09.834" v="94" actId="20577"/>
        <pc:sldMkLst>
          <pc:docMk/>
          <pc:sldMk cId="2588509911" sldId="2147472198"/>
        </pc:sldMkLst>
        <pc:spChg chg="mod">
          <ac:chgData name="Szilvia Sramko" userId="ea6f34b9-fe87-46d6-b158-703cc6b3cc9d" providerId="ADAL" clId="{61EA07F2-B98E-40FF-8E25-2E0E1965B0F1}" dt="2024-11-06T20:47:01.846" v="50"/>
          <ac:spMkLst>
            <pc:docMk/>
            <pc:sldMk cId="2588509911" sldId="2147472198"/>
            <ac:spMk id="5" creationId="{D0238631-3035-EFA8-3DE1-49FA141CDA1F}"/>
          </ac:spMkLst>
        </pc:spChg>
        <pc:spChg chg="mod">
          <ac:chgData name="Szilvia Sramko" userId="ea6f34b9-fe87-46d6-b158-703cc6b3cc9d" providerId="ADAL" clId="{61EA07F2-B98E-40FF-8E25-2E0E1965B0F1}" dt="2024-11-07T19:45:09.834" v="94" actId="20577"/>
          <ac:spMkLst>
            <pc:docMk/>
            <pc:sldMk cId="2588509911" sldId="2147472198"/>
            <ac:spMk id="6" creationId="{C73B43AA-7E7F-C37A-7421-A090913ADA51}"/>
          </ac:spMkLst>
        </pc:spChg>
        <pc:extLst>
          <p:ext xmlns:p="http://schemas.openxmlformats.org/presentationml/2006/main" uri="{D6D511B9-2390-475A-947B-AFAB55BFBCF1}">
            <pc226:cmChg xmlns:pc226="http://schemas.microsoft.com/office/powerpoint/2022/06/main/command" chg="mod">
              <pc226:chgData name="Szilvia Sramko" userId="ea6f34b9-fe87-46d6-b158-703cc6b3cc9d" providerId="ADAL" clId="{61EA07F2-B98E-40FF-8E25-2E0E1965B0F1}" dt="2024-11-06T20:47:01.846" v="50"/>
              <pc2:cmMkLst xmlns:pc2="http://schemas.microsoft.com/office/powerpoint/2019/9/main/command">
                <pc:docMk/>
                <pc:sldMk cId="2588509911" sldId="2147472198"/>
                <pc2:cmMk id="{8F110312-E3A5-1347-AD19-763DB6A5C764}"/>
              </pc2:cmMkLst>
            </pc226:cmChg>
          </p:ext>
        </pc:extLst>
      </pc:sldChg>
      <pc:sldChg chg="del">
        <pc:chgData name="Szilvia Sramko" userId="ea6f34b9-fe87-46d6-b158-703cc6b3cc9d" providerId="ADAL" clId="{61EA07F2-B98E-40FF-8E25-2E0E1965B0F1}" dt="2024-11-06T16:13:27.827" v="2" actId="47"/>
        <pc:sldMkLst>
          <pc:docMk/>
          <pc:sldMk cId="2955668575" sldId="2147472199"/>
        </pc:sldMkLst>
      </pc:sldChg>
      <pc:sldChg chg="modSp mod">
        <pc:chgData name="Szilvia Sramko" userId="ea6f34b9-fe87-46d6-b158-703cc6b3cc9d" providerId="ADAL" clId="{61EA07F2-B98E-40FF-8E25-2E0E1965B0F1}" dt="2024-11-07T19:45:02.225" v="93" actId="207"/>
        <pc:sldMkLst>
          <pc:docMk/>
          <pc:sldMk cId="3296540618" sldId="2147472200"/>
        </pc:sldMkLst>
        <pc:spChg chg="mod">
          <ac:chgData name="Szilvia Sramko" userId="ea6f34b9-fe87-46d6-b158-703cc6b3cc9d" providerId="ADAL" clId="{61EA07F2-B98E-40FF-8E25-2E0E1965B0F1}" dt="2024-11-07T19:44:46.225" v="89" actId="207"/>
          <ac:spMkLst>
            <pc:docMk/>
            <pc:sldMk cId="3296540618" sldId="2147472200"/>
            <ac:spMk id="2" creationId="{DC5591B7-2990-701C-0C62-7A5E5F36E999}"/>
          </ac:spMkLst>
        </pc:spChg>
        <pc:spChg chg="mod">
          <ac:chgData name="Szilvia Sramko" userId="ea6f34b9-fe87-46d6-b158-703cc6b3cc9d" providerId="ADAL" clId="{61EA07F2-B98E-40FF-8E25-2E0E1965B0F1}" dt="2024-11-07T19:45:02.225" v="93" actId="207"/>
          <ac:spMkLst>
            <pc:docMk/>
            <pc:sldMk cId="3296540618" sldId="2147472200"/>
            <ac:spMk id="7" creationId="{7E8758C7-AA47-7618-28C5-FFCE139A1FE0}"/>
          </ac:spMkLst>
        </pc:spChg>
      </pc:sldChg>
      <pc:sldChg chg="add del mod modShow">
        <pc:chgData name="Szilvia Sramko" userId="ea6f34b9-fe87-46d6-b158-703cc6b3cc9d" providerId="ADAL" clId="{61EA07F2-B98E-40FF-8E25-2E0E1965B0F1}" dt="2024-11-07T11:49:46.115" v="58" actId="47"/>
        <pc:sldMkLst>
          <pc:docMk/>
          <pc:sldMk cId="531703410" sldId="2147472201"/>
        </pc:sldMkLst>
      </pc:sldChg>
      <pc:sldChg chg="modSp mod">
        <pc:chgData name="Szilvia Sramko" userId="ea6f34b9-fe87-46d6-b158-703cc6b3cc9d" providerId="ADAL" clId="{61EA07F2-B98E-40FF-8E25-2E0E1965B0F1}" dt="2024-11-07T11:52:56.932" v="67" actId="20577"/>
        <pc:sldMkLst>
          <pc:docMk/>
          <pc:sldMk cId="3411494752" sldId="2147472201"/>
        </pc:sldMkLst>
        <pc:spChg chg="mod">
          <ac:chgData name="Szilvia Sramko" userId="ea6f34b9-fe87-46d6-b158-703cc6b3cc9d" providerId="ADAL" clId="{61EA07F2-B98E-40FF-8E25-2E0E1965B0F1}" dt="2024-11-07T11:52:56.932" v="67" actId="20577"/>
          <ac:spMkLst>
            <pc:docMk/>
            <pc:sldMk cId="3411494752" sldId="2147472201"/>
            <ac:spMk id="3" creationId="{0388F833-8453-73BC-BCD6-3A0EDA4641E7}"/>
          </ac:spMkLst>
        </pc:spChg>
      </pc:sldChg>
      <pc:sldChg chg="modSp mod">
        <pc:chgData name="Szilvia Sramko" userId="ea6f34b9-fe87-46d6-b158-703cc6b3cc9d" providerId="ADAL" clId="{61EA07F2-B98E-40FF-8E25-2E0E1965B0F1}" dt="2024-11-07T19:45:42.885" v="100" actId="207"/>
        <pc:sldMkLst>
          <pc:docMk/>
          <pc:sldMk cId="1136032946" sldId="2147472202"/>
        </pc:sldMkLst>
        <pc:spChg chg="mod">
          <ac:chgData name="Szilvia Sramko" userId="ea6f34b9-fe87-46d6-b158-703cc6b3cc9d" providerId="ADAL" clId="{61EA07F2-B98E-40FF-8E25-2E0E1965B0F1}" dt="2024-11-07T19:45:42.885" v="100" actId="207"/>
          <ac:spMkLst>
            <pc:docMk/>
            <pc:sldMk cId="1136032946" sldId="2147472202"/>
            <ac:spMk id="2" creationId="{CB3F7F19-D893-58A0-0059-5587F027E9A2}"/>
          </ac:spMkLst>
        </pc:spChg>
      </pc:sldChg>
      <pc:sldChg chg="del">
        <pc:chgData name="Szilvia Sramko" userId="ea6f34b9-fe87-46d6-b158-703cc6b3cc9d" providerId="ADAL" clId="{61EA07F2-B98E-40FF-8E25-2E0E1965B0F1}" dt="2024-11-06T16:19:28.551" v="3" actId="47"/>
        <pc:sldMkLst>
          <pc:docMk/>
          <pc:sldMk cId="2435366629" sldId="2147472204"/>
        </pc:sldMkLst>
      </pc:sldChg>
    </pc:docChg>
  </pc:docChgLst>
  <pc:docChgLst>
    <pc:chgData name="Ken Siong" userId="f7679ae9-de6b-4f69-a967-87584c14b709" providerId="ADAL" clId="{0B0D754C-105A-4C63-BB69-9096F95D6A55}"/>
    <pc:docChg chg="custSel modSld">
      <pc:chgData name="Ken Siong" userId="f7679ae9-de6b-4f69-a967-87584c14b709" providerId="ADAL" clId="{0B0D754C-105A-4C63-BB69-9096F95D6A55}" dt="2024-11-07T14:55:12.504" v="200" actId="20577"/>
      <pc:docMkLst>
        <pc:docMk/>
      </pc:docMkLst>
      <pc:sldChg chg="modSp mod">
        <pc:chgData name="Ken Siong" userId="f7679ae9-de6b-4f69-a967-87584c14b709" providerId="ADAL" clId="{0B0D754C-105A-4C63-BB69-9096F95D6A55}" dt="2024-11-07T14:32:23.605" v="1" actId="20577"/>
        <pc:sldMkLst>
          <pc:docMk/>
          <pc:sldMk cId="3183727403" sldId="1033"/>
        </pc:sldMkLst>
        <pc:spChg chg="mod">
          <ac:chgData name="Ken Siong" userId="f7679ae9-de6b-4f69-a967-87584c14b709" providerId="ADAL" clId="{0B0D754C-105A-4C63-BB69-9096F95D6A55}" dt="2024-11-07T14:32:23.605" v="1" actId="20577"/>
          <ac:spMkLst>
            <pc:docMk/>
            <pc:sldMk cId="3183727403" sldId="1033"/>
            <ac:spMk id="9" creationId="{0BDFEC51-907A-4E51-7267-4172CE971075}"/>
          </ac:spMkLst>
        </pc:spChg>
      </pc:sldChg>
      <pc:sldChg chg="modSp mod modCm">
        <pc:chgData name="Ken Siong" userId="f7679ae9-de6b-4f69-a967-87584c14b709" providerId="ADAL" clId="{0B0D754C-105A-4C63-BB69-9096F95D6A55}" dt="2024-11-07T14:49:09.244" v="108" actId="13926"/>
        <pc:sldMkLst>
          <pc:docMk/>
          <pc:sldMk cId="106527792" sldId="2147472093"/>
        </pc:sldMkLst>
        <pc:spChg chg="mod">
          <ac:chgData name="Ken Siong" userId="f7679ae9-de6b-4f69-a967-87584c14b709" providerId="ADAL" clId="{0B0D754C-105A-4C63-BB69-9096F95D6A55}" dt="2024-11-07T14:46:46.211" v="50" actId="20577"/>
          <ac:spMkLst>
            <pc:docMk/>
            <pc:sldMk cId="106527792" sldId="2147472093"/>
            <ac:spMk id="8" creationId="{27248F3F-BDE1-AE79-B1A8-7B9E9160CF92}"/>
          </ac:spMkLst>
        </pc:spChg>
        <pc:spChg chg="mod">
          <ac:chgData name="Ken Siong" userId="f7679ae9-de6b-4f69-a967-87584c14b709" providerId="ADAL" clId="{0B0D754C-105A-4C63-BB69-9096F95D6A55}" dt="2024-11-07T14:48:47.097" v="101" actId="13926"/>
          <ac:spMkLst>
            <pc:docMk/>
            <pc:sldMk cId="106527792" sldId="2147472093"/>
            <ac:spMk id="17" creationId="{70F6C747-8D7D-810C-32F6-9480D7B978D7}"/>
          </ac:spMkLst>
        </pc:spChg>
        <pc:spChg chg="mod">
          <ac:chgData name="Ken Siong" userId="f7679ae9-de6b-4f69-a967-87584c14b709" providerId="ADAL" clId="{0B0D754C-105A-4C63-BB69-9096F95D6A55}" dt="2024-11-07T14:47:44.112" v="73" actId="13926"/>
          <ac:spMkLst>
            <pc:docMk/>
            <pc:sldMk cId="106527792" sldId="2147472093"/>
            <ac:spMk id="20" creationId="{31BC28DC-82ED-2936-4894-C15D668937FA}"/>
          </ac:spMkLst>
        </pc:spChg>
        <pc:spChg chg="mod">
          <ac:chgData name="Ken Siong" userId="f7679ae9-de6b-4f69-a967-87584c14b709" providerId="ADAL" clId="{0B0D754C-105A-4C63-BB69-9096F95D6A55}" dt="2024-11-07T14:49:09.244" v="108" actId="13926"/>
          <ac:spMkLst>
            <pc:docMk/>
            <pc:sldMk cId="106527792" sldId="2147472093"/>
            <ac:spMk id="26" creationId="{027715D2-9FBD-02E2-2172-87AE1B466EB3}"/>
          </ac:spMkLst>
        </pc:spChg>
        <pc:spChg chg="mod">
          <ac:chgData name="Ken Siong" userId="f7679ae9-de6b-4f69-a967-87584c14b709" providerId="ADAL" clId="{0B0D754C-105A-4C63-BB69-9096F95D6A55}" dt="2024-11-07T14:48:04.767" v="89" actId="13926"/>
          <ac:spMkLst>
            <pc:docMk/>
            <pc:sldMk cId="106527792" sldId="2147472093"/>
            <ac:spMk id="35" creationId="{9BB21E8E-B682-819D-4054-991AFEA24785}"/>
          </ac:spMkLst>
        </pc:spChg>
        <pc:extLst>
          <p:ext xmlns:p="http://schemas.openxmlformats.org/presentationml/2006/main" uri="{D6D511B9-2390-475A-947B-AFAB55BFBCF1}">
            <pc226:cmChg xmlns:pc226="http://schemas.microsoft.com/office/powerpoint/2022/06/main/command" chg="mod">
              <pc226:chgData name="Ken Siong" userId="f7679ae9-de6b-4f69-a967-87584c14b709" providerId="ADAL" clId="{0B0D754C-105A-4C63-BB69-9096F95D6A55}" dt="2024-11-07T14:47:01.385" v="53" actId="20577"/>
              <pc2:cmMkLst xmlns:pc2="http://schemas.microsoft.com/office/powerpoint/2019/9/main/command">
                <pc:docMk/>
                <pc:sldMk cId="106527792" sldId="2147472093"/>
                <pc2:cmMk id="{E568881C-8C22-4370-9431-BC6F5709C9E2}"/>
              </pc2:cmMkLst>
            </pc226:cmChg>
            <pc226:cmChg xmlns:pc226="http://schemas.microsoft.com/office/powerpoint/2022/06/main/command" chg="mod">
              <pc226:chgData name="Ken Siong" userId="f7679ae9-de6b-4f69-a967-87584c14b709" providerId="ADAL" clId="{0B0D754C-105A-4C63-BB69-9096F95D6A55}" dt="2024-11-07T14:47:01.385" v="53" actId="20577"/>
              <pc2:cmMkLst xmlns:pc2="http://schemas.microsoft.com/office/powerpoint/2019/9/main/command">
                <pc:docMk/>
                <pc:sldMk cId="106527792" sldId="2147472093"/>
                <pc2:cmMk id="{EDDE7494-BD8D-43BD-BD1E-38A2C7F9BF1D}"/>
              </pc2:cmMkLst>
            </pc226:cmChg>
            <pc226:cmChg xmlns:pc226="http://schemas.microsoft.com/office/powerpoint/2022/06/main/command" chg="mod">
              <pc226:chgData name="Ken Siong" userId="f7679ae9-de6b-4f69-a967-87584c14b709" providerId="ADAL" clId="{0B0D754C-105A-4C63-BB69-9096F95D6A55}" dt="2024-11-07T14:48:44.756" v="100" actId="20577"/>
              <pc2:cmMkLst xmlns:pc2="http://schemas.microsoft.com/office/powerpoint/2019/9/main/command">
                <pc:docMk/>
                <pc:sldMk cId="106527792" sldId="2147472093"/>
                <pc2:cmMk id="{D116E7B4-123C-4821-A6EC-97C8742A6900}"/>
              </pc2:cmMkLst>
            </pc226:cmChg>
          </p:ext>
        </pc:extLst>
      </pc:sldChg>
      <pc:sldChg chg="modSp mod">
        <pc:chgData name="Ken Siong" userId="f7679ae9-de6b-4f69-a967-87584c14b709" providerId="ADAL" clId="{0B0D754C-105A-4C63-BB69-9096F95D6A55}" dt="2024-11-07T14:50:57.186" v="147" actId="13926"/>
        <pc:sldMkLst>
          <pc:docMk/>
          <pc:sldMk cId="2588509911" sldId="2147472198"/>
        </pc:sldMkLst>
        <pc:spChg chg="mod">
          <ac:chgData name="Ken Siong" userId="f7679ae9-de6b-4f69-a967-87584c14b709" providerId="ADAL" clId="{0B0D754C-105A-4C63-BB69-9096F95D6A55}" dt="2024-11-07T14:50:57.186" v="147" actId="13926"/>
          <ac:spMkLst>
            <pc:docMk/>
            <pc:sldMk cId="2588509911" sldId="2147472198"/>
            <ac:spMk id="6" creationId="{C73B43AA-7E7F-C37A-7421-A090913ADA51}"/>
          </ac:spMkLst>
        </pc:spChg>
      </pc:sldChg>
      <pc:sldChg chg="modSp mod modCm">
        <pc:chgData name="Ken Siong" userId="f7679ae9-de6b-4f69-a967-87584c14b709" providerId="ADAL" clId="{0B0D754C-105A-4C63-BB69-9096F95D6A55}" dt="2024-11-07T14:50:11.503" v="144" actId="20577"/>
        <pc:sldMkLst>
          <pc:docMk/>
          <pc:sldMk cId="3296540618" sldId="2147472200"/>
        </pc:sldMkLst>
        <pc:spChg chg="mod">
          <ac:chgData name="Ken Siong" userId="f7679ae9-de6b-4f69-a967-87584c14b709" providerId="ADAL" clId="{0B0D754C-105A-4C63-BB69-9096F95D6A55}" dt="2024-11-07T14:50:11.503" v="144" actId="20577"/>
          <ac:spMkLst>
            <pc:docMk/>
            <pc:sldMk cId="3296540618" sldId="2147472200"/>
            <ac:spMk id="2" creationId="{DC5591B7-2990-701C-0C62-7A5E5F36E999}"/>
          </ac:spMkLst>
        </pc:spChg>
        <pc:spChg chg="mod">
          <ac:chgData name="Ken Siong" userId="f7679ae9-de6b-4f69-a967-87584c14b709" providerId="ADAL" clId="{0B0D754C-105A-4C63-BB69-9096F95D6A55}" dt="2024-11-07T14:45:48.952" v="23" actId="13926"/>
          <ac:spMkLst>
            <pc:docMk/>
            <pc:sldMk cId="3296540618" sldId="2147472200"/>
            <ac:spMk id="7" creationId="{7E8758C7-AA47-7618-28C5-FFCE139A1FE0}"/>
          </ac:spMkLst>
        </pc:spChg>
        <pc:extLst>
          <p:ext xmlns:p="http://schemas.openxmlformats.org/presentationml/2006/main" uri="{D6D511B9-2390-475A-947B-AFAB55BFBCF1}">
            <pc226:cmChg xmlns:pc226="http://schemas.microsoft.com/office/powerpoint/2022/06/main/command" chg="mod">
              <pc226:chgData name="Ken Siong" userId="f7679ae9-de6b-4f69-a967-87584c14b709" providerId="ADAL" clId="{0B0D754C-105A-4C63-BB69-9096F95D6A55}" dt="2024-11-07T14:50:11.503" v="144" actId="20577"/>
              <pc2:cmMkLst xmlns:pc2="http://schemas.microsoft.com/office/powerpoint/2019/9/main/command">
                <pc:docMk/>
                <pc:sldMk cId="3296540618" sldId="2147472200"/>
                <pc2:cmMk id="{F5FD34F1-EF78-4C68-BF7D-C1B3B37443EF}"/>
              </pc2:cmMkLst>
            </pc226:cmChg>
          </p:ext>
        </pc:extLst>
      </pc:sldChg>
      <pc:sldChg chg="modSp mod">
        <pc:chgData name="Ken Siong" userId="f7679ae9-de6b-4f69-a967-87584c14b709" providerId="ADAL" clId="{0B0D754C-105A-4C63-BB69-9096F95D6A55}" dt="2024-11-07T14:55:12.504" v="200" actId="20577"/>
        <pc:sldMkLst>
          <pc:docMk/>
          <pc:sldMk cId="1136032946" sldId="2147472202"/>
        </pc:sldMkLst>
        <pc:spChg chg="mod">
          <ac:chgData name="Ken Siong" userId="f7679ae9-de6b-4f69-a967-87584c14b709" providerId="ADAL" clId="{0B0D754C-105A-4C63-BB69-9096F95D6A55}" dt="2024-11-07T14:55:12.504" v="200" actId="20577"/>
          <ac:spMkLst>
            <pc:docMk/>
            <pc:sldMk cId="1136032946" sldId="2147472202"/>
            <ac:spMk id="2" creationId="{CB3F7F19-D893-58A0-0059-5587F027E9A2}"/>
          </ac:spMkLst>
        </pc:spChg>
      </pc:sldChg>
    </pc:docChg>
  </pc:docChgLst>
  <pc:docChgLst>
    <pc:chgData name="Szilvia Sramko" userId="S::szilviasramko@ethicsboard.org::ea6f34b9-fe87-46d6-b158-703cc6b3cc9d" providerId="AD" clId="Web-{06D596C1-02C5-FE44-EDC5-37CDE5E1F0D0}"/>
    <pc:docChg chg="modSld">
      <pc:chgData name="Szilvia Sramko" userId="S::szilviasramko@ethicsboard.org::ea6f34b9-fe87-46d6-b158-703cc6b3cc9d" providerId="AD" clId="Web-{06D596C1-02C5-FE44-EDC5-37CDE5E1F0D0}" dt="2024-11-07T12:56:41.942" v="0" actId="20577"/>
      <pc:docMkLst>
        <pc:docMk/>
      </pc:docMkLst>
      <pc:sldChg chg="modSp">
        <pc:chgData name="Szilvia Sramko" userId="S::szilviasramko@ethicsboard.org::ea6f34b9-fe87-46d6-b158-703cc6b3cc9d" providerId="AD" clId="Web-{06D596C1-02C5-FE44-EDC5-37CDE5E1F0D0}" dt="2024-11-07T12:56:41.942" v="0" actId="20577"/>
        <pc:sldMkLst>
          <pc:docMk/>
          <pc:sldMk cId="2588509911" sldId="2147472198"/>
        </pc:sldMkLst>
        <pc:spChg chg="mod">
          <ac:chgData name="Szilvia Sramko" userId="S::szilviasramko@ethicsboard.org::ea6f34b9-fe87-46d6-b158-703cc6b3cc9d" providerId="AD" clId="Web-{06D596C1-02C5-FE44-EDC5-37CDE5E1F0D0}" dt="2024-11-07T12:56:41.942" v="0" actId="20577"/>
          <ac:spMkLst>
            <pc:docMk/>
            <pc:sldMk cId="2588509911" sldId="2147472198"/>
            <ac:spMk id="5" creationId="{D0238631-3035-EFA8-3DE1-49FA141CDA1F}"/>
          </ac:spMkLst>
        </pc:spChg>
      </pc:sldChg>
    </pc:docChg>
  </pc:docChgLst>
  <pc:docChgLst>
    <pc:chgData name="Szilvia Sramko" userId="ea6f34b9-fe87-46d6-b158-703cc6b3cc9d" providerId="ADAL" clId="{0A7C0677-D564-4930-B8BA-34E89253F8BA}"/>
    <pc:docChg chg="custSel addSld modSld">
      <pc:chgData name="Szilvia Sramko" userId="ea6f34b9-fe87-46d6-b158-703cc6b3cc9d" providerId="ADAL" clId="{0A7C0677-D564-4930-B8BA-34E89253F8BA}" dt="2024-11-06T15:27:32.439" v="387" actId="20577"/>
      <pc:docMkLst>
        <pc:docMk/>
      </pc:docMkLst>
      <pc:sldChg chg="modSp mod">
        <pc:chgData name="Szilvia Sramko" userId="ea6f34b9-fe87-46d6-b158-703cc6b3cc9d" providerId="ADAL" clId="{0A7C0677-D564-4930-B8BA-34E89253F8BA}" dt="2024-11-06T15:17:49.704" v="85" actId="114"/>
        <pc:sldMkLst>
          <pc:docMk/>
          <pc:sldMk cId="2588509911" sldId="2147472198"/>
        </pc:sldMkLst>
        <pc:spChg chg="mod">
          <ac:chgData name="Szilvia Sramko" userId="ea6f34b9-fe87-46d6-b158-703cc6b3cc9d" providerId="ADAL" clId="{0A7C0677-D564-4930-B8BA-34E89253F8BA}" dt="2024-11-06T15:17:49.704" v="85" actId="114"/>
          <ac:spMkLst>
            <pc:docMk/>
            <pc:sldMk cId="2588509911" sldId="2147472198"/>
            <ac:spMk id="3" creationId="{76010217-B79E-2307-3D66-49ED389DB726}"/>
          </ac:spMkLst>
        </pc:spChg>
      </pc:sldChg>
      <pc:sldChg chg="modSp mod">
        <pc:chgData name="Szilvia Sramko" userId="ea6f34b9-fe87-46d6-b158-703cc6b3cc9d" providerId="ADAL" clId="{0A7C0677-D564-4930-B8BA-34E89253F8BA}" dt="2024-11-06T15:13:14.070" v="18" actId="20577"/>
        <pc:sldMkLst>
          <pc:docMk/>
          <pc:sldMk cId="2955668575" sldId="2147472199"/>
        </pc:sldMkLst>
        <pc:spChg chg="mod">
          <ac:chgData name="Szilvia Sramko" userId="ea6f34b9-fe87-46d6-b158-703cc6b3cc9d" providerId="ADAL" clId="{0A7C0677-D564-4930-B8BA-34E89253F8BA}" dt="2024-11-06T15:13:14.070" v="18" actId="20577"/>
          <ac:spMkLst>
            <pc:docMk/>
            <pc:sldMk cId="2955668575" sldId="2147472199"/>
            <ac:spMk id="2" creationId="{75DCB132-CEE3-7684-BC4B-35B91E8CB561}"/>
          </ac:spMkLst>
        </pc:spChg>
        <pc:spChg chg="mod">
          <ac:chgData name="Szilvia Sramko" userId="ea6f34b9-fe87-46d6-b158-703cc6b3cc9d" providerId="ADAL" clId="{0A7C0677-D564-4930-B8BA-34E89253F8BA}" dt="2024-11-06T15:10:36.863" v="4" actId="255"/>
          <ac:spMkLst>
            <pc:docMk/>
            <pc:sldMk cId="2955668575" sldId="2147472199"/>
            <ac:spMk id="3" creationId="{2A74B0DC-D9BB-68AB-5484-0B0C2363FDB5}"/>
          </ac:spMkLst>
        </pc:spChg>
      </pc:sldChg>
      <pc:sldChg chg="modSp mod">
        <pc:chgData name="Szilvia Sramko" userId="ea6f34b9-fe87-46d6-b158-703cc6b3cc9d" providerId="ADAL" clId="{0A7C0677-D564-4930-B8BA-34E89253F8BA}" dt="2024-11-06T15:16:48.794" v="76" actId="255"/>
        <pc:sldMkLst>
          <pc:docMk/>
          <pc:sldMk cId="3296540618" sldId="2147472200"/>
        </pc:sldMkLst>
        <pc:spChg chg="mod">
          <ac:chgData name="Szilvia Sramko" userId="ea6f34b9-fe87-46d6-b158-703cc6b3cc9d" providerId="ADAL" clId="{0A7C0677-D564-4930-B8BA-34E89253F8BA}" dt="2024-11-06T15:16:48.794" v="76" actId="255"/>
          <ac:spMkLst>
            <pc:docMk/>
            <pc:sldMk cId="3296540618" sldId="2147472200"/>
            <ac:spMk id="3" creationId="{8326AFC8-2C2C-FBCD-5956-655FB9D2D880}"/>
          </ac:spMkLst>
        </pc:spChg>
        <pc:spChg chg="mod">
          <ac:chgData name="Szilvia Sramko" userId="ea6f34b9-fe87-46d6-b158-703cc6b3cc9d" providerId="ADAL" clId="{0A7C0677-D564-4930-B8BA-34E89253F8BA}" dt="2024-11-06T15:16:34.610" v="75" actId="20577"/>
          <ac:spMkLst>
            <pc:docMk/>
            <pc:sldMk cId="3296540618" sldId="2147472200"/>
            <ac:spMk id="7" creationId="{7E8758C7-AA47-7618-28C5-FFCE139A1FE0}"/>
          </ac:spMkLst>
        </pc:spChg>
      </pc:sldChg>
      <pc:sldChg chg="modSp mod">
        <pc:chgData name="Szilvia Sramko" userId="ea6f34b9-fe87-46d6-b158-703cc6b3cc9d" providerId="ADAL" clId="{0A7C0677-D564-4930-B8BA-34E89253F8BA}" dt="2024-11-06T15:20:23.055" v="242" actId="114"/>
        <pc:sldMkLst>
          <pc:docMk/>
          <pc:sldMk cId="531703410" sldId="2147472201"/>
        </pc:sldMkLst>
        <pc:spChg chg="mod">
          <ac:chgData name="Szilvia Sramko" userId="ea6f34b9-fe87-46d6-b158-703cc6b3cc9d" providerId="ADAL" clId="{0A7C0677-D564-4930-B8BA-34E89253F8BA}" dt="2024-11-06T15:20:23.055" v="242" actId="114"/>
          <ac:spMkLst>
            <pc:docMk/>
            <pc:sldMk cId="531703410" sldId="2147472201"/>
            <ac:spMk id="3" creationId="{D4D2E3DB-234A-1670-4DEE-22E5095FBAB9}"/>
          </ac:spMkLst>
        </pc:spChg>
      </pc:sldChg>
      <pc:sldChg chg="addSp modSp mod">
        <pc:chgData name="Szilvia Sramko" userId="ea6f34b9-fe87-46d6-b158-703cc6b3cc9d" providerId="ADAL" clId="{0A7C0677-D564-4930-B8BA-34E89253F8BA}" dt="2024-11-06T15:22:02.478" v="274" actId="20577"/>
        <pc:sldMkLst>
          <pc:docMk/>
          <pc:sldMk cId="1136032946" sldId="2147472202"/>
        </pc:sldMkLst>
        <pc:spChg chg="mod">
          <ac:chgData name="Szilvia Sramko" userId="ea6f34b9-fe87-46d6-b158-703cc6b3cc9d" providerId="ADAL" clId="{0A7C0677-D564-4930-B8BA-34E89253F8BA}" dt="2024-11-06T15:09:45.390" v="1" actId="255"/>
          <ac:spMkLst>
            <pc:docMk/>
            <pc:sldMk cId="1136032946" sldId="2147472202"/>
            <ac:spMk id="4" creationId="{CDC76E66-DF36-7649-CBF7-BD374A3AB09D}"/>
          </ac:spMkLst>
        </pc:spChg>
        <pc:spChg chg="add mod">
          <ac:chgData name="Szilvia Sramko" userId="ea6f34b9-fe87-46d6-b158-703cc6b3cc9d" providerId="ADAL" clId="{0A7C0677-D564-4930-B8BA-34E89253F8BA}" dt="2024-11-06T15:22:02.478" v="274" actId="20577"/>
          <ac:spMkLst>
            <pc:docMk/>
            <pc:sldMk cId="1136032946" sldId="2147472202"/>
            <ac:spMk id="5" creationId="{41C3E87D-DB7F-3184-0F9B-D402E9793295}"/>
          </ac:spMkLst>
        </pc:spChg>
      </pc:sldChg>
      <pc:sldChg chg="addSp modSp mod">
        <pc:chgData name="Szilvia Sramko" userId="ea6f34b9-fe87-46d6-b158-703cc6b3cc9d" providerId="ADAL" clId="{0A7C0677-D564-4930-B8BA-34E89253F8BA}" dt="2024-11-06T15:27:32.439" v="387" actId="20577"/>
        <pc:sldMkLst>
          <pc:docMk/>
          <pc:sldMk cId="1772720132" sldId="2147472203"/>
        </pc:sldMkLst>
        <pc:spChg chg="mod">
          <ac:chgData name="Szilvia Sramko" userId="ea6f34b9-fe87-46d6-b158-703cc6b3cc9d" providerId="ADAL" clId="{0A7C0677-D564-4930-B8BA-34E89253F8BA}" dt="2024-11-06T15:09:55.131" v="2" actId="2711"/>
          <ac:spMkLst>
            <pc:docMk/>
            <pc:sldMk cId="1772720132" sldId="2147472203"/>
            <ac:spMk id="2" creationId="{245E4200-6A25-751E-F8DD-7D5F9022F447}"/>
          </ac:spMkLst>
        </pc:spChg>
        <pc:spChg chg="mod">
          <ac:chgData name="Szilvia Sramko" userId="ea6f34b9-fe87-46d6-b158-703cc6b3cc9d" providerId="ADAL" clId="{0A7C0677-D564-4930-B8BA-34E89253F8BA}" dt="2024-11-06T15:26:22.643" v="342" actId="114"/>
          <ac:spMkLst>
            <pc:docMk/>
            <pc:sldMk cId="1772720132" sldId="2147472203"/>
            <ac:spMk id="3" creationId="{5EDFF4FD-6605-61DF-B78A-3EE1847BA29A}"/>
          </ac:spMkLst>
        </pc:spChg>
        <pc:spChg chg="add mod">
          <ac:chgData name="Szilvia Sramko" userId="ea6f34b9-fe87-46d6-b158-703cc6b3cc9d" providerId="ADAL" clId="{0A7C0677-D564-4930-B8BA-34E89253F8BA}" dt="2024-11-06T15:27:32.439" v="387" actId="20577"/>
          <ac:spMkLst>
            <pc:docMk/>
            <pc:sldMk cId="1772720132" sldId="2147472203"/>
            <ac:spMk id="5" creationId="{DF62E4EF-E542-C8CF-2806-4A6C57955C6D}"/>
          </ac:spMkLst>
        </pc:spChg>
      </pc:sldChg>
      <pc:sldChg chg="modSp new mod">
        <pc:chgData name="Szilvia Sramko" userId="ea6f34b9-fe87-46d6-b158-703cc6b3cc9d" providerId="ADAL" clId="{0A7C0677-D564-4930-B8BA-34E89253F8BA}" dt="2024-11-06T15:10:57.111" v="14" actId="122"/>
        <pc:sldMkLst>
          <pc:docMk/>
          <pc:sldMk cId="2435366629" sldId="2147472204"/>
        </pc:sldMkLst>
        <pc:spChg chg="mod">
          <ac:chgData name="Szilvia Sramko" userId="ea6f34b9-fe87-46d6-b158-703cc6b3cc9d" providerId="ADAL" clId="{0A7C0677-D564-4930-B8BA-34E89253F8BA}" dt="2024-11-06T15:10:57.111" v="14" actId="122"/>
          <ac:spMkLst>
            <pc:docMk/>
            <pc:sldMk cId="2435366629" sldId="2147472204"/>
            <ac:spMk id="3" creationId="{189268B8-65D7-87FB-05D9-85D85E922E7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57B5AB-BAE8-4C54-91FB-F1F48E86848E}" type="datetimeFigureOut">
              <a:rPr lang="en-US" smtClean="0"/>
              <a:t>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B198B-A12D-4CC6-B111-E75F2FE63E19}" type="slidenum">
              <a:rPr lang="en-US" smtClean="0"/>
              <a:t>‹#›</a:t>
            </a:fld>
            <a:endParaRPr lang="en-US"/>
          </a:p>
        </p:txBody>
      </p:sp>
    </p:spTree>
    <p:extLst>
      <p:ext uri="{BB962C8B-B14F-4D97-AF65-F5344CB8AC3E}">
        <p14:creationId xmlns:p14="http://schemas.microsoft.com/office/powerpoint/2010/main" val="4231809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036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2</a:t>
            </a:fld>
            <a:endParaRPr lang="en-US"/>
          </a:p>
        </p:txBody>
      </p:sp>
    </p:spTree>
    <p:extLst>
      <p:ext uri="{BB962C8B-B14F-4D97-AF65-F5344CB8AC3E}">
        <p14:creationId xmlns:p14="http://schemas.microsoft.com/office/powerpoint/2010/main" val="2829031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29B198B-A12D-4CC6-B111-E75F2FE63E19}" type="slidenum">
              <a:rPr lang="en-US" smtClean="0"/>
              <a:t>6</a:t>
            </a:fld>
            <a:endParaRPr lang="en-US"/>
          </a:p>
        </p:txBody>
      </p:sp>
    </p:spTree>
    <p:extLst>
      <p:ext uri="{BB962C8B-B14F-4D97-AF65-F5344CB8AC3E}">
        <p14:creationId xmlns:p14="http://schemas.microsoft.com/office/powerpoint/2010/main" val="2383154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 Independence with respect to financial interests and loans and guarantees; apply “know or have reason to believe” principle with respect to other relationships or circumstances</a:t>
            </a:r>
          </a:p>
          <a:p>
            <a:pPr marL="0" indent="0">
              <a:buFont typeface="Arial" panose="020B0604020202020204" pitchFamily="34" charset="0"/>
              <a:buNone/>
            </a:pPr>
            <a:r>
              <a:rPr lang="en-US"/>
              <a:t>** However, independence still required of the network from the client (including GC)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8520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 Independence still required of the network from the client (including GC)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7151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Independence still required of GSAT within, or engaged by, the network from the client (including GC)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8084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Independence still required of GSAT within, or engaged by, the network from the client (including GC)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9B198B-A12D-4CC6-B111-E75F2FE63E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0987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173339768"/>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8BD913FC-D6C4-474B-BEC3-20A7C90F1DA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903101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6" name="Date Placeholder 1">
            <a:extLst>
              <a:ext uri="{FF2B5EF4-FFF2-40B4-BE49-F238E27FC236}">
                <a16:creationId xmlns:a16="http://schemas.microsoft.com/office/drawing/2014/main" id="{95E097B0-D8B6-4346-91B0-4BE20D36C54A}"/>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625781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1">
            <a:extLst>
              <a:ext uri="{FF2B5EF4-FFF2-40B4-BE49-F238E27FC236}">
                <a16:creationId xmlns:a16="http://schemas.microsoft.com/office/drawing/2014/main" id="{3AE22D9D-C76B-4F48-B505-9DF24301A50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05601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
        <p:nvSpPr>
          <p:cNvPr id="6" name="Date Placeholder 1">
            <a:extLst>
              <a:ext uri="{FF2B5EF4-FFF2-40B4-BE49-F238E27FC236}">
                <a16:creationId xmlns:a16="http://schemas.microsoft.com/office/drawing/2014/main" id="{FDE90F65-7415-4A58-BE67-2C328156EED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15702218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9" name="Date Placeholder 1">
            <a:extLst>
              <a:ext uri="{FF2B5EF4-FFF2-40B4-BE49-F238E27FC236}">
                <a16:creationId xmlns:a16="http://schemas.microsoft.com/office/drawing/2014/main" id="{C75AAC36-2757-41CF-A5A3-F8A025C5199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4655700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08036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443285127"/>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3477064"/>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17422948"/>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6880716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41696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268195789"/>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954448488"/>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7845533"/>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17906777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4688018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39165859"/>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11/7/2024</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413146655"/>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980627483"/>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547608"/>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38447879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2212086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96699328"/>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260891095"/>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231080347"/>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54996943"/>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001487272"/>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903666482"/>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27501394"/>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566171976"/>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166393791"/>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79539928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055266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03428389"/>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849889668"/>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5655672"/>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146981534"/>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2425025619"/>
      </p:ext>
    </p:extLst>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806596851"/>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610749673"/>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89070741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95443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4B093A2-D31E-4192-8C62-B9B3D28AA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3780"/>
            <a:ext cx="12188394" cy="4596040"/>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
        <p:nvSpPr>
          <p:cNvPr id="11" name="Date Placeholder 1">
            <a:extLst>
              <a:ext uri="{FF2B5EF4-FFF2-40B4-BE49-F238E27FC236}">
                <a16:creationId xmlns:a16="http://schemas.microsoft.com/office/drawing/2014/main" id="{25578729-1C93-4622-86BB-EE7476AD65D6}"/>
              </a:ext>
            </a:extLst>
          </p:cNvPr>
          <p:cNvSpPr>
            <a:spLocks noGrp="1"/>
          </p:cNvSpPr>
          <p:nvPr>
            <p:ph type="dt" sz="half" idx="10"/>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45827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0" name="Date Placeholder 1">
            <a:extLst>
              <a:ext uri="{FF2B5EF4-FFF2-40B4-BE49-F238E27FC236}">
                <a16:creationId xmlns:a16="http://schemas.microsoft.com/office/drawing/2014/main" id="{663EEACD-64CA-40D1-834E-AB3253B317A3}"/>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3961578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7" name="Date Placeholder 1">
            <a:extLst>
              <a:ext uri="{FF2B5EF4-FFF2-40B4-BE49-F238E27FC236}">
                <a16:creationId xmlns:a16="http://schemas.microsoft.com/office/drawing/2014/main" id="{A996CC18-9887-4CB0-BBB9-C1E0C45558F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260637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5" name="Date Placeholder 1">
            <a:extLst>
              <a:ext uri="{FF2B5EF4-FFF2-40B4-BE49-F238E27FC236}">
                <a16:creationId xmlns:a16="http://schemas.microsoft.com/office/drawing/2014/main" id="{F4157D76-9913-4018-9CEF-6C78578717D5}"/>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604586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Date Placeholder 1">
            <a:extLst>
              <a:ext uri="{FF2B5EF4-FFF2-40B4-BE49-F238E27FC236}">
                <a16:creationId xmlns:a16="http://schemas.microsoft.com/office/drawing/2014/main" id="{354AF71A-080A-43CA-98A3-96406FBFD548}"/>
              </a:ext>
            </a:extLst>
          </p:cNvPr>
          <p:cNvSpPr>
            <a:spLocks noGrp="1"/>
          </p:cNvSpPr>
          <p:nvPr>
            <p:ph type="dt" sz="half" idx="2"/>
          </p:nvPr>
        </p:nvSpPr>
        <p:spPr>
          <a:xfrm>
            <a:off x="838200" y="6356350"/>
            <a:ext cx="2743200" cy="365125"/>
          </a:xfrm>
          <a:prstGeom prst="rect">
            <a:avLst/>
          </a:prstGeom>
        </p:spPr>
        <p:txBody>
          <a:bodyPr/>
          <a:lstStyle>
            <a:lvl1pPr>
              <a:defRPr>
                <a:solidFill>
                  <a:srgbClr val="838383"/>
                </a:solidFill>
              </a:defRPr>
            </a:lvl1pPr>
          </a:lstStyle>
          <a:p>
            <a:r>
              <a:rPr lang="en-CA"/>
              <a:t>Date</a:t>
            </a:r>
            <a:endParaRPr lang="en-US"/>
          </a:p>
        </p:txBody>
      </p:sp>
    </p:spTree>
    <p:extLst>
      <p:ext uri="{BB962C8B-B14F-4D97-AF65-F5344CB8AC3E}">
        <p14:creationId xmlns:p14="http://schemas.microsoft.com/office/powerpoint/2010/main" val="258643619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221051454"/>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11/7/2024</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85178917"/>
      </p:ext>
    </p:extLst>
  </p:cSld>
  <p:clrMap bg1="lt1" tx1="dk1" bg2="lt2" tx2="dk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 id="2147484207" r:id="rId15"/>
    <p:sldLayoutId id="2147484208" r:id="rId16"/>
    <p:sldLayoutId id="2147484209" r:id="rId17"/>
    <p:sldLayoutId id="2147484210"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ethicsboard.org/publications/login/69882" TargetMode="Externa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3DDC28-FE5A-682A-7463-6EC9CCB2D99C}"/>
              </a:ext>
            </a:extLst>
          </p:cNvPr>
          <p:cNvSpPr>
            <a:spLocks noGrp="1"/>
          </p:cNvSpPr>
          <p:nvPr>
            <p:ph type="body" sz="quarter" idx="12"/>
          </p:nvPr>
        </p:nvSpPr>
        <p:spPr>
          <a:xfrm>
            <a:off x="343933" y="1495989"/>
            <a:ext cx="9680911" cy="1686626"/>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a:ln>
                  <a:noFill/>
                </a:ln>
                <a:solidFill>
                  <a:srgbClr val="0B5494"/>
                </a:solidFill>
                <a:effectLst/>
                <a:uLnTx/>
                <a:uFillTx/>
                <a:latin typeface="Arial" panose="020B0604020202020204"/>
                <a:ea typeface="+mn-ea"/>
                <a:cs typeface="Arial" panose="020B0604020202020204" pitchFamily="34" charset="0"/>
              </a:rPr>
              <a:t>Sustainability – Workstream 1</a:t>
            </a:r>
          </a:p>
        </p:txBody>
      </p:sp>
      <p:sp>
        <p:nvSpPr>
          <p:cNvPr id="9" name="Text Placeholder 1">
            <a:extLst>
              <a:ext uri="{FF2B5EF4-FFF2-40B4-BE49-F238E27FC236}">
                <a16:creationId xmlns:a16="http://schemas.microsoft.com/office/drawing/2014/main" id="{0BDFEC51-907A-4E51-7267-4172CE971075}"/>
              </a:ext>
            </a:extLst>
          </p:cNvPr>
          <p:cNvSpPr txBox="1">
            <a:spLocks/>
          </p:cNvSpPr>
          <p:nvPr/>
        </p:nvSpPr>
        <p:spPr>
          <a:xfrm>
            <a:off x="765860" y="4914900"/>
            <a:ext cx="9510084" cy="1745959"/>
          </a:xfrm>
          <a:prstGeom prst="rect">
            <a:avLst/>
          </a:prstGeom>
          <a:solidFill>
            <a:srgbClr val="062A49">
              <a:alpha val="40000"/>
            </a:srgbClr>
          </a:solidFill>
        </p:spPr>
        <p:txBody>
          <a:bodyPr vert="horz" lIns="91440" tIns="45720" rIns="91440" bIns="45720" rtlCol="0" anchor="t">
            <a:no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chemeClr val="bg1"/>
                </a:solidFill>
                <a:latin typeface="Product Sans Light" panose="020B03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2400">
                <a:solidFill>
                  <a:srgbClr val="FFFFFF"/>
                </a:solidFill>
                <a:latin typeface="Arial" panose="020B0604020202020204"/>
                <a:cs typeface="Arial"/>
              </a:rPr>
              <a:t>Mark Babington, Workstream 1 Chair and IESBA Member</a:t>
            </a:r>
          </a:p>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endParaRPr lang="en-US" sz="2000">
              <a:solidFill>
                <a:srgbClr val="FFFFFF"/>
              </a:solidFill>
              <a:latin typeface="Arial" panose="020B0604020202020204"/>
              <a:cs typeface="Arial"/>
            </a:endParaRPr>
          </a:p>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endParaRPr lang="en-US" sz="2000">
              <a:solidFill>
                <a:srgbClr val="FFFFFF"/>
              </a:solidFill>
              <a:latin typeface="Arial" panose="020B0604020202020204"/>
              <a:cs typeface="Arial"/>
            </a:endParaRPr>
          </a:p>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r>
              <a:rPr lang="en-US" sz="2000">
                <a:solidFill>
                  <a:srgbClr val="FFFFFF"/>
                </a:solidFill>
                <a:latin typeface="Arial" panose="020B0604020202020204"/>
                <a:cs typeface="Arial"/>
              </a:rPr>
              <a:t>8 November, 2024 – IESBA Virtual Meeting</a:t>
            </a:r>
            <a:endParaRPr kumimoji="0" lang="en-US" sz="2000" b="0" i="0" u="none" strike="noStrike" kern="1200" cap="none" spc="0" normalizeH="0" baseline="0" noProof="0">
              <a:ln>
                <a:noFill/>
              </a:ln>
              <a:solidFill>
                <a:srgbClr val="FFFFFF"/>
              </a:solidFill>
              <a:effectLst/>
              <a:uLnTx/>
              <a:uFillTx/>
              <a:latin typeface="Arial" panose="020B0604020202020204"/>
              <a:ea typeface="+mn-ea"/>
              <a:cs typeface="Arial"/>
            </a:endParaRPr>
          </a:p>
        </p:txBody>
      </p:sp>
      <p:sp>
        <p:nvSpPr>
          <p:cNvPr id="10" name="Text Placeholder 2">
            <a:extLst>
              <a:ext uri="{FF2B5EF4-FFF2-40B4-BE49-F238E27FC236}">
                <a16:creationId xmlns:a16="http://schemas.microsoft.com/office/drawing/2014/main" id="{5842C7FA-9A28-9E21-0ADE-1EACF5F6CE40}"/>
              </a:ext>
            </a:extLst>
          </p:cNvPr>
          <p:cNvSpPr txBox="1">
            <a:spLocks/>
          </p:cNvSpPr>
          <p:nvPr/>
        </p:nvSpPr>
        <p:spPr>
          <a:xfrm>
            <a:off x="765860" y="3281365"/>
            <a:ext cx="9906901" cy="1179867"/>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30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7" name="Text Placeholder 3">
            <a:extLst>
              <a:ext uri="{FF2B5EF4-FFF2-40B4-BE49-F238E27FC236}">
                <a16:creationId xmlns:a16="http://schemas.microsoft.com/office/drawing/2014/main" id="{F6025909-A1EF-4A27-FD52-92086DD2C3C7}"/>
              </a:ext>
            </a:extLst>
          </p:cNvPr>
          <p:cNvSpPr txBox="1">
            <a:spLocks/>
          </p:cNvSpPr>
          <p:nvPr/>
        </p:nvSpPr>
        <p:spPr>
          <a:xfrm>
            <a:off x="576347" y="3429000"/>
            <a:ext cx="10096414" cy="884596"/>
          </a:xfrm>
          <a:prstGeom prst="rect">
            <a:avLst/>
          </a:prstGeom>
          <a:noFill/>
        </p:spPr>
        <p:txBody>
          <a:bodyPr vert="horz" lIns="91440" tIns="45720" rIns="91440" bIns="45720" rtlCol="0" anchor="b">
            <a:normAutofit/>
          </a:bodyPr>
          <a:lstStyle>
            <a:lvl1pPr marL="0" indent="0" algn="l" defTabSz="914400" rtl="0" eaLnBrk="1" latinLnBrk="0" hangingPunct="1">
              <a:lnSpc>
                <a:spcPct val="100000"/>
              </a:lnSpc>
              <a:spcBef>
                <a:spcPts val="1000"/>
              </a:spcBef>
              <a:buFont typeface="Arial" panose="020B0604020202020204" pitchFamily="34" charset="0"/>
              <a:buNone/>
              <a:defRPr sz="6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3200">
                <a:solidFill>
                  <a:schemeClr val="bg1"/>
                </a:solidFill>
                <a:latin typeface="Arial" panose="020B0604020202020204"/>
                <a:cs typeface="Arial" panose="020B0604020202020204" pitchFamily="34" charset="0"/>
              </a:rPr>
              <a:t>Updated Sections 5405 and 5406 </a:t>
            </a:r>
          </a:p>
        </p:txBody>
      </p:sp>
    </p:spTree>
    <p:extLst>
      <p:ext uri="{BB962C8B-B14F-4D97-AF65-F5344CB8AC3E}">
        <p14:creationId xmlns:p14="http://schemas.microsoft.com/office/powerpoint/2010/main" val="318372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F6A008-B2EF-D702-7C5D-C19C6C89F5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ECE6850E-371D-9EE3-DB4C-33BA46789D33}"/>
              </a:ext>
            </a:extLst>
          </p:cNvPr>
          <p:cNvSpPr/>
          <p:nvPr/>
        </p:nvSpPr>
        <p:spPr>
          <a:xfrm>
            <a:off x="1026569" y="124440"/>
            <a:ext cx="10886656" cy="586406"/>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Q1. </a:t>
            </a:r>
            <a:r>
              <a:rPr kumimoji="0" lang="en-US" sz="1800" b="0" i="0" u="none" strike="noStrike" kern="1200" cap="none" spc="0" normalizeH="0" baseline="0" noProof="0">
                <a:ln>
                  <a:noFill/>
                </a:ln>
                <a:solidFill>
                  <a:srgbClr val="0B5494"/>
                </a:solidFill>
                <a:effectLst/>
                <a:uLnTx/>
                <a:uFillTx/>
                <a:latin typeface="Arial" panose="020B0604020202020204"/>
                <a:ea typeface="+mn-ea"/>
                <a:cs typeface="+mn-cs"/>
              </a:rPr>
              <a:t>Can the (group) firm be sufficiently and appropriately involved in the assurance work? </a:t>
            </a:r>
          </a:p>
        </p:txBody>
      </p:sp>
      <p:sp>
        <p:nvSpPr>
          <p:cNvPr id="6" name="Rectangle: Rounded Corners 5">
            <a:extLst>
              <a:ext uri="{FF2B5EF4-FFF2-40B4-BE49-F238E27FC236}">
                <a16:creationId xmlns:a16="http://schemas.microsoft.com/office/drawing/2014/main" id="{066A70A7-067A-DD3F-1151-B770B97F14A4}"/>
              </a:ext>
            </a:extLst>
          </p:cNvPr>
          <p:cNvSpPr/>
          <p:nvPr/>
        </p:nvSpPr>
        <p:spPr>
          <a:xfrm>
            <a:off x="6046980" y="1365109"/>
            <a:ext cx="3935059" cy="967334"/>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Q2</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the assurance work performed at the client (including GC) or a VCC?</a:t>
            </a:r>
          </a:p>
        </p:txBody>
      </p:sp>
      <p:sp>
        <p:nvSpPr>
          <p:cNvPr id="18" name="Rectangle 17">
            <a:extLst>
              <a:ext uri="{FF2B5EF4-FFF2-40B4-BE49-F238E27FC236}">
                <a16:creationId xmlns:a16="http://schemas.microsoft.com/office/drawing/2014/main" id="{57CB3B2F-9359-A9BA-0D35-00EE9A7398AE}"/>
              </a:ext>
            </a:extLst>
          </p:cNvPr>
          <p:cNvSpPr/>
          <p:nvPr/>
        </p:nvSpPr>
        <p:spPr>
          <a:xfrm>
            <a:off x="3211058" y="789478"/>
            <a:ext cx="2360707" cy="46837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AA55"/>
                </a:solidFill>
                <a:effectLst/>
                <a:uLnTx/>
                <a:uFillTx/>
                <a:latin typeface="Arial" panose="020B0604020202020204"/>
                <a:ea typeface="+mn-ea"/>
                <a:cs typeface="+mn-cs"/>
              </a:rPr>
              <a:t>Yes</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a:t>
            </a:r>
            <a:r>
              <a:rPr kumimoji="0" lang="en-US" sz="1800" b="1" i="0" u="none" strike="noStrike" kern="1200" cap="none" spc="0" normalizeH="0" baseline="0" noProof="0">
                <a:ln>
                  <a:noFill/>
                </a:ln>
                <a:solidFill>
                  <a:srgbClr val="E65722"/>
                </a:solidFill>
                <a:effectLst/>
                <a:uLnTx/>
                <a:uFillTx/>
                <a:latin typeface="Arial" panose="020B0604020202020204"/>
                <a:ea typeface="+mn-ea"/>
                <a:cs typeface="+mn-cs"/>
              </a:rPr>
              <a:t> </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Section 5405</a:t>
            </a:r>
          </a:p>
        </p:txBody>
      </p:sp>
      <p:sp>
        <p:nvSpPr>
          <p:cNvPr id="19" name="Rectangle 18">
            <a:extLst>
              <a:ext uri="{FF2B5EF4-FFF2-40B4-BE49-F238E27FC236}">
                <a16:creationId xmlns:a16="http://schemas.microsoft.com/office/drawing/2014/main" id="{B969BDCD-C180-E8FD-4638-DF9F8687CEB7}"/>
              </a:ext>
            </a:extLst>
          </p:cNvPr>
          <p:cNvSpPr/>
          <p:nvPr/>
        </p:nvSpPr>
        <p:spPr>
          <a:xfrm>
            <a:off x="6626815" y="798164"/>
            <a:ext cx="2507531" cy="46837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panose="020B0604020202020204"/>
                <a:ea typeface="+mn-ea"/>
                <a:cs typeface="+mn-cs"/>
              </a:rPr>
              <a:t>No</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5406</a:t>
            </a:r>
          </a:p>
        </p:txBody>
      </p:sp>
      <p:sp>
        <p:nvSpPr>
          <p:cNvPr id="32" name="Rectangle 31">
            <a:extLst>
              <a:ext uri="{FF2B5EF4-FFF2-40B4-BE49-F238E27FC236}">
                <a16:creationId xmlns:a16="http://schemas.microsoft.com/office/drawing/2014/main" id="{35CAEB54-C0CF-692F-63D1-5CC82B51355F}"/>
              </a:ext>
            </a:extLst>
          </p:cNvPr>
          <p:cNvSpPr/>
          <p:nvPr/>
        </p:nvSpPr>
        <p:spPr>
          <a:xfrm>
            <a:off x="6080523" y="2529190"/>
            <a:ext cx="1881286" cy="712904"/>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Client (Including GC)</a:t>
            </a:r>
          </a:p>
        </p:txBody>
      </p:sp>
      <p:sp>
        <p:nvSpPr>
          <p:cNvPr id="33" name="Rectangle 32">
            <a:extLst>
              <a:ext uri="{FF2B5EF4-FFF2-40B4-BE49-F238E27FC236}">
                <a16:creationId xmlns:a16="http://schemas.microsoft.com/office/drawing/2014/main" id="{FCC41C58-ADF8-9DF2-5ABB-4872C1FA96CE}"/>
              </a:ext>
            </a:extLst>
          </p:cNvPr>
          <p:cNvSpPr/>
          <p:nvPr/>
        </p:nvSpPr>
        <p:spPr>
          <a:xfrm>
            <a:off x="8154281" y="2520950"/>
            <a:ext cx="1827758" cy="712904"/>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Value Chain Component </a:t>
            </a:r>
          </a:p>
        </p:txBody>
      </p:sp>
      <p:sp>
        <p:nvSpPr>
          <p:cNvPr id="35" name="TextBox 34">
            <a:extLst>
              <a:ext uri="{FF2B5EF4-FFF2-40B4-BE49-F238E27FC236}">
                <a16:creationId xmlns:a16="http://schemas.microsoft.com/office/drawing/2014/main" id="{6406E910-EDF8-4770-0009-EFF660662D81}"/>
              </a:ext>
            </a:extLst>
          </p:cNvPr>
          <p:cNvSpPr txBox="1"/>
          <p:nvPr/>
        </p:nvSpPr>
        <p:spPr>
          <a:xfrm>
            <a:off x="6155528" y="3371995"/>
            <a:ext cx="1881284" cy="3116858"/>
          </a:xfrm>
          <a:prstGeom prst="rect">
            <a:avLst/>
          </a:prstGeom>
        </p:spPr>
        <p:txBody>
          <a:bodyPr vert="horz" wrap="square" lIns="91440" tIns="45720" rIns="91440" bIns="45720" rtlCol="0" anchor="t">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Request confirmation of independence of AP (and individuals from AP performing the assurance work) from the entity where AP performs assurance work**</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R5406.5 and R5406.6</a:t>
            </a:r>
          </a:p>
        </p:txBody>
      </p:sp>
      <p:sp>
        <p:nvSpPr>
          <p:cNvPr id="36" name="TextBox 35">
            <a:extLst>
              <a:ext uri="{FF2B5EF4-FFF2-40B4-BE49-F238E27FC236}">
                <a16:creationId xmlns:a16="http://schemas.microsoft.com/office/drawing/2014/main" id="{F03CD3B7-A63E-E17A-F9FB-05E70497C6CC}"/>
              </a:ext>
            </a:extLst>
          </p:cNvPr>
          <p:cNvSpPr txBox="1"/>
          <p:nvPr/>
        </p:nvSpPr>
        <p:spPr>
          <a:xfrm>
            <a:off x="8252261" y="3398344"/>
            <a:ext cx="2393367" cy="2400290"/>
          </a:xfrm>
          <a:prstGeom prst="rect">
            <a:avLst/>
          </a:prstGeom>
        </p:spPr>
        <p:txBody>
          <a:bodyPr vert="horz" wrap="square" lIns="91440" tIns="45720" rIns="91440" bIns="45720" rtlCol="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Be satisfied that AP is independent from the VCC (e.g. by statement in public report issued by AP or request confirmation from AP)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Para. R5406.7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(independence not required of the network from the VCC)**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endParaRPr>
          </a:p>
        </p:txBody>
      </p:sp>
      <p:sp>
        <p:nvSpPr>
          <p:cNvPr id="3" name="Rectangle: Rounded Corners 2">
            <a:extLst>
              <a:ext uri="{FF2B5EF4-FFF2-40B4-BE49-F238E27FC236}">
                <a16:creationId xmlns:a16="http://schemas.microsoft.com/office/drawing/2014/main" id="{C6273B62-DCE1-C8DA-A7F8-0821776DD0B9}"/>
              </a:ext>
            </a:extLst>
          </p:cNvPr>
          <p:cNvSpPr/>
          <p:nvPr/>
        </p:nvSpPr>
        <p:spPr>
          <a:xfrm>
            <a:off x="2132825" y="1573067"/>
            <a:ext cx="1702354" cy="693740"/>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Previous Slide</a:t>
            </a:r>
            <a:endParaRPr kumimoji="0" lang="en-US" sz="16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7" name="Arrow: Bent-Up 6">
            <a:extLst>
              <a:ext uri="{FF2B5EF4-FFF2-40B4-BE49-F238E27FC236}">
                <a16:creationId xmlns:a16="http://schemas.microsoft.com/office/drawing/2014/main" id="{24D6996F-20D4-5192-B183-7678508D51E0}"/>
              </a:ext>
            </a:extLst>
          </p:cNvPr>
          <p:cNvSpPr/>
          <p:nvPr/>
        </p:nvSpPr>
        <p:spPr>
          <a:xfrm rot="5400000" flipV="1">
            <a:off x="3754551" y="1376425"/>
            <a:ext cx="834703" cy="628843"/>
          </a:xfrm>
          <a:prstGeom prst="bentUpArrow">
            <a:avLst>
              <a:gd name="adj1" fmla="val 25000"/>
              <a:gd name="adj2" fmla="val 21894"/>
              <a:gd name="adj3" fmla="val 35814"/>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5" name="TextBox 4">
            <a:extLst>
              <a:ext uri="{FF2B5EF4-FFF2-40B4-BE49-F238E27FC236}">
                <a16:creationId xmlns:a16="http://schemas.microsoft.com/office/drawing/2014/main" id="{8712659F-BD7A-1A51-9341-AC008D7B5F5B}"/>
              </a:ext>
            </a:extLst>
          </p:cNvPr>
          <p:cNvSpPr txBox="1"/>
          <p:nvPr/>
        </p:nvSpPr>
        <p:spPr>
          <a:xfrm>
            <a:off x="177340" y="124439"/>
            <a:ext cx="628843" cy="3670802"/>
          </a:xfrm>
          <a:prstGeom prst="rect">
            <a:avLst/>
          </a:prstGeom>
          <a:solidFill>
            <a:schemeClr val="bg1">
              <a:lumMod val="85000"/>
            </a:schemeClr>
          </a:solidFill>
          <a:effectLst>
            <a:outerShdw blurRad="50800" dist="38100" dir="2700000" algn="tl" rotWithShape="0">
              <a:prstClr val="black">
                <a:alpha val="40000"/>
              </a:prstClr>
            </a:outerShdw>
          </a:effectLst>
        </p:spPr>
        <p:txBody>
          <a:bodyPr vert="vert270" wrap="square" lIns="91440" tIns="45720" rIns="91440" bIns="45720" rtlCol="0" anchor="b">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B5494"/>
                </a:solidFill>
                <a:effectLst/>
                <a:uLnTx/>
                <a:uFillTx/>
                <a:latin typeface="Arial" panose="020B0604020202020204"/>
                <a:ea typeface="+mn-ea"/>
                <a:cs typeface="+mn-cs"/>
              </a:rPr>
              <a:t>Independence of Firms</a:t>
            </a:r>
          </a:p>
        </p:txBody>
      </p:sp>
    </p:spTree>
    <p:extLst>
      <p:ext uri="{BB962C8B-B14F-4D97-AF65-F5344CB8AC3E}">
        <p14:creationId xmlns:p14="http://schemas.microsoft.com/office/powerpoint/2010/main" val="2598178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F6A008-B2EF-D702-7C5D-C19C6C89F5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ECE6850E-371D-9EE3-DB4C-33BA46789D33}"/>
              </a:ext>
            </a:extLst>
          </p:cNvPr>
          <p:cNvSpPr/>
          <p:nvPr/>
        </p:nvSpPr>
        <p:spPr>
          <a:xfrm>
            <a:off x="1640263" y="134859"/>
            <a:ext cx="10296049" cy="586406"/>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Q1 </a:t>
            </a:r>
            <a:r>
              <a:rPr kumimoji="0" lang="en-US" sz="1800" b="0" i="0" u="none" strike="noStrike" kern="1200" cap="none" spc="0" normalizeH="0" baseline="0" noProof="0">
                <a:ln>
                  <a:noFill/>
                </a:ln>
                <a:solidFill>
                  <a:srgbClr val="0B5494"/>
                </a:solidFill>
                <a:effectLst/>
                <a:uLnTx/>
                <a:uFillTx/>
                <a:latin typeface="Arial" panose="020B0604020202020204"/>
                <a:ea typeface="+mn-ea"/>
                <a:cs typeface="+mn-cs"/>
              </a:rPr>
              <a:t>Can the (group) firm be sufficiently and appropriately involved in the assurance work?</a:t>
            </a:r>
          </a:p>
        </p:txBody>
      </p:sp>
      <p:sp>
        <p:nvSpPr>
          <p:cNvPr id="5" name="Rectangle: Rounded Corners 4">
            <a:extLst>
              <a:ext uri="{FF2B5EF4-FFF2-40B4-BE49-F238E27FC236}">
                <a16:creationId xmlns:a16="http://schemas.microsoft.com/office/drawing/2014/main" id="{9CD25865-E618-D904-5CC4-6426932D9D53}"/>
              </a:ext>
            </a:extLst>
          </p:cNvPr>
          <p:cNvSpPr/>
          <p:nvPr/>
        </p:nvSpPr>
        <p:spPr>
          <a:xfrm>
            <a:off x="2194577" y="1291452"/>
            <a:ext cx="6530835" cy="725482"/>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Q2</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a:t>
            </a:r>
            <a:r>
              <a:rPr kumimoji="0" lang="en-US" sz="1600" b="0" i="0" u="none" strike="noStrike" kern="1200" cap="none" spc="0" normalizeH="0" baseline="0" noProof="0" err="1">
                <a:ln>
                  <a:noFill/>
                </a:ln>
                <a:solidFill>
                  <a:srgbClr val="0B5494"/>
                </a:solidFill>
                <a:effectLst/>
                <a:uLnTx/>
                <a:uFillTx/>
                <a:latin typeface="Arial" panose="020B0604020202020204"/>
                <a:ea typeface="+mn-ea"/>
                <a:cs typeface="+mn-cs"/>
              </a:rPr>
              <a:t>th</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e assurance work performed at the client (including GC) or a VCC?</a:t>
            </a:r>
          </a:p>
        </p:txBody>
      </p:sp>
      <p:sp>
        <p:nvSpPr>
          <p:cNvPr id="10" name="Rectangle: Rounded Corners 9">
            <a:extLst>
              <a:ext uri="{FF2B5EF4-FFF2-40B4-BE49-F238E27FC236}">
                <a16:creationId xmlns:a16="http://schemas.microsoft.com/office/drawing/2014/main" id="{01745907-9F0F-C7A7-3F38-DFFD043FB870}"/>
              </a:ext>
            </a:extLst>
          </p:cNvPr>
          <p:cNvSpPr/>
          <p:nvPr/>
        </p:nvSpPr>
        <p:spPr>
          <a:xfrm>
            <a:off x="1981891" y="2833367"/>
            <a:ext cx="3057942" cy="1018755"/>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Q3</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the assurance work performed by the firm or a CP within the network?</a:t>
            </a:r>
          </a:p>
        </p:txBody>
      </p:sp>
      <p:sp>
        <p:nvSpPr>
          <p:cNvPr id="14" name="Rectangle: Rounded Corners 13">
            <a:extLst>
              <a:ext uri="{FF2B5EF4-FFF2-40B4-BE49-F238E27FC236}">
                <a16:creationId xmlns:a16="http://schemas.microsoft.com/office/drawing/2014/main" id="{DDE489E5-CC6B-CC1A-9B59-6F8DC3035C13}"/>
              </a:ext>
            </a:extLst>
          </p:cNvPr>
          <p:cNvSpPr/>
          <p:nvPr/>
        </p:nvSpPr>
        <p:spPr>
          <a:xfrm>
            <a:off x="5740217" y="2787921"/>
            <a:ext cx="3057942" cy="1064750"/>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Q3</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the assurance work performed by the firm or CP within the network?</a:t>
            </a:r>
          </a:p>
        </p:txBody>
      </p:sp>
      <p:sp>
        <p:nvSpPr>
          <p:cNvPr id="18" name="Rectangle 17">
            <a:extLst>
              <a:ext uri="{FF2B5EF4-FFF2-40B4-BE49-F238E27FC236}">
                <a16:creationId xmlns:a16="http://schemas.microsoft.com/office/drawing/2014/main" id="{57CB3B2F-9359-A9BA-0D35-00EE9A7398AE}"/>
              </a:ext>
            </a:extLst>
          </p:cNvPr>
          <p:cNvSpPr/>
          <p:nvPr/>
        </p:nvSpPr>
        <p:spPr>
          <a:xfrm>
            <a:off x="4666546" y="794834"/>
            <a:ext cx="2445271" cy="401705"/>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B050"/>
                </a:solidFill>
                <a:effectLst/>
                <a:uLnTx/>
                <a:uFillTx/>
                <a:latin typeface="Arial" panose="020B0604020202020204"/>
                <a:ea typeface="+mn-ea"/>
                <a:cs typeface="+mn-cs"/>
              </a:rPr>
              <a:t>Yes</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5405</a:t>
            </a:r>
          </a:p>
        </p:txBody>
      </p:sp>
      <p:sp>
        <p:nvSpPr>
          <p:cNvPr id="19" name="Rectangle 18">
            <a:extLst>
              <a:ext uri="{FF2B5EF4-FFF2-40B4-BE49-F238E27FC236}">
                <a16:creationId xmlns:a16="http://schemas.microsoft.com/office/drawing/2014/main" id="{B969BDCD-C180-E8FD-4638-DF9F8687CEB7}"/>
              </a:ext>
            </a:extLst>
          </p:cNvPr>
          <p:cNvSpPr/>
          <p:nvPr/>
        </p:nvSpPr>
        <p:spPr>
          <a:xfrm>
            <a:off x="8842348" y="788911"/>
            <a:ext cx="2441704" cy="468379"/>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panose="020B0604020202020204"/>
                <a:ea typeface="+mn-ea"/>
                <a:cs typeface="+mn-cs"/>
              </a:rPr>
              <a:t>No</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5406</a:t>
            </a:r>
          </a:p>
        </p:txBody>
      </p:sp>
      <p:sp>
        <p:nvSpPr>
          <p:cNvPr id="21" name="Rectangle 20">
            <a:extLst>
              <a:ext uri="{FF2B5EF4-FFF2-40B4-BE49-F238E27FC236}">
                <a16:creationId xmlns:a16="http://schemas.microsoft.com/office/drawing/2014/main" id="{32205C10-F8D9-99AA-FC88-6B1BA090B356}"/>
              </a:ext>
            </a:extLst>
          </p:cNvPr>
          <p:cNvSpPr/>
          <p:nvPr/>
        </p:nvSpPr>
        <p:spPr>
          <a:xfrm>
            <a:off x="2233412" y="2132879"/>
            <a:ext cx="2533471" cy="58640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Client (Including GC) </a:t>
            </a:r>
          </a:p>
        </p:txBody>
      </p:sp>
      <p:sp>
        <p:nvSpPr>
          <p:cNvPr id="24" name="Rectangle 23">
            <a:extLst>
              <a:ext uri="{FF2B5EF4-FFF2-40B4-BE49-F238E27FC236}">
                <a16:creationId xmlns:a16="http://schemas.microsoft.com/office/drawing/2014/main" id="{AB02DF19-1A6A-C5F1-08C7-9A2230A0F54F}"/>
              </a:ext>
            </a:extLst>
          </p:cNvPr>
          <p:cNvSpPr/>
          <p:nvPr/>
        </p:nvSpPr>
        <p:spPr>
          <a:xfrm>
            <a:off x="5988679" y="2113534"/>
            <a:ext cx="2453377" cy="58640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Value Chain Component </a:t>
            </a:r>
          </a:p>
        </p:txBody>
      </p:sp>
      <p:sp>
        <p:nvSpPr>
          <p:cNvPr id="25" name="Rectangle 24">
            <a:extLst>
              <a:ext uri="{FF2B5EF4-FFF2-40B4-BE49-F238E27FC236}">
                <a16:creationId xmlns:a16="http://schemas.microsoft.com/office/drawing/2014/main" id="{52DBB561-9B0A-AF8A-35B0-1FE044E65A43}"/>
              </a:ext>
            </a:extLst>
          </p:cNvPr>
          <p:cNvSpPr/>
          <p:nvPr/>
        </p:nvSpPr>
        <p:spPr>
          <a:xfrm>
            <a:off x="1319731" y="3944672"/>
            <a:ext cx="1749691" cy="561232"/>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Within Network</a:t>
            </a:r>
          </a:p>
        </p:txBody>
      </p:sp>
      <p:sp>
        <p:nvSpPr>
          <p:cNvPr id="27" name="Rectangle 26">
            <a:extLst>
              <a:ext uri="{FF2B5EF4-FFF2-40B4-BE49-F238E27FC236}">
                <a16:creationId xmlns:a16="http://schemas.microsoft.com/office/drawing/2014/main" id="{01199CCA-67DE-4A20-AE57-0F9BF5A6B870}"/>
              </a:ext>
            </a:extLst>
          </p:cNvPr>
          <p:cNvSpPr/>
          <p:nvPr/>
        </p:nvSpPr>
        <p:spPr>
          <a:xfrm>
            <a:off x="3429598" y="3940652"/>
            <a:ext cx="1749691" cy="561232"/>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Outside Network</a:t>
            </a:r>
          </a:p>
        </p:txBody>
      </p:sp>
      <p:sp>
        <p:nvSpPr>
          <p:cNvPr id="29" name="Rectangle 28">
            <a:extLst>
              <a:ext uri="{FF2B5EF4-FFF2-40B4-BE49-F238E27FC236}">
                <a16:creationId xmlns:a16="http://schemas.microsoft.com/office/drawing/2014/main" id="{D69F863E-CF9E-6EAD-0E7F-9ACC63D26E79}"/>
              </a:ext>
            </a:extLst>
          </p:cNvPr>
          <p:cNvSpPr/>
          <p:nvPr/>
        </p:nvSpPr>
        <p:spPr>
          <a:xfrm>
            <a:off x="5567295" y="3940652"/>
            <a:ext cx="1700262" cy="569062"/>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Within Network</a:t>
            </a:r>
          </a:p>
        </p:txBody>
      </p:sp>
      <p:sp>
        <p:nvSpPr>
          <p:cNvPr id="31" name="Rectangle 30">
            <a:extLst>
              <a:ext uri="{FF2B5EF4-FFF2-40B4-BE49-F238E27FC236}">
                <a16:creationId xmlns:a16="http://schemas.microsoft.com/office/drawing/2014/main" id="{13E4CC99-AEF4-8470-954D-1C71C3060973}"/>
              </a:ext>
            </a:extLst>
          </p:cNvPr>
          <p:cNvSpPr/>
          <p:nvPr/>
        </p:nvSpPr>
        <p:spPr>
          <a:xfrm>
            <a:off x="7465245" y="3940652"/>
            <a:ext cx="1700262" cy="561232"/>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Outside Network</a:t>
            </a:r>
          </a:p>
        </p:txBody>
      </p:sp>
      <p:sp>
        <p:nvSpPr>
          <p:cNvPr id="37" name="TextBox 36">
            <a:extLst>
              <a:ext uri="{FF2B5EF4-FFF2-40B4-BE49-F238E27FC236}">
                <a16:creationId xmlns:a16="http://schemas.microsoft.com/office/drawing/2014/main" id="{B00A48D4-D6B0-8894-4098-1FD622DAAEDE}"/>
              </a:ext>
            </a:extLst>
          </p:cNvPr>
          <p:cNvSpPr txBox="1"/>
          <p:nvPr/>
        </p:nvSpPr>
        <p:spPr>
          <a:xfrm>
            <a:off x="1318214" y="4583731"/>
            <a:ext cx="1881284" cy="1721441"/>
          </a:xfrm>
          <a:prstGeom prst="rect">
            <a:avLst/>
          </a:prstGeom>
        </p:spPr>
        <p:txBody>
          <a:bodyPr vert="horz" wrap="square" lIns="91440" tIns="45720" rIns="91440" bIns="45720" rtlCol="0" anchor="t">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0C0"/>
                </a:solidFill>
                <a:effectLst/>
                <a:uLnTx/>
                <a:uFillTx/>
                <a:latin typeface="Arial" panose="020B0604020202020204"/>
                <a:ea typeface="+mn-ea"/>
                <a:cs typeface="+mn-cs"/>
              </a:rPr>
              <a:t>Independence of GSAT within, or engaged by, the network from the client (including GC)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070C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0000"/>
              </a:solidFill>
              <a:effectLst/>
              <a:uLnTx/>
              <a:uFillTx/>
              <a:latin typeface="Arial" panose="020B0604020202020204"/>
              <a:ea typeface="+mn-ea"/>
              <a:cs typeface="+mn-cs"/>
            </a:endParaRPr>
          </a:p>
        </p:txBody>
      </p:sp>
      <p:sp>
        <p:nvSpPr>
          <p:cNvPr id="38" name="TextBox 37">
            <a:extLst>
              <a:ext uri="{FF2B5EF4-FFF2-40B4-BE49-F238E27FC236}">
                <a16:creationId xmlns:a16="http://schemas.microsoft.com/office/drawing/2014/main" id="{68156D92-CF35-D54A-E356-68D24E61CDD4}"/>
              </a:ext>
            </a:extLst>
          </p:cNvPr>
          <p:cNvSpPr txBox="1"/>
          <p:nvPr/>
        </p:nvSpPr>
        <p:spPr>
          <a:xfrm>
            <a:off x="3328013" y="4553184"/>
            <a:ext cx="2135629" cy="2129796"/>
          </a:xfrm>
          <a:prstGeom prst="rect">
            <a:avLst/>
          </a:prstGeom>
        </p:spPr>
        <p:txBody>
          <a:bodyPr vert="horz" wrap="square" lIns="91440" tIns="45720" rIns="91440" bIns="45720" rtlCol="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0C0"/>
                </a:solidFill>
                <a:effectLst/>
                <a:uLnTx/>
                <a:uFillTx/>
                <a:latin typeface="Arial" panose="020B0604020202020204"/>
                <a:ea typeface="+mn-ea"/>
                <a:cs typeface="+mn-cs"/>
              </a:rPr>
              <a:t>Independence of GSAT within, or engaged by, CP outside of network from GC, parent entity on which group firm is reporting, and chain of control in between*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R5405.6-8</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a:ln>
                <a:noFill/>
              </a:ln>
              <a:solidFill>
                <a:srgbClr val="FF0000"/>
              </a:solidFill>
              <a:effectLst/>
              <a:uLnTx/>
              <a:uFillTx/>
              <a:latin typeface="Arial" panose="020B0604020202020204"/>
              <a:ea typeface="+mn-ea"/>
              <a:cs typeface="+mn-cs"/>
            </a:endParaRPr>
          </a:p>
        </p:txBody>
      </p:sp>
      <p:sp>
        <p:nvSpPr>
          <p:cNvPr id="39" name="TextBox 38">
            <a:extLst>
              <a:ext uri="{FF2B5EF4-FFF2-40B4-BE49-F238E27FC236}">
                <a16:creationId xmlns:a16="http://schemas.microsoft.com/office/drawing/2014/main" id="{B917CBEA-0312-0629-B08B-BC747D10F0ED}"/>
              </a:ext>
            </a:extLst>
          </p:cNvPr>
          <p:cNvSpPr txBox="1"/>
          <p:nvPr/>
        </p:nvSpPr>
        <p:spPr>
          <a:xfrm>
            <a:off x="5528179" y="4545280"/>
            <a:ext cx="1823831" cy="1517481"/>
          </a:xfrm>
          <a:prstGeom prst="rect">
            <a:avLst/>
          </a:prstGeom>
        </p:spPr>
        <p:txBody>
          <a:bodyPr vert="horz" wrap="square" lIns="91440" tIns="45720" rIns="91440" bIns="45720" rtlCol="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0070C0"/>
                </a:solidFill>
                <a:effectLst/>
                <a:uLnTx/>
                <a:uFillTx/>
                <a:latin typeface="Arial" panose="020B0604020202020204"/>
                <a:ea typeface="+mn-ea"/>
                <a:cs typeface="+mn-cs"/>
              </a:rPr>
              <a:t>Independence of GSAT within, or engaged by, group firm or CP, as applicable, from VCC*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R5405.30</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a:ln>
                <a:noFill/>
              </a:ln>
              <a:solidFill>
                <a:srgbClr val="FF0000"/>
              </a:solidFill>
              <a:effectLst/>
              <a:uLnTx/>
              <a:uFillTx/>
              <a:latin typeface="Arial" panose="020B0604020202020204"/>
              <a:ea typeface="+mn-ea"/>
              <a:cs typeface="Arial"/>
            </a:endParaRPr>
          </a:p>
        </p:txBody>
      </p:sp>
      <p:sp>
        <p:nvSpPr>
          <p:cNvPr id="40" name="TextBox 39">
            <a:extLst>
              <a:ext uri="{FF2B5EF4-FFF2-40B4-BE49-F238E27FC236}">
                <a16:creationId xmlns:a16="http://schemas.microsoft.com/office/drawing/2014/main" id="{4C38EC87-C63D-33C4-EFAD-1DE95FE62EAE}"/>
              </a:ext>
            </a:extLst>
          </p:cNvPr>
          <p:cNvSpPr txBox="1"/>
          <p:nvPr/>
        </p:nvSpPr>
        <p:spPr>
          <a:xfrm>
            <a:off x="7430703" y="4550676"/>
            <a:ext cx="1933061" cy="1208294"/>
          </a:xfrm>
          <a:prstGeom prst="rect">
            <a:avLst/>
          </a:prstGeom>
        </p:spPr>
        <p:txBody>
          <a:bodyPr vert="horz" wrap="square" lIns="91440" tIns="45720" rIns="91440" bIns="45720" rtlCol="0" anchor="t">
            <a:noAutofit/>
          </a:bodyPr>
          <a:lstStyle>
            <a:defPPr>
              <a:defRPr lang="en-US"/>
            </a:defPPr>
            <a:lvl1pPr>
              <a:defRPr sz="1600">
                <a:solidFill>
                  <a:srgbClr val="0B5494"/>
                </a:solidFill>
                <a:latin typeface="+mj-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0070C0"/>
                </a:solidFill>
                <a:effectLst/>
                <a:uLnTx/>
                <a:uFillTx/>
                <a:latin typeface="Arial" panose="020B0604020202020204"/>
                <a:ea typeface="+mn-ea"/>
                <a:cs typeface="+mn-cs"/>
              </a:rPr>
              <a:t>Independence of GSAT within, or engaged by, CP outside of network from VCC*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R5405.31</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a:ln>
                <a:noFill/>
              </a:ln>
              <a:solidFill>
                <a:srgbClr val="FF0000"/>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500" b="0" i="0" u="none" strike="noStrike" kern="1200" cap="none" spc="0" normalizeH="0" baseline="0" noProof="0">
              <a:ln>
                <a:noFill/>
              </a:ln>
              <a:solidFill>
                <a:srgbClr val="0070C0"/>
              </a:solidFill>
              <a:effectLst/>
              <a:uLnTx/>
              <a:uFillTx/>
              <a:latin typeface="Arial" panose="020B0604020202020204"/>
              <a:ea typeface="+mn-ea"/>
              <a:cs typeface="Arial"/>
            </a:endParaRPr>
          </a:p>
        </p:txBody>
      </p:sp>
      <p:sp>
        <p:nvSpPr>
          <p:cNvPr id="3" name="TextBox 2">
            <a:extLst>
              <a:ext uri="{FF2B5EF4-FFF2-40B4-BE49-F238E27FC236}">
                <a16:creationId xmlns:a16="http://schemas.microsoft.com/office/drawing/2014/main" id="{78F31948-41CE-217E-D48C-CC4628656752}"/>
              </a:ext>
            </a:extLst>
          </p:cNvPr>
          <p:cNvSpPr txBox="1"/>
          <p:nvPr/>
        </p:nvSpPr>
        <p:spPr>
          <a:xfrm>
            <a:off x="238090" y="74910"/>
            <a:ext cx="826819" cy="3823487"/>
          </a:xfrm>
          <a:prstGeom prst="rect">
            <a:avLst/>
          </a:prstGeom>
          <a:solidFill>
            <a:schemeClr val="bg1">
              <a:lumMod val="85000"/>
            </a:schemeClr>
          </a:solidFill>
          <a:effectLst>
            <a:outerShdw blurRad="50800" dist="38100" dir="2700000" algn="tl" rotWithShape="0">
              <a:prstClr val="black">
                <a:alpha val="40000"/>
              </a:prstClr>
            </a:outerShdw>
          </a:effectLst>
        </p:spPr>
        <p:txBody>
          <a:bodyPr vert="vert270" wrap="square" lIns="91440" tIns="45720" rIns="91440" bIns="45720" rtlCol="0"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B5494"/>
                </a:solidFill>
                <a:effectLst/>
                <a:uLnTx/>
                <a:uFillTx/>
                <a:latin typeface="Arial" panose="020B0604020202020204"/>
                <a:ea typeface="+mn-ea"/>
                <a:cs typeface="+mn-cs"/>
              </a:rPr>
              <a:t>Independence of Group Members (GSAT)</a:t>
            </a:r>
          </a:p>
        </p:txBody>
      </p:sp>
      <p:sp>
        <p:nvSpPr>
          <p:cNvPr id="7" name="Rectangle: Rounded Corners 6">
            <a:extLst>
              <a:ext uri="{FF2B5EF4-FFF2-40B4-BE49-F238E27FC236}">
                <a16:creationId xmlns:a16="http://schemas.microsoft.com/office/drawing/2014/main" id="{3832CE4D-A1CB-FC75-49A7-CE9A5D34873C}"/>
              </a:ext>
            </a:extLst>
          </p:cNvPr>
          <p:cNvSpPr/>
          <p:nvPr/>
        </p:nvSpPr>
        <p:spPr>
          <a:xfrm>
            <a:off x="10597868" y="1590316"/>
            <a:ext cx="1407641" cy="693740"/>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Next Slide</a:t>
            </a:r>
            <a:endParaRPr kumimoji="0" lang="en-US" sz="16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9" name="Arrow: Bent-Up 8">
            <a:extLst>
              <a:ext uri="{FF2B5EF4-FFF2-40B4-BE49-F238E27FC236}">
                <a16:creationId xmlns:a16="http://schemas.microsoft.com/office/drawing/2014/main" id="{98003C58-875C-2B4B-F62B-62B5E0C27D63}"/>
              </a:ext>
            </a:extLst>
          </p:cNvPr>
          <p:cNvSpPr/>
          <p:nvPr/>
        </p:nvSpPr>
        <p:spPr>
          <a:xfrm rot="5400000">
            <a:off x="9883020" y="1396294"/>
            <a:ext cx="787807" cy="559268"/>
          </a:xfrm>
          <a:prstGeom prst="bentUpArrow">
            <a:avLst/>
          </a:prstGeom>
          <a:solidFill>
            <a:schemeClr val="accent3">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1086121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F6A008-B2EF-D702-7C5D-C19C6C89F5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6" name="Rectangle: Rounded Corners 5">
            <a:extLst>
              <a:ext uri="{FF2B5EF4-FFF2-40B4-BE49-F238E27FC236}">
                <a16:creationId xmlns:a16="http://schemas.microsoft.com/office/drawing/2014/main" id="{066A70A7-067A-DD3F-1151-B770B97F14A4}"/>
              </a:ext>
            </a:extLst>
          </p:cNvPr>
          <p:cNvSpPr/>
          <p:nvPr/>
        </p:nvSpPr>
        <p:spPr>
          <a:xfrm>
            <a:off x="6122618" y="1442710"/>
            <a:ext cx="3935059" cy="940986"/>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Q2</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the assurance work performed at the client (including GC) or a VCC?</a:t>
            </a:r>
          </a:p>
        </p:txBody>
      </p:sp>
      <p:sp>
        <p:nvSpPr>
          <p:cNvPr id="32" name="Rectangle 31">
            <a:extLst>
              <a:ext uri="{FF2B5EF4-FFF2-40B4-BE49-F238E27FC236}">
                <a16:creationId xmlns:a16="http://schemas.microsoft.com/office/drawing/2014/main" id="{35CAEB54-C0CF-692F-63D1-5CC82B51355F}"/>
              </a:ext>
            </a:extLst>
          </p:cNvPr>
          <p:cNvSpPr/>
          <p:nvPr/>
        </p:nvSpPr>
        <p:spPr>
          <a:xfrm>
            <a:off x="6156161" y="2529190"/>
            <a:ext cx="1881286" cy="58640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panose="020B0604020202020204"/>
                <a:ea typeface="+mn-ea"/>
                <a:cs typeface="+mn-cs"/>
              </a:rPr>
              <a:t>Client (Including GC)</a:t>
            </a:r>
          </a:p>
        </p:txBody>
      </p:sp>
      <p:sp>
        <p:nvSpPr>
          <p:cNvPr id="33" name="Rectangle 32">
            <a:extLst>
              <a:ext uri="{FF2B5EF4-FFF2-40B4-BE49-F238E27FC236}">
                <a16:creationId xmlns:a16="http://schemas.microsoft.com/office/drawing/2014/main" id="{FCC41C58-ADF8-9DF2-5ABB-4872C1FA96CE}"/>
              </a:ext>
            </a:extLst>
          </p:cNvPr>
          <p:cNvSpPr/>
          <p:nvPr/>
        </p:nvSpPr>
        <p:spPr>
          <a:xfrm>
            <a:off x="8229919" y="2520950"/>
            <a:ext cx="1827758" cy="58640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panose="020B0604020202020204"/>
                <a:ea typeface="+mn-ea"/>
                <a:cs typeface="+mn-cs"/>
              </a:rPr>
              <a:t>Value Chain Component </a:t>
            </a:r>
          </a:p>
        </p:txBody>
      </p:sp>
      <p:sp>
        <p:nvSpPr>
          <p:cNvPr id="35" name="TextBox 34">
            <a:extLst>
              <a:ext uri="{FF2B5EF4-FFF2-40B4-BE49-F238E27FC236}">
                <a16:creationId xmlns:a16="http://schemas.microsoft.com/office/drawing/2014/main" id="{6406E910-EDF8-4770-0009-EFF660662D81}"/>
              </a:ext>
            </a:extLst>
          </p:cNvPr>
          <p:cNvSpPr txBox="1"/>
          <p:nvPr/>
        </p:nvSpPr>
        <p:spPr>
          <a:xfrm>
            <a:off x="6164390" y="3371996"/>
            <a:ext cx="1999024" cy="2984354"/>
          </a:xfrm>
          <a:prstGeom prst="rect">
            <a:avLst/>
          </a:prstGeom>
        </p:spPr>
        <p:txBody>
          <a:bodyPr vert="horz" wrap="square" lIns="91440" tIns="45720" rIns="91440" bIns="45720" rtlCol="0" anchor="t">
            <a:normAutofit/>
          </a:body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en-US" sz="1600" b="0" i="0" u="none" strike="noStrike" kern="1200" cap="none" spc="0" normalizeH="0" baseline="0" noProof="0">
                <a:ln>
                  <a:noFill/>
                </a:ln>
                <a:solidFill>
                  <a:srgbClr val="0070C0"/>
                </a:solidFill>
                <a:effectLst/>
                <a:uLnTx/>
                <a:uFillTx/>
                <a:latin typeface="Arial" panose="020B0604020202020204"/>
                <a:ea typeface="+mn-ea"/>
                <a:cs typeface="+mn-cs"/>
              </a:rPr>
              <a:t>Request confirmation of independence of AP (and individuals from AP performing the assurance work) from the entity where AP performs assurance work*</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R5406.5 and R5406.6</a:t>
            </a:r>
          </a:p>
          <a:p>
            <a:pPr marL="0" marR="0" lvl="0" indent="0" algn="l" defTabSz="914400" rtl="0" eaLnBrk="1" fontAlgn="auto" latinLnBrk="0" hangingPunct="1">
              <a:lnSpc>
                <a:spcPts val="18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70C0"/>
              </a:solidFill>
              <a:effectLst/>
              <a:uLnTx/>
              <a:uFillTx/>
              <a:latin typeface="Arial" panose="020B0604020202020204"/>
              <a:ea typeface="+mn-ea"/>
              <a:cs typeface="+mn-cs"/>
            </a:endParaRPr>
          </a:p>
        </p:txBody>
      </p:sp>
      <p:sp>
        <p:nvSpPr>
          <p:cNvPr id="36" name="TextBox 35">
            <a:extLst>
              <a:ext uri="{FF2B5EF4-FFF2-40B4-BE49-F238E27FC236}">
                <a16:creationId xmlns:a16="http://schemas.microsoft.com/office/drawing/2014/main" id="{F03CD3B7-A63E-E17A-F9FB-05E70497C6CC}"/>
              </a:ext>
            </a:extLst>
          </p:cNvPr>
          <p:cNvSpPr txBox="1"/>
          <p:nvPr/>
        </p:nvSpPr>
        <p:spPr>
          <a:xfrm>
            <a:off x="8229919" y="3371996"/>
            <a:ext cx="2354496" cy="3323131"/>
          </a:xfrm>
          <a:prstGeom prst="rect">
            <a:avLst/>
          </a:prstGeom>
        </p:spPr>
        <p:txBody>
          <a:bodyPr vert="horz" wrap="square" lIns="91440" tIns="45720" rIns="91440" bIns="45720" rtlCol="0" anchor="t">
            <a:normAutofit lnSpcReduction="10000"/>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70C0"/>
                </a:solidFill>
                <a:effectLst/>
                <a:uLnTx/>
                <a:uFillTx/>
                <a:latin typeface="Arial" panose="020B0604020202020204"/>
                <a:ea typeface="+mn-ea"/>
                <a:cs typeface="+mn-cs"/>
              </a:rPr>
              <a:t>Be satisfied that AP is independent from the VCC* (e.g. by statement in public report issued by AP or request confirmation from AP)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Para. R5406.7</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noProof="0">
              <a:ln>
                <a:noFill/>
              </a:ln>
              <a:solidFill>
                <a:srgbClr val="0070C0"/>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0070C0"/>
                </a:solidFill>
                <a:effectLst/>
                <a:uLnTx/>
                <a:uFillTx/>
                <a:latin typeface="Arial" panose="020B0604020202020204"/>
                <a:ea typeface="+mn-ea"/>
                <a:cs typeface="+mn-cs"/>
              </a:rPr>
              <a:t>(no specific requirements regarding individuals from AP performing the assurance work)</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600" b="0" i="1" u="none" strike="noStrike" kern="1200" cap="none" spc="0" normalizeH="0" baseline="0" noProof="0">
              <a:ln>
                <a:noFill/>
              </a:ln>
              <a:solidFill>
                <a:srgbClr val="0070C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600" b="0" i="1" u="none" strike="noStrike" kern="1200" cap="none" spc="0" normalizeH="0" baseline="0" noProof="0">
              <a:ln>
                <a:noFill/>
              </a:ln>
              <a:solidFill>
                <a:srgbClr val="0070C0"/>
              </a:solidFill>
              <a:effectLst/>
              <a:uLnTx/>
              <a:uFillTx/>
              <a:latin typeface="Arial" panose="020B0604020202020204"/>
              <a:ea typeface="+mn-ea"/>
              <a:cs typeface="Arial"/>
            </a:endParaRPr>
          </a:p>
        </p:txBody>
      </p:sp>
      <p:sp>
        <p:nvSpPr>
          <p:cNvPr id="5" name="TextBox 4">
            <a:extLst>
              <a:ext uri="{FF2B5EF4-FFF2-40B4-BE49-F238E27FC236}">
                <a16:creationId xmlns:a16="http://schemas.microsoft.com/office/drawing/2014/main" id="{3897CAEA-53B9-25C0-7B1F-C787AAED0830}"/>
              </a:ext>
            </a:extLst>
          </p:cNvPr>
          <p:cNvSpPr txBox="1"/>
          <p:nvPr/>
        </p:nvSpPr>
        <p:spPr>
          <a:xfrm>
            <a:off x="238090" y="74910"/>
            <a:ext cx="826819" cy="3823487"/>
          </a:xfrm>
          <a:prstGeom prst="rect">
            <a:avLst/>
          </a:prstGeom>
          <a:solidFill>
            <a:schemeClr val="bg1">
              <a:lumMod val="85000"/>
            </a:schemeClr>
          </a:solidFill>
          <a:effectLst>
            <a:outerShdw blurRad="50800" dist="38100" dir="2700000" algn="tl" rotWithShape="0">
              <a:prstClr val="black">
                <a:alpha val="40000"/>
              </a:prstClr>
            </a:outerShdw>
          </a:effectLst>
        </p:spPr>
        <p:txBody>
          <a:bodyPr vert="vert270" wrap="square" lIns="91440" tIns="45720" rIns="91440" bIns="45720" rtlCol="0" anchor="b">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B5494"/>
                </a:solidFill>
                <a:effectLst/>
                <a:uLnTx/>
                <a:uFillTx/>
                <a:latin typeface="Arial" panose="020B0604020202020204"/>
                <a:ea typeface="+mn-ea"/>
                <a:cs typeface="+mn-cs"/>
              </a:rPr>
              <a:t>Independence of Group Members (GSAT)</a:t>
            </a:r>
          </a:p>
        </p:txBody>
      </p:sp>
      <p:sp>
        <p:nvSpPr>
          <p:cNvPr id="9" name="Rectangle: Rounded Corners 8">
            <a:extLst>
              <a:ext uri="{FF2B5EF4-FFF2-40B4-BE49-F238E27FC236}">
                <a16:creationId xmlns:a16="http://schemas.microsoft.com/office/drawing/2014/main" id="{E2147111-A736-2534-8A1E-F8EE3C8737CB}"/>
              </a:ext>
            </a:extLst>
          </p:cNvPr>
          <p:cNvSpPr/>
          <p:nvPr/>
        </p:nvSpPr>
        <p:spPr>
          <a:xfrm>
            <a:off x="1640263" y="134859"/>
            <a:ext cx="10296049" cy="586406"/>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Q1 </a:t>
            </a:r>
            <a:r>
              <a:rPr kumimoji="0" lang="en-US" sz="1800" b="0" i="0" u="none" strike="noStrike" kern="1200" cap="none" spc="0" normalizeH="0" baseline="0" noProof="0">
                <a:ln>
                  <a:noFill/>
                </a:ln>
                <a:solidFill>
                  <a:srgbClr val="0B5494"/>
                </a:solidFill>
                <a:effectLst/>
                <a:uLnTx/>
                <a:uFillTx/>
                <a:latin typeface="Arial" panose="020B0604020202020204"/>
                <a:ea typeface="+mn-ea"/>
                <a:cs typeface="+mn-cs"/>
              </a:rPr>
              <a:t>Can the (group) firm be sufficiently and appropriately involved in the assurance work?</a:t>
            </a:r>
          </a:p>
        </p:txBody>
      </p:sp>
      <p:sp>
        <p:nvSpPr>
          <p:cNvPr id="10" name="Rectangle: Rounded Corners 9">
            <a:extLst>
              <a:ext uri="{FF2B5EF4-FFF2-40B4-BE49-F238E27FC236}">
                <a16:creationId xmlns:a16="http://schemas.microsoft.com/office/drawing/2014/main" id="{7F80CFC8-6FF5-4BEC-3DE4-23A227135127}"/>
              </a:ext>
            </a:extLst>
          </p:cNvPr>
          <p:cNvSpPr/>
          <p:nvPr/>
        </p:nvSpPr>
        <p:spPr>
          <a:xfrm>
            <a:off x="2151678" y="1648483"/>
            <a:ext cx="1702354" cy="693740"/>
          </a:xfrm>
          <a:prstGeom prst="round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Previous Slide</a:t>
            </a:r>
            <a:endParaRPr kumimoji="0" lang="en-US" sz="16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11" name="Arrow: Bent-Up 10">
            <a:extLst>
              <a:ext uri="{FF2B5EF4-FFF2-40B4-BE49-F238E27FC236}">
                <a16:creationId xmlns:a16="http://schemas.microsoft.com/office/drawing/2014/main" id="{E8E85AB5-2632-977D-A34C-D03260C1F456}"/>
              </a:ext>
            </a:extLst>
          </p:cNvPr>
          <p:cNvSpPr/>
          <p:nvPr/>
        </p:nvSpPr>
        <p:spPr>
          <a:xfrm rot="5400000" flipV="1">
            <a:off x="3773404" y="1451841"/>
            <a:ext cx="834703" cy="628843"/>
          </a:xfrm>
          <a:prstGeom prst="bentUpArrow">
            <a:avLst>
              <a:gd name="adj1" fmla="val 25000"/>
              <a:gd name="adj2" fmla="val 21894"/>
              <a:gd name="adj3" fmla="val 35814"/>
            </a:avLst>
          </a:prstGeom>
          <a:solidFill>
            <a:schemeClr val="accent3">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2" name="Rectangle 11">
            <a:extLst>
              <a:ext uri="{FF2B5EF4-FFF2-40B4-BE49-F238E27FC236}">
                <a16:creationId xmlns:a16="http://schemas.microsoft.com/office/drawing/2014/main" id="{FE53DE72-DB48-4B8A-A55F-B0F107E4DEC1}"/>
              </a:ext>
            </a:extLst>
          </p:cNvPr>
          <p:cNvSpPr/>
          <p:nvPr/>
        </p:nvSpPr>
        <p:spPr>
          <a:xfrm>
            <a:off x="3216552" y="835586"/>
            <a:ext cx="2445271" cy="478266"/>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B050"/>
                </a:solidFill>
                <a:effectLst/>
                <a:uLnTx/>
                <a:uFillTx/>
                <a:latin typeface="Arial" panose="020B0604020202020204"/>
                <a:ea typeface="+mn-ea"/>
                <a:cs typeface="+mn-cs"/>
              </a:rPr>
              <a:t>Yes</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5405</a:t>
            </a:r>
          </a:p>
        </p:txBody>
      </p:sp>
      <p:sp>
        <p:nvSpPr>
          <p:cNvPr id="13" name="Rectangle 12">
            <a:extLst>
              <a:ext uri="{FF2B5EF4-FFF2-40B4-BE49-F238E27FC236}">
                <a16:creationId xmlns:a16="http://schemas.microsoft.com/office/drawing/2014/main" id="{7AC355C3-507E-AC4F-9534-D7918C24CD7A}"/>
              </a:ext>
            </a:extLst>
          </p:cNvPr>
          <p:cNvSpPr/>
          <p:nvPr/>
        </p:nvSpPr>
        <p:spPr>
          <a:xfrm>
            <a:off x="6843862" y="845473"/>
            <a:ext cx="2441704" cy="468379"/>
          </a:xfrm>
          <a:prstGeom prst="rect">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panose="020B0604020202020204"/>
                <a:ea typeface="+mn-ea"/>
                <a:cs typeface="+mn-cs"/>
              </a:rPr>
              <a:t>No</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5406</a:t>
            </a:r>
          </a:p>
        </p:txBody>
      </p:sp>
    </p:spTree>
    <p:extLst>
      <p:ext uri="{BB962C8B-B14F-4D97-AF65-F5344CB8AC3E}">
        <p14:creationId xmlns:p14="http://schemas.microsoft.com/office/powerpoint/2010/main" val="3464977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F3246-8894-A4FC-CA9A-3C4D3FEF1C7C}"/>
              </a:ext>
            </a:extLst>
          </p:cNvPr>
          <p:cNvSpPr>
            <a:spLocks noGrp="1"/>
          </p:cNvSpPr>
          <p:nvPr>
            <p:ph type="title"/>
          </p:nvPr>
        </p:nvSpPr>
        <p:spPr>
          <a:xfrm>
            <a:off x="670420" y="49849"/>
            <a:ext cx="10515600" cy="1068518"/>
          </a:xfrm>
        </p:spPr>
        <p:txBody>
          <a:bodyPr>
            <a:normAutofit/>
          </a:bodyPr>
          <a:lstStyle/>
          <a:p>
            <a:r>
              <a:rPr lang="en-US" sz="3200">
                <a:latin typeface="Arial"/>
                <a:cs typeface="Arial"/>
              </a:rPr>
              <a:t>Key Proposed Changes to Sections 5405 and 5406</a:t>
            </a:r>
          </a:p>
        </p:txBody>
      </p:sp>
      <p:sp>
        <p:nvSpPr>
          <p:cNvPr id="4" name="Slide Number Placeholder 3">
            <a:extLst>
              <a:ext uri="{FF2B5EF4-FFF2-40B4-BE49-F238E27FC236}">
                <a16:creationId xmlns:a16="http://schemas.microsoft.com/office/drawing/2014/main" id="{4B832724-1657-56F0-05CC-539C9EFA3D12}"/>
              </a:ext>
            </a:extLst>
          </p:cNvPr>
          <p:cNvSpPr>
            <a:spLocks noGrp="1"/>
          </p:cNvSpPr>
          <p:nvPr>
            <p:ph type="sldNum" sz="quarter" idx="12"/>
          </p:nvPr>
        </p:nvSpPr>
        <p:spPr/>
        <p:txBody>
          <a:bodyPr/>
          <a:lstStyle/>
          <a:p>
            <a:fld id="{A68F81FF-A8B7-8E49-9D5B-3CAD5ADFEE36}" type="slidenum">
              <a:rPr lang="en-US" smtClean="0"/>
              <a:pPr/>
              <a:t>2</a:t>
            </a:fld>
            <a:endParaRPr lang="en-US"/>
          </a:p>
        </p:txBody>
      </p:sp>
      <p:grpSp>
        <p:nvGrpSpPr>
          <p:cNvPr id="6" name="Group 5">
            <a:extLst>
              <a:ext uri="{FF2B5EF4-FFF2-40B4-BE49-F238E27FC236}">
                <a16:creationId xmlns:a16="http://schemas.microsoft.com/office/drawing/2014/main" id="{CC435317-769B-7EB9-8AC6-C348B8029BA2}"/>
              </a:ext>
            </a:extLst>
          </p:cNvPr>
          <p:cNvGrpSpPr/>
          <p:nvPr/>
        </p:nvGrpSpPr>
        <p:grpSpPr>
          <a:xfrm>
            <a:off x="4463574" y="1481637"/>
            <a:ext cx="2978931" cy="2070303"/>
            <a:chOff x="1297383" y="777"/>
            <a:chExt cx="2580987" cy="1548592"/>
          </a:xfrm>
        </p:grpSpPr>
        <p:sp>
          <p:nvSpPr>
            <p:cNvPr id="7" name="Rectangle 6">
              <a:extLst>
                <a:ext uri="{FF2B5EF4-FFF2-40B4-BE49-F238E27FC236}">
                  <a16:creationId xmlns:a16="http://schemas.microsoft.com/office/drawing/2014/main" id="{F4AA8AF7-1D56-7C00-AE9A-E7DA50C02264}"/>
                </a:ext>
              </a:extLst>
            </p:cNvPr>
            <p:cNvSpPr/>
            <p:nvPr/>
          </p:nvSpPr>
          <p:spPr>
            <a:xfrm>
              <a:off x="1297383" y="777"/>
              <a:ext cx="2580987" cy="1548592"/>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27248F3F-BDE1-AE79-B1A8-7B9E9160CF92}"/>
                </a:ext>
              </a:extLst>
            </p:cNvPr>
            <p:cNvSpPr txBox="1"/>
            <p:nvPr/>
          </p:nvSpPr>
          <p:spPr>
            <a:xfrm>
              <a:off x="1297383" y="777"/>
              <a:ext cx="2580987" cy="1548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algn="ctr" defTabSz="1155700">
                <a:lnSpc>
                  <a:spcPct val="90000"/>
                </a:lnSpc>
                <a:spcBef>
                  <a:spcPct val="0"/>
                </a:spcBef>
                <a:spcAft>
                  <a:spcPct val="35000"/>
                </a:spcAft>
              </a:pPr>
              <a:r>
                <a:rPr lang="en-US" sz="2000" kern="1200" dirty="0">
                  <a:solidFill>
                    <a:schemeClr val="bg1"/>
                  </a:solidFill>
                  <a:latin typeface="+mj-lt"/>
                </a:rPr>
                <a:t>Clarified description </a:t>
              </a:r>
              <a:r>
                <a:rPr lang="en-US" sz="2000" kern="1200" dirty="0">
                  <a:latin typeface="+mj-lt"/>
                </a:rPr>
                <a:t>of group sustainability assurance engagement</a:t>
              </a:r>
            </a:p>
          </p:txBody>
        </p:sp>
      </p:grpSp>
      <p:grpSp>
        <p:nvGrpSpPr>
          <p:cNvPr id="15" name="Group 14">
            <a:extLst>
              <a:ext uri="{FF2B5EF4-FFF2-40B4-BE49-F238E27FC236}">
                <a16:creationId xmlns:a16="http://schemas.microsoft.com/office/drawing/2014/main" id="{15116280-CE84-0EBA-9A27-A03FD92ED35F}"/>
              </a:ext>
            </a:extLst>
          </p:cNvPr>
          <p:cNvGrpSpPr/>
          <p:nvPr/>
        </p:nvGrpSpPr>
        <p:grpSpPr>
          <a:xfrm>
            <a:off x="7932298" y="1481638"/>
            <a:ext cx="2778398" cy="2070302"/>
            <a:chOff x="6975556" y="1807469"/>
            <a:chExt cx="2580987" cy="1548592"/>
          </a:xfrm>
        </p:grpSpPr>
        <p:sp>
          <p:nvSpPr>
            <p:cNvPr id="16" name="Rectangle 15">
              <a:extLst>
                <a:ext uri="{FF2B5EF4-FFF2-40B4-BE49-F238E27FC236}">
                  <a16:creationId xmlns:a16="http://schemas.microsoft.com/office/drawing/2014/main" id="{4B6ED207-DBBE-BA5F-CB2F-4F060F009078}"/>
                </a:ext>
              </a:extLst>
            </p:cNvPr>
            <p:cNvSpPr/>
            <p:nvPr/>
          </p:nvSpPr>
          <p:spPr>
            <a:xfrm>
              <a:off x="6975556" y="1807469"/>
              <a:ext cx="2580987" cy="1548592"/>
            </a:xfrm>
            <a:prstGeom prst="rect">
              <a:avLst/>
            </a:prstGeom>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p:spPr>
          <p:txBody>
            <a:bodyPr spcFirstLastPara="0" vert="horz" wrap="square" lIns="99060" tIns="99060" rIns="99060" bIns="99060" numCol="1" spcCol="1270" anchor="ctr" anchorCtr="0">
              <a:noAutofit/>
            </a:bodyPr>
            <a:lstStyle/>
            <a:p>
              <a:endParaRPr lang="en-US" sz="2600">
                <a:solidFill>
                  <a:srgbClr val="FFFFFF"/>
                </a:solidFill>
                <a:latin typeface="Arial" panose="020B0604020202020204"/>
              </a:endParaRPr>
            </a:p>
          </p:txBody>
        </p:sp>
        <p:sp>
          <p:nvSpPr>
            <p:cNvPr id="17" name="TextBox 16">
              <a:extLst>
                <a:ext uri="{FF2B5EF4-FFF2-40B4-BE49-F238E27FC236}">
                  <a16:creationId xmlns:a16="http://schemas.microsoft.com/office/drawing/2014/main" id="{70F6C747-8D7D-810C-32F6-9480D7B978D7}"/>
                </a:ext>
              </a:extLst>
            </p:cNvPr>
            <p:cNvSpPr txBox="1"/>
            <p:nvPr/>
          </p:nvSpPr>
          <p:spPr>
            <a:xfrm>
              <a:off x="6975556" y="1807469"/>
              <a:ext cx="2580987" cy="1548592"/>
            </a:xfrm>
            <a:prstGeom prst="rect">
              <a:avLst/>
            </a:prstGeom>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p:spPr>
          <p:txBody>
            <a:bodyPr spcFirstLastPara="0" vert="horz" wrap="square" lIns="99060" tIns="99060" rIns="99060" bIns="99060" numCol="1" spcCol="1270" anchor="ctr" anchorCtr="0">
              <a:noAutofit/>
            </a:bodyPr>
            <a:lstStyle>
              <a:lvl1pPr>
                <a:defRPr sz="2600" b="0" i="0" baseline="0">
                  <a:solidFill>
                    <a:srgbClr val="FFFFFF"/>
                  </a:solidFill>
                  <a:latin typeface="Arial" panose="020B0604020202020204"/>
                </a:defRPr>
              </a:lvl1pPr>
            </a:lstStyle>
            <a:p>
              <a:pPr algn="ctr"/>
              <a:r>
                <a:rPr lang="en-US" sz="2000" dirty="0"/>
                <a:t>New guidance regarding the </a:t>
              </a:r>
              <a:r>
                <a:rPr lang="en-US" sz="2000" dirty="0">
                  <a:solidFill>
                    <a:schemeClr val="bg1"/>
                  </a:solidFill>
                </a:rPr>
                <a:t>meaning</a:t>
              </a:r>
              <a:r>
                <a:rPr lang="en-US" sz="2000" dirty="0">
                  <a:solidFill>
                    <a:srgbClr val="FF0000"/>
                  </a:solidFill>
                </a:rPr>
                <a:t> </a:t>
              </a:r>
              <a:r>
                <a:rPr lang="en-US" sz="2000" dirty="0"/>
                <a:t>of “performing assurance work at”</a:t>
              </a:r>
            </a:p>
          </p:txBody>
        </p:sp>
      </p:grpSp>
      <p:grpSp>
        <p:nvGrpSpPr>
          <p:cNvPr id="18" name="Group 17">
            <a:extLst>
              <a:ext uri="{FF2B5EF4-FFF2-40B4-BE49-F238E27FC236}">
                <a16:creationId xmlns:a16="http://schemas.microsoft.com/office/drawing/2014/main" id="{19C14FBC-40DC-0849-C20A-B825AC43F7B0}"/>
              </a:ext>
            </a:extLst>
          </p:cNvPr>
          <p:cNvGrpSpPr/>
          <p:nvPr/>
        </p:nvGrpSpPr>
        <p:grpSpPr>
          <a:xfrm>
            <a:off x="4462499" y="4104954"/>
            <a:ext cx="2978931" cy="2070303"/>
            <a:chOff x="1297383" y="1807469"/>
            <a:chExt cx="2580987" cy="1548592"/>
          </a:xfrm>
        </p:grpSpPr>
        <p:sp>
          <p:nvSpPr>
            <p:cNvPr id="19" name="Rectangle 18">
              <a:extLst>
                <a:ext uri="{FF2B5EF4-FFF2-40B4-BE49-F238E27FC236}">
                  <a16:creationId xmlns:a16="http://schemas.microsoft.com/office/drawing/2014/main" id="{46F92E9F-A20C-8EBC-7F30-7F14CDFF749F}"/>
                </a:ext>
              </a:extLst>
            </p:cNvPr>
            <p:cNvSpPr/>
            <p:nvPr/>
          </p:nvSpPr>
          <p:spPr>
            <a:xfrm>
              <a:off x="1297383" y="1807469"/>
              <a:ext cx="2580987" cy="1548592"/>
            </a:xfrm>
            <a:prstGeom prst="rect">
              <a:avLst/>
            </a:prstGeom>
          </p:spPr>
          <p:style>
            <a:lnRef idx="2">
              <a:schemeClr val="lt1">
                <a:hueOff val="0"/>
                <a:satOff val="0"/>
                <a:lumOff val="0"/>
                <a:alphaOff val="0"/>
              </a:schemeClr>
            </a:lnRef>
            <a:fillRef idx="1">
              <a:schemeClr val="accent5">
                <a:hueOff val="4306880"/>
                <a:satOff val="1904"/>
                <a:lumOff val="-11691"/>
                <a:alphaOff val="0"/>
              </a:schemeClr>
            </a:fillRef>
            <a:effectRef idx="0">
              <a:schemeClr val="accent5">
                <a:hueOff val="4306880"/>
                <a:satOff val="1904"/>
                <a:lumOff val="-11691"/>
                <a:alphaOff val="0"/>
              </a:schemeClr>
            </a:effectRef>
            <a:fontRef idx="minor">
              <a:schemeClr val="lt1"/>
            </a:fontRef>
          </p:style>
          <p:txBody>
            <a:bodyPr/>
            <a:lstStyle/>
            <a:p>
              <a:endParaRPr lang="en-US"/>
            </a:p>
          </p:txBody>
        </p:sp>
        <p:sp>
          <p:nvSpPr>
            <p:cNvPr id="20" name="TextBox 19">
              <a:extLst>
                <a:ext uri="{FF2B5EF4-FFF2-40B4-BE49-F238E27FC236}">
                  <a16:creationId xmlns:a16="http://schemas.microsoft.com/office/drawing/2014/main" id="{31BC28DC-82ED-2936-4894-C15D668937FA}"/>
                </a:ext>
              </a:extLst>
            </p:cNvPr>
            <p:cNvSpPr txBox="1"/>
            <p:nvPr/>
          </p:nvSpPr>
          <p:spPr>
            <a:xfrm>
              <a:off x="1297383" y="1807469"/>
              <a:ext cx="2580987" cy="1548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bg1"/>
                  </a:solidFill>
                  <a:latin typeface="Arial" panose="020B0604020202020204"/>
                  <a:ea typeface="+mn-ea"/>
                  <a:cs typeface="+mn-cs"/>
                </a:rPr>
                <a:t>New guidance  addressing changes in VCC and changes in CP performing assurance </a:t>
              </a:r>
              <a:r>
                <a:rPr lang="en-US" sz="2000" b="0" i="0" kern="1200" baseline="0" dirty="0">
                  <a:solidFill>
                    <a:srgbClr val="FFFFFF"/>
                  </a:solidFill>
                  <a:latin typeface="Arial" panose="020B0604020202020204"/>
                  <a:ea typeface="+mn-ea"/>
                  <a:cs typeface="+mn-cs"/>
                </a:rPr>
                <a:t>work at a VCC</a:t>
              </a:r>
            </a:p>
          </p:txBody>
        </p:sp>
      </p:grpSp>
      <p:grpSp>
        <p:nvGrpSpPr>
          <p:cNvPr id="24" name="Group 23">
            <a:extLst>
              <a:ext uri="{FF2B5EF4-FFF2-40B4-BE49-F238E27FC236}">
                <a16:creationId xmlns:a16="http://schemas.microsoft.com/office/drawing/2014/main" id="{38FE99C4-70FA-CE04-5D0D-91E8B7F7C963}"/>
              </a:ext>
            </a:extLst>
          </p:cNvPr>
          <p:cNvGrpSpPr/>
          <p:nvPr/>
        </p:nvGrpSpPr>
        <p:grpSpPr>
          <a:xfrm>
            <a:off x="7958952" y="4059681"/>
            <a:ext cx="2857520" cy="2070300"/>
            <a:chOff x="6975556" y="3547048"/>
            <a:chExt cx="2588602" cy="1615704"/>
          </a:xfrm>
        </p:grpSpPr>
        <p:sp>
          <p:nvSpPr>
            <p:cNvPr id="25" name="Rectangle 24">
              <a:extLst>
                <a:ext uri="{FF2B5EF4-FFF2-40B4-BE49-F238E27FC236}">
                  <a16:creationId xmlns:a16="http://schemas.microsoft.com/office/drawing/2014/main" id="{8F5F8BC4-E49E-23EA-3287-A1C131AE0603}"/>
                </a:ext>
              </a:extLst>
            </p:cNvPr>
            <p:cNvSpPr/>
            <p:nvPr/>
          </p:nvSpPr>
          <p:spPr>
            <a:xfrm>
              <a:off x="6975556" y="3614160"/>
              <a:ext cx="2580987" cy="1548592"/>
            </a:xfrm>
            <a:prstGeom prst="rect">
              <a:avLst/>
            </a:prstGeom>
          </p:spPr>
          <p:style>
            <a:lnRef idx="2">
              <a:schemeClr val="lt1">
                <a:hueOff val="0"/>
                <a:satOff val="0"/>
                <a:lumOff val="0"/>
                <a:alphaOff val="0"/>
              </a:schemeClr>
            </a:lnRef>
            <a:fillRef idx="1">
              <a:schemeClr val="accent5">
                <a:hueOff val="11485012"/>
                <a:satOff val="5077"/>
                <a:lumOff val="-31176"/>
                <a:alphaOff val="0"/>
              </a:schemeClr>
            </a:fillRef>
            <a:effectRef idx="0">
              <a:schemeClr val="accent5">
                <a:hueOff val="11485012"/>
                <a:satOff val="5077"/>
                <a:lumOff val="-31176"/>
                <a:alphaOff val="0"/>
              </a:schemeClr>
            </a:effectRef>
            <a:fontRef idx="minor">
              <a:schemeClr val="lt1"/>
            </a:fontRef>
          </p:style>
          <p:txBody>
            <a:bodyPr/>
            <a:lstStyle/>
            <a:p>
              <a:endParaRPr lang="en-US"/>
            </a:p>
          </p:txBody>
        </p:sp>
        <p:sp>
          <p:nvSpPr>
            <p:cNvPr id="26" name="TextBox 25">
              <a:extLst>
                <a:ext uri="{FF2B5EF4-FFF2-40B4-BE49-F238E27FC236}">
                  <a16:creationId xmlns:a16="http://schemas.microsoft.com/office/drawing/2014/main" id="{027715D2-9FBD-02E2-2172-87AE1B466EB3}"/>
                </a:ext>
              </a:extLst>
            </p:cNvPr>
            <p:cNvSpPr txBox="1"/>
            <p:nvPr/>
          </p:nvSpPr>
          <p:spPr>
            <a:xfrm>
              <a:off x="6983171" y="3547048"/>
              <a:ext cx="2580987" cy="1548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000" b="0" i="0" kern="1200" baseline="0" dirty="0">
                  <a:solidFill>
                    <a:srgbClr val="FFFFFF"/>
                  </a:solidFill>
                  <a:latin typeface="Arial" panose="020B0604020202020204"/>
                  <a:ea typeface="+mn-ea"/>
                  <a:cs typeface="+mn-cs"/>
                </a:rPr>
                <a:t>Clarification regarding confirmation of another practitioner’s independence in accordance with Part 5</a:t>
              </a:r>
            </a:p>
          </p:txBody>
        </p:sp>
      </p:grpSp>
      <p:grpSp>
        <p:nvGrpSpPr>
          <p:cNvPr id="30" name="Group 29">
            <a:extLst>
              <a:ext uri="{FF2B5EF4-FFF2-40B4-BE49-F238E27FC236}">
                <a16:creationId xmlns:a16="http://schemas.microsoft.com/office/drawing/2014/main" id="{FF1D6668-473A-043E-897C-FF90DADE4C99}"/>
              </a:ext>
            </a:extLst>
          </p:cNvPr>
          <p:cNvGrpSpPr/>
          <p:nvPr/>
        </p:nvGrpSpPr>
        <p:grpSpPr>
          <a:xfrm>
            <a:off x="1073856" y="1481017"/>
            <a:ext cx="2778399" cy="2070301"/>
            <a:chOff x="4136470" y="777"/>
            <a:chExt cx="2580988" cy="1548592"/>
          </a:xfrm>
        </p:grpSpPr>
        <p:sp>
          <p:nvSpPr>
            <p:cNvPr id="31" name="Rectangle 30">
              <a:extLst>
                <a:ext uri="{FF2B5EF4-FFF2-40B4-BE49-F238E27FC236}">
                  <a16:creationId xmlns:a16="http://schemas.microsoft.com/office/drawing/2014/main" id="{A1AC62A4-848D-D6B1-8626-E6C1CD52F350}"/>
                </a:ext>
              </a:extLst>
            </p:cNvPr>
            <p:cNvSpPr/>
            <p:nvPr/>
          </p:nvSpPr>
          <p:spPr>
            <a:xfrm>
              <a:off x="4136470" y="777"/>
              <a:ext cx="2580987" cy="1548592"/>
            </a:xfrm>
            <a:prstGeom prst="rect">
              <a:avLst/>
            </a:prstGeom>
          </p:spPr>
          <p:style>
            <a:lnRef idx="2">
              <a:schemeClr val="lt1">
                <a:hueOff val="0"/>
                <a:satOff val="0"/>
                <a:lumOff val="0"/>
                <a:alphaOff val="0"/>
              </a:schemeClr>
            </a:lnRef>
            <a:fillRef idx="1">
              <a:schemeClr val="accent5">
                <a:hueOff val="1435627"/>
                <a:satOff val="635"/>
                <a:lumOff val="-3897"/>
                <a:alphaOff val="0"/>
              </a:schemeClr>
            </a:fillRef>
            <a:effectRef idx="0">
              <a:schemeClr val="accent5">
                <a:hueOff val="1435627"/>
                <a:satOff val="635"/>
                <a:lumOff val="-3897"/>
                <a:alphaOff val="0"/>
              </a:schemeClr>
            </a:effectRef>
            <a:fontRef idx="minor">
              <a:schemeClr val="lt1"/>
            </a:fontRef>
          </p:style>
          <p:txBody>
            <a:bodyPr/>
            <a:lstStyle/>
            <a:p>
              <a:endParaRPr lang="en-US"/>
            </a:p>
          </p:txBody>
        </p:sp>
        <p:sp>
          <p:nvSpPr>
            <p:cNvPr id="32" name="TextBox 31">
              <a:extLst>
                <a:ext uri="{FF2B5EF4-FFF2-40B4-BE49-F238E27FC236}">
                  <a16:creationId xmlns:a16="http://schemas.microsoft.com/office/drawing/2014/main" id="{FF40F5BD-7385-97DD-9B0D-D68D68AACEEE}"/>
                </a:ext>
              </a:extLst>
            </p:cNvPr>
            <p:cNvSpPr txBox="1"/>
            <p:nvPr/>
          </p:nvSpPr>
          <p:spPr>
            <a:xfrm>
              <a:off x="4136471" y="777"/>
              <a:ext cx="2580987" cy="1548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000" kern="1200">
                  <a:latin typeface="+mj-lt"/>
                </a:rPr>
                <a:t>New determination of group component (GC) and value chain component (VCC) as supported by the IESBA in September</a:t>
              </a:r>
            </a:p>
          </p:txBody>
        </p:sp>
      </p:grpSp>
      <p:grpSp>
        <p:nvGrpSpPr>
          <p:cNvPr id="33" name="Group 32">
            <a:extLst>
              <a:ext uri="{FF2B5EF4-FFF2-40B4-BE49-F238E27FC236}">
                <a16:creationId xmlns:a16="http://schemas.microsoft.com/office/drawing/2014/main" id="{9120045E-3063-A53F-CBF2-6F85B6FF12E8}"/>
              </a:ext>
            </a:extLst>
          </p:cNvPr>
          <p:cNvGrpSpPr/>
          <p:nvPr/>
        </p:nvGrpSpPr>
        <p:grpSpPr>
          <a:xfrm>
            <a:off x="1073856" y="4059681"/>
            <a:ext cx="2857520" cy="2160850"/>
            <a:chOff x="4136470" y="3546430"/>
            <a:chExt cx="2654488" cy="1616323"/>
          </a:xfrm>
        </p:grpSpPr>
        <p:sp>
          <p:nvSpPr>
            <p:cNvPr id="34" name="Rectangle 33">
              <a:extLst>
                <a:ext uri="{FF2B5EF4-FFF2-40B4-BE49-F238E27FC236}">
                  <a16:creationId xmlns:a16="http://schemas.microsoft.com/office/drawing/2014/main" id="{A686809B-2922-31B2-DCC9-8D3646C9D925}"/>
                </a:ext>
              </a:extLst>
            </p:cNvPr>
            <p:cNvSpPr/>
            <p:nvPr/>
          </p:nvSpPr>
          <p:spPr>
            <a:xfrm>
              <a:off x="4136470" y="3614160"/>
              <a:ext cx="2580987" cy="1548592"/>
            </a:xfrm>
            <a:prstGeom prst="rect">
              <a:avLst/>
            </a:prstGeom>
          </p:spPr>
          <p:style>
            <a:lnRef idx="2">
              <a:schemeClr val="lt1">
                <a:hueOff val="0"/>
                <a:satOff val="0"/>
                <a:lumOff val="0"/>
                <a:alphaOff val="0"/>
              </a:schemeClr>
            </a:lnRef>
            <a:fillRef idx="1">
              <a:schemeClr val="accent5">
                <a:hueOff val="10049386"/>
                <a:satOff val="4442"/>
                <a:lumOff val="-27279"/>
                <a:alphaOff val="0"/>
              </a:schemeClr>
            </a:fillRef>
            <a:effectRef idx="0">
              <a:schemeClr val="accent5">
                <a:hueOff val="10049386"/>
                <a:satOff val="4442"/>
                <a:lumOff val="-27279"/>
                <a:alphaOff val="0"/>
              </a:schemeClr>
            </a:effectRef>
            <a:fontRef idx="minor">
              <a:schemeClr val="lt1"/>
            </a:fontRef>
          </p:style>
          <p:txBody>
            <a:bodyPr/>
            <a:lstStyle/>
            <a:p>
              <a:endParaRPr lang="en-US"/>
            </a:p>
          </p:txBody>
        </p:sp>
        <p:sp>
          <p:nvSpPr>
            <p:cNvPr id="35" name="TextBox 34">
              <a:extLst>
                <a:ext uri="{FF2B5EF4-FFF2-40B4-BE49-F238E27FC236}">
                  <a16:creationId xmlns:a16="http://schemas.microsoft.com/office/drawing/2014/main" id="{9BB21E8E-B682-819D-4054-991AFEA24785}"/>
                </a:ext>
              </a:extLst>
            </p:cNvPr>
            <p:cNvSpPr txBox="1"/>
            <p:nvPr/>
          </p:nvSpPr>
          <p:spPr>
            <a:xfrm>
              <a:off x="4136470" y="3546430"/>
              <a:ext cx="2654488" cy="16163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algn="ctr" defTabSz="1155700">
                <a:lnSpc>
                  <a:spcPct val="90000"/>
                </a:lnSpc>
                <a:spcBef>
                  <a:spcPct val="0"/>
                </a:spcBef>
                <a:spcAft>
                  <a:spcPct val="35000"/>
                </a:spcAft>
              </a:pPr>
              <a:r>
                <a:rPr lang="en-US" sz="2000" b="0" i="0" kern="1200" baseline="0" dirty="0">
                  <a:solidFill>
                    <a:schemeClr val="bg1"/>
                  </a:solidFill>
                  <a:latin typeface="Arial" panose="020B0604020202020204"/>
                  <a:ea typeface="+mn-ea"/>
                  <a:cs typeface="+mn-cs"/>
                </a:rPr>
                <a:t>Restructuring and clarifying </a:t>
              </a:r>
              <a:r>
                <a:rPr lang="en-US" sz="2000" b="0" i="0" kern="1200" baseline="0" dirty="0">
                  <a:solidFill>
                    <a:srgbClr val="FFFFFF"/>
                  </a:solidFill>
                  <a:latin typeface="Arial" panose="020B0604020202020204"/>
                  <a:ea typeface="+mn-ea"/>
                  <a:cs typeface="+mn-cs"/>
                </a:rPr>
                <a:t>the independence requirements applicable to VCC in </a:t>
              </a:r>
              <a:r>
                <a:rPr lang="en-US" sz="2000" dirty="0">
                  <a:solidFill>
                    <a:srgbClr val="FFFFFF"/>
                  </a:solidFill>
                  <a:latin typeface="Arial" panose="020B0604020202020204"/>
                </a:rPr>
                <a:t>Section 5405</a:t>
              </a:r>
              <a:endParaRPr lang="en-US" sz="2000" b="0" i="0" kern="1200" baseline="0" dirty="0">
                <a:solidFill>
                  <a:srgbClr val="FFFFFF"/>
                </a:solidFill>
                <a:latin typeface="Arial" panose="020B0604020202020204"/>
                <a:ea typeface="+mn-ea"/>
                <a:cs typeface="+mn-cs"/>
              </a:endParaRPr>
            </a:p>
          </p:txBody>
        </p:sp>
      </p:grpSp>
    </p:spTree>
    <p:extLst>
      <p:ext uri="{BB962C8B-B14F-4D97-AF65-F5344CB8AC3E}">
        <p14:creationId xmlns:p14="http://schemas.microsoft.com/office/powerpoint/2010/main" val="106527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91B7-2990-701C-0C62-7A5E5F36E999}"/>
              </a:ext>
            </a:extLst>
          </p:cNvPr>
          <p:cNvSpPr>
            <a:spLocks noGrp="1"/>
          </p:cNvSpPr>
          <p:nvPr>
            <p:ph type="title"/>
          </p:nvPr>
        </p:nvSpPr>
        <p:spPr/>
        <p:txBody>
          <a:bodyPr>
            <a:noAutofit/>
          </a:bodyPr>
          <a:lstStyle/>
          <a:p>
            <a:r>
              <a:rPr lang="en-US" sz="3600" dirty="0">
                <a:latin typeface="+mj-lt"/>
              </a:rPr>
              <a:t>Clarified Description of Group Sustainability Assurance </a:t>
            </a:r>
            <a:r>
              <a:rPr lang="en-US" sz="3200" dirty="0">
                <a:latin typeface="+mj-lt"/>
              </a:rPr>
              <a:t>Engagement</a:t>
            </a:r>
          </a:p>
        </p:txBody>
      </p:sp>
      <p:sp>
        <p:nvSpPr>
          <p:cNvPr id="3" name="Content Placeholder 2">
            <a:extLst>
              <a:ext uri="{FF2B5EF4-FFF2-40B4-BE49-F238E27FC236}">
                <a16:creationId xmlns:a16="http://schemas.microsoft.com/office/drawing/2014/main" id="{8326AFC8-2C2C-FBCD-5956-655FB9D2D880}"/>
              </a:ext>
            </a:extLst>
          </p:cNvPr>
          <p:cNvSpPr>
            <a:spLocks noGrp="1"/>
          </p:cNvSpPr>
          <p:nvPr>
            <p:ph idx="1"/>
          </p:nvPr>
        </p:nvSpPr>
        <p:spPr>
          <a:xfrm>
            <a:off x="838200" y="1414463"/>
            <a:ext cx="7018421" cy="4762500"/>
          </a:xfrm>
        </p:spPr>
        <p:txBody>
          <a:bodyPr>
            <a:noAutofit/>
          </a:bodyPr>
          <a:lstStyle/>
          <a:p>
            <a:pPr marL="0" indent="0">
              <a:lnSpc>
                <a:spcPts val="2600"/>
              </a:lnSpc>
              <a:spcBef>
                <a:spcPts val="600"/>
              </a:spcBef>
              <a:spcAft>
                <a:spcPts val="600"/>
              </a:spcAft>
              <a:buNone/>
            </a:pPr>
            <a:r>
              <a:rPr lang="en-US" sz="2200">
                <a:latin typeface="+mj-lt"/>
              </a:rPr>
              <a:t>“Depending on the sustainability reporting framework, the firm might express an opinion on group sustainability information that includes information about components required to be included in the group financial statements (group components).  The applicable sustainability reporting framework might also require the sustainability information to be extended to include information from other entities (for example, value chain components). Such sustainability information, including information from the value chain, constitutes group sustainability information for the purposes of this Part.”</a:t>
            </a:r>
          </a:p>
          <a:p>
            <a:pPr marL="0" indent="0">
              <a:lnSpc>
                <a:spcPts val="2600"/>
              </a:lnSpc>
              <a:spcBef>
                <a:spcPts val="600"/>
              </a:spcBef>
              <a:spcAft>
                <a:spcPts val="600"/>
              </a:spcAft>
              <a:buNone/>
            </a:pPr>
            <a:r>
              <a:rPr lang="en-US" sz="2000" i="1">
                <a:latin typeface="+mj-lt"/>
              </a:rPr>
              <a:t>(Revised paragraph 5405.2 A1)</a:t>
            </a:r>
          </a:p>
        </p:txBody>
      </p:sp>
      <p:sp>
        <p:nvSpPr>
          <p:cNvPr id="4" name="Slide Number Placeholder 3">
            <a:extLst>
              <a:ext uri="{FF2B5EF4-FFF2-40B4-BE49-F238E27FC236}">
                <a16:creationId xmlns:a16="http://schemas.microsoft.com/office/drawing/2014/main" id="{A5BF28D3-C80B-5706-182A-63A8FA84D809}"/>
              </a:ext>
            </a:extLst>
          </p:cNvPr>
          <p:cNvSpPr>
            <a:spLocks noGrp="1"/>
          </p:cNvSpPr>
          <p:nvPr>
            <p:ph type="sldNum" sz="quarter" idx="12"/>
          </p:nvPr>
        </p:nvSpPr>
        <p:spPr/>
        <p:txBody>
          <a:bodyPr/>
          <a:lstStyle/>
          <a:p>
            <a:fld id="{A68F81FF-A8B7-8E49-9D5B-3CAD5ADFEE36}" type="slidenum">
              <a:rPr lang="en-US" smtClean="0"/>
              <a:pPr/>
              <a:t>3</a:t>
            </a:fld>
            <a:endParaRPr lang="en-US"/>
          </a:p>
        </p:txBody>
      </p:sp>
      <p:sp>
        <p:nvSpPr>
          <p:cNvPr id="6" name="Rectangle: Rounded Corners 5">
            <a:extLst>
              <a:ext uri="{FF2B5EF4-FFF2-40B4-BE49-F238E27FC236}">
                <a16:creationId xmlns:a16="http://schemas.microsoft.com/office/drawing/2014/main" id="{CBD39BAA-A27A-1DD9-CD4D-EC80260906B7}"/>
              </a:ext>
            </a:extLst>
          </p:cNvPr>
          <p:cNvSpPr/>
          <p:nvPr/>
        </p:nvSpPr>
        <p:spPr>
          <a:xfrm>
            <a:off x="8610600" y="3914760"/>
            <a:ext cx="3204594" cy="24415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Fully aligned with IAASB’s approach in ISSA 5000 with respect to group sustainability information and group sustainability assurance engagement</a:t>
            </a:r>
          </a:p>
        </p:txBody>
      </p:sp>
      <p:sp>
        <p:nvSpPr>
          <p:cNvPr id="7" name="Rectangle: Rounded Corners 6">
            <a:extLst>
              <a:ext uri="{FF2B5EF4-FFF2-40B4-BE49-F238E27FC236}">
                <a16:creationId xmlns:a16="http://schemas.microsoft.com/office/drawing/2014/main" id="{7E8758C7-AA47-7618-28C5-FFCE139A1FE0}"/>
              </a:ext>
            </a:extLst>
          </p:cNvPr>
          <p:cNvSpPr/>
          <p:nvPr/>
        </p:nvSpPr>
        <p:spPr>
          <a:xfrm>
            <a:off x="8610600" y="1289031"/>
            <a:ext cx="3204594" cy="24415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Every sustainability assurance engagement involving GC or VCC is a group engagement</a:t>
            </a:r>
          </a:p>
        </p:txBody>
      </p:sp>
    </p:spTree>
    <p:extLst>
      <p:ext uri="{BB962C8B-B14F-4D97-AF65-F5344CB8AC3E}">
        <p14:creationId xmlns:p14="http://schemas.microsoft.com/office/powerpoint/2010/main" val="3296540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0785-ABF3-5F75-AFDB-0EB813B1091E}"/>
              </a:ext>
            </a:extLst>
          </p:cNvPr>
          <p:cNvSpPr>
            <a:spLocks noGrp="1"/>
          </p:cNvSpPr>
          <p:nvPr>
            <p:ph type="title"/>
          </p:nvPr>
        </p:nvSpPr>
        <p:spPr/>
        <p:txBody>
          <a:bodyPr>
            <a:normAutofit/>
          </a:bodyPr>
          <a:lstStyle/>
          <a:p>
            <a:r>
              <a:rPr lang="en-US" sz="3600">
                <a:latin typeface="+mj-lt"/>
              </a:rPr>
              <a:t>“Performing Assurance Work at a Component”</a:t>
            </a:r>
          </a:p>
        </p:txBody>
      </p:sp>
      <p:sp>
        <p:nvSpPr>
          <p:cNvPr id="3" name="Content Placeholder 2">
            <a:extLst>
              <a:ext uri="{FF2B5EF4-FFF2-40B4-BE49-F238E27FC236}">
                <a16:creationId xmlns:a16="http://schemas.microsoft.com/office/drawing/2014/main" id="{76010217-B79E-2307-3D66-49ED389DB726}"/>
              </a:ext>
            </a:extLst>
          </p:cNvPr>
          <p:cNvSpPr>
            <a:spLocks noGrp="1"/>
          </p:cNvSpPr>
          <p:nvPr>
            <p:ph idx="1"/>
          </p:nvPr>
        </p:nvSpPr>
        <p:spPr>
          <a:xfrm>
            <a:off x="838200" y="1414463"/>
            <a:ext cx="6971950" cy="4762500"/>
          </a:xfrm>
        </p:spPr>
        <p:txBody>
          <a:bodyPr>
            <a:noAutofit/>
          </a:bodyPr>
          <a:lstStyle/>
          <a:p>
            <a:pPr marL="0" indent="0">
              <a:lnSpc>
                <a:spcPts val="2800"/>
              </a:lnSpc>
              <a:spcBef>
                <a:spcPts val="600"/>
              </a:spcBef>
              <a:spcAft>
                <a:spcPts val="600"/>
              </a:spcAft>
              <a:buNone/>
            </a:pPr>
            <a:r>
              <a:rPr lang="en-US" sz="2000" b="1">
                <a:latin typeface="+mj-lt"/>
              </a:rPr>
              <a:t>Guidance Regarding the Meaning of “Performing Assurance Work at” a Component </a:t>
            </a:r>
          </a:p>
          <a:p>
            <a:pPr marL="0" indent="0">
              <a:lnSpc>
                <a:spcPts val="2800"/>
              </a:lnSpc>
              <a:spcBef>
                <a:spcPts val="600"/>
              </a:spcBef>
              <a:spcAft>
                <a:spcPts val="600"/>
              </a:spcAft>
              <a:buNone/>
            </a:pPr>
            <a:r>
              <a:rPr lang="en-US" sz="2000">
                <a:latin typeface="+mj-lt"/>
              </a:rPr>
              <a:t>“This section [Section 5405] sets out independence requirements applicable when the group sustainability assurance firm or a component practitioner performs assurance work at a component. These requirements apply when the group sustainability assurance firm or component practitioner has determined that, to obtain evidence for purposes of the group sustainability assurance engagement, it is necessary to perform assurance procedures on the underlying data or information that forms part of, or is used to prepare, the component’s sustainability information.”</a:t>
            </a:r>
          </a:p>
          <a:p>
            <a:pPr marL="0" marR="0" lvl="0" indent="0" algn="l" defTabSz="914400" rtl="0" eaLnBrk="1" fontAlgn="auto" latinLnBrk="0" hangingPunct="1">
              <a:lnSpc>
                <a:spcPts val="2600"/>
              </a:lnSpc>
              <a:spcBef>
                <a:spcPts val="600"/>
              </a:spcBef>
              <a:spcAft>
                <a:spcPts val="600"/>
              </a:spcAft>
              <a:buClrTx/>
              <a:buSzTx/>
              <a:buFont typeface="Arial" panose="020B0604020202020204" pitchFamily="34" charset="0"/>
              <a:buNone/>
              <a:tabLst/>
              <a:defRPr/>
            </a:pPr>
            <a:r>
              <a:rPr kumimoji="0" lang="en-US" sz="2000" b="0" i="1" u="none" strike="noStrike" kern="1200" cap="none" spc="0" normalizeH="0" baseline="0" noProof="0">
                <a:ln>
                  <a:noFill/>
                </a:ln>
                <a:solidFill>
                  <a:srgbClr val="4A4A4A"/>
                </a:solidFill>
                <a:effectLst/>
                <a:uLnTx/>
                <a:uFillTx/>
                <a:latin typeface="Arial" panose="020B0604020202020204"/>
                <a:ea typeface="+mn-ea"/>
                <a:cs typeface="+mn-cs"/>
              </a:rPr>
              <a:t>(New paragraph 5405.2 A3)</a:t>
            </a:r>
          </a:p>
        </p:txBody>
      </p:sp>
      <p:sp>
        <p:nvSpPr>
          <p:cNvPr id="4" name="Slide Number Placeholder 3">
            <a:extLst>
              <a:ext uri="{FF2B5EF4-FFF2-40B4-BE49-F238E27FC236}">
                <a16:creationId xmlns:a16="http://schemas.microsoft.com/office/drawing/2014/main" id="{C307AA30-087A-D8DD-1D08-4179F8CD71E5}"/>
              </a:ext>
            </a:extLst>
          </p:cNvPr>
          <p:cNvSpPr>
            <a:spLocks noGrp="1"/>
          </p:cNvSpPr>
          <p:nvPr>
            <p:ph type="sldNum" sz="quarter" idx="12"/>
          </p:nvPr>
        </p:nvSpPr>
        <p:spPr/>
        <p:txBody>
          <a:bodyPr/>
          <a:lstStyle/>
          <a:p>
            <a:fld id="{A68F81FF-A8B7-8E49-9D5B-3CAD5ADFEE36}" type="slidenum">
              <a:rPr lang="en-US" smtClean="0"/>
              <a:pPr/>
              <a:t>4</a:t>
            </a:fld>
            <a:endParaRPr lang="en-US"/>
          </a:p>
        </p:txBody>
      </p:sp>
      <p:sp>
        <p:nvSpPr>
          <p:cNvPr id="5" name="Rectangle: Rounded Corners 4">
            <a:extLst>
              <a:ext uri="{FF2B5EF4-FFF2-40B4-BE49-F238E27FC236}">
                <a16:creationId xmlns:a16="http://schemas.microsoft.com/office/drawing/2014/main" id="{D0238631-3035-EFA8-3DE1-49FA141CDA1F}"/>
              </a:ext>
            </a:extLst>
          </p:cNvPr>
          <p:cNvSpPr/>
          <p:nvPr/>
        </p:nvSpPr>
        <p:spPr>
          <a:xfrm>
            <a:off x="8170473" y="3853256"/>
            <a:ext cx="3623454" cy="207883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bg1"/>
                </a:solidFill>
                <a:latin typeface="Arial"/>
                <a:ea typeface="Calibri" panose="020F0502020204030204" pitchFamily="34" charset="0"/>
                <a:cs typeface="Arial"/>
              </a:rPr>
              <a:t>Not all activities performed in relation to a component at group level constitute assurance work at the component </a:t>
            </a:r>
          </a:p>
        </p:txBody>
      </p:sp>
      <p:sp>
        <p:nvSpPr>
          <p:cNvPr id="6" name="Rectangle: Rounded Corners 5">
            <a:extLst>
              <a:ext uri="{FF2B5EF4-FFF2-40B4-BE49-F238E27FC236}">
                <a16:creationId xmlns:a16="http://schemas.microsoft.com/office/drawing/2014/main" id="{C73B43AA-7E7F-C37A-7421-A090913ADA51}"/>
              </a:ext>
            </a:extLst>
          </p:cNvPr>
          <p:cNvSpPr/>
          <p:nvPr/>
        </p:nvSpPr>
        <p:spPr>
          <a:xfrm>
            <a:off x="8170473" y="1317020"/>
            <a:ext cx="3623454" cy="23241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effectLst/>
                <a:latin typeface="Arial" panose="020B0604020202020204" pitchFamily="34" charset="0"/>
                <a:ea typeface="Calibri" panose="020F0502020204030204" pitchFamily="34" charset="0"/>
              </a:rPr>
              <a:t>In line with guidance </a:t>
            </a:r>
            <a:r>
              <a:rPr lang="en-US" dirty="0">
                <a:solidFill>
                  <a:schemeClr val="bg1"/>
                </a:solidFill>
                <a:latin typeface="Arial" panose="020B0604020202020204" pitchFamily="34" charset="0"/>
                <a:ea typeface="Calibri" panose="020F0502020204030204" pitchFamily="34" charset="0"/>
              </a:rPr>
              <a:t>regarding “performing audit work at a component” in </a:t>
            </a:r>
            <a:r>
              <a:rPr lang="en-US" sz="1800" dirty="0">
                <a:solidFill>
                  <a:schemeClr val="bg1"/>
                </a:solidFill>
                <a:effectLst/>
                <a:latin typeface="Arial" panose="020B0604020202020204" pitchFamily="34" charset="0"/>
                <a:ea typeface="Calibri" panose="020F0502020204030204" pitchFamily="34" charset="0"/>
              </a:rPr>
              <a:t>IESBA Staff </a:t>
            </a:r>
            <a:r>
              <a:rPr lang="en-US" sz="1800" i="1" u="heavy" dirty="0">
                <a:solidFill>
                  <a:schemeClr val="bg1"/>
                </a:solidFill>
                <a:effectLst/>
                <a:latin typeface="Arial" panose="020B0604020202020204" pitchFamily="34" charset="0"/>
                <a:ea typeface="MS Mincho" panose="02020609040205080304" pitchFamily="49" charset="-128"/>
                <a:cs typeface="Arial" panose="020B0604020202020204" pitchFamily="34" charset="0"/>
                <a:hlinkClick r:id="rId2">
                  <a:extLst>
                    <a:ext uri="{A12FA001-AC4F-418D-AE19-62706E023703}">
                      <ahyp:hlinkClr xmlns:ahyp="http://schemas.microsoft.com/office/drawing/2018/hyperlinkcolor" val="tx"/>
                    </a:ext>
                  </a:extLst>
                </a:hlinkClick>
              </a:rPr>
              <a:t>FAQ nr</a:t>
            </a:r>
            <a:r>
              <a:rPr lang="en-US" sz="1800" i="1" u="heavy" dirty="0">
                <a:solidFill>
                  <a:schemeClr val="bg1"/>
                </a:solidFill>
                <a:effectLst/>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.14</a:t>
            </a:r>
            <a:r>
              <a:rPr lang="en-US" sz="1800" dirty="0">
                <a:solidFill>
                  <a:schemeClr val="bg1"/>
                </a:solidFill>
                <a:effectLst/>
                <a:latin typeface="Arial" panose="020B0604020202020204" pitchFamily="34" charset="0"/>
                <a:ea typeface="Calibri" panose="020F0502020204030204" pitchFamily="34" charset="0"/>
              </a:rPr>
              <a:t> related to the ET-GA provisions</a:t>
            </a:r>
            <a:endParaRPr lang="en-US" dirty="0">
              <a:solidFill>
                <a:schemeClr val="bg1"/>
              </a:solidFill>
            </a:endParaRPr>
          </a:p>
        </p:txBody>
      </p:sp>
    </p:spTree>
    <p:extLst>
      <p:ext uri="{BB962C8B-B14F-4D97-AF65-F5344CB8AC3E}">
        <p14:creationId xmlns:p14="http://schemas.microsoft.com/office/powerpoint/2010/main" val="2588509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3F7F19-D893-58A0-0059-5587F027E9A2}"/>
              </a:ext>
            </a:extLst>
          </p:cNvPr>
          <p:cNvSpPr>
            <a:spLocks noGrp="1"/>
          </p:cNvSpPr>
          <p:nvPr>
            <p:ph sz="half" idx="2"/>
          </p:nvPr>
        </p:nvSpPr>
        <p:spPr/>
        <p:txBody>
          <a:bodyPr>
            <a:noAutofit/>
          </a:bodyPr>
          <a:lstStyle/>
          <a:p>
            <a:pPr>
              <a:lnSpc>
                <a:spcPts val="2400"/>
              </a:lnSpc>
              <a:spcBef>
                <a:spcPts val="600"/>
              </a:spcBef>
              <a:spcAft>
                <a:spcPts val="600"/>
              </a:spcAft>
            </a:pPr>
            <a:r>
              <a:rPr lang="en-US" sz="2000" dirty="0">
                <a:latin typeface="+mj-lt"/>
              </a:rPr>
              <a:t>Addressing </a:t>
            </a:r>
            <a:r>
              <a:rPr lang="en-US" sz="2000" dirty="0">
                <a:solidFill>
                  <a:schemeClr val="tx1"/>
                </a:solidFill>
                <a:latin typeface="+mj-lt"/>
              </a:rPr>
              <a:t>situation when a value chain entity later becomes a VCC</a:t>
            </a:r>
          </a:p>
          <a:p>
            <a:pPr lvl="1">
              <a:lnSpc>
                <a:spcPts val="2400"/>
              </a:lnSpc>
              <a:spcBef>
                <a:spcPts val="600"/>
              </a:spcBef>
              <a:spcAft>
                <a:spcPts val="600"/>
              </a:spcAft>
            </a:pPr>
            <a:r>
              <a:rPr lang="en-US" sz="1700" dirty="0">
                <a:solidFill>
                  <a:schemeClr val="tx1"/>
                </a:solidFill>
                <a:latin typeface="+mj-lt"/>
              </a:rPr>
              <a:t>Analogous to guidance regarding changes with respect to a group component in a group audit</a:t>
            </a:r>
          </a:p>
          <a:p>
            <a:pPr lvl="1">
              <a:lnSpc>
                <a:spcPts val="2400"/>
              </a:lnSpc>
              <a:spcBef>
                <a:spcPts val="600"/>
              </a:spcBef>
              <a:spcAft>
                <a:spcPts val="600"/>
              </a:spcAft>
            </a:pPr>
            <a:r>
              <a:rPr lang="en-US" sz="1700" dirty="0">
                <a:solidFill>
                  <a:schemeClr val="tx1"/>
                </a:solidFill>
                <a:latin typeface="+mj-lt"/>
              </a:rPr>
              <a:t>Using the guidance available for mergers and acquisitions as a basis</a:t>
            </a:r>
          </a:p>
          <a:p>
            <a:pPr>
              <a:lnSpc>
                <a:spcPts val="2400"/>
              </a:lnSpc>
              <a:spcBef>
                <a:spcPts val="600"/>
              </a:spcBef>
              <a:spcAft>
                <a:spcPts val="600"/>
              </a:spcAft>
            </a:pPr>
            <a:r>
              <a:rPr lang="en-US" sz="2000" dirty="0">
                <a:solidFill>
                  <a:schemeClr val="tx1"/>
                </a:solidFill>
                <a:latin typeface="+mj-lt"/>
              </a:rPr>
              <a:t>Guidance is based on application of the conceptual framework</a:t>
            </a:r>
          </a:p>
          <a:p>
            <a:pPr lvl="1">
              <a:lnSpc>
                <a:spcPts val="2400"/>
              </a:lnSpc>
              <a:spcBef>
                <a:spcPts val="600"/>
              </a:spcBef>
              <a:spcAft>
                <a:spcPts val="600"/>
              </a:spcAft>
            </a:pPr>
            <a:r>
              <a:rPr lang="en-US" sz="1700" dirty="0">
                <a:solidFill>
                  <a:schemeClr val="tx1"/>
                </a:solidFill>
                <a:latin typeface="+mj-lt"/>
              </a:rPr>
              <a:t>Focusing on identifying threats created by previous interests, relationships or services with VCC</a:t>
            </a:r>
          </a:p>
          <a:p>
            <a:pPr lvl="1">
              <a:lnSpc>
                <a:spcPts val="2400"/>
              </a:lnSpc>
              <a:spcBef>
                <a:spcPts val="600"/>
              </a:spcBef>
              <a:spcAft>
                <a:spcPts val="600"/>
              </a:spcAft>
            </a:pPr>
            <a:r>
              <a:rPr lang="en-US" sz="1700" dirty="0">
                <a:solidFill>
                  <a:schemeClr val="tx1"/>
                </a:solidFill>
                <a:latin typeface="+mj-lt"/>
              </a:rPr>
              <a:t>Provides examples of safeguards and other ways to address threats </a:t>
            </a:r>
          </a:p>
        </p:txBody>
      </p:sp>
      <p:sp>
        <p:nvSpPr>
          <p:cNvPr id="3" name="Slide Number Placeholder 2">
            <a:extLst>
              <a:ext uri="{FF2B5EF4-FFF2-40B4-BE49-F238E27FC236}">
                <a16:creationId xmlns:a16="http://schemas.microsoft.com/office/drawing/2014/main" id="{77593F96-523E-5976-C6D8-DA9D28201786}"/>
              </a:ext>
            </a:extLst>
          </p:cNvPr>
          <p:cNvSpPr>
            <a:spLocks noGrp="1"/>
          </p:cNvSpPr>
          <p:nvPr>
            <p:ph type="sldNum" sz="quarter" idx="12"/>
          </p:nvPr>
        </p:nvSpPr>
        <p:spPr/>
        <p:txBody>
          <a:bodyPr/>
          <a:lstStyle/>
          <a:p>
            <a:fld id="{A68F81FF-A8B7-8E49-9D5B-3CAD5ADFEE36}" type="slidenum">
              <a:rPr lang="en-US" smtClean="0"/>
              <a:pPr/>
              <a:t>5</a:t>
            </a:fld>
            <a:endParaRPr lang="en-US"/>
          </a:p>
        </p:txBody>
      </p:sp>
      <p:sp>
        <p:nvSpPr>
          <p:cNvPr id="4" name="Title 3">
            <a:extLst>
              <a:ext uri="{FF2B5EF4-FFF2-40B4-BE49-F238E27FC236}">
                <a16:creationId xmlns:a16="http://schemas.microsoft.com/office/drawing/2014/main" id="{CDC76E66-DF36-7649-CBF7-BD374A3AB09D}"/>
              </a:ext>
            </a:extLst>
          </p:cNvPr>
          <p:cNvSpPr>
            <a:spLocks noGrp="1"/>
          </p:cNvSpPr>
          <p:nvPr>
            <p:ph type="title"/>
          </p:nvPr>
        </p:nvSpPr>
        <p:spPr/>
        <p:txBody>
          <a:bodyPr>
            <a:normAutofit/>
          </a:bodyPr>
          <a:lstStyle/>
          <a:p>
            <a:r>
              <a:rPr lang="en-US" sz="3600">
                <a:latin typeface="+mj-lt"/>
              </a:rPr>
              <a:t>Guidance re Changes in VCC</a:t>
            </a:r>
          </a:p>
        </p:txBody>
      </p:sp>
      <p:sp>
        <p:nvSpPr>
          <p:cNvPr id="5" name="Rectangle: Rounded Corners 4">
            <a:extLst>
              <a:ext uri="{FF2B5EF4-FFF2-40B4-BE49-F238E27FC236}">
                <a16:creationId xmlns:a16="http://schemas.microsoft.com/office/drawing/2014/main" id="{41C3E87D-DB7F-3184-0F9B-D402E9793295}"/>
              </a:ext>
            </a:extLst>
          </p:cNvPr>
          <p:cNvSpPr/>
          <p:nvPr/>
        </p:nvSpPr>
        <p:spPr>
          <a:xfrm>
            <a:off x="8137321" y="4802391"/>
            <a:ext cx="2936147" cy="17365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latin typeface="+mj-lt"/>
              </a:rPr>
              <a:t>New paragraph R5405.35</a:t>
            </a:r>
          </a:p>
        </p:txBody>
      </p:sp>
    </p:spTree>
    <p:extLst>
      <p:ext uri="{BB962C8B-B14F-4D97-AF65-F5344CB8AC3E}">
        <p14:creationId xmlns:p14="http://schemas.microsoft.com/office/powerpoint/2010/main" val="113603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E4200-6A25-751E-F8DD-7D5F9022F447}"/>
              </a:ext>
            </a:extLst>
          </p:cNvPr>
          <p:cNvSpPr>
            <a:spLocks noGrp="1"/>
          </p:cNvSpPr>
          <p:nvPr>
            <p:ph type="title"/>
          </p:nvPr>
        </p:nvSpPr>
        <p:spPr>
          <a:xfrm>
            <a:off x="838200" y="36374"/>
            <a:ext cx="10515600" cy="1058500"/>
          </a:xfrm>
        </p:spPr>
        <p:txBody>
          <a:bodyPr>
            <a:noAutofit/>
          </a:bodyPr>
          <a:lstStyle/>
          <a:p>
            <a:r>
              <a:rPr lang="en-US" sz="3600">
                <a:latin typeface="+mj-lt"/>
              </a:rPr>
              <a:t>Independence of Another Practitioner in Accordance with Part 5</a:t>
            </a:r>
          </a:p>
        </p:txBody>
      </p:sp>
      <p:sp>
        <p:nvSpPr>
          <p:cNvPr id="3" name="Content Placeholder 2">
            <a:extLst>
              <a:ext uri="{FF2B5EF4-FFF2-40B4-BE49-F238E27FC236}">
                <a16:creationId xmlns:a16="http://schemas.microsoft.com/office/drawing/2014/main" id="{5EDFF4FD-6605-61DF-B78A-3EE1847BA29A}"/>
              </a:ext>
            </a:extLst>
          </p:cNvPr>
          <p:cNvSpPr>
            <a:spLocks noGrp="1"/>
          </p:cNvSpPr>
          <p:nvPr>
            <p:ph idx="1"/>
          </p:nvPr>
        </p:nvSpPr>
        <p:spPr>
          <a:xfrm>
            <a:off x="838200" y="1593850"/>
            <a:ext cx="7018421" cy="4762500"/>
          </a:xfrm>
        </p:spPr>
        <p:txBody>
          <a:bodyPr>
            <a:noAutofit/>
          </a:bodyPr>
          <a:lstStyle/>
          <a:p>
            <a:pPr marL="0" indent="0">
              <a:lnSpc>
                <a:spcPts val="2400"/>
              </a:lnSpc>
              <a:spcBef>
                <a:spcPts val="600"/>
              </a:spcBef>
              <a:spcAft>
                <a:spcPts val="600"/>
              </a:spcAft>
              <a:buNone/>
            </a:pPr>
            <a:r>
              <a:rPr lang="en-US" sz="2000">
                <a:latin typeface="+mj-lt"/>
              </a:rPr>
              <a:t>“If the firm intends to use the assurance work of another practitioner performed at the firm’s sustainability assurance client, the firm shall request that practitioner to confirm that: </a:t>
            </a:r>
          </a:p>
          <a:p>
            <a:pPr marL="514350" indent="-514350">
              <a:lnSpc>
                <a:spcPts val="2400"/>
              </a:lnSpc>
              <a:spcBef>
                <a:spcPts val="600"/>
              </a:spcBef>
              <a:spcAft>
                <a:spcPts val="600"/>
              </a:spcAft>
              <a:buFont typeface="+mj-lt"/>
              <a:buAutoNum type="alphaLcParenR"/>
            </a:pPr>
            <a:r>
              <a:rPr lang="en-US" sz="2000">
                <a:latin typeface="+mj-lt"/>
              </a:rPr>
              <a:t>The practitioner </a:t>
            </a:r>
            <a:r>
              <a:rPr lang="en-US" sz="2000">
                <a:highlight>
                  <a:srgbClr val="C0C0C0"/>
                </a:highlight>
                <a:latin typeface="+mj-lt"/>
              </a:rPr>
              <a:t>satisfies the independence requirements in this Part </a:t>
            </a:r>
            <a:r>
              <a:rPr lang="en-US" sz="2000">
                <a:latin typeface="+mj-lt"/>
              </a:rPr>
              <a:t>applicable to a firm with respect to the entity at which the other practitioner performs assurance work; and</a:t>
            </a:r>
          </a:p>
          <a:p>
            <a:pPr marL="514350" indent="-514350">
              <a:lnSpc>
                <a:spcPts val="2400"/>
              </a:lnSpc>
              <a:spcBef>
                <a:spcPts val="600"/>
              </a:spcBef>
              <a:spcAft>
                <a:spcPts val="600"/>
              </a:spcAft>
              <a:buFont typeface="+mj-lt"/>
              <a:buAutoNum type="alphaLcParenR"/>
            </a:pPr>
            <a:r>
              <a:rPr lang="en-US" sz="2000">
                <a:latin typeface="+mj-lt"/>
              </a:rPr>
              <a:t>The individuals from that other practitioner who perform the assurance work </a:t>
            </a:r>
            <a:r>
              <a:rPr lang="en-US" sz="2000">
                <a:highlight>
                  <a:srgbClr val="C0C0C0"/>
                </a:highlight>
                <a:latin typeface="+mj-lt"/>
              </a:rPr>
              <a:t>satisfy the independence requirements in this Part </a:t>
            </a:r>
            <a:r>
              <a:rPr lang="en-US" sz="2000">
                <a:latin typeface="+mj-lt"/>
              </a:rPr>
              <a:t>applicable to a member of a sustainability assurance team with respect to that entity.”</a:t>
            </a:r>
          </a:p>
          <a:p>
            <a:pPr marL="0" indent="0">
              <a:buNone/>
            </a:pPr>
            <a:r>
              <a:rPr lang="en-US" sz="2000" i="1">
                <a:latin typeface="+mj-lt"/>
              </a:rPr>
              <a:t>(Revised paragraph R5406.5)</a:t>
            </a:r>
          </a:p>
        </p:txBody>
      </p:sp>
      <p:sp>
        <p:nvSpPr>
          <p:cNvPr id="4" name="Slide Number Placeholder 3">
            <a:extLst>
              <a:ext uri="{FF2B5EF4-FFF2-40B4-BE49-F238E27FC236}">
                <a16:creationId xmlns:a16="http://schemas.microsoft.com/office/drawing/2014/main" id="{BDB153DE-9432-ADE5-D74C-D18525BDB74D}"/>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5" name="Rectangle: Rounded Corners 4">
            <a:extLst>
              <a:ext uri="{FF2B5EF4-FFF2-40B4-BE49-F238E27FC236}">
                <a16:creationId xmlns:a16="http://schemas.microsoft.com/office/drawing/2014/main" id="{DF62E4EF-E542-C8CF-2806-4A6C57955C6D}"/>
              </a:ext>
            </a:extLst>
          </p:cNvPr>
          <p:cNvSpPr/>
          <p:nvPr/>
        </p:nvSpPr>
        <p:spPr>
          <a:xfrm>
            <a:off x="8610600" y="1289030"/>
            <a:ext cx="3204594" cy="51621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The requirement regarding another practitioner’s independence in accordance with Part 5 can be met if that practitioner is in compliance with other independence requirements in relevant laws, regulations or professional standards related to assurance engagements that are at least as demanding as the IIS in Part 5</a:t>
            </a:r>
          </a:p>
        </p:txBody>
      </p:sp>
    </p:spTree>
    <p:extLst>
      <p:ext uri="{BB962C8B-B14F-4D97-AF65-F5344CB8AC3E}">
        <p14:creationId xmlns:p14="http://schemas.microsoft.com/office/powerpoint/2010/main" val="1772720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Person with idea concept">
            <a:extLst>
              <a:ext uri="{FF2B5EF4-FFF2-40B4-BE49-F238E27FC236}">
                <a16:creationId xmlns:a16="http://schemas.microsoft.com/office/drawing/2014/main" id="{7557611D-F018-37CE-5161-E9E94350EC15}"/>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p:blipFill>
        <p:spPr>
          <a:xfrm>
            <a:off x="-1" y="1"/>
            <a:ext cx="12192000" cy="6068290"/>
          </a:xfrm>
          <a:prstGeom prst="rect">
            <a:avLst/>
          </a:prstGeom>
        </p:spPr>
      </p:pic>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898989"/>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7</a:t>
            </a:fld>
            <a:endParaRPr kumimoji="0" lang="en-US" sz="1200" b="0" i="0" u="none" strike="noStrike" kern="1200" cap="none" spc="0" normalizeH="0" baseline="0" noProof="0">
              <a:ln>
                <a:noFill/>
              </a:ln>
              <a:solidFill>
                <a:srgbClr val="898989"/>
              </a:solidFill>
              <a:effectLst/>
              <a:uLnTx/>
              <a:uFillTx/>
              <a:latin typeface="Times New Roman" panose="02020603050405020304"/>
              <a:ea typeface="+mn-ea"/>
              <a:cs typeface="+mn-cs"/>
            </a:endParaRPr>
          </a:p>
        </p:txBody>
      </p:sp>
      <p:sp>
        <p:nvSpPr>
          <p:cNvPr id="7" name="Rectangle 6">
            <a:extLst>
              <a:ext uri="{FF2B5EF4-FFF2-40B4-BE49-F238E27FC236}">
                <a16:creationId xmlns:a16="http://schemas.microsoft.com/office/drawing/2014/main" id="{0065EC6E-BAEC-98BC-C81F-80792B8908B5}"/>
              </a:ext>
            </a:extLst>
          </p:cNvPr>
          <p:cNvSpPr/>
          <p:nvPr/>
        </p:nvSpPr>
        <p:spPr>
          <a:xfrm>
            <a:off x="2131628" y="5923128"/>
            <a:ext cx="7850572" cy="1014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002060"/>
                </a:solidFill>
                <a:effectLst/>
                <a:uLnTx/>
                <a:uFillTx/>
                <a:latin typeface="Arial" panose="020B0604020202020204"/>
                <a:ea typeface="+mn-ea"/>
                <a:cs typeface="+mn-cs"/>
              </a:rPr>
              <a:t>Questions / Comments</a:t>
            </a:r>
          </a:p>
        </p:txBody>
      </p:sp>
    </p:spTree>
    <p:extLst>
      <p:ext uri="{BB962C8B-B14F-4D97-AF65-F5344CB8AC3E}">
        <p14:creationId xmlns:p14="http://schemas.microsoft.com/office/powerpoint/2010/main" val="55360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806181-6DE5-EC33-5DC1-309E30E6DF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0388F833-8453-73BC-BCD6-3A0EDA4641E7}"/>
              </a:ext>
            </a:extLst>
          </p:cNvPr>
          <p:cNvSpPr>
            <a:spLocks noGrp="1"/>
          </p:cNvSpPr>
          <p:nvPr>
            <p:ph type="title"/>
          </p:nvPr>
        </p:nvSpPr>
        <p:spPr/>
        <p:txBody>
          <a:bodyPr anchor="ctr">
            <a:normAutofit/>
          </a:bodyPr>
          <a:lstStyle/>
          <a:p>
            <a:pPr algn="ctr"/>
            <a:r>
              <a:rPr lang="en-US" sz="2800">
                <a:latin typeface="+mj-lt"/>
              </a:rPr>
              <a:t>Appendix</a:t>
            </a:r>
          </a:p>
        </p:txBody>
      </p:sp>
    </p:spTree>
    <p:extLst>
      <p:ext uri="{BB962C8B-B14F-4D97-AF65-F5344CB8AC3E}">
        <p14:creationId xmlns:p14="http://schemas.microsoft.com/office/powerpoint/2010/main" val="3411494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F6A008-B2EF-D702-7C5D-C19C6C89F5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4" name="Rectangle: Rounded Corners 3">
            <a:extLst>
              <a:ext uri="{FF2B5EF4-FFF2-40B4-BE49-F238E27FC236}">
                <a16:creationId xmlns:a16="http://schemas.microsoft.com/office/drawing/2014/main" id="{ECE6850E-371D-9EE3-DB4C-33BA46789D33}"/>
              </a:ext>
            </a:extLst>
          </p:cNvPr>
          <p:cNvSpPr/>
          <p:nvPr/>
        </p:nvSpPr>
        <p:spPr>
          <a:xfrm>
            <a:off x="1026569" y="124440"/>
            <a:ext cx="10886656" cy="586406"/>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B5494"/>
                </a:solidFill>
                <a:effectLst/>
                <a:uLnTx/>
                <a:uFillTx/>
                <a:latin typeface="Arial" panose="020B0604020202020204"/>
                <a:ea typeface="+mn-ea"/>
                <a:cs typeface="+mn-cs"/>
              </a:rPr>
              <a:t>Q1</a:t>
            </a:r>
            <a:r>
              <a:rPr kumimoji="0" lang="en-US" sz="1800" b="0" i="0" u="none" strike="noStrike" kern="1200" cap="none" spc="0" normalizeH="0" baseline="0" noProof="0">
                <a:ln>
                  <a:noFill/>
                </a:ln>
                <a:solidFill>
                  <a:srgbClr val="0B5494"/>
                </a:solidFill>
                <a:effectLst/>
                <a:uLnTx/>
                <a:uFillTx/>
                <a:latin typeface="Arial" panose="020B0604020202020204"/>
                <a:ea typeface="+mn-ea"/>
                <a:cs typeface="+mn-cs"/>
              </a:rPr>
              <a:t>. Can the (group) firm be sufficiently and appropriately involved in the assurance work? </a:t>
            </a:r>
          </a:p>
        </p:txBody>
      </p:sp>
      <p:sp>
        <p:nvSpPr>
          <p:cNvPr id="5" name="Rectangle: Rounded Corners 4">
            <a:extLst>
              <a:ext uri="{FF2B5EF4-FFF2-40B4-BE49-F238E27FC236}">
                <a16:creationId xmlns:a16="http://schemas.microsoft.com/office/drawing/2014/main" id="{9CD25865-E618-D904-5CC4-6426932D9D53}"/>
              </a:ext>
            </a:extLst>
          </p:cNvPr>
          <p:cNvSpPr/>
          <p:nvPr/>
        </p:nvSpPr>
        <p:spPr>
          <a:xfrm>
            <a:off x="1729053" y="1285250"/>
            <a:ext cx="6530835" cy="693740"/>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Q2</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a:t>
            </a:r>
            <a:r>
              <a:rPr kumimoji="0" lang="en-US" sz="1600" b="0" i="0" u="none" strike="noStrike" kern="1200" cap="none" spc="0" normalizeH="0" baseline="0" noProof="0" err="1">
                <a:ln>
                  <a:noFill/>
                </a:ln>
                <a:solidFill>
                  <a:srgbClr val="0B5494"/>
                </a:solidFill>
                <a:effectLst/>
                <a:uLnTx/>
                <a:uFillTx/>
                <a:latin typeface="Arial" panose="020B0604020202020204"/>
                <a:ea typeface="+mn-ea"/>
                <a:cs typeface="+mn-cs"/>
              </a:rPr>
              <a:t>th</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e assurance work performed at the client (including group component (GC)) or a value chain component (VCC)?</a:t>
            </a:r>
          </a:p>
        </p:txBody>
      </p:sp>
      <p:sp>
        <p:nvSpPr>
          <p:cNvPr id="6" name="Rectangle: Rounded Corners 5">
            <a:extLst>
              <a:ext uri="{FF2B5EF4-FFF2-40B4-BE49-F238E27FC236}">
                <a16:creationId xmlns:a16="http://schemas.microsoft.com/office/drawing/2014/main" id="{066A70A7-067A-DD3F-1151-B770B97F14A4}"/>
              </a:ext>
            </a:extLst>
          </p:cNvPr>
          <p:cNvSpPr/>
          <p:nvPr/>
        </p:nvSpPr>
        <p:spPr>
          <a:xfrm>
            <a:off x="10386316" y="1595412"/>
            <a:ext cx="1407641" cy="693740"/>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Next Slide</a:t>
            </a:r>
            <a:endParaRPr kumimoji="0" lang="en-US" sz="16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10" name="Rectangle: Rounded Corners 9">
            <a:extLst>
              <a:ext uri="{FF2B5EF4-FFF2-40B4-BE49-F238E27FC236}">
                <a16:creationId xmlns:a16="http://schemas.microsoft.com/office/drawing/2014/main" id="{01745907-9F0F-C7A7-3F38-DFFD043FB870}"/>
              </a:ext>
            </a:extLst>
          </p:cNvPr>
          <p:cNvSpPr/>
          <p:nvPr/>
        </p:nvSpPr>
        <p:spPr>
          <a:xfrm>
            <a:off x="1729053" y="2822393"/>
            <a:ext cx="3057942" cy="98295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Q3</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 Is the assurance work performed by the firm or a CP within the network?</a:t>
            </a:r>
          </a:p>
        </p:txBody>
      </p:sp>
      <p:sp>
        <p:nvSpPr>
          <p:cNvPr id="14" name="Rectangle: Rounded Corners 13">
            <a:extLst>
              <a:ext uri="{FF2B5EF4-FFF2-40B4-BE49-F238E27FC236}">
                <a16:creationId xmlns:a16="http://schemas.microsoft.com/office/drawing/2014/main" id="{DDE489E5-CC6B-CC1A-9B59-6F8DC3035C13}"/>
              </a:ext>
            </a:extLst>
          </p:cNvPr>
          <p:cNvSpPr/>
          <p:nvPr/>
        </p:nvSpPr>
        <p:spPr>
          <a:xfrm>
            <a:off x="5351667" y="2812286"/>
            <a:ext cx="3057942" cy="98295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a:ea typeface="+mn-ea"/>
                <a:cs typeface="+mn-cs"/>
              </a:rPr>
              <a:t>Q3. </a:t>
            </a:r>
            <a:r>
              <a:rPr kumimoji="0" lang="en-US" sz="1600" b="0" i="0" u="none" strike="noStrike" kern="1200" cap="none" spc="0" normalizeH="0" baseline="0" noProof="0">
                <a:ln>
                  <a:noFill/>
                </a:ln>
                <a:solidFill>
                  <a:srgbClr val="0B5494"/>
                </a:solidFill>
                <a:effectLst/>
                <a:uLnTx/>
                <a:uFillTx/>
                <a:latin typeface="Arial" panose="020B0604020202020204"/>
                <a:ea typeface="+mn-ea"/>
                <a:cs typeface="+mn-cs"/>
              </a:rPr>
              <a:t>Is the assurance work performed by the firm or CP within the network?</a:t>
            </a:r>
          </a:p>
        </p:txBody>
      </p:sp>
      <p:sp>
        <p:nvSpPr>
          <p:cNvPr id="18" name="Rectangle 17">
            <a:extLst>
              <a:ext uri="{FF2B5EF4-FFF2-40B4-BE49-F238E27FC236}">
                <a16:creationId xmlns:a16="http://schemas.microsoft.com/office/drawing/2014/main" id="{57CB3B2F-9359-A9BA-0D35-00EE9A7398AE}"/>
              </a:ext>
            </a:extLst>
          </p:cNvPr>
          <p:cNvSpPr/>
          <p:nvPr/>
        </p:nvSpPr>
        <p:spPr>
          <a:xfrm>
            <a:off x="3586278" y="789478"/>
            <a:ext cx="2360707" cy="401705"/>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AA55"/>
                </a:solidFill>
                <a:effectLst/>
                <a:uLnTx/>
                <a:uFillTx/>
                <a:latin typeface="Arial" panose="020B0604020202020204"/>
                <a:ea typeface="+mn-ea"/>
                <a:cs typeface="+mn-cs"/>
              </a:rPr>
              <a:t>Yes</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5405</a:t>
            </a:r>
          </a:p>
        </p:txBody>
      </p:sp>
      <p:sp>
        <p:nvSpPr>
          <p:cNvPr id="19" name="Rectangle 18">
            <a:extLst>
              <a:ext uri="{FF2B5EF4-FFF2-40B4-BE49-F238E27FC236}">
                <a16:creationId xmlns:a16="http://schemas.microsoft.com/office/drawing/2014/main" id="{B969BDCD-C180-E8FD-4638-DF9F8687CEB7}"/>
              </a:ext>
            </a:extLst>
          </p:cNvPr>
          <p:cNvSpPr/>
          <p:nvPr/>
        </p:nvSpPr>
        <p:spPr>
          <a:xfrm>
            <a:off x="8581671" y="798164"/>
            <a:ext cx="2507531" cy="468379"/>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panose="020B0604020202020204"/>
                <a:ea typeface="+mn-ea"/>
                <a:cs typeface="+mn-cs"/>
              </a:rPr>
              <a:t>No</a:t>
            </a:r>
            <a:r>
              <a:rPr kumimoji="0" lang="en-US" sz="1800" b="1" i="0" u="none" strike="noStrike" kern="1200" cap="none" spc="0" normalizeH="0" baseline="0" noProof="0">
                <a:ln>
                  <a:noFill/>
                </a:ln>
                <a:solidFill>
                  <a:srgbClr val="494949"/>
                </a:solidFill>
                <a:effectLst/>
                <a:uLnTx/>
                <a:uFillTx/>
                <a:latin typeface="Arial" panose="020B0604020202020204"/>
                <a:ea typeface="+mn-ea"/>
                <a:cs typeface="+mn-cs"/>
              </a:rPr>
              <a:t>: Section 5406</a:t>
            </a:r>
          </a:p>
        </p:txBody>
      </p:sp>
      <p:sp>
        <p:nvSpPr>
          <p:cNvPr id="21" name="Rectangle 20">
            <a:extLst>
              <a:ext uri="{FF2B5EF4-FFF2-40B4-BE49-F238E27FC236}">
                <a16:creationId xmlns:a16="http://schemas.microsoft.com/office/drawing/2014/main" id="{32205C10-F8D9-99AA-FC88-6B1BA090B356}"/>
              </a:ext>
            </a:extLst>
          </p:cNvPr>
          <p:cNvSpPr/>
          <p:nvPr/>
        </p:nvSpPr>
        <p:spPr>
          <a:xfrm>
            <a:off x="1991288" y="2076444"/>
            <a:ext cx="2533471" cy="586406"/>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Client (Including GC) </a:t>
            </a:r>
          </a:p>
        </p:txBody>
      </p:sp>
      <p:sp>
        <p:nvSpPr>
          <p:cNvPr id="24" name="Rectangle 23">
            <a:extLst>
              <a:ext uri="{FF2B5EF4-FFF2-40B4-BE49-F238E27FC236}">
                <a16:creationId xmlns:a16="http://schemas.microsoft.com/office/drawing/2014/main" id="{AB02DF19-1A6A-C5F1-08C7-9A2230A0F54F}"/>
              </a:ext>
            </a:extLst>
          </p:cNvPr>
          <p:cNvSpPr/>
          <p:nvPr/>
        </p:nvSpPr>
        <p:spPr>
          <a:xfrm>
            <a:off x="5565040" y="2073057"/>
            <a:ext cx="2453377" cy="586406"/>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Value Chain Component </a:t>
            </a:r>
          </a:p>
        </p:txBody>
      </p:sp>
      <p:sp>
        <p:nvSpPr>
          <p:cNvPr id="25" name="Rectangle 24">
            <a:extLst>
              <a:ext uri="{FF2B5EF4-FFF2-40B4-BE49-F238E27FC236}">
                <a16:creationId xmlns:a16="http://schemas.microsoft.com/office/drawing/2014/main" id="{52DBB561-9B0A-AF8A-35B0-1FE044E65A43}"/>
              </a:ext>
            </a:extLst>
          </p:cNvPr>
          <p:cNvSpPr/>
          <p:nvPr/>
        </p:nvSpPr>
        <p:spPr>
          <a:xfrm>
            <a:off x="885375" y="3937442"/>
            <a:ext cx="1749691" cy="586406"/>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Within Network</a:t>
            </a:r>
          </a:p>
        </p:txBody>
      </p:sp>
      <p:sp>
        <p:nvSpPr>
          <p:cNvPr id="27" name="Rectangle 26">
            <a:extLst>
              <a:ext uri="{FF2B5EF4-FFF2-40B4-BE49-F238E27FC236}">
                <a16:creationId xmlns:a16="http://schemas.microsoft.com/office/drawing/2014/main" id="{01199CCA-67DE-4A20-AE57-0F9BF5A6B870}"/>
              </a:ext>
            </a:extLst>
          </p:cNvPr>
          <p:cNvSpPr/>
          <p:nvPr/>
        </p:nvSpPr>
        <p:spPr>
          <a:xfrm rot="10800000" flipV="1">
            <a:off x="2907062" y="3929217"/>
            <a:ext cx="1749691" cy="594631"/>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Outside Network</a:t>
            </a:r>
          </a:p>
        </p:txBody>
      </p:sp>
      <p:sp>
        <p:nvSpPr>
          <p:cNvPr id="29" name="Rectangle 28">
            <a:extLst>
              <a:ext uri="{FF2B5EF4-FFF2-40B4-BE49-F238E27FC236}">
                <a16:creationId xmlns:a16="http://schemas.microsoft.com/office/drawing/2014/main" id="{D69F863E-CF9E-6EAD-0E7F-9ACC63D26E79}"/>
              </a:ext>
            </a:extLst>
          </p:cNvPr>
          <p:cNvSpPr/>
          <p:nvPr/>
        </p:nvSpPr>
        <p:spPr>
          <a:xfrm>
            <a:off x="5129755" y="3929217"/>
            <a:ext cx="1694346" cy="586406"/>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Within Network</a:t>
            </a:r>
          </a:p>
        </p:txBody>
      </p:sp>
      <p:sp>
        <p:nvSpPr>
          <p:cNvPr id="31" name="Rectangle 30">
            <a:extLst>
              <a:ext uri="{FF2B5EF4-FFF2-40B4-BE49-F238E27FC236}">
                <a16:creationId xmlns:a16="http://schemas.microsoft.com/office/drawing/2014/main" id="{13E4CC99-AEF4-8470-954D-1C71C3060973}"/>
              </a:ext>
            </a:extLst>
          </p:cNvPr>
          <p:cNvSpPr/>
          <p:nvPr/>
        </p:nvSpPr>
        <p:spPr>
          <a:xfrm>
            <a:off x="7166861" y="3929217"/>
            <a:ext cx="1700262" cy="561232"/>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anose="020B0604020202020204"/>
                <a:ea typeface="+mn-ea"/>
                <a:cs typeface="+mn-cs"/>
              </a:rPr>
              <a:t>Outside Network</a:t>
            </a:r>
          </a:p>
        </p:txBody>
      </p:sp>
      <p:sp>
        <p:nvSpPr>
          <p:cNvPr id="37" name="TextBox 36">
            <a:extLst>
              <a:ext uri="{FF2B5EF4-FFF2-40B4-BE49-F238E27FC236}">
                <a16:creationId xmlns:a16="http://schemas.microsoft.com/office/drawing/2014/main" id="{B00A48D4-D6B0-8894-4098-1FD622DAAEDE}"/>
              </a:ext>
            </a:extLst>
          </p:cNvPr>
          <p:cNvSpPr txBox="1"/>
          <p:nvPr/>
        </p:nvSpPr>
        <p:spPr>
          <a:xfrm>
            <a:off x="819093" y="4621302"/>
            <a:ext cx="1950910" cy="1721441"/>
          </a:xfrm>
          <a:prstGeom prst="rect">
            <a:avLst/>
          </a:prstGeom>
        </p:spPr>
        <p:txBody>
          <a:bodyPr vert="horz" wrap="square" lIns="91440" tIns="45720" rIns="91440" bIns="45720"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0B5494"/>
                </a:solidFill>
                <a:effectLst/>
                <a:uLnTx/>
                <a:uFillTx/>
                <a:latin typeface="Arial" panose="020B0604020202020204"/>
                <a:ea typeface="+mn-ea"/>
                <a:cs typeface="+mn-cs"/>
              </a:rPr>
              <a:t>Independence of the network (i.e., group firm and network firms) from the client (including GC)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R5405.9 and R5405.10 </a:t>
            </a:r>
          </a:p>
        </p:txBody>
      </p:sp>
      <p:sp>
        <p:nvSpPr>
          <p:cNvPr id="38" name="TextBox 37">
            <a:extLst>
              <a:ext uri="{FF2B5EF4-FFF2-40B4-BE49-F238E27FC236}">
                <a16:creationId xmlns:a16="http://schemas.microsoft.com/office/drawing/2014/main" id="{68156D92-CF35-D54A-E356-68D24E61CDD4}"/>
              </a:ext>
            </a:extLst>
          </p:cNvPr>
          <p:cNvSpPr txBox="1"/>
          <p:nvPr/>
        </p:nvSpPr>
        <p:spPr>
          <a:xfrm>
            <a:off x="2803523" y="4624425"/>
            <a:ext cx="2086614" cy="1484227"/>
          </a:xfrm>
          <a:prstGeom prst="rect">
            <a:avLst/>
          </a:prstGeom>
        </p:spPr>
        <p:txBody>
          <a:bodyPr vert="horz" wrap="square" lIns="91440" tIns="45720" rIns="91440" bIns="4572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B5494"/>
                </a:solidFill>
                <a:effectLst/>
                <a:uLnTx/>
                <a:uFillTx/>
                <a:latin typeface="Arial" panose="020B0604020202020204"/>
                <a:ea typeface="+mn-ea"/>
                <a:cs typeface="+mn-cs"/>
              </a:rPr>
              <a:t>Independence of the network from the client (including GC)</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R5405.9 and R5405.10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B5494"/>
                </a:solidFill>
                <a:effectLst/>
                <a:uLnTx/>
                <a:uFillTx/>
                <a:latin typeface="Arial" panose="020B0604020202020204"/>
                <a:ea typeface="+mn-ea"/>
                <a:cs typeface="+mn-cs"/>
              </a:rPr>
              <a:t>Independence of the CP from the GC and parent entity on which group firm is reporting*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R5405.11-13</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a:ln>
                <a:noFill/>
              </a:ln>
              <a:solidFill>
                <a:srgbClr val="0B5494"/>
              </a:solidFill>
              <a:effectLst/>
              <a:uLnTx/>
              <a:uFillTx/>
              <a:latin typeface="Arial" panose="020B0604020202020204"/>
              <a:ea typeface="+mn-ea"/>
              <a:cs typeface="Arial"/>
            </a:endParaRPr>
          </a:p>
        </p:txBody>
      </p:sp>
      <p:sp>
        <p:nvSpPr>
          <p:cNvPr id="39" name="TextBox 38">
            <a:extLst>
              <a:ext uri="{FF2B5EF4-FFF2-40B4-BE49-F238E27FC236}">
                <a16:creationId xmlns:a16="http://schemas.microsoft.com/office/drawing/2014/main" id="{B917CBEA-0312-0629-B08B-BC747D10F0ED}"/>
              </a:ext>
            </a:extLst>
          </p:cNvPr>
          <p:cNvSpPr txBox="1"/>
          <p:nvPr/>
        </p:nvSpPr>
        <p:spPr>
          <a:xfrm>
            <a:off x="4942910" y="4621302"/>
            <a:ext cx="2239792" cy="2137638"/>
          </a:xfrm>
          <a:prstGeom prst="rect">
            <a:avLst/>
          </a:prstGeom>
        </p:spPr>
        <p:txBody>
          <a:bodyPr vert="horz" wrap="square"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B5494"/>
                </a:solidFill>
                <a:effectLst/>
                <a:uLnTx/>
                <a:uFillTx/>
                <a:latin typeface="Arial" panose="020B0604020202020204"/>
                <a:ea typeface="+mn-ea"/>
                <a:cs typeface="+mn-cs"/>
              </a:rPr>
              <a:t>Independence of the firm or the network firm, as applicable, from the  VCC</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R5405.32 and R5405.33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rgbClr val="0B5494"/>
                </a:solidFill>
                <a:effectLst/>
                <a:uLnTx/>
                <a:uFillTx/>
                <a:latin typeface="Arial" panose="020B0604020202020204"/>
                <a:ea typeface="+mn-ea"/>
                <a:cs typeface="+mn-cs"/>
              </a:rPr>
              <a:t>(independence not required of other network firms from the VCC)**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B5494"/>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0B5494"/>
              </a:solidFill>
              <a:effectLst/>
              <a:uLnTx/>
              <a:uFillTx/>
              <a:latin typeface="Arial" panose="020B0604020202020204"/>
              <a:ea typeface="+mn-ea"/>
              <a:cs typeface="+mn-cs"/>
            </a:endParaRPr>
          </a:p>
        </p:txBody>
      </p:sp>
      <p:sp>
        <p:nvSpPr>
          <p:cNvPr id="40" name="TextBox 39">
            <a:extLst>
              <a:ext uri="{FF2B5EF4-FFF2-40B4-BE49-F238E27FC236}">
                <a16:creationId xmlns:a16="http://schemas.microsoft.com/office/drawing/2014/main" id="{4C38EC87-C63D-33C4-EFAD-1DE95FE62EAE}"/>
              </a:ext>
            </a:extLst>
          </p:cNvPr>
          <p:cNvSpPr txBox="1"/>
          <p:nvPr/>
        </p:nvSpPr>
        <p:spPr>
          <a:xfrm>
            <a:off x="7166860" y="4624425"/>
            <a:ext cx="1990687" cy="1563824"/>
          </a:xfrm>
          <a:prstGeom prst="rect">
            <a:avLst/>
          </a:prstGeom>
        </p:spPr>
        <p:txBody>
          <a:bodyPr vert="horz" wrap="square" lIns="91440" tIns="45720" rIns="91440" bIns="45720" rtlCol="0" anchor="t">
            <a:noAutofit/>
          </a:bodyPr>
          <a:lstStyle>
            <a:defPPr>
              <a:defRPr lang="en-US"/>
            </a:defPPr>
            <a:lvl1pPr>
              <a:defRPr sz="1600">
                <a:solidFill>
                  <a:srgbClr val="0B5494"/>
                </a:solidFill>
                <a:latin typeface="+mj-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B5494"/>
                </a:solidFill>
                <a:effectLst/>
                <a:uLnTx/>
                <a:uFillTx/>
                <a:latin typeface="Arial" panose="020B0604020202020204"/>
                <a:ea typeface="+mn-ea"/>
                <a:cs typeface="+mn-cs"/>
              </a:rPr>
              <a:t>Independence of the CP from the VCC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Arial" panose="020B0604020202020204"/>
                <a:ea typeface="+mn-ea"/>
                <a:cs typeface="+mn-cs"/>
              </a:rPr>
              <a:t>Para. R5405.34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rgbClr val="0B5494"/>
                </a:solidFill>
                <a:effectLst/>
                <a:uLnTx/>
                <a:uFillTx/>
                <a:latin typeface="Arial" panose="020B0604020202020204"/>
                <a:ea typeface="+mn-ea"/>
                <a:cs typeface="+mn-cs"/>
              </a:rPr>
              <a:t>(independence not required of the network from the VCC)**</a:t>
            </a:r>
          </a:p>
        </p:txBody>
      </p:sp>
      <p:sp>
        <p:nvSpPr>
          <p:cNvPr id="12" name="TextBox 11">
            <a:extLst>
              <a:ext uri="{FF2B5EF4-FFF2-40B4-BE49-F238E27FC236}">
                <a16:creationId xmlns:a16="http://schemas.microsoft.com/office/drawing/2014/main" id="{DC4CDC3F-2DCD-8D84-8529-C1B1C5CF5111}"/>
              </a:ext>
            </a:extLst>
          </p:cNvPr>
          <p:cNvSpPr txBox="1"/>
          <p:nvPr/>
        </p:nvSpPr>
        <p:spPr>
          <a:xfrm>
            <a:off x="177340" y="124439"/>
            <a:ext cx="628843" cy="3670802"/>
          </a:xfrm>
          <a:prstGeom prst="rect">
            <a:avLst/>
          </a:prstGeom>
          <a:solidFill>
            <a:schemeClr val="bg1">
              <a:lumMod val="85000"/>
            </a:schemeClr>
          </a:solidFill>
          <a:effectLst>
            <a:outerShdw blurRad="50800" dist="38100" dir="2700000" algn="tl" rotWithShape="0">
              <a:prstClr val="black">
                <a:alpha val="40000"/>
              </a:prstClr>
            </a:outerShdw>
          </a:effectLst>
        </p:spPr>
        <p:txBody>
          <a:bodyPr vert="vert270" wrap="square" lIns="91440" tIns="45720" rIns="91440" bIns="45720" rtlCol="0" anchor="b">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B5494"/>
                </a:solidFill>
                <a:effectLst/>
                <a:uLnTx/>
                <a:uFillTx/>
                <a:latin typeface="Arial" panose="020B0604020202020204"/>
                <a:ea typeface="+mn-ea"/>
                <a:cs typeface="+mn-cs"/>
              </a:rPr>
              <a:t>Independence of Firms</a:t>
            </a:r>
          </a:p>
        </p:txBody>
      </p:sp>
      <p:sp>
        <p:nvSpPr>
          <p:cNvPr id="7" name="Arrow: Bent-Up 6">
            <a:extLst>
              <a:ext uri="{FF2B5EF4-FFF2-40B4-BE49-F238E27FC236}">
                <a16:creationId xmlns:a16="http://schemas.microsoft.com/office/drawing/2014/main" id="{03671D4C-6482-74AF-6E0D-746B0F048FE6}"/>
              </a:ext>
            </a:extLst>
          </p:cNvPr>
          <p:cNvSpPr/>
          <p:nvPr/>
        </p:nvSpPr>
        <p:spPr>
          <a:xfrm rot="5400000">
            <a:off x="9671468" y="1401390"/>
            <a:ext cx="787807" cy="559268"/>
          </a:xfrm>
          <a:prstGeom prst="bentUpArrow">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41" name="TextBox 40">
            <a:extLst>
              <a:ext uri="{FF2B5EF4-FFF2-40B4-BE49-F238E27FC236}">
                <a16:creationId xmlns:a16="http://schemas.microsoft.com/office/drawing/2014/main" id="{47380D25-E843-2D58-F276-B4A51044B1A2}"/>
              </a:ext>
            </a:extLst>
          </p:cNvPr>
          <p:cNvSpPr txBox="1"/>
          <p:nvPr/>
        </p:nvSpPr>
        <p:spPr>
          <a:xfrm>
            <a:off x="9355610" y="3173718"/>
            <a:ext cx="2607278" cy="2447141"/>
          </a:xfrm>
          <a:prstGeom prst="rect">
            <a:avLst/>
          </a:prstGeom>
          <a:solidFill>
            <a:schemeClr val="bg1">
              <a:lumMod val="85000"/>
            </a:schemeClr>
          </a:solidFill>
          <a:effectLst>
            <a:outerShdw blurRad="50800" dist="38100" dir="2700000" algn="tl" rotWithShape="0">
              <a:prstClr val="black">
                <a:alpha val="40000"/>
              </a:prstClr>
            </a:outerShdw>
          </a:effectLst>
        </p:spPr>
        <p:txBody>
          <a:bodyPr vert="horz" wrap="square" lIns="91440" tIns="45720" rIns="91440" bIns="4572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Section 5405,</a:t>
            </a:r>
            <a:r>
              <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 </a:t>
            </a:r>
            <a:r>
              <a:rPr kumimoji="0" lang="en-US" sz="1600" b="0" i="1"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Group Sustainability Assurance Engagements</a:t>
            </a:r>
            <a:endPar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1600" b="1"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Section 5406</a:t>
            </a:r>
            <a:r>
              <a:rPr kumimoji="0" lang="en-US" sz="1600" b="0" i="0"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 </a:t>
            </a:r>
            <a:r>
              <a:rPr kumimoji="0" lang="en-US" sz="1600" b="0" i="1" u="none" strike="noStrike" kern="1200" cap="none" spc="0" normalizeH="0" baseline="0" noProof="0">
                <a:ln>
                  <a:noFill/>
                </a:ln>
                <a:solidFill>
                  <a:srgbClr val="0B5494"/>
                </a:solidFill>
                <a:effectLst/>
                <a:uLnTx/>
                <a:uFillTx/>
                <a:latin typeface="Arial" panose="020B0604020202020204" pitchFamily="34" charset="0"/>
                <a:ea typeface="+mn-ea"/>
                <a:cs typeface="Arial" panose="020B0604020202020204" pitchFamily="34" charset="0"/>
              </a:rPr>
              <a:t>Another Practitioner Whose Assurance Work is Used in a Sustainability Assurance Engagement</a:t>
            </a:r>
          </a:p>
        </p:txBody>
      </p:sp>
    </p:spTree>
    <p:extLst>
      <p:ext uri="{BB962C8B-B14F-4D97-AF65-F5344CB8AC3E}">
        <p14:creationId xmlns:p14="http://schemas.microsoft.com/office/powerpoint/2010/main" val="1988687351"/>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9" ma:contentTypeDescription="Create a new document." ma:contentTypeScope="" ma:versionID="d464cd65c375594d67cb4f0494574b6e">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14ef489e8370de89dd9afd9a6333c468"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descrip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a5f5a3eb-0a2d-4d6a-9165-21ef9946a014">
      <UserInfo>
        <DisplayName/>
        <AccountId xsi:nil="true"/>
        <AccountType/>
      </UserInfo>
    </SharedWithUsers>
    <MediaLengthInSeconds xmlns="38e2ba9e-27b9-4c48-9a8a-216353f57068" xsi:nil="true"/>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4E8879-8354-4C53-8893-C975B089FAE8}"/>
</file>

<file path=customXml/itemProps2.xml><?xml version="1.0" encoding="utf-8"?>
<ds:datastoreItem xmlns:ds="http://schemas.openxmlformats.org/officeDocument/2006/customXml" ds:itemID="{6E082269-E18A-4BAF-ACB2-9FF16E1DB3DB}">
  <ds:schemaRefs>
    <ds:schemaRef ds:uri="3f6c9806-7b9e-4729-852a-27a13fcb1ff5"/>
    <ds:schemaRef ds:uri="http://www.w3.org/XML/1998/namespace"/>
    <ds:schemaRef ds:uri="http://purl.org/dc/terms/"/>
    <ds:schemaRef ds:uri="http://schemas.microsoft.com/office/2006/metadata/properties"/>
    <ds:schemaRef ds:uri="http://schemas.openxmlformats.org/package/2006/metadata/core-properties"/>
    <ds:schemaRef ds:uri="8d2daf65-68ff-4e24-822d-04ca346d5ba2"/>
    <ds:schemaRef ds:uri="http://schemas.microsoft.com/office/2006/documentManagement/types"/>
    <ds:schemaRef ds:uri="http://schemas.microsoft.com/office/infopath/2007/PartnerControls"/>
    <ds:schemaRef ds:uri="http://purl.org/dc/dcmitype/"/>
    <ds:schemaRef ds:uri="http://purl.org/dc/elements/1.1/"/>
  </ds:schemaRefs>
</ds:datastoreItem>
</file>

<file path=customXml/itemProps3.xml><?xml version="1.0" encoding="utf-8"?>
<ds:datastoreItem xmlns:ds="http://schemas.openxmlformats.org/officeDocument/2006/customXml" ds:itemID="{11505F55-3F82-4DC0-882E-5511ADC4F0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1451</Words>
  <Application>Microsoft Office PowerPoint</Application>
  <PresentationFormat>Widescreen</PresentationFormat>
  <Paragraphs>142</Paragraphs>
  <Slides>12</Slides>
  <Notes>7</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12</vt:i4>
      </vt:variant>
    </vt:vector>
  </HeadingPairs>
  <TitlesOfParts>
    <vt:vector size="22" baseType="lpstr">
      <vt:lpstr>Arial</vt:lpstr>
      <vt:lpstr>Calibri</vt:lpstr>
      <vt:lpstr>Courier New</vt:lpstr>
      <vt:lpstr>Product Sans Light</vt:lpstr>
      <vt:lpstr>Product Sans Thin</vt:lpstr>
      <vt:lpstr>System Font Regular</vt:lpstr>
      <vt:lpstr>Times New Roman</vt:lpstr>
      <vt:lpstr>Custom Design</vt:lpstr>
      <vt:lpstr>4_Custom Design</vt:lpstr>
      <vt:lpstr>2_Custom Design</vt:lpstr>
      <vt:lpstr>PowerPoint Presentation</vt:lpstr>
      <vt:lpstr>Key Proposed Changes to Sections 5405 and 5406</vt:lpstr>
      <vt:lpstr>Clarified Description of Group Sustainability Assurance Engagement</vt:lpstr>
      <vt:lpstr>“Performing Assurance Work at a Component”</vt:lpstr>
      <vt:lpstr>Guidance re Changes in VCC</vt:lpstr>
      <vt:lpstr>Independence of Another Practitioner in Accordance with Part 5</vt:lpstr>
      <vt:lpstr>PowerPoint Presentation</vt:lpstr>
      <vt:lpstr>Appendix</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Audit Client and Component Audit Client</dc:title>
  <dc:creator>Szilvia Sramko</dc:creator>
  <cp:lastModifiedBy>Szilvia Sramko</cp:lastModifiedBy>
  <cp:revision>1</cp:revision>
  <dcterms:created xsi:type="dcterms:W3CDTF">2023-11-01T11:50:22Z</dcterms:created>
  <dcterms:modified xsi:type="dcterms:W3CDTF">2024-11-07T19:45:43Z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MediaServiceImageTags">
    <vt:lpwstr/>
  </property>
  <property fmtid="{D5CDD505-2E9C-101B-9397-08002B2CF9AE}" pid="4" name="Order">
    <vt:r8>13098700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_SourceUrl">
    <vt:lpwstr/>
  </property>
  <property fmtid="{D5CDD505-2E9C-101B-9397-08002B2CF9AE}" pid="12" name="_SharedFileIndex">
    <vt:lpwstr/>
  </property>
</Properties>
</file>