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147472097" r:id="rId5"/>
    <p:sldId id="21474720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336705-4029-E086-3092-50AD36B95EA9}" name="Mark Babington" initials="MB" userId="S::m.babington_frc.org.uk#ext#@ifac529.onmicrosoft.com::50711425-d734-4201-bf07-e19064d6df58" providerId="AD"/>
  <p188:author id="{B62276D6-496F-52B6-6D00-824CB7935334}" name="Ken Siong" initials="KS" userId="S::KenSiong@ethicsboard.org::f7679ae9-de6b-4f69-a967-87584c14b709" providerId="AD"/>
  <p188:author id="{6C994DDF-10B3-0649-7ECC-69B90EAAD86F}" name="Szilvia Sramko" initials="SS" userId="S::SzilviaSramko@ethicsboard.org::ea6f34b9-fe87-46d6-b158-703cc6b3cc9d" providerId="AD"/>
  <p188:author id="{607421F1-7BFB-BDC8-A8B4-DD717C6C0C7B}" name="Keith Billing" initials="KB" userId="S::k.billing@frc.org.uk::b5e9eaf5-1c17-4d9e-874f-0a8fd44cef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3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 Leung" userId="1727e7fd-0e16-446c-9cb2-0d520e75509f" providerId="ADAL" clId="{8ADC6106-793E-4DCC-BC39-3994B5D7880A}"/>
    <pc:docChg chg="modSld">
      <pc:chgData name="Kam Leung" userId="1727e7fd-0e16-446c-9cb2-0d520e75509f" providerId="ADAL" clId="{8ADC6106-793E-4DCC-BC39-3994B5D7880A}" dt="2024-09-17T15:25:11.086" v="152" actId="20577"/>
      <pc:docMkLst>
        <pc:docMk/>
      </pc:docMkLst>
      <pc:sldChg chg="modSp mod">
        <pc:chgData name="Kam Leung" userId="1727e7fd-0e16-446c-9cb2-0d520e75509f" providerId="ADAL" clId="{8ADC6106-793E-4DCC-BC39-3994B5D7880A}" dt="2024-09-17T15:25:11.086" v="152" actId="20577"/>
        <pc:sldMkLst>
          <pc:docMk/>
          <pc:sldMk cId="2772139009" sldId="2147472097"/>
        </pc:sldMkLst>
        <pc:spChg chg="mod">
          <ac:chgData name="Kam Leung" userId="1727e7fd-0e16-446c-9cb2-0d520e75509f" providerId="ADAL" clId="{8ADC6106-793E-4DCC-BC39-3994B5D7880A}" dt="2024-09-17T15:23:25.017" v="102" actId="14100"/>
          <ac:spMkLst>
            <pc:docMk/>
            <pc:sldMk cId="2772139009" sldId="2147472097"/>
            <ac:spMk id="3" creationId="{033CC577-0DF6-4927-F4A9-440ED6547343}"/>
          </ac:spMkLst>
        </pc:spChg>
        <pc:spChg chg="mod">
          <ac:chgData name="Kam Leung" userId="1727e7fd-0e16-446c-9cb2-0d520e75509f" providerId="ADAL" clId="{8ADC6106-793E-4DCC-BC39-3994B5D7880A}" dt="2024-09-17T15:24:34.032" v="106" actId="207"/>
          <ac:spMkLst>
            <pc:docMk/>
            <pc:sldMk cId="2772139009" sldId="2147472097"/>
            <ac:spMk id="5" creationId="{B65B5462-49F2-E432-34FB-E24D3E9FC2CC}"/>
          </ac:spMkLst>
        </pc:spChg>
        <pc:spChg chg="mod">
          <ac:chgData name="Kam Leung" userId="1727e7fd-0e16-446c-9cb2-0d520e75509f" providerId="ADAL" clId="{8ADC6106-793E-4DCC-BC39-3994B5D7880A}" dt="2024-09-17T15:23:29.678" v="103" actId="1076"/>
          <ac:spMkLst>
            <pc:docMk/>
            <pc:sldMk cId="2772139009" sldId="2147472097"/>
            <ac:spMk id="6" creationId="{25FEB7A7-48AB-045E-C1A7-EE215F503EA4}"/>
          </ac:spMkLst>
        </pc:spChg>
        <pc:spChg chg="mod">
          <ac:chgData name="Kam Leung" userId="1727e7fd-0e16-446c-9cb2-0d520e75509f" providerId="ADAL" clId="{8ADC6106-793E-4DCC-BC39-3994B5D7880A}" dt="2024-09-17T15:25:11.086" v="152" actId="20577"/>
          <ac:spMkLst>
            <pc:docMk/>
            <pc:sldMk cId="2772139009" sldId="2147472097"/>
            <ac:spMk id="10" creationId="{F1223FB5-CF34-B6BB-DCEA-FA9D913F3E2F}"/>
          </ac:spMkLst>
        </pc:spChg>
      </pc:sldChg>
      <pc:sldChg chg="modSp mod">
        <pc:chgData name="Kam Leung" userId="1727e7fd-0e16-446c-9cb2-0d520e75509f" providerId="ADAL" clId="{8ADC6106-793E-4DCC-BC39-3994B5D7880A}" dt="2024-09-17T15:24:38.827" v="107" actId="207"/>
        <pc:sldMkLst>
          <pc:docMk/>
          <pc:sldMk cId="3959309012" sldId="2147472098"/>
        </pc:sldMkLst>
        <pc:spChg chg="mod">
          <ac:chgData name="Kam Leung" userId="1727e7fd-0e16-446c-9cb2-0d520e75509f" providerId="ADAL" clId="{8ADC6106-793E-4DCC-BC39-3994B5D7880A}" dt="2024-09-17T15:22:41.555" v="54" actId="14100"/>
          <ac:spMkLst>
            <pc:docMk/>
            <pc:sldMk cId="3959309012" sldId="2147472098"/>
            <ac:spMk id="3" creationId="{033CC577-0DF6-4927-F4A9-440ED6547343}"/>
          </ac:spMkLst>
        </pc:spChg>
        <pc:spChg chg="mod">
          <ac:chgData name="Kam Leung" userId="1727e7fd-0e16-446c-9cb2-0d520e75509f" providerId="ADAL" clId="{8ADC6106-793E-4DCC-BC39-3994B5D7880A}" dt="2024-09-17T15:24:38.827" v="107" actId="207"/>
          <ac:spMkLst>
            <pc:docMk/>
            <pc:sldMk cId="3959309012" sldId="2147472098"/>
            <ac:spMk id="5" creationId="{B65B5462-49F2-E432-34FB-E24D3E9FC2CC}"/>
          </ac:spMkLst>
        </pc:spChg>
        <pc:spChg chg="mod">
          <ac:chgData name="Kam Leung" userId="1727e7fd-0e16-446c-9cb2-0d520e75509f" providerId="ADAL" clId="{8ADC6106-793E-4DCC-BC39-3994B5D7880A}" dt="2024-09-17T15:23:06.591" v="98" actId="1036"/>
          <ac:spMkLst>
            <pc:docMk/>
            <pc:sldMk cId="3959309012" sldId="2147472098"/>
            <ac:spMk id="6" creationId="{FB12BCAA-7987-0AE2-891E-CA4C59DF1820}"/>
          </ac:spMkLst>
        </pc:spChg>
        <pc:spChg chg="mod">
          <ac:chgData name="Kam Leung" userId="1727e7fd-0e16-446c-9cb2-0d520e75509f" providerId="ADAL" clId="{8ADC6106-793E-4DCC-BC39-3994B5D7880A}" dt="2024-09-17T15:22:55.272" v="56" actId="20577"/>
          <ac:spMkLst>
            <pc:docMk/>
            <pc:sldMk cId="3959309012" sldId="2147472098"/>
            <ac:spMk id="7" creationId="{41E8099E-0DD4-94A7-011B-47C6A9E513D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7B5AB-BAE8-4C54-91FB-F1F48E86848E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B198B-A12D-4CC6-B111-E75F2FE63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0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1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6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linkedin.com/company/iesba/" TargetMode="External"/><Relationship Id="rId7" Type="http://schemas.openxmlformats.org/officeDocument/2006/relationships/hyperlink" Target="https://www.linkedin.com/company/ipsasb/" TargetMode="External"/><Relationship Id="rId2" Type="http://schemas.openxmlformats.org/officeDocument/2006/relationships/hyperlink" Target="https://twitter.com/Ethics_Board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hyperlink" Target="https://twitter.com/IPSASB_News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s://www.youtube.com/channel/UC0VaH8c5S0a_ASiToeonj0g" TargetMode="External"/><Relationship Id="rId9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outdoor&#10;&#10;Description automatically generated">
            <a:extLst>
              <a:ext uri="{FF2B5EF4-FFF2-40B4-BE49-F238E27FC236}">
                <a16:creationId xmlns:a16="http://schemas.microsoft.com/office/drawing/2014/main" id="{AB243662-BBA5-4983-9E42-C044319DEE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/>
          <a:stretch/>
        </p:blipFill>
        <p:spPr>
          <a:xfrm>
            <a:off x="0" y="1359401"/>
            <a:ext cx="12192000" cy="5498599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372EE30-0CA9-9349-914F-931308613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390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Product Sans Light" panose="020B03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4CAB7F-A97C-6F46-942A-943284A3E1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755942-84D2-2949-9D61-AAE823131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DC392D-8E34-E842-905D-2C0D9EF77B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279C55-74D0-264F-B945-2C8B898354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84D37B-3DF2-8B49-A9B6-293C3148E6A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3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 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34133F-8ABA-8C41-8951-83582D1E63D8}"/>
              </a:ext>
            </a:extLst>
          </p:cNvPr>
          <p:cNvGrpSpPr/>
          <p:nvPr userDrawn="1"/>
        </p:nvGrpSpPr>
        <p:grpSpPr>
          <a:xfrm>
            <a:off x="7315199" y="0"/>
            <a:ext cx="4863445" cy="6845599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47C9DB-9490-4040-8FD7-82C9E70063D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348A8A-F1FB-164B-A4C0-F0ADE3F509FF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BCFB59-55AA-F84A-9EE6-C097383D3278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v</a:t>
              </a: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76999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06591EAA-F508-3C47-9146-1E4DA5C5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D430948-36BB-364D-97BA-1D593C3B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152490E-FFCC-4912-9346-9ED8E1EBA7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70923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2AB7CC0-4987-F84D-9358-AA39C2F9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55BB7F-B53C-9F4A-A2CF-27D3570D2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23981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1731153-8464-A746-AB4F-09994EAFB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47893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9B9B6CF-D6E0-7541-8330-17BE83CDF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23981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A211F6D-1E1D-374F-9B3B-BB3CE5EFA0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47893"/>
            <a:ext cx="5183188" cy="3684588"/>
          </a:xfrm>
        </p:spPr>
        <p:txBody>
          <a:bodyPr/>
          <a:lstStyle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lvl3pPr>
            <a:lvl4pPr marL="1714500" indent="-285750">
              <a:buFont typeface="System Font Regular"/>
              <a:buChar char="–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marL="165735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pPr>
            <a:r>
              <a:rPr lang="en-US"/>
              <a:t>Fourth level</a:t>
            </a:r>
          </a:p>
          <a:p>
            <a:pPr lvl="2"/>
            <a:endParaRPr lang="en-US"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36763471-A710-2D44-8CE7-4A59F2202F3F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2D11A3-E810-D24B-AE52-D1291F84FA3D}" type="datetimeFigureOut">
              <a:rPr lang="en-US" smtClean="0"/>
              <a:pPr/>
              <a:t>9/17/2024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656E22-8A20-264A-A686-2077136CD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377A8E-7939-4414-832B-DF2FB7FCED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64495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64937-1A05-B34F-90BB-BF72B0D8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C75A3-FC22-C440-ADCA-0F044639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3EA5B0-5BC9-604A-BADC-22C777AB33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84" y="452486"/>
            <a:ext cx="10515616" cy="547697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6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3020A6-35B0-2148-8BB1-10241E03D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57313"/>
            <a:ext cx="6172200" cy="4503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23E997-4DCA-8742-B052-C5C8981F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93941-3B9D-4345-A9EA-A04120EF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2798FE5-6721-474C-871F-E61BB2792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7384" y="1357313"/>
            <a:ext cx="4281816" cy="4289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5A979-ECB6-944B-B048-D15BBCA47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01710DD-ADAB-40F1-822D-847785A4B9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2393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056E563-204B-4A86-9584-ADE6D714DDFA}"/>
              </a:ext>
            </a:extLst>
          </p:cNvPr>
          <p:cNvGrpSpPr/>
          <p:nvPr userDrawn="1"/>
        </p:nvGrpSpPr>
        <p:grpSpPr>
          <a:xfrm>
            <a:off x="1693404" y="5780005"/>
            <a:ext cx="9811512" cy="629918"/>
            <a:chOff x="1007885" y="2739164"/>
            <a:chExt cx="9455868" cy="58420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918966-6278-419D-86CE-78AA30AAF5A7}"/>
                </a:ext>
              </a:extLst>
            </p:cNvPr>
            <p:cNvSpPr/>
            <p:nvPr userDrawn="1"/>
          </p:nvSpPr>
          <p:spPr>
            <a:xfrm>
              <a:off x="1529370" y="2846598"/>
              <a:ext cx="8934383" cy="342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 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@Ethics_Board</a:t>
              </a:r>
              <a:r>
                <a:rPr lang="en-CA" sz="16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              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		</a:t>
              </a:r>
              <a:r>
                <a:rPr lang="en-CA" sz="1800" b="0" i="0" u="none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</a:rPr>
                <a:t>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endParaRPr lang="en-CA" sz="1600" b="0" i="0" u="none" strike="noStrike">
                <a:solidFill>
                  <a:srgbClr val="0B5494"/>
                </a:solidFill>
                <a:effectLst/>
                <a:latin typeface="Product Sans Light" panose="020B0303030502040203" pitchFamily="34" charset="0"/>
              </a:endParaRPr>
            </a:p>
          </p:txBody>
        </p:sp>
        <p:pic>
          <p:nvPicPr>
            <p:cNvPr id="12" name="Picture 11">
              <a:hlinkClick r:id="rId5"/>
              <a:extLst>
                <a:ext uri="{FF2B5EF4-FFF2-40B4-BE49-F238E27FC236}">
                  <a16:creationId xmlns:a16="http://schemas.microsoft.com/office/drawing/2014/main" id="{75F103B6-7D40-495F-B856-BAD56A1741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885" y="2739165"/>
              <a:ext cx="596900" cy="584200"/>
            </a:xfrm>
            <a:prstGeom prst="rect">
              <a:avLst/>
            </a:prstGeom>
          </p:spPr>
        </p:pic>
        <p:pic>
          <p:nvPicPr>
            <p:cNvPr id="13" name="Picture 12">
              <a:hlinkClick r:id="rId7"/>
              <a:extLst>
                <a:ext uri="{FF2B5EF4-FFF2-40B4-BE49-F238E27FC236}">
                  <a16:creationId xmlns:a16="http://schemas.microsoft.com/office/drawing/2014/main" id="{DBA2C49C-5171-4C06-971F-B29996FDDF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788" y="2739164"/>
              <a:ext cx="596900" cy="584200"/>
            </a:xfrm>
            <a:prstGeom prst="rect">
              <a:avLst/>
            </a:prstGeom>
          </p:spPr>
        </p:pic>
      </p:grp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8A45A77-335F-4A7E-97BB-8231D92A3F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56" y="5866938"/>
            <a:ext cx="1836328" cy="427147"/>
          </a:xfrm>
          <a:prstGeom prst="rect">
            <a:avLst/>
          </a:prstGeom>
        </p:spPr>
      </p:pic>
      <p:pic>
        <p:nvPicPr>
          <p:cNvPr id="17" name="Picture 16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1160CEAE-27E9-46C8-8F06-649C8B4791A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7" y="1983072"/>
            <a:ext cx="5733166" cy="16739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5941F45-47E0-46BC-A474-6E89FC3B2FF0}"/>
              </a:ext>
            </a:extLst>
          </p:cNvPr>
          <p:cNvSpPr txBox="1"/>
          <p:nvPr userDrawn="1"/>
        </p:nvSpPr>
        <p:spPr>
          <a:xfrm>
            <a:off x="3239146" y="373509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l"/>
            <a:endParaRPr lang="en-US" sz="2200">
              <a:solidFill>
                <a:srgbClr val="0B5494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D301A1-6DC6-4202-9D57-925864E85118}"/>
              </a:ext>
            </a:extLst>
          </p:cNvPr>
          <p:cNvSpPr txBox="1"/>
          <p:nvPr userDrawn="1"/>
        </p:nvSpPr>
        <p:spPr>
          <a:xfrm>
            <a:off x="604434" y="3716849"/>
            <a:ext cx="1090048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www.ethicsboard.org</a:t>
            </a:r>
          </a:p>
        </p:txBody>
      </p:sp>
    </p:spTree>
    <p:extLst>
      <p:ext uri="{BB962C8B-B14F-4D97-AF65-F5344CB8AC3E}">
        <p14:creationId xmlns:p14="http://schemas.microsoft.com/office/powerpoint/2010/main" val="211608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(alt Title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lur&#10;&#10;Description automatically generated">
            <a:extLst>
              <a:ext uri="{FF2B5EF4-FFF2-40B4-BE49-F238E27FC236}">
                <a16:creationId xmlns:a16="http://schemas.microsoft.com/office/drawing/2014/main" id="{7A85BD9F-E558-4254-89DB-9A7B3D1C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976" y="1635465"/>
            <a:ext cx="12259180" cy="5260636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EC3E29-B62B-5848-BFF2-3B22373AA7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771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29DFBE-95EF-9447-850B-5A38238E4F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8F5955-3DDD-F944-85A3-05004DFA4A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0F003CDE-CD75-5443-B99B-2ED7BCD5EE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0E875A9D-8B55-2C4C-B935-74B25F46DA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48D7A3D-F2E1-CC45-95C1-83C1A0A06E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9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83A9A97-3FE1-4EDA-8AA4-850C7B3DF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359401"/>
            <a:ext cx="12192001" cy="5555749"/>
          </a:xfrm>
          <a:prstGeom prst="rect">
            <a:avLst/>
          </a:prstGeom>
        </p:spPr>
      </p:pic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5B735781-C98E-3546-A3E5-41DD7AAEDB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961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548A2B-C299-E44F-9499-8F728F8B4D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ED859E-0E54-394B-B2F4-63D1B380DB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630EF5FB-5DCB-C84B-ADDB-AC9E3E6B58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89B6BD9B-253D-404B-9EC4-14D3E5C7B0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DDB95AD-1F20-1F45-AA37-1F83A42C35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8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61203CD-23E0-4342-877C-A894DCEA5D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9976" y="1409942"/>
            <a:ext cx="12221976" cy="5565859"/>
          </a:xfrm>
          <a:prstGeom prst="rect">
            <a:avLst/>
          </a:prstGeom>
        </p:spPr>
      </p:pic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A87F8C68-A834-C040-B991-FE55C7B99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136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2AAEB9-6CC3-CD4F-AFD3-F5FC597D3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947CF2-97EB-674C-B6DA-43C3B4698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247"/>
            <a:ext cx="12192001" cy="2932783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F95E47B-1676-064D-B8E5-08B06B6254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D775E79-4EA2-1741-8E6A-F64432D45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031E86-8034-144D-9632-B1856DECFC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3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BA1D3E-9956-9541-A964-313064928B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00135"/>
            <a:ext cx="12192000" cy="4543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D48361-1CF2-8544-9830-31C4AD415D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406"/>
            <a:ext cx="12192000" cy="1115179"/>
          </a:xfrm>
          <a:prstGeom prst="rect">
            <a:avLst/>
          </a:prstGeom>
          <a:noFill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EC403-9074-2E4B-B686-CE4BDA67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A3C8A-7236-8343-AAF2-6EF87EE9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079699-09D7-4544-BF06-E77DEC20A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950406"/>
            <a:ext cx="9326563" cy="111517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206554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(no imag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FC82E5-D0D8-EE4A-A621-5AB9F4BAB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64BA9-4817-6446-BC17-D95F49970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7315-1D15-7F4A-AACF-F20BF2D5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463"/>
            <a:ext cx="10515600" cy="4762500"/>
          </a:xfrm>
        </p:spPr>
        <p:txBody>
          <a:bodyPr/>
          <a:lstStyle>
            <a:lvl1pPr>
              <a:defRPr>
                <a:latin typeface="Product Sans Thin" panose="020B0203030502040203" pitchFamily="34" charset="0"/>
              </a:defRPr>
            </a:lvl1pPr>
            <a:lvl2pPr>
              <a:defRPr>
                <a:latin typeface="Product Sans Thin" panose="020B0203030502040203" pitchFamily="34" charset="0"/>
              </a:defRPr>
            </a:lvl2pPr>
            <a:lvl3pPr>
              <a:defRPr>
                <a:latin typeface="Product Sans Thin" panose="020B0203030502040203" pitchFamily="34" charset="0"/>
              </a:defRPr>
            </a:lvl3pPr>
            <a:lvl4pPr>
              <a:defRPr>
                <a:latin typeface="Product Sans Thin" panose="020B0203030502040203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latin typeface="Product Sans Thin" panose="020B020303050204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1B5729D-97A3-B74D-8F1F-CE9FF284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26F95E0-5E50-0E47-8FFD-6D000044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2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AAFBE3DE-3C9F-453F-9586-4057CDA65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739386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55D951-7751-A541-A387-61A043688CE1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B157B1-00FA-D34E-A866-01820DB00A7C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894650-A92B-D44F-BD58-2949EF2709EE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911023-1E8C-E743-B810-68A41E000E15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C1E3DB1-D883-E84F-93ED-11F1B86ED64D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" name="Picture 27" descr="Text, letter&#10;&#10;Description automatically generated">
            <a:extLst>
              <a:ext uri="{FF2B5EF4-FFF2-40B4-BE49-F238E27FC236}">
                <a16:creationId xmlns:a16="http://schemas.microsoft.com/office/drawing/2014/main" id="{749A8FFF-4E71-6648-9129-15CE07D93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6500801-EEE0-5640-B67D-583E10AB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7B28734D-DE14-9442-AE67-2090A1DC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50B06AE-126A-4DA2-811F-104FAE999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423259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DE7FCE0-DABC-FF4C-A67F-37313C276B9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28750"/>
            <a:ext cx="6219825" cy="4922543"/>
          </a:xfrm>
        </p:spPr>
        <p:txBody>
          <a:bodyPr/>
          <a:lstStyle>
            <a:lvl1pPr marL="514350" indent="-514350">
              <a:lnSpc>
                <a:spcPct val="150000"/>
              </a:lnSpc>
              <a:buSzPct val="120000"/>
              <a:buFont typeface="+mj-lt"/>
              <a:buAutoNum type="arabicParenR"/>
              <a:defRPr>
                <a:solidFill>
                  <a:srgbClr val="0B5494"/>
                </a:solidFill>
                <a:latin typeface="Product Sans Light" panose="020B0303030502040203" pitchFamily="34" charset="0"/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Agenda item 1</a:t>
            </a:r>
          </a:p>
          <a:p>
            <a:pPr lvl="0"/>
            <a:r>
              <a:rPr lang="en-US"/>
              <a:t>Agenda item 2</a:t>
            </a:r>
          </a:p>
          <a:p>
            <a:pPr lvl="0"/>
            <a:r>
              <a:rPr lang="en-US"/>
              <a:t>Agenda item 3</a:t>
            </a:r>
          </a:p>
          <a:p>
            <a:pPr lvl="0"/>
            <a:r>
              <a:rPr lang="en-US"/>
              <a:t>Agenda item 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AB5B9CB-E993-D64C-AC33-64C0B1891D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15357D13-28E9-504B-AD5E-34C08981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376C37B9-9236-DC46-AEA1-4D13C0A1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046ADC-C429-F94E-913A-D027F8174AB6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C268B5-C466-A749-A42E-4369F8388FAA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A62B3B-4AF7-2742-BB66-C19F716FDA29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495851-64A6-1647-BE51-32E8939E73B4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0A2D29C-F7F7-DB49-B3C5-D45351D4D317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8" name="Picture 37" descr="Text, letter&#10;&#10;Description automatically generated">
            <a:extLst>
              <a:ext uri="{FF2B5EF4-FFF2-40B4-BE49-F238E27FC236}">
                <a16:creationId xmlns:a16="http://schemas.microsoft.com/office/drawing/2014/main" id="{ACE42BB7-EB50-754D-B8A3-A38D7EBEB8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8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FD654AC-93C5-5749-8FCC-E5FB9426D17C}"/>
              </a:ext>
            </a:extLst>
          </p:cNvPr>
          <p:cNvGrpSpPr/>
          <p:nvPr userDrawn="1"/>
        </p:nvGrpSpPr>
        <p:grpSpPr>
          <a:xfrm>
            <a:off x="7315199" y="-10288"/>
            <a:ext cx="4863445" cy="6855887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4684600-E216-FA45-9DA6-6B7A968D6EB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0844-F620-754E-A12B-9A483D2F32F6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176982-5E1E-A245-81B5-9210E4EA747D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16043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58" y="-10287"/>
            <a:ext cx="12192000" cy="1115179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7769D9AB-7B87-544F-BE76-0EBE8E67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C8910A6-A3B8-EC4B-BD26-4664C23A4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EC32625-7956-4078-9A04-BB491993D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44278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C05BB-E5A2-4A44-B6AE-6B79F433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5"/>
            <a:ext cx="10515600" cy="1672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A1DB0-3B24-A64B-A2AB-D090086A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8FA7-54B8-4549-832A-88EEA393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AEB7B-A82F-754B-AEEF-517E6867B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fld id="{16DFC2C5-FBBF-1943-8567-35264678A3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687429D-C16A-3946-912E-75F6C9C2E1C8}"/>
              </a:ext>
            </a:extLst>
          </p:cNvPr>
          <p:cNvSpPr txBox="1">
            <a:spLocks/>
          </p:cNvSpPr>
          <p:nvPr userDrawn="1"/>
        </p:nvSpPr>
        <p:spPr>
          <a:xfrm>
            <a:off x="7345051" y="3746953"/>
            <a:ext cx="10513244" cy="6221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Product Sans Thin" panose="020B0203030502040203" pitchFamily="34" charset="0"/>
                <a:ea typeface="+mj-ea"/>
                <a:cs typeface="+mj-cs"/>
              </a:defRPr>
            </a:lvl1pPr>
          </a:lstStyle>
          <a:p>
            <a:endParaRPr lang="en-US" sz="2200">
              <a:solidFill>
                <a:srgbClr val="0B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1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0" marR="0" indent="0" algn="l" defTabSz="914400" rtl="0" eaLnBrk="1" fontAlgn="auto" latinLnBrk="0" hangingPunct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0B5494"/>
          </a:solidFill>
          <a:latin typeface="Product Sans Thin" panose="020B020303050204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A4A4A"/>
        </a:buClr>
        <a:buFont typeface="System Font Regular"/>
        <a:buChar char="–"/>
        <a:defRPr sz="24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75000"/>
        <a:buFont typeface="Courier New" panose="02070309020205020404" pitchFamily="49" charset="0"/>
        <a:buChar char="o"/>
        <a:defRPr sz="20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3pPr>
      <a:lvl4pPr marL="1657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Pct val="75000"/>
        <a:buFont typeface="System Font Regular"/>
        <a:buChar char="–"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4pPr>
      <a:lvl5pPr marL="18288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IESBA Bridge to IAASB </a:t>
            </a:r>
            <a:r>
              <a:rPr lang="en-US" sz="1800" dirty="0">
                <a:latin typeface="+mj-lt"/>
              </a:rPr>
              <a:t>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60" y="1253131"/>
            <a:ext cx="7316292" cy="2143232"/>
          </a:xfrm>
        </p:spPr>
        <p:txBody>
          <a:bodyPr>
            <a:noAutofit/>
          </a:bodyPr>
          <a:lstStyle/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Original 390.13 A2 (a)</a:t>
            </a:r>
          </a:p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Applicable professional standards might address:</a:t>
            </a:r>
          </a:p>
          <a:p>
            <a:pPr marL="460375" marR="0" indent="-4603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(a)    That the competence, capabilities and objectivity of an external expert are factors that significantly affect whether the work of the external expert will be adequate for the professional accountant’s purposes; and…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1223FB5-CF34-B6BB-DCEA-FA9D913F3E2F}"/>
              </a:ext>
            </a:extLst>
          </p:cNvPr>
          <p:cNvSpPr/>
          <p:nvPr/>
        </p:nvSpPr>
        <p:spPr>
          <a:xfrm>
            <a:off x="7929452" y="1253131"/>
            <a:ext cx="4020569" cy="5182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IESBA Board Comment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Placement of this paragraph does not flow logically after the CCO conclusion paragraph R390.13, suggestion to move to a better location.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rgbClr val="4A4A4A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Task Force Response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Moved to upfront to be part of the </a:t>
            </a: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paragraph 390.3 which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sets out what the section is addressing</a:t>
            </a: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 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95CE2-FCD0-187D-80DA-B99D97D748E2}"/>
              </a:ext>
            </a:extLst>
          </p:cNvPr>
          <p:cNvSpPr txBox="1"/>
          <p:nvPr/>
        </p:nvSpPr>
        <p:spPr>
          <a:xfrm>
            <a:off x="6810998" y="5699464"/>
            <a:ext cx="3726796" cy="656886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B5494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65B5462-49F2-E432-34FB-E24D3E9FC2CC}"/>
              </a:ext>
            </a:extLst>
          </p:cNvPr>
          <p:cNvSpPr txBox="1">
            <a:spLocks/>
          </p:cNvSpPr>
          <p:nvPr/>
        </p:nvSpPr>
        <p:spPr>
          <a:xfrm>
            <a:off x="613160" y="3907667"/>
            <a:ext cx="7316292" cy="2786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4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Revised 390.3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This section sets out requirements and application material relevant to applying the conceptual framework in relation to using the work of an external expert. 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Applicable 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Other professional standards might address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: (a) T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 t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hat the competence, capabilities and objectivity of an external expert are factors that significantly affect whether the work of the external expert will be adequate for the professional accountant’s purposes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.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; and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5FEB7A7-48AB-045E-C1A7-EE215F503EA4}"/>
              </a:ext>
            </a:extLst>
          </p:cNvPr>
          <p:cNvSpPr/>
          <p:nvPr/>
        </p:nvSpPr>
        <p:spPr>
          <a:xfrm>
            <a:off x="3294633" y="3113148"/>
            <a:ext cx="1717117" cy="96326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IESBA Bridge to IAASB </a:t>
            </a:r>
            <a:r>
              <a:rPr lang="en-US" sz="1800" dirty="0">
                <a:latin typeface="+mj-lt"/>
              </a:rPr>
              <a:t>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60" y="1232190"/>
            <a:ext cx="6750900" cy="2143232"/>
          </a:xfrm>
        </p:spPr>
        <p:txBody>
          <a:bodyPr>
            <a:noAutofit/>
          </a:bodyPr>
          <a:lstStyle/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Original 390.13 A2 (b)</a:t>
            </a:r>
          </a:p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Applicable professional standards might address:</a:t>
            </a:r>
          </a:p>
          <a:p>
            <a:pPr marL="460375" marR="0" indent="-4603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(b)    The implications for the engagement if the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accountant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determines that such work is not adequate.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95CE2-FCD0-187D-80DA-B99D97D748E2}"/>
              </a:ext>
            </a:extLst>
          </p:cNvPr>
          <p:cNvSpPr txBox="1"/>
          <p:nvPr/>
        </p:nvSpPr>
        <p:spPr>
          <a:xfrm>
            <a:off x="6810998" y="5699464"/>
            <a:ext cx="3726796" cy="656886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B5494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65B5462-49F2-E432-34FB-E24D3E9FC2CC}"/>
              </a:ext>
            </a:extLst>
          </p:cNvPr>
          <p:cNvSpPr txBox="1">
            <a:spLocks/>
          </p:cNvSpPr>
          <p:nvPr/>
        </p:nvSpPr>
        <p:spPr>
          <a:xfrm>
            <a:off x="613160" y="4088741"/>
            <a:ext cx="6750900" cy="2786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4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New paragraph 390.4 A5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This section does not address a professional accountant’s evaluation of the adequacy of an external expert’s work for purposes of a professional service undertaken by the accountant, and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strike="sngStrike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Applicable professional standards might address: (b) T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he implications for the engagement if the accountant determines that such work is not adequate.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Such implications might be addressed in other professional standards.</a:t>
            </a:r>
            <a:endParaRPr lang="en-US" sz="1800" strike="sngStrike" dirty="0">
              <a:solidFill>
                <a:srgbClr val="FF0000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FB12BCAA-7987-0AE2-891E-CA4C59DF1820}"/>
              </a:ext>
            </a:extLst>
          </p:cNvPr>
          <p:cNvSpPr/>
          <p:nvPr/>
        </p:nvSpPr>
        <p:spPr>
          <a:xfrm>
            <a:off x="2191768" y="2799156"/>
            <a:ext cx="1717117" cy="96326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E8099E-0DD4-94A7-011B-47C6A9E513D3}"/>
              </a:ext>
            </a:extLst>
          </p:cNvPr>
          <p:cNvSpPr/>
          <p:nvPr/>
        </p:nvSpPr>
        <p:spPr>
          <a:xfrm>
            <a:off x="7364060" y="1099570"/>
            <a:ext cx="4606902" cy="53361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IESBA Board Comment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Placement of this paragraph does not flow logically after the CCO conclusion paragraph R390.13, suggestion to move to a better location. </a:t>
            </a:r>
            <a:r>
              <a:rPr lang="en-US" dirty="0">
                <a:solidFill>
                  <a:srgbClr val="4A4A4A"/>
                </a:solidFill>
                <a:latin typeface="Arial" panose="020B0604020202020204"/>
              </a:rPr>
              <a:t>Additionally, the wording is not clear as to what issue it is addressing.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Task Force Response</a:t>
            </a:r>
          </a:p>
          <a:p>
            <a:pPr>
              <a:lnSpc>
                <a:spcPct val="114000"/>
              </a:lnSpc>
              <a:spcBef>
                <a:spcPts val="1000"/>
              </a:spcBef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Clarified wording and moved to upfront to a new paragraph 390.4 A5 which follows the scoping paragraph 390.4 A4.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59309012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IFAC Colours">
      <a:dk1>
        <a:srgbClr val="494949"/>
      </a:dk1>
      <a:lt1>
        <a:srgbClr val="FFFFFF"/>
      </a:lt1>
      <a:dk2>
        <a:srgbClr val="838383"/>
      </a:dk2>
      <a:lt2>
        <a:srgbClr val="C3C8CD"/>
      </a:lt2>
      <a:accent1>
        <a:srgbClr val="00AA55"/>
      </a:accent1>
      <a:accent2>
        <a:srgbClr val="00A3A6"/>
      </a:accent2>
      <a:accent3>
        <a:srgbClr val="7928A1"/>
      </a:accent3>
      <a:accent4>
        <a:srgbClr val="870C24"/>
      </a:accent4>
      <a:accent5>
        <a:srgbClr val="E65722"/>
      </a:accent5>
      <a:accent6>
        <a:srgbClr val="083861"/>
      </a:accent6>
      <a:hlink>
        <a:srgbClr val="7A4679"/>
      </a:hlink>
      <a:folHlink>
        <a:srgbClr val="7030A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b">
        <a:normAutofit/>
      </a:bodyPr>
      <a:lstStyle>
        <a:defPPr algn="l">
          <a:defRPr sz="2200" dirty="0" smtClean="0">
            <a:solidFill>
              <a:srgbClr val="0B549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5D83133179E4BA307D9156862539D" ma:contentTypeVersion="12" ma:contentTypeDescription="Create a new document." ma:contentTypeScope="" ma:versionID="469ec04c45ddf6747640a1835f8f4acb">
  <xsd:schema xmlns:xsd="http://www.w3.org/2001/XMLSchema" xmlns:xs="http://www.w3.org/2001/XMLSchema" xmlns:p="http://schemas.microsoft.com/office/2006/metadata/properties" xmlns:ns2="8d2daf65-68ff-4e24-822d-04ca346d5ba2" xmlns:ns3="3f6c9806-7b9e-4729-852a-27a13fcb1ff5" targetNamespace="http://schemas.microsoft.com/office/2006/metadata/properties" ma:root="true" ma:fieldsID="9918231e93af0b1afc9b950346b892f0" ns2:_="" ns3:_="">
    <xsd:import namespace="8d2daf65-68ff-4e24-822d-04ca346d5ba2"/>
    <xsd:import namespace="3f6c9806-7b9e-4729-852a-27a13fcb1f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2daf65-68ff-4e24-822d-04ca346d5b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6c9806-7b9e-4729-852a-27a13fcb1ff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f6c9806-7b9e-4729-852a-27a13fcb1ff5">
      <UserInfo>
        <DisplayName/>
        <AccountId xsi:nil="true"/>
        <AccountType/>
      </UserInfo>
    </SharedWithUsers>
    <MediaLengthInSeconds xmlns="8d2daf65-68ff-4e24-822d-04ca346d5ba2" xsi:nil="true"/>
  </documentManagement>
</p:properties>
</file>

<file path=customXml/itemProps1.xml><?xml version="1.0" encoding="utf-8"?>
<ds:datastoreItem xmlns:ds="http://schemas.openxmlformats.org/officeDocument/2006/customXml" ds:itemID="{AD61B5FA-B842-41A4-86FB-8C21C4301B98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8d2daf65-68ff-4e24-822d-04ca346d5ba2"/>
    <ds:schemaRef ds:uri="3f6c9806-7b9e-4729-852a-27a13fcb1ff5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505F55-3F82-4DC0-882E-5511ADC4F0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82269-E18A-4BAF-ACB2-9FF16E1DB3DB}">
  <ds:schemaRefs>
    <ds:schemaRef ds:uri="8d2daf65-68ff-4e24-822d-04ca346d5ba2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3f6c9806-7b9e-4729-852a-27a13fcb1ff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350</Words>
  <Application>Microsoft Office PowerPoint</Application>
  <PresentationFormat>Widescreen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Product Sans Light</vt:lpstr>
      <vt:lpstr>Product Sans Thin</vt:lpstr>
      <vt:lpstr>System Font Regular</vt:lpstr>
      <vt:lpstr>Times New Roman</vt:lpstr>
      <vt:lpstr>3_Custom Design</vt:lpstr>
      <vt:lpstr>IESBA Bridge to IAASB (1/2)</vt:lpstr>
      <vt:lpstr>IESBA Bridge to IAASB 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Audit Client and Component Audit Client</dc:title>
  <dc:creator>Szilvia Sramko</dc:creator>
  <cp:lastModifiedBy>Kam Leung</cp:lastModifiedBy>
  <cp:revision>5</cp:revision>
  <dcterms:created xsi:type="dcterms:W3CDTF">2023-11-01T11:50:22Z</dcterms:created>
  <dcterms:modified xsi:type="dcterms:W3CDTF">2024-09-17T15:25:12Z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0x0101001BF5D83133179E4BA307D9156862539D</vt:lpwstr>
  </property>
  <property fmtid="{D5CDD505-2E9C-101B-9397-08002B2CF9AE}" pid="3" name="MediaServiceImageTags">
    <vt:lpwstr/>
  </property>
  <property fmtid="{D5CDD505-2E9C-101B-9397-08002B2CF9AE}" pid="4" name="Order">
    <vt:r8>13098700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