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ink/ink1.xml" ContentType="application/inkml+xml"/>
  <Override PartName="/ppt/ink/ink2.xml" ContentType="application/inkml+xml"/>
  <Override PartName="/ppt/ink/ink3.xml" ContentType="application/inkml+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ink/ink4.xml" ContentType="application/inkml+xml"/>
  <Override PartName="/ppt/ink/ink5.xml" ContentType="application/inkml+xml"/>
  <Override PartName="/ppt/ink/ink6.xml" ContentType="application/inkml+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3.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heme/themeOverride1.xml" ContentType="application/vnd.openxmlformats-officedocument.themeOverr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heme/themeOverride2.xml" ContentType="application/vnd.openxmlformats-officedocument.themeOverride+xml"/>
  <Override PartName="/ppt/notesSlides/notesSlide1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48" r:id="rId4"/>
    <p:sldMasterId id="2147483975" r:id="rId5"/>
    <p:sldMasterId id="2147484124" r:id="rId6"/>
    <p:sldMasterId id="2147484143" r:id="rId7"/>
  </p:sldMasterIdLst>
  <p:notesMasterIdLst>
    <p:notesMasterId r:id="rId39"/>
  </p:notesMasterIdLst>
  <p:handoutMasterIdLst>
    <p:handoutMasterId r:id="rId40"/>
  </p:handoutMasterIdLst>
  <p:sldIdLst>
    <p:sldId id="2147472064" r:id="rId8"/>
    <p:sldId id="2147472123" r:id="rId9"/>
    <p:sldId id="2147472078" r:id="rId10"/>
    <p:sldId id="2147472125" r:id="rId11"/>
    <p:sldId id="2147472145" r:id="rId12"/>
    <p:sldId id="2147472083" r:id="rId13"/>
    <p:sldId id="2147472128" r:id="rId14"/>
    <p:sldId id="2147472131" r:id="rId15"/>
    <p:sldId id="2147472135" r:id="rId16"/>
    <p:sldId id="2147472161" r:id="rId17"/>
    <p:sldId id="2147472143" r:id="rId18"/>
    <p:sldId id="2147472137" r:id="rId19"/>
    <p:sldId id="2147472144" r:id="rId20"/>
    <p:sldId id="2147472146" r:id="rId21"/>
    <p:sldId id="2147472166" r:id="rId22"/>
    <p:sldId id="2147472167" r:id="rId23"/>
    <p:sldId id="2147472136" r:id="rId24"/>
    <p:sldId id="2147472149" r:id="rId25"/>
    <p:sldId id="2147472148" r:id="rId26"/>
    <p:sldId id="2147472150" r:id="rId27"/>
    <p:sldId id="2147472169" r:id="rId28"/>
    <p:sldId id="2147472164" r:id="rId29"/>
    <p:sldId id="2147472133" r:id="rId30"/>
    <p:sldId id="2147472141" r:id="rId31"/>
    <p:sldId id="2147472156" r:id="rId32"/>
    <p:sldId id="2147472157" r:id="rId33"/>
    <p:sldId id="2147472158" r:id="rId34"/>
    <p:sldId id="2147472127" r:id="rId35"/>
    <p:sldId id="2147472159" r:id="rId36"/>
    <p:sldId id="2147472160" r:id="rId37"/>
    <p:sldId id="2147472068" r:id="rId38"/>
  </p:sldIdLst>
  <p:sldSz cx="12192000" cy="6858000"/>
  <p:notesSz cx="6980238"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E8E5323-C01A-55AC-0CDD-1FFCEDFF4658}" name="Channa Wijesinghe" initials="CW" userId="S::channa.wijesinghe@apesb.org.au::d4bdea7c-1782-4bb1-abc1-607920a759f6" providerId="AD"/>
  <p188:author id="{57ABB731-887E-C94D-23D0-92A02692FA0F}" name="Tom Seidenstein" initials="TS" userId="S::TomSeidenstein@iaasb.org::0a71646e-4534-45a3-882c-c3b5a8833ce8" providerId="AD"/>
  <p188:author id="{8F69CC63-70F9-B92E-B0AA-D68B2FB5D2AB}" name="Gabriela Figueiredo Dias" initials="GFD" userId="S::GabrielaDias@ethicsboard.org::2f0de687-1f60-462c-a3ec-15136bf498f0" providerId="AD"/>
  <p188:author id="{E43C9A97-DE88-F3C9-1145-31F123EC5CDD}" name="James Gunn" initials="JG" userId="S::jamesgunn@profstds.org::2535e6c0-affd-4ca8-be7d-584c1ac14a2c" providerId="AD"/>
  <p188:author id="{FE8B5C9F-7B18-B143-6551-47BF86F7ED3A}" name="Geoff Kwan" initials="GK" userId="S::GeoffKwan@ethicsboard.org::c3a5c4b8-7020-4697-b49e-ebe9f60812c0" providerId="AD"/>
  <p188:author id="{553772B1-180A-4959-D377-E121E197E9D3}" name="Carla Vijian" initials="CV" userId="S::CarlaVijian@ethicsboard.org::c8cf1b78-ca9a-4696-87d3-45e7c13ef4bf" providerId="AD"/>
  <p188:author id="{A4201BBD-D233-70A5-3DB8-D643FB89FF8B}" name="Willie Botha" initials="WB" userId="S::WillieBotha@iaasb.org::1d64e684-352d-424c-a1f4-5d6d7c4ec44b" providerId="AD"/>
  <p188:author id="{B62276D6-496F-52B6-6D00-824CB7935334}" name="Ken Siong" initials="KS" userId="S::KenSiong@ethicsboard.org::f7679ae9-de6b-4f69-a967-87584c14b70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Tom Seidenstein" initials="TS" lastIdx="9" clrIdx="6">
    <p:extLst>
      <p:ext uri="{19B8F6BF-5375-455C-9EA6-DF929625EA0E}">
        <p15:presenceInfo xmlns:p15="http://schemas.microsoft.com/office/powerpoint/2012/main" userId="S::TomSeidenstein@iaasb.org::0a71646e-4534-45a3-882c-c3b5a8833ce8" providerId="AD"/>
      </p:ext>
    </p:extLst>
  </p:cmAuthor>
  <p:cmAuthor id="1" name="Megan Zietsman" initials="MZ" lastIdx="79" clrIdx="0">
    <p:extLst>
      <p:ext uri="{19B8F6BF-5375-455C-9EA6-DF929625EA0E}">
        <p15:presenceInfo xmlns:p15="http://schemas.microsoft.com/office/powerpoint/2012/main" userId="Megan Zietsman" providerId="None"/>
      </p:ext>
    </p:extLst>
  </p:cmAuthor>
  <p:cmAuthor id="8" name="Willie Botha" initials="WB" lastIdx="4" clrIdx="7">
    <p:extLst>
      <p:ext uri="{19B8F6BF-5375-455C-9EA6-DF929625EA0E}">
        <p15:presenceInfo xmlns:p15="http://schemas.microsoft.com/office/powerpoint/2012/main" userId="S::WillieBotha@iaasb.org::1d64e684-352d-424c-a1f4-5d6d7c4ec44b" providerId="AD"/>
      </p:ext>
    </p:extLst>
  </p:cmAuthor>
  <p:cmAuthor id="2" name="Dan Montgomery" initials="DM" lastIdx="2" clrIdx="1">
    <p:extLst>
      <p:ext uri="{19B8F6BF-5375-455C-9EA6-DF929625EA0E}">
        <p15:presenceInfo xmlns:p15="http://schemas.microsoft.com/office/powerpoint/2012/main" userId="8ba5e3d143c5e0b2" providerId="Windows Live"/>
      </p:ext>
    </p:extLst>
  </p:cmAuthor>
  <p:cmAuthor id="3" name="Natalie Klonaridis" initials="NK" lastIdx="115" clrIdx="2">
    <p:extLst>
      <p:ext uri="{19B8F6BF-5375-455C-9EA6-DF929625EA0E}">
        <p15:presenceInfo xmlns:p15="http://schemas.microsoft.com/office/powerpoint/2012/main" userId="S-1-5-21-1801674531-1972579041-839522115-13323" providerId="AD"/>
      </p:ext>
    </p:extLst>
  </p:cmAuthor>
  <p:cmAuthor id="4" name="James Grosvenor" initials="JG" lastIdx="10" clrIdx="3">
    <p:extLst>
      <p:ext uri="{19B8F6BF-5375-455C-9EA6-DF929625EA0E}">
        <p15:presenceInfo xmlns:p15="http://schemas.microsoft.com/office/powerpoint/2012/main" userId="S-1-5-21-1801674531-1972579041-839522115-17641" providerId="AD"/>
      </p:ext>
    </p:extLst>
  </p:cmAuthor>
  <p:cmAuthor id="5" name="Joy Thurgood" initials="JT" lastIdx="20" clrIdx="4">
    <p:extLst>
      <p:ext uri="{19B8F6BF-5375-455C-9EA6-DF929625EA0E}">
        <p15:presenceInfo xmlns:p15="http://schemas.microsoft.com/office/powerpoint/2012/main" userId="S-1-5-21-1801674531-1972579041-839522115-17607" providerId="AD"/>
      </p:ext>
    </p:extLst>
  </p:cmAuthor>
  <p:cmAuthor id="6" name="BJ" initials="BJ" lastIdx="14" clrIdx="5">
    <p:extLst>
      <p:ext uri="{19B8F6BF-5375-455C-9EA6-DF929625EA0E}">
        <p15:presenceInfo xmlns:p15="http://schemas.microsoft.com/office/powerpoint/2012/main" userId="BJ"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7010"/>
    <a:srgbClr val="0F3745"/>
    <a:srgbClr val="F2F2F2"/>
    <a:srgbClr val="4A4A4A"/>
    <a:srgbClr val="0B5494"/>
    <a:srgbClr val="838383"/>
    <a:srgbClr val="00AA55"/>
    <a:srgbClr val="289DD8"/>
    <a:srgbClr val="C3C8CD"/>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096CCA1-86A5-4359-8465-58DE4C7990C9}" v="1" dt="2024-09-19T21:10:45.10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151" autoAdjust="0"/>
    <p:restoredTop sz="88259" autoAdjust="0"/>
  </p:normalViewPr>
  <p:slideViewPr>
    <p:cSldViewPr snapToGrid="0">
      <p:cViewPr varScale="1">
        <p:scale>
          <a:sx n="80" d="100"/>
          <a:sy n="80" d="100"/>
        </p:scale>
        <p:origin x="30" y="105"/>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notesViewPr>
    <p:cSldViewPr snapToGrid="0">
      <p:cViewPr varScale="1">
        <p:scale>
          <a:sx n="48" d="100"/>
          <a:sy n="48" d="100"/>
        </p:scale>
        <p:origin x="2672" y="2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notesMaster" Target="notesMasters/notesMaster1.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viewProps" Target="viewProps.xml"/><Relationship Id="rId48" Type="http://schemas.microsoft.com/office/2018/10/relationships/authors" Target="authors.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microsoft.com/office/2016/11/relationships/changesInfo" Target="changesInfos/changesInfo1.xml"/><Relationship Id="rId20" Type="http://schemas.openxmlformats.org/officeDocument/2006/relationships/slide" Target="slides/slide13.xml"/><Relationship Id="rId41"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anna Wijesinghe" userId="d4bdea7c-1782-4bb1-abc1-607920a759f6" providerId="ADAL" clId="{54E72B2C-B043-4EE5-A229-6DF85554AE67}"/>
    <pc:docChg chg="undo custSel modSld">
      <pc:chgData name="Channa Wijesinghe" userId="d4bdea7c-1782-4bb1-abc1-607920a759f6" providerId="ADAL" clId="{54E72B2C-B043-4EE5-A229-6DF85554AE67}" dt="2024-09-15T19:34:02.648" v="342" actId="20577"/>
      <pc:docMkLst>
        <pc:docMk/>
      </pc:docMkLst>
      <pc:sldChg chg="modSp mod">
        <pc:chgData name="Channa Wijesinghe" userId="d4bdea7c-1782-4bb1-abc1-607920a759f6" providerId="ADAL" clId="{54E72B2C-B043-4EE5-A229-6DF85554AE67}" dt="2024-09-15T18:55:33.539" v="329" actId="20577"/>
        <pc:sldMkLst>
          <pc:docMk/>
          <pc:sldMk cId="4001786081" sldId="2147472135"/>
        </pc:sldMkLst>
        <pc:spChg chg="mod">
          <ac:chgData name="Channa Wijesinghe" userId="d4bdea7c-1782-4bb1-abc1-607920a759f6" providerId="ADAL" clId="{54E72B2C-B043-4EE5-A229-6DF85554AE67}" dt="2024-09-15T18:55:33.539" v="329" actId="20577"/>
          <ac:spMkLst>
            <pc:docMk/>
            <pc:sldMk cId="4001786081" sldId="2147472135"/>
            <ac:spMk id="4" creationId="{320DA2A3-6D2A-24B2-616C-D869D0760AC1}"/>
          </ac:spMkLst>
        </pc:spChg>
      </pc:sldChg>
      <pc:sldChg chg="modSp mod">
        <pc:chgData name="Channa Wijesinghe" userId="d4bdea7c-1782-4bb1-abc1-607920a759f6" providerId="ADAL" clId="{54E72B2C-B043-4EE5-A229-6DF85554AE67}" dt="2024-09-15T18:58:12.846" v="336" actId="14100"/>
        <pc:sldMkLst>
          <pc:docMk/>
          <pc:sldMk cId="1199420851" sldId="2147472143"/>
        </pc:sldMkLst>
        <pc:spChg chg="mod">
          <ac:chgData name="Channa Wijesinghe" userId="d4bdea7c-1782-4bb1-abc1-607920a759f6" providerId="ADAL" clId="{54E72B2C-B043-4EE5-A229-6DF85554AE67}" dt="2024-09-15T18:58:12.846" v="336" actId="14100"/>
          <ac:spMkLst>
            <pc:docMk/>
            <pc:sldMk cId="1199420851" sldId="2147472143"/>
            <ac:spMk id="10" creationId="{2EF5F074-51FF-37BA-5911-1B522924F185}"/>
          </ac:spMkLst>
        </pc:spChg>
        <pc:spChg chg="mod">
          <ac:chgData name="Channa Wijesinghe" userId="d4bdea7c-1782-4bb1-abc1-607920a759f6" providerId="ADAL" clId="{54E72B2C-B043-4EE5-A229-6DF85554AE67}" dt="2024-09-15T18:58:02.524" v="334" actId="20577"/>
          <ac:spMkLst>
            <pc:docMk/>
            <pc:sldMk cId="1199420851" sldId="2147472143"/>
            <ac:spMk id="11" creationId="{8C80B66F-D14C-C2A1-5032-9653833C5F22}"/>
          </ac:spMkLst>
        </pc:spChg>
        <pc:spChg chg="mod">
          <ac:chgData name="Channa Wijesinghe" userId="d4bdea7c-1782-4bb1-abc1-607920a759f6" providerId="ADAL" clId="{54E72B2C-B043-4EE5-A229-6DF85554AE67}" dt="2024-09-15T18:58:08.904" v="335" actId="14100"/>
          <ac:spMkLst>
            <pc:docMk/>
            <pc:sldMk cId="1199420851" sldId="2147472143"/>
            <ac:spMk id="12" creationId="{092A6444-657C-87A8-E3DA-BE18834EEA0C}"/>
          </ac:spMkLst>
        </pc:spChg>
      </pc:sldChg>
      <pc:sldChg chg="modSp mod">
        <pc:chgData name="Channa Wijesinghe" userId="d4bdea7c-1782-4bb1-abc1-607920a759f6" providerId="ADAL" clId="{54E72B2C-B043-4EE5-A229-6DF85554AE67}" dt="2024-09-15T18:43:02.313" v="285" actId="20577"/>
        <pc:sldMkLst>
          <pc:docMk/>
          <pc:sldMk cId="3564237974" sldId="2147472144"/>
        </pc:sldMkLst>
        <pc:spChg chg="mod">
          <ac:chgData name="Channa Wijesinghe" userId="d4bdea7c-1782-4bb1-abc1-607920a759f6" providerId="ADAL" clId="{54E72B2C-B043-4EE5-A229-6DF85554AE67}" dt="2024-09-15T18:43:02.313" v="285" actId="20577"/>
          <ac:spMkLst>
            <pc:docMk/>
            <pc:sldMk cId="3564237974" sldId="2147472144"/>
            <ac:spMk id="4" creationId="{320DA2A3-6D2A-24B2-616C-D869D0760AC1}"/>
          </ac:spMkLst>
        </pc:spChg>
      </pc:sldChg>
      <pc:sldChg chg="modSp mod">
        <pc:chgData name="Channa Wijesinghe" userId="d4bdea7c-1782-4bb1-abc1-607920a759f6" providerId="ADAL" clId="{54E72B2C-B043-4EE5-A229-6DF85554AE67}" dt="2024-09-15T18:27:37.106" v="144" actId="313"/>
        <pc:sldMkLst>
          <pc:docMk/>
          <pc:sldMk cId="3235355166" sldId="2147472145"/>
        </pc:sldMkLst>
        <pc:spChg chg="mod">
          <ac:chgData name="Channa Wijesinghe" userId="d4bdea7c-1782-4bb1-abc1-607920a759f6" providerId="ADAL" clId="{54E72B2C-B043-4EE5-A229-6DF85554AE67}" dt="2024-09-15T18:27:37.106" v="144" actId="313"/>
          <ac:spMkLst>
            <pc:docMk/>
            <pc:sldMk cId="3235355166" sldId="2147472145"/>
            <ac:spMk id="8" creationId="{32AAAE35-8CEF-97FA-3F07-BAD4937D47FD}"/>
          </ac:spMkLst>
        </pc:spChg>
      </pc:sldChg>
      <pc:sldChg chg="modSp mod">
        <pc:chgData name="Channa Wijesinghe" userId="d4bdea7c-1782-4bb1-abc1-607920a759f6" providerId="ADAL" clId="{54E72B2C-B043-4EE5-A229-6DF85554AE67}" dt="2024-09-15T18:44:02.005" v="295" actId="20577"/>
        <pc:sldMkLst>
          <pc:docMk/>
          <pc:sldMk cId="890783177" sldId="2147472146"/>
        </pc:sldMkLst>
        <pc:spChg chg="mod">
          <ac:chgData name="Channa Wijesinghe" userId="d4bdea7c-1782-4bb1-abc1-607920a759f6" providerId="ADAL" clId="{54E72B2C-B043-4EE5-A229-6DF85554AE67}" dt="2024-09-15T18:44:02.005" v="295" actId="20577"/>
          <ac:spMkLst>
            <pc:docMk/>
            <pc:sldMk cId="890783177" sldId="2147472146"/>
            <ac:spMk id="5" creationId="{2B7D7EFB-B433-046F-46A0-F503B05F2E51}"/>
          </ac:spMkLst>
        </pc:spChg>
      </pc:sldChg>
      <pc:sldChg chg="modSp mod">
        <pc:chgData name="Channa Wijesinghe" userId="d4bdea7c-1782-4bb1-abc1-607920a759f6" providerId="ADAL" clId="{54E72B2C-B043-4EE5-A229-6DF85554AE67}" dt="2024-09-15T19:32:35.523" v="340" actId="20577"/>
        <pc:sldMkLst>
          <pc:docMk/>
          <pc:sldMk cId="2128934817" sldId="2147472149"/>
        </pc:sldMkLst>
        <pc:spChg chg="mod">
          <ac:chgData name="Channa Wijesinghe" userId="d4bdea7c-1782-4bb1-abc1-607920a759f6" providerId="ADAL" clId="{54E72B2C-B043-4EE5-A229-6DF85554AE67}" dt="2024-09-15T19:32:35.523" v="340" actId="20577"/>
          <ac:spMkLst>
            <pc:docMk/>
            <pc:sldMk cId="2128934817" sldId="2147472149"/>
            <ac:spMk id="7" creationId="{F798DB24-3CA4-5111-26C9-26EE0B74E898}"/>
          </ac:spMkLst>
        </pc:spChg>
      </pc:sldChg>
      <pc:sldChg chg="modSp mod">
        <pc:chgData name="Channa Wijesinghe" userId="d4bdea7c-1782-4bb1-abc1-607920a759f6" providerId="ADAL" clId="{54E72B2C-B043-4EE5-A229-6DF85554AE67}" dt="2024-09-15T19:33:45.414" v="341" actId="313"/>
        <pc:sldMkLst>
          <pc:docMk/>
          <pc:sldMk cId="3313992685" sldId="2147472150"/>
        </pc:sldMkLst>
        <pc:spChg chg="mod">
          <ac:chgData name="Channa Wijesinghe" userId="d4bdea7c-1782-4bb1-abc1-607920a759f6" providerId="ADAL" clId="{54E72B2C-B043-4EE5-A229-6DF85554AE67}" dt="2024-09-15T19:33:45.414" v="341" actId="313"/>
          <ac:spMkLst>
            <pc:docMk/>
            <pc:sldMk cId="3313992685" sldId="2147472150"/>
            <ac:spMk id="7" creationId="{F798DB24-3CA4-5111-26C9-26EE0B74E898}"/>
          </ac:spMkLst>
        </pc:spChg>
      </pc:sldChg>
      <pc:sldChg chg="modSp mod">
        <pc:chgData name="Channa Wijesinghe" userId="d4bdea7c-1782-4bb1-abc1-607920a759f6" providerId="ADAL" clId="{54E72B2C-B043-4EE5-A229-6DF85554AE67}" dt="2024-09-15T19:34:02.648" v="342" actId="20577"/>
        <pc:sldMkLst>
          <pc:docMk/>
          <pc:sldMk cId="1386712839" sldId="2147472151"/>
        </pc:sldMkLst>
        <pc:spChg chg="mod">
          <ac:chgData name="Channa Wijesinghe" userId="d4bdea7c-1782-4bb1-abc1-607920a759f6" providerId="ADAL" clId="{54E72B2C-B043-4EE5-A229-6DF85554AE67}" dt="2024-09-15T19:34:02.648" v="342" actId="20577"/>
          <ac:spMkLst>
            <pc:docMk/>
            <pc:sldMk cId="1386712839" sldId="2147472151"/>
            <ac:spMk id="5" creationId="{821529B4-4587-49C0-C4F7-007C22DBC36D}"/>
          </ac:spMkLst>
        </pc:spChg>
      </pc:sldChg>
    </pc:docChg>
  </pc:docChgLst>
  <pc:docChgLst>
    <pc:chgData name="Carla Vijian" userId="0685818c105fcfa6" providerId="LiveId" clId="{99EFF8A3-197B-4B4C-AE8A-7AAD10327CD5}"/>
    <pc:docChg chg="undo custSel delSld modSld">
      <pc:chgData name="Carla Vijian" userId="0685818c105fcfa6" providerId="LiveId" clId="{99EFF8A3-197B-4B4C-AE8A-7AAD10327CD5}" dt="2024-09-13T19:16:22.280" v="186" actId="20577"/>
      <pc:docMkLst>
        <pc:docMk/>
      </pc:docMkLst>
      <pc:sldChg chg="modSp">
        <pc:chgData name="Carla Vijian" userId="0685818c105fcfa6" providerId="LiveId" clId="{99EFF8A3-197B-4B4C-AE8A-7AAD10327CD5}" dt="2024-09-13T19:15:43.514" v="182"/>
        <pc:sldMkLst>
          <pc:docMk/>
          <pc:sldMk cId="3579169159" sldId="2147472141"/>
        </pc:sldMkLst>
        <pc:graphicFrameChg chg="mod">
          <ac:chgData name="Carla Vijian" userId="0685818c105fcfa6" providerId="LiveId" clId="{99EFF8A3-197B-4B4C-AE8A-7AAD10327CD5}" dt="2024-09-13T19:15:43.514" v="182"/>
          <ac:graphicFrameMkLst>
            <pc:docMk/>
            <pc:sldMk cId="3579169159" sldId="2147472141"/>
            <ac:graphicFrameMk id="58" creationId="{419F8FBB-5E15-1906-FFE4-8EA0D426B555}"/>
          </ac:graphicFrameMkLst>
        </pc:graphicFrameChg>
      </pc:sldChg>
      <pc:sldChg chg="del">
        <pc:chgData name="Carla Vijian" userId="0685818c105fcfa6" providerId="LiveId" clId="{99EFF8A3-197B-4B4C-AE8A-7AAD10327CD5}" dt="2024-09-13T18:57:31.133" v="0" actId="2696"/>
        <pc:sldMkLst>
          <pc:docMk/>
          <pc:sldMk cId="3684022985" sldId="2147472165"/>
        </pc:sldMkLst>
      </pc:sldChg>
      <pc:sldChg chg="modSp mod delCm">
        <pc:chgData name="Carla Vijian" userId="0685818c105fcfa6" providerId="LiveId" clId="{99EFF8A3-197B-4B4C-AE8A-7AAD10327CD5}" dt="2024-09-13T19:16:22.280" v="186" actId="20577"/>
        <pc:sldMkLst>
          <pc:docMk/>
          <pc:sldMk cId="2860626617" sldId="2147472166"/>
        </pc:sldMkLst>
        <pc:spChg chg="mod">
          <ac:chgData name="Carla Vijian" userId="0685818c105fcfa6" providerId="LiveId" clId="{99EFF8A3-197B-4B4C-AE8A-7AAD10327CD5}" dt="2024-09-13T19:08:39.373" v="125" actId="1076"/>
          <ac:spMkLst>
            <pc:docMk/>
            <pc:sldMk cId="2860626617" sldId="2147472166"/>
            <ac:spMk id="6" creationId="{88819766-85CB-30AC-196A-B457C3A242F6}"/>
          </ac:spMkLst>
        </pc:spChg>
        <pc:graphicFrameChg chg="mod">
          <ac:chgData name="Carla Vijian" userId="0685818c105fcfa6" providerId="LiveId" clId="{99EFF8A3-197B-4B4C-AE8A-7AAD10327CD5}" dt="2024-09-13T19:16:22.280" v="186" actId="20577"/>
          <ac:graphicFrameMkLst>
            <pc:docMk/>
            <pc:sldMk cId="2860626617" sldId="2147472166"/>
            <ac:graphicFrameMk id="4" creationId="{B6378F3C-1B0A-3736-3F52-2CFBA6303683}"/>
          </ac:graphicFrameMkLst>
        </pc:graphicFrameChg>
        <pc:extLst>
          <p:ext xmlns:p="http://schemas.openxmlformats.org/presentationml/2006/main" uri="{D6D511B9-2390-475A-947B-AFAB55BFBCF1}">
            <pc226:cmChg xmlns:pc226="http://schemas.microsoft.com/office/powerpoint/2022/06/main/command" chg="del">
              <pc226:chgData name="Carla Vijian" userId="0685818c105fcfa6" providerId="LiveId" clId="{99EFF8A3-197B-4B4C-AE8A-7AAD10327CD5}" dt="2024-09-13T18:57:38.946" v="1"/>
              <pc2:cmMkLst xmlns:pc2="http://schemas.microsoft.com/office/powerpoint/2019/9/main/command">
                <pc:docMk/>
                <pc:sldMk cId="2860626617" sldId="2147472166"/>
                <pc2:cmMk id="{C724F4FA-7AAD-4A86-A721-F81999C9DEFA}"/>
              </pc2:cmMkLst>
            </pc226:cmChg>
          </p:ext>
        </pc:extLst>
      </pc:sldChg>
      <pc:sldChg chg="modSp">
        <pc:chgData name="Carla Vijian" userId="0685818c105fcfa6" providerId="LiveId" clId="{99EFF8A3-197B-4B4C-AE8A-7AAD10327CD5}" dt="2024-09-13T19:13:15.998" v="163" actId="255"/>
        <pc:sldMkLst>
          <pc:docMk/>
          <pc:sldMk cId="3356845055" sldId="2147472167"/>
        </pc:sldMkLst>
        <pc:graphicFrameChg chg="mod">
          <ac:chgData name="Carla Vijian" userId="0685818c105fcfa6" providerId="LiveId" clId="{99EFF8A3-197B-4B4C-AE8A-7AAD10327CD5}" dt="2024-09-13T19:13:15.998" v="163" actId="255"/>
          <ac:graphicFrameMkLst>
            <pc:docMk/>
            <pc:sldMk cId="3356845055" sldId="2147472167"/>
            <ac:graphicFrameMk id="4" creationId="{B6378F3C-1B0A-3736-3F52-2CFBA6303683}"/>
          </ac:graphicFrameMkLst>
        </pc:graphicFrameChg>
      </pc:sldChg>
    </pc:docChg>
  </pc:docChgLst>
  <pc:docChgLst>
    <pc:chgData name="Geoff Kwan" userId="c3a5c4b8-7020-4697-b49e-ebe9f60812c0" providerId="ADAL" clId="{E096CCA1-86A5-4359-8465-58DE4C7990C9}"/>
    <pc:docChg chg="undo custSel delSld modSld">
      <pc:chgData name="Geoff Kwan" userId="c3a5c4b8-7020-4697-b49e-ebe9f60812c0" providerId="ADAL" clId="{E096CCA1-86A5-4359-8465-58DE4C7990C9}" dt="2024-09-19T22:15:21.945" v="93" actId="207"/>
      <pc:docMkLst>
        <pc:docMk/>
      </pc:docMkLst>
      <pc:sldChg chg="modSp mod">
        <pc:chgData name="Geoff Kwan" userId="c3a5c4b8-7020-4697-b49e-ebe9f60812c0" providerId="ADAL" clId="{E096CCA1-86A5-4359-8465-58DE4C7990C9}" dt="2024-09-19T22:15:21.945" v="93" actId="207"/>
        <pc:sldMkLst>
          <pc:docMk/>
          <pc:sldMk cId="4001786081" sldId="2147472135"/>
        </pc:sldMkLst>
        <pc:spChg chg="mod">
          <ac:chgData name="Geoff Kwan" userId="c3a5c4b8-7020-4697-b49e-ebe9f60812c0" providerId="ADAL" clId="{E096CCA1-86A5-4359-8465-58DE4C7990C9}" dt="2024-09-19T22:15:21.945" v="93" actId="207"/>
          <ac:spMkLst>
            <pc:docMk/>
            <pc:sldMk cId="4001786081" sldId="2147472135"/>
            <ac:spMk id="4" creationId="{320DA2A3-6D2A-24B2-616C-D869D0760AC1}"/>
          </ac:spMkLst>
        </pc:spChg>
      </pc:sldChg>
      <pc:sldChg chg="del">
        <pc:chgData name="Geoff Kwan" userId="c3a5c4b8-7020-4697-b49e-ebe9f60812c0" providerId="ADAL" clId="{E096CCA1-86A5-4359-8465-58DE4C7990C9}" dt="2024-09-19T21:10:47.813" v="0" actId="47"/>
        <pc:sldMkLst>
          <pc:docMk/>
          <pc:sldMk cId="1386712839" sldId="2147472151"/>
        </pc:sldMkLst>
      </pc:sldChg>
    </pc:docChg>
  </pc:docChgLst>
  <pc:docChgLst>
    <pc:chgData name="Carla Vijian" userId="0685818c105fcfa6" providerId="LiveId" clId="{C3911A45-6B26-434C-ACEE-61370A5376A4}"/>
    <pc:docChg chg="undo redo custSel addSld delSld modSld sldOrd">
      <pc:chgData name="Carla Vijian" userId="0685818c105fcfa6" providerId="LiveId" clId="{C3911A45-6B26-434C-ACEE-61370A5376A4}" dt="2024-09-13T16:30:15.611" v="1086" actId="113"/>
      <pc:docMkLst>
        <pc:docMk/>
      </pc:docMkLst>
      <pc:sldChg chg="modSp mod">
        <pc:chgData name="Carla Vijian" userId="0685818c105fcfa6" providerId="LiveId" clId="{C3911A45-6B26-434C-ACEE-61370A5376A4}" dt="2024-09-13T15:59:52.182" v="621" actId="14100"/>
        <pc:sldMkLst>
          <pc:docMk/>
          <pc:sldMk cId="2565662744" sldId="2147472083"/>
        </pc:sldMkLst>
        <pc:spChg chg="mod">
          <ac:chgData name="Carla Vijian" userId="0685818c105fcfa6" providerId="LiveId" clId="{C3911A45-6B26-434C-ACEE-61370A5376A4}" dt="2024-09-13T15:59:52.182" v="621" actId="14100"/>
          <ac:spMkLst>
            <pc:docMk/>
            <pc:sldMk cId="2565662744" sldId="2147472083"/>
            <ac:spMk id="42" creationId="{6BA47190-89A3-FA5F-ED8F-05EE57FABA77}"/>
          </ac:spMkLst>
        </pc:spChg>
        <pc:spChg chg="mod">
          <ac:chgData name="Carla Vijian" userId="0685818c105fcfa6" providerId="LiveId" clId="{C3911A45-6B26-434C-ACEE-61370A5376A4}" dt="2024-09-13T15:59:34.917" v="619" actId="1076"/>
          <ac:spMkLst>
            <pc:docMk/>
            <pc:sldMk cId="2565662744" sldId="2147472083"/>
            <ac:spMk id="44" creationId="{AD6A8CCD-FA03-3D96-7ACF-79703B90C483}"/>
          </ac:spMkLst>
        </pc:spChg>
        <pc:spChg chg="mod">
          <ac:chgData name="Carla Vijian" userId="0685818c105fcfa6" providerId="LiveId" clId="{C3911A45-6B26-434C-ACEE-61370A5376A4}" dt="2024-09-13T15:59:32.860" v="618" actId="1076"/>
          <ac:spMkLst>
            <pc:docMk/>
            <pc:sldMk cId="2565662744" sldId="2147472083"/>
            <ac:spMk id="45" creationId="{5888580A-6762-B834-50B8-7A841E213F81}"/>
          </ac:spMkLst>
        </pc:spChg>
        <pc:spChg chg="mod">
          <ac:chgData name="Carla Vijian" userId="0685818c105fcfa6" providerId="LiveId" clId="{C3911A45-6B26-434C-ACEE-61370A5376A4}" dt="2024-09-13T15:59:21.029" v="615" actId="1076"/>
          <ac:spMkLst>
            <pc:docMk/>
            <pc:sldMk cId="2565662744" sldId="2147472083"/>
            <ac:spMk id="46" creationId="{3B192316-72FD-7B12-6760-10A2576D5E63}"/>
          </ac:spMkLst>
        </pc:spChg>
        <pc:spChg chg="mod">
          <ac:chgData name="Carla Vijian" userId="0685818c105fcfa6" providerId="LiveId" clId="{C3911A45-6B26-434C-ACEE-61370A5376A4}" dt="2024-09-13T15:59:13.627" v="614" actId="1076"/>
          <ac:spMkLst>
            <pc:docMk/>
            <pc:sldMk cId="2565662744" sldId="2147472083"/>
            <ac:spMk id="47" creationId="{B83975F7-B66D-4825-1EC9-EE3998D295E2}"/>
          </ac:spMkLst>
        </pc:spChg>
        <pc:picChg chg="mod">
          <ac:chgData name="Carla Vijian" userId="0685818c105fcfa6" providerId="LiveId" clId="{C3911A45-6B26-434C-ACEE-61370A5376A4}" dt="2024-09-13T15:59:23.689" v="616" actId="1076"/>
          <ac:picMkLst>
            <pc:docMk/>
            <pc:sldMk cId="2565662744" sldId="2147472083"/>
            <ac:picMk id="48" creationId="{B8DAAED4-E7DC-7132-ADEB-3400373A81AE}"/>
          </ac:picMkLst>
        </pc:picChg>
      </pc:sldChg>
      <pc:sldChg chg="modSp delCm">
        <pc:chgData name="Carla Vijian" userId="0685818c105fcfa6" providerId="LiveId" clId="{C3911A45-6B26-434C-ACEE-61370A5376A4}" dt="2024-09-13T16:23:10.865" v="1020" actId="20577"/>
        <pc:sldMkLst>
          <pc:docMk/>
          <pc:sldMk cId="3714397765" sldId="2147472123"/>
        </pc:sldMkLst>
        <pc:graphicFrameChg chg="mod">
          <ac:chgData name="Carla Vijian" userId="0685818c105fcfa6" providerId="LiveId" clId="{C3911A45-6B26-434C-ACEE-61370A5376A4}" dt="2024-09-13T16:23:10.865" v="1020" actId="20577"/>
          <ac:graphicFrameMkLst>
            <pc:docMk/>
            <pc:sldMk cId="3714397765" sldId="2147472123"/>
            <ac:graphicFrameMk id="22" creationId="{100B2FD2-14DE-07FF-21A4-1770C4D34FFF}"/>
          </ac:graphicFrameMkLst>
        </pc:graphicFrameChg>
        <pc:extLst>
          <p:ext xmlns:p="http://schemas.openxmlformats.org/presentationml/2006/main" uri="{D6D511B9-2390-475A-947B-AFAB55BFBCF1}">
            <pc226:cmChg xmlns:pc226="http://schemas.microsoft.com/office/powerpoint/2022/06/main/command" chg="del">
              <pc226:chgData name="Carla Vijian" userId="0685818c105fcfa6" providerId="LiveId" clId="{C3911A45-6B26-434C-ACEE-61370A5376A4}" dt="2024-09-13T13:47:11.584" v="0"/>
              <pc2:cmMkLst xmlns:pc2="http://schemas.microsoft.com/office/powerpoint/2019/9/main/command">
                <pc:docMk/>
                <pc:sldMk cId="3714397765" sldId="2147472123"/>
                <pc2:cmMk id="{B4131CC4-EE24-49DA-B8B0-D5B3E301A892}"/>
              </pc2:cmMkLst>
            </pc226:cmChg>
          </p:ext>
        </pc:extLst>
      </pc:sldChg>
      <pc:sldChg chg="modSp mod">
        <pc:chgData name="Carla Vijian" userId="0685818c105fcfa6" providerId="LiveId" clId="{C3911A45-6B26-434C-ACEE-61370A5376A4}" dt="2024-09-13T16:24:32.402" v="1052" actId="1076"/>
        <pc:sldMkLst>
          <pc:docMk/>
          <pc:sldMk cId="1507602520" sldId="2147472125"/>
        </pc:sldMkLst>
        <pc:spChg chg="mod">
          <ac:chgData name="Carla Vijian" userId="0685818c105fcfa6" providerId="LiveId" clId="{C3911A45-6B26-434C-ACEE-61370A5376A4}" dt="2024-09-13T14:25:12.526" v="113" actId="20577"/>
          <ac:spMkLst>
            <pc:docMk/>
            <pc:sldMk cId="1507602520" sldId="2147472125"/>
            <ac:spMk id="8" creationId="{32AAAE35-8CEF-97FA-3F07-BAD4937D47FD}"/>
          </ac:spMkLst>
        </pc:spChg>
        <pc:picChg chg="mod">
          <ac:chgData name="Carla Vijian" userId="0685818c105fcfa6" providerId="LiveId" clId="{C3911A45-6B26-434C-ACEE-61370A5376A4}" dt="2024-09-13T16:24:32.402" v="1052" actId="1076"/>
          <ac:picMkLst>
            <pc:docMk/>
            <pc:sldMk cId="1507602520" sldId="2147472125"/>
            <ac:picMk id="9" creationId="{699821FD-10BA-A7BC-A47F-53CABD64A68E}"/>
          </ac:picMkLst>
        </pc:picChg>
      </pc:sldChg>
      <pc:sldChg chg="modSp mod">
        <pc:chgData name="Carla Vijian" userId="0685818c105fcfa6" providerId="LiveId" clId="{C3911A45-6B26-434C-ACEE-61370A5376A4}" dt="2024-09-13T14:46:48.896" v="434" actId="1076"/>
        <pc:sldMkLst>
          <pc:docMk/>
          <pc:sldMk cId="4001786081" sldId="2147472135"/>
        </pc:sldMkLst>
        <pc:spChg chg="mod">
          <ac:chgData name="Carla Vijian" userId="0685818c105fcfa6" providerId="LiveId" clId="{C3911A45-6B26-434C-ACEE-61370A5376A4}" dt="2024-09-13T13:48:01.830" v="12" actId="20577"/>
          <ac:spMkLst>
            <pc:docMk/>
            <pc:sldMk cId="4001786081" sldId="2147472135"/>
            <ac:spMk id="4" creationId="{320DA2A3-6D2A-24B2-616C-D869D0760AC1}"/>
          </ac:spMkLst>
        </pc:spChg>
        <pc:spChg chg="mod">
          <ac:chgData name="Carla Vijian" userId="0685818c105fcfa6" providerId="LiveId" clId="{C3911A45-6B26-434C-ACEE-61370A5376A4}" dt="2024-09-13T14:46:48.896" v="434" actId="1076"/>
          <ac:spMkLst>
            <pc:docMk/>
            <pc:sldMk cId="4001786081" sldId="2147472135"/>
            <ac:spMk id="46" creationId="{D8279180-ACB8-954D-73EC-2DFE9A7CD843}"/>
          </ac:spMkLst>
        </pc:spChg>
      </pc:sldChg>
      <pc:sldChg chg="ord">
        <pc:chgData name="Carla Vijian" userId="0685818c105fcfa6" providerId="LiveId" clId="{C3911A45-6B26-434C-ACEE-61370A5376A4}" dt="2024-09-13T13:49:11.753" v="22"/>
        <pc:sldMkLst>
          <pc:docMk/>
          <pc:sldMk cId="1599344115" sldId="2147472136"/>
        </pc:sldMkLst>
      </pc:sldChg>
      <pc:sldChg chg="addSp delSp modSp mod delCm">
        <pc:chgData name="Carla Vijian" userId="0685818c105fcfa6" providerId="LiveId" clId="{C3911A45-6B26-434C-ACEE-61370A5376A4}" dt="2024-09-13T14:48:41.683" v="465" actId="1076"/>
        <pc:sldMkLst>
          <pc:docMk/>
          <pc:sldMk cId="3754702334" sldId="2147472137"/>
        </pc:sldMkLst>
        <pc:spChg chg="add mod">
          <ac:chgData name="Carla Vijian" userId="0685818c105fcfa6" providerId="LiveId" clId="{C3911A45-6B26-434C-ACEE-61370A5376A4}" dt="2024-09-13T14:44:43.980" v="414"/>
          <ac:spMkLst>
            <pc:docMk/>
            <pc:sldMk cId="3754702334" sldId="2147472137"/>
            <ac:spMk id="3" creationId="{0E3865D0-5F58-F902-42C9-A0A4A3EB7C29}"/>
          </ac:spMkLst>
        </pc:spChg>
        <pc:spChg chg="add mod ord">
          <ac:chgData name="Carla Vijian" userId="0685818c105fcfa6" providerId="LiveId" clId="{C3911A45-6B26-434C-ACEE-61370A5376A4}" dt="2024-09-13T14:45:15.726" v="423" actId="171"/>
          <ac:spMkLst>
            <pc:docMk/>
            <pc:sldMk cId="3754702334" sldId="2147472137"/>
            <ac:spMk id="4" creationId="{38D0C427-5790-3F3C-E387-648FBE2A9189}"/>
          </ac:spMkLst>
        </pc:spChg>
        <pc:spChg chg="mod">
          <ac:chgData name="Carla Vijian" userId="0685818c105fcfa6" providerId="LiveId" clId="{C3911A45-6B26-434C-ACEE-61370A5376A4}" dt="2024-09-13T14:38:04.073" v="369" actId="1076"/>
          <ac:spMkLst>
            <pc:docMk/>
            <pc:sldMk cId="3754702334" sldId="2147472137"/>
            <ac:spMk id="7" creationId="{BC8D5296-EC7F-062F-8DFD-8DB148D882CE}"/>
          </ac:spMkLst>
        </pc:spChg>
        <pc:spChg chg="mod">
          <ac:chgData name="Carla Vijian" userId="0685818c105fcfa6" providerId="LiveId" clId="{C3911A45-6B26-434C-ACEE-61370A5376A4}" dt="2024-09-13T14:39:31.278" v="385" actId="14100"/>
          <ac:spMkLst>
            <pc:docMk/>
            <pc:sldMk cId="3754702334" sldId="2147472137"/>
            <ac:spMk id="8" creationId="{63F88136-70A1-0BB6-2300-DBA8F86E0F46}"/>
          </ac:spMkLst>
        </pc:spChg>
        <pc:spChg chg="mod">
          <ac:chgData name="Carla Vijian" userId="0685818c105fcfa6" providerId="LiveId" clId="{C3911A45-6B26-434C-ACEE-61370A5376A4}" dt="2024-09-13T14:38:33.830" v="373" actId="14100"/>
          <ac:spMkLst>
            <pc:docMk/>
            <pc:sldMk cId="3754702334" sldId="2147472137"/>
            <ac:spMk id="9" creationId="{4E6E87B2-278B-B523-91BE-E6493EB07E75}"/>
          </ac:spMkLst>
        </pc:spChg>
        <pc:spChg chg="mod">
          <ac:chgData name="Carla Vijian" userId="0685818c105fcfa6" providerId="LiveId" clId="{C3911A45-6B26-434C-ACEE-61370A5376A4}" dt="2024-09-13T14:39:54.065" v="390" actId="14100"/>
          <ac:spMkLst>
            <pc:docMk/>
            <pc:sldMk cId="3754702334" sldId="2147472137"/>
            <ac:spMk id="10" creationId="{F4785671-5B21-108A-A3A6-DAF807FE4796}"/>
          </ac:spMkLst>
        </pc:spChg>
        <pc:spChg chg="mod">
          <ac:chgData name="Carla Vijian" userId="0685818c105fcfa6" providerId="LiveId" clId="{C3911A45-6B26-434C-ACEE-61370A5376A4}" dt="2024-09-13T14:39:10.729" v="381" actId="14100"/>
          <ac:spMkLst>
            <pc:docMk/>
            <pc:sldMk cId="3754702334" sldId="2147472137"/>
            <ac:spMk id="11" creationId="{4F97E700-8732-0F27-ED85-413DC387FC2D}"/>
          </ac:spMkLst>
        </pc:spChg>
        <pc:spChg chg="mod">
          <ac:chgData name="Carla Vijian" userId="0685818c105fcfa6" providerId="LiveId" clId="{C3911A45-6B26-434C-ACEE-61370A5376A4}" dt="2024-09-13T14:37:20.150" v="361" actId="255"/>
          <ac:spMkLst>
            <pc:docMk/>
            <pc:sldMk cId="3754702334" sldId="2147472137"/>
            <ac:spMk id="12" creationId="{AC1ABF83-FBD4-7820-9C17-ABB4FD6E7CFA}"/>
          </ac:spMkLst>
        </pc:spChg>
        <pc:spChg chg="mod">
          <ac:chgData name="Carla Vijian" userId="0685818c105fcfa6" providerId="LiveId" clId="{C3911A45-6B26-434C-ACEE-61370A5376A4}" dt="2024-09-13T14:40:27.400" v="396" actId="14100"/>
          <ac:spMkLst>
            <pc:docMk/>
            <pc:sldMk cId="3754702334" sldId="2147472137"/>
            <ac:spMk id="13" creationId="{A06AFC7B-3E19-5082-A5BC-1718A1DCDFD1}"/>
          </ac:spMkLst>
        </pc:spChg>
        <pc:spChg chg="mod">
          <ac:chgData name="Carla Vijian" userId="0685818c105fcfa6" providerId="LiveId" clId="{C3911A45-6B26-434C-ACEE-61370A5376A4}" dt="2024-09-13T14:40:19.842" v="395" actId="1076"/>
          <ac:spMkLst>
            <pc:docMk/>
            <pc:sldMk cId="3754702334" sldId="2147472137"/>
            <ac:spMk id="14" creationId="{A26ED29E-9BA8-A330-9238-7A45C04904A6}"/>
          </ac:spMkLst>
        </pc:spChg>
        <pc:spChg chg="add del mod">
          <ac:chgData name="Carla Vijian" userId="0685818c105fcfa6" providerId="LiveId" clId="{C3911A45-6B26-434C-ACEE-61370A5376A4}" dt="2024-09-13T14:46:19.517" v="433" actId="207"/>
          <ac:spMkLst>
            <pc:docMk/>
            <pc:sldMk cId="3754702334" sldId="2147472137"/>
            <ac:spMk id="15" creationId="{0E3865D0-5F58-F902-42C9-A0A4A3EB7C29}"/>
          </ac:spMkLst>
        </pc:spChg>
        <pc:spChg chg="mod">
          <ac:chgData name="Carla Vijian" userId="0685818c105fcfa6" providerId="LiveId" clId="{C3911A45-6B26-434C-ACEE-61370A5376A4}" dt="2024-09-13T14:37:20.150" v="361" actId="255"/>
          <ac:spMkLst>
            <pc:docMk/>
            <pc:sldMk cId="3754702334" sldId="2147472137"/>
            <ac:spMk id="16" creationId="{1EC55938-9828-8A96-7CF1-5F98614CC18A}"/>
          </ac:spMkLst>
        </pc:spChg>
        <pc:spChg chg="mod">
          <ac:chgData name="Carla Vijian" userId="0685818c105fcfa6" providerId="LiveId" clId="{C3911A45-6B26-434C-ACEE-61370A5376A4}" dt="2024-09-13T14:37:20.150" v="361" actId="255"/>
          <ac:spMkLst>
            <pc:docMk/>
            <pc:sldMk cId="3754702334" sldId="2147472137"/>
            <ac:spMk id="17" creationId="{A68BB5C8-123E-6A28-D382-0F56B3147BC9}"/>
          </ac:spMkLst>
        </pc:spChg>
        <pc:spChg chg="mod">
          <ac:chgData name="Carla Vijian" userId="0685818c105fcfa6" providerId="LiveId" clId="{C3911A45-6B26-434C-ACEE-61370A5376A4}" dt="2024-09-13T14:37:20.150" v="361" actId="255"/>
          <ac:spMkLst>
            <pc:docMk/>
            <pc:sldMk cId="3754702334" sldId="2147472137"/>
            <ac:spMk id="18" creationId="{AFA5321F-BC49-D4E9-1ED9-737ECA9E4A43}"/>
          </ac:spMkLst>
        </pc:spChg>
        <pc:spChg chg="mod">
          <ac:chgData name="Carla Vijian" userId="0685818c105fcfa6" providerId="LiveId" clId="{C3911A45-6B26-434C-ACEE-61370A5376A4}" dt="2024-09-13T14:37:20.150" v="361" actId="255"/>
          <ac:spMkLst>
            <pc:docMk/>
            <pc:sldMk cId="3754702334" sldId="2147472137"/>
            <ac:spMk id="19" creationId="{6CCED25C-0B30-6DFE-35DC-67BF629F00CF}"/>
          </ac:spMkLst>
        </pc:spChg>
        <pc:spChg chg="mod">
          <ac:chgData name="Carla Vijian" userId="0685818c105fcfa6" providerId="LiveId" clId="{C3911A45-6B26-434C-ACEE-61370A5376A4}" dt="2024-09-13T14:37:20.150" v="361" actId="255"/>
          <ac:spMkLst>
            <pc:docMk/>
            <pc:sldMk cId="3754702334" sldId="2147472137"/>
            <ac:spMk id="20" creationId="{A1D01369-5C8F-15D1-8B54-354E2FB6EDD3}"/>
          </ac:spMkLst>
        </pc:spChg>
        <pc:spChg chg="mod">
          <ac:chgData name="Carla Vijian" userId="0685818c105fcfa6" providerId="LiveId" clId="{C3911A45-6B26-434C-ACEE-61370A5376A4}" dt="2024-09-13T14:37:20.150" v="361" actId="255"/>
          <ac:spMkLst>
            <pc:docMk/>
            <pc:sldMk cId="3754702334" sldId="2147472137"/>
            <ac:spMk id="21" creationId="{61B5BC3D-E20C-C98C-AEBF-14CC5F166289}"/>
          </ac:spMkLst>
        </pc:spChg>
        <pc:spChg chg="mod">
          <ac:chgData name="Carla Vijian" userId="0685818c105fcfa6" providerId="LiveId" clId="{C3911A45-6B26-434C-ACEE-61370A5376A4}" dt="2024-09-13T14:37:20.150" v="361" actId="255"/>
          <ac:spMkLst>
            <pc:docMk/>
            <pc:sldMk cId="3754702334" sldId="2147472137"/>
            <ac:spMk id="22" creationId="{4093E18E-4D99-A572-AF3F-B467C396925E}"/>
          </ac:spMkLst>
        </pc:spChg>
        <pc:spChg chg="mod">
          <ac:chgData name="Carla Vijian" userId="0685818c105fcfa6" providerId="LiveId" clId="{C3911A45-6B26-434C-ACEE-61370A5376A4}" dt="2024-09-13T14:37:20.150" v="361" actId="255"/>
          <ac:spMkLst>
            <pc:docMk/>
            <pc:sldMk cId="3754702334" sldId="2147472137"/>
            <ac:spMk id="23" creationId="{E3195D8C-ED30-5E1E-C3A0-B7B3CF6CCB76}"/>
          </ac:spMkLst>
        </pc:spChg>
        <pc:spChg chg="add mod">
          <ac:chgData name="Carla Vijian" userId="0685818c105fcfa6" providerId="LiveId" clId="{C3911A45-6B26-434C-ACEE-61370A5376A4}" dt="2024-09-13T14:45:47.317" v="428"/>
          <ac:spMkLst>
            <pc:docMk/>
            <pc:sldMk cId="3754702334" sldId="2147472137"/>
            <ac:spMk id="24" creationId="{6DEB1264-9BCD-3157-044E-7D96BF532FB9}"/>
          </ac:spMkLst>
        </pc:spChg>
        <pc:spChg chg="add mod">
          <ac:chgData name="Carla Vijian" userId="0685818c105fcfa6" providerId="LiveId" clId="{C3911A45-6B26-434C-ACEE-61370A5376A4}" dt="2024-09-13T14:45:47.317" v="428"/>
          <ac:spMkLst>
            <pc:docMk/>
            <pc:sldMk cId="3754702334" sldId="2147472137"/>
            <ac:spMk id="25" creationId="{B491BCE9-E27B-66CA-FB53-3F5D140F5B71}"/>
          </ac:spMkLst>
        </pc:spChg>
        <pc:spChg chg="add mod">
          <ac:chgData name="Carla Vijian" userId="0685818c105fcfa6" providerId="LiveId" clId="{C3911A45-6B26-434C-ACEE-61370A5376A4}" dt="2024-09-13T14:45:47.317" v="428"/>
          <ac:spMkLst>
            <pc:docMk/>
            <pc:sldMk cId="3754702334" sldId="2147472137"/>
            <ac:spMk id="26" creationId="{58E1F106-FD5D-235E-23A0-F02B469C32B3}"/>
          </ac:spMkLst>
        </pc:spChg>
        <pc:spChg chg="add mod">
          <ac:chgData name="Carla Vijian" userId="0685818c105fcfa6" providerId="LiveId" clId="{C3911A45-6B26-434C-ACEE-61370A5376A4}" dt="2024-09-13T14:45:47.317" v="428"/>
          <ac:spMkLst>
            <pc:docMk/>
            <pc:sldMk cId="3754702334" sldId="2147472137"/>
            <ac:spMk id="27" creationId="{D6765CA3-354C-FD3D-97E7-A970F1133C62}"/>
          </ac:spMkLst>
        </pc:spChg>
        <pc:spChg chg="add mod">
          <ac:chgData name="Carla Vijian" userId="0685818c105fcfa6" providerId="LiveId" clId="{C3911A45-6B26-434C-ACEE-61370A5376A4}" dt="2024-09-13T14:45:47.317" v="428"/>
          <ac:spMkLst>
            <pc:docMk/>
            <pc:sldMk cId="3754702334" sldId="2147472137"/>
            <ac:spMk id="28" creationId="{0DCE8DC8-38DD-8020-D843-146A0F2EAC54}"/>
          </ac:spMkLst>
        </pc:spChg>
        <pc:spChg chg="mod">
          <ac:chgData name="Carla Vijian" userId="0685818c105fcfa6" providerId="LiveId" clId="{C3911A45-6B26-434C-ACEE-61370A5376A4}" dt="2024-09-13T14:37:20.150" v="361" actId="255"/>
          <ac:spMkLst>
            <pc:docMk/>
            <pc:sldMk cId="3754702334" sldId="2147472137"/>
            <ac:spMk id="29" creationId="{8AB44A5E-A028-AD70-9AA0-3BE9609344D3}"/>
          </ac:spMkLst>
        </pc:spChg>
        <pc:spChg chg="add del mod">
          <ac:chgData name="Carla Vijian" userId="0685818c105fcfa6" providerId="LiveId" clId="{C3911A45-6B26-434C-ACEE-61370A5376A4}" dt="2024-09-13T14:47:30.827" v="442" actId="1076"/>
          <ac:spMkLst>
            <pc:docMk/>
            <pc:sldMk cId="3754702334" sldId="2147472137"/>
            <ac:spMk id="30" creationId="{BCD9090E-6E86-5AB5-EAA7-8394EE815550}"/>
          </ac:spMkLst>
        </pc:spChg>
        <pc:spChg chg="mod">
          <ac:chgData name="Carla Vijian" userId="0685818c105fcfa6" providerId="LiveId" clId="{C3911A45-6B26-434C-ACEE-61370A5376A4}" dt="2024-09-13T14:37:20.150" v="361" actId="255"/>
          <ac:spMkLst>
            <pc:docMk/>
            <pc:sldMk cId="3754702334" sldId="2147472137"/>
            <ac:spMk id="31" creationId="{D52FE284-33E7-416C-F384-34CFBE300BB8}"/>
          </ac:spMkLst>
        </pc:spChg>
        <pc:spChg chg="mod">
          <ac:chgData name="Carla Vijian" userId="0685818c105fcfa6" providerId="LiveId" clId="{C3911A45-6B26-434C-ACEE-61370A5376A4}" dt="2024-09-13T14:44:59.659" v="419" actId="1076"/>
          <ac:spMkLst>
            <pc:docMk/>
            <pc:sldMk cId="3754702334" sldId="2147472137"/>
            <ac:spMk id="32" creationId="{50932C24-4987-2E6D-22EB-6AF29B72F989}"/>
          </ac:spMkLst>
        </pc:spChg>
        <pc:spChg chg="mod">
          <ac:chgData name="Carla Vijian" userId="0685818c105fcfa6" providerId="LiveId" clId="{C3911A45-6B26-434C-ACEE-61370A5376A4}" dt="2024-09-13T14:40:10.204" v="393" actId="1076"/>
          <ac:spMkLst>
            <pc:docMk/>
            <pc:sldMk cId="3754702334" sldId="2147472137"/>
            <ac:spMk id="33" creationId="{50D45BB2-B7B2-6BAC-DABA-A91FD00F5E04}"/>
          </ac:spMkLst>
        </pc:spChg>
        <pc:spChg chg="mod">
          <ac:chgData name="Carla Vijian" userId="0685818c105fcfa6" providerId="LiveId" clId="{C3911A45-6B26-434C-ACEE-61370A5376A4}" dt="2024-09-13T14:39:25.842" v="384" actId="1076"/>
          <ac:spMkLst>
            <pc:docMk/>
            <pc:sldMk cId="3754702334" sldId="2147472137"/>
            <ac:spMk id="34" creationId="{D29E3DCB-9172-0657-8B1F-B4BF3EC4C571}"/>
          </ac:spMkLst>
        </pc:spChg>
        <pc:spChg chg="mod">
          <ac:chgData name="Carla Vijian" userId="0685818c105fcfa6" providerId="LiveId" clId="{C3911A45-6B26-434C-ACEE-61370A5376A4}" dt="2024-09-13T14:40:44.920" v="399" actId="1076"/>
          <ac:spMkLst>
            <pc:docMk/>
            <pc:sldMk cId="3754702334" sldId="2147472137"/>
            <ac:spMk id="35" creationId="{1108A4C3-C9C7-89B2-F370-4BF6D9484E44}"/>
          </ac:spMkLst>
        </pc:spChg>
        <pc:spChg chg="mod">
          <ac:chgData name="Carla Vijian" userId="0685818c105fcfa6" providerId="LiveId" clId="{C3911A45-6B26-434C-ACEE-61370A5376A4}" dt="2024-09-13T14:41:28.692" v="407" actId="1076"/>
          <ac:spMkLst>
            <pc:docMk/>
            <pc:sldMk cId="3754702334" sldId="2147472137"/>
            <ac:spMk id="36" creationId="{19F48EBE-4BED-BB62-8D88-E312502A2BAC}"/>
          </ac:spMkLst>
        </pc:spChg>
        <pc:spChg chg="mod">
          <ac:chgData name="Carla Vijian" userId="0685818c105fcfa6" providerId="LiveId" clId="{C3911A45-6B26-434C-ACEE-61370A5376A4}" dt="2024-09-13T14:37:49.973" v="367" actId="1076"/>
          <ac:spMkLst>
            <pc:docMk/>
            <pc:sldMk cId="3754702334" sldId="2147472137"/>
            <ac:spMk id="37" creationId="{58852771-288F-9F49-6470-4D717ADCD9B0}"/>
          </ac:spMkLst>
        </pc:spChg>
        <pc:spChg chg="mod">
          <ac:chgData name="Carla Vijian" userId="0685818c105fcfa6" providerId="LiveId" clId="{C3911A45-6B26-434C-ACEE-61370A5376A4}" dt="2024-09-13T14:41:52.648" v="409" actId="1076"/>
          <ac:spMkLst>
            <pc:docMk/>
            <pc:sldMk cId="3754702334" sldId="2147472137"/>
            <ac:spMk id="38" creationId="{98B0E24D-80A6-5988-E250-8B5BDBB37433}"/>
          </ac:spMkLst>
        </pc:spChg>
        <pc:spChg chg="add mod">
          <ac:chgData name="Carla Vijian" userId="0685818c105fcfa6" providerId="LiveId" clId="{C3911A45-6B26-434C-ACEE-61370A5376A4}" dt="2024-09-13T14:45:47.317" v="428"/>
          <ac:spMkLst>
            <pc:docMk/>
            <pc:sldMk cId="3754702334" sldId="2147472137"/>
            <ac:spMk id="39" creationId="{5AAC7A1B-6D0D-1AEC-799A-59852B94D6F1}"/>
          </ac:spMkLst>
        </pc:spChg>
        <pc:spChg chg="add mod">
          <ac:chgData name="Carla Vijian" userId="0685818c105fcfa6" providerId="LiveId" clId="{C3911A45-6B26-434C-ACEE-61370A5376A4}" dt="2024-09-13T14:45:47.317" v="428"/>
          <ac:spMkLst>
            <pc:docMk/>
            <pc:sldMk cId="3754702334" sldId="2147472137"/>
            <ac:spMk id="40" creationId="{3D7F8949-4D95-A480-AAD6-B1F218BD3BB0}"/>
          </ac:spMkLst>
        </pc:spChg>
        <pc:spChg chg="add mod">
          <ac:chgData name="Carla Vijian" userId="0685818c105fcfa6" providerId="LiveId" clId="{C3911A45-6B26-434C-ACEE-61370A5376A4}" dt="2024-09-13T14:45:47.317" v="428"/>
          <ac:spMkLst>
            <pc:docMk/>
            <pc:sldMk cId="3754702334" sldId="2147472137"/>
            <ac:spMk id="41" creationId="{CED77656-7D7F-C9D1-684D-DC7AE3F803E6}"/>
          </ac:spMkLst>
        </pc:spChg>
        <pc:spChg chg="mod">
          <ac:chgData name="Carla Vijian" userId="0685818c105fcfa6" providerId="LiveId" clId="{C3911A45-6B26-434C-ACEE-61370A5376A4}" dt="2024-09-13T14:41:15.971" v="403" actId="1076"/>
          <ac:spMkLst>
            <pc:docMk/>
            <pc:sldMk cId="3754702334" sldId="2147472137"/>
            <ac:spMk id="42" creationId="{3A69183F-71D5-26DE-F41D-93419A8EA334}"/>
          </ac:spMkLst>
        </pc:spChg>
        <pc:spChg chg="add mod">
          <ac:chgData name="Carla Vijian" userId="0685818c105fcfa6" providerId="LiveId" clId="{C3911A45-6B26-434C-ACEE-61370A5376A4}" dt="2024-09-13T14:45:47.317" v="428"/>
          <ac:spMkLst>
            <pc:docMk/>
            <pc:sldMk cId="3754702334" sldId="2147472137"/>
            <ac:spMk id="43" creationId="{A6757D36-330F-C16D-EA10-00F30C9EA572}"/>
          </ac:spMkLst>
        </pc:spChg>
        <pc:spChg chg="mod">
          <ac:chgData name="Carla Vijian" userId="0685818c105fcfa6" providerId="LiveId" clId="{C3911A45-6B26-434C-ACEE-61370A5376A4}" dt="2024-09-13T14:37:20.150" v="361" actId="255"/>
          <ac:spMkLst>
            <pc:docMk/>
            <pc:sldMk cId="3754702334" sldId="2147472137"/>
            <ac:spMk id="44" creationId="{2841D505-5021-72B3-93D2-E93EFCD2410E}"/>
          </ac:spMkLst>
        </pc:spChg>
        <pc:spChg chg="add mod">
          <ac:chgData name="Carla Vijian" userId="0685818c105fcfa6" providerId="LiveId" clId="{C3911A45-6B26-434C-ACEE-61370A5376A4}" dt="2024-09-13T14:47:52.108" v="448" actId="1076"/>
          <ac:spMkLst>
            <pc:docMk/>
            <pc:sldMk cId="3754702334" sldId="2147472137"/>
            <ac:spMk id="47" creationId="{14E66282-4EB5-226C-053C-2DDAF4ECBC89}"/>
          </ac:spMkLst>
        </pc:spChg>
        <pc:spChg chg="add mod">
          <ac:chgData name="Carla Vijian" userId="0685818c105fcfa6" providerId="LiveId" clId="{C3911A45-6B26-434C-ACEE-61370A5376A4}" dt="2024-09-13T14:48:20.575" v="458" actId="1076"/>
          <ac:spMkLst>
            <pc:docMk/>
            <pc:sldMk cId="3754702334" sldId="2147472137"/>
            <ac:spMk id="48" creationId="{326A21DF-E256-3DB8-008E-65D4F0D94272}"/>
          </ac:spMkLst>
        </pc:spChg>
        <pc:spChg chg="add mod">
          <ac:chgData name="Carla Vijian" userId="0685818c105fcfa6" providerId="LiveId" clId="{C3911A45-6B26-434C-ACEE-61370A5376A4}" dt="2024-09-13T14:46:03.477" v="432" actId="1076"/>
          <ac:spMkLst>
            <pc:docMk/>
            <pc:sldMk cId="3754702334" sldId="2147472137"/>
            <ac:spMk id="49" creationId="{EC2A82A6-A792-A81C-4805-ED0D5B5D8F59}"/>
          </ac:spMkLst>
        </pc:spChg>
        <pc:spChg chg="add mod">
          <ac:chgData name="Carla Vijian" userId="0685818c105fcfa6" providerId="LiveId" clId="{C3911A45-6B26-434C-ACEE-61370A5376A4}" dt="2024-09-13T14:47:42.374" v="444" actId="1076"/>
          <ac:spMkLst>
            <pc:docMk/>
            <pc:sldMk cId="3754702334" sldId="2147472137"/>
            <ac:spMk id="50" creationId="{B377777C-BB41-7E65-99F2-A7875AD5529B}"/>
          </ac:spMkLst>
        </pc:spChg>
        <pc:spChg chg="add mod">
          <ac:chgData name="Carla Vijian" userId="0685818c105fcfa6" providerId="LiveId" clId="{C3911A45-6B26-434C-ACEE-61370A5376A4}" dt="2024-09-13T14:47:45.404" v="445" actId="1076"/>
          <ac:spMkLst>
            <pc:docMk/>
            <pc:sldMk cId="3754702334" sldId="2147472137"/>
            <ac:spMk id="51" creationId="{34085670-687A-4133-9FDE-9315189B0A28}"/>
          </ac:spMkLst>
        </pc:spChg>
        <pc:spChg chg="add mod">
          <ac:chgData name="Carla Vijian" userId="0685818c105fcfa6" providerId="LiveId" clId="{C3911A45-6B26-434C-ACEE-61370A5376A4}" dt="2024-09-13T14:48:34.967" v="464" actId="1076"/>
          <ac:spMkLst>
            <pc:docMk/>
            <pc:sldMk cId="3754702334" sldId="2147472137"/>
            <ac:spMk id="52" creationId="{CE6AA70F-759E-BBEB-0B21-807813ECF605}"/>
          </ac:spMkLst>
        </pc:spChg>
        <pc:spChg chg="add mod">
          <ac:chgData name="Carla Vijian" userId="0685818c105fcfa6" providerId="LiveId" clId="{C3911A45-6B26-434C-ACEE-61370A5376A4}" dt="2024-09-13T14:47:57.041" v="449" actId="1076"/>
          <ac:spMkLst>
            <pc:docMk/>
            <pc:sldMk cId="3754702334" sldId="2147472137"/>
            <ac:spMk id="53" creationId="{51FDC803-073E-6389-8542-BB8455EDCD79}"/>
          </ac:spMkLst>
        </pc:spChg>
        <pc:spChg chg="add mod">
          <ac:chgData name="Carla Vijian" userId="0685818c105fcfa6" providerId="LiveId" clId="{C3911A45-6B26-434C-ACEE-61370A5376A4}" dt="2024-09-13T14:48:07.065" v="452" actId="1076"/>
          <ac:spMkLst>
            <pc:docMk/>
            <pc:sldMk cId="3754702334" sldId="2147472137"/>
            <ac:spMk id="54" creationId="{B7F71ADD-11C0-525D-C3F2-CA70F7BF2093}"/>
          </ac:spMkLst>
        </pc:spChg>
        <pc:spChg chg="add mod">
          <ac:chgData name="Carla Vijian" userId="0685818c105fcfa6" providerId="LiveId" clId="{C3911A45-6B26-434C-ACEE-61370A5376A4}" dt="2024-09-13T14:46:03.477" v="432" actId="1076"/>
          <ac:spMkLst>
            <pc:docMk/>
            <pc:sldMk cId="3754702334" sldId="2147472137"/>
            <ac:spMk id="55" creationId="{114A5BAC-78D2-5F9C-3AC2-01C9EA334A7B}"/>
          </ac:spMkLst>
        </pc:spChg>
        <pc:grpChg chg="mod">
          <ac:chgData name="Carla Vijian" userId="0685818c105fcfa6" providerId="LiveId" clId="{C3911A45-6B26-434C-ACEE-61370A5376A4}" dt="2024-09-13T14:48:32.579" v="463" actId="1076"/>
          <ac:grpSpMkLst>
            <pc:docMk/>
            <pc:sldMk cId="3754702334" sldId="2147472137"/>
            <ac:grpSpMk id="5" creationId="{5222F1F4-24D8-8D6E-0061-840C3C0D3000}"/>
          </ac:grpSpMkLst>
        </pc:grpChg>
        <pc:picChg chg="add mod">
          <ac:chgData name="Carla Vijian" userId="0685818c105fcfa6" providerId="LiveId" clId="{C3911A45-6B26-434C-ACEE-61370A5376A4}" dt="2024-09-13T14:45:47.317" v="428"/>
          <ac:picMkLst>
            <pc:docMk/>
            <pc:sldMk cId="3754702334" sldId="2147472137"/>
            <ac:picMk id="6" creationId="{5ED497FD-5266-43C6-DEE5-FAB18A3C1344}"/>
          </ac:picMkLst>
        </pc:picChg>
        <pc:picChg chg="add mod">
          <ac:chgData name="Carla Vijian" userId="0685818c105fcfa6" providerId="LiveId" clId="{C3911A45-6B26-434C-ACEE-61370A5376A4}" dt="2024-09-13T14:48:41.683" v="465" actId="1076"/>
          <ac:picMkLst>
            <pc:docMk/>
            <pc:sldMk cId="3754702334" sldId="2147472137"/>
            <ac:picMk id="45" creationId="{8560B7B5-E25E-48AF-E150-F9F613B751A3}"/>
          </ac:picMkLst>
        </pc:picChg>
        <pc:picChg chg="add del mod">
          <ac:chgData name="Carla Vijian" userId="0685818c105fcfa6" providerId="LiveId" clId="{C3911A45-6B26-434C-ACEE-61370A5376A4}" dt="2024-09-13T14:47:07.056" v="437" actId="478"/>
          <ac:picMkLst>
            <pc:docMk/>
            <pc:sldMk cId="3754702334" sldId="2147472137"/>
            <ac:picMk id="158" creationId="{C95CDB90-F24D-2908-1214-4B74364ABF05}"/>
          </ac:picMkLst>
        </pc:picChg>
        <pc:extLst>
          <p:ext xmlns:p="http://schemas.openxmlformats.org/presentationml/2006/main" uri="{D6D511B9-2390-475A-947B-AFAB55BFBCF1}">
            <pc226:cmChg xmlns:pc226="http://schemas.microsoft.com/office/powerpoint/2022/06/main/command" chg="del">
              <pc226:chgData name="Carla Vijian" userId="0685818c105fcfa6" providerId="LiveId" clId="{C3911A45-6B26-434C-ACEE-61370A5376A4}" dt="2024-09-13T13:50:50.650" v="33"/>
              <pc2:cmMkLst xmlns:pc2="http://schemas.microsoft.com/office/powerpoint/2019/9/main/command">
                <pc:docMk/>
                <pc:sldMk cId="3754702334" sldId="2147472137"/>
                <pc2:cmMk id="{AD26F4C8-3E8B-415C-9FC9-04E2E5DB457F}"/>
              </pc2:cmMkLst>
            </pc226:cmChg>
          </p:ext>
        </pc:extLst>
      </pc:sldChg>
      <pc:sldChg chg="addSp delSp modSp mod setBg">
        <pc:chgData name="Carla Vijian" userId="0685818c105fcfa6" providerId="LiveId" clId="{C3911A45-6B26-434C-ACEE-61370A5376A4}" dt="2024-09-13T15:57:40.043" v="601" actId="207"/>
        <pc:sldMkLst>
          <pc:docMk/>
          <pc:sldMk cId="3579169159" sldId="2147472141"/>
        </pc:sldMkLst>
        <pc:spChg chg="mod ord">
          <ac:chgData name="Carla Vijian" userId="0685818c105fcfa6" providerId="LiveId" clId="{C3911A45-6B26-434C-ACEE-61370A5376A4}" dt="2024-09-13T15:56:04.716" v="584" actId="26606"/>
          <ac:spMkLst>
            <pc:docMk/>
            <pc:sldMk cId="3579169159" sldId="2147472141"/>
            <ac:spMk id="4" creationId="{9D48BA7E-B47F-C95F-7272-26F0525EE7F1}"/>
          </ac:spMkLst>
        </pc:spChg>
        <pc:spChg chg="add del">
          <ac:chgData name="Carla Vijian" userId="0685818c105fcfa6" providerId="LiveId" clId="{C3911A45-6B26-434C-ACEE-61370A5376A4}" dt="2024-09-13T15:56:04.748" v="585" actId="26606"/>
          <ac:spMkLst>
            <pc:docMk/>
            <pc:sldMk cId="3579169159" sldId="2147472141"/>
            <ac:spMk id="22" creationId="{5E1B405B-184C-0568-8322-3A790A5E2928}"/>
          </ac:spMkLst>
        </pc:spChg>
        <pc:spChg chg="mod">
          <ac:chgData name="Carla Vijian" userId="0685818c105fcfa6" providerId="LiveId" clId="{C3911A45-6B26-434C-ACEE-61370A5376A4}" dt="2024-09-13T15:57:40.043" v="601" actId="207"/>
          <ac:spMkLst>
            <pc:docMk/>
            <pc:sldMk cId="3579169159" sldId="2147472141"/>
            <ac:spMk id="23" creationId="{282CD304-AC07-6D53-CD81-C52835E96B61}"/>
          </ac:spMkLst>
        </pc:spChg>
        <pc:spChg chg="mod">
          <ac:chgData name="Carla Vijian" userId="0685818c105fcfa6" providerId="LiveId" clId="{C3911A45-6B26-434C-ACEE-61370A5376A4}" dt="2024-09-13T15:56:04.716" v="584" actId="26606"/>
          <ac:spMkLst>
            <pc:docMk/>
            <pc:sldMk cId="3579169159" sldId="2147472141"/>
            <ac:spMk id="42" creationId="{2FB39BCC-7BBC-84D0-06F1-A8E77A551D32}"/>
          </ac:spMkLst>
        </pc:spChg>
        <pc:spChg chg="add del">
          <ac:chgData name="Carla Vijian" userId="0685818c105fcfa6" providerId="LiveId" clId="{C3911A45-6B26-434C-ACEE-61370A5376A4}" dt="2024-09-13T15:55:58.891" v="582" actId="26606"/>
          <ac:spMkLst>
            <pc:docMk/>
            <pc:sldMk cId="3579169159" sldId="2147472141"/>
            <ac:spMk id="48" creationId="{7301F447-EEF7-48F5-AF73-7566EE7F64AD}"/>
          </ac:spMkLst>
        </pc:spChg>
        <pc:spChg chg="add del">
          <ac:chgData name="Carla Vijian" userId="0685818c105fcfa6" providerId="LiveId" clId="{C3911A45-6B26-434C-ACEE-61370A5376A4}" dt="2024-09-13T15:55:58.891" v="582" actId="26606"/>
          <ac:spMkLst>
            <pc:docMk/>
            <pc:sldMk cId="3579169159" sldId="2147472141"/>
            <ac:spMk id="50" creationId="{F7117410-A2A4-4085-9ADC-46744551DBDE}"/>
          </ac:spMkLst>
        </pc:spChg>
        <pc:spChg chg="add del">
          <ac:chgData name="Carla Vijian" userId="0685818c105fcfa6" providerId="LiveId" clId="{C3911A45-6B26-434C-ACEE-61370A5376A4}" dt="2024-09-13T15:55:58.891" v="582" actId="26606"/>
          <ac:spMkLst>
            <pc:docMk/>
            <pc:sldMk cId="3579169159" sldId="2147472141"/>
            <ac:spMk id="52" creationId="{99F74EB5-E547-4FB4-95F5-BCC788F3C4A0}"/>
          </ac:spMkLst>
        </pc:spChg>
        <pc:spChg chg="add del">
          <ac:chgData name="Carla Vijian" userId="0685818c105fcfa6" providerId="LiveId" clId="{C3911A45-6B26-434C-ACEE-61370A5376A4}" dt="2024-09-13T15:56:04.716" v="584" actId="26606"/>
          <ac:spMkLst>
            <pc:docMk/>
            <pc:sldMk cId="3579169159" sldId="2147472141"/>
            <ac:spMk id="54" creationId="{2659FDB4-FCBE-4A89-B46D-43D4FA54464D}"/>
          </ac:spMkLst>
        </pc:spChg>
        <pc:graphicFrameChg chg="add del">
          <ac:chgData name="Carla Vijian" userId="0685818c105fcfa6" providerId="LiveId" clId="{C3911A45-6B26-434C-ACEE-61370A5376A4}" dt="2024-09-13T15:55:58.891" v="582" actId="26606"/>
          <ac:graphicFrameMkLst>
            <pc:docMk/>
            <pc:sldMk cId="3579169159" sldId="2147472141"/>
            <ac:graphicFrameMk id="44" creationId="{BA961AB5-D125-7DA4-94CC-F008D2775140}"/>
          </ac:graphicFrameMkLst>
        </pc:graphicFrameChg>
        <pc:graphicFrameChg chg="add del">
          <ac:chgData name="Carla Vijian" userId="0685818c105fcfa6" providerId="LiveId" clId="{C3911A45-6B26-434C-ACEE-61370A5376A4}" dt="2024-09-13T15:56:04.716" v="584" actId="26606"/>
          <ac:graphicFrameMkLst>
            <pc:docMk/>
            <pc:sldMk cId="3579169159" sldId="2147472141"/>
            <ac:graphicFrameMk id="56" creationId="{778AE0DE-9660-B3F3-5CBA-4871F8FF3FF4}"/>
          </ac:graphicFrameMkLst>
        </pc:graphicFrameChg>
        <pc:graphicFrameChg chg="add mod">
          <ac:chgData name="Carla Vijian" userId="0685818c105fcfa6" providerId="LiveId" clId="{C3911A45-6B26-434C-ACEE-61370A5376A4}" dt="2024-09-13T15:57:28.790" v="600" actId="14100"/>
          <ac:graphicFrameMkLst>
            <pc:docMk/>
            <pc:sldMk cId="3579169159" sldId="2147472141"/>
            <ac:graphicFrameMk id="58" creationId="{419F8FBB-5E15-1906-FFE4-8EA0D426B555}"/>
          </ac:graphicFrameMkLst>
        </pc:graphicFrameChg>
        <pc:cxnChg chg="ord">
          <ac:chgData name="Carla Vijian" userId="0685818c105fcfa6" providerId="LiveId" clId="{C3911A45-6B26-434C-ACEE-61370A5376A4}" dt="2024-09-13T15:56:04.716" v="584" actId="26606"/>
          <ac:cxnSpMkLst>
            <pc:docMk/>
            <pc:sldMk cId="3579169159" sldId="2147472141"/>
            <ac:cxnSpMk id="37" creationId="{E6893554-B44A-D72E-C903-1AC5C7EA68AD}"/>
          </ac:cxnSpMkLst>
        </pc:cxnChg>
        <pc:cxnChg chg="add del">
          <ac:chgData name="Carla Vijian" userId="0685818c105fcfa6" providerId="LiveId" clId="{C3911A45-6B26-434C-ACEE-61370A5376A4}" dt="2024-09-13T15:56:04.716" v="584" actId="26606"/>
          <ac:cxnSpMkLst>
            <pc:docMk/>
            <pc:sldMk cId="3579169159" sldId="2147472141"/>
            <ac:cxnSpMk id="55" creationId="{C8F51B3F-8331-4E4A-AE96-D47B1006EEAD}"/>
          </ac:cxnSpMkLst>
        </pc:cxnChg>
      </pc:sldChg>
      <pc:sldChg chg="modSp mod">
        <pc:chgData name="Carla Vijian" userId="0685818c105fcfa6" providerId="LiveId" clId="{C3911A45-6B26-434C-ACEE-61370A5376A4}" dt="2024-09-13T16:00:07.934" v="622" actId="113"/>
        <pc:sldMkLst>
          <pc:docMk/>
          <pc:sldMk cId="1199420851" sldId="2147472143"/>
        </pc:sldMkLst>
        <pc:spChg chg="mod">
          <ac:chgData name="Carla Vijian" userId="0685818c105fcfa6" providerId="LiveId" clId="{C3911A45-6B26-434C-ACEE-61370A5376A4}" dt="2024-09-13T16:00:07.934" v="622" actId="113"/>
          <ac:spMkLst>
            <pc:docMk/>
            <pc:sldMk cId="1199420851" sldId="2147472143"/>
            <ac:spMk id="3" creationId="{D96D32E1-8516-760D-99FF-10DAD0D03358}"/>
          </ac:spMkLst>
        </pc:spChg>
        <pc:spChg chg="mod">
          <ac:chgData name="Carla Vijian" userId="0685818c105fcfa6" providerId="LiveId" clId="{C3911A45-6B26-434C-ACEE-61370A5376A4}" dt="2024-09-13T16:00:07.934" v="622" actId="113"/>
          <ac:spMkLst>
            <pc:docMk/>
            <pc:sldMk cId="1199420851" sldId="2147472143"/>
            <ac:spMk id="4" creationId="{E3E07064-35E2-8DE0-EF86-9380E4269FEC}"/>
          </ac:spMkLst>
        </pc:spChg>
        <pc:spChg chg="mod">
          <ac:chgData name="Carla Vijian" userId="0685818c105fcfa6" providerId="LiveId" clId="{C3911A45-6B26-434C-ACEE-61370A5376A4}" dt="2024-09-13T16:00:07.934" v="622" actId="113"/>
          <ac:spMkLst>
            <pc:docMk/>
            <pc:sldMk cId="1199420851" sldId="2147472143"/>
            <ac:spMk id="5" creationId="{91986F78-3120-3630-A847-38A5A489731F}"/>
          </ac:spMkLst>
        </pc:spChg>
        <pc:spChg chg="mod">
          <ac:chgData name="Carla Vijian" userId="0685818c105fcfa6" providerId="LiveId" clId="{C3911A45-6B26-434C-ACEE-61370A5376A4}" dt="2024-09-13T16:00:07.934" v="622" actId="113"/>
          <ac:spMkLst>
            <pc:docMk/>
            <pc:sldMk cId="1199420851" sldId="2147472143"/>
            <ac:spMk id="6" creationId="{BA144E72-A360-D0C5-8B62-4EC034F313AA}"/>
          </ac:spMkLst>
        </pc:spChg>
        <pc:spChg chg="mod">
          <ac:chgData name="Carla Vijian" userId="0685818c105fcfa6" providerId="LiveId" clId="{C3911A45-6B26-434C-ACEE-61370A5376A4}" dt="2024-09-13T16:00:07.934" v="622" actId="113"/>
          <ac:spMkLst>
            <pc:docMk/>
            <pc:sldMk cId="1199420851" sldId="2147472143"/>
            <ac:spMk id="9" creationId="{D000C24D-D65A-167E-4A97-797302865D63}"/>
          </ac:spMkLst>
        </pc:spChg>
        <pc:spChg chg="mod">
          <ac:chgData name="Carla Vijian" userId="0685818c105fcfa6" providerId="LiveId" clId="{C3911A45-6B26-434C-ACEE-61370A5376A4}" dt="2024-09-13T16:00:07.934" v="622" actId="113"/>
          <ac:spMkLst>
            <pc:docMk/>
            <pc:sldMk cId="1199420851" sldId="2147472143"/>
            <ac:spMk id="10" creationId="{2EF5F074-51FF-37BA-5911-1B522924F185}"/>
          </ac:spMkLst>
        </pc:spChg>
        <pc:spChg chg="mod">
          <ac:chgData name="Carla Vijian" userId="0685818c105fcfa6" providerId="LiveId" clId="{C3911A45-6B26-434C-ACEE-61370A5376A4}" dt="2024-09-13T16:00:07.934" v="622" actId="113"/>
          <ac:spMkLst>
            <pc:docMk/>
            <pc:sldMk cId="1199420851" sldId="2147472143"/>
            <ac:spMk id="11" creationId="{8C80B66F-D14C-C2A1-5032-9653833C5F22}"/>
          </ac:spMkLst>
        </pc:spChg>
        <pc:spChg chg="mod">
          <ac:chgData name="Carla Vijian" userId="0685818c105fcfa6" providerId="LiveId" clId="{C3911A45-6B26-434C-ACEE-61370A5376A4}" dt="2024-09-13T16:00:07.934" v="622" actId="113"/>
          <ac:spMkLst>
            <pc:docMk/>
            <pc:sldMk cId="1199420851" sldId="2147472143"/>
            <ac:spMk id="12" creationId="{092A6444-657C-87A8-E3DA-BE18834EEA0C}"/>
          </ac:spMkLst>
        </pc:spChg>
        <pc:spChg chg="mod">
          <ac:chgData name="Carla Vijian" userId="0685818c105fcfa6" providerId="LiveId" clId="{C3911A45-6B26-434C-ACEE-61370A5376A4}" dt="2024-09-13T14:46:58.990" v="435" actId="113"/>
          <ac:spMkLst>
            <pc:docMk/>
            <pc:sldMk cId="1199420851" sldId="2147472143"/>
            <ac:spMk id="46" creationId="{D8279180-ACB8-954D-73EC-2DFE9A7CD843}"/>
          </ac:spMkLst>
        </pc:spChg>
      </pc:sldChg>
      <pc:sldChg chg="modSp">
        <pc:chgData name="Carla Vijian" userId="0685818c105fcfa6" providerId="LiveId" clId="{C3911A45-6B26-434C-ACEE-61370A5376A4}" dt="2024-09-13T14:53:27.306" v="466"/>
        <pc:sldMkLst>
          <pc:docMk/>
          <pc:sldMk cId="3564237974" sldId="2147472144"/>
        </pc:sldMkLst>
        <pc:spChg chg="mod">
          <ac:chgData name="Carla Vijian" userId="0685818c105fcfa6" providerId="LiveId" clId="{C3911A45-6B26-434C-ACEE-61370A5376A4}" dt="2024-09-13T14:53:27.306" v="466"/>
          <ac:spMkLst>
            <pc:docMk/>
            <pc:sldMk cId="3564237974" sldId="2147472144"/>
            <ac:spMk id="46" creationId="{D8279180-ACB8-954D-73EC-2DFE9A7CD843}"/>
          </ac:spMkLst>
        </pc:spChg>
      </pc:sldChg>
      <pc:sldChg chg="delSp modSp mod">
        <pc:chgData name="Carla Vijian" userId="0685818c105fcfa6" providerId="LiveId" clId="{C3911A45-6B26-434C-ACEE-61370A5376A4}" dt="2024-09-13T16:24:50.469" v="1054" actId="20577"/>
        <pc:sldMkLst>
          <pc:docMk/>
          <pc:sldMk cId="3235355166" sldId="2147472145"/>
        </pc:sldMkLst>
        <pc:spChg chg="mod">
          <ac:chgData name="Carla Vijian" userId="0685818c105fcfa6" providerId="LiveId" clId="{C3911A45-6B26-434C-ACEE-61370A5376A4}" dt="2024-09-13T14:32:52.185" v="251" actId="20577"/>
          <ac:spMkLst>
            <pc:docMk/>
            <pc:sldMk cId="3235355166" sldId="2147472145"/>
            <ac:spMk id="2" creationId="{72B019AB-8D44-740D-A9FA-F8950225B837}"/>
          </ac:spMkLst>
        </pc:spChg>
        <pc:spChg chg="del">
          <ac:chgData name="Carla Vijian" userId="0685818c105fcfa6" providerId="LiveId" clId="{C3911A45-6B26-434C-ACEE-61370A5376A4}" dt="2024-09-13T14:34:08.715" v="308" actId="478"/>
          <ac:spMkLst>
            <pc:docMk/>
            <pc:sldMk cId="3235355166" sldId="2147472145"/>
            <ac:spMk id="4" creationId="{587E8B4D-7E6B-E929-CB17-E169D9A5B3E3}"/>
          </ac:spMkLst>
        </pc:spChg>
        <pc:spChg chg="mod">
          <ac:chgData name="Carla Vijian" userId="0685818c105fcfa6" providerId="LiveId" clId="{C3911A45-6B26-434C-ACEE-61370A5376A4}" dt="2024-09-13T16:24:50.469" v="1054" actId="20577"/>
          <ac:spMkLst>
            <pc:docMk/>
            <pc:sldMk cId="3235355166" sldId="2147472145"/>
            <ac:spMk id="8" creationId="{32AAAE35-8CEF-97FA-3F07-BAD4937D47FD}"/>
          </ac:spMkLst>
        </pc:spChg>
        <pc:picChg chg="mod">
          <ac:chgData name="Carla Vijian" userId="0685818c105fcfa6" providerId="LiveId" clId="{C3911A45-6B26-434C-ACEE-61370A5376A4}" dt="2024-09-13T16:24:22.250" v="1050" actId="14100"/>
          <ac:picMkLst>
            <pc:docMk/>
            <pc:sldMk cId="3235355166" sldId="2147472145"/>
            <ac:picMk id="9" creationId="{699821FD-10BA-A7BC-A47F-53CABD64A68E}"/>
          </ac:picMkLst>
        </pc:picChg>
      </pc:sldChg>
      <pc:sldChg chg="modSp mod">
        <pc:chgData name="Carla Vijian" userId="0685818c105fcfa6" providerId="LiveId" clId="{C3911A45-6B26-434C-ACEE-61370A5376A4}" dt="2024-09-13T14:53:41.471" v="468" actId="1076"/>
        <pc:sldMkLst>
          <pc:docMk/>
          <pc:sldMk cId="890783177" sldId="2147472146"/>
        </pc:sldMkLst>
        <pc:spChg chg="mod">
          <ac:chgData name="Carla Vijian" userId="0685818c105fcfa6" providerId="LiveId" clId="{C3911A45-6B26-434C-ACEE-61370A5376A4}" dt="2024-09-13T14:53:41.471" v="468" actId="1076"/>
          <ac:spMkLst>
            <pc:docMk/>
            <pc:sldMk cId="890783177" sldId="2147472146"/>
            <ac:spMk id="5" creationId="{2B7D7EFB-B433-046F-46A0-F503B05F2E51}"/>
          </ac:spMkLst>
        </pc:spChg>
        <pc:spChg chg="mod">
          <ac:chgData name="Carla Vijian" userId="0685818c105fcfa6" providerId="LiveId" clId="{C3911A45-6B26-434C-ACEE-61370A5376A4}" dt="2024-09-13T14:53:36.503" v="467"/>
          <ac:spMkLst>
            <pc:docMk/>
            <pc:sldMk cId="890783177" sldId="2147472146"/>
            <ac:spMk id="46" creationId="{D8279180-ACB8-954D-73EC-2DFE9A7CD843}"/>
          </ac:spMkLst>
        </pc:spChg>
      </pc:sldChg>
      <pc:sldChg chg="addSp delSp modSp del mod setBg delCm">
        <pc:chgData name="Carla Vijian" userId="0685818c105fcfa6" providerId="LiveId" clId="{C3911A45-6B26-434C-ACEE-61370A5376A4}" dt="2024-09-13T16:03:29.722" v="646" actId="2696"/>
        <pc:sldMkLst>
          <pc:docMk/>
          <pc:sldMk cId="420754741" sldId="2147472147"/>
        </pc:sldMkLst>
        <pc:spChg chg="mod ord">
          <ac:chgData name="Carla Vijian" userId="0685818c105fcfa6" providerId="LiveId" clId="{C3911A45-6B26-434C-ACEE-61370A5376A4}" dt="2024-09-13T16:01:14.099" v="628" actId="26606"/>
          <ac:spMkLst>
            <pc:docMk/>
            <pc:sldMk cId="420754741" sldId="2147472147"/>
            <ac:spMk id="2" creationId="{4051D04B-130B-C451-9185-31B1BB8B8F3E}"/>
          </ac:spMkLst>
        </pc:spChg>
        <pc:spChg chg="mod">
          <ac:chgData name="Carla Vijian" userId="0685818c105fcfa6" providerId="LiveId" clId="{C3911A45-6B26-434C-ACEE-61370A5376A4}" dt="2024-09-13T16:01:14.099" v="628" actId="26606"/>
          <ac:spMkLst>
            <pc:docMk/>
            <pc:sldMk cId="420754741" sldId="2147472147"/>
            <ac:spMk id="6" creationId="{88819766-85CB-30AC-196A-B457C3A242F6}"/>
          </ac:spMkLst>
        </pc:spChg>
        <pc:spChg chg="mod">
          <ac:chgData name="Carla Vijian" userId="0685818c105fcfa6" providerId="LiveId" clId="{C3911A45-6B26-434C-ACEE-61370A5376A4}" dt="2024-09-13T16:01:14.099" v="628" actId="26606"/>
          <ac:spMkLst>
            <pc:docMk/>
            <pc:sldMk cId="420754741" sldId="2147472147"/>
            <ac:spMk id="46" creationId="{D8279180-ACB8-954D-73EC-2DFE9A7CD843}"/>
          </ac:spMkLst>
        </pc:spChg>
        <pc:spChg chg="add del">
          <ac:chgData name="Carla Vijian" userId="0685818c105fcfa6" providerId="LiveId" clId="{C3911A45-6B26-434C-ACEE-61370A5376A4}" dt="2024-09-13T16:01:04.943" v="624" actId="26606"/>
          <ac:spMkLst>
            <pc:docMk/>
            <pc:sldMk cId="420754741" sldId="2147472147"/>
            <ac:spMk id="52" creationId="{60E9A6ED-B880-44EA-8D60-C9D3C82CCBD2}"/>
          </ac:spMkLst>
        </pc:spChg>
        <pc:spChg chg="add del">
          <ac:chgData name="Carla Vijian" userId="0685818c105fcfa6" providerId="LiveId" clId="{C3911A45-6B26-434C-ACEE-61370A5376A4}" dt="2024-09-13T16:01:08.433" v="626" actId="26606"/>
          <ac:spMkLst>
            <pc:docMk/>
            <pc:sldMk cId="420754741" sldId="2147472147"/>
            <ac:spMk id="54" creationId="{835EF3DD-7D43-4A27-8967-A92FD8CC9365}"/>
          </ac:spMkLst>
        </pc:spChg>
        <pc:spChg chg="add del">
          <ac:chgData name="Carla Vijian" userId="0685818c105fcfa6" providerId="LiveId" clId="{C3911A45-6B26-434C-ACEE-61370A5376A4}" dt="2024-09-13T16:01:08.433" v="626" actId="26606"/>
          <ac:spMkLst>
            <pc:docMk/>
            <pc:sldMk cId="420754741" sldId="2147472147"/>
            <ac:spMk id="55" creationId="{460B0EFB-53ED-4F35-B05D-F658EA021C65}"/>
          </ac:spMkLst>
        </pc:spChg>
        <pc:spChg chg="add del">
          <ac:chgData name="Carla Vijian" userId="0685818c105fcfa6" providerId="LiveId" clId="{C3911A45-6B26-434C-ACEE-61370A5376A4}" dt="2024-09-13T16:01:14.099" v="628" actId="26606"/>
          <ac:spMkLst>
            <pc:docMk/>
            <pc:sldMk cId="420754741" sldId="2147472147"/>
            <ac:spMk id="59" creationId="{257363FD-7E77-4145-9483-331A807ADF0E}"/>
          </ac:spMkLst>
        </pc:spChg>
        <pc:graphicFrameChg chg="add mod">
          <ac:chgData name="Carla Vijian" userId="0685818c105fcfa6" providerId="LiveId" clId="{C3911A45-6B26-434C-ACEE-61370A5376A4}" dt="2024-09-13T16:01:53.406" v="638"/>
          <ac:graphicFrameMkLst>
            <pc:docMk/>
            <pc:sldMk cId="420754741" sldId="2147472147"/>
            <ac:graphicFrameMk id="3" creationId="{B6378F3C-1B0A-3736-3F52-2CFBA6303683}"/>
          </ac:graphicFrameMkLst>
        </pc:graphicFrameChg>
        <pc:graphicFrameChg chg="mod ord modGraphic">
          <ac:chgData name="Carla Vijian" userId="0685818c105fcfa6" providerId="LiveId" clId="{C3911A45-6B26-434C-ACEE-61370A5376A4}" dt="2024-09-13T16:01:57.372" v="639"/>
          <ac:graphicFrameMkLst>
            <pc:docMk/>
            <pc:sldMk cId="420754741" sldId="2147472147"/>
            <ac:graphicFrameMk id="4" creationId="{B6378F3C-1B0A-3736-3F52-2CFBA6303683}"/>
          </ac:graphicFrameMkLst>
        </pc:graphicFrameChg>
        <pc:picChg chg="add del">
          <ac:chgData name="Carla Vijian" userId="0685818c105fcfa6" providerId="LiveId" clId="{C3911A45-6B26-434C-ACEE-61370A5376A4}" dt="2024-09-13T16:01:04.943" v="624" actId="26606"/>
          <ac:picMkLst>
            <pc:docMk/>
            <pc:sldMk cId="420754741" sldId="2147472147"/>
            <ac:picMk id="48" creationId="{87092CAD-05C9-6396-49B0-82967C4FF8A8}"/>
          </ac:picMkLst>
        </pc:picChg>
        <pc:picChg chg="add del">
          <ac:chgData name="Carla Vijian" userId="0685818c105fcfa6" providerId="LiveId" clId="{C3911A45-6B26-434C-ACEE-61370A5376A4}" dt="2024-09-13T16:01:08.433" v="626" actId="26606"/>
          <ac:picMkLst>
            <pc:docMk/>
            <pc:sldMk cId="420754741" sldId="2147472147"/>
            <ac:picMk id="56" creationId="{26FD3CEC-AC3C-95DC-F469-E5C75DE6A567}"/>
          </ac:picMkLst>
        </pc:picChg>
        <pc:picChg chg="add del">
          <ac:chgData name="Carla Vijian" userId="0685818c105fcfa6" providerId="LiveId" clId="{C3911A45-6B26-434C-ACEE-61370A5376A4}" dt="2024-09-13T16:01:14.099" v="628" actId="26606"/>
          <ac:picMkLst>
            <pc:docMk/>
            <pc:sldMk cId="420754741" sldId="2147472147"/>
            <ac:picMk id="58" creationId="{B56D8A94-DABB-D79A-8418-653CDE27911B}"/>
          </ac:picMkLst>
        </pc:picChg>
        <pc:extLst>
          <p:ext xmlns:p="http://schemas.openxmlformats.org/presentationml/2006/main" uri="{D6D511B9-2390-475A-947B-AFAB55BFBCF1}">
            <pc226:cmChg xmlns:pc226="http://schemas.microsoft.com/office/powerpoint/2022/06/main/command" chg="del">
              <pc226:chgData name="Carla Vijian" userId="0685818c105fcfa6" providerId="LiveId" clId="{C3911A45-6B26-434C-ACEE-61370A5376A4}" dt="2024-09-13T13:48:37.474" v="19"/>
              <pc2:cmMkLst xmlns:pc2="http://schemas.microsoft.com/office/powerpoint/2019/9/main/command">
                <pc:docMk/>
                <pc:sldMk cId="420754741" sldId="2147472147"/>
                <pc2:cmMk id="{71D8FDD8-9B15-431A-B133-C16F01624897}"/>
              </pc2:cmMkLst>
            </pc226:cmChg>
          </p:ext>
        </pc:extLst>
      </pc:sldChg>
      <pc:sldChg chg="addSp delSp modSp mod setBg">
        <pc:chgData name="Carla Vijian" userId="0685818c105fcfa6" providerId="LiveId" clId="{C3911A45-6B26-434C-ACEE-61370A5376A4}" dt="2024-09-13T14:57:15.948" v="503" actId="14100"/>
        <pc:sldMkLst>
          <pc:docMk/>
          <pc:sldMk cId="3313992685" sldId="2147472150"/>
        </pc:sldMkLst>
        <pc:spChg chg="mod ord">
          <ac:chgData name="Carla Vijian" userId="0685818c105fcfa6" providerId="LiveId" clId="{C3911A45-6B26-434C-ACEE-61370A5376A4}" dt="2024-09-13T14:55:06.586" v="474" actId="26606"/>
          <ac:spMkLst>
            <pc:docMk/>
            <pc:sldMk cId="3313992685" sldId="2147472150"/>
            <ac:spMk id="4" creationId="{9D48BA7E-B47F-C95F-7272-26F0525EE7F1}"/>
          </ac:spMkLst>
        </pc:spChg>
        <pc:spChg chg="mod ord">
          <ac:chgData name="Carla Vijian" userId="0685818c105fcfa6" providerId="LiveId" clId="{C3911A45-6B26-434C-ACEE-61370A5376A4}" dt="2024-09-13T14:57:15.948" v="503" actId="14100"/>
          <ac:spMkLst>
            <pc:docMk/>
            <pc:sldMk cId="3313992685" sldId="2147472150"/>
            <ac:spMk id="7" creationId="{F798DB24-3CA4-5111-26C9-26EE0B74E898}"/>
          </ac:spMkLst>
        </pc:spChg>
        <pc:spChg chg="mod ord">
          <ac:chgData name="Carla Vijian" userId="0685818c105fcfa6" providerId="LiveId" clId="{C3911A45-6B26-434C-ACEE-61370A5376A4}" dt="2024-09-13T14:57:03.098" v="500" actId="255"/>
          <ac:spMkLst>
            <pc:docMk/>
            <pc:sldMk cId="3313992685" sldId="2147472150"/>
            <ac:spMk id="42" creationId="{2FB39BCC-7BBC-84D0-06F1-A8E77A551D32}"/>
          </ac:spMkLst>
        </pc:spChg>
        <pc:spChg chg="add del">
          <ac:chgData name="Carla Vijian" userId="0685818c105fcfa6" providerId="LiveId" clId="{C3911A45-6B26-434C-ACEE-61370A5376A4}" dt="2024-09-13T14:55:06.571" v="473" actId="26606"/>
          <ac:spMkLst>
            <pc:docMk/>
            <pc:sldMk cId="3313992685" sldId="2147472150"/>
            <ac:spMk id="47" creationId="{231BF440-39FA-4087-84CC-2EEC0BBDAF29}"/>
          </ac:spMkLst>
        </pc:spChg>
        <pc:spChg chg="add del">
          <ac:chgData name="Carla Vijian" userId="0685818c105fcfa6" providerId="LiveId" clId="{C3911A45-6B26-434C-ACEE-61370A5376A4}" dt="2024-09-13T14:55:06.571" v="473" actId="26606"/>
          <ac:spMkLst>
            <pc:docMk/>
            <pc:sldMk cId="3313992685" sldId="2147472150"/>
            <ac:spMk id="49" creationId="{F04E4CBA-303B-48BD-8451-C2701CB0EEBF}"/>
          </ac:spMkLst>
        </pc:spChg>
        <pc:spChg chg="add del">
          <ac:chgData name="Carla Vijian" userId="0685818c105fcfa6" providerId="LiveId" clId="{C3911A45-6B26-434C-ACEE-61370A5376A4}" dt="2024-09-13T14:55:06.571" v="473" actId="26606"/>
          <ac:spMkLst>
            <pc:docMk/>
            <pc:sldMk cId="3313992685" sldId="2147472150"/>
            <ac:spMk id="51" creationId="{F6CA58B3-AFCC-4A40-9882-50D5080879B0}"/>
          </ac:spMkLst>
        </pc:spChg>
        <pc:spChg chg="add del">
          <ac:chgData name="Carla Vijian" userId="0685818c105fcfa6" providerId="LiveId" clId="{C3911A45-6B26-434C-ACEE-61370A5376A4}" dt="2024-09-13T14:55:06.571" v="473" actId="26606"/>
          <ac:spMkLst>
            <pc:docMk/>
            <pc:sldMk cId="3313992685" sldId="2147472150"/>
            <ac:spMk id="53" creationId="{75C56826-D4E5-42ED-8529-079651CB3005}"/>
          </ac:spMkLst>
        </pc:spChg>
        <pc:spChg chg="add del">
          <ac:chgData name="Carla Vijian" userId="0685818c105fcfa6" providerId="LiveId" clId="{C3911A45-6B26-434C-ACEE-61370A5376A4}" dt="2024-09-13T14:55:06.571" v="473" actId="26606"/>
          <ac:spMkLst>
            <pc:docMk/>
            <pc:sldMk cId="3313992685" sldId="2147472150"/>
            <ac:spMk id="55" creationId="{82095FCE-EF05-4443-B97A-85DEE3A5CA17}"/>
          </ac:spMkLst>
        </pc:spChg>
        <pc:spChg chg="add del">
          <ac:chgData name="Carla Vijian" userId="0685818c105fcfa6" providerId="LiveId" clId="{C3911A45-6B26-434C-ACEE-61370A5376A4}" dt="2024-09-13T14:55:06.571" v="473" actId="26606"/>
          <ac:spMkLst>
            <pc:docMk/>
            <pc:sldMk cId="3313992685" sldId="2147472150"/>
            <ac:spMk id="57" creationId="{CA00AE6B-AA30-4CF8-BA6F-339B780AD76C}"/>
          </ac:spMkLst>
        </pc:spChg>
        <pc:spChg chg="add">
          <ac:chgData name="Carla Vijian" userId="0685818c105fcfa6" providerId="LiveId" clId="{C3911A45-6B26-434C-ACEE-61370A5376A4}" dt="2024-09-13T14:55:06.586" v="474" actId="26606"/>
          <ac:spMkLst>
            <pc:docMk/>
            <pc:sldMk cId="3313992685" sldId="2147472150"/>
            <ac:spMk id="59" creationId="{21AC6A30-4F22-4C0F-B278-19C5B8A80C55}"/>
          </ac:spMkLst>
        </pc:spChg>
        <pc:spChg chg="add">
          <ac:chgData name="Carla Vijian" userId="0685818c105fcfa6" providerId="LiveId" clId="{C3911A45-6B26-434C-ACEE-61370A5376A4}" dt="2024-09-13T14:55:06.586" v="474" actId="26606"/>
          <ac:spMkLst>
            <pc:docMk/>
            <pc:sldMk cId="3313992685" sldId="2147472150"/>
            <ac:spMk id="60" creationId="{BB4335AD-65B1-44E4-90AF-264024FE4BD2}"/>
          </ac:spMkLst>
        </pc:spChg>
        <pc:picChg chg="mod">
          <ac:chgData name="Carla Vijian" userId="0685818c105fcfa6" providerId="LiveId" clId="{C3911A45-6B26-434C-ACEE-61370A5376A4}" dt="2024-09-13T14:56:53.580" v="496" actId="14100"/>
          <ac:picMkLst>
            <pc:docMk/>
            <pc:sldMk cId="3313992685" sldId="2147472150"/>
            <ac:picMk id="2" creationId="{1DF2E5A6-2E4D-5E5F-FBF3-1DE86C7DE244}"/>
          </ac:picMkLst>
        </pc:picChg>
        <pc:picChg chg="mod ord">
          <ac:chgData name="Carla Vijian" userId="0685818c105fcfa6" providerId="LiveId" clId="{C3911A45-6B26-434C-ACEE-61370A5376A4}" dt="2024-09-13T14:56:34.572" v="492" actId="14100"/>
          <ac:picMkLst>
            <pc:docMk/>
            <pc:sldMk cId="3313992685" sldId="2147472150"/>
            <ac:picMk id="3" creationId="{B9B8AF1D-FD84-ACA7-7AE4-95F3E34BCFA7}"/>
          </ac:picMkLst>
        </pc:picChg>
        <pc:cxnChg chg="ord">
          <ac:chgData name="Carla Vijian" userId="0685818c105fcfa6" providerId="LiveId" clId="{C3911A45-6B26-434C-ACEE-61370A5376A4}" dt="2024-09-13T14:55:06.586" v="474" actId="26606"/>
          <ac:cxnSpMkLst>
            <pc:docMk/>
            <pc:sldMk cId="3313992685" sldId="2147472150"/>
            <ac:cxnSpMk id="37" creationId="{E6893554-B44A-D72E-C903-1AC5C7EA68AD}"/>
          </ac:cxnSpMkLst>
        </pc:cxnChg>
      </pc:sldChg>
      <pc:sldChg chg="modSp">
        <pc:chgData name="Carla Vijian" userId="0685818c105fcfa6" providerId="LiveId" clId="{C3911A45-6B26-434C-ACEE-61370A5376A4}" dt="2024-09-13T14:57:22.404" v="504"/>
        <pc:sldMkLst>
          <pc:docMk/>
          <pc:sldMk cId="1386712839" sldId="2147472151"/>
        </pc:sldMkLst>
        <pc:spChg chg="mod">
          <ac:chgData name="Carla Vijian" userId="0685818c105fcfa6" providerId="LiveId" clId="{C3911A45-6B26-434C-ACEE-61370A5376A4}" dt="2024-09-13T14:57:22.404" v="504"/>
          <ac:spMkLst>
            <pc:docMk/>
            <pc:sldMk cId="1386712839" sldId="2147472151"/>
            <ac:spMk id="42" creationId="{2FB39BCC-7BBC-84D0-06F1-A8E77A551D32}"/>
          </ac:spMkLst>
        </pc:spChg>
      </pc:sldChg>
      <pc:sldChg chg="modSp mod">
        <pc:chgData name="Carla Vijian" userId="0685818c105fcfa6" providerId="LiveId" clId="{C3911A45-6B26-434C-ACEE-61370A5376A4}" dt="2024-09-13T15:51:37.343" v="564" actId="207"/>
        <pc:sldMkLst>
          <pc:docMk/>
          <pc:sldMk cId="629314323" sldId="2147472156"/>
        </pc:sldMkLst>
        <pc:spChg chg="mod">
          <ac:chgData name="Carla Vijian" userId="0685818c105fcfa6" providerId="LiveId" clId="{C3911A45-6B26-434C-ACEE-61370A5376A4}" dt="2024-09-13T15:51:29.031" v="563" actId="1076"/>
          <ac:spMkLst>
            <pc:docMk/>
            <pc:sldMk cId="629314323" sldId="2147472156"/>
            <ac:spMk id="12" creationId="{BD5C2CEA-74CD-4910-A0BD-A0C8588F38EC}"/>
          </ac:spMkLst>
        </pc:spChg>
        <pc:spChg chg="mod">
          <ac:chgData name="Carla Vijian" userId="0685818c105fcfa6" providerId="LiveId" clId="{C3911A45-6B26-434C-ACEE-61370A5376A4}" dt="2024-09-13T15:51:20.064" v="562" actId="14100"/>
          <ac:spMkLst>
            <pc:docMk/>
            <pc:sldMk cId="629314323" sldId="2147472156"/>
            <ac:spMk id="13" creationId="{2770CAFF-68B9-F65F-106A-8AD14EB2A580}"/>
          </ac:spMkLst>
        </pc:spChg>
        <pc:spChg chg="mod">
          <ac:chgData name="Carla Vijian" userId="0685818c105fcfa6" providerId="LiveId" clId="{C3911A45-6B26-434C-ACEE-61370A5376A4}" dt="2024-09-13T15:51:37.343" v="564" actId="207"/>
          <ac:spMkLst>
            <pc:docMk/>
            <pc:sldMk cId="629314323" sldId="2147472156"/>
            <ac:spMk id="19" creationId="{5393702C-E27A-E1C5-1400-B953D60546A5}"/>
          </ac:spMkLst>
        </pc:spChg>
      </pc:sldChg>
      <pc:sldChg chg="modSp mod">
        <pc:chgData name="Carla Vijian" userId="0685818c105fcfa6" providerId="LiveId" clId="{C3911A45-6B26-434C-ACEE-61370A5376A4}" dt="2024-09-13T15:51:45.136" v="565" actId="14100"/>
        <pc:sldMkLst>
          <pc:docMk/>
          <pc:sldMk cId="2434152200" sldId="2147472157"/>
        </pc:sldMkLst>
        <pc:spChg chg="mod">
          <ac:chgData name="Carla Vijian" userId="0685818c105fcfa6" providerId="LiveId" clId="{C3911A45-6B26-434C-ACEE-61370A5376A4}" dt="2024-09-13T15:51:45.136" v="565" actId="14100"/>
          <ac:spMkLst>
            <pc:docMk/>
            <pc:sldMk cId="2434152200" sldId="2147472157"/>
            <ac:spMk id="12" creationId="{BD5C2CEA-74CD-4910-A0BD-A0C8588F38EC}"/>
          </ac:spMkLst>
        </pc:spChg>
        <pc:spChg chg="mod">
          <ac:chgData name="Carla Vijian" userId="0685818c105fcfa6" providerId="LiveId" clId="{C3911A45-6B26-434C-ACEE-61370A5376A4}" dt="2024-09-13T15:50:33.793" v="552" actId="123"/>
          <ac:spMkLst>
            <pc:docMk/>
            <pc:sldMk cId="2434152200" sldId="2147472157"/>
            <ac:spMk id="28" creationId="{1ADD7619-B2FB-DE43-9FE2-9C5CE4917569}"/>
          </ac:spMkLst>
        </pc:spChg>
      </pc:sldChg>
      <pc:sldChg chg="modSp mod">
        <pc:chgData name="Carla Vijian" userId="0685818c105fcfa6" providerId="LiveId" clId="{C3911A45-6B26-434C-ACEE-61370A5376A4}" dt="2024-09-13T15:55:10.953" v="579" actId="1076"/>
        <pc:sldMkLst>
          <pc:docMk/>
          <pc:sldMk cId="744009269" sldId="2147472158"/>
        </pc:sldMkLst>
        <pc:spChg chg="mod">
          <ac:chgData name="Carla Vijian" userId="0685818c105fcfa6" providerId="LiveId" clId="{C3911A45-6B26-434C-ACEE-61370A5376A4}" dt="2024-09-13T15:55:10.953" v="579" actId="1076"/>
          <ac:spMkLst>
            <pc:docMk/>
            <pc:sldMk cId="744009269" sldId="2147472158"/>
            <ac:spMk id="9" creationId="{638176D4-455B-5692-970E-501C35E8E590}"/>
          </ac:spMkLst>
        </pc:spChg>
        <pc:spChg chg="mod">
          <ac:chgData name="Carla Vijian" userId="0685818c105fcfa6" providerId="LiveId" clId="{C3911A45-6B26-434C-ACEE-61370A5376A4}" dt="2024-09-13T15:51:59.252" v="568" actId="1076"/>
          <ac:spMkLst>
            <pc:docMk/>
            <pc:sldMk cId="744009269" sldId="2147472158"/>
            <ac:spMk id="13" creationId="{2770CAFF-68B9-F65F-106A-8AD14EB2A580}"/>
          </ac:spMkLst>
        </pc:spChg>
        <pc:spChg chg="mod">
          <ac:chgData name="Carla Vijian" userId="0685818c105fcfa6" providerId="LiveId" clId="{C3911A45-6B26-434C-ACEE-61370A5376A4}" dt="2024-09-13T15:51:53.918" v="566" actId="207"/>
          <ac:spMkLst>
            <pc:docMk/>
            <pc:sldMk cId="744009269" sldId="2147472158"/>
            <ac:spMk id="19" creationId="{5393702C-E27A-E1C5-1400-B953D60546A5}"/>
          </ac:spMkLst>
        </pc:spChg>
      </pc:sldChg>
      <pc:sldChg chg="modSp mod">
        <pc:chgData name="Carla Vijian" userId="0685818c105fcfa6" providerId="LiveId" clId="{C3911A45-6B26-434C-ACEE-61370A5376A4}" dt="2024-09-13T15:55:01.735" v="578" actId="113"/>
        <pc:sldMkLst>
          <pc:docMk/>
          <pc:sldMk cId="3387554960" sldId="2147472159"/>
        </pc:sldMkLst>
        <pc:spChg chg="mod">
          <ac:chgData name="Carla Vijian" userId="0685818c105fcfa6" providerId="LiveId" clId="{C3911A45-6B26-434C-ACEE-61370A5376A4}" dt="2024-09-13T15:55:01.735" v="578" actId="113"/>
          <ac:spMkLst>
            <pc:docMk/>
            <pc:sldMk cId="3387554960" sldId="2147472159"/>
            <ac:spMk id="42" creationId="{2FB39BCC-7BBC-84D0-06F1-A8E77A551D32}"/>
          </ac:spMkLst>
        </pc:spChg>
      </pc:sldChg>
      <pc:sldChg chg="add ord">
        <pc:chgData name="Carla Vijian" userId="0685818c105fcfa6" providerId="LiveId" clId="{C3911A45-6B26-434C-ACEE-61370A5376A4}" dt="2024-09-13T13:47:27.059" v="3"/>
        <pc:sldMkLst>
          <pc:docMk/>
          <pc:sldMk cId="609149334" sldId="2147472160"/>
        </pc:sldMkLst>
      </pc:sldChg>
      <pc:sldChg chg="add ord">
        <pc:chgData name="Carla Vijian" userId="0685818c105fcfa6" providerId="LiveId" clId="{C3911A45-6B26-434C-ACEE-61370A5376A4}" dt="2024-09-13T13:47:46.566" v="6"/>
        <pc:sldMkLst>
          <pc:docMk/>
          <pc:sldMk cId="2161441267" sldId="2147472161"/>
        </pc:sldMkLst>
      </pc:sldChg>
      <pc:sldChg chg="add ord">
        <pc:chgData name="Carla Vijian" userId="0685818c105fcfa6" providerId="LiveId" clId="{C3911A45-6B26-434C-ACEE-61370A5376A4}" dt="2024-09-13T13:48:24.525" v="17"/>
        <pc:sldMkLst>
          <pc:docMk/>
          <pc:sldMk cId="1439964335" sldId="2147472162"/>
        </pc:sldMkLst>
      </pc:sldChg>
      <pc:sldChg chg="addSp delSp modSp add del mod">
        <pc:chgData name="Carla Vijian" userId="0685818c105fcfa6" providerId="LiveId" clId="{C3911A45-6B26-434C-ACEE-61370A5376A4}" dt="2024-09-13T16:03:32.400" v="647" actId="2696"/>
        <pc:sldMkLst>
          <pc:docMk/>
          <pc:sldMk cId="2140985866" sldId="2147472163"/>
        </pc:sldMkLst>
        <pc:spChg chg="mod">
          <ac:chgData name="Carla Vijian" userId="0685818c105fcfa6" providerId="LiveId" clId="{C3911A45-6B26-434C-ACEE-61370A5376A4}" dt="2024-09-13T14:53:58.048" v="470"/>
          <ac:spMkLst>
            <pc:docMk/>
            <pc:sldMk cId="2140985866" sldId="2147472163"/>
            <ac:spMk id="46" creationId="{D8279180-ACB8-954D-73EC-2DFE9A7CD843}"/>
          </ac:spMkLst>
        </pc:spChg>
        <pc:graphicFrameChg chg="add del mod modGraphic">
          <ac:chgData name="Carla Vijian" userId="0685818c105fcfa6" providerId="LiveId" clId="{C3911A45-6B26-434C-ACEE-61370A5376A4}" dt="2024-09-13T16:02:09.759" v="640" actId="21"/>
          <ac:graphicFrameMkLst>
            <pc:docMk/>
            <pc:sldMk cId="2140985866" sldId="2147472163"/>
            <ac:graphicFrameMk id="4" creationId="{B6378F3C-1B0A-3736-3F52-2CFBA6303683}"/>
          </ac:graphicFrameMkLst>
        </pc:graphicFrameChg>
      </pc:sldChg>
      <pc:sldChg chg="add">
        <pc:chgData name="Carla Vijian" userId="0685818c105fcfa6" providerId="LiveId" clId="{C3911A45-6B26-434C-ACEE-61370A5376A4}" dt="2024-09-13T13:49:08.192" v="20" actId="2890"/>
        <pc:sldMkLst>
          <pc:docMk/>
          <pc:sldMk cId="502167154" sldId="2147472164"/>
        </pc:sldMkLst>
      </pc:sldChg>
      <pc:sldChg chg="modSp add mod delCm">
        <pc:chgData name="Carla Vijian" userId="0685818c105fcfa6" providerId="LiveId" clId="{C3911A45-6B26-434C-ACEE-61370A5376A4}" dt="2024-09-13T16:25:40.345" v="1055"/>
        <pc:sldMkLst>
          <pc:docMk/>
          <pc:sldMk cId="3684022985" sldId="2147472165"/>
        </pc:sldMkLst>
        <pc:spChg chg="mod">
          <ac:chgData name="Carla Vijian" userId="0685818c105fcfa6" providerId="LiveId" clId="{C3911A45-6B26-434C-ACEE-61370A5376A4}" dt="2024-09-13T16:06:03.465" v="665" actId="1076"/>
          <ac:spMkLst>
            <pc:docMk/>
            <pc:sldMk cId="3684022985" sldId="2147472165"/>
            <ac:spMk id="46" creationId="{D8279180-ACB8-954D-73EC-2DFE9A7CD843}"/>
          </ac:spMkLst>
        </pc:spChg>
        <pc:graphicFrameChg chg="mod modGraphic">
          <ac:chgData name="Carla Vijian" userId="0685818c105fcfa6" providerId="LiveId" clId="{C3911A45-6B26-434C-ACEE-61370A5376A4}" dt="2024-09-13T16:21:50.661" v="1010" actId="20577"/>
          <ac:graphicFrameMkLst>
            <pc:docMk/>
            <pc:sldMk cId="3684022985" sldId="2147472165"/>
            <ac:graphicFrameMk id="4" creationId="{B6378F3C-1B0A-3736-3F52-2CFBA6303683}"/>
          </ac:graphicFrameMkLst>
        </pc:graphicFrameChg>
        <pc:extLst>
          <p:ext xmlns:p="http://schemas.openxmlformats.org/presentationml/2006/main" uri="{D6D511B9-2390-475A-947B-AFAB55BFBCF1}">
            <pc226:cmChg xmlns:pc226="http://schemas.microsoft.com/office/powerpoint/2022/06/main/command" chg="del">
              <pc226:chgData name="Carla Vijian" userId="0685818c105fcfa6" providerId="LiveId" clId="{C3911A45-6B26-434C-ACEE-61370A5376A4}" dt="2024-09-13T16:25:40.345" v="1055"/>
              <pc2:cmMkLst xmlns:pc2="http://schemas.microsoft.com/office/powerpoint/2019/9/main/command">
                <pc:docMk/>
                <pc:sldMk cId="3684022985" sldId="2147472165"/>
                <pc2:cmMk id="{71D8FDD8-9B15-431A-B133-C16F01624897}"/>
              </pc2:cmMkLst>
            </pc226:cmChg>
          </p:ext>
        </pc:extLst>
      </pc:sldChg>
      <pc:sldChg chg="modSp add">
        <pc:chgData name="Carla Vijian" userId="0685818c105fcfa6" providerId="LiveId" clId="{C3911A45-6B26-434C-ACEE-61370A5376A4}" dt="2024-09-13T16:30:06.419" v="1084" actId="113"/>
        <pc:sldMkLst>
          <pc:docMk/>
          <pc:sldMk cId="2860626617" sldId="2147472166"/>
        </pc:sldMkLst>
        <pc:graphicFrameChg chg="mod">
          <ac:chgData name="Carla Vijian" userId="0685818c105fcfa6" providerId="LiveId" clId="{C3911A45-6B26-434C-ACEE-61370A5376A4}" dt="2024-09-13T16:30:06.419" v="1084" actId="113"/>
          <ac:graphicFrameMkLst>
            <pc:docMk/>
            <pc:sldMk cId="2860626617" sldId="2147472166"/>
            <ac:graphicFrameMk id="4" creationId="{B6378F3C-1B0A-3736-3F52-2CFBA6303683}"/>
          </ac:graphicFrameMkLst>
        </pc:graphicFrameChg>
      </pc:sldChg>
      <pc:sldChg chg="addSp delSp modSp add mod">
        <pc:chgData name="Carla Vijian" userId="0685818c105fcfa6" providerId="LiveId" clId="{C3911A45-6B26-434C-ACEE-61370A5376A4}" dt="2024-09-13T16:30:15.611" v="1086" actId="113"/>
        <pc:sldMkLst>
          <pc:docMk/>
          <pc:sldMk cId="3356845055" sldId="2147472167"/>
        </pc:sldMkLst>
        <pc:spChg chg="mod">
          <ac:chgData name="Carla Vijian" userId="0685818c105fcfa6" providerId="LiveId" clId="{C3911A45-6B26-434C-ACEE-61370A5376A4}" dt="2024-09-13T16:28:04.071" v="1080" actId="20577"/>
          <ac:spMkLst>
            <pc:docMk/>
            <pc:sldMk cId="3356845055" sldId="2147472167"/>
            <ac:spMk id="46" creationId="{D8279180-ACB8-954D-73EC-2DFE9A7CD843}"/>
          </ac:spMkLst>
        </pc:spChg>
        <pc:graphicFrameChg chg="add del mod">
          <ac:chgData name="Carla Vijian" userId="0685818c105fcfa6" providerId="LiveId" clId="{C3911A45-6B26-434C-ACEE-61370A5376A4}" dt="2024-09-13T16:30:15.611" v="1086" actId="113"/>
          <ac:graphicFrameMkLst>
            <pc:docMk/>
            <pc:sldMk cId="3356845055" sldId="2147472167"/>
            <ac:graphicFrameMk id="4" creationId="{B6378F3C-1B0A-3736-3F52-2CFBA6303683}"/>
          </ac:graphicFrameMkLst>
        </pc:graphicFrameChg>
      </pc:sldChg>
    </pc:docChg>
  </pc:docChgLst>
  <pc:docChgLst>
    <pc:chgData name="Carla Vijian" userId="c8cf1b78-ca9a-4696-87d3-45e7c13ef4bf" providerId="ADAL" clId="{9615ACBA-BE8C-4EE5-97CF-979E644B2588}"/>
    <pc:docChg chg="custSel delSld modSld">
      <pc:chgData name="Carla Vijian" userId="c8cf1b78-ca9a-4696-87d3-45e7c13ef4bf" providerId="ADAL" clId="{9615ACBA-BE8C-4EE5-97CF-979E644B2588}" dt="2024-09-11T17:37:28.064" v="13" actId="1076"/>
      <pc:docMkLst>
        <pc:docMk/>
      </pc:docMkLst>
      <pc:sldChg chg="del">
        <pc:chgData name="Carla Vijian" userId="c8cf1b78-ca9a-4696-87d3-45e7c13ef4bf" providerId="ADAL" clId="{9615ACBA-BE8C-4EE5-97CF-979E644B2588}" dt="2024-09-11T17:35:25.353" v="0" actId="2696"/>
        <pc:sldMkLst>
          <pc:docMk/>
          <pc:sldMk cId="3488414084" sldId="1280"/>
        </pc:sldMkLst>
      </pc:sldChg>
      <pc:sldChg chg="modSp mod">
        <pc:chgData name="Carla Vijian" userId="c8cf1b78-ca9a-4696-87d3-45e7c13ef4bf" providerId="ADAL" clId="{9615ACBA-BE8C-4EE5-97CF-979E644B2588}" dt="2024-09-11T17:35:43.639" v="4" actId="20577"/>
        <pc:sldMkLst>
          <pc:docMk/>
          <pc:sldMk cId="1158007856" sldId="2147472133"/>
        </pc:sldMkLst>
        <pc:spChg chg="mod">
          <ac:chgData name="Carla Vijian" userId="c8cf1b78-ca9a-4696-87d3-45e7c13ef4bf" providerId="ADAL" clId="{9615ACBA-BE8C-4EE5-97CF-979E644B2588}" dt="2024-09-11T17:35:43.639" v="4" actId="20577"/>
          <ac:spMkLst>
            <pc:docMk/>
            <pc:sldMk cId="1158007856" sldId="2147472133"/>
            <ac:spMk id="3" creationId="{F14788DF-B1EA-E6D5-415A-503A88E2B225}"/>
          </ac:spMkLst>
        </pc:spChg>
      </pc:sldChg>
      <pc:sldChg chg="modSp mod">
        <pc:chgData name="Carla Vijian" userId="c8cf1b78-ca9a-4696-87d3-45e7c13ef4bf" providerId="ADAL" clId="{9615ACBA-BE8C-4EE5-97CF-979E644B2588}" dt="2024-09-11T17:36:59.243" v="12" actId="1076"/>
        <pc:sldMkLst>
          <pc:docMk/>
          <pc:sldMk cId="4001786081" sldId="2147472135"/>
        </pc:sldMkLst>
        <pc:spChg chg="mod">
          <ac:chgData name="Carla Vijian" userId="c8cf1b78-ca9a-4696-87d3-45e7c13ef4bf" providerId="ADAL" clId="{9615ACBA-BE8C-4EE5-97CF-979E644B2588}" dt="2024-09-11T17:36:40.078" v="8" actId="1076"/>
          <ac:spMkLst>
            <pc:docMk/>
            <pc:sldMk cId="4001786081" sldId="2147472135"/>
            <ac:spMk id="19" creationId="{3AE0BD0E-9933-DE25-5AED-483A15C20183}"/>
          </ac:spMkLst>
        </pc:spChg>
        <pc:spChg chg="mod">
          <ac:chgData name="Carla Vijian" userId="c8cf1b78-ca9a-4696-87d3-45e7c13ef4bf" providerId="ADAL" clId="{9615ACBA-BE8C-4EE5-97CF-979E644B2588}" dt="2024-09-11T17:36:49.695" v="10" actId="1076"/>
          <ac:spMkLst>
            <pc:docMk/>
            <pc:sldMk cId="4001786081" sldId="2147472135"/>
            <ac:spMk id="23" creationId="{136B7998-0AFB-9DFE-81D9-46B83268C738}"/>
          </ac:spMkLst>
        </pc:spChg>
        <pc:spChg chg="mod">
          <ac:chgData name="Carla Vijian" userId="c8cf1b78-ca9a-4696-87d3-45e7c13ef4bf" providerId="ADAL" clId="{9615ACBA-BE8C-4EE5-97CF-979E644B2588}" dt="2024-09-11T17:36:46.729" v="9" actId="1076"/>
          <ac:spMkLst>
            <pc:docMk/>
            <pc:sldMk cId="4001786081" sldId="2147472135"/>
            <ac:spMk id="27" creationId="{BDC8DD1C-39CC-C932-E56B-5A5D25712360}"/>
          </ac:spMkLst>
        </pc:spChg>
        <pc:spChg chg="mod">
          <ac:chgData name="Carla Vijian" userId="c8cf1b78-ca9a-4696-87d3-45e7c13ef4bf" providerId="ADAL" clId="{9615ACBA-BE8C-4EE5-97CF-979E644B2588}" dt="2024-09-11T17:36:59.243" v="12" actId="1076"/>
          <ac:spMkLst>
            <pc:docMk/>
            <pc:sldMk cId="4001786081" sldId="2147472135"/>
            <ac:spMk id="31" creationId="{097E0029-4758-5D2C-4196-E1771E0B4937}"/>
          </ac:spMkLst>
        </pc:spChg>
      </pc:sldChg>
      <pc:sldChg chg="modSp mod">
        <pc:chgData name="Carla Vijian" userId="c8cf1b78-ca9a-4696-87d3-45e7c13ef4bf" providerId="ADAL" clId="{9615ACBA-BE8C-4EE5-97CF-979E644B2588}" dt="2024-09-11T17:37:28.064" v="13" actId="1076"/>
        <pc:sldMkLst>
          <pc:docMk/>
          <pc:sldMk cId="3754702334" sldId="2147472137"/>
        </pc:sldMkLst>
        <pc:picChg chg="mod">
          <ac:chgData name="Carla Vijian" userId="c8cf1b78-ca9a-4696-87d3-45e7c13ef4bf" providerId="ADAL" clId="{9615ACBA-BE8C-4EE5-97CF-979E644B2588}" dt="2024-09-11T17:37:28.064" v="13" actId="1076"/>
          <ac:picMkLst>
            <pc:docMk/>
            <pc:sldMk cId="3754702334" sldId="2147472137"/>
            <ac:picMk id="158" creationId="{C95CDB90-F24D-2908-1214-4B74364ABF05}"/>
          </ac:picMkLst>
        </pc:picChg>
      </pc:sldChg>
      <pc:sldChg chg="del">
        <pc:chgData name="Carla Vijian" userId="c8cf1b78-ca9a-4696-87d3-45e7c13ef4bf" providerId="ADAL" clId="{9615ACBA-BE8C-4EE5-97CF-979E644B2588}" dt="2024-09-11T17:35:29.082" v="1" actId="2696"/>
        <pc:sldMkLst>
          <pc:docMk/>
          <pc:sldMk cId="2336127610" sldId="2147472139"/>
        </pc:sldMkLst>
      </pc:sldChg>
    </pc:docChg>
  </pc:docChgLst>
  <pc:docChgLst>
    <pc:chgData name="Carla Vijian" userId="0685818c105fcfa6" providerId="LiveId" clId="{588D1FCA-A91B-4F39-B8F6-7788A8CFEE91}"/>
    <pc:docChg chg="delSld modSld">
      <pc:chgData name="Carla Vijian" userId="0685818c105fcfa6" providerId="LiveId" clId="{588D1FCA-A91B-4F39-B8F6-7788A8CFEE91}" dt="2024-09-20T12:33:03.667" v="3" actId="5793"/>
      <pc:docMkLst>
        <pc:docMk/>
      </pc:docMkLst>
      <pc:sldChg chg="del">
        <pc:chgData name="Carla Vijian" userId="0685818c105fcfa6" providerId="LiveId" clId="{588D1FCA-A91B-4F39-B8F6-7788A8CFEE91}" dt="2024-09-20T12:32:47.367" v="0" actId="2696"/>
        <pc:sldMkLst>
          <pc:docMk/>
          <pc:sldMk cId="1439964335" sldId="2147472162"/>
        </pc:sldMkLst>
      </pc:sldChg>
      <pc:sldChg chg="del">
        <pc:chgData name="Carla Vijian" userId="0685818c105fcfa6" providerId="LiveId" clId="{588D1FCA-A91B-4F39-B8F6-7788A8CFEE91}" dt="2024-09-20T12:32:56.872" v="1" actId="2696"/>
        <pc:sldMkLst>
          <pc:docMk/>
          <pc:sldMk cId="266470094" sldId="2147472168"/>
        </pc:sldMkLst>
      </pc:sldChg>
      <pc:sldChg chg="modNotesTx">
        <pc:chgData name="Carla Vijian" userId="0685818c105fcfa6" providerId="LiveId" clId="{588D1FCA-A91B-4F39-B8F6-7788A8CFEE91}" dt="2024-09-20T12:33:03.667" v="3" actId="5793"/>
        <pc:sldMkLst>
          <pc:docMk/>
          <pc:sldMk cId="4043847538" sldId="2147472169"/>
        </pc:sldMkLst>
      </pc:sldChg>
    </pc:docChg>
  </pc:docChgLst>
  <pc:docChgLst>
    <pc:chgData name="Geoff Kwan" userId="c3a5c4b8-7020-4697-b49e-ebe9f60812c0" providerId="ADAL" clId="{FE7905C6-1042-4B7B-83EC-A24C5D262366}"/>
    <pc:docChg chg="undo custSel modSld">
      <pc:chgData name="Geoff Kwan" userId="c3a5c4b8-7020-4697-b49e-ebe9f60812c0" providerId="ADAL" clId="{FE7905C6-1042-4B7B-83EC-A24C5D262366}" dt="2024-09-13T18:12:50.587" v="28"/>
      <pc:docMkLst>
        <pc:docMk/>
      </pc:docMkLst>
      <pc:sldChg chg="modSp mod delCm">
        <pc:chgData name="Geoff Kwan" userId="c3a5c4b8-7020-4697-b49e-ebe9f60812c0" providerId="ADAL" clId="{FE7905C6-1042-4B7B-83EC-A24C5D262366}" dt="2024-09-13T18:08:54.750" v="24" actId="6549"/>
        <pc:sldMkLst>
          <pc:docMk/>
          <pc:sldMk cId="3235355166" sldId="2147472145"/>
        </pc:sldMkLst>
        <pc:spChg chg="mod">
          <ac:chgData name="Geoff Kwan" userId="c3a5c4b8-7020-4697-b49e-ebe9f60812c0" providerId="ADAL" clId="{FE7905C6-1042-4B7B-83EC-A24C5D262366}" dt="2024-09-13T18:08:54.750" v="24" actId="6549"/>
          <ac:spMkLst>
            <pc:docMk/>
            <pc:sldMk cId="3235355166" sldId="2147472145"/>
            <ac:spMk id="8" creationId="{32AAAE35-8CEF-97FA-3F07-BAD4937D47FD}"/>
          </ac:spMkLst>
        </pc:spChg>
        <pc:extLst>
          <p:ext xmlns:p="http://schemas.openxmlformats.org/presentationml/2006/main" uri="{D6D511B9-2390-475A-947B-AFAB55BFBCF1}">
            <pc226:cmChg xmlns:pc226="http://schemas.microsoft.com/office/powerpoint/2022/06/main/command" chg="del">
              <pc226:chgData name="Geoff Kwan" userId="c3a5c4b8-7020-4697-b49e-ebe9f60812c0" providerId="ADAL" clId="{FE7905C6-1042-4B7B-83EC-A24C5D262366}" dt="2024-09-13T18:07:52.936" v="18"/>
              <pc2:cmMkLst xmlns:pc2="http://schemas.microsoft.com/office/powerpoint/2019/9/main/command">
                <pc:docMk/>
                <pc:sldMk cId="3235355166" sldId="2147472145"/>
                <pc2:cmMk id="{29349B50-2CE0-4989-B346-6A3A81BFE417}"/>
              </pc2:cmMkLst>
            </pc226:cmChg>
          </p:ext>
        </pc:extLst>
      </pc:sldChg>
      <pc:sldChg chg="modCm">
        <pc:chgData name="Geoff Kwan" userId="c3a5c4b8-7020-4697-b49e-ebe9f60812c0" providerId="ADAL" clId="{FE7905C6-1042-4B7B-83EC-A24C5D262366}" dt="2024-09-13T18:12:06.769" v="26"/>
        <pc:sldMkLst>
          <pc:docMk/>
          <pc:sldMk cId="3684022985" sldId="2147472165"/>
        </pc:sldMkLst>
        <pc:extLst>
          <p:ext xmlns:p="http://schemas.openxmlformats.org/presentationml/2006/main" uri="{D6D511B9-2390-475A-947B-AFAB55BFBCF1}">
            <pc226:cmChg xmlns:pc226="http://schemas.microsoft.com/office/powerpoint/2022/06/main/command" chg="">
              <pc226:chgData name="Geoff Kwan" userId="c3a5c4b8-7020-4697-b49e-ebe9f60812c0" providerId="ADAL" clId="{FE7905C6-1042-4B7B-83EC-A24C5D262366}" dt="2024-09-13T18:12:06.769" v="26"/>
              <pc2:cmMkLst xmlns:pc2="http://schemas.microsoft.com/office/powerpoint/2019/9/main/command">
                <pc:docMk/>
                <pc:sldMk cId="3684022985" sldId="2147472165"/>
                <pc2:cmMk id="{6F987FDB-6AB0-4F48-9069-62FB514A2625}"/>
              </pc2:cmMkLst>
              <pc226:cmRplyChg chg="add del">
                <pc226:chgData name="Geoff Kwan" userId="c3a5c4b8-7020-4697-b49e-ebe9f60812c0" providerId="ADAL" clId="{FE7905C6-1042-4B7B-83EC-A24C5D262366}" dt="2024-09-13T18:12:06.769" v="26"/>
                <pc2:cmRplyMkLst xmlns:pc2="http://schemas.microsoft.com/office/powerpoint/2019/9/main/command">
                  <pc:docMk/>
                  <pc:sldMk cId="3684022985" sldId="2147472165"/>
                  <pc2:cmMk id="{6F987FDB-6AB0-4F48-9069-62FB514A2625}"/>
                  <pc2:cmRplyMk id="{DC0EDCE7-58C3-4F20-9410-EAAC40631F13}"/>
                </pc2:cmRplyMkLst>
              </pc226:cmRplyChg>
            </pc226:cmChg>
          </p:ext>
        </pc:extLst>
      </pc:sldChg>
      <pc:sldChg chg="addCm modCm">
        <pc:chgData name="Geoff Kwan" userId="c3a5c4b8-7020-4697-b49e-ebe9f60812c0" providerId="ADAL" clId="{FE7905C6-1042-4B7B-83EC-A24C5D262366}" dt="2024-09-13T18:12:50.587" v="28"/>
        <pc:sldMkLst>
          <pc:docMk/>
          <pc:sldMk cId="2860626617" sldId="2147472166"/>
        </pc:sldMkLst>
        <pc:extLst>
          <p:ext xmlns:p="http://schemas.openxmlformats.org/presentationml/2006/main" uri="{D6D511B9-2390-475A-947B-AFAB55BFBCF1}">
            <pc226:cmChg xmlns:pc226="http://schemas.microsoft.com/office/powerpoint/2022/06/main/command" chg="add mod">
              <pc226:chgData name="Geoff Kwan" userId="c3a5c4b8-7020-4697-b49e-ebe9f60812c0" providerId="ADAL" clId="{FE7905C6-1042-4B7B-83EC-A24C5D262366}" dt="2024-09-13T18:12:50.587" v="28"/>
              <pc2:cmMkLst xmlns:pc2="http://schemas.microsoft.com/office/powerpoint/2019/9/main/command">
                <pc:docMk/>
                <pc:sldMk cId="2860626617" sldId="2147472166"/>
                <pc2:cmMk id="{C724F4FA-7AAD-4A86-A721-F81999C9DEFA}"/>
              </pc2:cmMkLst>
            </pc226:cmChg>
          </p:ext>
        </pc:extLst>
      </pc:sldChg>
    </pc:docChg>
  </pc:docChgLst>
  <pc:docChgLst>
    <pc:chgData name="Channa Wijesinghe" userId="d4bdea7c-1782-4bb1-abc1-607920a759f6" providerId="ADAL" clId="{137AE580-E69B-4D2D-BC97-F450C46BBCB6}"/>
    <pc:docChg chg="modSld">
      <pc:chgData name="Channa Wijesinghe" userId="d4bdea7c-1782-4bb1-abc1-607920a759f6" providerId="ADAL" clId="{137AE580-E69B-4D2D-BC97-F450C46BBCB6}" dt="2024-09-20T10:43:44.693" v="88" actId="20577"/>
      <pc:docMkLst>
        <pc:docMk/>
      </pc:docMkLst>
      <pc:sldChg chg="modSp mod">
        <pc:chgData name="Channa Wijesinghe" userId="d4bdea7c-1782-4bb1-abc1-607920a759f6" providerId="ADAL" clId="{137AE580-E69B-4D2D-BC97-F450C46BBCB6}" dt="2024-09-20T10:43:44.693" v="88" actId="20577"/>
        <pc:sldMkLst>
          <pc:docMk/>
          <pc:sldMk cId="4001786081" sldId="2147472135"/>
        </pc:sldMkLst>
        <pc:spChg chg="mod">
          <ac:chgData name="Channa Wijesinghe" userId="d4bdea7c-1782-4bb1-abc1-607920a759f6" providerId="ADAL" clId="{137AE580-E69B-4D2D-BC97-F450C46BBCB6}" dt="2024-09-20T10:43:44.693" v="88" actId="20577"/>
          <ac:spMkLst>
            <pc:docMk/>
            <pc:sldMk cId="4001786081" sldId="2147472135"/>
            <ac:spMk id="4" creationId="{320DA2A3-6D2A-24B2-616C-D869D0760AC1}"/>
          </ac:spMkLst>
        </pc:spChg>
      </pc:sldChg>
    </pc:docChg>
  </pc:docChgLst>
  <pc:docChgLst>
    <pc:chgData name="Geoff Kwan" userId="c3a5c4b8-7020-4697-b49e-ebe9f60812c0" providerId="ADAL" clId="{055FC190-C552-45F4-8C0F-67C4F25DCEDE}"/>
    <pc:docChg chg="undo redo custSel addSld delSld modSld sldOrd modNotesMaster modHandout">
      <pc:chgData name="Geoff Kwan" userId="c3a5c4b8-7020-4697-b49e-ebe9f60812c0" providerId="ADAL" clId="{055FC190-C552-45F4-8C0F-67C4F25DCEDE}" dt="2024-09-12T07:16:05.010" v="11881"/>
      <pc:docMkLst>
        <pc:docMk/>
      </pc:docMkLst>
      <pc:sldChg chg="modSp del mod ord">
        <pc:chgData name="Geoff Kwan" userId="c3a5c4b8-7020-4697-b49e-ebe9f60812c0" providerId="ADAL" clId="{055FC190-C552-45F4-8C0F-67C4F25DCEDE}" dt="2024-09-12T07:14:02.655" v="11879" actId="47"/>
        <pc:sldMkLst>
          <pc:docMk/>
          <pc:sldMk cId="3343330895" sldId="2147472071"/>
        </pc:sldMkLst>
        <pc:spChg chg="mod">
          <ac:chgData name="Geoff Kwan" userId="c3a5c4b8-7020-4697-b49e-ebe9f60812c0" providerId="ADAL" clId="{055FC190-C552-45F4-8C0F-67C4F25DCEDE}" dt="2024-09-12T06:33:23.740" v="10739" actId="255"/>
          <ac:spMkLst>
            <pc:docMk/>
            <pc:sldMk cId="3343330895" sldId="2147472071"/>
            <ac:spMk id="2" creationId="{33C05536-0F02-7F79-08F4-EF8AA0491C9E}"/>
          </ac:spMkLst>
        </pc:spChg>
      </pc:sldChg>
      <pc:sldChg chg="delSp modSp mod addCm delCm modCm">
        <pc:chgData name="Geoff Kwan" userId="c3a5c4b8-7020-4697-b49e-ebe9f60812c0" providerId="ADAL" clId="{055FC190-C552-45F4-8C0F-67C4F25DCEDE}" dt="2024-09-11T18:45:35.787" v="334" actId="1076"/>
        <pc:sldMkLst>
          <pc:docMk/>
          <pc:sldMk cId="2257745766" sldId="2147472078"/>
        </pc:sldMkLst>
        <pc:spChg chg="mod">
          <ac:chgData name="Geoff Kwan" userId="c3a5c4b8-7020-4697-b49e-ebe9f60812c0" providerId="ADAL" clId="{055FC190-C552-45F4-8C0F-67C4F25DCEDE}" dt="2024-09-11T18:24:46.373" v="54" actId="20577"/>
          <ac:spMkLst>
            <pc:docMk/>
            <pc:sldMk cId="2257745766" sldId="2147472078"/>
            <ac:spMk id="2" creationId="{F262444B-5A8E-0093-AB53-658E80A5AE5B}"/>
          </ac:spMkLst>
        </pc:spChg>
        <pc:spChg chg="mod">
          <ac:chgData name="Geoff Kwan" userId="c3a5c4b8-7020-4697-b49e-ebe9f60812c0" providerId="ADAL" clId="{055FC190-C552-45F4-8C0F-67C4F25DCEDE}" dt="2024-09-11T18:34:03.061" v="58" actId="165"/>
          <ac:spMkLst>
            <pc:docMk/>
            <pc:sldMk cId="2257745766" sldId="2147472078"/>
            <ac:spMk id="15" creationId="{65A3F3F8-22ED-7A1A-3FF9-C9F8883B9D1C}"/>
          </ac:spMkLst>
        </pc:spChg>
        <pc:spChg chg="mod">
          <ac:chgData name="Geoff Kwan" userId="c3a5c4b8-7020-4697-b49e-ebe9f60812c0" providerId="ADAL" clId="{055FC190-C552-45F4-8C0F-67C4F25DCEDE}" dt="2024-09-11T18:34:03.061" v="58" actId="165"/>
          <ac:spMkLst>
            <pc:docMk/>
            <pc:sldMk cId="2257745766" sldId="2147472078"/>
            <ac:spMk id="16" creationId="{CA0D814E-55DF-20DE-6E7F-EE57FD8B048B}"/>
          </ac:spMkLst>
        </pc:spChg>
        <pc:spChg chg="mod">
          <ac:chgData name="Geoff Kwan" userId="c3a5c4b8-7020-4697-b49e-ebe9f60812c0" providerId="ADAL" clId="{055FC190-C552-45F4-8C0F-67C4F25DCEDE}" dt="2024-09-11T18:34:03.061" v="58" actId="165"/>
          <ac:spMkLst>
            <pc:docMk/>
            <pc:sldMk cId="2257745766" sldId="2147472078"/>
            <ac:spMk id="17" creationId="{0E95FAED-6D8C-7018-6ECB-83AFC7E2C802}"/>
          </ac:spMkLst>
        </pc:spChg>
        <pc:spChg chg="mod">
          <ac:chgData name="Geoff Kwan" userId="c3a5c4b8-7020-4697-b49e-ebe9f60812c0" providerId="ADAL" clId="{055FC190-C552-45F4-8C0F-67C4F25DCEDE}" dt="2024-09-11T18:34:03.061" v="58" actId="165"/>
          <ac:spMkLst>
            <pc:docMk/>
            <pc:sldMk cId="2257745766" sldId="2147472078"/>
            <ac:spMk id="18" creationId="{2AFDB6CC-F3DA-54B5-205C-6BBEF6260F89}"/>
          </ac:spMkLst>
        </pc:spChg>
        <pc:spChg chg="mod">
          <ac:chgData name="Geoff Kwan" userId="c3a5c4b8-7020-4697-b49e-ebe9f60812c0" providerId="ADAL" clId="{055FC190-C552-45F4-8C0F-67C4F25DCEDE}" dt="2024-09-11T18:34:03.061" v="58" actId="165"/>
          <ac:spMkLst>
            <pc:docMk/>
            <pc:sldMk cId="2257745766" sldId="2147472078"/>
            <ac:spMk id="19" creationId="{8B6A0CA1-1DEE-959A-C4AB-C0E67FDF09F3}"/>
          </ac:spMkLst>
        </pc:spChg>
        <pc:spChg chg="mod">
          <ac:chgData name="Geoff Kwan" userId="c3a5c4b8-7020-4697-b49e-ebe9f60812c0" providerId="ADAL" clId="{055FC190-C552-45F4-8C0F-67C4F25DCEDE}" dt="2024-09-11T18:34:03.061" v="58" actId="165"/>
          <ac:spMkLst>
            <pc:docMk/>
            <pc:sldMk cId="2257745766" sldId="2147472078"/>
            <ac:spMk id="20" creationId="{430E155E-66D3-FA00-06EB-74A81549DF7B}"/>
          </ac:spMkLst>
        </pc:spChg>
        <pc:spChg chg="mod">
          <ac:chgData name="Geoff Kwan" userId="c3a5c4b8-7020-4697-b49e-ebe9f60812c0" providerId="ADAL" clId="{055FC190-C552-45F4-8C0F-67C4F25DCEDE}" dt="2024-09-11T18:34:03.061" v="58" actId="165"/>
          <ac:spMkLst>
            <pc:docMk/>
            <pc:sldMk cId="2257745766" sldId="2147472078"/>
            <ac:spMk id="21" creationId="{824A8ECD-A96E-550A-6C03-452D111875CC}"/>
          </ac:spMkLst>
        </pc:spChg>
        <pc:spChg chg="mod">
          <ac:chgData name="Geoff Kwan" userId="c3a5c4b8-7020-4697-b49e-ebe9f60812c0" providerId="ADAL" clId="{055FC190-C552-45F4-8C0F-67C4F25DCEDE}" dt="2024-09-11T18:34:03.061" v="58" actId="165"/>
          <ac:spMkLst>
            <pc:docMk/>
            <pc:sldMk cId="2257745766" sldId="2147472078"/>
            <ac:spMk id="22" creationId="{CEE15F59-D598-A1D6-7F4F-59A8769A19EC}"/>
          </ac:spMkLst>
        </pc:spChg>
        <pc:spChg chg="del mod">
          <ac:chgData name="Geoff Kwan" userId="c3a5c4b8-7020-4697-b49e-ebe9f60812c0" providerId="ADAL" clId="{055FC190-C552-45F4-8C0F-67C4F25DCEDE}" dt="2024-09-11T18:38:06.829" v="210" actId="478"/>
          <ac:spMkLst>
            <pc:docMk/>
            <pc:sldMk cId="2257745766" sldId="2147472078"/>
            <ac:spMk id="24" creationId="{23FC5F03-DBEA-388C-5306-78E3BFA0B14D}"/>
          </ac:spMkLst>
        </pc:spChg>
        <pc:spChg chg="mod">
          <ac:chgData name="Geoff Kwan" userId="c3a5c4b8-7020-4697-b49e-ebe9f60812c0" providerId="ADAL" clId="{055FC190-C552-45F4-8C0F-67C4F25DCEDE}" dt="2024-09-11T18:45:35.787" v="334" actId="1076"/>
          <ac:spMkLst>
            <pc:docMk/>
            <pc:sldMk cId="2257745766" sldId="2147472078"/>
            <ac:spMk id="25" creationId="{6D11A1CD-27A7-4F6F-0BC3-AC9102850194}"/>
          </ac:spMkLst>
        </pc:spChg>
        <pc:spChg chg="mod">
          <ac:chgData name="Geoff Kwan" userId="c3a5c4b8-7020-4697-b49e-ebe9f60812c0" providerId="ADAL" clId="{055FC190-C552-45F4-8C0F-67C4F25DCEDE}" dt="2024-09-11T18:34:03.061" v="58" actId="165"/>
          <ac:spMkLst>
            <pc:docMk/>
            <pc:sldMk cId="2257745766" sldId="2147472078"/>
            <ac:spMk id="26" creationId="{45C0C500-C96F-20AE-DE91-219151464AFB}"/>
          </ac:spMkLst>
        </pc:spChg>
        <pc:spChg chg="mod">
          <ac:chgData name="Geoff Kwan" userId="c3a5c4b8-7020-4697-b49e-ebe9f60812c0" providerId="ADAL" clId="{055FC190-C552-45F4-8C0F-67C4F25DCEDE}" dt="2024-09-11T18:34:03.061" v="58" actId="165"/>
          <ac:spMkLst>
            <pc:docMk/>
            <pc:sldMk cId="2257745766" sldId="2147472078"/>
            <ac:spMk id="27" creationId="{ED8F2CF0-F5A4-9AC3-49DB-27E19779D10D}"/>
          </ac:spMkLst>
        </pc:spChg>
        <pc:spChg chg="mod">
          <ac:chgData name="Geoff Kwan" userId="c3a5c4b8-7020-4697-b49e-ebe9f60812c0" providerId="ADAL" clId="{055FC190-C552-45F4-8C0F-67C4F25DCEDE}" dt="2024-09-11T18:34:03.061" v="58" actId="165"/>
          <ac:spMkLst>
            <pc:docMk/>
            <pc:sldMk cId="2257745766" sldId="2147472078"/>
            <ac:spMk id="28" creationId="{EB591589-6AFE-F770-2D88-4D0398FCA318}"/>
          </ac:spMkLst>
        </pc:spChg>
        <pc:spChg chg="mod">
          <ac:chgData name="Geoff Kwan" userId="c3a5c4b8-7020-4697-b49e-ebe9f60812c0" providerId="ADAL" clId="{055FC190-C552-45F4-8C0F-67C4F25DCEDE}" dt="2024-09-11T18:34:03.061" v="58" actId="165"/>
          <ac:spMkLst>
            <pc:docMk/>
            <pc:sldMk cId="2257745766" sldId="2147472078"/>
            <ac:spMk id="29" creationId="{ADE9A7B1-84CB-3719-434A-B977D509605A}"/>
          </ac:spMkLst>
        </pc:spChg>
        <pc:spChg chg="mod">
          <ac:chgData name="Geoff Kwan" userId="c3a5c4b8-7020-4697-b49e-ebe9f60812c0" providerId="ADAL" clId="{055FC190-C552-45F4-8C0F-67C4F25DCEDE}" dt="2024-09-11T18:34:03.061" v="58" actId="165"/>
          <ac:spMkLst>
            <pc:docMk/>
            <pc:sldMk cId="2257745766" sldId="2147472078"/>
            <ac:spMk id="30" creationId="{7F4A92BC-C0F9-F375-D634-61277E89A286}"/>
          </ac:spMkLst>
        </pc:spChg>
        <pc:spChg chg="mod">
          <ac:chgData name="Geoff Kwan" userId="c3a5c4b8-7020-4697-b49e-ebe9f60812c0" providerId="ADAL" clId="{055FC190-C552-45F4-8C0F-67C4F25DCEDE}" dt="2024-09-11T18:34:03.061" v="58" actId="165"/>
          <ac:spMkLst>
            <pc:docMk/>
            <pc:sldMk cId="2257745766" sldId="2147472078"/>
            <ac:spMk id="31" creationId="{32B4561C-FA2C-1288-C168-1DFEADE06D8B}"/>
          </ac:spMkLst>
        </pc:spChg>
        <pc:spChg chg="mod">
          <ac:chgData name="Geoff Kwan" userId="c3a5c4b8-7020-4697-b49e-ebe9f60812c0" providerId="ADAL" clId="{055FC190-C552-45F4-8C0F-67C4F25DCEDE}" dt="2024-09-11T18:34:03.061" v="58" actId="165"/>
          <ac:spMkLst>
            <pc:docMk/>
            <pc:sldMk cId="2257745766" sldId="2147472078"/>
            <ac:spMk id="32" creationId="{EBBE4500-5375-70B3-F8CA-47EE7A4B32FA}"/>
          </ac:spMkLst>
        </pc:spChg>
        <pc:spChg chg="mod">
          <ac:chgData name="Geoff Kwan" userId="c3a5c4b8-7020-4697-b49e-ebe9f60812c0" providerId="ADAL" clId="{055FC190-C552-45F4-8C0F-67C4F25DCEDE}" dt="2024-09-11T18:34:03.061" v="58" actId="165"/>
          <ac:spMkLst>
            <pc:docMk/>
            <pc:sldMk cId="2257745766" sldId="2147472078"/>
            <ac:spMk id="33" creationId="{06451A18-095D-4052-73CD-9246AD0B4985}"/>
          </ac:spMkLst>
        </pc:spChg>
        <pc:spChg chg="mod">
          <ac:chgData name="Geoff Kwan" userId="c3a5c4b8-7020-4697-b49e-ebe9f60812c0" providerId="ADAL" clId="{055FC190-C552-45F4-8C0F-67C4F25DCEDE}" dt="2024-09-11T18:34:03.061" v="58" actId="165"/>
          <ac:spMkLst>
            <pc:docMk/>
            <pc:sldMk cId="2257745766" sldId="2147472078"/>
            <ac:spMk id="35" creationId="{9307C416-C46F-BC4A-166F-6176AD214358}"/>
          </ac:spMkLst>
        </pc:spChg>
        <pc:spChg chg="mod">
          <ac:chgData name="Geoff Kwan" userId="c3a5c4b8-7020-4697-b49e-ebe9f60812c0" providerId="ADAL" clId="{055FC190-C552-45F4-8C0F-67C4F25DCEDE}" dt="2024-09-11T18:34:03.061" v="58" actId="165"/>
          <ac:spMkLst>
            <pc:docMk/>
            <pc:sldMk cId="2257745766" sldId="2147472078"/>
            <ac:spMk id="36" creationId="{50582A2D-0330-1E34-D0FB-0FF3DFA7D182}"/>
          </ac:spMkLst>
        </pc:spChg>
        <pc:spChg chg="mod">
          <ac:chgData name="Geoff Kwan" userId="c3a5c4b8-7020-4697-b49e-ebe9f60812c0" providerId="ADAL" clId="{055FC190-C552-45F4-8C0F-67C4F25DCEDE}" dt="2024-09-11T18:34:03.061" v="58" actId="165"/>
          <ac:spMkLst>
            <pc:docMk/>
            <pc:sldMk cId="2257745766" sldId="2147472078"/>
            <ac:spMk id="37" creationId="{6C3DB8AD-5FD8-3C7B-DB3F-64A75E35AEF7}"/>
          </ac:spMkLst>
        </pc:spChg>
        <pc:spChg chg="mod">
          <ac:chgData name="Geoff Kwan" userId="c3a5c4b8-7020-4697-b49e-ebe9f60812c0" providerId="ADAL" clId="{055FC190-C552-45F4-8C0F-67C4F25DCEDE}" dt="2024-09-11T18:34:03.061" v="58" actId="165"/>
          <ac:spMkLst>
            <pc:docMk/>
            <pc:sldMk cId="2257745766" sldId="2147472078"/>
            <ac:spMk id="38" creationId="{71E8543A-A2F7-FB0E-7250-38A9C1F57289}"/>
          </ac:spMkLst>
        </pc:spChg>
        <pc:spChg chg="mod">
          <ac:chgData name="Geoff Kwan" userId="c3a5c4b8-7020-4697-b49e-ebe9f60812c0" providerId="ADAL" clId="{055FC190-C552-45F4-8C0F-67C4F25DCEDE}" dt="2024-09-11T18:34:03.061" v="58" actId="165"/>
          <ac:spMkLst>
            <pc:docMk/>
            <pc:sldMk cId="2257745766" sldId="2147472078"/>
            <ac:spMk id="39" creationId="{9A41A2E6-9282-78A2-160A-C39840BA5D68}"/>
          </ac:spMkLst>
        </pc:spChg>
        <pc:spChg chg="mod">
          <ac:chgData name="Geoff Kwan" userId="c3a5c4b8-7020-4697-b49e-ebe9f60812c0" providerId="ADAL" clId="{055FC190-C552-45F4-8C0F-67C4F25DCEDE}" dt="2024-09-11T18:34:03.061" v="58" actId="165"/>
          <ac:spMkLst>
            <pc:docMk/>
            <pc:sldMk cId="2257745766" sldId="2147472078"/>
            <ac:spMk id="40" creationId="{7A6527AC-9898-9221-4294-46B8214302E6}"/>
          </ac:spMkLst>
        </pc:spChg>
        <pc:spChg chg="mod">
          <ac:chgData name="Geoff Kwan" userId="c3a5c4b8-7020-4697-b49e-ebe9f60812c0" providerId="ADAL" clId="{055FC190-C552-45F4-8C0F-67C4F25DCEDE}" dt="2024-09-11T18:34:03.061" v="58" actId="165"/>
          <ac:spMkLst>
            <pc:docMk/>
            <pc:sldMk cId="2257745766" sldId="2147472078"/>
            <ac:spMk id="41" creationId="{5ED701E3-522A-7E9C-08B9-4C78EA279105}"/>
          </ac:spMkLst>
        </pc:spChg>
        <pc:spChg chg="mod">
          <ac:chgData name="Geoff Kwan" userId="c3a5c4b8-7020-4697-b49e-ebe9f60812c0" providerId="ADAL" clId="{055FC190-C552-45F4-8C0F-67C4F25DCEDE}" dt="2024-09-11T18:34:03.061" v="58" actId="165"/>
          <ac:spMkLst>
            <pc:docMk/>
            <pc:sldMk cId="2257745766" sldId="2147472078"/>
            <ac:spMk id="42" creationId="{0FFAF81B-0F92-FFE5-3FFB-2826126AFA69}"/>
          </ac:spMkLst>
        </pc:spChg>
        <pc:spChg chg="mod">
          <ac:chgData name="Geoff Kwan" userId="c3a5c4b8-7020-4697-b49e-ebe9f60812c0" providerId="ADAL" clId="{055FC190-C552-45F4-8C0F-67C4F25DCEDE}" dt="2024-09-11T18:34:03.061" v="58" actId="165"/>
          <ac:spMkLst>
            <pc:docMk/>
            <pc:sldMk cId="2257745766" sldId="2147472078"/>
            <ac:spMk id="43" creationId="{89A7B578-1372-F7B7-78F8-3E9B709E9712}"/>
          </ac:spMkLst>
        </pc:spChg>
        <pc:spChg chg="mod">
          <ac:chgData name="Geoff Kwan" userId="c3a5c4b8-7020-4697-b49e-ebe9f60812c0" providerId="ADAL" clId="{055FC190-C552-45F4-8C0F-67C4F25DCEDE}" dt="2024-09-11T18:34:03.061" v="58" actId="165"/>
          <ac:spMkLst>
            <pc:docMk/>
            <pc:sldMk cId="2257745766" sldId="2147472078"/>
            <ac:spMk id="44" creationId="{F56B4E26-C455-ECC4-3B1E-4F3140224E70}"/>
          </ac:spMkLst>
        </pc:spChg>
        <pc:spChg chg="mod">
          <ac:chgData name="Geoff Kwan" userId="c3a5c4b8-7020-4697-b49e-ebe9f60812c0" providerId="ADAL" clId="{055FC190-C552-45F4-8C0F-67C4F25DCEDE}" dt="2024-09-11T18:34:58.317" v="94" actId="6549"/>
          <ac:spMkLst>
            <pc:docMk/>
            <pc:sldMk cId="2257745766" sldId="2147472078"/>
            <ac:spMk id="46" creationId="{60D5A17D-D035-2D71-6380-E2C05466884F}"/>
          </ac:spMkLst>
        </pc:spChg>
        <pc:spChg chg="mod">
          <ac:chgData name="Geoff Kwan" userId="c3a5c4b8-7020-4697-b49e-ebe9f60812c0" providerId="ADAL" clId="{055FC190-C552-45F4-8C0F-67C4F25DCEDE}" dt="2024-09-11T18:41:34.622" v="305" actId="113"/>
          <ac:spMkLst>
            <pc:docMk/>
            <pc:sldMk cId="2257745766" sldId="2147472078"/>
            <ac:spMk id="47" creationId="{C496F90D-C9E2-2554-06F6-15E3D8B4D27C}"/>
          </ac:spMkLst>
        </pc:spChg>
        <pc:spChg chg="mod">
          <ac:chgData name="Geoff Kwan" userId="c3a5c4b8-7020-4697-b49e-ebe9f60812c0" providerId="ADAL" clId="{055FC190-C552-45F4-8C0F-67C4F25DCEDE}" dt="2024-09-11T18:34:03.061" v="58" actId="165"/>
          <ac:spMkLst>
            <pc:docMk/>
            <pc:sldMk cId="2257745766" sldId="2147472078"/>
            <ac:spMk id="48" creationId="{6408A57D-38B1-3197-7380-68F0D968FD8D}"/>
          </ac:spMkLst>
        </pc:spChg>
        <pc:spChg chg="mod">
          <ac:chgData name="Geoff Kwan" userId="c3a5c4b8-7020-4697-b49e-ebe9f60812c0" providerId="ADAL" clId="{055FC190-C552-45F4-8C0F-67C4F25DCEDE}" dt="2024-09-11T18:34:03.061" v="58" actId="165"/>
          <ac:spMkLst>
            <pc:docMk/>
            <pc:sldMk cId="2257745766" sldId="2147472078"/>
            <ac:spMk id="49" creationId="{607262B1-3922-C399-CB69-131C143FFA78}"/>
          </ac:spMkLst>
        </pc:spChg>
        <pc:spChg chg="mod">
          <ac:chgData name="Geoff Kwan" userId="c3a5c4b8-7020-4697-b49e-ebe9f60812c0" providerId="ADAL" clId="{055FC190-C552-45F4-8C0F-67C4F25DCEDE}" dt="2024-09-11T18:34:03.061" v="58" actId="165"/>
          <ac:spMkLst>
            <pc:docMk/>
            <pc:sldMk cId="2257745766" sldId="2147472078"/>
            <ac:spMk id="50" creationId="{F131B2A1-B5D0-C284-8DF4-9DA6735B492D}"/>
          </ac:spMkLst>
        </pc:spChg>
        <pc:spChg chg="mod">
          <ac:chgData name="Geoff Kwan" userId="c3a5c4b8-7020-4697-b49e-ebe9f60812c0" providerId="ADAL" clId="{055FC190-C552-45F4-8C0F-67C4F25DCEDE}" dt="2024-09-11T18:34:03.061" v="58" actId="165"/>
          <ac:spMkLst>
            <pc:docMk/>
            <pc:sldMk cId="2257745766" sldId="2147472078"/>
            <ac:spMk id="51" creationId="{C872E287-6ED2-F978-B72D-779211D9375B}"/>
          </ac:spMkLst>
        </pc:spChg>
        <pc:spChg chg="mod">
          <ac:chgData name="Geoff Kwan" userId="c3a5c4b8-7020-4697-b49e-ebe9f60812c0" providerId="ADAL" clId="{055FC190-C552-45F4-8C0F-67C4F25DCEDE}" dt="2024-09-11T18:34:03.061" v="58" actId="165"/>
          <ac:spMkLst>
            <pc:docMk/>
            <pc:sldMk cId="2257745766" sldId="2147472078"/>
            <ac:spMk id="52" creationId="{AA0A346C-491A-7B17-2876-DE177BD83203}"/>
          </ac:spMkLst>
        </pc:spChg>
        <pc:spChg chg="mod">
          <ac:chgData name="Geoff Kwan" userId="c3a5c4b8-7020-4697-b49e-ebe9f60812c0" providerId="ADAL" clId="{055FC190-C552-45F4-8C0F-67C4F25DCEDE}" dt="2024-09-11T18:34:03.061" v="58" actId="165"/>
          <ac:spMkLst>
            <pc:docMk/>
            <pc:sldMk cId="2257745766" sldId="2147472078"/>
            <ac:spMk id="53" creationId="{F6483948-58DC-01EB-7400-7944385CB9C8}"/>
          </ac:spMkLst>
        </pc:spChg>
        <pc:spChg chg="mod">
          <ac:chgData name="Geoff Kwan" userId="c3a5c4b8-7020-4697-b49e-ebe9f60812c0" providerId="ADAL" clId="{055FC190-C552-45F4-8C0F-67C4F25DCEDE}" dt="2024-09-11T18:34:03.061" v="58" actId="165"/>
          <ac:spMkLst>
            <pc:docMk/>
            <pc:sldMk cId="2257745766" sldId="2147472078"/>
            <ac:spMk id="54" creationId="{6767D78B-D5B0-6533-020F-0560B01E8D2C}"/>
          </ac:spMkLst>
        </pc:spChg>
        <pc:spChg chg="mod">
          <ac:chgData name="Geoff Kwan" userId="c3a5c4b8-7020-4697-b49e-ebe9f60812c0" providerId="ADAL" clId="{055FC190-C552-45F4-8C0F-67C4F25DCEDE}" dt="2024-09-11T18:34:03.061" v="58" actId="165"/>
          <ac:spMkLst>
            <pc:docMk/>
            <pc:sldMk cId="2257745766" sldId="2147472078"/>
            <ac:spMk id="55" creationId="{B3528538-06D2-F970-2AC1-AAF49DE09F1A}"/>
          </ac:spMkLst>
        </pc:spChg>
        <pc:spChg chg="del mod">
          <ac:chgData name="Geoff Kwan" userId="c3a5c4b8-7020-4697-b49e-ebe9f60812c0" providerId="ADAL" clId="{055FC190-C552-45F4-8C0F-67C4F25DCEDE}" dt="2024-09-11T18:35:42.319" v="125" actId="478"/>
          <ac:spMkLst>
            <pc:docMk/>
            <pc:sldMk cId="2257745766" sldId="2147472078"/>
            <ac:spMk id="57" creationId="{625B72B8-3965-28E7-43A3-CA1CA8579E12}"/>
          </ac:spMkLst>
        </pc:spChg>
        <pc:spChg chg="mod">
          <ac:chgData name="Geoff Kwan" userId="c3a5c4b8-7020-4697-b49e-ebe9f60812c0" providerId="ADAL" clId="{055FC190-C552-45F4-8C0F-67C4F25DCEDE}" dt="2024-09-11T18:41:56.222" v="309" actId="1076"/>
          <ac:spMkLst>
            <pc:docMk/>
            <pc:sldMk cId="2257745766" sldId="2147472078"/>
            <ac:spMk id="58" creationId="{AE2C2A29-922A-9B9D-8BC4-1103A6A24311}"/>
          </ac:spMkLst>
        </pc:spChg>
        <pc:grpChg chg="del mod">
          <ac:chgData name="Geoff Kwan" userId="c3a5c4b8-7020-4697-b49e-ebe9f60812c0" providerId="ADAL" clId="{055FC190-C552-45F4-8C0F-67C4F25DCEDE}" dt="2024-09-11T18:33:52.682" v="57" actId="165"/>
          <ac:grpSpMkLst>
            <pc:docMk/>
            <pc:sldMk cId="2257745766" sldId="2147472078"/>
            <ac:grpSpMk id="3" creationId="{FC209DDA-8C91-7AB4-86D0-7C216687BFE4}"/>
          </ac:grpSpMkLst>
        </pc:grpChg>
        <pc:grpChg chg="del mod topLvl">
          <ac:chgData name="Geoff Kwan" userId="c3a5c4b8-7020-4697-b49e-ebe9f60812c0" providerId="ADAL" clId="{055FC190-C552-45F4-8C0F-67C4F25DCEDE}" dt="2024-09-11T18:34:03.061" v="58" actId="165"/>
          <ac:grpSpMkLst>
            <pc:docMk/>
            <pc:sldMk cId="2257745766" sldId="2147472078"/>
            <ac:grpSpMk id="5" creationId="{179769AF-F281-F42A-7529-7A86B6A6CA07}"/>
          </ac:grpSpMkLst>
        </pc:grpChg>
        <pc:grpChg chg="mod topLvl">
          <ac:chgData name="Geoff Kwan" userId="c3a5c4b8-7020-4697-b49e-ebe9f60812c0" providerId="ADAL" clId="{055FC190-C552-45F4-8C0F-67C4F25DCEDE}" dt="2024-09-11T18:42:54.564" v="314" actId="1076"/>
          <ac:grpSpMkLst>
            <pc:docMk/>
            <pc:sldMk cId="2257745766" sldId="2147472078"/>
            <ac:grpSpMk id="11" creationId="{C58C479A-BE7E-D603-6017-97B8839D3055}"/>
          </ac:grpSpMkLst>
        </pc:grpChg>
        <pc:grpChg chg="mod topLvl">
          <ac:chgData name="Geoff Kwan" userId="c3a5c4b8-7020-4697-b49e-ebe9f60812c0" providerId="ADAL" clId="{055FC190-C552-45F4-8C0F-67C4F25DCEDE}" dt="2024-09-11T18:45:23.850" v="331" actId="1076"/>
          <ac:grpSpMkLst>
            <pc:docMk/>
            <pc:sldMk cId="2257745766" sldId="2147472078"/>
            <ac:grpSpMk id="12" creationId="{E044E543-C155-BAAC-0747-BC9742162A31}"/>
          </ac:grpSpMkLst>
        </pc:grpChg>
        <pc:grpChg chg="del mod topLvl">
          <ac:chgData name="Geoff Kwan" userId="c3a5c4b8-7020-4697-b49e-ebe9f60812c0" providerId="ADAL" clId="{055FC190-C552-45F4-8C0F-67C4F25DCEDE}" dt="2024-09-11T18:36:23.126" v="132" actId="478"/>
          <ac:grpSpMkLst>
            <pc:docMk/>
            <pc:sldMk cId="2257745766" sldId="2147472078"/>
            <ac:grpSpMk id="13" creationId="{6EDFEA4D-3A36-8165-2897-06E0C5C3C51D}"/>
          </ac:grpSpMkLst>
        </pc:grpChg>
        <pc:grpChg chg="mod topLvl">
          <ac:chgData name="Geoff Kwan" userId="c3a5c4b8-7020-4697-b49e-ebe9f60812c0" providerId="ADAL" clId="{055FC190-C552-45F4-8C0F-67C4F25DCEDE}" dt="2024-09-11T18:45:19.801" v="330" actId="1076"/>
          <ac:grpSpMkLst>
            <pc:docMk/>
            <pc:sldMk cId="2257745766" sldId="2147472078"/>
            <ac:grpSpMk id="14" creationId="{C471B588-DBC6-3117-0477-E329226C3596}"/>
          </ac:grpSpMkLst>
        </pc:grpChg>
        <pc:grpChg chg="del mod">
          <ac:chgData name="Geoff Kwan" userId="c3a5c4b8-7020-4697-b49e-ebe9f60812c0" providerId="ADAL" clId="{055FC190-C552-45F4-8C0F-67C4F25DCEDE}" dt="2024-09-11T18:38:06.829" v="210" actId="478"/>
          <ac:grpSpMkLst>
            <pc:docMk/>
            <pc:sldMk cId="2257745766" sldId="2147472078"/>
            <ac:grpSpMk id="23" creationId="{B051B6BD-4BE0-A2A1-6272-E7EB619C8DF6}"/>
          </ac:grpSpMkLst>
        </pc:grpChg>
        <pc:grpChg chg="mod">
          <ac:chgData name="Geoff Kwan" userId="c3a5c4b8-7020-4697-b49e-ebe9f60812c0" providerId="ADAL" clId="{055FC190-C552-45F4-8C0F-67C4F25DCEDE}" dt="2024-09-11T18:34:03.061" v="58" actId="165"/>
          <ac:grpSpMkLst>
            <pc:docMk/>
            <pc:sldMk cId="2257745766" sldId="2147472078"/>
            <ac:grpSpMk id="34" creationId="{4ED2FD64-B806-057B-91BE-7FAFEC694649}"/>
          </ac:grpSpMkLst>
        </pc:grpChg>
        <pc:grpChg chg="mod">
          <ac:chgData name="Geoff Kwan" userId="c3a5c4b8-7020-4697-b49e-ebe9f60812c0" providerId="ADAL" clId="{055FC190-C552-45F4-8C0F-67C4F25DCEDE}" dt="2024-09-11T18:34:03.061" v="58" actId="165"/>
          <ac:grpSpMkLst>
            <pc:docMk/>
            <pc:sldMk cId="2257745766" sldId="2147472078"/>
            <ac:grpSpMk id="45" creationId="{43A587CE-415A-6F52-8319-B2F6218965D1}"/>
          </ac:grpSpMkLst>
        </pc:grpChg>
        <pc:grpChg chg="del mod">
          <ac:chgData name="Geoff Kwan" userId="c3a5c4b8-7020-4697-b49e-ebe9f60812c0" providerId="ADAL" clId="{055FC190-C552-45F4-8C0F-67C4F25DCEDE}" dt="2024-09-11T18:35:42.319" v="125" actId="478"/>
          <ac:grpSpMkLst>
            <pc:docMk/>
            <pc:sldMk cId="2257745766" sldId="2147472078"/>
            <ac:grpSpMk id="56" creationId="{AB671EE6-75DC-8C93-599F-A3E9D2FDFEC6}"/>
          </ac:grpSpMkLst>
        </pc:grpChg>
        <pc:picChg chg="mod topLvl">
          <ac:chgData name="Geoff Kwan" userId="c3a5c4b8-7020-4697-b49e-ebe9f60812c0" providerId="ADAL" clId="{055FC190-C552-45F4-8C0F-67C4F25DCEDE}" dt="2024-09-11T18:42:54.564" v="314" actId="1076"/>
          <ac:picMkLst>
            <pc:docMk/>
            <pc:sldMk cId="2257745766" sldId="2147472078"/>
            <ac:picMk id="6" creationId="{307B0E16-2326-B8A1-5CFA-80F666BB210B}"/>
          </ac:picMkLst>
        </pc:picChg>
        <pc:picChg chg="mod topLvl">
          <ac:chgData name="Geoff Kwan" userId="c3a5c4b8-7020-4697-b49e-ebe9f60812c0" providerId="ADAL" clId="{055FC190-C552-45F4-8C0F-67C4F25DCEDE}" dt="2024-09-11T18:45:31.325" v="333" actId="1076"/>
          <ac:picMkLst>
            <pc:docMk/>
            <pc:sldMk cId="2257745766" sldId="2147472078"/>
            <ac:picMk id="8" creationId="{F606CAA2-15DF-E4CF-5488-514A0C9F433C}"/>
          </ac:picMkLst>
        </pc:picChg>
        <pc:picChg chg="mod topLvl">
          <ac:chgData name="Geoff Kwan" userId="c3a5c4b8-7020-4697-b49e-ebe9f60812c0" providerId="ADAL" clId="{055FC190-C552-45F4-8C0F-67C4F25DCEDE}" dt="2024-09-11T18:45:26.691" v="332" actId="1076"/>
          <ac:picMkLst>
            <pc:docMk/>
            <pc:sldMk cId="2257745766" sldId="2147472078"/>
            <ac:picMk id="10" creationId="{2DA09548-76F3-A63E-6CCE-FDB76AF20DF0}"/>
          </ac:picMkLst>
        </pc:picChg>
        <pc:picChg chg="del">
          <ac:chgData name="Geoff Kwan" userId="c3a5c4b8-7020-4697-b49e-ebe9f60812c0" providerId="ADAL" clId="{055FC190-C552-45F4-8C0F-67C4F25DCEDE}" dt="2024-09-11T18:36:43.089" v="135" actId="478"/>
          <ac:picMkLst>
            <pc:docMk/>
            <pc:sldMk cId="2257745766" sldId="2147472078"/>
            <ac:picMk id="59" creationId="{03A12848-ED46-C901-C261-76103F3DA23D}"/>
          </ac:picMkLst>
        </pc:picChg>
        <pc:extLst>
          <p:ext xmlns:p="http://schemas.openxmlformats.org/presentationml/2006/main" uri="{D6D511B9-2390-475A-947B-AFAB55BFBCF1}">
            <pc226:cmChg xmlns:pc226="http://schemas.microsoft.com/office/powerpoint/2022/06/main/command" chg="add del mod">
              <pc226:chgData name="Geoff Kwan" userId="c3a5c4b8-7020-4697-b49e-ebe9f60812c0" providerId="ADAL" clId="{055FC190-C552-45F4-8C0F-67C4F25DCEDE}" dt="2024-09-11T18:44:48.590" v="327"/>
              <pc2:cmMkLst xmlns:pc2="http://schemas.microsoft.com/office/powerpoint/2019/9/main/command">
                <pc:docMk/>
                <pc:sldMk cId="2257745766" sldId="2147472078"/>
                <pc2:cmMk id="{48C6644B-D051-4132-B0AB-E65EEC404997}"/>
              </pc2:cmMkLst>
            </pc226:cmChg>
          </p:ext>
        </pc:extLst>
      </pc:sldChg>
      <pc:sldChg chg="addSp delSp modSp mod">
        <pc:chgData name="Geoff Kwan" userId="c3a5c4b8-7020-4697-b49e-ebe9f60812c0" providerId="ADAL" clId="{055FC190-C552-45F4-8C0F-67C4F25DCEDE}" dt="2024-09-11T20:11:20.598" v="1107" actId="1582"/>
        <pc:sldMkLst>
          <pc:docMk/>
          <pc:sldMk cId="2565662744" sldId="2147472083"/>
        </pc:sldMkLst>
        <pc:spChg chg="mod">
          <ac:chgData name="Geoff Kwan" userId="c3a5c4b8-7020-4697-b49e-ebe9f60812c0" providerId="ADAL" clId="{055FC190-C552-45F4-8C0F-67C4F25DCEDE}" dt="2024-09-11T20:06:01.245" v="1074" actId="1076"/>
          <ac:spMkLst>
            <pc:docMk/>
            <pc:sldMk cId="2565662744" sldId="2147472083"/>
            <ac:spMk id="2" creationId="{F262444B-5A8E-0093-AB53-658E80A5AE5B}"/>
          </ac:spMkLst>
        </pc:spChg>
        <pc:spChg chg="mod">
          <ac:chgData name="Geoff Kwan" userId="c3a5c4b8-7020-4697-b49e-ebe9f60812c0" providerId="ADAL" clId="{055FC190-C552-45F4-8C0F-67C4F25DCEDE}" dt="2024-09-11T20:02:26.991" v="1032" actId="1076"/>
          <ac:spMkLst>
            <pc:docMk/>
            <pc:sldMk cId="2565662744" sldId="2147472083"/>
            <ac:spMk id="6" creationId="{753BCCAF-9172-ECA2-ED5D-B85A85871E64}"/>
          </ac:spMkLst>
        </pc:spChg>
        <pc:spChg chg="mod">
          <ac:chgData name="Geoff Kwan" userId="c3a5c4b8-7020-4697-b49e-ebe9f60812c0" providerId="ADAL" clId="{055FC190-C552-45F4-8C0F-67C4F25DCEDE}" dt="2024-09-11T20:02:26.991" v="1032" actId="1076"/>
          <ac:spMkLst>
            <pc:docMk/>
            <pc:sldMk cId="2565662744" sldId="2147472083"/>
            <ac:spMk id="7" creationId="{F4D868CF-AC47-8CE7-FA4D-5D2608B0980A}"/>
          </ac:spMkLst>
        </pc:spChg>
        <pc:spChg chg="mod">
          <ac:chgData name="Geoff Kwan" userId="c3a5c4b8-7020-4697-b49e-ebe9f60812c0" providerId="ADAL" clId="{055FC190-C552-45F4-8C0F-67C4F25DCEDE}" dt="2024-09-11T20:02:26.991" v="1032" actId="1076"/>
          <ac:spMkLst>
            <pc:docMk/>
            <pc:sldMk cId="2565662744" sldId="2147472083"/>
            <ac:spMk id="8" creationId="{8DB9776C-09E7-AF6B-82ED-CC1F4ABF95BF}"/>
          </ac:spMkLst>
        </pc:spChg>
        <pc:spChg chg="mod">
          <ac:chgData name="Geoff Kwan" userId="c3a5c4b8-7020-4697-b49e-ebe9f60812c0" providerId="ADAL" clId="{055FC190-C552-45F4-8C0F-67C4F25DCEDE}" dt="2024-09-11T20:02:26.991" v="1032" actId="1076"/>
          <ac:spMkLst>
            <pc:docMk/>
            <pc:sldMk cId="2565662744" sldId="2147472083"/>
            <ac:spMk id="9" creationId="{6D064B61-47E1-0FE9-B206-F6CF1F733564}"/>
          </ac:spMkLst>
        </pc:spChg>
        <pc:spChg chg="mod">
          <ac:chgData name="Geoff Kwan" userId="c3a5c4b8-7020-4697-b49e-ebe9f60812c0" providerId="ADAL" clId="{055FC190-C552-45F4-8C0F-67C4F25DCEDE}" dt="2024-09-11T20:01:15.562" v="1024" actId="1076"/>
          <ac:spMkLst>
            <pc:docMk/>
            <pc:sldMk cId="2565662744" sldId="2147472083"/>
            <ac:spMk id="26" creationId="{BAEB000C-1E8C-3DCF-D62C-85C0350EACC7}"/>
          </ac:spMkLst>
        </pc:spChg>
        <pc:spChg chg="mod">
          <ac:chgData name="Geoff Kwan" userId="c3a5c4b8-7020-4697-b49e-ebe9f60812c0" providerId="ADAL" clId="{055FC190-C552-45F4-8C0F-67C4F25DCEDE}" dt="2024-09-11T20:01:15.562" v="1024" actId="1076"/>
          <ac:spMkLst>
            <pc:docMk/>
            <pc:sldMk cId="2565662744" sldId="2147472083"/>
            <ac:spMk id="27" creationId="{30BFE82B-6388-4802-A9FA-4AAB896C8FA8}"/>
          </ac:spMkLst>
        </pc:spChg>
        <pc:spChg chg="mod">
          <ac:chgData name="Geoff Kwan" userId="c3a5c4b8-7020-4697-b49e-ebe9f60812c0" providerId="ADAL" clId="{055FC190-C552-45F4-8C0F-67C4F25DCEDE}" dt="2024-09-11T20:01:15.562" v="1024" actId="1076"/>
          <ac:spMkLst>
            <pc:docMk/>
            <pc:sldMk cId="2565662744" sldId="2147472083"/>
            <ac:spMk id="28" creationId="{E5CBB9AA-742C-88B8-0E68-6F0FF5188337}"/>
          </ac:spMkLst>
        </pc:spChg>
        <pc:spChg chg="mod">
          <ac:chgData name="Geoff Kwan" userId="c3a5c4b8-7020-4697-b49e-ebe9f60812c0" providerId="ADAL" clId="{055FC190-C552-45F4-8C0F-67C4F25DCEDE}" dt="2024-09-11T20:01:15.562" v="1024" actId="1076"/>
          <ac:spMkLst>
            <pc:docMk/>
            <pc:sldMk cId="2565662744" sldId="2147472083"/>
            <ac:spMk id="29" creationId="{D9F05997-C17D-FA35-5AAD-2E70B4E9535A}"/>
          </ac:spMkLst>
        </pc:spChg>
        <pc:spChg chg="mod">
          <ac:chgData name="Geoff Kwan" userId="c3a5c4b8-7020-4697-b49e-ebe9f60812c0" providerId="ADAL" clId="{055FC190-C552-45F4-8C0F-67C4F25DCEDE}" dt="2024-09-11T20:07:12.571" v="1082" actId="1076"/>
          <ac:spMkLst>
            <pc:docMk/>
            <pc:sldMk cId="2565662744" sldId="2147472083"/>
            <ac:spMk id="30" creationId="{D90B8E89-8EA8-34DE-5135-4BCF847A429D}"/>
          </ac:spMkLst>
        </pc:spChg>
        <pc:spChg chg="mod">
          <ac:chgData name="Geoff Kwan" userId="c3a5c4b8-7020-4697-b49e-ebe9f60812c0" providerId="ADAL" clId="{055FC190-C552-45F4-8C0F-67C4F25DCEDE}" dt="2024-09-11T20:06:38.190" v="1080" actId="14100"/>
          <ac:spMkLst>
            <pc:docMk/>
            <pc:sldMk cId="2565662744" sldId="2147472083"/>
            <ac:spMk id="31" creationId="{C585D91E-24CE-4AD0-9090-B7092DC12AD5}"/>
          </ac:spMkLst>
        </pc:spChg>
        <pc:spChg chg="mod">
          <ac:chgData name="Geoff Kwan" userId="c3a5c4b8-7020-4697-b49e-ebe9f60812c0" providerId="ADAL" clId="{055FC190-C552-45F4-8C0F-67C4F25DCEDE}" dt="2024-09-11T20:06:40.786" v="1081" actId="14100"/>
          <ac:spMkLst>
            <pc:docMk/>
            <pc:sldMk cId="2565662744" sldId="2147472083"/>
            <ac:spMk id="32" creationId="{471C88F8-BAF7-0C60-E2D5-77A43DDB2DAC}"/>
          </ac:spMkLst>
        </pc:spChg>
        <pc:spChg chg="mod">
          <ac:chgData name="Geoff Kwan" userId="c3a5c4b8-7020-4697-b49e-ebe9f60812c0" providerId="ADAL" clId="{055FC190-C552-45F4-8C0F-67C4F25DCEDE}" dt="2024-09-11T20:04:45.860" v="1061" actId="207"/>
          <ac:spMkLst>
            <pc:docMk/>
            <pc:sldMk cId="2565662744" sldId="2147472083"/>
            <ac:spMk id="33" creationId="{5CDB6F8F-A920-537D-2F3A-96E342F011D9}"/>
          </ac:spMkLst>
        </pc:spChg>
        <pc:spChg chg="mod">
          <ac:chgData name="Geoff Kwan" userId="c3a5c4b8-7020-4697-b49e-ebe9f60812c0" providerId="ADAL" clId="{055FC190-C552-45F4-8C0F-67C4F25DCEDE}" dt="2024-09-11T20:05:01.432" v="1063" actId="14100"/>
          <ac:spMkLst>
            <pc:docMk/>
            <pc:sldMk cId="2565662744" sldId="2147472083"/>
            <ac:spMk id="34" creationId="{EE473CE3-FE1A-EAF1-5A8F-B96E1B947CB9}"/>
          </ac:spMkLst>
        </pc:spChg>
        <pc:spChg chg="mod">
          <ac:chgData name="Geoff Kwan" userId="c3a5c4b8-7020-4697-b49e-ebe9f60812c0" providerId="ADAL" clId="{055FC190-C552-45F4-8C0F-67C4F25DCEDE}" dt="2024-09-11T20:10:16.988" v="1100" actId="1076"/>
          <ac:spMkLst>
            <pc:docMk/>
            <pc:sldMk cId="2565662744" sldId="2147472083"/>
            <ac:spMk id="35" creationId="{D1553EEC-BB70-AA01-6BA1-95DF8EB5D5DD}"/>
          </ac:spMkLst>
        </pc:spChg>
        <pc:spChg chg="del mod ord">
          <ac:chgData name="Geoff Kwan" userId="c3a5c4b8-7020-4697-b49e-ebe9f60812c0" providerId="ADAL" clId="{055FC190-C552-45F4-8C0F-67C4F25DCEDE}" dt="2024-09-11T20:07:55.064" v="1085" actId="478"/>
          <ac:spMkLst>
            <pc:docMk/>
            <pc:sldMk cId="2565662744" sldId="2147472083"/>
            <ac:spMk id="37" creationId="{E4A8E679-AC77-C00B-6179-F24BBD75868F}"/>
          </ac:spMkLst>
        </pc:spChg>
        <pc:spChg chg="mod">
          <ac:chgData name="Geoff Kwan" userId="c3a5c4b8-7020-4697-b49e-ebe9f60812c0" providerId="ADAL" clId="{055FC190-C552-45F4-8C0F-67C4F25DCEDE}" dt="2024-09-11T20:02:26.991" v="1032" actId="1076"/>
          <ac:spMkLst>
            <pc:docMk/>
            <pc:sldMk cId="2565662744" sldId="2147472083"/>
            <ac:spMk id="41" creationId="{C7C8F60F-A103-8D20-098E-62BEBA2F09E5}"/>
          </ac:spMkLst>
        </pc:spChg>
        <pc:spChg chg="add mod ord">
          <ac:chgData name="Geoff Kwan" userId="c3a5c4b8-7020-4697-b49e-ebe9f60812c0" providerId="ADAL" clId="{055FC190-C552-45F4-8C0F-67C4F25DCEDE}" dt="2024-09-11T20:11:20.598" v="1107" actId="1582"/>
          <ac:spMkLst>
            <pc:docMk/>
            <pc:sldMk cId="2565662744" sldId="2147472083"/>
            <ac:spMk id="42" creationId="{6BA47190-89A3-FA5F-ED8F-05EE57FABA77}"/>
          </ac:spMkLst>
        </pc:spChg>
        <pc:spChg chg="mod">
          <ac:chgData name="Geoff Kwan" userId="c3a5c4b8-7020-4697-b49e-ebe9f60812c0" providerId="ADAL" clId="{055FC190-C552-45F4-8C0F-67C4F25DCEDE}" dt="2024-09-11T20:10:10.754" v="1099" actId="1076"/>
          <ac:spMkLst>
            <pc:docMk/>
            <pc:sldMk cId="2565662744" sldId="2147472083"/>
            <ac:spMk id="44" creationId="{AD6A8CCD-FA03-3D96-7ACF-79703B90C483}"/>
          </ac:spMkLst>
        </pc:spChg>
        <pc:spChg chg="mod">
          <ac:chgData name="Geoff Kwan" userId="c3a5c4b8-7020-4697-b49e-ebe9f60812c0" providerId="ADAL" clId="{055FC190-C552-45F4-8C0F-67C4F25DCEDE}" dt="2024-09-11T20:10:10.754" v="1099" actId="1076"/>
          <ac:spMkLst>
            <pc:docMk/>
            <pc:sldMk cId="2565662744" sldId="2147472083"/>
            <ac:spMk id="45" creationId="{5888580A-6762-B834-50B8-7A841E213F81}"/>
          </ac:spMkLst>
        </pc:spChg>
        <pc:spChg chg="mod">
          <ac:chgData name="Geoff Kwan" userId="c3a5c4b8-7020-4697-b49e-ebe9f60812c0" providerId="ADAL" clId="{055FC190-C552-45F4-8C0F-67C4F25DCEDE}" dt="2024-09-11T20:10:10.754" v="1099" actId="1076"/>
          <ac:spMkLst>
            <pc:docMk/>
            <pc:sldMk cId="2565662744" sldId="2147472083"/>
            <ac:spMk id="46" creationId="{3B192316-72FD-7B12-6760-10A2576D5E63}"/>
          </ac:spMkLst>
        </pc:spChg>
        <pc:spChg chg="mod">
          <ac:chgData name="Geoff Kwan" userId="c3a5c4b8-7020-4697-b49e-ebe9f60812c0" providerId="ADAL" clId="{055FC190-C552-45F4-8C0F-67C4F25DCEDE}" dt="2024-09-11T20:10:10.754" v="1099" actId="1076"/>
          <ac:spMkLst>
            <pc:docMk/>
            <pc:sldMk cId="2565662744" sldId="2147472083"/>
            <ac:spMk id="47" creationId="{B83975F7-B66D-4825-1EC9-EE3998D295E2}"/>
          </ac:spMkLst>
        </pc:spChg>
        <pc:spChg chg="mod">
          <ac:chgData name="Geoff Kwan" userId="c3a5c4b8-7020-4697-b49e-ebe9f60812c0" providerId="ADAL" clId="{055FC190-C552-45F4-8C0F-67C4F25DCEDE}" dt="2024-09-11T20:10:51.049" v="1106" actId="207"/>
          <ac:spMkLst>
            <pc:docMk/>
            <pc:sldMk cId="2565662744" sldId="2147472083"/>
            <ac:spMk id="59" creationId="{9E33180A-4E01-CBDE-B6C7-2DA55510634E}"/>
          </ac:spMkLst>
        </pc:spChg>
        <pc:picChg chg="mod">
          <ac:chgData name="Geoff Kwan" userId="c3a5c4b8-7020-4697-b49e-ebe9f60812c0" providerId="ADAL" clId="{055FC190-C552-45F4-8C0F-67C4F25DCEDE}" dt="2024-09-11T20:01:15.562" v="1024" actId="1076"/>
          <ac:picMkLst>
            <pc:docMk/>
            <pc:sldMk cId="2565662744" sldId="2147472083"/>
            <ac:picMk id="36" creationId="{5C946C91-8C0D-C4BE-9402-CFC60FC8AAE5}"/>
          </ac:picMkLst>
        </pc:picChg>
        <pc:picChg chg="mod">
          <ac:chgData name="Geoff Kwan" userId="c3a5c4b8-7020-4697-b49e-ebe9f60812c0" providerId="ADAL" clId="{055FC190-C552-45F4-8C0F-67C4F25DCEDE}" dt="2024-09-11T20:10:10.754" v="1099" actId="1076"/>
          <ac:picMkLst>
            <pc:docMk/>
            <pc:sldMk cId="2565662744" sldId="2147472083"/>
            <ac:picMk id="48" creationId="{B8DAAED4-E7DC-7132-ADEB-3400373A81AE}"/>
          </ac:picMkLst>
        </pc:picChg>
      </pc:sldChg>
      <pc:sldChg chg="modSp addCm">
        <pc:chgData name="Geoff Kwan" userId="c3a5c4b8-7020-4697-b49e-ebe9f60812c0" providerId="ADAL" clId="{055FC190-C552-45F4-8C0F-67C4F25DCEDE}" dt="2024-09-12T03:01:50.197" v="4695"/>
        <pc:sldMkLst>
          <pc:docMk/>
          <pc:sldMk cId="3714397765" sldId="2147472123"/>
        </pc:sldMkLst>
        <pc:graphicFrameChg chg="mod">
          <ac:chgData name="Geoff Kwan" userId="c3a5c4b8-7020-4697-b49e-ebe9f60812c0" providerId="ADAL" clId="{055FC190-C552-45F4-8C0F-67C4F25DCEDE}" dt="2024-09-11T19:59:44.524" v="1010" actId="20577"/>
          <ac:graphicFrameMkLst>
            <pc:docMk/>
            <pc:sldMk cId="3714397765" sldId="2147472123"/>
            <ac:graphicFrameMk id="22" creationId="{100B2FD2-14DE-07FF-21A4-1770C4D34FFF}"/>
          </ac:graphicFrameMkLst>
        </pc:graphicFrameChg>
        <pc:extLst>
          <p:ext xmlns:p="http://schemas.openxmlformats.org/presentationml/2006/main" uri="{D6D511B9-2390-475A-947B-AFAB55BFBCF1}">
            <pc226:cmChg xmlns:pc226="http://schemas.microsoft.com/office/powerpoint/2022/06/main/command" chg="add">
              <pc226:chgData name="Geoff Kwan" userId="c3a5c4b8-7020-4697-b49e-ebe9f60812c0" providerId="ADAL" clId="{055FC190-C552-45F4-8C0F-67C4F25DCEDE}" dt="2024-09-12T03:01:50.197" v="4695"/>
              <pc2:cmMkLst xmlns:pc2="http://schemas.microsoft.com/office/powerpoint/2019/9/main/command">
                <pc:docMk/>
                <pc:sldMk cId="3714397765" sldId="2147472123"/>
                <pc2:cmMk id="{B4131CC4-EE24-49DA-B8B0-D5B3E301A892}"/>
              </pc2:cmMkLst>
            </pc226:cmChg>
          </p:ext>
        </pc:extLst>
      </pc:sldChg>
      <pc:sldChg chg="addSp delSp modSp mod addCm delCm modCm">
        <pc:chgData name="Geoff Kwan" userId="c3a5c4b8-7020-4697-b49e-ebe9f60812c0" providerId="ADAL" clId="{055FC190-C552-45F4-8C0F-67C4F25DCEDE}" dt="2024-09-12T03:02:05.015" v="4715" actId="20577"/>
        <pc:sldMkLst>
          <pc:docMk/>
          <pc:sldMk cId="1507602520" sldId="2147472125"/>
        </pc:sldMkLst>
        <pc:spChg chg="mod">
          <ac:chgData name="Geoff Kwan" userId="c3a5c4b8-7020-4697-b49e-ebe9f60812c0" providerId="ADAL" clId="{055FC190-C552-45F4-8C0F-67C4F25DCEDE}" dt="2024-09-11T19:34:55.374" v="344" actId="5793"/>
          <ac:spMkLst>
            <pc:docMk/>
            <pc:sldMk cId="1507602520" sldId="2147472125"/>
            <ac:spMk id="2" creationId="{72B019AB-8D44-740D-A9FA-F8950225B837}"/>
          </ac:spMkLst>
        </pc:spChg>
        <pc:spChg chg="add del mod">
          <ac:chgData name="Geoff Kwan" userId="c3a5c4b8-7020-4697-b49e-ebe9f60812c0" providerId="ADAL" clId="{055FC190-C552-45F4-8C0F-67C4F25DCEDE}" dt="2024-09-11T17:52:50.500" v="8" actId="478"/>
          <ac:spMkLst>
            <pc:docMk/>
            <pc:sldMk cId="1507602520" sldId="2147472125"/>
            <ac:spMk id="5" creationId="{7C89A357-23F5-A1C2-5F5F-8A2B97775416}"/>
          </ac:spMkLst>
        </pc:spChg>
        <pc:spChg chg="add del mod">
          <ac:chgData name="Geoff Kwan" userId="c3a5c4b8-7020-4697-b49e-ebe9f60812c0" providerId="ADAL" clId="{055FC190-C552-45F4-8C0F-67C4F25DCEDE}" dt="2024-09-11T19:42:28.435" v="792" actId="478"/>
          <ac:spMkLst>
            <pc:docMk/>
            <pc:sldMk cId="1507602520" sldId="2147472125"/>
            <ac:spMk id="7" creationId="{708E8138-FBC2-84D9-2D87-438F68540AE2}"/>
          </ac:spMkLst>
        </pc:spChg>
        <pc:spChg chg="add del mod">
          <ac:chgData name="Geoff Kwan" userId="c3a5c4b8-7020-4697-b49e-ebe9f60812c0" providerId="ADAL" clId="{055FC190-C552-45F4-8C0F-67C4F25DCEDE}" dt="2024-09-12T03:02:05.015" v="4715" actId="20577"/>
          <ac:spMkLst>
            <pc:docMk/>
            <pc:sldMk cId="1507602520" sldId="2147472125"/>
            <ac:spMk id="8" creationId="{32AAAE35-8CEF-97FA-3F07-BAD4937D47FD}"/>
          </ac:spMkLst>
        </pc:spChg>
        <pc:picChg chg="del">
          <ac:chgData name="Geoff Kwan" userId="c3a5c4b8-7020-4697-b49e-ebe9f60812c0" providerId="ADAL" clId="{055FC190-C552-45F4-8C0F-67C4F25DCEDE}" dt="2024-09-11T17:50:15.561" v="1" actId="478"/>
          <ac:picMkLst>
            <pc:docMk/>
            <pc:sldMk cId="1507602520" sldId="2147472125"/>
            <ac:picMk id="6" creationId="{37CA7516-7541-95C3-BD5F-FE80C4BAF5EC}"/>
          </ac:picMkLst>
        </pc:picChg>
        <pc:picChg chg="add mod">
          <ac:chgData name="Geoff Kwan" userId="c3a5c4b8-7020-4697-b49e-ebe9f60812c0" providerId="ADAL" clId="{055FC190-C552-45F4-8C0F-67C4F25DCEDE}" dt="2024-09-11T19:47:08.172" v="942" actId="1076"/>
          <ac:picMkLst>
            <pc:docMk/>
            <pc:sldMk cId="1507602520" sldId="2147472125"/>
            <ac:picMk id="9" creationId="{699821FD-10BA-A7BC-A47F-53CABD64A68E}"/>
          </ac:picMkLst>
        </pc:picChg>
        <pc:extLst>
          <p:ext xmlns:p="http://schemas.openxmlformats.org/presentationml/2006/main" uri="{D6D511B9-2390-475A-947B-AFAB55BFBCF1}">
            <pc226:cmChg xmlns:pc226="http://schemas.microsoft.com/office/powerpoint/2022/06/main/command" chg="add del mod">
              <pc226:chgData name="Geoff Kwan" userId="c3a5c4b8-7020-4697-b49e-ebe9f60812c0" providerId="ADAL" clId="{055FC190-C552-45F4-8C0F-67C4F25DCEDE}" dt="2024-09-11T19:43:51.749" v="797"/>
              <pc2:cmMkLst xmlns:pc2="http://schemas.microsoft.com/office/powerpoint/2019/9/main/command">
                <pc:docMk/>
                <pc:sldMk cId="1507602520" sldId="2147472125"/>
                <pc2:cmMk id="{94181E0D-F4FD-434D-A88E-FF0192AFE63A}"/>
              </pc2:cmMkLst>
            </pc226:cmChg>
          </p:ext>
        </pc:extLst>
      </pc:sldChg>
      <pc:sldChg chg="ord">
        <pc:chgData name="Geoff Kwan" userId="c3a5c4b8-7020-4697-b49e-ebe9f60812c0" providerId="ADAL" clId="{055FC190-C552-45F4-8C0F-67C4F25DCEDE}" dt="2024-09-12T06:33:12.244" v="10737"/>
        <pc:sldMkLst>
          <pc:docMk/>
          <pc:sldMk cId="2020523351" sldId="2147472127"/>
        </pc:sldMkLst>
      </pc:sldChg>
      <pc:sldChg chg="modSp mod">
        <pc:chgData name="Geoff Kwan" userId="c3a5c4b8-7020-4697-b49e-ebe9f60812c0" providerId="ADAL" clId="{055FC190-C552-45F4-8C0F-67C4F25DCEDE}" dt="2024-09-11T18:59:50.037" v="338" actId="20577"/>
        <pc:sldMkLst>
          <pc:docMk/>
          <pc:sldMk cId="1158007856" sldId="2147472133"/>
        </pc:sldMkLst>
        <pc:spChg chg="mod">
          <ac:chgData name="Geoff Kwan" userId="c3a5c4b8-7020-4697-b49e-ebe9f60812c0" providerId="ADAL" clId="{055FC190-C552-45F4-8C0F-67C4F25DCEDE}" dt="2024-09-11T18:59:50.037" v="338" actId="20577"/>
          <ac:spMkLst>
            <pc:docMk/>
            <pc:sldMk cId="1158007856" sldId="2147472133"/>
            <ac:spMk id="3" creationId="{F14788DF-B1EA-E6D5-415A-503A88E2B225}"/>
          </ac:spMkLst>
        </pc:spChg>
      </pc:sldChg>
      <pc:sldChg chg="del">
        <pc:chgData name="Geoff Kwan" userId="c3a5c4b8-7020-4697-b49e-ebe9f60812c0" providerId="ADAL" clId="{055FC190-C552-45F4-8C0F-67C4F25DCEDE}" dt="2024-09-12T04:15:27.285" v="6284" actId="47"/>
        <pc:sldMkLst>
          <pc:docMk/>
          <pc:sldMk cId="3609215305" sldId="2147472134"/>
        </pc:sldMkLst>
      </pc:sldChg>
      <pc:sldChg chg="addSp delSp modSp mod">
        <pc:chgData name="Geoff Kwan" userId="c3a5c4b8-7020-4697-b49e-ebe9f60812c0" providerId="ADAL" clId="{055FC190-C552-45F4-8C0F-67C4F25DCEDE}" dt="2024-09-12T04:59:34.894" v="6752" actId="20577"/>
        <pc:sldMkLst>
          <pc:docMk/>
          <pc:sldMk cId="4001786081" sldId="2147472135"/>
        </pc:sldMkLst>
        <pc:spChg chg="add mod">
          <ac:chgData name="Geoff Kwan" userId="c3a5c4b8-7020-4697-b49e-ebe9f60812c0" providerId="ADAL" clId="{055FC190-C552-45F4-8C0F-67C4F25DCEDE}" dt="2024-09-12T04:59:34.894" v="6752" actId="20577"/>
          <ac:spMkLst>
            <pc:docMk/>
            <pc:sldMk cId="4001786081" sldId="2147472135"/>
            <ac:spMk id="4" creationId="{320DA2A3-6D2A-24B2-616C-D869D0760AC1}"/>
          </ac:spMkLst>
        </pc:spChg>
        <pc:spChg chg="del">
          <ac:chgData name="Geoff Kwan" userId="c3a5c4b8-7020-4697-b49e-ebe9f60812c0" providerId="ADAL" clId="{055FC190-C552-45F4-8C0F-67C4F25DCEDE}" dt="2024-09-11T20:16:19.069" v="1113" actId="478"/>
          <ac:spMkLst>
            <pc:docMk/>
            <pc:sldMk cId="4001786081" sldId="2147472135"/>
            <ac:spMk id="190" creationId="{F679BD33-2F07-B03A-7FE6-E5CD7972238B}"/>
          </ac:spMkLst>
        </pc:spChg>
        <pc:spChg chg="del">
          <ac:chgData name="Geoff Kwan" userId="c3a5c4b8-7020-4697-b49e-ebe9f60812c0" providerId="ADAL" clId="{055FC190-C552-45F4-8C0F-67C4F25DCEDE}" dt="2024-09-11T20:16:15.565" v="1112" actId="478"/>
          <ac:spMkLst>
            <pc:docMk/>
            <pc:sldMk cId="4001786081" sldId="2147472135"/>
            <ac:spMk id="193" creationId="{2D094063-C3C9-52A3-F179-49B00A6E902B}"/>
          </ac:spMkLst>
        </pc:spChg>
        <pc:grpChg chg="del">
          <ac:chgData name="Geoff Kwan" userId="c3a5c4b8-7020-4697-b49e-ebe9f60812c0" providerId="ADAL" clId="{055FC190-C552-45F4-8C0F-67C4F25DCEDE}" dt="2024-09-11T20:15:07.728" v="1109" actId="478"/>
          <ac:grpSpMkLst>
            <pc:docMk/>
            <pc:sldMk cId="4001786081" sldId="2147472135"/>
            <ac:grpSpMk id="3" creationId="{855D08BF-7306-F5E7-01E1-05E16F702C8C}"/>
          </ac:grpSpMkLst>
        </pc:grpChg>
        <pc:picChg chg="del">
          <ac:chgData name="Geoff Kwan" userId="c3a5c4b8-7020-4697-b49e-ebe9f60812c0" providerId="ADAL" clId="{055FC190-C552-45F4-8C0F-67C4F25DCEDE}" dt="2024-09-11T20:16:15.565" v="1112" actId="478"/>
          <ac:picMkLst>
            <pc:docMk/>
            <pc:sldMk cId="4001786081" sldId="2147472135"/>
            <ac:picMk id="185" creationId="{6ADE31DE-E8EE-48FD-DD9A-B8700F4E8950}"/>
          </ac:picMkLst>
        </pc:picChg>
        <pc:picChg chg="del">
          <ac:chgData name="Geoff Kwan" userId="c3a5c4b8-7020-4697-b49e-ebe9f60812c0" providerId="ADAL" clId="{055FC190-C552-45F4-8C0F-67C4F25DCEDE}" dt="2024-09-11T20:16:15.565" v="1112" actId="478"/>
          <ac:picMkLst>
            <pc:docMk/>
            <pc:sldMk cId="4001786081" sldId="2147472135"/>
            <ac:picMk id="186" creationId="{B44E7831-11B7-0100-FB47-43B301244F2A}"/>
          </ac:picMkLst>
        </pc:picChg>
        <pc:picChg chg="del">
          <ac:chgData name="Geoff Kwan" userId="c3a5c4b8-7020-4697-b49e-ebe9f60812c0" providerId="ADAL" clId="{055FC190-C552-45F4-8C0F-67C4F25DCEDE}" dt="2024-09-11T20:16:11.675" v="1111" actId="478"/>
          <ac:picMkLst>
            <pc:docMk/>
            <pc:sldMk cId="4001786081" sldId="2147472135"/>
            <ac:picMk id="187" creationId="{D2D37424-2A41-D36E-578F-65A104CCBDC5}"/>
          </ac:picMkLst>
        </pc:picChg>
        <pc:picChg chg="del">
          <ac:chgData name="Geoff Kwan" userId="c3a5c4b8-7020-4697-b49e-ebe9f60812c0" providerId="ADAL" clId="{055FC190-C552-45F4-8C0F-67C4F25DCEDE}" dt="2024-09-11T20:16:10.046" v="1110" actId="478"/>
          <ac:picMkLst>
            <pc:docMk/>
            <pc:sldMk cId="4001786081" sldId="2147472135"/>
            <ac:picMk id="188" creationId="{E0DB10B9-8501-14B0-C154-DDD4105340C0}"/>
          </ac:picMkLst>
        </pc:picChg>
        <pc:cxnChg chg="mod">
          <ac:chgData name="Geoff Kwan" userId="c3a5c4b8-7020-4697-b49e-ebe9f60812c0" providerId="ADAL" clId="{055FC190-C552-45F4-8C0F-67C4F25DCEDE}" dt="2024-09-11T20:15:07.728" v="1109" actId="478"/>
          <ac:cxnSpMkLst>
            <pc:docMk/>
            <pc:sldMk cId="4001786081" sldId="2147472135"/>
            <ac:cxnSpMk id="5" creationId="{6EA80330-4779-4B40-EF95-9142C66B9186}"/>
          </ac:cxnSpMkLst>
        </pc:cxnChg>
        <pc:cxnChg chg="mod">
          <ac:chgData name="Geoff Kwan" userId="c3a5c4b8-7020-4697-b49e-ebe9f60812c0" providerId="ADAL" clId="{055FC190-C552-45F4-8C0F-67C4F25DCEDE}" dt="2024-09-11T20:15:07.728" v="1109" actId="478"/>
          <ac:cxnSpMkLst>
            <pc:docMk/>
            <pc:sldMk cId="4001786081" sldId="2147472135"/>
            <ac:cxnSpMk id="6" creationId="{0CAB3997-3F11-F876-0D2F-64288CA128D0}"/>
          </ac:cxnSpMkLst>
        </pc:cxnChg>
      </pc:sldChg>
      <pc:sldChg chg="ord modCm">
        <pc:chgData name="Geoff Kwan" userId="c3a5c4b8-7020-4697-b49e-ebe9f60812c0" providerId="ADAL" clId="{055FC190-C552-45F4-8C0F-67C4F25DCEDE}" dt="2024-09-12T02:21:34.678" v="3520"/>
        <pc:sldMkLst>
          <pc:docMk/>
          <pc:sldMk cId="3754702334" sldId="2147472137"/>
        </pc:sldMkLst>
        <pc:extLst>
          <p:ext xmlns:p="http://schemas.openxmlformats.org/presentationml/2006/main" uri="{D6D511B9-2390-475A-947B-AFAB55BFBCF1}">
            <pc226:cmChg xmlns:pc226="http://schemas.microsoft.com/office/powerpoint/2022/06/main/command" chg="">
              <pc226:chgData name="Geoff Kwan" userId="c3a5c4b8-7020-4697-b49e-ebe9f60812c0" providerId="ADAL" clId="{055FC190-C552-45F4-8C0F-67C4F25DCEDE}" dt="2024-09-12T02:21:34.678" v="3520"/>
              <pc2:cmMkLst xmlns:pc2="http://schemas.microsoft.com/office/powerpoint/2019/9/main/command">
                <pc:docMk/>
                <pc:sldMk cId="3754702334" sldId="2147472137"/>
                <pc2:cmMk id="{AD26F4C8-3E8B-415C-9FC9-04E2E5DB457F}"/>
              </pc2:cmMkLst>
              <pc226:cmRplyChg chg="add">
                <pc226:chgData name="Geoff Kwan" userId="c3a5c4b8-7020-4697-b49e-ebe9f60812c0" providerId="ADAL" clId="{055FC190-C552-45F4-8C0F-67C4F25DCEDE}" dt="2024-09-12T02:21:34.678" v="3520"/>
                <pc2:cmRplyMkLst xmlns:pc2="http://schemas.microsoft.com/office/powerpoint/2019/9/main/command">
                  <pc:docMk/>
                  <pc:sldMk cId="3754702334" sldId="2147472137"/>
                  <pc2:cmMk id="{AD26F4C8-3E8B-415C-9FC9-04E2E5DB457F}"/>
                  <pc2:cmRplyMk id="{EA082557-43DB-43CB-8D88-EC3B55A0719A}"/>
                </pc2:cmRplyMkLst>
              </pc226:cmRplyChg>
            </pc226:cmChg>
          </p:ext>
        </pc:extLst>
      </pc:sldChg>
      <pc:sldChg chg="del delCm">
        <pc:chgData name="Geoff Kwan" userId="c3a5c4b8-7020-4697-b49e-ebe9f60812c0" providerId="ADAL" clId="{055FC190-C552-45F4-8C0F-67C4F25DCEDE}" dt="2024-09-12T07:14:06.786" v="11880" actId="47"/>
        <pc:sldMkLst>
          <pc:docMk/>
          <pc:sldMk cId="3454282408" sldId="2147472138"/>
        </pc:sldMkLst>
        <pc:extLst>
          <p:ext xmlns:p="http://schemas.openxmlformats.org/presentationml/2006/main" uri="{D6D511B9-2390-475A-947B-AFAB55BFBCF1}">
            <pc226:cmChg xmlns:pc226="http://schemas.microsoft.com/office/powerpoint/2022/06/main/command" chg="del">
              <pc226:chgData name="Geoff Kwan" userId="c3a5c4b8-7020-4697-b49e-ebe9f60812c0" providerId="ADAL" clId="{055FC190-C552-45F4-8C0F-67C4F25DCEDE}" dt="2024-09-12T06:34:29.713" v="10744"/>
              <pc2:cmMkLst xmlns:pc2="http://schemas.microsoft.com/office/powerpoint/2019/9/main/command">
                <pc:docMk/>
                <pc:sldMk cId="3454282408" sldId="2147472138"/>
                <pc2:cmMk id="{C6E856D4-D237-4897-8849-70589CF27B01}"/>
              </pc2:cmMkLst>
            </pc226:cmChg>
          </p:ext>
        </pc:extLst>
      </pc:sldChg>
      <pc:sldChg chg="addSp delSp modSp del mod">
        <pc:chgData name="Geoff Kwan" userId="c3a5c4b8-7020-4697-b49e-ebe9f60812c0" providerId="ADAL" clId="{055FC190-C552-45F4-8C0F-67C4F25DCEDE}" dt="2024-09-12T05:23:11.854" v="7836" actId="47"/>
        <pc:sldMkLst>
          <pc:docMk/>
          <pc:sldMk cId="2735701875" sldId="2147472140"/>
        </pc:sldMkLst>
        <pc:spChg chg="add mod">
          <ac:chgData name="Geoff Kwan" userId="c3a5c4b8-7020-4697-b49e-ebe9f60812c0" providerId="ADAL" clId="{055FC190-C552-45F4-8C0F-67C4F25DCEDE}" dt="2024-09-12T05:23:07.340" v="7835" actId="6549"/>
          <ac:spMkLst>
            <pc:docMk/>
            <pc:sldMk cId="2735701875" sldId="2147472140"/>
            <ac:spMk id="7" creationId="{F798DB24-3CA4-5111-26C9-26EE0B74E898}"/>
          </ac:spMkLst>
        </pc:spChg>
        <pc:grpChg chg="del">
          <ac:chgData name="Geoff Kwan" userId="c3a5c4b8-7020-4697-b49e-ebe9f60812c0" providerId="ADAL" clId="{055FC190-C552-45F4-8C0F-67C4F25DCEDE}" dt="2024-09-12T04:27:19.135" v="6301" actId="478"/>
          <ac:grpSpMkLst>
            <pc:docMk/>
            <pc:sldMk cId="2735701875" sldId="2147472140"/>
            <ac:grpSpMk id="2" creationId="{071C541D-AED6-0C6A-5A52-19BB96C89BE5}"/>
          </ac:grpSpMkLst>
        </pc:grpChg>
        <pc:picChg chg="mod">
          <ac:chgData name="Geoff Kwan" userId="c3a5c4b8-7020-4697-b49e-ebe9f60812c0" providerId="ADAL" clId="{055FC190-C552-45F4-8C0F-67C4F25DCEDE}" dt="2024-09-12T04:40:05.211" v="6435" actId="14100"/>
          <ac:picMkLst>
            <pc:docMk/>
            <pc:sldMk cId="2735701875" sldId="2147472140"/>
            <ac:picMk id="232" creationId="{933D9F5C-100E-C2F3-BE6A-F2D434ABF443}"/>
          </ac:picMkLst>
        </pc:picChg>
      </pc:sldChg>
      <pc:sldChg chg="addSp delSp modSp mod">
        <pc:chgData name="Geoff Kwan" userId="c3a5c4b8-7020-4697-b49e-ebe9f60812c0" providerId="ADAL" clId="{055FC190-C552-45F4-8C0F-67C4F25DCEDE}" dt="2024-09-12T06:41:07.939" v="10847" actId="20577"/>
        <pc:sldMkLst>
          <pc:docMk/>
          <pc:sldMk cId="3579169159" sldId="2147472141"/>
        </pc:sldMkLst>
        <pc:spChg chg="mod">
          <ac:chgData name="Geoff Kwan" userId="c3a5c4b8-7020-4697-b49e-ebe9f60812c0" providerId="ADAL" clId="{055FC190-C552-45F4-8C0F-67C4F25DCEDE}" dt="2024-09-12T05:56:16.251" v="9405" actId="1076"/>
          <ac:spMkLst>
            <pc:docMk/>
            <pc:sldMk cId="3579169159" sldId="2147472141"/>
            <ac:spMk id="3" creationId="{A417E5AF-5A5D-F149-7F84-1E9063562B9D}"/>
          </ac:spMkLst>
        </pc:spChg>
        <pc:spChg chg="mod">
          <ac:chgData name="Geoff Kwan" userId="c3a5c4b8-7020-4697-b49e-ebe9f60812c0" providerId="ADAL" clId="{055FC190-C552-45F4-8C0F-67C4F25DCEDE}" dt="2024-09-12T05:56:19.724" v="9406" actId="1076"/>
          <ac:spMkLst>
            <pc:docMk/>
            <pc:sldMk cId="3579169159" sldId="2147472141"/>
            <ac:spMk id="6" creationId="{558D05EE-A4FD-E92E-7631-A1640A93855B}"/>
          </ac:spMkLst>
        </pc:spChg>
        <pc:spChg chg="mod">
          <ac:chgData name="Geoff Kwan" userId="c3a5c4b8-7020-4697-b49e-ebe9f60812c0" providerId="ADAL" clId="{055FC190-C552-45F4-8C0F-67C4F25DCEDE}" dt="2024-09-12T05:56:24.548" v="9407" actId="1076"/>
          <ac:spMkLst>
            <pc:docMk/>
            <pc:sldMk cId="3579169159" sldId="2147472141"/>
            <ac:spMk id="8" creationId="{5C4B530C-BAB1-A3AC-498A-FA9155DBCA79}"/>
          </ac:spMkLst>
        </pc:spChg>
        <pc:spChg chg="add del mod">
          <ac:chgData name="Geoff Kwan" userId="c3a5c4b8-7020-4697-b49e-ebe9f60812c0" providerId="ADAL" clId="{055FC190-C552-45F4-8C0F-67C4F25DCEDE}" dt="2024-09-12T06:28:30.603" v="10605" actId="478"/>
          <ac:spMkLst>
            <pc:docMk/>
            <pc:sldMk cId="3579169159" sldId="2147472141"/>
            <ac:spMk id="11" creationId="{F52D6F65-21FB-8AB8-CDB4-28C722E64083}"/>
          </ac:spMkLst>
        </pc:spChg>
        <pc:spChg chg="mod">
          <ac:chgData name="Geoff Kwan" userId="c3a5c4b8-7020-4697-b49e-ebe9f60812c0" providerId="ADAL" clId="{055FC190-C552-45F4-8C0F-67C4F25DCEDE}" dt="2024-09-12T05:56:14.537" v="9404" actId="1076"/>
          <ac:spMkLst>
            <pc:docMk/>
            <pc:sldMk cId="3579169159" sldId="2147472141"/>
            <ac:spMk id="14" creationId="{62F1037F-969C-3397-9EF8-E7485EFF76AE}"/>
          </ac:spMkLst>
        </pc:spChg>
        <pc:spChg chg="add mod">
          <ac:chgData name="Geoff Kwan" userId="c3a5c4b8-7020-4697-b49e-ebe9f60812c0" providerId="ADAL" clId="{055FC190-C552-45F4-8C0F-67C4F25DCEDE}" dt="2024-09-12T06:41:07.939" v="10847" actId="20577"/>
          <ac:spMkLst>
            <pc:docMk/>
            <pc:sldMk cId="3579169159" sldId="2147472141"/>
            <ac:spMk id="22" creationId="{5E1B405B-184C-0568-8322-3A790A5E2928}"/>
          </ac:spMkLst>
        </pc:spChg>
        <pc:spChg chg="add mod">
          <ac:chgData name="Geoff Kwan" userId="c3a5c4b8-7020-4697-b49e-ebe9f60812c0" providerId="ADAL" clId="{055FC190-C552-45F4-8C0F-67C4F25DCEDE}" dt="2024-09-12T06:30:24.707" v="10729" actId="14100"/>
          <ac:spMkLst>
            <pc:docMk/>
            <pc:sldMk cId="3579169159" sldId="2147472141"/>
            <ac:spMk id="23" creationId="{282CD304-AC07-6D53-CD81-C52835E96B61}"/>
          </ac:spMkLst>
        </pc:spChg>
        <pc:grpChg chg="del">
          <ac:chgData name="Geoff Kwan" userId="c3a5c4b8-7020-4697-b49e-ebe9f60812c0" providerId="ADAL" clId="{055FC190-C552-45F4-8C0F-67C4F25DCEDE}" dt="2024-09-12T06:18:20.655" v="10510" actId="478"/>
          <ac:grpSpMkLst>
            <pc:docMk/>
            <pc:sldMk cId="3579169159" sldId="2147472141"/>
            <ac:grpSpMk id="2" creationId="{973529AC-C5AC-5857-3DD8-E01ABB6179CF}"/>
          </ac:grpSpMkLst>
        </pc:grpChg>
      </pc:sldChg>
      <pc:sldChg chg="delSp modSp del mod">
        <pc:chgData name="Geoff Kwan" userId="c3a5c4b8-7020-4697-b49e-ebe9f60812c0" providerId="ADAL" clId="{055FC190-C552-45F4-8C0F-67C4F25DCEDE}" dt="2024-09-12T07:02:36.529" v="11421" actId="47"/>
        <pc:sldMkLst>
          <pc:docMk/>
          <pc:sldMk cId="168123582" sldId="2147472142"/>
        </pc:sldMkLst>
        <pc:spChg chg="mod">
          <ac:chgData name="Geoff Kwan" userId="c3a5c4b8-7020-4697-b49e-ebe9f60812c0" providerId="ADAL" clId="{055FC190-C552-45F4-8C0F-67C4F25DCEDE}" dt="2024-09-12T06:42:58.145" v="10849" actId="20577"/>
          <ac:spMkLst>
            <pc:docMk/>
            <pc:sldMk cId="168123582" sldId="2147472142"/>
            <ac:spMk id="11" creationId="{E0C2251B-77CE-5A46-C418-D7583BC7D0B4}"/>
          </ac:spMkLst>
        </pc:spChg>
        <pc:picChg chg="del">
          <ac:chgData name="Geoff Kwan" userId="c3a5c4b8-7020-4697-b49e-ebe9f60812c0" providerId="ADAL" clId="{055FC190-C552-45F4-8C0F-67C4F25DCEDE}" dt="2024-09-12T05:54:52.416" v="9342" actId="478"/>
          <ac:picMkLst>
            <pc:docMk/>
            <pc:sldMk cId="168123582" sldId="2147472142"/>
            <ac:picMk id="27" creationId="{9F448F7F-6F23-0291-F161-06AA92637AD8}"/>
          </ac:picMkLst>
        </pc:picChg>
        <pc:picChg chg="del">
          <ac:chgData name="Geoff Kwan" userId="c3a5c4b8-7020-4697-b49e-ebe9f60812c0" providerId="ADAL" clId="{055FC190-C552-45F4-8C0F-67C4F25DCEDE}" dt="2024-09-12T05:54:53.423" v="9343" actId="478"/>
          <ac:picMkLst>
            <pc:docMk/>
            <pc:sldMk cId="168123582" sldId="2147472142"/>
            <ac:picMk id="29" creationId="{C007DCFE-E3E3-E81D-18BE-4E073CB22BE6}"/>
          </ac:picMkLst>
        </pc:picChg>
      </pc:sldChg>
      <pc:sldChg chg="add del">
        <pc:chgData name="Geoff Kwan" userId="c3a5c4b8-7020-4697-b49e-ebe9f60812c0" providerId="ADAL" clId="{055FC190-C552-45F4-8C0F-67C4F25DCEDE}" dt="2024-09-12T00:46:18.740" v="2772" actId="47"/>
        <pc:sldMkLst>
          <pc:docMk/>
          <pc:sldMk cId="1164634474" sldId="2147472143"/>
        </pc:sldMkLst>
      </pc:sldChg>
      <pc:sldChg chg="addSp delSp modSp add mod ord">
        <pc:chgData name="Geoff Kwan" userId="c3a5c4b8-7020-4697-b49e-ebe9f60812c0" providerId="ADAL" clId="{055FC190-C552-45F4-8C0F-67C4F25DCEDE}" dt="2024-09-12T03:44:49.767" v="5572" actId="255"/>
        <pc:sldMkLst>
          <pc:docMk/>
          <pc:sldMk cId="1199420851" sldId="2147472143"/>
        </pc:sldMkLst>
        <pc:spChg chg="add mod">
          <ac:chgData name="Geoff Kwan" userId="c3a5c4b8-7020-4697-b49e-ebe9f60812c0" providerId="ADAL" clId="{055FC190-C552-45F4-8C0F-67C4F25DCEDE}" dt="2024-09-12T02:25:54.619" v="3540" actId="14100"/>
          <ac:spMkLst>
            <pc:docMk/>
            <pc:sldMk cId="1199420851" sldId="2147472143"/>
            <ac:spMk id="3" creationId="{D96D32E1-8516-760D-99FF-10DAD0D03358}"/>
          </ac:spMkLst>
        </pc:spChg>
        <pc:spChg chg="add mod">
          <ac:chgData name="Geoff Kwan" userId="c3a5c4b8-7020-4697-b49e-ebe9f60812c0" providerId="ADAL" clId="{055FC190-C552-45F4-8C0F-67C4F25DCEDE}" dt="2024-09-12T02:25:45.057" v="3538" actId="14100"/>
          <ac:spMkLst>
            <pc:docMk/>
            <pc:sldMk cId="1199420851" sldId="2147472143"/>
            <ac:spMk id="4" creationId="{E3E07064-35E2-8DE0-EF86-9380E4269FEC}"/>
          </ac:spMkLst>
        </pc:spChg>
        <pc:spChg chg="add mod">
          <ac:chgData name="Geoff Kwan" userId="c3a5c4b8-7020-4697-b49e-ebe9f60812c0" providerId="ADAL" clId="{055FC190-C552-45F4-8C0F-67C4F25DCEDE}" dt="2024-09-12T02:25:44.011" v="3536" actId="1076"/>
          <ac:spMkLst>
            <pc:docMk/>
            <pc:sldMk cId="1199420851" sldId="2147472143"/>
            <ac:spMk id="5" creationId="{91986F78-3120-3630-A847-38A5A489731F}"/>
          </ac:spMkLst>
        </pc:spChg>
        <pc:spChg chg="add mod">
          <ac:chgData name="Geoff Kwan" userId="c3a5c4b8-7020-4697-b49e-ebe9f60812c0" providerId="ADAL" clId="{055FC190-C552-45F4-8C0F-67C4F25DCEDE}" dt="2024-09-12T02:25:42.390" v="3533" actId="1076"/>
          <ac:spMkLst>
            <pc:docMk/>
            <pc:sldMk cId="1199420851" sldId="2147472143"/>
            <ac:spMk id="6" creationId="{BA144E72-A360-D0C5-8B62-4EC034F313AA}"/>
          </ac:spMkLst>
        </pc:spChg>
        <pc:spChg chg="add del mod">
          <ac:chgData name="Geoff Kwan" userId="c3a5c4b8-7020-4697-b49e-ebe9f60812c0" providerId="ADAL" clId="{055FC190-C552-45F4-8C0F-67C4F25DCEDE}" dt="2024-09-12T02:14:40.447" v="3479" actId="478"/>
          <ac:spMkLst>
            <pc:docMk/>
            <pc:sldMk cId="1199420851" sldId="2147472143"/>
            <ac:spMk id="8" creationId="{A5A86787-AED2-E2C6-D4ED-C2159A459AD8}"/>
          </ac:spMkLst>
        </pc:spChg>
        <pc:spChg chg="add mod">
          <ac:chgData name="Geoff Kwan" userId="c3a5c4b8-7020-4697-b49e-ebe9f60812c0" providerId="ADAL" clId="{055FC190-C552-45F4-8C0F-67C4F25DCEDE}" dt="2024-09-12T02:19:26.458" v="3508" actId="207"/>
          <ac:spMkLst>
            <pc:docMk/>
            <pc:sldMk cId="1199420851" sldId="2147472143"/>
            <ac:spMk id="9" creationId="{D000C24D-D65A-167E-4A97-797302865D63}"/>
          </ac:spMkLst>
        </pc:spChg>
        <pc:spChg chg="add mod">
          <ac:chgData name="Geoff Kwan" userId="c3a5c4b8-7020-4697-b49e-ebe9f60812c0" providerId="ADAL" clId="{055FC190-C552-45F4-8C0F-67C4F25DCEDE}" dt="2024-09-12T02:25:58.027" v="3541" actId="14100"/>
          <ac:spMkLst>
            <pc:docMk/>
            <pc:sldMk cId="1199420851" sldId="2147472143"/>
            <ac:spMk id="10" creationId="{2EF5F074-51FF-37BA-5911-1B522924F185}"/>
          </ac:spMkLst>
        </pc:spChg>
        <pc:spChg chg="add mod">
          <ac:chgData name="Geoff Kwan" userId="c3a5c4b8-7020-4697-b49e-ebe9f60812c0" providerId="ADAL" clId="{055FC190-C552-45F4-8C0F-67C4F25DCEDE}" dt="2024-09-12T02:24:45.718" v="3523" actId="6549"/>
          <ac:spMkLst>
            <pc:docMk/>
            <pc:sldMk cId="1199420851" sldId="2147472143"/>
            <ac:spMk id="11" creationId="{8C80B66F-D14C-C2A1-5032-9653833C5F22}"/>
          </ac:spMkLst>
        </pc:spChg>
        <pc:spChg chg="add mod">
          <ac:chgData name="Geoff Kwan" userId="c3a5c4b8-7020-4697-b49e-ebe9f60812c0" providerId="ADAL" clId="{055FC190-C552-45F4-8C0F-67C4F25DCEDE}" dt="2024-09-12T02:16:30.328" v="3488" actId="207"/>
          <ac:spMkLst>
            <pc:docMk/>
            <pc:sldMk cId="1199420851" sldId="2147472143"/>
            <ac:spMk id="12" creationId="{092A6444-657C-87A8-E3DA-BE18834EEA0C}"/>
          </ac:spMkLst>
        </pc:spChg>
        <pc:spChg chg="add mod">
          <ac:chgData name="Geoff Kwan" userId="c3a5c4b8-7020-4697-b49e-ebe9f60812c0" providerId="ADAL" clId="{055FC190-C552-45F4-8C0F-67C4F25DCEDE}" dt="2024-09-12T02:18:02.337" v="3500" actId="6549"/>
          <ac:spMkLst>
            <pc:docMk/>
            <pc:sldMk cId="1199420851" sldId="2147472143"/>
            <ac:spMk id="13" creationId="{6F918813-653A-A238-3A44-833C62FBE222}"/>
          </ac:spMkLst>
        </pc:spChg>
        <pc:spChg chg="mod">
          <ac:chgData name="Geoff Kwan" userId="c3a5c4b8-7020-4697-b49e-ebe9f60812c0" providerId="ADAL" clId="{055FC190-C552-45F4-8C0F-67C4F25DCEDE}" dt="2024-09-12T03:44:49.767" v="5572" actId="255"/>
          <ac:spMkLst>
            <pc:docMk/>
            <pc:sldMk cId="1199420851" sldId="2147472143"/>
            <ac:spMk id="46" creationId="{D8279180-ACB8-954D-73EC-2DFE9A7CD843}"/>
          </ac:spMkLst>
        </pc:spChg>
        <pc:spChg chg="mod">
          <ac:chgData name="Geoff Kwan" userId="c3a5c4b8-7020-4697-b49e-ebe9f60812c0" providerId="ADAL" clId="{055FC190-C552-45F4-8C0F-67C4F25DCEDE}" dt="2024-09-12T00:47:55.747" v="2787" actId="1076"/>
          <ac:spMkLst>
            <pc:docMk/>
            <pc:sldMk cId="1199420851" sldId="2147472143"/>
            <ac:spMk id="200" creationId="{1F5BBAA9-80B4-ED54-7F44-88440954986E}"/>
          </ac:spMkLst>
        </pc:spChg>
        <pc:spChg chg="del">
          <ac:chgData name="Geoff Kwan" userId="c3a5c4b8-7020-4697-b49e-ebe9f60812c0" providerId="ADAL" clId="{055FC190-C552-45F4-8C0F-67C4F25DCEDE}" dt="2024-09-12T00:53:39.140" v="2804" actId="478"/>
          <ac:spMkLst>
            <pc:docMk/>
            <pc:sldMk cId="1199420851" sldId="2147472143"/>
            <ac:spMk id="206" creationId="{454171A9-1CBF-3918-CE45-583DAE96306B}"/>
          </ac:spMkLst>
        </pc:spChg>
        <pc:spChg chg="del">
          <ac:chgData name="Geoff Kwan" userId="c3a5c4b8-7020-4697-b49e-ebe9f60812c0" providerId="ADAL" clId="{055FC190-C552-45F4-8C0F-67C4F25DCEDE}" dt="2024-09-12T00:53:30.999" v="2802" actId="478"/>
          <ac:spMkLst>
            <pc:docMk/>
            <pc:sldMk cId="1199420851" sldId="2147472143"/>
            <ac:spMk id="207" creationId="{05D5ED03-B495-3A24-EF75-9039C8B4F1B3}"/>
          </ac:spMkLst>
        </pc:spChg>
        <pc:spChg chg="mod">
          <ac:chgData name="Geoff Kwan" userId="c3a5c4b8-7020-4697-b49e-ebe9f60812c0" providerId="ADAL" clId="{055FC190-C552-45F4-8C0F-67C4F25DCEDE}" dt="2024-09-12T00:53:37.207" v="2803" actId="1076"/>
          <ac:spMkLst>
            <pc:docMk/>
            <pc:sldMk cId="1199420851" sldId="2147472143"/>
            <ac:spMk id="209" creationId="{5DF561EC-7F78-AEF2-405A-784FA0610742}"/>
          </ac:spMkLst>
        </pc:spChg>
        <pc:spChg chg="mod">
          <ac:chgData name="Geoff Kwan" userId="c3a5c4b8-7020-4697-b49e-ebe9f60812c0" providerId="ADAL" clId="{055FC190-C552-45F4-8C0F-67C4F25DCEDE}" dt="2024-09-12T00:47:03.240" v="2777" actId="1076"/>
          <ac:spMkLst>
            <pc:docMk/>
            <pc:sldMk cId="1199420851" sldId="2147472143"/>
            <ac:spMk id="219" creationId="{84530D0A-0923-0EFF-5573-6FB2F9E9E8CF}"/>
          </ac:spMkLst>
        </pc:spChg>
        <pc:spChg chg="mod">
          <ac:chgData name="Geoff Kwan" userId="c3a5c4b8-7020-4697-b49e-ebe9f60812c0" providerId="ADAL" clId="{055FC190-C552-45F4-8C0F-67C4F25DCEDE}" dt="2024-09-12T00:54:19.253" v="2811" actId="1076"/>
          <ac:spMkLst>
            <pc:docMk/>
            <pc:sldMk cId="1199420851" sldId="2147472143"/>
            <ac:spMk id="227" creationId="{5E95CAC3-1CAA-47B9-8DE3-EDE70A203A7F}"/>
          </ac:spMkLst>
        </pc:spChg>
        <pc:spChg chg="del">
          <ac:chgData name="Geoff Kwan" userId="c3a5c4b8-7020-4697-b49e-ebe9f60812c0" providerId="ADAL" clId="{055FC190-C552-45F4-8C0F-67C4F25DCEDE}" dt="2024-09-12T00:57:26.751" v="2815" actId="478"/>
          <ac:spMkLst>
            <pc:docMk/>
            <pc:sldMk cId="1199420851" sldId="2147472143"/>
            <ac:spMk id="233" creationId="{7E0A0F44-10E5-1009-5466-4A725446DB64}"/>
          </ac:spMkLst>
        </pc:spChg>
        <pc:spChg chg="add del">
          <ac:chgData name="Geoff Kwan" userId="c3a5c4b8-7020-4697-b49e-ebe9f60812c0" providerId="ADAL" clId="{055FC190-C552-45F4-8C0F-67C4F25DCEDE}" dt="2024-09-12T00:54:41.397" v="2813" actId="478"/>
          <ac:spMkLst>
            <pc:docMk/>
            <pc:sldMk cId="1199420851" sldId="2147472143"/>
            <ac:spMk id="234" creationId="{83CDA878-BCD7-7E56-BA62-3E868B990E73}"/>
          </ac:spMkLst>
        </pc:spChg>
        <pc:grpChg chg="add del mod">
          <ac:chgData name="Geoff Kwan" userId="c3a5c4b8-7020-4697-b49e-ebe9f60812c0" providerId="ADAL" clId="{055FC190-C552-45F4-8C0F-67C4F25DCEDE}" dt="2024-09-12T00:54:39.155" v="2812" actId="478"/>
          <ac:grpSpMkLst>
            <pc:docMk/>
            <pc:sldMk cId="1199420851" sldId="2147472143"/>
            <ac:grpSpMk id="188" creationId="{A4485FBF-9A99-2E49-A612-013C81CEE856}"/>
          </ac:grpSpMkLst>
        </pc:grpChg>
        <pc:grpChg chg="del">
          <ac:chgData name="Geoff Kwan" userId="c3a5c4b8-7020-4697-b49e-ebe9f60812c0" providerId="ADAL" clId="{055FC190-C552-45F4-8C0F-67C4F25DCEDE}" dt="2024-09-12T00:53:39.140" v="2804" actId="478"/>
          <ac:grpSpMkLst>
            <pc:docMk/>
            <pc:sldMk cId="1199420851" sldId="2147472143"/>
            <ac:grpSpMk id="195" creationId="{91E44568-F399-4BD2-2A31-07CCD92370AD}"/>
          </ac:grpSpMkLst>
        </pc:grpChg>
        <pc:picChg chg="del">
          <ac:chgData name="Geoff Kwan" userId="c3a5c4b8-7020-4697-b49e-ebe9f60812c0" providerId="ADAL" clId="{055FC190-C552-45F4-8C0F-67C4F25DCEDE}" dt="2024-09-12T00:53:41.726" v="2805" actId="478"/>
          <ac:picMkLst>
            <pc:docMk/>
            <pc:sldMk cId="1199420851" sldId="2147472143"/>
            <ac:picMk id="7" creationId="{CC521999-C831-6828-34A5-15E0DA52398D}"/>
          </ac:picMkLst>
        </pc:picChg>
        <pc:picChg chg="del">
          <ac:chgData name="Geoff Kwan" userId="c3a5c4b8-7020-4697-b49e-ebe9f60812c0" providerId="ADAL" clId="{055FC190-C552-45F4-8C0F-67C4F25DCEDE}" dt="2024-09-12T00:54:47.161" v="2814" actId="478"/>
          <ac:picMkLst>
            <pc:docMk/>
            <pc:sldMk cId="1199420851" sldId="2147472143"/>
            <ac:picMk id="235" creationId="{B9D4611E-3B75-7099-99A0-4BCD82A4CDD0}"/>
          </ac:picMkLst>
        </pc:picChg>
      </pc:sldChg>
      <pc:sldChg chg="addSp delSp modSp mod">
        <pc:chgData name="Geoff Kwan" userId="c3a5c4b8-7020-4697-b49e-ebe9f60812c0" providerId="ADAL" clId="{055FC190-C552-45F4-8C0F-67C4F25DCEDE}" dt="2024-09-12T03:36:37.666" v="5451" actId="207"/>
        <pc:sldMkLst>
          <pc:docMk/>
          <pc:sldMk cId="3564237974" sldId="2147472144"/>
        </pc:sldMkLst>
        <pc:spChg chg="add del mod">
          <ac:chgData name="Geoff Kwan" userId="c3a5c4b8-7020-4697-b49e-ebe9f60812c0" providerId="ADAL" clId="{055FC190-C552-45F4-8C0F-67C4F25DCEDE}" dt="2024-09-12T02:32:46.799" v="3629" actId="478"/>
          <ac:spMkLst>
            <pc:docMk/>
            <pc:sldMk cId="3564237974" sldId="2147472144"/>
            <ac:spMk id="3" creationId="{503471B0-5CB8-9CB4-3059-3F54CBD06BC7}"/>
          </ac:spMkLst>
        </pc:spChg>
        <pc:spChg chg="mod">
          <ac:chgData name="Geoff Kwan" userId="c3a5c4b8-7020-4697-b49e-ebe9f60812c0" providerId="ADAL" clId="{055FC190-C552-45F4-8C0F-67C4F25DCEDE}" dt="2024-09-12T03:26:32.644" v="5412" actId="20577"/>
          <ac:spMkLst>
            <pc:docMk/>
            <pc:sldMk cId="3564237974" sldId="2147472144"/>
            <ac:spMk id="4" creationId="{320DA2A3-6D2A-24B2-616C-D869D0760AC1}"/>
          </ac:spMkLst>
        </pc:spChg>
        <pc:spChg chg="add del mod">
          <ac:chgData name="Geoff Kwan" userId="c3a5c4b8-7020-4697-b49e-ebe9f60812c0" providerId="ADAL" clId="{055FC190-C552-45F4-8C0F-67C4F25DCEDE}" dt="2024-09-12T03:03:24.444" v="4718" actId="478"/>
          <ac:spMkLst>
            <pc:docMk/>
            <pc:sldMk cId="3564237974" sldId="2147472144"/>
            <ac:spMk id="5" creationId="{2B7D7EFB-B433-046F-46A0-F503B05F2E51}"/>
          </ac:spMkLst>
        </pc:spChg>
        <pc:spChg chg="add del mod">
          <ac:chgData name="Geoff Kwan" userId="c3a5c4b8-7020-4697-b49e-ebe9f60812c0" providerId="ADAL" clId="{055FC190-C552-45F4-8C0F-67C4F25DCEDE}" dt="2024-09-12T03:03:26.848" v="4719" actId="478"/>
          <ac:spMkLst>
            <pc:docMk/>
            <pc:sldMk cId="3564237974" sldId="2147472144"/>
            <ac:spMk id="6" creationId="{C732556C-3F93-8FDF-84B0-8763E5690E29}"/>
          </ac:spMkLst>
        </pc:spChg>
        <pc:spChg chg="add mod">
          <ac:chgData name="Geoff Kwan" userId="c3a5c4b8-7020-4697-b49e-ebe9f60812c0" providerId="ADAL" clId="{055FC190-C552-45F4-8C0F-67C4F25DCEDE}" dt="2024-09-12T03:36:37.666" v="5451" actId="207"/>
          <ac:spMkLst>
            <pc:docMk/>
            <pc:sldMk cId="3564237974" sldId="2147472144"/>
            <ac:spMk id="7" creationId="{A43C5F49-10F3-2E2C-3A1D-F778158C949E}"/>
          </ac:spMkLst>
        </pc:spChg>
        <pc:spChg chg="mod">
          <ac:chgData name="Geoff Kwan" userId="c3a5c4b8-7020-4697-b49e-ebe9f60812c0" providerId="ADAL" clId="{055FC190-C552-45F4-8C0F-67C4F25DCEDE}" dt="2024-09-12T03:03:29.900" v="4720" actId="6549"/>
          <ac:spMkLst>
            <pc:docMk/>
            <pc:sldMk cId="3564237974" sldId="2147472144"/>
            <ac:spMk id="46" creationId="{D8279180-ACB8-954D-73EC-2DFE9A7CD843}"/>
          </ac:spMkLst>
        </pc:spChg>
      </pc:sldChg>
      <pc:sldChg chg="modSp add mod addCm">
        <pc:chgData name="Geoff Kwan" userId="c3a5c4b8-7020-4697-b49e-ebe9f60812c0" providerId="ADAL" clId="{055FC190-C552-45F4-8C0F-67C4F25DCEDE}" dt="2024-09-12T03:01:20.913" v="4694"/>
        <pc:sldMkLst>
          <pc:docMk/>
          <pc:sldMk cId="3235355166" sldId="2147472145"/>
        </pc:sldMkLst>
        <pc:spChg chg="mod">
          <ac:chgData name="Geoff Kwan" userId="c3a5c4b8-7020-4697-b49e-ebe9f60812c0" providerId="ADAL" clId="{055FC190-C552-45F4-8C0F-67C4F25DCEDE}" dt="2024-09-12T03:01:07.157" v="4693" actId="20577"/>
          <ac:spMkLst>
            <pc:docMk/>
            <pc:sldMk cId="3235355166" sldId="2147472145"/>
            <ac:spMk id="8" creationId="{32AAAE35-8CEF-97FA-3F07-BAD4937D47FD}"/>
          </ac:spMkLst>
        </pc:spChg>
        <pc:extLst>
          <p:ext xmlns:p="http://schemas.openxmlformats.org/presentationml/2006/main" uri="{D6D511B9-2390-475A-947B-AFAB55BFBCF1}">
            <pc226:cmChg xmlns:pc226="http://schemas.microsoft.com/office/powerpoint/2022/06/main/command" chg="add">
              <pc226:chgData name="Geoff Kwan" userId="c3a5c4b8-7020-4697-b49e-ebe9f60812c0" providerId="ADAL" clId="{055FC190-C552-45F4-8C0F-67C4F25DCEDE}" dt="2024-09-12T03:01:20.913" v="4694"/>
              <pc2:cmMkLst xmlns:pc2="http://schemas.microsoft.com/office/powerpoint/2019/9/main/command">
                <pc:docMk/>
                <pc:sldMk cId="3235355166" sldId="2147472145"/>
                <pc2:cmMk id="{29349B50-2CE0-4989-B346-6A3A81BFE417}"/>
              </pc2:cmMkLst>
            </pc226:cmChg>
          </p:ext>
        </pc:extLst>
      </pc:sldChg>
      <pc:sldChg chg="addSp delSp modSp add mod">
        <pc:chgData name="Geoff Kwan" userId="c3a5c4b8-7020-4697-b49e-ebe9f60812c0" providerId="ADAL" clId="{055FC190-C552-45F4-8C0F-67C4F25DCEDE}" dt="2024-09-12T03:52:12.524" v="5963" actId="1076"/>
        <pc:sldMkLst>
          <pc:docMk/>
          <pc:sldMk cId="890783177" sldId="2147472146"/>
        </pc:sldMkLst>
        <pc:spChg chg="add mod">
          <ac:chgData name="Geoff Kwan" userId="c3a5c4b8-7020-4697-b49e-ebe9f60812c0" providerId="ADAL" clId="{055FC190-C552-45F4-8C0F-67C4F25DCEDE}" dt="2024-09-12T03:52:12.524" v="5963" actId="1076"/>
          <ac:spMkLst>
            <pc:docMk/>
            <pc:sldMk cId="890783177" sldId="2147472146"/>
            <ac:spMk id="3" creationId="{73C69B27-D896-65F1-ACB0-9E3C774C5221}"/>
          </ac:spMkLst>
        </pc:spChg>
        <pc:spChg chg="del">
          <ac:chgData name="Geoff Kwan" userId="c3a5c4b8-7020-4697-b49e-ebe9f60812c0" providerId="ADAL" clId="{055FC190-C552-45F4-8C0F-67C4F25DCEDE}" dt="2024-09-12T03:37:18.940" v="5462" actId="478"/>
          <ac:spMkLst>
            <pc:docMk/>
            <pc:sldMk cId="890783177" sldId="2147472146"/>
            <ac:spMk id="4" creationId="{320DA2A3-6D2A-24B2-616C-D869D0760AC1}"/>
          </ac:spMkLst>
        </pc:spChg>
        <pc:spChg chg="mod">
          <ac:chgData name="Geoff Kwan" userId="c3a5c4b8-7020-4697-b49e-ebe9f60812c0" providerId="ADAL" clId="{055FC190-C552-45F4-8C0F-67C4F25DCEDE}" dt="2024-09-12T03:50:15.950" v="5953" actId="20577"/>
          <ac:spMkLst>
            <pc:docMk/>
            <pc:sldMk cId="890783177" sldId="2147472146"/>
            <ac:spMk id="5" creationId="{2B7D7EFB-B433-046F-46A0-F503B05F2E51}"/>
          </ac:spMkLst>
        </pc:spChg>
        <pc:spChg chg="del">
          <ac:chgData name="Geoff Kwan" userId="c3a5c4b8-7020-4697-b49e-ebe9f60812c0" providerId="ADAL" clId="{055FC190-C552-45F4-8C0F-67C4F25DCEDE}" dt="2024-09-12T03:37:25.348" v="5463" actId="478"/>
          <ac:spMkLst>
            <pc:docMk/>
            <pc:sldMk cId="890783177" sldId="2147472146"/>
            <ac:spMk id="6" creationId="{C732556C-3F93-8FDF-84B0-8763E5690E29}"/>
          </ac:spMkLst>
        </pc:spChg>
        <pc:spChg chg="mod">
          <ac:chgData name="Geoff Kwan" userId="c3a5c4b8-7020-4697-b49e-ebe9f60812c0" providerId="ADAL" clId="{055FC190-C552-45F4-8C0F-67C4F25DCEDE}" dt="2024-09-12T03:37:11.042" v="5461" actId="20577"/>
          <ac:spMkLst>
            <pc:docMk/>
            <pc:sldMk cId="890783177" sldId="2147472146"/>
            <ac:spMk id="46" creationId="{D8279180-ACB8-954D-73EC-2DFE9A7CD843}"/>
          </ac:spMkLst>
        </pc:spChg>
      </pc:sldChg>
      <pc:sldChg chg="addSp delSp modSp add mod addCm">
        <pc:chgData name="Geoff Kwan" userId="c3a5c4b8-7020-4697-b49e-ebe9f60812c0" providerId="ADAL" clId="{055FC190-C552-45F4-8C0F-67C4F25DCEDE}" dt="2024-09-12T04:26:34.298" v="6299"/>
        <pc:sldMkLst>
          <pc:docMk/>
          <pc:sldMk cId="420754741" sldId="2147472147"/>
        </pc:sldMkLst>
        <pc:spChg chg="del">
          <ac:chgData name="Geoff Kwan" userId="c3a5c4b8-7020-4697-b49e-ebe9f60812c0" providerId="ADAL" clId="{055FC190-C552-45F4-8C0F-67C4F25DCEDE}" dt="2024-09-12T04:07:47.104" v="5985" actId="478"/>
          <ac:spMkLst>
            <pc:docMk/>
            <pc:sldMk cId="420754741" sldId="2147472147"/>
            <ac:spMk id="3" creationId="{73C69B27-D896-65F1-ACB0-9E3C774C5221}"/>
          </ac:spMkLst>
        </pc:spChg>
        <pc:spChg chg="del mod">
          <ac:chgData name="Geoff Kwan" userId="c3a5c4b8-7020-4697-b49e-ebe9f60812c0" providerId="ADAL" clId="{055FC190-C552-45F4-8C0F-67C4F25DCEDE}" dt="2024-09-12T04:10:23.241" v="6248" actId="12084"/>
          <ac:spMkLst>
            <pc:docMk/>
            <pc:sldMk cId="420754741" sldId="2147472147"/>
            <ac:spMk id="5" creationId="{2B7D7EFB-B433-046F-46A0-F503B05F2E51}"/>
          </ac:spMkLst>
        </pc:spChg>
        <pc:spChg chg="add mod">
          <ac:chgData name="Geoff Kwan" userId="c3a5c4b8-7020-4697-b49e-ebe9f60812c0" providerId="ADAL" clId="{055FC190-C552-45F4-8C0F-67C4F25DCEDE}" dt="2024-09-12T04:15:20.904" v="6283" actId="14100"/>
          <ac:spMkLst>
            <pc:docMk/>
            <pc:sldMk cId="420754741" sldId="2147472147"/>
            <ac:spMk id="6" creationId="{88819766-85CB-30AC-196A-B457C3A242F6}"/>
          </ac:spMkLst>
        </pc:spChg>
        <pc:spChg chg="mod">
          <ac:chgData name="Geoff Kwan" userId="c3a5c4b8-7020-4697-b49e-ebe9f60812c0" providerId="ADAL" clId="{055FC190-C552-45F4-8C0F-67C4F25DCEDE}" dt="2024-09-12T04:06:45.637" v="5984" actId="20577"/>
          <ac:spMkLst>
            <pc:docMk/>
            <pc:sldMk cId="420754741" sldId="2147472147"/>
            <ac:spMk id="46" creationId="{D8279180-ACB8-954D-73EC-2DFE9A7CD843}"/>
          </ac:spMkLst>
        </pc:spChg>
        <pc:graphicFrameChg chg="add mod">
          <ac:chgData name="Geoff Kwan" userId="c3a5c4b8-7020-4697-b49e-ebe9f60812c0" providerId="ADAL" clId="{055FC190-C552-45F4-8C0F-67C4F25DCEDE}" dt="2024-09-12T04:22:16.052" v="6294" actId="13782"/>
          <ac:graphicFrameMkLst>
            <pc:docMk/>
            <pc:sldMk cId="420754741" sldId="2147472147"/>
            <ac:graphicFrameMk id="4" creationId="{B6378F3C-1B0A-3736-3F52-2CFBA6303683}"/>
          </ac:graphicFrameMkLst>
        </pc:graphicFrameChg>
        <pc:extLst>
          <p:ext xmlns:p="http://schemas.openxmlformats.org/presentationml/2006/main" uri="{D6D511B9-2390-475A-947B-AFAB55BFBCF1}">
            <pc226:cmChg xmlns:pc226="http://schemas.microsoft.com/office/powerpoint/2022/06/main/command" chg="add">
              <pc226:chgData name="Geoff Kwan" userId="c3a5c4b8-7020-4697-b49e-ebe9f60812c0" providerId="ADAL" clId="{055FC190-C552-45F4-8C0F-67C4F25DCEDE}" dt="2024-09-12T04:26:34.298" v="6299"/>
              <pc2:cmMkLst xmlns:pc2="http://schemas.microsoft.com/office/powerpoint/2019/9/main/command">
                <pc:docMk/>
                <pc:sldMk cId="420754741" sldId="2147472147"/>
                <pc2:cmMk id="{71D8FDD8-9B15-431A-B133-C16F01624897}"/>
              </pc2:cmMkLst>
            </pc226:cmChg>
          </p:ext>
        </pc:extLst>
      </pc:sldChg>
      <pc:sldChg chg="addSp delSp modSp add mod ord">
        <pc:chgData name="Geoff Kwan" userId="c3a5c4b8-7020-4697-b49e-ebe9f60812c0" providerId="ADAL" clId="{055FC190-C552-45F4-8C0F-67C4F25DCEDE}" dt="2024-09-12T05:39:44.995" v="8619" actId="20577"/>
        <pc:sldMkLst>
          <pc:docMk/>
          <pc:sldMk cId="1525847673" sldId="2147472148"/>
        </pc:sldMkLst>
        <pc:spChg chg="mod">
          <ac:chgData name="Geoff Kwan" userId="c3a5c4b8-7020-4697-b49e-ebe9f60812c0" providerId="ADAL" clId="{055FC190-C552-45F4-8C0F-67C4F25DCEDE}" dt="2024-09-12T05:31:55.237" v="8108" actId="571"/>
          <ac:spMkLst>
            <pc:docMk/>
            <pc:sldMk cId="1525847673" sldId="2147472148"/>
            <ac:spMk id="3" creationId="{9BC516CB-5815-D4DD-0EA7-F15AF191E4AE}"/>
          </ac:spMkLst>
        </pc:spChg>
        <pc:spChg chg="mod">
          <ac:chgData name="Geoff Kwan" userId="c3a5c4b8-7020-4697-b49e-ebe9f60812c0" providerId="ADAL" clId="{055FC190-C552-45F4-8C0F-67C4F25DCEDE}" dt="2024-09-12T05:31:55.237" v="8108" actId="571"/>
          <ac:spMkLst>
            <pc:docMk/>
            <pc:sldMk cId="1525847673" sldId="2147472148"/>
            <ac:spMk id="5" creationId="{9C1E5222-A0B7-2029-C6F6-51D91D04A572}"/>
          </ac:spMkLst>
        </pc:spChg>
        <pc:spChg chg="mod">
          <ac:chgData name="Geoff Kwan" userId="c3a5c4b8-7020-4697-b49e-ebe9f60812c0" providerId="ADAL" clId="{055FC190-C552-45F4-8C0F-67C4F25DCEDE}" dt="2024-09-12T05:31:55.237" v="8108" actId="571"/>
          <ac:spMkLst>
            <pc:docMk/>
            <pc:sldMk cId="1525847673" sldId="2147472148"/>
            <ac:spMk id="6" creationId="{52C6A081-D54A-56C3-053B-B916D2921482}"/>
          </ac:spMkLst>
        </pc:spChg>
        <pc:spChg chg="add del mod">
          <ac:chgData name="Geoff Kwan" userId="c3a5c4b8-7020-4697-b49e-ebe9f60812c0" providerId="ADAL" clId="{055FC190-C552-45F4-8C0F-67C4F25DCEDE}" dt="2024-09-12T05:33:56.284" v="8178" actId="478"/>
          <ac:spMkLst>
            <pc:docMk/>
            <pc:sldMk cId="1525847673" sldId="2147472148"/>
            <ac:spMk id="7" creationId="{E93C39DD-CDCE-C581-C8CB-B415BD9FFF68}"/>
          </ac:spMkLst>
        </pc:spChg>
        <pc:spChg chg="mod">
          <ac:chgData name="Geoff Kwan" userId="c3a5c4b8-7020-4697-b49e-ebe9f60812c0" providerId="ADAL" clId="{055FC190-C552-45F4-8C0F-67C4F25DCEDE}" dt="2024-09-12T05:31:55.237" v="8108" actId="571"/>
          <ac:spMkLst>
            <pc:docMk/>
            <pc:sldMk cId="1525847673" sldId="2147472148"/>
            <ac:spMk id="8" creationId="{C4A4C55F-3ED1-F60F-340B-DDC43B585E34}"/>
          </ac:spMkLst>
        </pc:spChg>
        <pc:spChg chg="mod">
          <ac:chgData name="Geoff Kwan" userId="c3a5c4b8-7020-4697-b49e-ebe9f60812c0" providerId="ADAL" clId="{055FC190-C552-45F4-8C0F-67C4F25DCEDE}" dt="2024-09-12T05:31:55.237" v="8108" actId="571"/>
          <ac:spMkLst>
            <pc:docMk/>
            <pc:sldMk cId="1525847673" sldId="2147472148"/>
            <ac:spMk id="9" creationId="{2F5545C1-4D89-F85B-F426-3917E212B2C0}"/>
          </ac:spMkLst>
        </pc:spChg>
        <pc:spChg chg="mod">
          <ac:chgData name="Geoff Kwan" userId="c3a5c4b8-7020-4697-b49e-ebe9f60812c0" providerId="ADAL" clId="{055FC190-C552-45F4-8C0F-67C4F25DCEDE}" dt="2024-09-12T05:31:55.237" v="8108" actId="571"/>
          <ac:spMkLst>
            <pc:docMk/>
            <pc:sldMk cId="1525847673" sldId="2147472148"/>
            <ac:spMk id="10" creationId="{644B7D35-6E53-08EA-F2B4-6BED98FF669A}"/>
          </ac:spMkLst>
        </pc:spChg>
        <pc:spChg chg="mod">
          <ac:chgData name="Geoff Kwan" userId="c3a5c4b8-7020-4697-b49e-ebe9f60812c0" providerId="ADAL" clId="{055FC190-C552-45F4-8C0F-67C4F25DCEDE}" dt="2024-09-12T05:31:55.237" v="8108" actId="571"/>
          <ac:spMkLst>
            <pc:docMk/>
            <pc:sldMk cId="1525847673" sldId="2147472148"/>
            <ac:spMk id="11" creationId="{75A4A069-6365-9FD7-832B-CE98FA0804A3}"/>
          </ac:spMkLst>
        </pc:spChg>
        <pc:spChg chg="add mod">
          <ac:chgData name="Geoff Kwan" userId="c3a5c4b8-7020-4697-b49e-ebe9f60812c0" providerId="ADAL" clId="{055FC190-C552-45F4-8C0F-67C4F25DCEDE}" dt="2024-09-12T05:37:41.008" v="8459" actId="207"/>
          <ac:spMkLst>
            <pc:docMk/>
            <pc:sldMk cId="1525847673" sldId="2147472148"/>
            <ac:spMk id="12" creationId="{8E050F67-C582-A8FB-6AE0-DC64D94C494E}"/>
          </ac:spMkLst>
        </pc:spChg>
        <pc:spChg chg="mod">
          <ac:chgData name="Geoff Kwan" userId="c3a5c4b8-7020-4697-b49e-ebe9f60812c0" providerId="ADAL" clId="{055FC190-C552-45F4-8C0F-67C4F25DCEDE}" dt="2024-09-12T05:31:55.237" v="8108" actId="571"/>
          <ac:spMkLst>
            <pc:docMk/>
            <pc:sldMk cId="1525847673" sldId="2147472148"/>
            <ac:spMk id="13" creationId="{6DAA27A8-FE3D-0196-962D-C17D07741231}"/>
          </ac:spMkLst>
        </pc:spChg>
        <pc:spChg chg="mod">
          <ac:chgData name="Geoff Kwan" userId="c3a5c4b8-7020-4697-b49e-ebe9f60812c0" providerId="ADAL" clId="{055FC190-C552-45F4-8C0F-67C4F25DCEDE}" dt="2024-09-12T05:31:55.237" v="8108" actId="571"/>
          <ac:spMkLst>
            <pc:docMk/>
            <pc:sldMk cId="1525847673" sldId="2147472148"/>
            <ac:spMk id="14" creationId="{DEF237B3-1DB0-7DD4-CBE5-9256A6DA04DE}"/>
          </ac:spMkLst>
        </pc:spChg>
        <pc:spChg chg="mod">
          <ac:chgData name="Geoff Kwan" userId="c3a5c4b8-7020-4697-b49e-ebe9f60812c0" providerId="ADAL" clId="{055FC190-C552-45F4-8C0F-67C4F25DCEDE}" dt="2024-09-12T05:31:55.237" v="8108" actId="571"/>
          <ac:spMkLst>
            <pc:docMk/>
            <pc:sldMk cId="1525847673" sldId="2147472148"/>
            <ac:spMk id="15" creationId="{ECE6B77B-12D3-D269-4EFD-37F80B7BD208}"/>
          </ac:spMkLst>
        </pc:spChg>
        <pc:spChg chg="mod">
          <ac:chgData name="Geoff Kwan" userId="c3a5c4b8-7020-4697-b49e-ebe9f60812c0" providerId="ADAL" clId="{055FC190-C552-45F4-8C0F-67C4F25DCEDE}" dt="2024-09-12T05:31:55.237" v="8108" actId="571"/>
          <ac:spMkLst>
            <pc:docMk/>
            <pc:sldMk cId="1525847673" sldId="2147472148"/>
            <ac:spMk id="16" creationId="{2907C383-F39F-D1F8-4083-4A3AE6C97910}"/>
          </ac:spMkLst>
        </pc:spChg>
        <pc:spChg chg="mod">
          <ac:chgData name="Geoff Kwan" userId="c3a5c4b8-7020-4697-b49e-ebe9f60812c0" providerId="ADAL" clId="{055FC190-C552-45F4-8C0F-67C4F25DCEDE}" dt="2024-09-12T05:31:55.237" v="8108" actId="571"/>
          <ac:spMkLst>
            <pc:docMk/>
            <pc:sldMk cId="1525847673" sldId="2147472148"/>
            <ac:spMk id="17" creationId="{76BDB44E-B64D-29F0-0B23-EAFA08DC3DF1}"/>
          </ac:spMkLst>
        </pc:spChg>
        <pc:spChg chg="mod">
          <ac:chgData name="Geoff Kwan" userId="c3a5c4b8-7020-4697-b49e-ebe9f60812c0" providerId="ADAL" clId="{055FC190-C552-45F4-8C0F-67C4F25DCEDE}" dt="2024-09-12T05:31:55.237" v="8108" actId="571"/>
          <ac:spMkLst>
            <pc:docMk/>
            <pc:sldMk cId="1525847673" sldId="2147472148"/>
            <ac:spMk id="18" creationId="{8FB4ACB1-B36D-925E-FA93-20ABE91C9B56}"/>
          </ac:spMkLst>
        </pc:spChg>
        <pc:spChg chg="mod">
          <ac:chgData name="Geoff Kwan" userId="c3a5c4b8-7020-4697-b49e-ebe9f60812c0" providerId="ADAL" clId="{055FC190-C552-45F4-8C0F-67C4F25DCEDE}" dt="2024-09-12T05:35:34.866" v="8290" actId="6549"/>
          <ac:spMkLst>
            <pc:docMk/>
            <pc:sldMk cId="1525847673" sldId="2147472148"/>
            <ac:spMk id="19" creationId="{CD41EFF5-F77A-6CCF-F9D5-BF3B9C6A920B}"/>
          </ac:spMkLst>
        </pc:spChg>
        <pc:spChg chg="del">
          <ac:chgData name="Geoff Kwan" userId="c3a5c4b8-7020-4697-b49e-ebe9f60812c0" providerId="ADAL" clId="{055FC190-C552-45F4-8C0F-67C4F25DCEDE}" dt="2024-09-12T05:28:47.989" v="8057" actId="478"/>
          <ac:spMkLst>
            <pc:docMk/>
            <pc:sldMk cId="1525847673" sldId="2147472148"/>
            <ac:spMk id="20" creationId="{8FA413CD-9D79-706A-4AC0-AD136EFC4AE1}"/>
          </ac:spMkLst>
        </pc:spChg>
        <pc:spChg chg="del">
          <ac:chgData name="Geoff Kwan" userId="c3a5c4b8-7020-4697-b49e-ebe9f60812c0" providerId="ADAL" clId="{055FC190-C552-45F4-8C0F-67C4F25DCEDE}" dt="2024-09-12T05:30:20.220" v="8101" actId="478"/>
          <ac:spMkLst>
            <pc:docMk/>
            <pc:sldMk cId="1525847673" sldId="2147472148"/>
            <ac:spMk id="21" creationId="{56FD2163-5ABA-9BEE-3648-DB99587C80AA}"/>
          </ac:spMkLst>
        </pc:spChg>
        <pc:spChg chg="add del mod">
          <ac:chgData name="Geoff Kwan" userId="c3a5c4b8-7020-4697-b49e-ebe9f60812c0" providerId="ADAL" clId="{055FC190-C552-45F4-8C0F-67C4F25DCEDE}" dt="2024-09-12T05:33:58.094" v="8179" actId="478"/>
          <ac:spMkLst>
            <pc:docMk/>
            <pc:sldMk cId="1525847673" sldId="2147472148"/>
            <ac:spMk id="22" creationId="{C06D9B69-3A9D-180F-3900-B80F2FDF039E}"/>
          </ac:spMkLst>
        </pc:spChg>
        <pc:spChg chg="add mod">
          <ac:chgData name="Geoff Kwan" userId="c3a5c4b8-7020-4697-b49e-ebe9f60812c0" providerId="ADAL" clId="{055FC190-C552-45F4-8C0F-67C4F25DCEDE}" dt="2024-09-12T05:39:44.995" v="8619" actId="20577"/>
          <ac:spMkLst>
            <pc:docMk/>
            <pc:sldMk cId="1525847673" sldId="2147472148"/>
            <ac:spMk id="23" creationId="{F09126FF-C41E-CECC-4694-AA5ECEDC8022}"/>
          </ac:spMkLst>
        </pc:spChg>
        <pc:spChg chg="add mod">
          <ac:chgData name="Geoff Kwan" userId="c3a5c4b8-7020-4697-b49e-ebe9f60812c0" providerId="ADAL" clId="{055FC190-C552-45F4-8C0F-67C4F25DCEDE}" dt="2024-09-12T05:38:41.773" v="8536" actId="20577"/>
          <ac:spMkLst>
            <pc:docMk/>
            <pc:sldMk cId="1525847673" sldId="2147472148"/>
            <ac:spMk id="24" creationId="{CEF5F2DD-DD1C-14BB-FDF1-F24658CE708C}"/>
          </ac:spMkLst>
        </pc:spChg>
        <pc:grpChg chg="mod">
          <ac:chgData name="Geoff Kwan" userId="c3a5c4b8-7020-4697-b49e-ebe9f60812c0" providerId="ADAL" clId="{055FC190-C552-45F4-8C0F-67C4F25DCEDE}" dt="2024-09-12T05:31:55.237" v="8108" actId="571"/>
          <ac:grpSpMkLst>
            <pc:docMk/>
            <pc:sldMk cId="1525847673" sldId="2147472148"/>
            <ac:grpSpMk id="2" creationId="{071C541D-AED6-0C6A-5A52-19BB96C89BE5}"/>
          </ac:grpSpMkLst>
        </pc:grpChg>
      </pc:sldChg>
      <pc:sldChg chg="delSp add del mod">
        <pc:chgData name="Geoff Kwan" userId="c3a5c4b8-7020-4697-b49e-ebe9f60812c0" providerId="ADAL" clId="{055FC190-C552-45F4-8C0F-67C4F25DCEDE}" dt="2024-09-12T04:25:10.277" v="6298" actId="47"/>
        <pc:sldMkLst>
          <pc:docMk/>
          <pc:sldMk cId="1570289455" sldId="2147472148"/>
        </pc:sldMkLst>
        <pc:spChg chg="del">
          <ac:chgData name="Geoff Kwan" userId="c3a5c4b8-7020-4697-b49e-ebe9f60812c0" providerId="ADAL" clId="{055FC190-C552-45F4-8C0F-67C4F25DCEDE}" dt="2024-09-12T04:23:40.999" v="6296" actId="478"/>
          <ac:spMkLst>
            <pc:docMk/>
            <pc:sldMk cId="1570289455" sldId="2147472148"/>
            <ac:spMk id="6" creationId="{88819766-85CB-30AC-196A-B457C3A242F6}"/>
          </ac:spMkLst>
        </pc:spChg>
        <pc:graphicFrameChg chg="del">
          <ac:chgData name="Geoff Kwan" userId="c3a5c4b8-7020-4697-b49e-ebe9f60812c0" providerId="ADAL" clId="{055FC190-C552-45F4-8C0F-67C4F25DCEDE}" dt="2024-09-12T04:24:03.286" v="6297" actId="478"/>
          <ac:graphicFrameMkLst>
            <pc:docMk/>
            <pc:sldMk cId="1570289455" sldId="2147472148"/>
            <ac:graphicFrameMk id="4" creationId="{B6378F3C-1B0A-3736-3F52-2CFBA6303683}"/>
          </ac:graphicFrameMkLst>
        </pc:graphicFrameChg>
      </pc:sldChg>
      <pc:sldChg chg="modSp add mod ord">
        <pc:chgData name="Geoff Kwan" userId="c3a5c4b8-7020-4697-b49e-ebe9f60812c0" providerId="ADAL" clId="{055FC190-C552-45F4-8C0F-67C4F25DCEDE}" dt="2024-09-12T05:23:02.677" v="7834"/>
        <pc:sldMkLst>
          <pc:docMk/>
          <pc:sldMk cId="2128934817" sldId="2147472149"/>
        </pc:sldMkLst>
        <pc:spChg chg="mod">
          <ac:chgData name="Geoff Kwan" userId="c3a5c4b8-7020-4697-b49e-ebe9f60812c0" providerId="ADAL" clId="{055FC190-C552-45F4-8C0F-67C4F25DCEDE}" dt="2024-09-12T05:22:05.370" v="7832" actId="14100"/>
          <ac:spMkLst>
            <pc:docMk/>
            <pc:sldMk cId="2128934817" sldId="2147472149"/>
            <ac:spMk id="7" creationId="{F798DB24-3CA4-5111-26C9-26EE0B74E898}"/>
          </ac:spMkLst>
        </pc:spChg>
        <pc:picChg chg="mod">
          <ac:chgData name="Geoff Kwan" userId="c3a5c4b8-7020-4697-b49e-ebe9f60812c0" providerId="ADAL" clId="{055FC190-C552-45F4-8C0F-67C4F25DCEDE}" dt="2024-09-12T05:22:01.134" v="7831" actId="1076"/>
          <ac:picMkLst>
            <pc:docMk/>
            <pc:sldMk cId="2128934817" sldId="2147472149"/>
            <ac:picMk id="232" creationId="{933D9F5C-100E-C2F3-BE6A-F2D434ABF443}"/>
          </ac:picMkLst>
        </pc:picChg>
      </pc:sldChg>
      <pc:sldChg chg="modSp add del mod">
        <pc:chgData name="Geoff Kwan" userId="c3a5c4b8-7020-4697-b49e-ebe9f60812c0" providerId="ADAL" clId="{055FC190-C552-45F4-8C0F-67C4F25DCEDE}" dt="2024-09-12T05:39:56.001" v="8620" actId="47"/>
        <pc:sldMkLst>
          <pc:docMk/>
          <pc:sldMk cId="2962296001" sldId="2147472150"/>
        </pc:sldMkLst>
        <pc:spChg chg="mod">
          <ac:chgData name="Geoff Kwan" userId="c3a5c4b8-7020-4697-b49e-ebe9f60812c0" providerId="ADAL" clId="{055FC190-C552-45F4-8C0F-67C4F25DCEDE}" dt="2024-09-12T05:25:38.242" v="7878" actId="20577"/>
          <ac:spMkLst>
            <pc:docMk/>
            <pc:sldMk cId="2962296001" sldId="2147472150"/>
            <ac:spMk id="7" creationId="{F798DB24-3CA4-5111-26C9-26EE0B74E898}"/>
          </ac:spMkLst>
        </pc:spChg>
      </pc:sldChg>
      <pc:sldChg chg="addSp delSp modSp add mod">
        <pc:chgData name="Geoff Kwan" userId="c3a5c4b8-7020-4697-b49e-ebe9f60812c0" providerId="ADAL" clId="{055FC190-C552-45F4-8C0F-67C4F25DCEDE}" dt="2024-09-12T05:57:23.286" v="9412" actId="1076"/>
        <pc:sldMkLst>
          <pc:docMk/>
          <pc:sldMk cId="3313992685" sldId="2147472150"/>
        </pc:sldMkLst>
        <pc:spChg chg="mod">
          <ac:chgData name="Geoff Kwan" userId="c3a5c4b8-7020-4697-b49e-ebe9f60812c0" providerId="ADAL" clId="{055FC190-C552-45F4-8C0F-67C4F25DCEDE}" dt="2024-09-12T05:57:15.441" v="9410" actId="1076"/>
          <ac:spMkLst>
            <pc:docMk/>
            <pc:sldMk cId="3313992685" sldId="2147472150"/>
            <ac:spMk id="7" creationId="{F798DB24-3CA4-5111-26C9-26EE0B74E898}"/>
          </ac:spMkLst>
        </pc:spChg>
        <pc:spChg chg="mod">
          <ac:chgData name="Geoff Kwan" userId="c3a5c4b8-7020-4697-b49e-ebe9f60812c0" providerId="ADAL" clId="{055FC190-C552-45F4-8C0F-67C4F25DCEDE}" dt="2024-09-12T05:40:25.865" v="8640" actId="20577"/>
          <ac:spMkLst>
            <pc:docMk/>
            <pc:sldMk cId="3313992685" sldId="2147472150"/>
            <ac:spMk id="42" creationId="{2FB39BCC-7BBC-84D0-06F1-A8E77A551D32}"/>
          </ac:spMkLst>
        </pc:spChg>
        <pc:picChg chg="add mod">
          <ac:chgData name="Geoff Kwan" userId="c3a5c4b8-7020-4697-b49e-ebe9f60812c0" providerId="ADAL" clId="{055FC190-C552-45F4-8C0F-67C4F25DCEDE}" dt="2024-09-12T05:57:20.157" v="9411" actId="1076"/>
          <ac:picMkLst>
            <pc:docMk/>
            <pc:sldMk cId="3313992685" sldId="2147472150"/>
            <ac:picMk id="2" creationId="{1DF2E5A6-2E4D-5E5F-FBF3-1DE86C7DE244}"/>
          </ac:picMkLst>
        </pc:picChg>
        <pc:picChg chg="add mod">
          <ac:chgData name="Geoff Kwan" userId="c3a5c4b8-7020-4697-b49e-ebe9f60812c0" providerId="ADAL" clId="{055FC190-C552-45F4-8C0F-67C4F25DCEDE}" dt="2024-09-12T05:57:23.286" v="9412" actId="1076"/>
          <ac:picMkLst>
            <pc:docMk/>
            <pc:sldMk cId="3313992685" sldId="2147472150"/>
            <ac:picMk id="3" creationId="{B9B8AF1D-FD84-ACA7-7AE4-95F3E34BCFA7}"/>
          </ac:picMkLst>
        </pc:picChg>
        <pc:picChg chg="del">
          <ac:chgData name="Geoff Kwan" userId="c3a5c4b8-7020-4697-b49e-ebe9f60812c0" providerId="ADAL" clId="{055FC190-C552-45F4-8C0F-67C4F25DCEDE}" dt="2024-09-12T05:40:28.615" v="8641" actId="478"/>
          <ac:picMkLst>
            <pc:docMk/>
            <pc:sldMk cId="3313992685" sldId="2147472150"/>
            <ac:picMk id="232" creationId="{933D9F5C-100E-C2F3-BE6A-F2D434ABF443}"/>
          </ac:picMkLst>
        </pc:picChg>
      </pc:sldChg>
      <pc:sldChg chg="addSp delSp modSp add mod">
        <pc:chgData name="Geoff Kwan" userId="c3a5c4b8-7020-4697-b49e-ebe9f60812c0" providerId="ADAL" clId="{055FC190-C552-45F4-8C0F-67C4F25DCEDE}" dt="2024-09-12T06:16:41.673" v="10508" actId="14100"/>
        <pc:sldMkLst>
          <pc:docMk/>
          <pc:sldMk cId="1386712839" sldId="2147472151"/>
        </pc:sldMkLst>
        <pc:spChg chg="add mod">
          <ac:chgData name="Geoff Kwan" userId="c3a5c4b8-7020-4697-b49e-ebe9f60812c0" providerId="ADAL" clId="{055FC190-C552-45F4-8C0F-67C4F25DCEDE}" dt="2024-09-12T06:16:39.120" v="10507" actId="14100"/>
          <ac:spMkLst>
            <pc:docMk/>
            <pc:sldMk cId="1386712839" sldId="2147472151"/>
            <ac:spMk id="5" creationId="{821529B4-4587-49C0-C4F7-007C22DBC36D}"/>
          </ac:spMkLst>
        </pc:spChg>
        <pc:spChg chg="del mod">
          <ac:chgData name="Geoff Kwan" userId="c3a5c4b8-7020-4697-b49e-ebe9f60812c0" providerId="ADAL" clId="{055FC190-C552-45F4-8C0F-67C4F25DCEDE}" dt="2024-09-12T05:55:57.805" v="9403" actId="478"/>
          <ac:spMkLst>
            <pc:docMk/>
            <pc:sldMk cId="1386712839" sldId="2147472151"/>
            <ac:spMk id="7" creationId="{F798DB24-3CA4-5111-26C9-26EE0B74E898}"/>
          </ac:spMkLst>
        </pc:spChg>
        <pc:spChg chg="mod">
          <ac:chgData name="Geoff Kwan" userId="c3a5c4b8-7020-4697-b49e-ebe9f60812c0" providerId="ADAL" clId="{055FC190-C552-45F4-8C0F-67C4F25DCEDE}" dt="2024-09-12T05:55:46.094" v="9399" actId="255"/>
          <ac:spMkLst>
            <pc:docMk/>
            <pc:sldMk cId="1386712839" sldId="2147472151"/>
            <ac:spMk id="42" creationId="{2FB39BCC-7BBC-84D0-06F1-A8E77A551D32}"/>
          </ac:spMkLst>
        </pc:spChg>
        <pc:picChg chg="del">
          <ac:chgData name="Geoff Kwan" userId="c3a5c4b8-7020-4697-b49e-ebe9f60812c0" providerId="ADAL" clId="{055FC190-C552-45F4-8C0F-67C4F25DCEDE}" dt="2024-09-12T05:55:49.864" v="9400" actId="478"/>
          <ac:picMkLst>
            <pc:docMk/>
            <pc:sldMk cId="1386712839" sldId="2147472151"/>
            <ac:picMk id="2" creationId="{1DF2E5A6-2E4D-5E5F-FBF3-1DE86C7DE244}"/>
          </ac:picMkLst>
        </pc:picChg>
        <pc:picChg chg="del">
          <ac:chgData name="Geoff Kwan" userId="c3a5c4b8-7020-4697-b49e-ebe9f60812c0" providerId="ADAL" clId="{055FC190-C552-45F4-8C0F-67C4F25DCEDE}" dt="2024-09-12T05:55:52.145" v="9401" actId="478"/>
          <ac:picMkLst>
            <pc:docMk/>
            <pc:sldMk cId="1386712839" sldId="2147472151"/>
            <ac:picMk id="3" creationId="{B9B8AF1D-FD84-ACA7-7AE4-95F3E34BCFA7}"/>
          </ac:picMkLst>
        </pc:picChg>
        <pc:picChg chg="add mod">
          <ac:chgData name="Geoff Kwan" userId="c3a5c4b8-7020-4697-b49e-ebe9f60812c0" providerId="ADAL" clId="{055FC190-C552-45F4-8C0F-67C4F25DCEDE}" dt="2024-09-12T06:16:41.673" v="10508" actId="14100"/>
          <ac:picMkLst>
            <pc:docMk/>
            <pc:sldMk cId="1386712839" sldId="2147472151"/>
            <ac:picMk id="6" creationId="{7856D7A0-00B8-1124-AF1F-B50436142C7B}"/>
          </ac:picMkLst>
        </pc:picChg>
      </pc:sldChg>
      <pc:sldChg chg="add del">
        <pc:chgData name="Geoff Kwan" userId="c3a5c4b8-7020-4697-b49e-ebe9f60812c0" providerId="ADAL" clId="{055FC190-C552-45F4-8C0F-67C4F25DCEDE}" dt="2024-09-12T06:31:44.847" v="10730" actId="47"/>
        <pc:sldMkLst>
          <pc:docMk/>
          <pc:sldMk cId="2457400053" sldId="2147472152"/>
        </pc:sldMkLst>
      </pc:sldChg>
      <pc:sldChg chg="addSp delSp modSp del mod">
        <pc:chgData name="Geoff Kwan" userId="c3a5c4b8-7020-4697-b49e-ebe9f60812c0" providerId="ADAL" clId="{055FC190-C552-45F4-8C0F-67C4F25DCEDE}" dt="2024-09-12T06:39:26.014" v="10831" actId="47"/>
        <pc:sldMkLst>
          <pc:docMk/>
          <pc:sldMk cId="2433160477" sldId="2147472153"/>
        </pc:sldMkLst>
        <pc:spChg chg="mod">
          <ac:chgData name="Geoff Kwan" userId="c3a5c4b8-7020-4697-b49e-ebe9f60812c0" providerId="ADAL" clId="{055FC190-C552-45F4-8C0F-67C4F25DCEDE}" dt="2024-09-12T06:35:23.403" v="10750" actId="255"/>
          <ac:spMkLst>
            <pc:docMk/>
            <pc:sldMk cId="2433160477" sldId="2147472153"/>
            <ac:spMk id="12" creationId="{BD5C2CEA-74CD-4910-A0BD-A0C8588F38EC}"/>
          </ac:spMkLst>
        </pc:spChg>
        <pc:spChg chg="mod">
          <ac:chgData name="Geoff Kwan" userId="c3a5c4b8-7020-4697-b49e-ebe9f60812c0" providerId="ADAL" clId="{055FC190-C552-45F4-8C0F-67C4F25DCEDE}" dt="2024-09-12T06:37:37.354" v="10758" actId="207"/>
          <ac:spMkLst>
            <pc:docMk/>
            <pc:sldMk cId="2433160477" sldId="2147472153"/>
            <ac:spMk id="13" creationId="{2770CAFF-68B9-F65F-106A-8AD14EB2A580}"/>
          </ac:spMkLst>
        </pc:spChg>
        <pc:spChg chg="add del mod">
          <ac:chgData name="Geoff Kwan" userId="c3a5c4b8-7020-4697-b49e-ebe9f60812c0" providerId="ADAL" clId="{055FC190-C552-45F4-8C0F-67C4F25DCEDE}" dt="2024-09-12T06:34:56.539" v="10745" actId="478"/>
          <ac:spMkLst>
            <pc:docMk/>
            <pc:sldMk cId="2433160477" sldId="2147472153"/>
            <ac:spMk id="20" creationId="{E64ED383-488B-EF96-0A17-1C67480DA9F2}"/>
          </ac:spMkLst>
        </pc:spChg>
        <pc:spChg chg="del">
          <ac:chgData name="Geoff Kwan" userId="c3a5c4b8-7020-4697-b49e-ebe9f60812c0" providerId="ADAL" clId="{055FC190-C552-45F4-8C0F-67C4F25DCEDE}" dt="2024-09-12T06:35:28.499" v="10751" actId="478"/>
          <ac:spMkLst>
            <pc:docMk/>
            <pc:sldMk cId="2433160477" sldId="2147472153"/>
            <ac:spMk id="21" creationId="{0352F6BE-DE29-3C08-FA8A-183748A1CABE}"/>
          </ac:spMkLst>
        </pc:spChg>
      </pc:sldChg>
      <pc:sldChg chg="add del">
        <pc:chgData name="Geoff Kwan" userId="c3a5c4b8-7020-4697-b49e-ebe9f60812c0" providerId="ADAL" clId="{055FC190-C552-45F4-8C0F-67C4F25DCEDE}" dt="2024-09-12T07:02:32.587" v="11420" actId="47"/>
        <pc:sldMkLst>
          <pc:docMk/>
          <pc:sldMk cId="4088017664" sldId="2147472154"/>
        </pc:sldMkLst>
      </pc:sldChg>
      <pc:sldChg chg="addSp delSp modSp add del mod">
        <pc:chgData name="Geoff Kwan" userId="c3a5c4b8-7020-4697-b49e-ebe9f60812c0" providerId="ADAL" clId="{055FC190-C552-45F4-8C0F-67C4F25DCEDE}" dt="2024-09-12T07:13:41.085" v="11876" actId="47"/>
        <pc:sldMkLst>
          <pc:docMk/>
          <pc:sldMk cId="463250646" sldId="2147472155"/>
        </pc:sldMkLst>
        <pc:spChg chg="mod">
          <ac:chgData name="Geoff Kwan" userId="c3a5c4b8-7020-4697-b49e-ebe9f60812c0" providerId="ADAL" clId="{055FC190-C552-45F4-8C0F-67C4F25DCEDE}" dt="2024-09-12T07:03:04.993" v="11446" actId="20577"/>
          <ac:spMkLst>
            <pc:docMk/>
            <pc:sldMk cId="463250646" sldId="2147472155"/>
            <ac:spMk id="42" creationId="{2FB39BCC-7BBC-84D0-06F1-A8E77A551D32}"/>
          </ac:spMkLst>
        </pc:spChg>
        <pc:graphicFrameChg chg="add del">
          <ac:chgData name="Geoff Kwan" userId="c3a5c4b8-7020-4697-b49e-ebe9f60812c0" providerId="ADAL" clId="{055FC190-C552-45F4-8C0F-67C4F25DCEDE}" dt="2024-09-12T06:34:19.141" v="10743" actId="478"/>
          <ac:graphicFrameMkLst>
            <pc:docMk/>
            <pc:sldMk cId="463250646" sldId="2147472155"/>
            <ac:graphicFrameMk id="2" creationId="{61CA5EB3-0B87-7672-161E-8266440B463A}"/>
          </ac:graphicFrameMkLst>
        </pc:graphicFrameChg>
      </pc:sldChg>
      <pc:sldChg chg="modSp add mod">
        <pc:chgData name="Geoff Kwan" userId="c3a5c4b8-7020-4697-b49e-ebe9f60812c0" providerId="ADAL" clId="{055FC190-C552-45F4-8C0F-67C4F25DCEDE}" dt="2024-09-12T06:38:41.311" v="10830" actId="20577"/>
        <pc:sldMkLst>
          <pc:docMk/>
          <pc:sldMk cId="629314323" sldId="2147472156"/>
        </pc:sldMkLst>
        <pc:spChg chg="mod">
          <ac:chgData name="Geoff Kwan" userId="c3a5c4b8-7020-4697-b49e-ebe9f60812c0" providerId="ADAL" clId="{055FC190-C552-45F4-8C0F-67C4F25DCEDE}" dt="2024-09-12T06:38:24.516" v="10796" actId="20577"/>
          <ac:spMkLst>
            <pc:docMk/>
            <pc:sldMk cId="629314323" sldId="2147472156"/>
            <ac:spMk id="12" creationId="{BD5C2CEA-74CD-4910-A0BD-A0C8588F38EC}"/>
          </ac:spMkLst>
        </pc:spChg>
        <pc:spChg chg="mod">
          <ac:chgData name="Geoff Kwan" userId="c3a5c4b8-7020-4697-b49e-ebe9f60812c0" providerId="ADAL" clId="{055FC190-C552-45F4-8C0F-67C4F25DCEDE}" dt="2024-09-12T06:38:41.311" v="10830" actId="20577"/>
          <ac:spMkLst>
            <pc:docMk/>
            <pc:sldMk cId="629314323" sldId="2147472156"/>
            <ac:spMk id="13" creationId="{2770CAFF-68B9-F65F-106A-8AD14EB2A580}"/>
          </ac:spMkLst>
        </pc:spChg>
      </pc:sldChg>
      <pc:sldChg chg="addSp delSp modSp add mod addCm">
        <pc:chgData name="Geoff Kwan" userId="c3a5c4b8-7020-4697-b49e-ebe9f60812c0" providerId="ADAL" clId="{055FC190-C552-45F4-8C0F-67C4F25DCEDE}" dt="2024-09-12T07:00:18.376" v="11405"/>
        <pc:sldMkLst>
          <pc:docMk/>
          <pc:sldMk cId="2434152200" sldId="2147472157"/>
        </pc:sldMkLst>
        <pc:spChg chg="del">
          <ac:chgData name="Geoff Kwan" userId="c3a5c4b8-7020-4697-b49e-ebe9f60812c0" providerId="ADAL" clId="{055FC190-C552-45F4-8C0F-67C4F25DCEDE}" dt="2024-09-12T06:39:39.085" v="10834" actId="478"/>
          <ac:spMkLst>
            <pc:docMk/>
            <pc:sldMk cId="2434152200" sldId="2147472157"/>
            <ac:spMk id="5" creationId="{5731EAE3-211F-FF04-D9E9-10B86B4AD17B}"/>
          </ac:spMkLst>
        </pc:spChg>
        <pc:spChg chg="del">
          <ac:chgData name="Geoff Kwan" userId="c3a5c4b8-7020-4697-b49e-ebe9f60812c0" providerId="ADAL" clId="{055FC190-C552-45F4-8C0F-67C4F25DCEDE}" dt="2024-09-12T06:40:00.947" v="10837" actId="478"/>
          <ac:spMkLst>
            <pc:docMk/>
            <pc:sldMk cId="2434152200" sldId="2147472157"/>
            <ac:spMk id="7" creationId="{539C8859-5983-76AC-C668-C89B9AEC7D7A}"/>
          </ac:spMkLst>
        </pc:spChg>
        <pc:spChg chg="add del mod">
          <ac:chgData name="Geoff Kwan" userId="c3a5c4b8-7020-4697-b49e-ebe9f60812c0" providerId="ADAL" clId="{055FC190-C552-45F4-8C0F-67C4F25DCEDE}" dt="2024-09-12T06:43:50.723" v="10859" actId="478"/>
          <ac:spMkLst>
            <pc:docMk/>
            <pc:sldMk cId="2434152200" sldId="2147472157"/>
            <ac:spMk id="9" creationId="{F9BFA5D7-5781-C69A-F9E8-2CE98FE1E729}"/>
          </ac:spMkLst>
        </pc:spChg>
        <pc:spChg chg="add mod">
          <ac:chgData name="Geoff Kwan" userId="c3a5c4b8-7020-4697-b49e-ebe9f60812c0" providerId="ADAL" clId="{055FC190-C552-45F4-8C0F-67C4F25DCEDE}" dt="2024-09-12T06:43:28.221" v="10854"/>
          <ac:spMkLst>
            <pc:docMk/>
            <pc:sldMk cId="2434152200" sldId="2147472157"/>
            <ac:spMk id="11" creationId="{A691E72D-1ED3-6B5C-D267-37CCF52709A6}"/>
          </ac:spMkLst>
        </pc:spChg>
        <pc:spChg chg="mod">
          <ac:chgData name="Geoff Kwan" userId="c3a5c4b8-7020-4697-b49e-ebe9f60812c0" providerId="ADAL" clId="{055FC190-C552-45F4-8C0F-67C4F25DCEDE}" dt="2024-09-12T06:45:41.976" v="10883" actId="14100"/>
          <ac:spMkLst>
            <pc:docMk/>
            <pc:sldMk cId="2434152200" sldId="2147472157"/>
            <ac:spMk id="12" creationId="{BD5C2CEA-74CD-4910-A0BD-A0C8588F38EC}"/>
          </ac:spMkLst>
        </pc:spChg>
        <pc:spChg chg="del">
          <ac:chgData name="Geoff Kwan" userId="c3a5c4b8-7020-4697-b49e-ebe9f60812c0" providerId="ADAL" clId="{055FC190-C552-45F4-8C0F-67C4F25DCEDE}" dt="2024-09-12T06:39:43.286" v="10835" actId="478"/>
          <ac:spMkLst>
            <pc:docMk/>
            <pc:sldMk cId="2434152200" sldId="2147472157"/>
            <ac:spMk id="13" creationId="{2770CAFF-68B9-F65F-106A-8AD14EB2A580}"/>
          </ac:spMkLst>
        </pc:spChg>
        <pc:spChg chg="del">
          <ac:chgData name="Geoff Kwan" userId="c3a5c4b8-7020-4697-b49e-ebe9f60812c0" providerId="ADAL" clId="{055FC190-C552-45F4-8C0F-67C4F25DCEDE}" dt="2024-09-12T06:39:34.892" v="10833" actId="478"/>
          <ac:spMkLst>
            <pc:docMk/>
            <pc:sldMk cId="2434152200" sldId="2147472157"/>
            <ac:spMk id="17" creationId="{429FD3BF-4D9B-1FBF-9BDC-5983BDFC496C}"/>
          </ac:spMkLst>
        </pc:spChg>
        <pc:spChg chg="del">
          <ac:chgData name="Geoff Kwan" userId="c3a5c4b8-7020-4697-b49e-ebe9f60812c0" providerId="ADAL" clId="{055FC190-C552-45F4-8C0F-67C4F25DCEDE}" dt="2024-09-12T06:51:09.025" v="11027" actId="478"/>
          <ac:spMkLst>
            <pc:docMk/>
            <pc:sldMk cId="2434152200" sldId="2147472157"/>
            <ac:spMk id="18" creationId="{7F1DBF6E-56B9-BCA5-1A17-4DF20D509B32}"/>
          </ac:spMkLst>
        </pc:spChg>
        <pc:spChg chg="del">
          <ac:chgData name="Geoff Kwan" userId="c3a5c4b8-7020-4697-b49e-ebe9f60812c0" providerId="ADAL" clId="{055FC190-C552-45F4-8C0F-67C4F25DCEDE}" dt="2024-09-12T06:39:55.241" v="10836" actId="478"/>
          <ac:spMkLst>
            <pc:docMk/>
            <pc:sldMk cId="2434152200" sldId="2147472157"/>
            <ac:spMk id="19" creationId="{5393702C-E27A-E1C5-1400-B953D60546A5}"/>
          </ac:spMkLst>
        </pc:spChg>
        <pc:spChg chg="add del mod">
          <ac:chgData name="Geoff Kwan" userId="c3a5c4b8-7020-4697-b49e-ebe9f60812c0" providerId="ADAL" clId="{055FC190-C552-45F4-8C0F-67C4F25DCEDE}" dt="2024-09-12T06:49:03.297" v="10975" actId="478"/>
          <ac:spMkLst>
            <pc:docMk/>
            <pc:sldMk cId="2434152200" sldId="2147472157"/>
            <ac:spMk id="20" creationId="{82E5A6B9-A7E9-16C6-0A8A-DF087F120B2E}"/>
          </ac:spMkLst>
        </pc:spChg>
        <pc:spChg chg="add del mod">
          <ac:chgData name="Geoff Kwan" userId="c3a5c4b8-7020-4697-b49e-ebe9f60812c0" providerId="ADAL" clId="{055FC190-C552-45F4-8C0F-67C4F25DCEDE}" dt="2024-09-12T06:45:51.515" v="10885" actId="478"/>
          <ac:spMkLst>
            <pc:docMk/>
            <pc:sldMk cId="2434152200" sldId="2147472157"/>
            <ac:spMk id="21" creationId="{F26D44DE-C671-AA0A-EE08-B187E7C76102}"/>
          </ac:spMkLst>
        </pc:spChg>
        <pc:spChg chg="add del mod">
          <ac:chgData name="Geoff Kwan" userId="c3a5c4b8-7020-4697-b49e-ebe9f60812c0" providerId="ADAL" clId="{055FC190-C552-45F4-8C0F-67C4F25DCEDE}" dt="2024-09-12T06:45:39.751" v="10878" actId="22"/>
          <ac:spMkLst>
            <pc:docMk/>
            <pc:sldMk cId="2434152200" sldId="2147472157"/>
            <ac:spMk id="23" creationId="{3E62A609-2AE3-8EE8-9073-04FC6FDB3310}"/>
          </ac:spMkLst>
        </pc:spChg>
        <pc:spChg chg="add del mod">
          <ac:chgData name="Geoff Kwan" userId="c3a5c4b8-7020-4697-b49e-ebe9f60812c0" providerId="ADAL" clId="{055FC190-C552-45F4-8C0F-67C4F25DCEDE}" dt="2024-09-12T06:46:18.208" v="10888" actId="478"/>
          <ac:spMkLst>
            <pc:docMk/>
            <pc:sldMk cId="2434152200" sldId="2147472157"/>
            <ac:spMk id="27" creationId="{58E01E2D-2895-B995-C5B0-92AFAB386E21}"/>
          </ac:spMkLst>
        </pc:spChg>
        <pc:spChg chg="add mod">
          <ac:chgData name="Geoff Kwan" userId="c3a5c4b8-7020-4697-b49e-ebe9f60812c0" providerId="ADAL" clId="{055FC190-C552-45F4-8C0F-67C4F25DCEDE}" dt="2024-09-12T06:58:16.170" v="11402" actId="20577"/>
          <ac:spMkLst>
            <pc:docMk/>
            <pc:sldMk cId="2434152200" sldId="2147472157"/>
            <ac:spMk id="28" creationId="{1ADD7619-B2FB-DE43-9FE2-9C5CE4917569}"/>
          </ac:spMkLst>
        </pc:spChg>
        <pc:grpChg chg="mod ord">
          <ac:chgData name="Geoff Kwan" userId="c3a5c4b8-7020-4697-b49e-ebe9f60812c0" providerId="ADAL" clId="{055FC190-C552-45F4-8C0F-67C4F25DCEDE}" dt="2024-09-12T06:51:06.549" v="11026" actId="167"/>
          <ac:grpSpMkLst>
            <pc:docMk/>
            <pc:sldMk cId="2434152200" sldId="2147472157"/>
            <ac:grpSpMk id="2" creationId="{973529AC-C5AC-5857-3DD8-E01ABB6179CF}"/>
          </ac:grpSpMkLst>
        </pc:grpChg>
        <pc:extLst>
          <p:ext xmlns:p="http://schemas.openxmlformats.org/presentationml/2006/main" uri="{D6D511B9-2390-475A-947B-AFAB55BFBCF1}">
            <pc226:cmChg xmlns:pc226="http://schemas.microsoft.com/office/powerpoint/2022/06/main/command" chg="add">
              <pc226:chgData name="Geoff Kwan" userId="c3a5c4b8-7020-4697-b49e-ebe9f60812c0" providerId="ADAL" clId="{055FC190-C552-45F4-8C0F-67C4F25DCEDE}" dt="2024-09-12T07:00:18.376" v="11405"/>
              <pc2:cmMkLst xmlns:pc2="http://schemas.microsoft.com/office/powerpoint/2019/9/main/command">
                <pc:docMk/>
                <pc:sldMk cId="2434152200" sldId="2147472157"/>
                <pc2:cmMk id="{DE301810-CD0B-436A-9FB7-25C4D92FA87F}"/>
              </pc2:cmMkLst>
            </pc226:cmChg>
          </p:ext>
        </pc:extLst>
      </pc:sldChg>
      <pc:sldChg chg="addSp delSp modSp add mod addCm">
        <pc:chgData name="Geoff Kwan" userId="c3a5c4b8-7020-4697-b49e-ebe9f60812c0" providerId="ADAL" clId="{055FC190-C552-45F4-8C0F-67C4F25DCEDE}" dt="2024-09-12T07:16:05.010" v="11881"/>
        <pc:sldMkLst>
          <pc:docMk/>
          <pc:sldMk cId="744009269" sldId="2147472158"/>
        </pc:sldMkLst>
        <pc:spChg chg="del">
          <ac:chgData name="Geoff Kwan" userId="c3a5c4b8-7020-4697-b49e-ebe9f60812c0" providerId="ADAL" clId="{055FC190-C552-45F4-8C0F-67C4F25DCEDE}" dt="2024-09-12T06:57:17.698" v="11358" actId="478"/>
          <ac:spMkLst>
            <pc:docMk/>
            <pc:sldMk cId="744009269" sldId="2147472158"/>
            <ac:spMk id="3" creationId="{A417E5AF-5A5D-F149-7F84-1E9063562B9D}"/>
          </ac:spMkLst>
        </pc:spChg>
        <pc:spChg chg="del">
          <ac:chgData name="Geoff Kwan" userId="c3a5c4b8-7020-4697-b49e-ebe9f60812c0" providerId="ADAL" clId="{055FC190-C552-45F4-8C0F-67C4F25DCEDE}" dt="2024-09-12T06:57:26.206" v="11362" actId="478"/>
          <ac:spMkLst>
            <pc:docMk/>
            <pc:sldMk cId="744009269" sldId="2147472158"/>
            <ac:spMk id="6" creationId="{558D05EE-A4FD-E92E-7631-A1640A93855B}"/>
          </ac:spMkLst>
        </pc:spChg>
        <pc:spChg chg="add mod">
          <ac:chgData name="Geoff Kwan" userId="c3a5c4b8-7020-4697-b49e-ebe9f60812c0" providerId="ADAL" clId="{055FC190-C552-45F4-8C0F-67C4F25DCEDE}" dt="2024-09-12T07:02:21.239" v="11419" actId="242"/>
          <ac:spMkLst>
            <pc:docMk/>
            <pc:sldMk cId="744009269" sldId="2147472158"/>
            <ac:spMk id="9" creationId="{638176D4-455B-5692-970E-501C35E8E590}"/>
          </ac:spMkLst>
        </pc:spChg>
        <pc:spChg chg="del">
          <ac:chgData name="Geoff Kwan" userId="c3a5c4b8-7020-4697-b49e-ebe9f60812c0" providerId="ADAL" clId="{055FC190-C552-45F4-8C0F-67C4F25DCEDE}" dt="2024-09-12T06:57:19.318" v="11359" actId="478"/>
          <ac:spMkLst>
            <pc:docMk/>
            <pc:sldMk cId="744009269" sldId="2147472158"/>
            <ac:spMk id="12" creationId="{BD5C2CEA-74CD-4910-A0BD-A0C8588F38EC}"/>
          </ac:spMkLst>
        </pc:spChg>
        <pc:spChg chg="del">
          <ac:chgData name="Geoff Kwan" userId="c3a5c4b8-7020-4697-b49e-ebe9f60812c0" providerId="ADAL" clId="{055FC190-C552-45F4-8C0F-67C4F25DCEDE}" dt="2024-09-12T06:57:15.868" v="11357" actId="478"/>
          <ac:spMkLst>
            <pc:docMk/>
            <pc:sldMk cId="744009269" sldId="2147472158"/>
            <ac:spMk id="14" creationId="{62F1037F-969C-3397-9EF8-E7485EFF76AE}"/>
          </ac:spMkLst>
        </pc:spChg>
        <pc:spChg chg="del">
          <ac:chgData name="Geoff Kwan" userId="c3a5c4b8-7020-4697-b49e-ebe9f60812c0" providerId="ADAL" clId="{055FC190-C552-45F4-8C0F-67C4F25DCEDE}" dt="2024-09-12T06:57:23.124" v="11361" actId="478"/>
          <ac:spMkLst>
            <pc:docMk/>
            <pc:sldMk cId="744009269" sldId="2147472158"/>
            <ac:spMk id="15" creationId="{25BDF398-C097-4580-2C96-CE01F29507B3}"/>
          </ac:spMkLst>
        </pc:spChg>
        <pc:spChg chg="del">
          <ac:chgData name="Geoff Kwan" userId="c3a5c4b8-7020-4697-b49e-ebe9f60812c0" providerId="ADAL" clId="{055FC190-C552-45F4-8C0F-67C4F25DCEDE}" dt="2024-09-12T06:57:20.944" v="11360" actId="478"/>
          <ac:spMkLst>
            <pc:docMk/>
            <pc:sldMk cId="744009269" sldId="2147472158"/>
            <ac:spMk id="16" creationId="{1A7839CD-7177-3C91-30ED-DE7D45AFFC6B}"/>
          </ac:spMkLst>
        </pc:spChg>
        <pc:extLst>
          <p:ext xmlns:p="http://schemas.openxmlformats.org/presentationml/2006/main" uri="{D6D511B9-2390-475A-947B-AFAB55BFBCF1}">
            <pc226:cmChg xmlns:pc226="http://schemas.microsoft.com/office/powerpoint/2022/06/main/command" chg="add">
              <pc226:chgData name="Geoff Kwan" userId="c3a5c4b8-7020-4697-b49e-ebe9f60812c0" providerId="ADAL" clId="{055FC190-C552-45F4-8C0F-67C4F25DCEDE}" dt="2024-09-12T07:16:05.010" v="11881"/>
              <pc2:cmMkLst xmlns:pc2="http://schemas.microsoft.com/office/powerpoint/2019/9/main/command">
                <pc:docMk/>
                <pc:sldMk cId="744009269" sldId="2147472158"/>
                <pc2:cmMk id="{2618DA85-A490-4D9F-8E22-9A2F5EDD57D7}"/>
              </pc2:cmMkLst>
            </pc226:cmChg>
          </p:ext>
        </pc:extLst>
      </pc:sldChg>
      <pc:sldChg chg="addSp delSp modSp mod delCm modCm">
        <pc:chgData name="Geoff Kwan" userId="c3a5c4b8-7020-4697-b49e-ebe9f60812c0" providerId="ADAL" clId="{055FC190-C552-45F4-8C0F-67C4F25DCEDE}" dt="2024-09-12T07:13:32.195" v="11875" actId="14100"/>
        <pc:sldMkLst>
          <pc:docMk/>
          <pc:sldMk cId="3387554960" sldId="2147472159"/>
        </pc:sldMkLst>
        <pc:spChg chg="add mod">
          <ac:chgData name="Geoff Kwan" userId="c3a5c4b8-7020-4697-b49e-ebe9f60812c0" providerId="ADAL" clId="{055FC190-C552-45F4-8C0F-67C4F25DCEDE}" dt="2024-09-12T07:11:18.532" v="11862" actId="20577"/>
          <ac:spMkLst>
            <pc:docMk/>
            <pc:sldMk cId="3387554960" sldId="2147472159"/>
            <ac:spMk id="5" creationId="{3695637F-9F51-DDA1-5609-5B0542BEB7B5}"/>
          </ac:spMkLst>
        </pc:spChg>
        <pc:spChg chg="del">
          <ac:chgData name="Geoff Kwan" userId="c3a5c4b8-7020-4697-b49e-ebe9f60812c0" providerId="ADAL" clId="{055FC190-C552-45F4-8C0F-67C4F25DCEDE}" dt="2024-09-12T07:04:16.837" v="11448" actId="478"/>
          <ac:spMkLst>
            <pc:docMk/>
            <pc:sldMk cId="3387554960" sldId="2147472159"/>
            <ac:spMk id="28" creationId="{1ADD7619-B2FB-DE43-9FE2-9C5CE4917569}"/>
          </ac:spMkLst>
        </pc:spChg>
        <pc:spChg chg="mod">
          <ac:chgData name="Geoff Kwan" userId="c3a5c4b8-7020-4697-b49e-ebe9f60812c0" providerId="ADAL" clId="{055FC190-C552-45F4-8C0F-67C4F25DCEDE}" dt="2024-09-12T07:04:33.747" v="11480" actId="6549"/>
          <ac:spMkLst>
            <pc:docMk/>
            <pc:sldMk cId="3387554960" sldId="2147472159"/>
            <ac:spMk id="42" creationId="{2FB39BCC-7BBC-84D0-06F1-A8E77A551D32}"/>
          </ac:spMkLst>
        </pc:spChg>
        <pc:grpChg chg="del">
          <ac:chgData name="Geoff Kwan" userId="c3a5c4b8-7020-4697-b49e-ebe9f60812c0" providerId="ADAL" clId="{055FC190-C552-45F4-8C0F-67C4F25DCEDE}" dt="2024-09-12T07:04:12.596" v="11447" actId="478"/>
          <ac:grpSpMkLst>
            <pc:docMk/>
            <pc:sldMk cId="3387554960" sldId="2147472159"/>
            <ac:grpSpMk id="2" creationId="{973529AC-C5AC-5857-3DD8-E01ABB6179CF}"/>
          </ac:grpSpMkLst>
        </pc:grpChg>
        <pc:picChg chg="add del mod">
          <ac:chgData name="Geoff Kwan" userId="c3a5c4b8-7020-4697-b49e-ebe9f60812c0" providerId="ADAL" clId="{055FC190-C552-45F4-8C0F-67C4F25DCEDE}" dt="2024-09-12T07:06:45.163" v="11491" actId="478"/>
          <ac:picMkLst>
            <pc:docMk/>
            <pc:sldMk cId="3387554960" sldId="2147472159"/>
            <ac:picMk id="7" creationId="{1EC6E442-58E9-62EC-857E-2793E45EC465}"/>
          </ac:picMkLst>
        </pc:picChg>
        <pc:picChg chg="add del">
          <ac:chgData name="Geoff Kwan" userId="c3a5c4b8-7020-4697-b49e-ebe9f60812c0" providerId="ADAL" clId="{055FC190-C552-45F4-8C0F-67C4F25DCEDE}" dt="2024-09-12T07:06:22.524" v="11488" actId="478"/>
          <ac:picMkLst>
            <pc:docMk/>
            <pc:sldMk cId="3387554960" sldId="2147472159"/>
            <ac:picMk id="9" creationId="{CFCCE6EE-2976-3D66-0C75-FBBFDF1A7472}"/>
          </ac:picMkLst>
        </pc:picChg>
        <pc:picChg chg="add mod">
          <ac:chgData name="Geoff Kwan" userId="c3a5c4b8-7020-4697-b49e-ebe9f60812c0" providerId="ADAL" clId="{055FC190-C552-45F4-8C0F-67C4F25DCEDE}" dt="2024-09-12T07:13:32.195" v="11875" actId="14100"/>
          <ac:picMkLst>
            <pc:docMk/>
            <pc:sldMk cId="3387554960" sldId="2147472159"/>
            <ac:picMk id="1026" creationId="{46CF36CE-FC46-644A-3FB7-1774D5233924}"/>
          </ac:picMkLst>
        </pc:picChg>
        <pc:extLst>
          <p:ext xmlns:p="http://schemas.openxmlformats.org/presentationml/2006/main" uri="{D6D511B9-2390-475A-947B-AFAB55BFBCF1}">
            <pc226:cmChg xmlns:pc226="http://schemas.microsoft.com/office/powerpoint/2022/06/main/command" chg="del mod">
              <pc226:chgData name="Geoff Kwan" userId="c3a5c4b8-7020-4697-b49e-ebe9f60812c0" providerId="ADAL" clId="{055FC190-C552-45F4-8C0F-67C4F25DCEDE}" dt="2024-09-12T07:05:02.532" v="11481"/>
              <pc2:cmMkLst xmlns:pc2="http://schemas.microsoft.com/office/powerpoint/2019/9/main/command">
                <pc:docMk/>
                <pc:sldMk cId="3387554960" sldId="2147472159"/>
                <pc2:cmMk id="{F3401149-A367-4BA6-94F6-6A0C53D5F391}"/>
              </pc2:cmMkLst>
            </pc226:cmChg>
          </p:ext>
        </pc:extLst>
      </pc:sldChg>
      <pc:sldChg chg="addSp delSp modSp add del mod setBg">
        <pc:chgData name="Geoff Kwan" userId="c3a5c4b8-7020-4697-b49e-ebe9f60812c0" providerId="ADAL" clId="{055FC190-C552-45F4-8C0F-67C4F25DCEDE}" dt="2024-09-12T07:13:17.333" v="11873" actId="47"/>
        <pc:sldMkLst>
          <pc:docMk/>
          <pc:sldMk cId="3933750980" sldId="2147472160"/>
        </pc:sldMkLst>
        <pc:spChg chg="mod ord">
          <ac:chgData name="Geoff Kwan" userId="c3a5c4b8-7020-4697-b49e-ebe9f60812c0" providerId="ADAL" clId="{055FC190-C552-45F4-8C0F-67C4F25DCEDE}" dt="2024-09-12T07:12:28.436" v="11868" actId="26606"/>
          <ac:spMkLst>
            <pc:docMk/>
            <pc:sldMk cId="3933750980" sldId="2147472160"/>
            <ac:spMk id="4" creationId="{9D48BA7E-B47F-C95F-7272-26F0525EE7F1}"/>
          </ac:spMkLst>
        </pc:spChg>
        <pc:spChg chg="mod">
          <ac:chgData name="Geoff Kwan" userId="c3a5c4b8-7020-4697-b49e-ebe9f60812c0" providerId="ADAL" clId="{055FC190-C552-45F4-8C0F-67C4F25DCEDE}" dt="2024-09-12T07:12:36.130" v="11870" actId="1076"/>
          <ac:spMkLst>
            <pc:docMk/>
            <pc:sldMk cId="3933750980" sldId="2147472160"/>
            <ac:spMk id="5" creationId="{3695637F-9F51-DDA1-5609-5B0542BEB7B5}"/>
          </ac:spMkLst>
        </pc:spChg>
        <pc:spChg chg="mod">
          <ac:chgData name="Geoff Kwan" userId="c3a5c4b8-7020-4697-b49e-ebe9f60812c0" providerId="ADAL" clId="{055FC190-C552-45F4-8C0F-67C4F25DCEDE}" dt="2024-09-12T07:12:28.436" v="11868" actId="26606"/>
          <ac:spMkLst>
            <pc:docMk/>
            <pc:sldMk cId="3933750980" sldId="2147472160"/>
            <ac:spMk id="42" creationId="{2FB39BCC-7BBC-84D0-06F1-A8E77A551D32}"/>
          </ac:spMkLst>
        </pc:spChg>
        <pc:spChg chg="add del">
          <ac:chgData name="Geoff Kwan" userId="c3a5c4b8-7020-4697-b49e-ebe9f60812c0" providerId="ADAL" clId="{055FC190-C552-45F4-8C0F-67C4F25DCEDE}" dt="2024-09-12T07:12:28.436" v="11868" actId="26606"/>
          <ac:spMkLst>
            <pc:docMk/>
            <pc:sldMk cId="3933750980" sldId="2147472160"/>
            <ac:spMk id="1031" creationId="{F13C74B1-5B17-4795-BED0-7140497B445A}"/>
          </ac:spMkLst>
        </pc:spChg>
        <pc:spChg chg="add del">
          <ac:chgData name="Geoff Kwan" userId="c3a5c4b8-7020-4697-b49e-ebe9f60812c0" providerId="ADAL" clId="{055FC190-C552-45F4-8C0F-67C4F25DCEDE}" dt="2024-09-12T07:12:28.436" v="11868" actId="26606"/>
          <ac:spMkLst>
            <pc:docMk/>
            <pc:sldMk cId="3933750980" sldId="2147472160"/>
            <ac:spMk id="1033" creationId="{D4974D33-8DC5-464E-8C6D-BE58F0669C17}"/>
          </ac:spMkLst>
        </pc:spChg>
        <pc:picChg chg="mod">
          <ac:chgData name="Geoff Kwan" userId="c3a5c4b8-7020-4697-b49e-ebe9f60812c0" providerId="ADAL" clId="{055FC190-C552-45F4-8C0F-67C4F25DCEDE}" dt="2024-09-12T07:13:03.345" v="11872" actId="14100"/>
          <ac:picMkLst>
            <pc:docMk/>
            <pc:sldMk cId="3933750980" sldId="2147472160"/>
            <ac:picMk id="1026" creationId="{46CF36CE-FC46-644A-3FB7-1774D5233924}"/>
          </ac:picMkLst>
        </pc:picChg>
        <pc:cxnChg chg="ord">
          <ac:chgData name="Geoff Kwan" userId="c3a5c4b8-7020-4697-b49e-ebe9f60812c0" providerId="ADAL" clId="{055FC190-C552-45F4-8C0F-67C4F25DCEDE}" dt="2024-09-12T07:12:28.436" v="11868" actId="26606"/>
          <ac:cxnSpMkLst>
            <pc:docMk/>
            <pc:sldMk cId="3933750980" sldId="2147472160"/>
            <ac:cxnSpMk id="37" creationId="{E6893554-B44A-D72E-C903-1AC5C7EA68AD}"/>
          </ac:cxnSpMkLst>
        </pc:cxnChg>
      </pc:sldChg>
    </pc:docChg>
  </pc:docChgLst>
  <pc:docChgLst>
    <pc:chgData name="Carla Vijian" userId="0685818c105fcfa6" providerId="LiveId" clId="{300FB2B4-E35D-4A0A-B1E7-7A0DFBD9ED56}"/>
    <pc:docChg chg="undo custSel addSld modSld sldOrd">
      <pc:chgData name="Carla Vijian" userId="0685818c105fcfa6" providerId="LiveId" clId="{300FB2B4-E35D-4A0A-B1E7-7A0DFBD9ED56}" dt="2024-09-18T18:01:17.147" v="329" actId="14100"/>
      <pc:docMkLst>
        <pc:docMk/>
      </pc:docMkLst>
      <pc:sldChg chg="modSp mod">
        <pc:chgData name="Carla Vijian" userId="0685818c105fcfa6" providerId="LiveId" clId="{300FB2B4-E35D-4A0A-B1E7-7A0DFBD9ED56}" dt="2024-09-17T20:11:56.851" v="309" actId="1076"/>
        <pc:sldMkLst>
          <pc:docMk/>
          <pc:sldMk cId="2565662744" sldId="2147472083"/>
        </pc:sldMkLst>
        <pc:spChg chg="mod">
          <ac:chgData name="Carla Vijian" userId="0685818c105fcfa6" providerId="LiveId" clId="{300FB2B4-E35D-4A0A-B1E7-7A0DFBD9ED56}" dt="2024-09-17T20:11:23.365" v="303" actId="1076"/>
          <ac:spMkLst>
            <pc:docMk/>
            <pc:sldMk cId="2565662744" sldId="2147472083"/>
            <ac:spMk id="44" creationId="{AD6A8CCD-FA03-3D96-7ACF-79703B90C483}"/>
          </ac:spMkLst>
        </pc:spChg>
        <pc:spChg chg="mod">
          <ac:chgData name="Carla Vijian" userId="0685818c105fcfa6" providerId="LiveId" clId="{300FB2B4-E35D-4A0A-B1E7-7A0DFBD9ED56}" dt="2024-09-17T20:11:18.960" v="302" actId="14100"/>
          <ac:spMkLst>
            <pc:docMk/>
            <pc:sldMk cId="2565662744" sldId="2147472083"/>
            <ac:spMk id="45" creationId="{5888580A-6762-B834-50B8-7A841E213F81}"/>
          </ac:spMkLst>
        </pc:spChg>
        <pc:spChg chg="mod">
          <ac:chgData name="Carla Vijian" userId="0685818c105fcfa6" providerId="LiveId" clId="{300FB2B4-E35D-4A0A-B1E7-7A0DFBD9ED56}" dt="2024-09-17T20:11:50.896" v="308" actId="1076"/>
          <ac:spMkLst>
            <pc:docMk/>
            <pc:sldMk cId="2565662744" sldId="2147472083"/>
            <ac:spMk id="46" creationId="{3B192316-72FD-7B12-6760-10A2576D5E63}"/>
          </ac:spMkLst>
        </pc:spChg>
        <pc:picChg chg="mod">
          <ac:chgData name="Carla Vijian" userId="0685818c105fcfa6" providerId="LiveId" clId="{300FB2B4-E35D-4A0A-B1E7-7A0DFBD9ED56}" dt="2024-09-17T20:11:04.681" v="301" actId="1076"/>
          <ac:picMkLst>
            <pc:docMk/>
            <pc:sldMk cId="2565662744" sldId="2147472083"/>
            <ac:picMk id="36" creationId="{5C946C91-8C0D-C4BE-9402-CFC60FC8AAE5}"/>
          </ac:picMkLst>
        </pc:picChg>
        <pc:picChg chg="mod">
          <ac:chgData name="Carla Vijian" userId="0685818c105fcfa6" providerId="LiveId" clId="{300FB2B4-E35D-4A0A-B1E7-7A0DFBD9ED56}" dt="2024-09-17T20:11:56.851" v="309" actId="1076"/>
          <ac:picMkLst>
            <pc:docMk/>
            <pc:sldMk cId="2565662744" sldId="2147472083"/>
            <ac:picMk id="48" creationId="{B8DAAED4-E7DC-7132-ADEB-3400373A81AE}"/>
          </ac:picMkLst>
        </pc:picChg>
      </pc:sldChg>
      <pc:sldChg chg="modSp mod">
        <pc:chgData name="Carla Vijian" userId="0685818c105fcfa6" providerId="LiveId" clId="{300FB2B4-E35D-4A0A-B1E7-7A0DFBD9ED56}" dt="2024-09-17T20:12:28.986" v="312" actId="255"/>
        <pc:sldMkLst>
          <pc:docMk/>
          <pc:sldMk cId="4001786081" sldId="2147472135"/>
        </pc:sldMkLst>
        <pc:spChg chg="mod">
          <ac:chgData name="Carla Vijian" userId="0685818c105fcfa6" providerId="LiveId" clId="{300FB2B4-E35D-4A0A-B1E7-7A0DFBD9ED56}" dt="2024-09-17T20:12:28.986" v="312" actId="255"/>
          <ac:spMkLst>
            <pc:docMk/>
            <pc:sldMk cId="4001786081" sldId="2147472135"/>
            <ac:spMk id="4" creationId="{320DA2A3-6D2A-24B2-616C-D869D0760AC1}"/>
          </ac:spMkLst>
        </pc:spChg>
      </pc:sldChg>
      <pc:sldChg chg="ord">
        <pc:chgData name="Carla Vijian" userId="0685818c105fcfa6" providerId="LiveId" clId="{300FB2B4-E35D-4A0A-B1E7-7A0DFBD9ED56}" dt="2024-09-17T18:16:41.455" v="284"/>
        <pc:sldMkLst>
          <pc:docMk/>
          <pc:sldMk cId="1599344115" sldId="2147472136"/>
        </pc:sldMkLst>
      </pc:sldChg>
      <pc:sldChg chg="modSp mod">
        <pc:chgData name="Carla Vijian" userId="0685818c105fcfa6" providerId="LiveId" clId="{300FB2B4-E35D-4A0A-B1E7-7A0DFBD9ED56}" dt="2024-09-17T20:13:52.792" v="328" actId="1076"/>
        <pc:sldMkLst>
          <pc:docMk/>
          <pc:sldMk cId="3754702334" sldId="2147472137"/>
        </pc:sldMkLst>
        <pc:spChg chg="mod">
          <ac:chgData name="Carla Vijian" userId="0685818c105fcfa6" providerId="LiveId" clId="{300FB2B4-E35D-4A0A-B1E7-7A0DFBD9ED56}" dt="2024-09-17T20:12:41.074" v="313" actId="255"/>
          <ac:spMkLst>
            <pc:docMk/>
            <pc:sldMk cId="3754702334" sldId="2147472137"/>
            <ac:spMk id="7" creationId="{BC8D5296-EC7F-062F-8DFD-8DB148D882CE}"/>
          </ac:spMkLst>
        </pc:spChg>
        <pc:spChg chg="mod">
          <ac:chgData name="Carla Vijian" userId="0685818c105fcfa6" providerId="LiveId" clId="{300FB2B4-E35D-4A0A-B1E7-7A0DFBD9ED56}" dt="2024-09-17T20:12:41.074" v="313" actId="255"/>
          <ac:spMkLst>
            <pc:docMk/>
            <pc:sldMk cId="3754702334" sldId="2147472137"/>
            <ac:spMk id="8" creationId="{63F88136-70A1-0BB6-2300-DBA8F86E0F46}"/>
          </ac:spMkLst>
        </pc:spChg>
        <pc:spChg chg="mod">
          <ac:chgData name="Carla Vijian" userId="0685818c105fcfa6" providerId="LiveId" clId="{300FB2B4-E35D-4A0A-B1E7-7A0DFBD9ED56}" dt="2024-09-17T20:12:41.074" v="313" actId="255"/>
          <ac:spMkLst>
            <pc:docMk/>
            <pc:sldMk cId="3754702334" sldId="2147472137"/>
            <ac:spMk id="9" creationId="{4E6E87B2-278B-B523-91BE-E6493EB07E75}"/>
          </ac:spMkLst>
        </pc:spChg>
        <pc:spChg chg="mod">
          <ac:chgData name="Carla Vijian" userId="0685818c105fcfa6" providerId="LiveId" clId="{300FB2B4-E35D-4A0A-B1E7-7A0DFBD9ED56}" dt="2024-09-17T20:12:41.074" v="313" actId="255"/>
          <ac:spMkLst>
            <pc:docMk/>
            <pc:sldMk cId="3754702334" sldId="2147472137"/>
            <ac:spMk id="10" creationId="{F4785671-5B21-108A-A3A6-DAF807FE4796}"/>
          </ac:spMkLst>
        </pc:spChg>
        <pc:spChg chg="mod">
          <ac:chgData name="Carla Vijian" userId="0685818c105fcfa6" providerId="LiveId" clId="{300FB2B4-E35D-4A0A-B1E7-7A0DFBD9ED56}" dt="2024-09-17T20:12:41.074" v="313" actId="255"/>
          <ac:spMkLst>
            <pc:docMk/>
            <pc:sldMk cId="3754702334" sldId="2147472137"/>
            <ac:spMk id="11" creationId="{4F97E700-8732-0F27-ED85-413DC387FC2D}"/>
          </ac:spMkLst>
        </pc:spChg>
        <pc:spChg chg="mod">
          <ac:chgData name="Carla Vijian" userId="0685818c105fcfa6" providerId="LiveId" clId="{300FB2B4-E35D-4A0A-B1E7-7A0DFBD9ED56}" dt="2024-09-17T20:12:41.074" v="313" actId="255"/>
          <ac:spMkLst>
            <pc:docMk/>
            <pc:sldMk cId="3754702334" sldId="2147472137"/>
            <ac:spMk id="12" creationId="{AC1ABF83-FBD4-7820-9C17-ABB4FD6E7CFA}"/>
          </ac:spMkLst>
        </pc:spChg>
        <pc:spChg chg="mod">
          <ac:chgData name="Carla Vijian" userId="0685818c105fcfa6" providerId="LiveId" clId="{300FB2B4-E35D-4A0A-B1E7-7A0DFBD9ED56}" dt="2024-09-17T20:12:41.074" v="313" actId="255"/>
          <ac:spMkLst>
            <pc:docMk/>
            <pc:sldMk cId="3754702334" sldId="2147472137"/>
            <ac:spMk id="13" creationId="{A06AFC7B-3E19-5082-A5BC-1718A1DCDFD1}"/>
          </ac:spMkLst>
        </pc:spChg>
        <pc:spChg chg="mod">
          <ac:chgData name="Carla Vijian" userId="0685818c105fcfa6" providerId="LiveId" clId="{300FB2B4-E35D-4A0A-B1E7-7A0DFBD9ED56}" dt="2024-09-17T20:12:41.074" v="313" actId="255"/>
          <ac:spMkLst>
            <pc:docMk/>
            <pc:sldMk cId="3754702334" sldId="2147472137"/>
            <ac:spMk id="14" creationId="{A26ED29E-9BA8-A330-9238-7A45C04904A6}"/>
          </ac:spMkLst>
        </pc:spChg>
        <pc:spChg chg="mod">
          <ac:chgData name="Carla Vijian" userId="0685818c105fcfa6" providerId="LiveId" clId="{300FB2B4-E35D-4A0A-B1E7-7A0DFBD9ED56}" dt="2024-09-17T20:12:41.074" v="313" actId="255"/>
          <ac:spMkLst>
            <pc:docMk/>
            <pc:sldMk cId="3754702334" sldId="2147472137"/>
            <ac:spMk id="15" creationId="{0E3865D0-5F58-F902-42C9-A0A4A3EB7C29}"/>
          </ac:spMkLst>
        </pc:spChg>
        <pc:spChg chg="mod">
          <ac:chgData name="Carla Vijian" userId="0685818c105fcfa6" providerId="LiveId" clId="{300FB2B4-E35D-4A0A-B1E7-7A0DFBD9ED56}" dt="2024-09-17T20:12:41.074" v="313" actId="255"/>
          <ac:spMkLst>
            <pc:docMk/>
            <pc:sldMk cId="3754702334" sldId="2147472137"/>
            <ac:spMk id="16" creationId="{1EC55938-9828-8A96-7CF1-5F98614CC18A}"/>
          </ac:spMkLst>
        </pc:spChg>
        <pc:spChg chg="mod">
          <ac:chgData name="Carla Vijian" userId="0685818c105fcfa6" providerId="LiveId" clId="{300FB2B4-E35D-4A0A-B1E7-7A0DFBD9ED56}" dt="2024-09-17T20:12:41.074" v="313" actId="255"/>
          <ac:spMkLst>
            <pc:docMk/>
            <pc:sldMk cId="3754702334" sldId="2147472137"/>
            <ac:spMk id="17" creationId="{A68BB5C8-123E-6A28-D382-0F56B3147BC9}"/>
          </ac:spMkLst>
        </pc:spChg>
        <pc:spChg chg="mod">
          <ac:chgData name="Carla Vijian" userId="0685818c105fcfa6" providerId="LiveId" clId="{300FB2B4-E35D-4A0A-B1E7-7A0DFBD9ED56}" dt="2024-09-17T20:12:41.074" v="313" actId="255"/>
          <ac:spMkLst>
            <pc:docMk/>
            <pc:sldMk cId="3754702334" sldId="2147472137"/>
            <ac:spMk id="18" creationId="{AFA5321F-BC49-D4E9-1ED9-737ECA9E4A43}"/>
          </ac:spMkLst>
        </pc:spChg>
        <pc:spChg chg="mod">
          <ac:chgData name="Carla Vijian" userId="0685818c105fcfa6" providerId="LiveId" clId="{300FB2B4-E35D-4A0A-B1E7-7A0DFBD9ED56}" dt="2024-09-17T20:12:41.074" v="313" actId="255"/>
          <ac:spMkLst>
            <pc:docMk/>
            <pc:sldMk cId="3754702334" sldId="2147472137"/>
            <ac:spMk id="19" creationId="{6CCED25C-0B30-6DFE-35DC-67BF629F00CF}"/>
          </ac:spMkLst>
        </pc:spChg>
        <pc:spChg chg="mod">
          <ac:chgData name="Carla Vijian" userId="0685818c105fcfa6" providerId="LiveId" clId="{300FB2B4-E35D-4A0A-B1E7-7A0DFBD9ED56}" dt="2024-09-17T20:12:41.074" v="313" actId="255"/>
          <ac:spMkLst>
            <pc:docMk/>
            <pc:sldMk cId="3754702334" sldId="2147472137"/>
            <ac:spMk id="20" creationId="{A1D01369-5C8F-15D1-8B54-354E2FB6EDD3}"/>
          </ac:spMkLst>
        </pc:spChg>
        <pc:spChg chg="mod">
          <ac:chgData name="Carla Vijian" userId="0685818c105fcfa6" providerId="LiveId" clId="{300FB2B4-E35D-4A0A-B1E7-7A0DFBD9ED56}" dt="2024-09-17T20:12:41.074" v="313" actId="255"/>
          <ac:spMkLst>
            <pc:docMk/>
            <pc:sldMk cId="3754702334" sldId="2147472137"/>
            <ac:spMk id="21" creationId="{61B5BC3D-E20C-C98C-AEBF-14CC5F166289}"/>
          </ac:spMkLst>
        </pc:spChg>
        <pc:spChg chg="mod">
          <ac:chgData name="Carla Vijian" userId="0685818c105fcfa6" providerId="LiveId" clId="{300FB2B4-E35D-4A0A-B1E7-7A0DFBD9ED56}" dt="2024-09-17T20:12:41.074" v="313" actId="255"/>
          <ac:spMkLst>
            <pc:docMk/>
            <pc:sldMk cId="3754702334" sldId="2147472137"/>
            <ac:spMk id="22" creationId="{4093E18E-4D99-A572-AF3F-B467C396925E}"/>
          </ac:spMkLst>
        </pc:spChg>
        <pc:spChg chg="mod">
          <ac:chgData name="Carla Vijian" userId="0685818c105fcfa6" providerId="LiveId" clId="{300FB2B4-E35D-4A0A-B1E7-7A0DFBD9ED56}" dt="2024-09-17T20:12:41.074" v="313" actId="255"/>
          <ac:spMkLst>
            <pc:docMk/>
            <pc:sldMk cId="3754702334" sldId="2147472137"/>
            <ac:spMk id="23" creationId="{E3195D8C-ED30-5E1E-C3A0-B7B3CF6CCB76}"/>
          </ac:spMkLst>
        </pc:spChg>
        <pc:spChg chg="mod">
          <ac:chgData name="Carla Vijian" userId="0685818c105fcfa6" providerId="LiveId" clId="{300FB2B4-E35D-4A0A-B1E7-7A0DFBD9ED56}" dt="2024-09-17T20:12:41.074" v="313" actId="255"/>
          <ac:spMkLst>
            <pc:docMk/>
            <pc:sldMk cId="3754702334" sldId="2147472137"/>
            <ac:spMk id="29" creationId="{8AB44A5E-A028-AD70-9AA0-3BE9609344D3}"/>
          </ac:spMkLst>
        </pc:spChg>
        <pc:spChg chg="mod">
          <ac:chgData name="Carla Vijian" userId="0685818c105fcfa6" providerId="LiveId" clId="{300FB2B4-E35D-4A0A-B1E7-7A0DFBD9ED56}" dt="2024-09-17T20:12:41.074" v="313" actId="255"/>
          <ac:spMkLst>
            <pc:docMk/>
            <pc:sldMk cId="3754702334" sldId="2147472137"/>
            <ac:spMk id="30" creationId="{BCD9090E-6E86-5AB5-EAA7-8394EE815550}"/>
          </ac:spMkLst>
        </pc:spChg>
        <pc:spChg chg="mod">
          <ac:chgData name="Carla Vijian" userId="0685818c105fcfa6" providerId="LiveId" clId="{300FB2B4-E35D-4A0A-B1E7-7A0DFBD9ED56}" dt="2024-09-17T20:12:41.074" v="313" actId="255"/>
          <ac:spMkLst>
            <pc:docMk/>
            <pc:sldMk cId="3754702334" sldId="2147472137"/>
            <ac:spMk id="31" creationId="{D52FE284-33E7-416C-F384-34CFBE300BB8}"/>
          </ac:spMkLst>
        </pc:spChg>
        <pc:spChg chg="mod">
          <ac:chgData name="Carla Vijian" userId="0685818c105fcfa6" providerId="LiveId" clId="{300FB2B4-E35D-4A0A-B1E7-7A0DFBD9ED56}" dt="2024-09-17T20:13:21.056" v="322" actId="14100"/>
          <ac:spMkLst>
            <pc:docMk/>
            <pc:sldMk cId="3754702334" sldId="2147472137"/>
            <ac:spMk id="32" creationId="{50932C24-4987-2E6D-22EB-6AF29B72F989}"/>
          </ac:spMkLst>
        </pc:spChg>
        <pc:spChg chg="mod">
          <ac:chgData name="Carla Vijian" userId="0685818c105fcfa6" providerId="LiveId" clId="{300FB2B4-E35D-4A0A-B1E7-7A0DFBD9ED56}" dt="2024-09-17T20:12:41.074" v="313" actId="255"/>
          <ac:spMkLst>
            <pc:docMk/>
            <pc:sldMk cId="3754702334" sldId="2147472137"/>
            <ac:spMk id="33" creationId="{50D45BB2-B7B2-6BAC-DABA-A91FD00F5E04}"/>
          </ac:spMkLst>
        </pc:spChg>
        <pc:spChg chg="mod">
          <ac:chgData name="Carla Vijian" userId="0685818c105fcfa6" providerId="LiveId" clId="{300FB2B4-E35D-4A0A-B1E7-7A0DFBD9ED56}" dt="2024-09-17T20:13:14.704" v="321" actId="1076"/>
          <ac:spMkLst>
            <pc:docMk/>
            <pc:sldMk cId="3754702334" sldId="2147472137"/>
            <ac:spMk id="34" creationId="{D29E3DCB-9172-0657-8B1F-B4BF3EC4C571}"/>
          </ac:spMkLst>
        </pc:spChg>
        <pc:spChg chg="mod">
          <ac:chgData name="Carla Vijian" userId="0685818c105fcfa6" providerId="LiveId" clId="{300FB2B4-E35D-4A0A-B1E7-7A0DFBD9ED56}" dt="2024-09-17T20:13:46.369" v="327" actId="1076"/>
          <ac:spMkLst>
            <pc:docMk/>
            <pc:sldMk cId="3754702334" sldId="2147472137"/>
            <ac:spMk id="35" creationId="{1108A4C3-C9C7-89B2-F370-4BF6D9484E44}"/>
          </ac:spMkLst>
        </pc:spChg>
        <pc:spChg chg="mod">
          <ac:chgData name="Carla Vijian" userId="0685818c105fcfa6" providerId="LiveId" clId="{300FB2B4-E35D-4A0A-B1E7-7A0DFBD9ED56}" dt="2024-09-17T20:12:59.953" v="316" actId="14100"/>
          <ac:spMkLst>
            <pc:docMk/>
            <pc:sldMk cId="3754702334" sldId="2147472137"/>
            <ac:spMk id="36" creationId="{19F48EBE-4BED-BB62-8D88-E312502A2BAC}"/>
          </ac:spMkLst>
        </pc:spChg>
        <pc:spChg chg="mod">
          <ac:chgData name="Carla Vijian" userId="0685818c105fcfa6" providerId="LiveId" clId="{300FB2B4-E35D-4A0A-B1E7-7A0DFBD9ED56}" dt="2024-09-17T20:13:35.464" v="324" actId="1076"/>
          <ac:spMkLst>
            <pc:docMk/>
            <pc:sldMk cId="3754702334" sldId="2147472137"/>
            <ac:spMk id="37" creationId="{58852771-288F-9F49-6470-4D717ADCD9B0}"/>
          </ac:spMkLst>
        </pc:spChg>
        <pc:spChg chg="mod">
          <ac:chgData name="Carla Vijian" userId="0685818c105fcfa6" providerId="LiveId" clId="{300FB2B4-E35D-4A0A-B1E7-7A0DFBD9ED56}" dt="2024-09-17T20:13:52.792" v="328" actId="1076"/>
          <ac:spMkLst>
            <pc:docMk/>
            <pc:sldMk cId="3754702334" sldId="2147472137"/>
            <ac:spMk id="38" creationId="{98B0E24D-80A6-5988-E250-8B5BDBB37433}"/>
          </ac:spMkLst>
        </pc:spChg>
        <pc:spChg chg="mod">
          <ac:chgData name="Carla Vijian" userId="0685818c105fcfa6" providerId="LiveId" clId="{300FB2B4-E35D-4A0A-B1E7-7A0DFBD9ED56}" dt="2024-09-17T20:12:41.074" v="313" actId="255"/>
          <ac:spMkLst>
            <pc:docMk/>
            <pc:sldMk cId="3754702334" sldId="2147472137"/>
            <ac:spMk id="42" creationId="{3A69183F-71D5-26DE-F41D-93419A8EA334}"/>
          </ac:spMkLst>
        </pc:spChg>
        <pc:spChg chg="mod">
          <ac:chgData name="Carla Vijian" userId="0685818c105fcfa6" providerId="LiveId" clId="{300FB2B4-E35D-4A0A-B1E7-7A0DFBD9ED56}" dt="2024-09-17T20:12:41.074" v="313" actId="255"/>
          <ac:spMkLst>
            <pc:docMk/>
            <pc:sldMk cId="3754702334" sldId="2147472137"/>
            <ac:spMk id="44" creationId="{2841D505-5021-72B3-93D2-E93EFCD2410E}"/>
          </ac:spMkLst>
        </pc:spChg>
        <pc:spChg chg="mod">
          <ac:chgData name="Carla Vijian" userId="0685818c105fcfa6" providerId="LiveId" clId="{300FB2B4-E35D-4A0A-B1E7-7A0DFBD9ED56}" dt="2024-09-17T20:07:16.274" v="298" actId="1076"/>
          <ac:spMkLst>
            <pc:docMk/>
            <pc:sldMk cId="3754702334" sldId="2147472137"/>
            <ac:spMk id="47" creationId="{14E66282-4EB5-226C-053C-2DDAF4ECBC89}"/>
          </ac:spMkLst>
        </pc:spChg>
        <pc:spChg chg="mod">
          <ac:chgData name="Carla Vijian" userId="0685818c105fcfa6" providerId="LiveId" clId="{300FB2B4-E35D-4A0A-B1E7-7A0DFBD9ED56}" dt="2024-09-17T20:06:58.808" v="295" actId="1076"/>
          <ac:spMkLst>
            <pc:docMk/>
            <pc:sldMk cId="3754702334" sldId="2147472137"/>
            <ac:spMk id="49" creationId="{EC2A82A6-A792-A81C-4805-ED0D5B5D8F59}"/>
          </ac:spMkLst>
        </pc:spChg>
        <pc:spChg chg="mod">
          <ac:chgData name="Carla Vijian" userId="0685818c105fcfa6" providerId="LiveId" clId="{300FB2B4-E35D-4A0A-B1E7-7A0DFBD9ED56}" dt="2024-09-17T20:07:09.867" v="297" actId="688"/>
          <ac:spMkLst>
            <pc:docMk/>
            <pc:sldMk cId="3754702334" sldId="2147472137"/>
            <ac:spMk id="51" creationId="{34085670-687A-4133-9FDE-9315189B0A28}"/>
          </ac:spMkLst>
        </pc:spChg>
        <pc:spChg chg="mod">
          <ac:chgData name="Carla Vijian" userId="0685818c105fcfa6" providerId="LiveId" clId="{300FB2B4-E35D-4A0A-B1E7-7A0DFBD9ED56}" dt="2024-09-17T20:06:49.786" v="294" actId="1076"/>
          <ac:spMkLst>
            <pc:docMk/>
            <pc:sldMk cId="3754702334" sldId="2147472137"/>
            <ac:spMk id="53" creationId="{51FDC803-073E-6389-8542-BB8455EDCD79}"/>
          </ac:spMkLst>
        </pc:spChg>
        <pc:spChg chg="mod">
          <ac:chgData name="Carla Vijian" userId="0685818c105fcfa6" providerId="LiveId" clId="{300FB2B4-E35D-4A0A-B1E7-7A0DFBD9ED56}" dt="2024-09-17T20:06:31.774" v="292" actId="1076"/>
          <ac:spMkLst>
            <pc:docMk/>
            <pc:sldMk cId="3754702334" sldId="2147472137"/>
            <ac:spMk id="54" creationId="{B7F71ADD-11C0-525D-C3F2-CA70F7BF2093}"/>
          </ac:spMkLst>
        </pc:spChg>
        <pc:spChg chg="mod">
          <ac:chgData name="Carla Vijian" userId="0685818c105fcfa6" providerId="LiveId" clId="{300FB2B4-E35D-4A0A-B1E7-7A0DFBD9ED56}" dt="2024-09-17T20:06:40.326" v="293" actId="1076"/>
          <ac:spMkLst>
            <pc:docMk/>
            <pc:sldMk cId="3754702334" sldId="2147472137"/>
            <ac:spMk id="55" creationId="{114A5BAC-78D2-5F9C-3AC2-01C9EA334A7B}"/>
          </ac:spMkLst>
        </pc:spChg>
        <pc:grpChg chg="mod">
          <ac:chgData name="Carla Vijian" userId="0685818c105fcfa6" providerId="LiveId" clId="{300FB2B4-E35D-4A0A-B1E7-7A0DFBD9ED56}" dt="2024-09-17T20:13:08.841" v="320" actId="1076"/>
          <ac:grpSpMkLst>
            <pc:docMk/>
            <pc:sldMk cId="3754702334" sldId="2147472137"/>
            <ac:grpSpMk id="5" creationId="{5222F1F4-24D8-8D6E-0061-840C3C0D3000}"/>
          </ac:grpSpMkLst>
        </pc:grpChg>
      </pc:sldChg>
      <pc:sldChg chg="modSp mod">
        <pc:chgData name="Carla Vijian" userId="0685818c105fcfa6" providerId="LiveId" clId="{300FB2B4-E35D-4A0A-B1E7-7A0DFBD9ED56}" dt="2024-09-17T20:10:31.318" v="299" actId="1076"/>
        <pc:sldMkLst>
          <pc:docMk/>
          <pc:sldMk cId="3235355166" sldId="2147472145"/>
        </pc:sldMkLst>
        <pc:spChg chg="mod">
          <ac:chgData name="Carla Vijian" userId="0685818c105fcfa6" providerId="LiveId" clId="{300FB2B4-E35D-4A0A-B1E7-7A0DFBD9ED56}" dt="2024-09-17T20:10:31.318" v="299" actId="1076"/>
          <ac:spMkLst>
            <pc:docMk/>
            <pc:sldMk cId="3235355166" sldId="2147472145"/>
            <ac:spMk id="8" creationId="{32AAAE35-8CEF-97FA-3F07-BAD4937D47FD}"/>
          </ac:spMkLst>
        </pc:spChg>
      </pc:sldChg>
      <pc:sldChg chg="modSp mod">
        <pc:chgData name="Carla Vijian" userId="0685818c105fcfa6" providerId="LiveId" clId="{300FB2B4-E35D-4A0A-B1E7-7A0DFBD9ED56}" dt="2024-09-18T18:01:17.147" v="329" actId="14100"/>
        <pc:sldMkLst>
          <pc:docMk/>
          <pc:sldMk cId="2128934817" sldId="2147472149"/>
        </pc:sldMkLst>
        <pc:picChg chg="mod">
          <ac:chgData name="Carla Vijian" userId="0685818c105fcfa6" providerId="LiveId" clId="{300FB2B4-E35D-4A0A-B1E7-7A0DFBD9ED56}" dt="2024-09-18T18:01:17.147" v="329" actId="14100"/>
          <ac:picMkLst>
            <pc:docMk/>
            <pc:sldMk cId="2128934817" sldId="2147472149"/>
            <ac:picMk id="232" creationId="{933D9F5C-100E-C2F3-BE6A-F2D434ABF443}"/>
          </ac:picMkLst>
        </pc:picChg>
      </pc:sldChg>
      <pc:sldChg chg="modSp mod">
        <pc:chgData name="Carla Vijian" userId="0685818c105fcfa6" providerId="LiveId" clId="{300FB2B4-E35D-4A0A-B1E7-7A0DFBD9ED56}" dt="2024-09-17T18:19:50.693" v="286" actId="20577"/>
        <pc:sldMkLst>
          <pc:docMk/>
          <pc:sldMk cId="3313992685" sldId="2147472150"/>
        </pc:sldMkLst>
        <pc:spChg chg="mod">
          <ac:chgData name="Carla Vijian" userId="0685818c105fcfa6" providerId="LiveId" clId="{300FB2B4-E35D-4A0A-B1E7-7A0DFBD9ED56}" dt="2024-09-17T18:19:50.693" v="286" actId="20577"/>
          <ac:spMkLst>
            <pc:docMk/>
            <pc:sldMk cId="3313992685" sldId="2147472150"/>
            <ac:spMk id="7" creationId="{F798DB24-3CA4-5111-26C9-26EE0B74E898}"/>
          </ac:spMkLst>
        </pc:spChg>
      </pc:sldChg>
      <pc:sldChg chg="delCm">
        <pc:chgData name="Carla Vijian" userId="0685818c105fcfa6" providerId="LiveId" clId="{300FB2B4-E35D-4A0A-B1E7-7A0DFBD9ED56}" dt="2024-09-16T16:45:37.905" v="0"/>
        <pc:sldMkLst>
          <pc:docMk/>
          <pc:sldMk cId="2434152200" sldId="2147472157"/>
        </pc:sldMkLst>
        <pc:extLst>
          <p:ext xmlns:p="http://schemas.openxmlformats.org/presentationml/2006/main" uri="{D6D511B9-2390-475A-947B-AFAB55BFBCF1}">
            <pc226:cmChg xmlns:pc226="http://schemas.microsoft.com/office/powerpoint/2022/06/main/command" chg="del">
              <pc226:chgData name="Carla Vijian" userId="0685818c105fcfa6" providerId="LiveId" clId="{300FB2B4-E35D-4A0A-B1E7-7A0DFBD9ED56}" dt="2024-09-16T16:45:37.905" v="0"/>
              <pc2:cmMkLst xmlns:pc2="http://schemas.microsoft.com/office/powerpoint/2019/9/main/command">
                <pc:docMk/>
                <pc:sldMk cId="2434152200" sldId="2147472157"/>
                <pc2:cmMk id="{DE301810-CD0B-436A-9FB7-25C4D92FA87F}"/>
              </pc2:cmMkLst>
            </pc226:cmChg>
          </p:ext>
        </pc:extLst>
      </pc:sldChg>
      <pc:sldChg chg="modSp mod delCm">
        <pc:chgData name="Carla Vijian" userId="0685818c105fcfa6" providerId="LiveId" clId="{300FB2B4-E35D-4A0A-B1E7-7A0DFBD9ED56}" dt="2024-09-16T17:06:25.952" v="38" actId="6549"/>
        <pc:sldMkLst>
          <pc:docMk/>
          <pc:sldMk cId="744009269" sldId="2147472158"/>
        </pc:sldMkLst>
        <pc:spChg chg="mod">
          <ac:chgData name="Carla Vijian" userId="0685818c105fcfa6" providerId="LiveId" clId="{300FB2B4-E35D-4A0A-B1E7-7A0DFBD9ED56}" dt="2024-09-16T17:06:25.952" v="38" actId="6549"/>
          <ac:spMkLst>
            <pc:docMk/>
            <pc:sldMk cId="744009269" sldId="2147472158"/>
            <ac:spMk id="9" creationId="{638176D4-455B-5692-970E-501C35E8E590}"/>
          </ac:spMkLst>
        </pc:spChg>
        <pc:extLst>
          <p:ext xmlns:p="http://schemas.openxmlformats.org/presentationml/2006/main" uri="{D6D511B9-2390-475A-947B-AFAB55BFBCF1}">
            <pc226:cmChg xmlns:pc226="http://schemas.microsoft.com/office/powerpoint/2022/06/main/command" chg="del">
              <pc226:chgData name="Carla Vijian" userId="0685818c105fcfa6" providerId="LiveId" clId="{300FB2B4-E35D-4A0A-B1E7-7A0DFBD9ED56}" dt="2024-09-16T17:05:24.059" v="1"/>
              <pc2:cmMkLst xmlns:pc2="http://schemas.microsoft.com/office/powerpoint/2019/9/main/command">
                <pc:docMk/>
                <pc:sldMk cId="744009269" sldId="2147472158"/>
                <pc2:cmMk id="{2618DA85-A490-4D9F-8E22-9A2F5EDD57D7}"/>
              </pc2:cmMkLst>
            </pc226:cmChg>
          </p:ext>
        </pc:extLst>
      </pc:sldChg>
      <pc:sldChg chg="modSp">
        <pc:chgData name="Carla Vijian" userId="0685818c105fcfa6" providerId="LiveId" clId="{300FB2B4-E35D-4A0A-B1E7-7A0DFBD9ED56}" dt="2024-09-16T18:01:13.928" v="175" actId="123"/>
        <pc:sldMkLst>
          <pc:docMk/>
          <pc:sldMk cId="2860626617" sldId="2147472166"/>
        </pc:sldMkLst>
        <pc:graphicFrameChg chg="mod">
          <ac:chgData name="Carla Vijian" userId="0685818c105fcfa6" providerId="LiveId" clId="{300FB2B4-E35D-4A0A-B1E7-7A0DFBD9ED56}" dt="2024-09-16T18:01:13.928" v="175" actId="123"/>
          <ac:graphicFrameMkLst>
            <pc:docMk/>
            <pc:sldMk cId="2860626617" sldId="2147472166"/>
            <ac:graphicFrameMk id="4" creationId="{B6378F3C-1B0A-3736-3F52-2CFBA6303683}"/>
          </ac:graphicFrameMkLst>
        </pc:graphicFrameChg>
      </pc:sldChg>
      <pc:sldChg chg="modSp mod">
        <pc:chgData name="Carla Vijian" userId="0685818c105fcfa6" providerId="LiveId" clId="{300FB2B4-E35D-4A0A-B1E7-7A0DFBD9ED56}" dt="2024-09-17T18:16:28.038" v="281" actId="20577"/>
        <pc:sldMkLst>
          <pc:docMk/>
          <pc:sldMk cId="3356845055" sldId="2147472167"/>
        </pc:sldMkLst>
        <pc:graphicFrameChg chg="mod">
          <ac:chgData name="Carla Vijian" userId="0685818c105fcfa6" providerId="LiveId" clId="{300FB2B4-E35D-4A0A-B1E7-7A0DFBD9ED56}" dt="2024-09-17T18:16:28.038" v="281" actId="20577"/>
          <ac:graphicFrameMkLst>
            <pc:docMk/>
            <pc:sldMk cId="3356845055" sldId="2147472167"/>
            <ac:graphicFrameMk id="4" creationId="{B6378F3C-1B0A-3736-3F52-2CFBA6303683}"/>
          </ac:graphicFrameMkLst>
        </pc:graphicFrameChg>
      </pc:sldChg>
      <pc:sldChg chg="add">
        <pc:chgData name="Carla Vijian" userId="0685818c105fcfa6" providerId="LiveId" clId="{300FB2B4-E35D-4A0A-B1E7-7A0DFBD9ED56}" dt="2024-09-17T18:16:36.667" v="282" actId="2890"/>
        <pc:sldMkLst>
          <pc:docMk/>
          <pc:sldMk cId="266470094" sldId="2147472168"/>
        </pc:sldMkLst>
      </pc:sldChg>
    </pc:docChg>
  </pc:docChgLst>
</pc:chgInfo>
</file>

<file path=ppt/diagrams/_rels/data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svg"/><Relationship Id="rId1" Type="http://schemas.openxmlformats.org/officeDocument/2006/relationships/image" Target="../media/image51.png"/><Relationship Id="rId6" Type="http://schemas.openxmlformats.org/officeDocument/2006/relationships/image" Target="../media/image56.svg"/><Relationship Id="rId5" Type="http://schemas.openxmlformats.org/officeDocument/2006/relationships/image" Target="../media/image55.png"/><Relationship Id="rId4" Type="http://schemas.openxmlformats.org/officeDocument/2006/relationships/image" Target="../media/image54.svg"/></Relationships>
</file>

<file path=ppt/diagrams/_rels/data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svg"/><Relationship Id="rId1" Type="http://schemas.openxmlformats.org/officeDocument/2006/relationships/image" Target="../media/image57.png"/><Relationship Id="rId4" Type="http://schemas.openxmlformats.org/officeDocument/2006/relationships/image" Target="../media/image60.svg"/></Relationships>
</file>

<file path=ppt/diagrams/_rels/data4.xml.rels><?xml version="1.0" encoding="UTF-8" standalone="yes"?>
<Relationships xmlns="http://schemas.openxmlformats.org/package/2006/relationships"><Relationship Id="rId8" Type="http://schemas.openxmlformats.org/officeDocument/2006/relationships/image" Target="../media/image71.svg"/><Relationship Id="rId13" Type="http://schemas.openxmlformats.org/officeDocument/2006/relationships/image" Target="../media/image55.png"/><Relationship Id="rId3" Type="http://schemas.openxmlformats.org/officeDocument/2006/relationships/image" Target="../media/image57.png"/><Relationship Id="rId7" Type="http://schemas.openxmlformats.org/officeDocument/2006/relationships/image" Target="../media/image70.png"/><Relationship Id="rId12" Type="http://schemas.openxmlformats.org/officeDocument/2006/relationships/image" Target="../media/image74.svg"/><Relationship Id="rId2" Type="http://schemas.openxmlformats.org/officeDocument/2006/relationships/image" Target="../media/image66.svg"/><Relationship Id="rId16" Type="http://schemas.openxmlformats.org/officeDocument/2006/relationships/image" Target="../media/image77.svg"/><Relationship Id="rId1" Type="http://schemas.openxmlformats.org/officeDocument/2006/relationships/image" Target="../media/image65.png"/><Relationship Id="rId6" Type="http://schemas.openxmlformats.org/officeDocument/2006/relationships/image" Target="../media/image69.svg"/><Relationship Id="rId11" Type="http://schemas.openxmlformats.org/officeDocument/2006/relationships/image" Target="../media/image53.png"/><Relationship Id="rId5" Type="http://schemas.openxmlformats.org/officeDocument/2006/relationships/image" Target="../media/image68.png"/><Relationship Id="rId15" Type="http://schemas.openxmlformats.org/officeDocument/2006/relationships/image" Target="../media/image76.png"/><Relationship Id="rId10" Type="http://schemas.openxmlformats.org/officeDocument/2006/relationships/image" Target="../media/image73.svg"/><Relationship Id="rId4" Type="http://schemas.openxmlformats.org/officeDocument/2006/relationships/image" Target="../media/image67.svg"/><Relationship Id="rId9" Type="http://schemas.openxmlformats.org/officeDocument/2006/relationships/image" Target="../media/image72.png"/><Relationship Id="rId14" Type="http://schemas.openxmlformats.org/officeDocument/2006/relationships/image" Target="../media/image75.svg"/></Relationships>
</file>

<file path=ppt/diagrams/_rels/drawing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svg"/><Relationship Id="rId1" Type="http://schemas.openxmlformats.org/officeDocument/2006/relationships/image" Target="../media/image51.png"/><Relationship Id="rId6" Type="http://schemas.openxmlformats.org/officeDocument/2006/relationships/image" Target="../media/image56.svg"/><Relationship Id="rId5" Type="http://schemas.openxmlformats.org/officeDocument/2006/relationships/image" Target="../media/image55.png"/><Relationship Id="rId4" Type="http://schemas.openxmlformats.org/officeDocument/2006/relationships/image" Target="../media/image54.svg"/></Relationships>
</file>

<file path=ppt/diagrams/_rels/drawing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svg"/><Relationship Id="rId1" Type="http://schemas.openxmlformats.org/officeDocument/2006/relationships/image" Target="../media/image57.png"/><Relationship Id="rId4" Type="http://schemas.openxmlformats.org/officeDocument/2006/relationships/image" Target="../media/image60.svg"/></Relationships>
</file>

<file path=ppt/diagrams/_rels/drawing4.xml.rels><?xml version="1.0" encoding="UTF-8" standalone="yes"?>
<Relationships xmlns="http://schemas.openxmlformats.org/package/2006/relationships"><Relationship Id="rId8" Type="http://schemas.openxmlformats.org/officeDocument/2006/relationships/image" Target="../media/image71.svg"/><Relationship Id="rId13" Type="http://schemas.openxmlformats.org/officeDocument/2006/relationships/image" Target="../media/image55.png"/><Relationship Id="rId3" Type="http://schemas.openxmlformats.org/officeDocument/2006/relationships/image" Target="../media/image57.png"/><Relationship Id="rId7" Type="http://schemas.openxmlformats.org/officeDocument/2006/relationships/image" Target="../media/image70.png"/><Relationship Id="rId12" Type="http://schemas.openxmlformats.org/officeDocument/2006/relationships/image" Target="../media/image74.svg"/><Relationship Id="rId2" Type="http://schemas.openxmlformats.org/officeDocument/2006/relationships/image" Target="../media/image66.svg"/><Relationship Id="rId16" Type="http://schemas.openxmlformats.org/officeDocument/2006/relationships/image" Target="../media/image77.svg"/><Relationship Id="rId1" Type="http://schemas.openxmlformats.org/officeDocument/2006/relationships/image" Target="../media/image65.png"/><Relationship Id="rId6" Type="http://schemas.openxmlformats.org/officeDocument/2006/relationships/image" Target="../media/image69.svg"/><Relationship Id="rId11" Type="http://schemas.openxmlformats.org/officeDocument/2006/relationships/image" Target="../media/image53.png"/><Relationship Id="rId5" Type="http://schemas.openxmlformats.org/officeDocument/2006/relationships/image" Target="../media/image68.png"/><Relationship Id="rId15" Type="http://schemas.openxmlformats.org/officeDocument/2006/relationships/image" Target="../media/image76.png"/><Relationship Id="rId10" Type="http://schemas.openxmlformats.org/officeDocument/2006/relationships/image" Target="../media/image73.svg"/><Relationship Id="rId4" Type="http://schemas.openxmlformats.org/officeDocument/2006/relationships/image" Target="../media/image67.svg"/><Relationship Id="rId9" Type="http://schemas.openxmlformats.org/officeDocument/2006/relationships/image" Target="../media/image72.png"/><Relationship Id="rId14" Type="http://schemas.openxmlformats.org/officeDocument/2006/relationships/image" Target="../media/image75.svg"/></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BDD45FA-0E20-4AB6-96EC-3BC431FE9050}" type="doc">
      <dgm:prSet loTypeId="urn:microsoft.com/office/officeart/2005/8/layout/vList2" loCatId="list" qsTypeId="urn:microsoft.com/office/officeart/2005/8/quickstyle/simple5" qsCatId="simple" csTypeId="urn:microsoft.com/office/officeart/2005/8/colors/accent0_2" csCatId="mainScheme" phldr="1"/>
      <dgm:spPr/>
      <dgm:t>
        <a:bodyPr/>
        <a:lstStyle/>
        <a:p>
          <a:endParaRPr lang="en-US"/>
        </a:p>
      </dgm:t>
    </dgm:pt>
    <dgm:pt modelId="{58EE1655-F377-4C4D-9CCF-F31F2E76D1D1}">
      <dgm:prSet custT="1"/>
      <dgm:spPr/>
      <dgm:t>
        <a:bodyPr/>
        <a:lstStyle/>
        <a:p>
          <a:r>
            <a:rPr lang="en-US" sz="2400" dirty="0">
              <a:solidFill>
                <a:schemeClr val="accent6">
                  <a:lumMod val="75000"/>
                </a:schemeClr>
              </a:solidFill>
              <a:latin typeface="Arial" panose="020B0604020202020204" pitchFamily="34" charset="0"/>
              <a:cs typeface="Arial" panose="020B0604020202020204" pitchFamily="34" charset="0"/>
            </a:rPr>
            <a:t>Key Themes from Outreaches</a:t>
          </a:r>
        </a:p>
      </dgm:t>
    </dgm:pt>
    <dgm:pt modelId="{07AC242F-A36D-4B30-AE2A-923FB88BD899}" type="parTrans" cxnId="{A47A8C0A-DE1C-48EC-A0AA-6D96E3B8631F}">
      <dgm:prSet/>
      <dgm:spPr/>
      <dgm:t>
        <a:bodyPr/>
        <a:lstStyle/>
        <a:p>
          <a:endParaRPr lang="en-US" sz="2400" dirty="0">
            <a:solidFill>
              <a:schemeClr val="accent6">
                <a:lumMod val="75000"/>
              </a:schemeClr>
            </a:solidFill>
            <a:latin typeface="Arial" panose="020B0604020202020204" pitchFamily="34" charset="0"/>
            <a:cs typeface="Arial" panose="020B0604020202020204" pitchFamily="34" charset="0"/>
          </a:endParaRPr>
        </a:p>
      </dgm:t>
    </dgm:pt>
    <dgm:pt modelId="{B1EE6223-4E64-428B-A901-F4B0314F1AEC}" type="sibTrans" cxnId="{A47A8C0A-DE1C-48EC-A0AA-6D96E3B8631F}">
      <dgm:prSet/>
      <dgm:spPr/>
      <dgm:t>
        <a:bodyPr/>
        <a:lstStyle/>
        <a:p>
          <a:endParaRPr lang="en-US" sz="2400" dirty="0">
            <a:solidFill>
              <a:schemeClr val="accent6">
                <a:lumMod val="75000"/>
              </a:schemeClr>
            </a:solidFill>
            <a:latin typeface="Arial" panose="020B0604020202020204" pitchFamily="34" charset="0"/>
            <a:cs typeface="Arial" panose="020B0604020202020204" pitchFamily="34" charset="0"/>
          </a:endParaRPr>
        </a:p>
      </dgm:t>
    </dgm:pt>
    <dgm:pt modelId="{17D2A205-3391-4679-B4DE-C9EA239A8684}">
      <dgm:prSet custT="1"/>
      <dgm:spPr/>
      <dgm:t>
        <a:bodyPr/>
        <a:lstStyle/>
        <a:p>
          <a:endParaRPr lang="en-US" sz="2400" dirty="0">
            <a:solidFill>
              <a:schemeClr val="accent6">
                <a:lumMod val="75000"/>
              </a:schemeClr>
            </a:solidFill>
            <a:latin typeface="Arial" panose="020B0604020202020204" pitchFamily="34" charset="0"/>
            <a:cs typeface="Arial" panose="020B0604020202020204" pitchFamily="34" charset="0"/>
          </a:endParaRPr>
        </a:p>
      </dgm:t>
    </dgm:pt>
    <dgm:pt modelId="{600A46DC-88C3-4103-9FD0-46A3C67731D5}" type="parTrans" cxnId="{28E94868-8C86-474B-8636-EAE40D598D26}">
      <dgm:prSet/>
      <dgm:spPr/>
      <dgm:t>
        <a:bodyPr/>
        <a:lstStyle/>
        <a:p>
          <a:endParaRPr lang="en-US" sz="2400" dirty="0">
            <a:solidFill>
              <a:schemeClr val="accent6">
                <a:lumMod val="75000"/>
              </a:schemeClr>
            </a:solidFill>
            <a:latin typeface="Arial" panose="020B0604020202020204" pitchFamily="34" charset="0"/>
            <a:cs typeface="Arial" panose="020B0604020202020204" pitchFamily="34" charset="0"/>
          </a:endParaRPr>
        </a:p>
      </dgm:t>
    </dgm:pt>
    <dgm:pt modelId="{10EE365A-8379-4A3E-A9C9-4D5858DE149B}" type="sibTrans" cxnId="{28E94868-8C86-474B-8636-EAE40D598D26}">
      <dgm:prSet/>
      <dgm:spPr/>
      <dgm:t>
        <a:bodyPr/>
        <a:lstStyle/>
        <a:p>
          <a:endParaRPr lang="en-US" sz="2400" dirty="0">
            <a:solidFill>
              <a:schemeClr val="accent6">
                <a:lumMod val="75000"/>
              </a:schemeClr>
            </a:solidFill>
            <a:latin typeface="Arial" panose="020B0604020202020204" pitchFamily="34" charset="0"/>
            <a:cs typeface="Arial" panose="020B0604020202020204" pitchFamily="34" charset="0"/>
          </a:endParaRPr>
        </a:p>
      </dgm:t>
    </dgm:pt>
    <dgm:pt modelId="{94EA153C-2655-45D8-8508-B2E860CD5045}">
      <dgm:prSet custT="1"/>
      <dgm:spPr/>
      <dgm:t>
        <a:bodyPr/>
        <a:lstStyle/>
        <a:p>
          <a:r>
            <a:rPr lang="en-US" sz="2400" dirty="0">
              <a:solidFill>
                <a:schemeClr val="accent6">
                  <a:lumMod val="75000"/>
                </a:schemeClr>
              </a:solidFill>
              <a:latin typeface="Arial" panose="020B0604020202020204" pitchFamily="34" charset="0"/>
              <a:cs typeface="Arial" panose="020B0604020202020204" pitchFamily="34" charset="0"/>
            </a:rPr>
            <a:t>Working Group Preliminary Views</a:t>
          </a:r>
        </a:p>
      </dgm:t>
    </dgm:pt>
    <dgm:pt modelId="{59FDAE7B-1061-4ED8-8515-B840BD056D2A}" type="parTrans" cxnId="{F9C3A31A-B360-4BA8-9194-AAE9C52390A0}">
      <dgm:prSet/>
      <dgm:spPr/>
      <dgm:t>
        <a:bodyPr/>
        <a:lstStyle/>
        <a:p>
          <a:endParaRPr lang="en-US" sz="2400" dirty="0">
            <a:solidFill>
              <a:schemeClr val="accent6">
                <a:lumMod val="75000"/>
              </a:schemeClr>
            </a:solidFill>
            <a:latin typeface="Arial" panose="020B0604020202020204" pitchFamily="34" charset="0"/>
            <a:cs typeface="Arial" panose="020B0604020202020204" pitchFamily="34" charset="0"/>
          </a:endParaRPr>
        </a:p>
      </dgm:t>
    </dgm:pt>
    <dgm:pt modelId="{9946B5E4-F0A8-406D-80F4-9F2DCBE13D93}" type="sibTrans" cxnId="{F9C3A31A-B360-4BA8-9194-AAE9C52390A0}">
      <dgm:prSet/>
      <dgm:spPr/>
      <dgm:t>
        <a:bodyPr/>
        <a:lstStyle/>
        <a:p>
          <a:endParaRPr lang="en-US" sz="2400" dirty="0">
            <a:solidFill>
              <a:schemeClr val="accent6">
                <a:lumMod val="75000"/>
              </a:schemeClr>
            </a:solidFill>
            <a:latin typeface="Arial" panose="020B0604020202020204" pitchFamily="34" charset="0"/>
            <a:cs typeface="Arial" panose="020B0604020202020204" pitchFamily="34" charset="0"/>
          </a:endParaRPr>
        </a:p>
      </dgm:t>
    </dgm:pt>
    <dgm:pt modelId="{B5D3CC1B-269A-482E-AA99-E09789D142A8}">
      <dgm:prSet custT="1"/>
      <dgm:spPr/>
      <dgm:t>
        <a:bodyPr/>
        <a:lstStyle/>
        <a:p>
          <a:r>
            <a:rPr lang="en-US" sz="2400" dirty="0">
              <a:solidFill>
                <a:schemeClr val="accent6">
                  <a:lumMod val="75000"/>
                </a:schemeClr>
              </a:solidFill>
              <a:latin typeface="Arial" panose="020B0604020202020204" pitchFamily="34" charset="0"/>
              <a:cs typeface="Arial" panose="020B0604020202020204" pitchFamily="34" charset="0"/>
            </a:rPr>
            <a:t>Q3 Outreaches</a:t>
          </a:r>
        </a:p>
      </dgm:t>
    </dgm:pt>
    <dgm:pt modelId="{978FD188-DABF-4085-9ED9-FB818B2B879F}" type="parTrans" cxnId="{17F026EC-EDCC-4643-B6C0-4F66A884ADB2}">
      <dgm:prSet/>
      <dgm:spPr/>
      <dgm:t>
        <a:bodyPr/>
        <a:lstStyle/>
        <a:p>
          <a:endParaRPr lang="en-US"/>
        </a:p>
      </dgm:t>
    </dgm:pt>
    <dgm:pt modelId="{23969938-4632-49BD-8469-8C493950C77E}" type="sibTrans" cxnId="{17F026EC-EDCC-4643-B6C0-4F66A884ADB2}">
      <dgm:prSet/>
      <dgm:spPr/>
      <dgm:t>
        <a:bodyPr/>
        <a:lstStyle/>
        <a:p>
          <a:endParaRPr lang="en-US"/>
        </a:p>
      </dgm:t>
    </dgm:pt>
    <dgm:pt modelId="{8AB447D1-CDCB-49FB-AD65-B1316B8EAE56}">
      <dgm:prSet custT="1"/>
      <dgm:spPr/>
      <dgm:t>
        <a:bodyPr/>
        <a:lstStyle/>
        <a:p>
          <a:r>
            <a:rPr lang="en-US" sz="2400" dirty="0">
              <a:solidFill>
                <a:schemeClr val="accent6">
                  <a:lumMod val="75000"/>
                </a:schemeClr>
              </a:solidFill>
              <a:latin typeface="Arial" panose="020B0604020202020204" pitchFamily="34" charset="0"/>
              <a:cs typeface="Arial" panose="020B0604020202020204" pitchFamily="34" charset="0"/>
            </a:rPr>
            <a:t>June 2024 Meeting Recap</a:t>
          </a:r>
        </a:p>
      </dgm:t>
    </dgm:pt>
    <dgm:pt modelId="{087FAA05-4644-4285-BB3F-A2B115DC27D0}" type="sibTrans" cxnId="{AB653ED4-CDC3-4E24-AB31-40B651FC1CA6}">
      <dgm:prSet/>
      <dgm:spPr/>
      <dgm:t>
        <a:bodyPr/>
        <a:lstStyle/>
        <a:p>
          <a:endParaRPr lang="en-US"/>
        </a:p>
      </dgm:t>
    </dgm:pt>
    <dgm:pt modelId="{305AC00A-3F2B-4FCF-A3A7-FE0B0813C41C}" type="parTrans" cxnId="{AB653ED4-CDC3-4E24-AB31-40B651FC1CA6}">
      <dgm:prSet/>
      <dgm:spPr/>
      <dgm:t>
        <a:bodyPr/>
        <a:lstStyle/>
        <a:p>
          <a:endParaRPr lang="en-US"/>
        </a:p>
      </dgm:t>
    </dgm:pt>
    <dgm:pt modelId="{F93DC909-1376-40B7-9B58-8F58567979E0}">
      <dgm:prSet custT="1"/>
      <dgm:spPr/>
      <dgm:t>
        <a:bodyPr/>
        <a:lstStyle/>
        <a:p>
          <a:r>
            <a:rPr lang="en-US" sz="2400" dirty="0">
              <a:solidFill>
                <a:schemeClr val="accent6">
                  <a:lumMod val="75000"/>
                </a:schemeClr>
              </a:solidFill>
              <a:latin typeface="Arial" panose="020B0604020202020204" pitchFamily="34" charset="0"/>
              <a:cs typeface="Arial" panose="020B0604020202020204" pitchFamily="34" charset="0"/>
            </a:rPr>
            <a:t>Next Steps</a:t>
          </a:r>
        </a:p>
      </dgm:t>
    </dgm:pt>
    <dgm:pt modelId="{E39B4AED-D66A-41BD-AD12-6974363ED8FC}" type="parTrans" cxnId="{3EF8D92E-FBAA-4373-A84D-FA8C17FD9319}">
      <dgm:prSet/>
      <dgm:spPr/>
      <dgm:t>
        <a:bodyPr/>
        <a:lstStyle/>
        <a:p>
          <a:endParaRPr lang="en-US"/>
        </a:p>
      </dgm:t>
    </dgm:pt>
    <dgm:pt modelId="{5DFAFC54-A3E3-4B63-98B0-CC997EC48159}" type="sibTrans" cxnId="{3EF8D92E-FBAA-4373-A84D-FA8C17FD9319}">
      <dgm:prSet/>
      <dgm:spPr/>
      <dgm:t>
        <a:bodyPr/>
        <a:lstStyle/>
        <a:p>
          <a:endParaRPr lang="en-US"/>
        </a:p>
      </dgm:t>
    </dgm:pt>
    <dgm:pt modelId="{59C599A9-F48E-4A9E-A09D-D485CA2D90B0}">
      <dgm:prSet custT="1"/>
      <dgm:spPr/>
      <dgm:t>
        <a:bodyPr/>
        <a:lstStyle/>
        <a:p>
          <a:r>
            <a:rPr lang="en-US" sz="2400" dirty="0">
              <a:solidFill>
                <a:schemeClr val="accent6">
                  <a:lumMod val="75000"/>
                </a:schemeClr>
              </a:solidFill>
              <a:latin typeface="Arial" panose="020B0604020202020204" pitchFamily="34" charset="0"/>
              <a:cs typeface="Arial" panose="020B0604020202020204" pitchFamily="34" charset="0"/>
            </a:rPr>
            <a:t>Working Group Recommendations </a:t>
          </a:r>
        </a:p>
      </dgm:t>
    </dgm:pt>
    <dgm:pt modelId="{2D722C9F-9E72-4E34-AAF6-14F8694F43FB}" type="parTrans" cxnId="{A69C8467-3FD0-41D5-8B8A-5975C25DB6AE}">
      <dgm:prSet/>
      <dgm:spPr/>
      <dgm:t>
        <a:bodyPr/>
        <a:lstStyle/>
        <a:p>
          <a:endParaRPr lang="en-US"/>
        </a:p>
      </dgm:t>
    </dgm:pt>
    <dgm:pt modelId="{321B1D8E-27EF-4C92-807E-C1BEF7997335}" type="sibTrans" cxnId="{A69C8467-3FD0-41D5-8B8A-5975C25DB6AE}">
      <dgm:prSet/>
      <dgm:spPr/>
      <dgm:t>
        <a:bodyPr/>
        <a:lstStyle/>
        <a:p>
          <a:endParaRPr lang="en-US"/>
        </a:p>
      </dgm:t>
    </dgm:pt>
    <dgm:pt modelId="{C55A97C5-16DA-4EDA-A75E-04748E3089E7}" type="pres">
      <dgm:prSet presAssocID="{2BDD45FA-0E20-4AB6-96EC-3BC431FE9050}" presName="linear" presStyleCnt="0">
        <dgm:presLayoutVars>
          <dgm:animLvl val="lvl"/>
          <dgm:resizeHandles val="exact"/>
        </dgm:presLayoutVars>
      </dgm:prSet>
      <dgm:spPr/>
    </dgm:pt>
    <dgm:pt modelId="{2FA7FFD0-41C5-4895-AB21-A286495A2454}" type="pres">
      <dgm:prSet presAssocID="{8AB447D1-CDCB-49FB-AD65-B1316B8EAE56}" presName="parentText" presStyleLbl="node1" presStyleIdx="0" presStyleCnt="6" custLinFactY="37336" custLinFactNeighborX="350" custLinFactNeighborY="100000">
        <dgm:presLayoutVars>
          <dgm:chMax val="0"/>
          <dgm:bulletEnabled val="1"/>
        </dgm:presLayoutVars>
      </dgm:prSet>
      <dgm:spPr/>
    </dgm:pt>
    <dgm:pt modelId="{A7C9A772-85D6-4B7A-B50C-6FCC8FEA3E5D}" type="pres">
      <dgm:prSet presAssocID="{087FAA05-4644-4285-BB3F-A2B115DC27D0}" presName="spacer" presStyleCnt="0"/>
      <dgm:spPr/>
    </dgm:pt>
    <dgm:pt modelId="{28E3638A-3FBD-4039-904F-D72B05772A80}" type="pres">
      <dgm:prSet presAssocID="{B5D3CC1B-269A-482E-AA99-E09789D142A8}" presName="parentText" presStyleLbl="node1" presStyleIdx="1" presStyleCnt="6" custLinFactY="42923" custLinFactNeighborY="100000">
        <dgm:presLayoutVars>
          <dgm:chMax val="0"/>
          <dgm:bulletEnabled val="1"/>
        </dgm:presLayoutVars>
      </dgm:prSet>
      <dgm:spPr/>
    </dgm:pt>
    <dgm:pt modelId="{C4B7696A-81C3-459A-AE56-1E8CFF894711}" type="pres">
      <dgm:prSet presAssocID="{23969938-4632-49BD-8469-8C493950C77E}" presName="spacer" presStyleCnt="0"/>
      <dgm:spPr/>
    </dgm:pt>
    <dgm:pt modelId="{662912B4-A72E-4F47-9A9E-8021E744DABD}" type="pres">
      <dgm:prSet presAssocID="{58EE1655-F377-4C4D-9CCF-F31F2E76D1D1}" presName="parentText" presStyleLbl="node1" presStyleIdx="2" presStyleCnt="6" custLinFactNeighborY="82364">
        <dgm:presLayoutVars>
          <dgm:chMax val="0"/>
          <dgm:bulletEnabled val="1"/>
        </dgm:presLayoutVars>
      </dgm:prSet>
      <dgm:spPr/>
    </dgm:pt>
    <dgm:pt modelId="{2F197FFF-79B2-4057-AE0F-28B32E0687BE}" type="pres">
      <dgm:prSet presAssocID="{58EE1655-F377-4C4D-9CCF-F31F2E76D1D1}" presName="childText" presStyleLbl="revTx" presStyleIdx="0" presStyleCnt="1">
        <dgm:presLayoutVars>
          <dgm:bulletEnabled val="1"/>
        </dgm:presLayoutVars>
      </dgm:prSet>
      <dgm:spPr/>
    </dgm:pt>
    <dgm:pt modelId="{7E5056A9-871E-4FFB-9119-65AC67100FA9}" type="pres">
      <dgm:prSet presAssocID="{94EA153C-2655-45D8-8508-B2E860CD5045}" presName="parentText" presStyleLbl="node1" presStyleIdx="3" presStyleCnt="6">
        <dgm:presLayoutVars>
          <dgm:chMax val="0"/>
          <dgm:bulletEnabled val="1"/>
        </dgm:presLayoutVars>
      </dgm:prSet>
      <dgm:spPr/>
    </dgm:pt>
    <dgm:pt modelId="{376B70E5-C123-4F1F-B21B-20A6422817ED}" type="pres">
      <dgm:prSet presAssocID="{9946B5E4-F0A8-406D-80F4-9F2DCBE13D93}" presName="spacer" presStyleCnt="0"/>
      <dgm:spPr/>
    </dgm:pt>
    <dgm:pt modelId="{56C627F9-968B-4656-BD27-7EE33CC26F57}" type="pres">
      <dgm:prSet presAssocID="{59C599A9-F48E-4A9E-A09D-D485CA2D90B0}" presName="parentText" presStyleLbl="node1" presStyleIdx="4" presStyleCnt="6">
        <dgm:presLayoutVars>
          <dgm:chMax val="0"/>
          <dgm:bulletEnabled val="1"/>
        </dgm:presLayoutVars>
      </dgm:prSet>
      <dgm:spPr/>
    </dgm:pt>
    <dgm:pt modelId="{0F628BDD-741A-4019-AF93-A2058D31DCBE}" type="pres">
      <dgm:prSet presAssocID="{321B1D8E-27EF-4C92-807E-C1BEF7997335}" presName="spacer" presStyleCnt="0"/>
      <dgm:spPr/>
    </dgm:pt>
    <dgm:pt modelId="{BC352222-4BEE-4026-898E-7594E1FC93C9}" type="pres">
      <dgm:prSet presAssocID="{F93DC909-1376-40B7-9B58-8F58567979E0}" presName="parentText" presStyleLbl="node1" presStyleIdx="5" presStyleCnt="6">
        <dgm:presLayoutVars>
          <dgm:chMax val="0"/>
          <dgm:bulletEnabled val="1"/>
        </dgm:presLayoutVars>
      </dgm:prSet>
      <dgm:spPr/>
    </dgm:pt>
  </dgm:ptLst>
  <dgm:cxnLst>
    <dgm:cxn modelId="{A47A8C0A-DE1C-48EC-A0AA-6D96E3B8631F}" srcId="{2BDD45FA-0E20-4AB6-96EC-3BC431FE9050}" destId="{58EE1655-F377-4C4D-9CCF-F31F2E76D1D1}" srcOrd="2" destOrd="0" parTransId="{07AC242F-A36D-4B30-AE2A-923FB88BD899}" sibTransId="{B1EE6223-4E64-428B-A901-F4B0314F1AEC}"/>
    <dgm:cxn modelId="{F9C3A31A-B360-4BA8-9194-AAE9C52390A0}" srcId="{2BDD45FA-0E20-4AB6-96EC-3BC431FE9050}" destId="{94EA153C-2655-45D8-8508-B2E860CD5045}" srcOrd="3" destOrd="0" parTransId="{59FDAE7B-1061-4ED8-8515-B840BD056D2A}" sibTransId="{9946B5E4-F0A8-406D-80F4-9F2DCBE13D93}"/>
    <dgm:cxn modelId="{A32D8924-CDFE-4AED-A572-4986552FA078}" type="presOf" srcId="{17D2A205-3391-4679-B4DE-C9EA239A8684}" destId="{2F197FFF-79B2-4057-AE0F-28B32E0687BE}" srcOrd="0" destOrd="0" presId="urn:microsoft.com/office/officeart/2005/8/layout/vList2"/>
    <dgm:cxn modelId="{E52D472B-35E1-4C4E-A475-CD285404ADC5}" type="presOf" srcId="{8AB447D1-CDCB-49FB-AD65-B1316B8EAE56}" destId="{2FA7FFD0-41C5-4895-AB21-A286495A2454}" srcOrd="0" destOrd="0" presId="urn:microsoft.com/office/officeart/2005/8/layout/vList2"/>
    <dgm:cxn modelId="{3EF8D92E-FBAA-4373-A84D-FA8C17FD9319}" srcId="{2BDD45FA-0E20-4AB6-96EC-3BC431FE9050}" destId="{F93DC909-1376-40B7-9B58-8F58567979E0}" srcOrd="5" destOrd="0" parTransId="{E39B4AED-D66A-41BD-AD12-6974363ED8FC}" sibTransId="{5DFAFC54-A3E3-4B63-98B0-CC997EC48159}"/>
    <dgm:cxn modelId="{F9E47065-1AA2-4502-A595-22A9A4D15E60}" type="presOf" srcId="{B5D3CC1B-269A-482E-AA99-E09789D142A8}" destId="{28E3638A-3FBD-4039-904F-D72B05772A80}" srcOrd="0" destOrd="0" presId="urn:microsoft.com/office/officeart/2005/8/layout/vList2"/>
    <dgm:cxn modelId="{A69C8467-3FD0-41D5-8B8A-5975C25DB6AE}" srcId="{2BDD45FA-0E20-4AB6-96EC-3BC431FE9050}" destId="{59C599A9-F48E-4A9E-A09D-D485CA2D90B0}" srcOrd="4" destOrd="0" parTransId="{2D722C9F-9E72-4E34-AAF6-14F8694F43FB}" sibTransId="{321B1D8E-27EF-4C92-807E-C1BEF7997335}"/>
    <dgm:cxn modelId="{28E94868-8C86-474B-8636-EAE40D598D26}" srcId="{58EE1655-F377-4C4D-9CCF-F31F2E76D1D1}" destId="{17D2A205-3391-4679-B4DE-C9EA239A8684}" srcOrd="0" destOrd="0" parTransId="{600A46DC-88C3-4103-9FD0-46A3C67731D5}" sibTransId="{10EE365A-8379-4A3E-A9C9-4D5858DE149B}"/>
    <dgm:cxn modelId="{BB52A754-CEDC-4198-A545-930F698DFFB3}" type="presOf" srcId="{58EE1655-F377-4C4D-9CCF-F31F2E76D1D1}" destId="{662912B4-A72E-4F47-9A9E-8021E744DABD}" srcOrd="0" destOrd="0" presId="urn:microsoft.com/office/officeart/2005/8/layout/vList2"/>
    <dgm:cxn modelId="{6539C282-D696-4A12-90A5-DF6D9E6CB813}" type="presOf" srcId="{F93DC909-1376-40B7-9B58-8F58567979E0}" destId="{BC352222-4BEE-4026-898E-7594E1FC93C9}" srcOrd="0" destOrd="0" presId="urn:microsoft.com/office/officeart/2005/8/layout/vList2"/>
    <dgm:cxn modelId="{904C15B7-3F99-4790-A3EB-DAFA41BB3563}" type="presOf" srcId="{2BDD45FA-0E20-4AB6-96EC-3BC431FE9050}" destId="{C55A97C5-16DA-4EDA-A75E-04748E3089E7}" srcOrd="0" destOrd="0" presId="urn:microsoft.com/office/officeart/2005/8/layout/vList2"/>
    <dgm:cxn modelId="{F6AC6FB7-4D8F-478C-9ABE-3767A289A7A6}" type="presOf" srcId="{59C599A9-F48E-4A9E-A09D-D485CA2D90B0}" destId="{56C627F9-968B-4656-BD27-7EE33CC26F57}" srcOrd="0" destOrd="0" presId="urn:microsoft.com/office/officeart/2005/8/layout/vList2"/>
    <dgm:cxn modelId="{AB653ED4-CDC3-4E24-AB31-40B651FC1CA6}" srcId="{2BDD45FA-0E20-4AB6-96EC-3BC431FE9050}" destId="{8AB447D1-CDCB-49FB-AD65-B1316B8EAE56}" srcOrd="0" destOrd="0" parTransId="{305AC00A-3F2B-4FCF-A3A7-FE0B0813C41C}" sibTransId="{087FAA05-4644-4285-BB3F-A2B115DC27D0}"/>
    <dgm:cxn modelId="{3E5728EA-B3CF-4608-806E-5B85310A169B}" type="presOf" srcId="{94EA153C-2655-45D8-8508-B2E860CD5045}" destId="{7E5056A9-871E-4FFB-9119-65AC67100FA9}" srcOrd="0" destOrd="0" presId="urn:microsoft.com/office/officeart/2005/8/layout/vList2"/>
    <dgm:cxn modelId="{17F026EC-EDCC-4643-B6C0-4F66A884ADB2}" srcId="{2BDD45FA-0E20-4AB6-96EC-3BC431FE9050}" destId="{B5D3CC1B-269A-482E-AA99-E09789D142A8}" srcOrd="1" destOrd="0" parTransId="{978FD188-DABF-4085-9ED9-FB818B2B879F}" sibTransId="{23969938-4632-49BD-8469-8C493950C77E}"/>
    <dgm:cxn modelId="{D41DF93E-5297-45E4-A986-30C8268FBF7C}" type="presParOf" srcId="{C55A97C5-16DA-4EDA-A75E-04748E3089E7}" destId="{2FA7FFD0-41C5-4895-AB21-A286495A2454}" srcOrd="0" destOrd="0" presId="urn:microsoft.com/office/officeart/2005/8/layout/vList2"/>
    <dgm:cxn modelId="{6A3B3FB8-7051-451E-BFD8-EC112222C9B1}" type="presParOf" srcId="{C55A97C5-16DA-4EDA-A75E-04748E3089E7}" destId="{A7C9A772-85D6-4B7A-B50C-6FCC8FEA3E5D}" srcOrd="1" destOrd="0" presId="urn:microsoft.com/office/officeart/2005/8/layout/vList2"/>
    <dgm:cxn modelId="{E0CB4543-3F56-42F0-99FB-991A927F25F0}" type="presParOf" srcId="{C55A97C5-16DA-4EDA-A75E-04748E3089E7}" destId="{28E3638A-3FBD-4039-904F-D72B05772A80}" srcOrd="2" destOrd="0" presId="urn:microsoft.com/office/officeart/2005/8/layout/vList2"/>
    <dgm:cxn modelId="{A2765AF2-FA2D-4FF0-BCCC-D0AD71F178A8}" type="presParOf" srcId="{C55A97C5-16DA-4EDA-A75E-04748E3089E7}" destId="{C4B7696A-81C3-459A-AE56-1E8CFF894711}" srcOrd="3" destOrd="0" presId="urn:microsoft.com/office/officeart/2005/8/layout/vList2"/>
    <dgm:cxn modelId="{59AA8DA5-21E5-4EFC-B996-6386BC702259}" type="presParOf" srcId="{C55A97C5-16DA-4EDA-A75E-04748E3089E7}" destId="{662912B4-A72E-4F47-9A9E-8021E744DABD}" srcOrd="4" destOrd="0" presId="urn:microsoft.com/office/officeart/2005/8/layout/vList2"/>
    <dgm:cxn modelId="{49EBF1F1-413E-4B43-99AC-022DBC967F03}" type="presParOf" srcId="{C55A97C5-16DA-4EDA-A75E-04748E3089E7}" destId="{2F197FFF-79B2-4057-AE0F-28B32E0687BE}" srcOrd="5" destOrd="0" presId="urn:microsoft.com/office/officeart/2005/8/layout/vList2"/>
    <dgm:cxn modelId="{2FE1D3C2-20EE-4B26-957D-094B95BB44DD}" type="presParOf" srcId="{C55A97C5-16DA-4EDA-A75E-04748E3089E7}" destId="{7E5056A9-871E-4FFB-9119-65AC67100FA9}" srcOrd="6" destOrd="0" presId="urn:microsoft.com/office/officeart/2005/8/layout/vList2"/>
    <dgm:cxn modelId="{4B92D7F4-82C8-4E87-A246-56E3F72BD27D}" type="presParOf" srcId="{C55A97C5-16DA-4EDA-A75E-04748E3089E7}" destId="{376B70E5-C123-4F1F-B21B-20A6422817ED}" srcOrd="7" destOrd="0" presId="urn:microsoft.com/office/officeart/2005/8/layout/vList2"/>
    <dgm:cxn modelId="{6AC7417F-EE93-4586-8365-010DEAD6C4F9}" type="presParOf" srcId="{C55A97C5-16DA-4EDA-A75E-04748E3089E7}" destId="{56C627F9-968B-4656-BD27-7EE33CC26F57}" srcOrd="8" destOrd="0" presId="urn:microsoft.com/office/officeart/2005/8/layout/vList2"/>
    <dgm:cxn modelId="{67757D00-EAFC-4D83-B42B-E80DB780F477}" type="presParOf" srcId="{C55A97C5-16DA-4EDA-A75E-04748E3089E7}" destId="{0F628BDD-741A-4019-AF93-A2058D31DCBE}" srcOrd="9" destOrd="0" presId="urn:microsoft.com/office/officeart/2005/8/layout/vList2"/>
    <dgm:cxn modelId="{32F83360-D7D5-4777-99B7-27BCE17A2814}" type="presParOf" srcId="{C55A97C5-16DA-4EDA-A75E-04748E3089E7}" destId="{BC352222-4BEE-4026-898E-7594E1FC93C9}"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CB0F7B0-F621-4EEE-A92B-EEFA54B71AC3}" type="doc">
      <dgm:prSet loTypeId="urn:microsoft.com/office/officeart/2018/2/layout/IconVerticalSolidList" loCatId="icon" qsTypeId="urn:microsoft.com/office/officeart/2005/8/quickstyle/simple1" qsCatId="simple" csTypeId="urn:microsoft.com/office/officeart/2005/8/colors/accent2_1" csCatId="accent2" phldr="1"/>
      <dgm:spPr/>
      <dgm:t>
        <a:bodyPr/>
        <a:lstStyle/>
        <a:p>
          <a:endParaRPr lang="en-US"/>
        </a:p>
      </dgm:t>
    </dgm:pt>
    <dgm:pt modelId="{DD21588D-181C-411C-8417-BA75EFBDB241}">
      <dgm:prSet custT="1"/>
      <dgm:spPr>
        <a:solidFill>
          <a:schemeClr val="bg1">
            <a:lumMod val="95000"/>
          </a:schemeClr>
        </a:solidFill>
        <a:ln w="76200">
          <a:solidFill>
            <a:schemeClr val="accent6">
              <a:lumMod val="60000"/>
              <a:lumOff val="40000"/>
            </a:schemeClr>
          </a:solidFill>
        </a:ln>
      </dgm:spPr>
      <dgm:t>
        <a:bodyPr/>
        <a:lstStyle/>
        <a:p>
          <a:pPr>
            <a:lnSpc>
              <a:spcPct val="100000"/>
            </a:lnSpc>
          </a:pPr>
          <a:r>
            <a:rPr lang="en-US" sz="2000" b="1" dirty="0">
              <a:latin typeface="+mj-lt"/>
            </a:rPr>
            <a:t>Incentives and rewards that align with ethical behavior</a:t>
          </a:r>
        </a:p>
        <a:p>
          <a:pPr>
            <a:lnSpc>
              <a:spcPct val="100000"/>
            </a:lnSpc>
          </a:pPr>
          <a:r>
            <a:rPr lang="en-US" sz="1500" b="0" dirty="0">
              <a:latin typeface="+mj-lt"/>
            </a:rPr>
            <a:t>- poorly designed incentives lead to unintended consequences </a:t>
          </a:r>
        </a:p>
        <a:p>
          <a:pPr>
            <a:lnSpc>
              <a:spcPct val="100000"/>
            </a:lnSpc>
          </a:pPr>
          <a:r>
            <a:rPr lang="en-US" sz="1500" b="0" dirty="0">
              <a:latin typeface="+mj-lt"/>
            </a:rPr>
            <a:t>- important to align incentives to ethical behavior</a:t>
          </a:r>
        </a:p>
      </dgm:t>
    </dgm:pt>
    <dgm:pt modelId="{194D60AC-92A9-472D-A4AF-619F4A41F510}" type="parTrans" cxnId="{8A97CBA4-BA99-4668-9EF2-4DAA3257AB69}">
      <dgm:prSet/>
      <dgm:spPr/>
      <dgm:t>
        <a:bodyPr/>
        <a:lstStyle/>
        <a:p>
          <a:pPr>
            <a:lnSpc>
              <a:spcPct val="100000"/>
            </a:lnSpc>
          </a:pPr>
          <a:endParaRPr lang="en-US" b="1">
            <a:latin typeface="+mj-lt"/>
          </a:endParaRPr>
        </a:p>
      </dgm:t>
    </dgm:pt>
    <dgm:pt modelId="{7A1ADD8D-6EEC-4393-9193-CBBB77E4F399}" type="sibTrans" cxnId="{8A97CBA4-BA99-4668-9EF2-4DAA3257AB69}">
      <dgm:prSet/>
      <dgm:spPr/>
      <dgm:t>
        <a:bodyPr/>
        <a:lstStyle/>
        <a:p>
          <a:pPr>
            <a:lnSpc>
              <a:spcPct val="100000"/>
            </a:lnSpc>
          </a:pPr>
          <a:endParaRPr lang="en-US" b="1">
            <a:latin typeface="+mj-lt"/>
          </a:endParaRPr>
        </a:p>
      </dgm:t>
    </dgm:pt>
    <dgm:pt modelId="{C6D08D9E-A459-4AFA-9E8A-4BA748090DD6}">
      <dgm:prSet custT="1"/>
      <dgm:spPr>
        <a:solidFill>
          <a:schemeClr val="bg1">
            <a:lumMod val="95000"/>
          </a:schemeClr>
        </a:solidFill>
        <a:ln w="76200">
          <a:solidFill>
            <a:schemeClr val="accent6">
              <a:lumMod val="60000"/>
              <a:lumOff val="40000"/>
            </a:schemeClr>
          </a:solidFill>
        </a:ln>
      </dgm:spPr>
      <dgm:t>
        <a:bodyPr/>
        <a:lstStyle/>
        <a:p>
          <a:pPr algn="l">
            <a:lnSpc>
              <a:spcPct val="100000"/>
            </a:lnSpc>
          </a:pPr>
          <a:r>
            <a:rPr lang="en-US" sz="2000" b="1" dirty="0">
              <a:latin typeface="+mj-lt"/>
            </a:rPr>
            <a:t>Importance of a culture of consultation and challenge</a:t>
          </a:r>
        </a:p>
        <a:p>
          <a:pPr algn="just">
            <a:lnSpc>
              <a:spcPct val="100000"/>
            </a:lnSpc>
          </a:pPr>
          <a:r>
            <a:rPr lang="en-US" sz="1500" b="0" dirty="0">
              <a:latin typeface="+mj-lt"/>
            </a:rPr>
            <a:t>- “speak-up” culture that encourages consultation, challenge and the identification of potentially problematic decisions or practices </a:t>
          </a:r>
        </a:p>
        <a:p>
          <a:pPr algn="just">
            <a:lnSpc>
              <a:spcPct val="100000"/>
            </a:lnSpc>
          </a:pPr>
          <a:r>
            <a:rPr lang="en-US" sz="1500" b="0" dirty="0">
              <a:latin typeface="+mj-lt"/>
            </a:rPr>
            <a:t>- beyond traditional whistleblowing programs or speak-up mechanisms to voice concerns about ethical or other behavioral issues</a:t>
          </a:r>
          <a:endParaRPr lang="en-US" sz="1500" b="1" dirty="0">
            <a:latin typeface="+mj-lt"/>
          </a:endParaRPr>
        </a:p>
      </dgm:t>
    </dgm:pt>
    <dgm:pt modelId="{470B6B39-A910-41B5-B84F-3C6271F5C114}" type="parTrans" cxnId="{10E92D6D-7AC0-458D-967A-9F781B4CABD3}">
      <dgm:prSet/>
      <dgm:spPr/>
      <dgm:t>
        <a:bodyPr/>
        <a:lstStyle/>
        <a:p>
          <a:pPr>
            <a:lnSpc>
              <a:spcPct val="100000"/>
            </a:lnSpc>
          </a:pPr>
          <a:endParaRPr lang="en-US" b="1">
            <a:latin typeface="+mj-lt"/>
          </a:endParaRPr>
        </a:p>
      </dgm:t>
    </dgm:pt>
    <dgm:pt modelId="{93CF1EB5-EF31-4276-92E5-277ECC33E591}" type="sibTrans" cxnId="{10E92D6D-7AC0-458D-967A-9F781B4CABD3}">
      <dgm:prSet/>
      <dgm:spPr/>
      <dgm:t>
        <a:bodyPr/>
        <a:lstStyle/>
        <a:p>
          <a:pPr>
            <a:lnSpc>
              <a:spcPct val="100000"/>
            </a:lnSpc>
          </a:pPr>
          <a:endParaRPr lang="en-US" b="1">
            <a:latin typeface="+mj-lt"/>
          </a:endParaRPr>
        </a:p>
      </dgm:t>
    </dgm:pt>
    <dgm:pt modelId="{CE08FC6B-ABBF-4CC4-84DF-15DAEDE70805}">
      <dgm:prSet custT="1"/>
      <dgm:spPr>
        <a:solidFill>
          <a:schemeClr val="bg1">
            <a:lumMod val="95000"/>
          </a:schemeClr>
        </a:solidFill>
        <a:ln w="76200">
          <a:solidFill>
            <a:schemeClr val="accent6">
              <a:lumMod val="60000"/>
              <a:lumOff val="40000"/>
            </a:schemeClr>
          </a:solidFill>
        </a:ln>
      </dgm:spPr>
      <dgm:t>
        <a:bodyPr/>
        <a:lstStyle/>
        <a:p>
          <a:pPr algn="l">
            <a:lnSpc>
              <a:spcPct val="100000"/>
            </a:lnSpc>
          </a:pPr>
          <a:r>
            <a:rPr lang="en-US" sz="2000" b="1" dirty="0">
              <a:latin typeface="+mj-lt"/>
            </a:rPr>
            <a:t>Continuous education and training</a:t>
          </a:r>
        </a:p>
        <a:p>
          <a:pPr algn="just">
            <a:lnSpc>
              <a:spcPct val="100000"/>
            </a:lnSpc>
          </a:pPr>
          <a:r>
            <a:rPr lang="en-US" sz="1500" b="0" dirty="0">
              <a:latin typeface="+mj-lt"/>
            </a:rPr>
            <a:t>- continuous education and training in ethics and quality management are essential for maintaining a high level of compliance with professional standards</a:t>
          </a:r>
        </a:p>
        <a:p>
          <a:pPr algn="just">
            <a:lnSpc>
              <a:spcPct val="100000"/>
            </a:lnSpc>
          </a:pPr>
          <a:r>
            <a:rPr lang="en-US" sz="1500" b="0" dirty="0">
              <a:latin typeface="+mj-lt"/>
            </a:rPr>
            <a:t>- currently there exists a challenge for some multidisciplinary firms to ensure that non-PAs adhere to the same ethical standards as PAs </a:t>
          </a:r>
          <a:endParaRPr lang="en-US" sz="1500" b="1" dirty="0">
            <a:latin typeface="+mj-lt"/>
          </a:endParaRPr>
        </a:p>
      </dgm:t>
    </dgm:pt>
    <dgm:pt modelId="{B6DD83B4-58D8-4A5C-AAA9-55CEB7736431}" type="parTrans" cxnId="{9B619F2B-F769-4D0A-A9E7-8D43CD60B1A1}">
      <dgm:prSet/>
      <dgm:spPr/>
      <dgm:t>
        <a:bodyPr/>
        <a:lstStyle/>
        <a:p>
          <a:pPr>
            <a:lnSpc>
              <a:spcPct val="100000"/>
            </a:lnSpc>
          </a:pPr>
          <a:endParaRPr lang="en-US" b="1">
            <a:latin typeface="+mj-lt"/>
          </a:endParaRPr>
        </a:p>
      </dgm:t>
    </dgm:pt>
    <dgm:pt modelId="{EFEA3C8E-EED7-46CC-83DA-7536451C95B4}" type="sibTrans" cxnId="{9B619F2B-F769-4D0A-A9E7-8D43CD60B1A1}">
      <dgm:prSet/>
      <dgm:spPr/>
      <dgm:t>
        <a:bodyPr/>
        <a:lstStyle/>
        <a:p>
          <a:pPr>
            <a:lnSpc>
              <a:spcPct val="100000"/>
            </a:lnSpc>
          </a:pPr>
          <a:endParaRPr lang="en-US" b="1">
            <a:latin typeface="+mj-lt"/>
          </a:endParaRPr>
        </a:p>
      </dgm:t>
    </dgm:pt>
    <dgm:pt modelId="{1A6BB3DD-F5E5-44F9-B01C-A87E29CCFCE9}" type="pres">
      <dgm:prSet presAssocID="{2CB0F7B0-F621-4EEE-A92B-EEFA54B71AC3}" presName="root" presStyleCnt="0">
        <dgm:presLayoutVars>
          <dgm:dir/>
          <dgm:resizeHandles val="exact"/>
        </dgm:presLayoutVars>
      </dgm:prSet>
      <dgm:spPr/>
    </dgm:pt>
    <dgm:pt modelId="{C31CFFB6-65B8-4254-8D1C-B3B71D074E31}" type="pres">
      <dgm:prSet presAssocID="{DD21588D-181C-411C-8417-BA75EFBDB241}" presName="compNode" presStyleCnt="0"/>
      <dgm:spPr/>
    </dgm:pt>
    <dgm:pt modelId="{9FB3B436-F6AB-43B6-ACFC-F1CDE775F1EC}" type="pres">
      <dgm:prSet presAssocID="{DD21588D-181C-411C-8417-BA75EFBDB241}" presName="bgRect" presStyleLbl="bgShp" presStyleIdx="0" presStyleCnt="3"/>
      <dgm:spPr/>
    </dgm:pt>
    <dgm:pt modelId="{D9B5FA1D-3ACD-4F4A-971F-65DE6F09551D}" type="pres">
      <dgm:prSet presAssocID="{DD21588D-181C-411C-8417-BA75EFBDB241}"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Dollar"/>
        </a:ext>
      </dgm:extLst>
    </dgm:pt>
    <dgm:pt modelId="{2345CF24-05DD-4B94-9200-80A64CE8DC54}" type="pres">
      <dgm:prSet presAssocID="{DD21588D-181C-411C-8417-BA75EFBDB241}" presName="spaceRect" presStyleCnt="0"/>
      <dgm:spPr/>
    </dgm:pt>
    <dgm:pt modelId="{BF998DF6-8C44-427F-95F5-7C821B2B0289}" type="pres">
      <dgm:prSet presAssocID="{DD21588D-181C-411C-8417-BA75EFBDB241}" presName="parTx" presStyleLbl="revTx" presStyleIdx="0" presStyleCnt="3">
        <dgm:presLayoutVars>
          <dgm:chMax val="0"/>
          <dgm:chPref val="0"/>
        </dgm:presLayoutVars>
      </dgm:prSet>
      <dgm:spPr/>
    </dgm:pt>
    <dgm:pt modelId="{2F9C696B-5368-4B32-BE14-D8572EDEA164}" type="pres">
      <dgm:prSet presAssocID="{7A1ADD8D-6EEC-4393-9193-CBBB77E4F399}" presName="sibTrans" presStyleCnt="0"/>
      <dgm:spPr/>
    </dgm:pt>
    <dgm:pt modelId="{77FE738A-9164-42CB-BA72-A369988C0B3E}" type="pres">
      <dgm:prSet presAssocID="{C6D08D9E-A459-4AFA-9E8A-4BA748090DD6}" presName="compNode" presStyleCnt="0"/>
      <dgm:spPr/>
    </dgm:pt>
    <dgm:pt modelId="{5FE8977A-A6AF-44BB-BA04-F4C3823238E4}" type="pres">
      <dgm:prSet presAssocID="{C6D08D9E-A459-4AFA-9E8A-4BA748090DD6}" presName="bgRect" presStyleLbl="bgShp" presStyleIdx="1" presStyleCnt="3"/>
      <dgm:spPr/>
    </dgm:pt>
    <dgm:pt modelId="{55E22551-6C2D-4BE3-A14B-B53E9BF06111}" type="pres">
      <dgm:prSet presAssocID="{C6D08D9E-A459-4AFA-9E8A-4BA748090DD6}"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Meeting"/>
        </a:ext>
      </dgm:extLst>
    </dgm:pt>
    <dgm:pt modelId="{6D4EC9A0-D42D-46A6-9BB1-CD53DC427B4B}" type="pres">
      <dgm:prSet presAssocID="{C6D08D9E-A459-4AFA-9E8A-4BA748090DD6}" presName="spaceRect" presStyleCnt="0"/>
      <dgm:spPr/>
    </dgm:pt>
    <dgm:pt modelId="{5C31DD6B-A08C-483F-AA84-B97F9DBB4B75}" type="pres">
      <dgm:prSet presAssocID="{C6D08D9E-A459-4AFA-9E8A-4BA748090DD6}" presName="parTx" presStyleLbl="revTx" presStyleIdx="1" presStyleCnt="3">
        <dgm:presLayoutVars>
          <dgm:chMax val="0"/>
          <dgm:chPref val="0"/>
        </dgm:presLayoutVars>
      </dgm:prSet>
      <dgm:spPr/>
    </dgm:pt>
    <dgm:pt modelId="{8021C9BF-8ACA-4778-8CA3-F1A2B0619A15}" type="pres">
      <dgm:prSet presAssocID="{93CF1EB5-EF31-4276-92E5-277ECC33E591}" presName="sibTrans" presStyleCnt="0"/>
      <dgm:spPr/>
    </dgm:pt>
    <dgm:pt modelId="{420664DA-D532-4803-8FDE-FE4D0D6EF8E5}" type="pres">
      <dgm:prSet presAssocID="{CE08FC6B-ABBF-4CC4-84DF-15DAEDE70805}" presName="compNode" presStyleCnt="0"/>
      <dgm:spPr/>
    </dgm:pt>
    <dgm:pt modelId="{E5BCF877-14A7-4F13-B0A8-505A60948F3F}" type="pres">
      <dgm:prSet presAssocID="{CE08FC6B-ABBF-4CC4-84DF-15DAEDE70805}" presName="bgRect" presStyleLbl="bgShp" presStyleIdx="2" presStyleCnt="3"/>
      <dgm:spPr/>
    </dgm:pt>
    <dgm:pt modelId="{C32FF9BA-7129-48B6-9ED1-F39931C182A7}" type="pres">
      <dgm:prSet presAssocID="{CE08FC6B-ABBF-4CC4-84DF-15DAEDE70805}"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Books"/>
        </a:ext>
      </dgm:extLst>
    </dgm:pt>
    <dgm:pt modelId="{4FAAB4D4-5A01-419E-82C8-615C5047A094}" type="pres">
      <dgm:prSet presAssocID="{CE08FC6B-ABBF-4CC4-84DF-15DAEDE70805}" presName="spaceRect" presStyleCnt="0"/>
      <dgm:spPr/>
    </dgm:pt>
    <dgm:pt modelId="{2E503DC0-7D53-4BA2-9D54-8CF9734D0831}" type="pres">
      <dgm:prSet presAssocID="{CE08FC6B-ABBF-4CC4-84DF-15DAEDE70805}" presName="parTx" presStyleLbl="revTx" presStyleIdx="2" presStyleCnt="3">
        <dgm:presLayoutVars>
          <dgm:chMax val="0"/>
          <dgm:chPref val="0"/>
        </dgm:presLayoutVars>
      </dgm:prSet>
      <dgm:spPr/>
    </dgm:pt>
  </dgm:ptLst>
  <dgm:cxnLst>
    <dgm:cxn modelId="{DC503C1D-61E9-4DE8-8C4D-47EAB9CE4D87}" type="presOf" srcId="{2CB0F7B0-F621-4EEE-A92B-EEFA54B71AC3}" destId="{1A6BB3DD-F5E5-44F9-B01C-A87E29CCFCE9}" srcOrd="0" destOrd="0" presId="urn:microsoft.com/office/officeart/2018/2/layout/IconVerticalSolidList"/>
    <dgm:cxn modelId="{B1150129-EAF6-4346-B4BA-897F28D6C254}" type="presOf" srcId="{CE08FC6B-ABBF-4CC4-84DF-15DAEDE70805}" destId="{2E503DC0-7D53-4BA2-9D54-8CF9734D0831}" srcOrd="0" destOrd="0" presId="urn:microsoft.com/office/officeart/2018/2/layout/IconVerticalSolidList"/>
    <dgm:cxn modelId="{9B619F2B-F769-4D0A-A9E7-8D43CD60B1A1}" srcId="{2CB0F7B0-F621-4EEE-A92B-EEFA54B71AC3}" destId="{CE08FC6B-ABBF-4CC4-84DF-15DAEDE70805}" srcOrd="2" destOrd="0" parTransId="{B6DD83B4-58D8-4A5C-AAA9-55CEB7736431}" sibTransId="{EFEA3C8E-EED7-46CC-83DA-7536451C95B4}"/>
    <dgm:cxn modelId="{45A46163-E1AA-44DD-B20E-9BF7334BFFAE}" type="presOf" srcId="{DD21588D-181C-411C-8417-BA75EFBDB241}" destId="{BF998DF6-8C44-427F-95F5-7C821B2B0289}" srcOrd="0" destOrd="0" presId="urn:microsoft.com/office/officeart/2018/2/layout/IconVerticalSolidList"/>
    <dgm:cxn modelId="{10E92D6D-7AC0-458D-967A-9F781B4CABD3}" srcId="{2CB0F7B0-F621-4EEE-A92B-EEFA54B71AC3}" destId="{C6D08D9E-A459-4AFA-9E8A-4BA748090DD6}" srcOrd="1" destOrd="0" parTransId="{470B6B39-A910-41B5-B84F-3C6271F5C114}" sibTransId="{93CF1EB5-EF31-4276-92E5-277ECC33E591}"/>
    <dgm:cxn modelId="{8A97CBA4-BA99-4668-9EF2-4DAA3257AB69}" srcId="{2CB0F7B0-F621-4EEE-A92B-EEFA54B71AC3}" destId="{DD21588D-181C-411C-8417-BA75EFBDB241}" srcOrd="0" destOrd="0" parTransId="{194D60AC-92A9-472D-A4AF-619F4A41F510}" sibTransId="{7A1ADD8D-6EEC-4393-9193-CBBB77E4F399}"/>
    <dgm:cxn modelId="{EE91EDFB-15FF-44E4-B593-E44542853011}" type="presOf" srcId="{C6D08D9E-A459-4AFA-9E8A-4BA748090DD6}" destId="{5C31DD6B-A08C-483F-AA84-B97F9DBB4B75}" srcOrd="0" destOrd="0" presId="urn:microsoft.com/office/officeart/2018/2/layout/IconVerticalSolidList"/>
    <dgm:cxn modelId="{4A9EA770-4EBF-409A-942A-E8790D4D86FE}" type="presParOf" srcId="{1A6BB3DD-F5E5-44F9-B01C-A87E29CCFCE9}" destId="{C31CFFB6-65B8-4254-8D1C-B3B71D074E31}" srcOrd="0" destOrd="0" presId="urn:microsoft.com/office/officeart/2018/2/layout/IconVerticalSolidList"/>
    <dgm:cxn modelId="{DE175EFC-D161-4FA1-BFC5-D470D7D172FB}" type="presParOf" srcId="{C31CFFB6-65B8-4254-8D1C-B3B71D074E31}" destId="{9FB3B436-F6AB-43B6-ACFC-F1CDE775F1EC}" srcOrd="0" destOrd="0" presId="urn:microsoft.com/office/officeart/2018/2/layout/IconVerticalSolidList"/>
    <dgm:cxn modelId="{34DF290B-C916-4BDE-B597-5123C84CBE15}" type="presParOf" srcId="{C31CFFB6-65B8-4254-8D1C-B3B71D074E31}" destId="{D9B5FA1D-3ACD-4F4A-971F-65DE6F09551D}" srcOrd="1" destOrd="0" presId="urn:microsoft.com/office/officeart/2018/2/layout/IconVerticalSolidList"/>
    <dgm:cxn modelId="{F103DF03-E526-485C-8B93-ADBC0F157FAA}" type="presParOf" srcId="{C31CFFB6-65B8-4254-8D1C-B3B71D074E31}" destId="{2345CF24-05DD-4B94-9200-80A64CE8DC54}" srcOrd="2" destOrd="0" presId="urn:microsoft.com/office/officeart/2018/2/layout/IconVerticalSolidList"/>
    <dgm:cxn modelId="{D9D12815-5DDC-4757-B7AF-BAF59776B9A4}" type="presParOf" srcId="{C31CFFB6-65B8-4254-8D1C-B3B71D074E31}" destId="{BF998DF6-8C44-427F-95F5-7C821B2B0289}" srcOrd="3" destOrd="0" presId="urn:microsoft.com/office/officeart/2018/2/layout/IconVerticalSolidList"/>
    <dgm:cxn modelId="{CEA09BCB-BCCA-4739-82BC-5A8ACA491542}" type="presParOf" srcId="{1A6BB3DD-F5E5-44F9-B01C-A87E29CCFCE9}" destId="{2F9C696B-5368-4B32-BE14-D8572EDEA164}" srcOrd="1" destOrd="0" presId="urn:microsoft.com/office/officeart/2018/2/layout/IconVerticalSolidList"/>
    <dgm:cxn modelId="{6CD78F2F-C6E0-4E28-BB40-82A49A8DC6D8}" type="presParOf" srcId="{1A6BB3DD-F5E5-44F9-B01C-A87E29CCFCE9}" destId="{77FE738A-9164-42CB-BA72-A369988C0B3E}" srcOrd="2" destOrd="0" presId="urn:microsoft.com/office/officeart/2018/2/layout/IconVerticalSolidList"/>
    <dgm:cxn modelId="{08067DFA-C4ED-45F9-84B7-5891E0A93C53}" type="presParOf" srcId="{77FE738A-9164-42CB-BA72-A369988C0B3E}" destId="{5FE8977A-A6AF-44BB-BA04-F4C3823238E4}" srcOrd="0" destOrd="0" presId="urn:microsoft.com/office/officeart/2018/2/layout/IconVerticalSolidList"/>
    <dgm:cxn modelId="{D77AF97E-865F-4E47-975F-0C47B537AD7A}" type="presParOf" srcId="{77FE738A-9164-42CB-BA72-A369988C0B3E}" destId="{55E22551-6C2D-4BE3-A14B-B53E9BF06111}" srcOrd="1" destOrd="0" presId="urn:microsoft.com/office/officeart/2018/2/layout/IconVerticalSolidList"/>
    <dgm:cxn modelId="{87056AD1-F41B-4A7F-A0E8-30D9569B1444}" type="presParOf" srcId="{77FE738A-9164-42CB-BA72-A369988C0B3E}" destId="{6D4EC9A0-D42D-46A6-9BB1-CD53DC427B4B}" srcOrd="2" destOrd="0" presId="urn:microsoft.com/office/officeart/2018/2/layout/IconVerticalSolidList"/>
    <dgm:cxn modelId="{289432E2-FF64-4799-B6EC-0F4E4FD80D11}" type="presParOf" srcId="{77FE738A-9164-42CB-BA72-A369988C0B3E}" destId="{5C31DD6B-A08C-483F-AA84-B97F9DBB4B75}" srcOrd="3" destOrd="0" presId="urn:microsoft.com/office/officeart/2018/2/layout/IconVerticalSolidList"/>
    <dgm:cxn modelId="{C598D2CA-979A-49AF-A627-50B7B29FFFAE}" type="presParOf" srcId="{1A6BB3DD-F5E5-44F9-B01C-A87E29CCFCE9}" destId="{8021C9BF-8ACA-4778-8CA3-F1A2B0619A15}" srcOrd="3" destOrd="0" presId="urn:microsoft.com/office/officeart/2018/2/layout/IconVerticalSolidList"/>
    <dgm:cxn modelId="{61F3B034-469C-408C-8638-0EF463D7F552}" type="presParOf" srcId="{1A6BB3DD-F5E5-44F9-B01C-A87E29CCFCE9}" destId="{420664DA-D532-4803-8FDE-FE4D0D6EF8E5}" srcOrd="4" destOrd="0" presId="urn:microsoft.com/office/officeart/2018/2/layout/IconVerticalSolidList"/>
    <dgm:cxn modelId="{FDE5A527-979E-4987-9AAB-39381C62E20A}" type="presParOf" srcId="{420664DA-D532-4803-8FDE-FE4D0D6EF8E5}" destId="{E5BCF877-14A7-4F13-B0A8-505A60948F3F}" srcOrd="0" destOrd="0" presId="urn:microsoft.com/office/officeart/2018/2/layout/IconVerticalSolidList"/>
    <dgm:cxn modelId="{9A1235BE-AA1F-41F8-9C78-FB0AB35CEDB8}" type="presParOf" srcId="{420664DA-D532-4803-8FDE-FE4D0D6EF8E5}" destId="{C32FF9BA-7129-48B6-9ED1-F39931C182A7}" srcOrd="1" destOrd="0" presId="urn:microsoft.com/office/officeart/2018/2/layout/IconVerticalSolidList"/>
    <dgm:cxn modelId="{09776DBA-762D-4D8A-849A-9332B0AE6265}" type="presParOf" srcId="{420664DA-D532-4803-8FDE-FE4D0D6EF8E5}" destId="{4FAAB4D4-5A01-419E-82C8-615C5047A094}" srcOrd="2" destOrd="0" presId="urn:microsoft.com/office/officeart/2018/2/layout/IconVerticalSolidList"/>
    <dgm:cxn modelId="{7830AB0B-136F-49B4-B779-598EC70E72CA}" type="presParOf" srcId="{420664DA-D532-4803-8FDE-FE4D0D6EF8E5}" destId="{2E503DC0-7D53-4BA2-9D54-8CF9734D0831}" srcOrd="3" destOrd="0" presId="urn:microsoft.com/office/officeart/2018/2/layout/IconVerticalSolidList"/>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CB0F7B0-F621-4EEE-A92B-EEFA54B71AC3}" type="doc">
      <dgm:prSet loTypeId="urn:microsoft.com/office/officeart/2018/2/layout/IconVerticalSolidList" loCatId="icon" qsTypeId="urn:microsoft.com/office/officeart/2005/8/quickstyle/simple1" qsCatId="simple" csTypeId="urn:microsoft.com/office/officeart/2005/8/colors/accent2_1" csCatId="accent2" phldr="1"/>
      <dgm:spPr/>
      <dgm:t>
        <a:bodyPr/>
        <a:lstStyle/>
        <a:p>
          <a:endParaRPr lang="en-US"/>
        </a:p>
      </dgm:t>
    </dgm:pt>
    <dgm:pt modelId="{272290D0-C751-4FE7-9ACE-60DD0178D5E7}">
      <dgm:prSet custT="1"/>
      <dgm:spPr>
        <a:solidFill>
          <a:schemeClr val="bg1">
            <a:lumMod val="95000"/>
          </a:schemeClr>
        </a:solidFill>
        <a:ln w="76200">
          <a:solidFill>
            <a:schemeClr val="accent6">
              <a:lumMod val="60000"/>
              <a:lumOff val="40000"/>
            </a:schemeClr>
          </a:solidFill>
        </a:ln>
      </dgm:spPr>
      <dgm:t>
        <a:bodyPr/>
        <a:lstStyle/>
        <a:p>
          <a:pPr algn="l">
            <a:lnSpc>
              <a:spcPct val="100000"/>
            </a:lnSpc>
          </a:pPr>
          <a:r>
            <a:rPr lang="en-US" sz="2000" b="1" dirty="0">
              <a:latin typeface="+mj-lt"/>
            </a:rPr>
            <a:t>Transparency about the firm’s ethical performance</a:t>
          </a:r>
        </a:p>
        <a:p>
          <a:pPr algn="just">
            <a:lnSpc>
              <a:spcPct val="100000"/>
            </a:lnSpc>
          </a:pPr>
          <a:r>
            <a:rPr lang="en-US" sz="1600" b="0" dirty="0">
              <a:latin typeface="+mj-lt"/>
            </a:rPr>
            <a:t>- firms are increasingly encouraged to implement transparent reporting mechanisms to provide stakeholders with clear views of their operations and ethical performance</a:t>
          </a:r>
        </a:p>
        <a:p>
          <a:pPr algn="just">
            <a:lnSpc>
              <a:spcPct val="100000"/>
            </a:lnSpc>
          </a:pPr>
          <a:r>
            <a:rPr lang="en-US" sz="1600" b="0" dirty="0">
              <a:latin typeface="+mj-lt"/>
            </a:rPr>
            <a:t>- Being open about ethical lapses and the steps taken to address them shows a commitment to accountability and continuous improvement, helping build a culture where ethical behavior is expected and deviations are promptly addressed and corrected</a:t>
          </a:r>
        </a:p>
      </dgm:t>
    </dgm:pt>
    <dgm:pt modelId="{CE2F68D3-B8C6-47E9-885D-3F934B0FEE7A}" type="parTrans" cxnId="{F38D4B57-70D4-45D4-B9A0-F4E3748363C6}">
      <dgm:prSet/>
      <dgm:spPr/>
      <dgm:t>
        <a:bodyPr/>
        <a:lstStyle/>
        <a:p>
          <a:pPr>
            <a:lnSpc>
              <a:spcPct val="100000"/>
            </a:lnSpc>
          </a:pPr>
          <a:endParaRPr lang="en-US" b="1">
            <a:latin typeface="+mj-lt"/>
          </a:endParaRPr>
        </a:p>
      </dgm:t>
    </dgm:pt>
    <dgm:pt modelId="{7DB930B9-AAFA-4000-90AD-97DE1522DD15}" type="sibTrans" cxnId="{F38D4B57-70D4-45D4-B9A0-F4E3748363C6}">
      <dgm:prSet/>
      <dgm:spPr/>
      <dgm:t>
        <a:bodyPr/>
        <a:lstStyle/>
        <a:p>
          <a:pPr>
            <a:lnSpc>
              <a:spcPct val="100000"/>
            </a:lnSpc>
          </a:pPr>
          <a:endParaRPr lang="en-US" b="1">
            <a:latin typeface="+mj-lt"/>
          </a:endParaRPr>
        </a:p>
      </dgm:t>
    </dgm:pt>
    <dgm:pt modelId="{4B67F34B-6494-4463-94E7-F321B31C7F0A}">
      <dgm:prSet custT="1"/>
      <dgm:spPr>
        <a:solidFill>
          <a:schemeClr val="bg1">
            <a:lumMod val="95000"/>
          </a:schemeClr>
        </a:solidFill>
        <a:ln w="76200">
          <a:solidFill>
            <a:schemeClr val="accent6">
              <a:lumMod val="60000"/>
              <a:lumOff val="40000"/>
            </a:schemeClr>
          </a:solidFill>
        </a:ln>
      </dgm:spPr>
      <dgm:t>
        <a:bodyPr/>
        <a:lstStyle/>
        <a:p>
          <a:pPr algn="l">
            <a:lnSpc>
              <a:spcPct val="100000"/>
            </a:lnSpc>
          </a:pPr>
          <a:r>
            <a:rPr lang="en-US" sz="2000" b="1" dirty="0">
              <a:latin typeface="+mj-lt"/>
            </a:rPr>
            <a:t>Provision of independent input</a:t>
          </a:r>
        </a:p>
        <a:p>
          <a:pPr algn="just">
            <a:lnSpc>
              <a:spcPct val="100000"/>
            </a:lnSpc>
          </a:pPr>
          <a:r>
            <a:rPr lang="en-US" sz="1600" b="0" dirty="0">
              <a:latin typeface="+mj-lt"/>
            </a:rPr>
            <a:t>- INEs provide independent input to a firm’s decision-making process through the lens of public interest</a:t>
          </a:r>
        </a:p>
        <a:p>
          <a:pPr algn="just">
            <a:lnSpc>
              <a:spcPct val="100000"/>
            </a:lnSpc>
          </a:pPr>
          <a:r>
            <a:rPr lang="en-US" sz="1600" b="0" dirty="0">
              <a:latin typeface="+mj-lt"/>
            </a:rPr>
            <a:t>- contribute to the effectiveness of governance framework in promoting ethical values and culture in the areas of ethical culture, accountability, transparency, strategic guidance, performance evaluation and senior role appointment and risk management</a:t>
          </a:r>
        </a:p>
      </dgm:t>
    </dgm:pt>
    <dgm:pt modelId="{FDD1103F-9063-4BEE-8471-0FCCCAFDFF02}" type="parTrans" cxnId="{C8CBEB73-BE91-49B7-96E0-C41EEBAAA11D}">
      <dgm:prSet/>
      <dgm:spPr/>
      <dgm:t>
        <a:bodyPr/>
        <a:lstStyle/>
        <a:p>
          <a:pPr>
            <a:lnSpc>
              <a:spcPct val="100000"/>
            </a:lnSpc>
          </a:pPr>
          <a:endParaRPr lang="en-US" b="1">
            <a:latin typeface="+mj-lt"/>
          </a:endParaRPr>
        </a:p>
      </dgm:t>
    </dgm:pt>
    <dgm:pt modelId="{6D191326-E20F-4CFE-B576-FA3521DC04B4}" type="sibTrans" cxnId="{C8CBEB73-BE91-49B7-96E0-C41EEBAAA11D}">
      <dgm:prSet/>
      <dgm:spPr/>
      <dgm:t>
        <a:bodyPr/>
        <a:lstStyle/>
        <a:p>
          <a:pPr>
            <a:lnSpc>
              <a:spcPct val="100000"/>
            </a:lnSpc>
          </a:pPr>
          <a:endParaRPr lang="en-US" b="1">
            <a:latin typeface="+mj-lt"/>
          </a:endParaRPr>
        </a:p>
      </dgm:t>
    </dgm:pt>
    <dgm:pt modelId="{1A6BB3DD-F5E5-44F9-B01C-A87E29CCFCE9}" type="pres">
      <dgm:prSet presAssocID="{2CB0F7B0-F621-4EEE-A92B-EEFA54B71AC3}" presName="root" presStyleCnt="0">
        <dgm:presLayoutVars>
          <dgm:dir/>
          <dgm:resizeHandles val="exact"/>
        </dgm:presLayoutVars>
      </dgm:prSet>
      <dgm:spPr/>
    </dgm:pt>
    <dgm:pt modelId="{75249676-3D95-4965-8139-5245E533BD22}" type="pres">
      <dgm:prSet presAssocID="{272290D0-C751-4FE7-9ACE-60DD0178D5E7}" presName="compNode" presStyleCnt="0"/>
      <dgm:spPr/>
    </dgm:pt>
    <dgm:pt modelId="{B040FA9D-7F14-45FF-A042-F947CF6A85A2}" type="pres">
      <dgm:prSet presAssocID="{272290D0-C751-4FE7-9ACE-60DD0178D5E7}" presName="bgRect" presStyleLbl="bgShp" presStyleIdx="0" presStyleCnt="2"/>
      <dgm:spPr/>
    </dgm:pt>
    <dgm:pt modelId="{2DC69D63-A20A-4CF0-B487-5350CAD7B84D}" type="pres">
      <dgm:prSet presAssocID="{272290D0-C751-4FE7-9ACE-60DD0178D5E7}"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Scales of Justice"/>
        </a:ext>
      </dgm:extLst>
    </dgm:pt>
    <dgm:pt modelId="{A87F4DB5-3FC1-4ACC-B949-0AAFE1F1811C}" type="pres">
      <dgm:prSet presAssocID="{272290D0-C751-4FE7-9ACE-60DD0178D5E7}" presName="spaceRect" presStyleCnt="0"/>
      <dgm:spPr/>
    </dgm:pt>
    <dgm:pt modelId="{C7B6C9D0-756E-425E-8763-1F821F9ACEBE}" type="pres">
      <dgm:prSet presAssocID="{272290D0-C751-4FE7-9ACE-60DD0178D5E7}" presName="parTx" presStyleLbl="revTx" presStyleIdx="0" presStyleCnt="2">
        <dgm:presLayoutVars>
          <dgm:chMax val="0"/>
          <dgm:chPref val="0"/>
        </dgm:presLayoutVars>
      </dgm:prSet>
      <dgm:spPr/>
    </dgm:pt>
    <dgm:pt modelId="{01A64286-5903-4725-95F8-F3051FC68B8E}" type="pres">
      <dgm:prSet presAssocID="{7DB930B9-AAFA-4000-90AD-97DE1522DD15}" presName="sibTrans" presStyleCnt="0"/>
      <dgm:spPr/>
    </dgm:pt>
    <dgm:pt modelId="{FD36C2B4-E6BD-4B6F-9EA8-F9E4587E8B4B}" type="pres">
      <dgm:prSet presAssocID="{4B67F34B-6494-4463-94E7-F321B31C7F0A}" presName="compNode" presStyleCnt="0"/>
      <dgm:spPr/>
    </dgm:pt>
    <dgm:pt modelId="{6396EDBB-D78F-4831-A228-698710E916D4}" type="pres">
      <dgm:prSet presAssocID="{4B67F34B-6494-4463-94E7-F321B31C7F0A}" presName="bgRect" presStyleLbl="bgShp" presStyleIdx="1" presStyleCnt="2"/>
      <dgm:spPr/>
    </dgm:pt>
    <dgm:pt modelId="{4EFD948E-5E32-45AB-8FE5-B33B93E18480}" type="pres">
      <dgm:prSet presAssocID="{4B67F34B-6494-4463-94E7-F321B31C7F0A}"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User"/>
        </a:ext>
      </dgm:extLst>
    </dgm:pt>
    <dgm:pt modelId="{C16C8F50-56FB-473C-A746-DC71E9215195}" type="pres">
      <dgm:prSet presAssocID="{4B67F34B-6494-4463-94E7-F321B31C7F0A}" presName="spaceRect" presStyleCnt="0"/>
      <dgm:spPr/>
    </dgm:pt>
    <dgm:pt modelId="{5EA05C32-91E0-47AB-8DCA-3321679A5602}" type="pres">
      <dgm:prSet presAssocID="{4B67F34B-6494-4463-94E7-F321B31C7F0A}" presName="parTx" presStyleLbl="revTx" presStyleIdx="1" presStyleCnt="2" custLinFactNeighborX="-277" custLinFactNeighborY="-1355">
        <dgm:presLayoutVars>
          <dgm:chMax val="0"/>
          <dgm:chPref val="0"/>
        </dgm:presLayoutVars>
      </dgm:prSet>
      <dgm:spPr/>
    </dgm:pt>
  </dgm:ptLst>
  <dgm:cxnLst>
    <dgm:cxn modelId="{DC503C1D-61E9-4DE8-8C4D-47EAB9CE4D87}" type="presOf" srcId="{2CB0F7B0-F621-4EEE-A92B-EEFA54B71AC3}" destId="{1A6BB3DD-F5E5-44F9-B01C-A87E29CCFCE9}" srcOrd="0" destOrd="0" presId="urn:microsoft.com/office/officeart/2018/2/layout/IconVerticalSolidList"/>
    <dgm:cxn modelId="{093D7470-5267-45E9-A052-E7B12AAEC380}" type="presOf" srcId="{272290D0-C751-4FE7-9ACE-60DD0178D5E7}" destId="{C7B6C9D0-756E-425E-8763-1F821F9ACEBE}" srcOrd="0" destOrd="0" presId="urn:microsoft.com/office/officeart/2018/2/layout/IconVerticalSolidList"/>
    <dgm:cxn modelId="{1E3BC652-3F2A-4EB0-8502-B1C64E10853C}" type="presOf" srcId="{4B67F34B-6494-4463-94E7-F321B31C7F0A}" destId="{5EA05C32-91E0-47AB-8DCA-3321679A5602}" srcOrd="0" destOrd="0" presId="urn:microsoft.com/office/officeart/2018/2/layout/IconVerticalSolidList"/>
    <dgm:cxn modelId="{C8CBEB73-BE91-49B7-96E0-C41EEBAAA11D}" srcId="{2CB0F7B0-F621-4EEE-A92B-EEFA54B71AC3}" destId="{4B67F34B-6494-4463-94E7-F321B31C7F0A}" srcOrd="1" destOrd="0" parTransId="{FDD1103F-9063-4BEE-8471-0FCCCAFDFF02}" sibTransId="{6D191326-E20F-4CFE-B576-FA3521DC04B4}"/>
    <dgm:cxn modelId="{F38D4B57-70D4-45D4-B9A0-F4E3748363C6}" srcId="{2CB0F7B0-F621-4EEE-A92B-EEFA54B71AC3}" destId="{272290D0-C751-4FE7-9ACE-60DD0178D5E7}" srcOrd="0" destOrd="0" parTransId="{CE2F68D3-B8C6-47E9-885D-3F934B0FEE7A}" sibTransId="{7DB930B9-AAFA-4000-90AD-97DE1522DD15}"/>
    <dgm:cxn modelId="{6790AB73-F685-4431-9AB6-F3FA84F38568}" type="presParOf" srcId="{1A6BB3DD-F5E5-44F9-B01C-A87E29CCFCE9}" destId="{75249676-3D95-4965-8139-5245E533BD22}" srcOrd="0" destOrd="0" presId="urn:microsoft.com/office/officeart/2018/2/layout/IconVerticalSolidList"/>
    <dgm:cxn modelId="{CC7E2B62-D73B-4087-B6F6-EAC28EA72EA9}" type="presParOf" srcId="{75249676-3D95-4965-8139-5245E533BD22}" destId="{B040FA9D-7F14-45FF-A042-F947CF6A85A2}" srcOrd="0" destOrd="0" presId="urn:microsoft.com/office/officeart/2018/2/layout/IconVerticalSolidList"/>
    <dgm:cxn modelId="{B6C4A9CC-C52F-4145-AC68-35A6E999A498}" type="presParOf" srcId="{75249676-3D95-4965-8139-5245E533BD22}" destId="{2DC69D63-A20A-4CF0-B487-5350CAD7B84D}" srcOrd="1" destOrd="0" presId="urn:microsoft.com/office/officeart/2018/2/layout/IconVerticalSolidList"/>
    <dgm:cxn modelId="{BA35D5E4-C3F7-4776-A1F1-481BFCEF8DFA}" type="presParOf" srcId="{75249676-3D95-4965-8139-5245E533BD22}" destId="{A87F4DB5-3FC1-4ACC-B949-0AAFE1F1811C}" srcOrd="2" destOrd="0" presId="urn:microsoft.com/office/officeart/2018/2/layout/IconVerticalSolidList"/>
    <dgm:cxn modelId="{B402F606-CF35-48DE-B528-A409490B22DD}" type="presParOf" srcId="{75249676-3D95-4965-8139-5245E533BD22}" destId="{C7B6C9D0-756E-425E-8763-1F821F9ACEBE}" srcOrd="3" destOrd="0" presId="urn:microsoft.com/office/officeart/2018/2/layout/IconVerticalSolidList"/>
    <dgm:cxn modelId="{42F4A6F5-D647-4BA7-BCFF-B93E6E31AD25}" type="presParOf" srcId="{1A6BB3DD-F5E5-44F9-B01C-A87E29CCFCE9}" destId="{01A64286-5903-4725-95F8-F3051FC68B8E}" srcOrd="1" destOrd="0" presId="urn:microsoft.com/office/officeart/2018/2/layout/IconVerticalSolidList"/>
    <dgm:cxn modelId="{FC73E152-F1FF-4E1B-8B12-159C955ADAC4}" type="presParOf" srcId="{1A6BB3DD-F5E5-44F9-B01C-A87E29CCFCE9}" destId="{FD36C2B4-E6BD-4B6F-9EA8-F9E4587E8B4B}" srcOrd="2" destOrd="0" presId="urn:microsoft.com/office/officeart/2018/2/layout/IconVerticalSolidList"/>
    <dgm:cxn modelId="{A4A26A68-D753-464C-A6E0-240843D6D30D}" type="presParOf" srcId="{FD36C2B4-E6BD-4B6F-9EA8-F9E4587E8B4B}" destId="{6396EDBB-D78F-4831-A228-698710E916D4}" srcOrd="0" destOrd="0" presId="urn:microsoft.com/office/officeart/2018/2/layout/IconVerticalSolidList"/>
    <dgm:cxn modelId="{DC38CD35-D837-41DE-B507-DBFB2A516A1F}" type="presParOf" srcId="{FD36C2B4-E6BD-4B6F-9EA8-F9E4587E8B4B}" destId="{4EFD948E-5E32-45AB-8FE5-B33B93E18480}" srcOrd="1" destOrd="0" presId="urn:microsoft.com/office/officeart/2018/2/layout/IconVerticalSolidList"/>
    <dgm:cxn modelId="{AE91DE18-C332-4834-9FE6-8AFD329AB4C2}" type="presParOf" srcId="{FD36C2B4-E6BD-4B6F-9EA8-F9E4587E8B4B}" destId="{C16C8F50-56FB-473C-A746-DC71E9215195}" srcOrd="2" destOrd="0" presId="urn:microsoft.com/office/officeart/2018/2/layout/IconVerticalSolidList"/>
    <dgm:cxn modelId="{8CAD7A85-3CDB-410F-ABCB-D202A8F9318E}" type="presParOf" srcId="{FD36C2B4-E6BD-4B6F-9EA8-F9E4587E8B4B}" destId="{5EA05C32-91E0-47AB-8DCA-3321679A5602}" srcOrd="3" destOrd="0" presId="urn:microsoft.com/office/officeart/2018/2/layout/IconVerticalSolidList"/>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8EF95AE-A8A8-4FB1-8EB1-3F79D6ABF63E}"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2083B538-A6BB-45CB-ADA2-F736F2085003}">
      <dgm:prSet custT="1"/>
      <dgm:spPr/>
      <dgm:t>
        <a:bodyPr/>
        <a:lstStyle/>
        <a:p>
          <a:pPr>
            <a:lnSpc>
              <a:spcPct val="100000"/>
            </a:lnSpc>
          </a:pPr>
          <a:r>
            <a:rPr lang="en-GB" sz="1600" dirty="0">
              <a:latin typeface="+mj-lt"/>
            </a:rPr>
            <a:t>Leaders committed to and responsible for the promotion and monitoring of ethical values and </a:t>
          </a:r>
          <a:r>
            <a:rPr lang="en-GB" sz="1600" dirty="0" err="1">
              <a:latin typeface="+mj-lt"/>
            </a:rPr>
            <a:t>behavior</a:t>
          </a:r>
          <a:r>
            <a:rPr lang="en-GB" sz="1600" dirty="0">
              <a:latin typeface="+mj-lt"/>
            </a:rPr>
            <a:t> within the firm</a:t>
          </a:r>
          <a:endParaRPr lang="en-US" sz="1600" dirty="0">
            <a:latin typeface="+mj-lt"/>
          </a:endParaRPr>
        </a:p>
      </dgm:t>
    </dgm:pt>
    <dgm:pt modelId="{8ABB7C37-DB9D-4515-89AD-4823A31B1DD8}" type="parTrans" cxnId="{FEA3F3EC-96C7-44BA-BD97-BCB3C7BCEB4D}">
      <dgm:prSet/>
      <dgm:spPr/>
      <dgm:t>
        <a:bodyPr/>
        <a:lstStyle/>
        <a:p>
          <a:endParaRPr lang="en-US" sz="1600">
            <a:latin typeface="+mj-lt"/>
          </a:endParaRPr>
        </a:p>
      </dgm:t>
    </dgm:pt>
    <dgm:pt modelId="{DF42B7CD-0DCE-451F-AC20-A22771940BA8}" type="sibTrans" cxnId="{FEA3F3EC-96C7-44BA-BD97-BCB3C7BCEB4D}">
      <dgm:prSet/>
      <dgm:spPr/>
      <dgm:t>
        <a:bodyPr/>
        <a:lstStyle/>
        <a:p>
          <a:endParaRPr lang="en-US" sz="1600">
            <a:latin typeface="+mj-lt"/>
          </a:endParaRPr>
        </a:p>
      </dgm:t>
    </dgm:pt>
    <dgm:pt modelId="{E604DAEC-B9BD-47BE-8896-A61A299AF822}">
      <dgm:prSet custT="1"/>
      <dgm:spPr/>
      <dgm:t>
        <a:bodyPr/>
        <a:lstStyle/>
        <a:p>
          <a:pPr>
            <a:lnSpc>
              <a:spcPct val="100000"/>
            </a:lnSpc>
          </a:pPr>
          <a:r>
            <a:rPr lang="en-GB" sz="1600">
              <a:latin typeface="+mj-lt"/>
            </a:rPr>
            <a:t>A firm-wide governance framework that supports ethical behavior</a:t>
          </a:r>
          <a:endParaRPr lang="en-US" sz="1600">
            <a:latin typeface="+mj-lt"/>
          </a:endParaRPr>
        </a:p>
      </dgm:t>
    </dgm:pt>
    <dgm:pt modelId="{67FD4BDE-F1CF-443E-8FD8-0E41739FEEC0}" type="parTrans" cxnId="{6EC19987-9878-4E58-948F-F59731D47AB5}">
      <dgm:prSet/>
      <dgm:spPr/>
      <dgm:t>
        <a:bodyPr/>
        <a:lstStyle/>
        <a:p>
          <a:endParaRPr lang="en-US" sz="1600">
            <a:latin typeface="+mj-lt"/>
          </a:endParaRPr>
        </a:p>
      </dgm:t>
    </dgm:pt>
    <dgm:pt modelId="{D5AFE68E-91C7-4367-8D4A-17E58294288E}" type="sibTrans" cxnId="{6EC19987-9878-4E58-948F-F59731D47AB5}">
      <dgm:prSet/>
      <dgm:spPr/>
      <dgm:t>
        <a:bodyPr/>
        <a:lstStyle/>
        <a:p>
          <a:endParaRPr lang="en-US" sz="1600">
            <a:latin typeface="+mj-lt"/>
          </a:endParaRPr>
        </a:p>
      </dgm:t>
    </dgm:pt>
    <dgm:pt modelId="{E9677C3F-9F3A-4607-9E18-29052119AD0C}">
      <dgm:prSet custT="1"/>
      <dgm:spPr/>
      <dgm:t>
        <a:bodyPr/>
        <a:lstStyle/>
        <a:p>
          <a:pPr>
            <a:lnSpc>
              <a:spcPct val="100000"/>
            </a:lnSpc>
          </a:pPr>
          <a:r>
            <a:rPr lang="en-GB" sz="1600">
              <a:latin typeface="+mj-lt"/>
            </a:rPr>
            <a:t>Independent Non-Executives</a:t>
          </a:r>
          <a:endParaRPr lang="en-US" sz="1600">
            <a:latin typeface="+mj-lt"/>
          </a:endParaRPr>
        </a:p>
      </dgm:t>
    </dgm:pt>
    <dgm:pt modelId="{5600EC2E-A620-43A3-9F5D-025C8E32D2E8}" type="parTrans" cxnId="{A99ED432-C07D-4191-984F-43B754ECA630}">
      <dgm:prSet/>
      <dgm:spPr/>
      <dgm:t>
        <a:bodyPr/>
        <a:lstStyle/>
        <a:p>
          <a:endParaRPr lang="en-US" sz="1600">
            <a:latin typeface="+mj-lt"/>
          </a:endParaRPr>
        </a:p>
      </dgm:t>
    </dgm:pt>
    <dgm:pt modelId="{664E1C44-9551-4EF1-AB47-C84F26EB194C}" type="sibTrans" cxnId="{A99ED432-C07D-4191-984F-43B754ECA630}">
      <dgm:prSet/>
      <dgm:spPr/>
      <dgm:t>
        <a:bodyPr/>
        <a:lstStyle/>
        <a:p>
          <a:endParaRPr lang="en-US" sz="1600">
            <a:latin typeface="+mj-lt"/>
          </a:endParaRPr>
        </a:p>
      </dgm:t>
    </dgm:pt>
    <dgm:pt modelId="{6F9AD0E4-7B3F-4128-A62A-A1575AECECF8}">
      <dgm:prSet custT="1"/>
      <dgm:spPr/>
      <dgm:t>
        <a:bodyPr/>
        <a:lstStyle/>
        <a:p>
          <a:pPr>
            <a:lnSpc>
              <a:spcPct val="100000"/>
            </a:lnSpc>
          </a:pPr>
          <a:r>
            <a:rPr lang="en-GB" sz="1600" dirty="0">
              <a:latin typeface="+mj-lt"/>
            </a:rPr>
            <a:t>Performance management policies that incentivize ethical </a:t>
          </a:r>
          <a:r>
            <a:rPr lang="en-GB" sz="1600" dirty="0" err="1">
              <a:latin typeface="+mj-lt"/>
            </a:rPr>
            <a:t>behavior</a:t>
          </a:r>
          <a:r>
            <a:rPr lang="en-GB" sz="1600" dirty="0">
              <a:latin typeface="+mj-lt"/>
            </a:rPr>
            <a:t>, including rewards and recognition</a:t>
          </a:r>
          <a:endParaRPr lang="en-US" sz="1600" dirty="0">
            <a:latin typeface="+mj-lt"/>
          </a:endParaRPr>
        </a:p>
      </dgm:t>
    </dgm:pt>
    <dgm:pt modelId="{AB8ED52B-50E4-4C03-8E83-C7AF6C022E58}" type="parTrans" cxnId="{B92091EF-E4BB-4CB5-A31B-D87DB6E74BAA}">
      <dgm:prSet/>
      <dgm:spPr/>
      <dgm:t>
        <a:bodyPr/>
        <a:lstStyle/>
        <a:p>
          <a:endParaRPr lang="en-US" sz="1600">
            <a:latin typeface="+mj-lt"/>
          </a:endParaRPr>
        </a:p>
      </dgm:t>
    </dgm:pt>
    <dgm:pt modelId="{A6B58A77-D35E-4402-8F27-4E67BE8FBB59}" type="sibTrans" cxnId="{B92091EF-E4BB-4CB5-A31B-D87DB6E74BAA}">
      <dgm:prSet/>
      <dgm:spPr/>
      <dgm:t>
        <a:bodyPr/>
        <a:lstStyle/>
        <a:p>
          <a:endParaRPr lang="en-US" sz="1600">
            <a:latin typeface="+mj-lt"/>
          </a:endParaRPr>
        </a:p>
      </dgm:t>
    </dgm:pt>
    <dgm:pt modelId="{FE2751F9-E4D2-4CB8-A573-D50B7E60010B}">
      <dgm:prSet custT="1"/>
      <dgm:spPr/>
      <dgm:t>
        <a:bodyPr/>
        <a:lstStyle/>
        <a:p>
          <a:pPr>
            <a:lnSpc>
              <a:spcPct val="100000"/>
            </a:lnSpc>
          </a:pPr>
          <a:r>
            <a:rPr lang="en-GB" sz="1600">
              <a:latin typeface="+mj-lt"/>
            </a:rPr>
            <a:t>Being transparent to regulators and other stakeholders about its ethical performance</a:t>
          </a:r>
          <a:endParaRPr lang="en-US" sz="1600">
            <a:latin typeface="+mj-lt"/>
          </a:endParaRPr>
        </a:p>
      </dgm:t>
    </dgm:pt>
    <dgm:pt modelId="{507D7F73-96DA-4127-9582-FECD274B6F33}" type="parTrans" cxnId="{B57AB1E4-3C83-48E0-AC4D-3BEBAA184F2F}">
      <dgm:prSet/>
      <dgm:spPr/>
      <dgm:t>
        <a:bodyPr/>
        <a:lstStyle/>
        <a:p>
          <a:endParaRPr lang="en-US" sz="1600">
            <a:latin typeface="+mj-lt"/>
          </a:endParaRPr>
        </a:p>
      </dgm:t>
    </dgm:pt>
    <dgm:pt modelId="{60527AD3-4708-4AF0-A145-637C4F2715B3}" type="sibTrans" cxnId="{B57AB1E4-3C83-48E0-AC4D-3BEBAA184F2F}">
      <dgm:prSet/>
      <dgm:spPr/>
      <dgm:t>
        <a:bodyPr/>
        <a:lstStyle/>
        <a:p>
          <a:endParaRPr lang="en-US" sz="1600">
            <a:latin typeface="+mj-lt"/>
          </a:endParaRPr>
        </a:p>
      </dgm:t>
    </dgm:pt>
    <dgm:pt modelId="{8C382BC7-DDC0-4DB7-9DB1-287F9C0DAE52}">
      <dgm:prSet custT="1"/>
      <dgm:spPr/>
      <dgm:t>
        <a:bodyPr/>
        <a:lstStyle/>
        <a:p>
          <a:pPr>
            <a:lnSpc>
              <a:spcPct val="100000"/>
            </a:lnSpc>
          </a:pPr>
          <a:r>
            <a:rPr lang="en-GB" sz="1600">
              <a:latin typeface="+mj-lt"/>
            </a:rPr>
            <a:t>Policies and procedures to promote and facilitate consultation and challenge</a:t>
          </a:r>
          <a:endParaRPr lang="en-US" sz="1600">
            <a:latin typeface="+mj-lt"/>
          </a:endParaRPr>
        </a:p>
      </dgm:t>
    </dgm:pt>
    <dgm:pt modelId="{BDE7B5C4-F2BF-4322-968A-59E88EFBC125}" type="parTrans" cxnId="{9BB8A66D-1ACC-47CD-BDC2-E6A56261769F}">
      <dgm:prSet/>
      <dgm:spPr/>
      <dgm:t>
        <a:bodyPr/>
        <a:lstStyle/>
        <a:p>
          <a:endParaRPr lang="en-US" sz="1600">
            <a:latin typeface="+mj-lt"/>
          </a:endParaRPr>
        </a:p>
      </dgm:t>
    </dgm:pt>
    <dgm:pt modelId="{4EF485A2-08F3-4909-BBD5-5445E9DF3D42}" type="sibTrans" cxnId="{9BB8A66D-1ACC-47CD-BDC2-E6A56261769F}">
      <dgm:prSet/>
      <dgm:spPr/>
      <dgm:t>
        <a:bodyPr/>
        <a:lstStyle/>
        <a:p>
          <a:endParaRPr lang="en-US" sz="1600">
            <a:latin typeface="+mj-lt"/>
          </a:endParaRPr>
        </a:p>
      </dgm:t>
    </dgm:pt>
    <dgm:pt modelId="{E5D427B8-81C9-4F58-961C-D5D49E1C5B8D}">
      <dgm:prSet custT="1"/>
      <dgm:spPr/>
      <dgm:t>
        <a:bodyPr/>
        <a:lstStyle/>
        <a:p>
          <a:pPr>
            <a:lnSpc>
              <a:spcPct val="100000"/>
            </a:lnSpc>
          </a:pPr>
          <a:r>
            <a:rPr lang="en-GB" sz="1600">
              <a:latin typeface="+mj-lt"/>
            </a:rPr>
            <a:t>Education and training programs</a:t>
          </a:r>
          <a:endParaRPr lang="en-US" sz="1600">
            <a:latin typeface="+mj-lt"/>
          </a:endParaRPr>
        </a:p>
      </dgm:t>
    </dgm:pt>
    <dgm:pt modelId="{97FEC7BE-C62B-4E0D-90D0-873C016E87B6}" type="parTrans" cxnId="{19D0308D-B471-40F4-BB7B-04035DECB415}">
      <dgm:prSet/>
      <dgm:spPr/>
      <dgm:t>
        <a:bodyPr/>
        <a:lstStyle/>
        <a:p>
          <a:endParaRPr lang="en-US" sz="1600">
            <a:latin typeface="+mj-lt"/>
          </a:endParaRPr>
        </a:p>
      </dgm:t>
    </dgm:pt>
    <dgm:pt modelId="{54EFFC0C-A59B-4343-9330-3D52C5F74D17}" type="sibTrans" cxnId="{19D0308D-B471-40F4-BB7B-04035DECB415}">
      <dgm:prSet/>
      <dgm:spPr/>
      <dgm:t>
        <a:bodyPr/>
        <a:lstStyle/>
        <a:p>
          <a:endParaRPr lang="en-US" sz="1600">
            <a:latin typeface="+mj-lt"/>
          </a:endParaRPr>
        </a:p>
      </dgm:t>
    </dgm:pt>
    <dgm:pt modelId="{BD3A3DEA-DD4A-43AE-9105-F2FC50FB57A7}">
      <dgm:prSet custT="1"/>
      <dgm:spPr/>
      <dgm:t>
        <a:bodyPr/>
        <a:lstStyle/>
        <a:p>
          <a:pPr>
            <a:lnSpc>
              <a:spcPct val="100000"/>
            </a:lnSpc>
          </a:pPr>
          <a:r>
            <a:rPr lang="en-GB" sz="1600">
              <a:latin typeface="+mj-lt"/>
            </a:rPr>
            <a:t>Procedures and procedures to monitor ethical behavior</a:t>
          </a:r>
          <a:endParaRPr lang="en-US" sz="1600">
            <a:latin typeface="+mj-lt"/>
          </a:endParaRPr>
        </a:p>
      </dgm:t>
    </dgm:pt>
    <dgm:pt modelId="{2EFC8357-5503-4BE2-A174-947BCDCE5A2F}" type="parTrans" cxnId="{110F297A-D615-4C90-885B-31333514ECA7}">
      <dgm:prSet/>
      <dgm:spPr/>
      <dgm:t>
        <a:bodyPr/>
        <a:lstStyle/>
        <a:p>
          <a:endParaRPr lang="en-US" sz="1600">
            <a:latin typeface="+mj-lt"/>
          </a:endParaRPr>
        </a:p>
      </dgm:t>
    </dgm:pt>
    <dgm:pt modelId="{7410F7BC-A32A-4ED6-8003-334BF74AF23F}" type="sibTrans" cxnId="{110F297A-D615-4C90-885B-31333514ECA7}">
      <dgm:prSet/>
      <dgm:spPr/>
      <dgm:t>
        <a:bodyPr/>
        <a:lstStyle/>
        <a:p>
          <a:endParaRPr lang="en-US" sz="1600">
            <a:latin typeface="+mj-lt"/>
          </a:endParaRPr>
        </a:p>
      </dgm:t>
    </dgm:pt>
    <dgm:pt modelId="{3C61517A-D9A9-4203-AAFA-22085539ACA4}" type="pres">
      <dgm:prSet presAssocID="{98EF95AE-A8A8-4FB1-8EB1-3F79D6ABF63E}" presName="root" presStyleCnt="0">
        <dgm:presLayoutVars>
          <dgm:dir/>
          <dgm:resizeHandles val="exact"/>
        </dgm:presLayoutVars>
      </dgm:prSet>
      <dgm:spPr/>
    </dgm:pt>
    <dgm:pt modelId="{636DB4D8-8DD7-41D3-B620-9A452302201F}" type="pres">
      <dgm:prSet presAssocID="{2083B538-A6BB-45CB-ADA2-F736F2085003}" presName="compNode" presStyleCnt="0"/>
      <dgm:spPr/>
    </dgm:pt>
    <dgm:pt modelId="{60D94385-E935-4F72-8A2C-CB518833E072}" type="pres">
      <dgm:prSet presAssocID="{2083B538-A6BB-45CB-ADA2-F736F2085003}" presName="bgRect" presStyleLbl="bgShp" presStyleIdx="0" presStyleCnt="8"/>
      <dgm:spPr/>
    </dgm:pt>
    <dgm:pt modelId="{74EF8F4A-8D58-4730-B1B4-8483ED7FB536}" type="pres">
      <dgm:prSet presAssocID="{2083B538-A6BB-45CB-ADA2-F736F2085003}" presName="iconRect" presStyleLbl="node1" presStyleIdx="0" presStyleCnt="8"/>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Connections"/>
        </a:ext>
      </dgm:extLst>
    </dgm:pt>
    <dgm:pt modelId="{9D7E69E6-B559-4C0B-84EC-B34CBDE1E71A}" type="pres">
      <dgm:prSet presAssocID="{2083B538-A6BB-45CB-ADA2-F736F2085003}" presName="spaceRect" presStyleCnt="0"/>
      <dgm:spPr/>
    </dgm:pt>
    <dgm:pt modelId="{4850C256-46BF-4461-BBB7-5FCC0B1AF282}" type="pres">
      <dgm:prSet presAssocID="{2083B538-A6BB-45CB-ADA2-F736F2085003}" presName="parTx" presStyleLbl="revTx" presStyleIdx="0" presStyleCnt="8">
        <dgm:presLayoutVars>
          <dgm:chMax val="0"/>
          <dgm:chPref val="0"/>
        </dgm:presLayoutVars>
      </dgm:prSet>
      <dgm:spPr/>
    </dgm:pt>
    <dgm:pt modelId="{BB5A78E9-E069-4597-8ED5-93E2A5494F3E}" type="pres">
      <dgm:prSet presAssocID="{DF42B7CD-0DCE-451F-AC20-A22771940BA8}" presName="sibTrans" presStyleCnt="0"/>
      <dgm:spPr/>
    </dgm:pt>
    <dgm:pt modelId="{723D8AB4-7AEB-4DCA-AC3F-6BB3A2CA03E7}" type="pres">
      <dgm:prSet presAssocID="{E604DAEC-B9BD-47BE-8896-A61A299AF822}" presName="compNode" presStyleCnt="0"/>
      <dgm:spPr/>
    </dgm:pt>
    <dgm:pt modelId="{05C8DB58-7336-48D8-B602-2F916C8E1F5C}" type="pres">
      <dgm:prSet presAssocID="{E604DAEC-B9BD-47BE-8896-A61A299AF822}" presName="bgRect" presStyleLbl="bgShp" presStyleIdx="1" presStyleCnt="8"/>
      <dgm:spPr/>
    </dgm:pt>
    <dgm:pt modelId="{128DAA34-90A4-4182-9655-07CE3D1C2928}" type="pres">
      <dgm:prSet presAssocID="{E604DAEC-B9BD-47BE-8896-A61A299AF822}" presName="iconRect" presStyleLbl="node1" presStyleIdx="1" presStyleCnt="8"/>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Scales of Justice"/>
        </a:ext>
      </dgm:extLst>
    </dgm:pt>
    <dgm:pt modelId="{62D83CD3-5E08-4FC6-A716-B7182A3852DA}" type="pres">
      <dgm:prSet presAssocID="{E604DAEC-B9BD-47BE-8896-A61A299AF822}" presName="spaceRect" presStyleCnt="0"/>
      <dgm:spPr/>
    </dgm:pt>
    <dgm:pt modelId="{67296AF7-50DF-41D1-8D9E-B036DE4B40EB}" type="pres">
      <dgm:prSet presAssocID="{E604DAEC-B9BD-47BE-8896-A61A299AF822}" presName="parTx" presStyleLbl="revTx" presStyleIdx="1" presStyleCnt="8">
        <dgm:presLayoutVars>
          <dgm:chMax val="0"/>
          <dgm:chPref val="0"/>
        </dgm:presLayoutVars>
      </dgm:prSet>
      <dgm:spPr/>
    </dgm:pt>
    <dgm:pt modelId="{E3FFB26E-6BFD-4C83-B722-DEF103515578}" type="pres">
      <dgm:prSet presAssocID="{D5AFE68E-91C7-4367-8D4A-17E58294288E}" presName="sibTrans" presStyleCnt="0"/>
      <dgm:spPr/>
    </dgm:pt>
    <dgm:pt modelId="{AE2A5436-DC1F-434E-BDD2-AC84BD49BF80}" type="pres">
      <dgm:prSet presAssocID="{E9677C3F-9F3A-4607-9E18-29052119AD0C}" presName="compNode" presStyleCnt="0"/>
      <dgm:spPr/>
    </dgm:pt>
    <dgm:pt modelId="{FD6E4FB5-65FA-4951-900C-C285C9E18FDB}" type="pres">
      <dgm:prSet presAssocID="{E9677C3F-9F3A-4607-9E18-29052119AD0C}" presName="bgRect" presStyleLbl="bgShp" presStyleIdx="2" presStyleCnt="8"/>
      <dgm:spPr/>
    </dgm:pt>
    <dgm:pt modelId="{6364606B-B85B-4E30-94F5-947AE58A8FBD}" type="pres">
      <dgm:prSet presAssocID="{E9677C3F-9F3A-4607-9E18-29052119AD0C}" presName="iconRect" presStyleLbl="node1" presStyleIdx="2" presStyleCnt="8"/>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Building"/>
        </a:ext>
      </dgm:extLst>
    </dgm:pt>
    <dgm:pt modelId="{54B231E9-DD04-4297-BA06-27473E3E34E0}" type="pres">
      <dgm:prSet presAssocID="{E9677C3F-9F3A-4607-9E18-29052119AD0C}" presName="spaceRect" presStyleCnt="0"/>
      <dgm:spPr/>
    </dgm:pt>
    <dgm:pt modelId="{DC7BE554-3498-4E53-B78A-DF829FA0CAA3}" type="pres">
      <dgm:prSet presAssocID="{E9677C3F-9F3A-4607-9E18-29052119AD0C}" presName="parTx" presStyleLbl="revTx" presStyleIdx="2" presStyleCnt="8">
        <dgm:presLayoutVars>
          <dgm:chMax val="0"/>
          <dgm:chPref val="0"/>
        </dgm:presLayoutVars>
      </dgm:prSet>
      <dgm:spPr/>
    </dgm:pt>
    <dgm:pt modelId="{B7D99359-F1F1-474B-B70F-826C43FE366E}" type="pres">
      <dgm:prSet presAssocID="{664E1C44-9551-4EF1-AB47-C84F26EB194C}" presName="sibTrans" presStyleCnt="0"/>
      <dgm:spPr/>
    </dgm:pt>
    <dgm:pt modelId="{273613C4-8A1A-45B0-AC04-4F6A82A697E0}" type="pres">
      <dgm:prSet presAssocID="{6F9AD0E4-7B3F-4128-A62A-A1575AECECF8}" presName="compNode" presStyleCnt="0"/>
      <dgm:spPr/>
    </dgm:pt>
    <dgm:pt modelId="{CA1C545D-EC91-46C4-B092-9F21647FEC9F}" type="pres">
      <dgm:prSet presAssocID="{6F9AD0E4-7B3F-4128-A62A-A1575AECECF8}" presName="bgRect" presStyleLbl="bgShp" presStyleIdx="3" presStyleCnt="8"/>
      <dgm:spPr/>
    </dgm:pt>
    <dgm:pt modelId="{3BBACB1D-9656-4F65-8FC3-DE6DA11112C1}" type="pres">
      <dgm:prSet presAssocID="{6F9AD0E4-7B3F-4128-A62A-A1575AECECF8}" presName="iconRect" presStyleLbl="node1" presStyleIdx="3" presStyleCnt="8"/>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Ribbon"/>
        </a:ext>
      </dgm:extLst>
    </dgm:pt>
    <dgm:pt modelId="{B20C1BAF-DECE-4860-B4D2-75A0F897E275}" type="pres">
      <dgm:prSet presAssocID="{6F9AD0E4-7B3F-4128-A62A-A1575AECECF8}" presName="spaceRect" presStyleCnt="0"/>
      <dgm:spPr/>
    </dgm:pt>
    <dgm:pt modelId="{161CB3D0-0271-4558-B64F-77B2D982AF9D}" type="pres">
      <dgm:prSet presAssocID="{6F9AD0E4-7B3F-4128-A62A-A1575AECECF8}" presName="parTx" presStyleLbl="revTx" presStyleIdx="3" presStyleCnt="8">
        <dgm:presLayoutVars>
          <dgm:chMax val="0"/>
          <dgm:chPref val="0"/>
        </dgm:presLayoutVars>
      </dgm:prSet>
      <dgm:spPr/>
    </dgm:pt>
    <dgm:pt modelId="{E941ED78-E280-437F-9EB2-25362E13D66C}" type="pres">
      <dgm:prSet presAssocID="{A6B58A77-D35E-4402-8F27-4E67BE8FBB59}" presName="sibTrans" presStyleCnt="0"/>
      <dgm:spPr/>
    </dgm:pt>
    <dgm:pt modelId="{1924D5C4-407A-40E6-AD30-0166CBA07085}" type="pres">
      <dgm:prSet presAssocID="{FE2751F9-E4D2-4CB8-A573-D50B7E60010B}" presName="compNode" presStyleCnt="0"/>
      <dgm:spPr/>
    </dgm:pt>
    <dgm:pt modelId="{E3BF1DDA-3B7D-4E0B-B4B9-AD3F85D0FFB9}" type="pres">
      <dgm:prSet presAssocID="{FE2751F9-E4D2-4CB8-A573-D50B7E60010B}" presName="bgRect" presStyleLbl="bgShp" presStyleIdx="4" presStyleCnt="8"/>
      <dgm:spPr/>
    </dgm:pt>
    <dgm:pt modelId="{BE102E97-FBD1-4EBE-977C-E667ECA3EE6D}" type="pres">
      <dgm:prSet presAssocID="{FE2751F9-E4D2-4CB8-A573-D50B7E60010B}" presName="iconRect" presStyleLbl="node1" presStyleIdx="4" presStyleCnt="8"/>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dgm:spPr>
      <dgm:extLst>
        <a:ext uri="{E40237B7-FDA0-4F09-8148-C483321AD2D9}">
          <dgm14:cNvPr xmlns:dgm14="http://schemas.microsoft.com/office/drawing/2010/diagram" id="0" name="" descr="Handshake"/>
        </a:ext>
      </dgm:extLst>
    </dgm:pt>
    <dgm:pt modelId="{B913B5E0-0A27-4A10-93D2-DEF424E485E0}" type="pres">
      <dgm:prSet presAssocID="{FE2751F9-E4D2-4CB8-A573-D50B7E60010B}" presName="spaceRect" presStyleCnt="0"/>
      <dgm:spPr/>
    </dgm:pt>
    <dgm:pt modelId="{C7ADFE3A-2165-41D3-932A-9AF6BBEE18DB}" type="pres">
      <dgm:prSet presAssocID="{FE2751F9-E4D2-4CB8-A573-D50B7E60010B}" presName="parTx" presStyleLbl="revTx" presStyleIdx="4" presStyleCnt="8">
        <dgm:presLayoutVars>
          <dgm:chMax val="0"/>
          <dgm:chPref val="0"/>
        </dgm:presLayoutVars>
      </dgm:prSet>
      <dgm:spPr/>
    </dgm:pt>
    <dgm:pt modelId="{8B06A53B-4B13-454D-BD98-D9351D50A132}" type="pres">
      <dgm:prSet presAssocID="{60527AD3-4708-4AF0-A145-637C4F2715B3}" presName="sibTrans" presStyleCnt="0"/>
      <dgm:spPr/>
    </dgm:pt>
    <dgm:pt modelId="{BC088E1D-E96F-4508-89F5-D286BA7E1D00}" type="pres">
      <dgm:prSet presAssocID="{8C382BC7-DDC0-4DB7-9DB1-287F9C0DAE52}" presName="compNode" presStyleCnt="0"/>
      <dgm:spPr/>
    </dgm:pt>
    <dgm:pt modelId="{0A9B5F0C-423D-49D3-95F8-22887D305454}" type="pres">
      <dgm:prSet presAssocID="{8C382BC7-DDC0-4DB7-9DB1-287F9C0DAE52}" presName="bgRect" presStyleLbl="bgShp" presStyleIdx="5" presStyleCnt="8"/>
      <dgm:spPr/>
    </dgm:pt>
    <dgm:pt modelId="{8CA607D0-E24B-46CE-8E53-004722C1D4FB}" type="pres">
      <dgm:prSet presAssocID="{8C382BC7-DDC0-4DB7-9DB1-287F9C0DAE52}" presName="iconRect" presStyleLbl="node1" presStyleIdx="5" presStyleCnt="8"/>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dgm:spPr>
      <dgm:extLst>
        <a:ext uri="{E40237B7-FDA0-4F09-8148-C483321AD2D9}">
          <dgm14:cNvPr xmlns:dgm14="http://schemas.microsoft.com/office/drawing/2010/diagram" id="0" name="" descr="Meeting"/>
        </a:ext>
      </dgm:extLst>
    </dgm:pt>
    <dgm:pt modelId="{CCC4251E-4044-4FC2-9164-B0D4EEEFD8A5}" type="pres">
      <dgm:prSet presAssocID="{8C382BC7-DDC0-4DB7-9DB1-287F9C0DAE52}" presName="spaceRect" presStyleCnt="0"/>
      <dgm:spPr/>
    </dgm:pt>
    <dgm:pt modelId="{D28A5B9D-1369-4C6E-BA18-3F95959B59FF}" type="pres">
      <dgm:prSet presAssocID="{8C382BC7-DDC0-4DB7-9DB1-287F9C0DAE52}" presName="parTx" presStyleLbl="revTx" presStyleIdx="5" presStyleCnt="8">
        <dgm:presLayoutVars>
          <dgm:chMax val="0"/>
          <dgm:chPref val="0"/>
        </dgm:presLayoutVars>
      </dgm:prSet>
      <dgm:spPr/>
    </dgm:pt>
    <dgm:pt modelId="{E0C3E697-B14B-4500-9DA1-00D5D8D96BC7}" type="pres">
      <dgm:prSet presAssocID="{4EF485A2-08F3-4909-BBD5-5445E9DF3D42}" presName="sibTrans" presStyleCnt="0"/>
      <dgm:spPr/>
    </dgm:pt>
    <dgm:pt modelId="{75B47C4D-9888-4AAF-BFF7-03D3E2BAE562}" type="pres">
      <dgm:prSet presAssocID="{E5D427B8-81C9-4F58-961C-D5D49E1C5B8D}" presName="compNode" presStyleCnt="0"/>
      <dgm:spPr/>
    </dgm:pt>
    <dgm:pt modelId="{83F85714-7773-4803-8F32-009A667B8547}" type="pres">
      <dgm:prSet presAssocID="{E5D427B8-81C9-4F58-961C-D5D49E1C5B8D}" presName="bgRect" presStyleLbl="bgShp" presStyleIdx="6" presStyleCnt="8"/>
      <dgm:spPr/>
    </dgm:pt>
    <dgm:pt modelId="{034CE5F6-86BF-4036-BD33-633BCFC33067}" type="pres">
      <dgm:prSet presAssocID="{E5D427B8-81C9-4F58-961C-D5D49E1C5B8D}" presName="iconRect" presStyleLbl="node1" presStyleIdx="6" presStyleCnt="8"/>
      <dgm:spPr>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dgm:spPr>
      <dgm:extLst>
        <a:ext uri="{E40237B7-FDA0-4F09-8148-C483321AD2D9}">
          <dgm14:cNvPr xmlns:dgm14="http://schemas.microsoft.com/office/drawing/2010/diagram" id="0" name="" descr="Books"/>
        </a:ext>
      </dgm:extLst>
    </dgm:pt>
    <dgm:pt modelId="{C5FD6BCE-8BB4-4601-AB98-0280CA3BBB97}" type="pres">
      <dgm:prSet presAssocID="{E5D427B8-81C9-4F58-961C-D5D49E1C5B8D}" presName="spaceRect" presStyleCnt="0"/>
      <dgm:spPr/>
    </dgm:pt>
    <dgm:pt modelId="{E6D0269E-92C1-447F-8D8F-C4E906AF4AB6}" type="pres">
      <dgm:prSet presAssocID="{E5D427B8-81C9-4F58-961C-D5D49E1C5B8D}" presName="parTx" presStyleLbl="revTx" presStyleIdx="6" presStyleCnt="8">
        <dgm:presLayoutVars>
          <dgm:chMax val="0"/>
          <dgm:chPref val="0"/>
        </dgm:presLayoutVars>
      </dgm:prSet>
      <dgm:spPr/>
    </dgm:pt>
    <dgm:pt modelId="{9B8AAC2B-5D9A-41F8-B96B-B963C9FC2C24}" type="pres">
      <dgm:prSet presAssocID="{54EFFC0C-A59B-4343-9330-3D52C5F74D17}" presName="sibTrans" presStyleCnt="0"/>
      <dgm:spPr/>
    </dgm:pt>
    <dgm:pt modelId="{4E1808AE-AE36-4E3F-9855-EFDAD5932740}" type="pres">
      <dgm:prSet presAssocID="{BD3A3DEA-DD4A-43AE-9105-F2FC50FB57A7}" presName="compNode" presStyleCnt="0"/>
      <dgm:spPr/>
    </dgm:pt>
    <dgm:pt modelId="{EB2A3169-FE5F-4E6A-B77D-90D5D39DEEB6}" type="pres">
      <dgm:prSet presAssocID="{BD3A3DEA-DD4A-43AE-9105-F2FC50FB57A7}" presName="bgRect" presStyleLbl="bgShp" presStyleIdx="7" presStyleCnt="8"/>
      <dgm:spPr/>
    </dgm:pt>
    <dgm:pt modelId="{5E24FF7B-0600-4178-9569-7B9D5F0A069E}" type="pres">
      <dgm:prSet presAssocID="{BD3A3DEA-DD4A-43AE-9105-F2FC50FB57A7}" presName="iconRect" presStyleLbl="node1" presStyleIdx="7" presStyleCnt="8"/>
      <dgm:spPr>
        <a:blipFill>
          <a:blip xmlns:r="http://schemas.openxmlformats.org/officeDocument/2006/relationships"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a:blipFill>
      </dgm:spPr>
      <dgm:extLst>
        <a:ext uri="{E40237B7-FDA0-4F09-8148-C483321AD2D9}">
          <dgm14:cNvPr xmlns:dgm14="http://schemas.microsoft.com/office/drawing/2010/diagram" id="0" name="" descr="Check List"/>
        </a:ext>
      </dgm:extLst>
    </dgm:pt>
    <dgm:pt modelId="{83E93C83-63D4-4D62-A4F2-CE8DFD2DFE2B}" type="pres">
      <dgm:prSet presAssocID="{BD3A3DEA-DD4A-43AE-9105-F2FC50FB57A7}" presName="spaceRect" presStyleCnt="0"/>
      <dgm:spPr/>
    </dgm:pt>
    <dgm:pt modelId="{623CB9D4-6D31-4780-9D1B-AD1278ED56AD}" type="pres">
      <dgm:prSet presAssocID="{BD3A3DEA-DD4A-43AE-9105-F2FC50FB57A7}" presName="parTx" presStyleLbl="revTx" presStyleIdx="7" presStyleCnt="8">
        <dgm:presLayoutVars>
          <dgm:chMax val="0"/>
          <dgm:chPref val="0"/>
        </dgm:presLayoutVars>
      </dgm:prSet>
      <dgm:spPr/>
    </dgm:pt>
  </dgm:ptLst>
  <dgm:cxnLst>
    <dgm:cxn modelId="{985C5A0A-5911-4CFD-B01C-5EAB41A32C58}" type="presOf" srcId="{E9677C3F-9F3A-4607-9E18-29052119AD0C}" destId="{DC7BE554-3498-4E53-B78A-DF829FA0CAA3}" srcOrd="0" destOrd="0" presId="urn:microsoft.com/office/officeart/2018/2/layout/IconVerticalSolidList"/>
    <dgm:cxn modelId="{FE8DC116-565C-494D-B484-21B7F9D78138}" type="presOf" srcId="{8C382BC7-DDC0-4DB7-9DB1-287F9C0DAE52}" destId="{D28A5B9D-1369-4C6E-BA18-3F95959B59FF}" srcOrd="0" destOrd="0" presId="urn:microsoft.com/office/officeart/2018/2/layout/IconVerticalSolidList"/>
    <dgm:cxn modelId="{FFA8DD1B-1DC3-48EA-920A-290C58D6885C}" type="presOf" srcId="{FE2751F9-E4D2-4CB8-A573-D50B7E60010B}" destId="{C7ADFE3A-2165-41D3-932A-9AF6BBEE18DB}" srcOrd="0" destOrd="0" presId="urn:microsoft.com/office/officeart/2018/2/layout/IconVerticalSolidList"/>
    <dgm:cxn modelId="{AAB38830-387F-4844-9DB6-B9411ACE43E4}" type="presOf" srcId="{2083B538-A6BB-45CB-ADA2-F736F2085003}" destId="{4850C256-46BF-4461-BBB7-5FCC0B1AF282}" srcOrd="0" destOrd="0" presId="urn:microsoft.com/office/officeart/2018/2/layout/IconVerticalSolidList"/>
    <dgm:cxn modelId="{A99ED432-C07D-4191-984F-43B754ECA630}" srcId="{98EF95AE-A8A8-4FB1-8EB1-3F79D6ABF63E}" destId="{E9677C3F-9F3A-4607-9E18-29052119AD0C}" srcOrd="2" destOrd="0" parTransId="{5600EC2E-A620-43A3-9F5D-025C8E32D2E8}" sibTransId="{664E1C44-9551-4EF1-AB47-C84F26EB194C}"/>
    <dgm:cxn modelId="{D596563A-9460-48E5-B4B1-DA3303EF0665}" type="presOf" srcId="{98EF95AE-A8A8-4FB1-8EB1-3F79D6ABF63E}" destId="{3C61517A-D9A9-4203-AAFA-22085539ACA4}" srcOrd="0" destOrd="0" presId="urn:microsoft.com/office/officeart/2018/2/layout/IconVerticalSolidList"/>
    <dgm:cxn modelId="{DEA0EC40-7D6B-4738-8D6A-3D0228D9BD08}" type="presOf" srcId="{E5D427B8-81C9-4F58-961C-D5D49E1C5B8D}" destId="{E6D0269E-92C1-447F-8D8F-C4E906AF4AB6}" srcOrd="0" destOrd="0" presId="urn:microsoft.com/office/officeart/2018/2/layout/IconVerticalSolidList"/>
    <dgm:cxn modelId="{D9514C47-BE94-4066-B620-F23E0B1CD910}" type="presOf" srcId="{BD3A3DEA-DD4A-43AE-9105-F2FC50FB57A7}" destId="{623CB9D4-6D31-4780-9D1B-AD1278ED56AD}" srcOrd="0" destOrd="0" presId="urn:microsoft.com/office/officeart/2018/2/layout/IconVerticalSolidList"/>
    <dgm:cxn modelId="{9BB8A66D-1ACC-47CD-BDC2-E6A56261769F}" srcId="{98EF95AE-A8A8-4FB1-8EB1-3F79D6ABF63E}" destId="{8C382BC7-DDC0-4DB7-9DB1-287F9C0DAE52}" srcOrd="5" destOrd="0" parTransId="{BDE7B5C4-F2BF-4322-968A-59E88EFBC125}" sibTransId="{4EF485A2-08F3-4909-BBD5-5445E9DF3D42}"/>
    <dgm:cxn modelId="{A0FEC54D-6183-4C47-AF12-9119934D9277}" type="presOf" srcId="{E604DAEC-B9BD-47BE-8896-A61A299AF822}" destId="{67296AF7-50DF-41D1-8D9E-B036DE4B40EB}" srcOrd="0" destOrd="0" presId="urn:microsoft.com/office/officeart/2018/2/layout/IconVerticalSolidList"/>
    <dgm:cxn modelId="{110F297A-D615-4C90-885B-31333514ECA7}" srcId="{98EF95AE-A8A8-4FB1-8EB1-3F79D6ABF63E}" destId="{BD3A3DEA-DD4A-43AE-9105-F2FC50FB57A7}" srcOrd="7" destOrd="0" parTransId="{2EFC8357-5503-4BE2-A174-947BCDCE5A2F}" sibTransId="{7410F7BC-A32A-4ED6-8003-334BF74AF23F}"/>
    <dgm:cxn modelId="{6EC19987-9878-4E58-948F-F59731D47AB5}" srcId="{98EF95AE-A8A8-4FB1-8EB1-3F79D6ABF63E}" destId="{E604DAEC-B9BD-47BE-8896-A61A299AF822}" srcOrd="1" destOrd="0" parTransId="{67FD4BDE-F1CF-443E-8FD8-0E41739FEEC0}" sibTransId="{D5AFE68E-91C7-4367-8D4A-17E58294288E}"/>
    <dgm:cxn modelId="{19D0308D-B471-40F4-BB7B-04035DECB415}" srcId="{98EF95AE-A8A8-4FB1-8EB1-3F79D6ABF63E}" destId="{E5D427B8-81C9-4F58-961C-D5D49E1C5B8D}" srcOrd="6" destOrd="0" parTransId="{97FEC7BE-C62B-4E0D-90D0-873C016E87B6}" sibTransId="{54EFFC0C-A59B-4343-9330-3D52C5F74D17}"/>
    <dgm:cxn modelId="{F407CBAA-0262-4592-9F95-D33A0CDCBF4A}" type="presOf" srcId="{6F9AD0E4-7B3F-4128-A62A-A1575AECECF8}" destId="{161CB3D0-0271-4558-B64F-77B2D982AF9D}" srcOrd="0" destOrd="0" presId="urn:microsoft.com/office/officeart/2018/2/layout/IconVerticalSolidList"/>
    <dgm:cxn modelId="{B57AB1E4-3C83-48E0-AC4D-3BEBAA184F2F}" srcId="{98EF95AE-A8A8-4FB1-8EB1-3F79D6ABF63E}" destId="{FE2751F9-E4D2-4CB8-A573-D50B7E60010B}" srcOrd="4" destOrd="0" parTransId="{507D7F73-96DA-4127-9582-FECD274B6F33}" sibTransId="{60527AD3-4708-4AF0-A145-637C4F2715B3}"/>
    <dgm:cxn modelId="{FEA3F3EC-96C7-44BA-BD97-BCB3C7BCEB4D}" srcId="{98EF95AE-A8A8-4FB1-8EB1-3F79D6ABF63E}" destId="{2083B538-A6BB-45CB-ADA2-F736F2085003}" srcOrd="0" destOrd="0" parTransId="{8ABB7C37-DB9D-4515-89AD-4823A31B1DD8}" sibTransId="{DF42B7CD-0DCE-451F-AC20-A22771940BA8}"/>
    <dgm:cxn modelId="{B92091EF-E4BB-4CB5-A31B-D87DB6E74BAA}" srcId="{98EF95AE-A8A8-4FB1-8EB1-3F79D6ABF63E}" destId="{6F9AD0E4-7B3F-4128-A62A-A1575AECECF8}" srcOrd="3" destOrd="0" parTransId="{AB8ED52B-50E4-4C03-8E83-C7AF6C022E58}" sibTransId="{A6B58A77-D35E-4402-8F27-4E67BE8FBB59}"/>
    <dgm:cxn modelId="{2ACE7F60-EA2A-4AE3-9E7D-87DAD5C7A2AC}" type="presParOf" srcId="{3C61517A-D9A9-4203-AAFA-22085539ACA4}" destId="{636DB4D8-8DD7-41D3-B620-9A452302201F}" srcOrd="0" destOrd="0" presId="urn:microsoft.com/office/officeart/2018/2/layout/IconVerticalSolidList"/>
    <dgm:cxn modelId="{2F85A582-1018-4601-94BA-32A51F6060FC}" type="presParOf" srcId="{636DB4D8-8DD7-41D3-B620-9A452302201F}" destId="{60D94385-E935-4F72-8A2C-CB518833E072}" srcOrd="0" destOrd="0" presId="urn:microsoft.com/office/officeart/2018/2/layout/IconVerticalSolidList"/>
    <dgm:cxn modelId="{EEACE689-F37C-4957-AA09-97EB3780817B}" type="presParOf" srcId="{636DB4D8-8DD7-41D3-B620-9A452302201F}" destId="{74EF8F4A-8D58-4730-B1B4-8483ED7FB536}" srcOrd="1" destOrd="0" presId="urn:microsoft.com/office/officeart/2018/2/layout/IconVerticalSolidList"/>
    <dgm:cxn modelId="{823ACCE1-05B0-4372-BD27-12812C51E5AD}" type="presParOf" srcId="{636DB4D8-8DD7-41D3-B620-9A452302201F}" destId="{9D7E69E6-B559-4C0B-84EC-B34CBDE1E71A}" srcOrd="2" destOrd="0" presId="urn:microsoft.com/office/officeart/2018/2/layout/IconVerticalSolidList"/>
    <dgm:cxn modelId="{2DB64FC2-068D-481B-BB58-710459404AF7}" type="presParOf" srcId="{636DB4D8-8DD7-41D3-B620-9A452302201F}" destId="{4850C256-46BF-4461-BBB7-5FCC0B1AF282}" srcOrd="3" destOrd="0" presId="urn:microsoft.com/office/officeart/2018/2/layout/IconVerticalSolidList"/>
    <dgm:cxn modelId="{5B654F81-FBF8-4D65-91BC-7D1DF7214E5A}" type="presParOf" srcId="{3C61517A-D9A9-4203-AAFA-22085539ACA4}" destId="{BB5A78E9-E069-4597-8ED5-93E2A5494F3E}" srcOrd="1" destOrd="0" presId="urn:microsoft.com/office/officeart/2018/2/layout/IconVerticalSolidList"/>
    <dgm:cxn modelId="{EF906E10-5B46-4003-B932-437F126C34E1}" type="presParOf" srcId="{3C61517A-D9A9-4203-AAFA-22085539ACA4}" destId="{723D8AB4-7AEB-4DCA-AC3F-6BB3A2CA03E7}" srcOrd="2" destOrd="0" presId="urn:microsoft.com/office/officeart/2018/2/layout/IconVerticalSolidList"/>
    <dgm:cxn modelId="{DE74536E-67AF-45A4-A004-4E67C054E997}" type="presParOf" srcId="{723D8AB4-7AEB-4DCA-AC3F-6BB3A2CA03E7}" destId="{05C8DB58-7336-48D8-B602-2F916C8E1F5C}" srcOrd="0" destOrd="0" presId="urn:microsoft.com/office/officeart/2018/2/layout/IconVerticalSolidList"/>
    <dgm:cxn modelId="{2BF01A3C-50BE-48FB-8E59-3594995F0FD2}" type="presParOf" srcId="{723D8AB4-7AEB-4DCA-AC3F-6BB3A2CA03E7}" destId="{128DAA34-90A4-4182-9655-07CE3D1C2928}" srcOrd="1" destOrd="0" presId="urn:microsoft.com/office/officeart/2018/2/layout/IconVerticalSolidList"/>
    <dgm:cxn modelId="{E20B40F0-DA23-4A1A-96FD-DB5EC5FC41B2}" type="presParOf" srcId="{723D8AB4-7AEB-4DCA-AC3F-6BB3A2CA03E7}" destId="{62D83CD3-5E08-4FC6-A716-B7182A3852DA}" srcOrd="2" destOrd="0" presId="urn:microsoft.com/office/officeart/2018/2/layout/IconVerticalSolidList"/>
    <dgm:cxn modelId="{452EFBD9-F722-4D3F-9E23-0071CAD05FED}" type="presParOf" srcId="{723D8AB4-7AEB-4DCA-AC3F-6BB3A2CA03E7}" destId="{67296AF7-50DF-41D1-8D9E-B036DE4B40EB}" srcOrd="3" destOrd="0" presId="urn:microsoft.com/office/officeart/2018/2/layout/IconVerticalSolidList"/>
    <dgm:cxn modelId="{0207BE5A-0BB2-406E-BB6A-76906C8B75D7}" type="presParOf" srcId="{3C61517A-D9A9-4203-AAFA-22085539ACA4}" destId="{E3FFB26E-6BFD-4C83-B722-DEF103515578}" srcOrd="3" destOrd="0" presId="urn:microsoft.com/office/officeart/2018/2/layout/IconVerticalSolidList"/>
    <dgm:cxn modelId="{D7E412F7-9B70-4B35-B3F3-791D9142202D}" type="presParOf" srcId="{3C61517A-D9A9-4203-AAFA-22085539ACA4}" destId="{AE2A5436-DC1F-434E-BDD2-AC84BD49BF80}" srcOrd="4" destOrd="0" presId="urn:microsoft.com/office/officeart/2018/2/layout/IconVerticalSolidList"/>
    <dgm:cxn modelId="{8F810422-2F8E-4680-BD9D-25BD04EB314F}" type="presParOf" srcId="{AE2A5436-DC1F-434E-BDD2-AC84BD49BF80}" destId="{FD6E4FB5-65FA-4951-900C-C285C9E18FDB}" srcOrd="0" destOrd="0" presId="urn:microsoft.com/office/officeart/2018/2/layout/IconVerticalSolidList"/>
    <dgm:cxn modelId="{41592190-5B7A-454A-AA8E-75853C9D6F13}" type="presParOf" srcId="{AE2A5436-DC1F-434E-BDD2-AC84BD49BF80}" destId="{6364606B-B85B-4E30-94F5-947AE58A8FBD}" srcOrd="1" destOrd="0" presId="urn:microsoft.com/office/officeart/2018/2/layout/IconVerticalSolidList"/>
    <dgm:cxn modelId="{1728904D-EF33-4AF5-ADFD-A79F25577198}" type="presParOf" srcId="{AE2A5436-DC1F-434E-BDD2-AC84BD49BF80}" destId="{54B231E9-DD04-4297-BA06-27473E3E34E0}" srcOrd="2" destOrd="0" presId="urn:microsoft.com/office/officeart/2018/2/layout/IconVerticalSolidList"/>
    <dgm:cxn modelId="{E3D43BA5-A6FD-48E1-9345-3585A3752267}" type="presParOf" srcId="{AE2A5436-DC1F-434E-BDD2-AC84BD49BF80}" destId="{DC7BE554-3498-4E53-B78A-DF829FA0CAA3}" srcOrd="3" destOrd="0" presId="urn:microsoft.com/office/officeart/2018/2/layout/IconVerticalSolidList"/>
    <dgm:cxn modelId="{17360FC7-F04A-4644-8D2F-4F4C1F2C66BC}" type="presParOf" srcId="{3C61517A-D9A9-4203-AAFA-22085539ACA4}" destId="{B7D99359-F1F1-474B-B70F-826C43FE366E}" srcOrd="5" destOrd="0" presId="urn:microsoft.com/office/officeart/2018/2/layout/IconVerticalSolidList"/>
    <dgm:cxn modelId="{784688CB-D43A-4E41-8840-F85C0DF8A239}" type="presParOf" srcId="{3C61517A-D9A9-4203-AAFA-22085539ACA4}" destId="{273613C4-8A1A-45B0-AC04-4F6A82A697E0}" srcOrd="6" destOrd="0" presId="urn:microsoft.com/office/officeart/2018/2/layout/IconVerticalSolidList"/>
    <dgm:cxn modelId="{E7CAC15B-DDEE-4100-B829-BDBE6D7EBF1F}" type="presParOf" srcId="{273613C4-8A1A-45B0-AC04-4F6A82A697E0}" destId="{CA1C545D-EC91-46C4-B092-9F21647FEC9F}" srcOrd="0" destOrd="0" presId="urn:microsoft.com/office/officeart/2018/2/layout/IconVerticalSolidList"/>
    <dgm:cxn modelId="{0698C378-77A5-443D-8703-71C746E72A9B}" type="presParOf" srcId="{273613C4-8A1A-45B0-AC04-4F6A82A697E0}" destId="{3BBACB1D-9656-4F65-8FC3-DE6DA11112C1}" srcOrd="1" destOrd="0" presId="urn:microsoft.com/office/officeart/2018/2/layout/IconVerticalSolidList"/>
    <dgm:cxn modelId="{16E1A8E0-669C-472C-8A6B-8B1047BED0BB}" type="presParOf" srcId="{273613C4-8A1A-45B0-AC04-4F6A82A697E0}" destId="{B20C1BAF-DECE-4860-B4D2-75A0F897E275}" srcOrd="2" destOrd="0" presId="urn:microsoft.com/office/officeart/2018/2/layout/IconVerticalSolidList"/>
    <dgm:cxn modelId="{945EECE9-D91A-4F6A-BC0A-C472C0A5A91B}" type="presParOf" srcId="{273613C4-8A1A-45B0-AC04-4F6A82A697E0}" destId="{161CB3D0-0271-4558-B64F-77B2D982AF9D}" srcOrd="3" destOrd="0" presId="urn:microsoft.com/office/officeart/2018/2/layout/IconVerticalSolidList"/>
    <dgm:cxn modelId="{84E48C1F-88BA-4969-A899-3FDE575CE02C}" type="presParOf" srcId="{3C61517A-D9A9-4203-AAFA-22085539ACA4}" destId="{E941ED78-E280-437F-9EB2-25362E13D66C}" srcOrd="7" destOrd="0" presId="urn:microsoft.com/office/officeart/2018/2/layout/IconVerticalSolidList"/>
    <dgm:cxn modelId="{A1DF467E-452F-4888-848F-72A06828BB3F}" type="presParOf" srcId="{3C61517A-D9A9-4203-AAFA-22085539ACA4}" destId="{1924D5C4-407A-40E6-AD30-0166CBA07085}" srcOrd="8" destOrd="0" presId="urn:microsoft.com/office/officeart/2018/2/layout/IconVerticalSolidList"/>
    <dgm:cxn modelId="{9152F549-8EFB-456B-91E3-47DDBD48E0F1}" type="presParOf" srcId="{1924D5C4-407A-40E6-AD30-0166CBA07085}" destId="{E3BF1DDA-3B7D-4E0B-B4B9-AD3F85D0FFB9}" srcOrd="0" destOrd="0" presId="urn:microsoft.com/office/officeart/2018/2/layout/IconVerticalSolidList"/>
    <dgm:cxn modelId="{B2244EE5-5AF4-4F9D-B4D3-6508B22A5FE1}" type="presParOf" srcId="{1924D5C4-407A-40E6-AD30-0166CBA07085}" destId="{BE102E97-FBD1-4EBE-977C-E667ECA3EE6D}" srcOrd="1" destOrd="0" presId="urn:microsoft.com/office/officeart/2018/2/layout/IconVerticalSolidList"/>
    <dgm:cxn modelId="{3EDE03F6-D662-4432-A8A6-5CA69691D453}" type="presParOf" srcId="{1924D5C4-407A-40E6-AD30-0166CBA07085}" destId="{B913B5E0-0A27-4A10-93D2-DEF424E485E0}" srcOrd="2" destOrd="0" presId="urn:microsoft.com/office/officeart/2018/2/layout/IconVerticalSolidList"/>
    <dgm:cxn modelId="{5D96FF11-CA1A-430E-B4C0-4229D8F09A0A}" type="presParOf" srcId="{1924D5C4-407A-40E6-AD30-0166CBA07085}" destId="{C7ADFE3A-2165-41D3-932A-9AF6BBEE18DB}" srcOrd="3" destOrd="0" presId="urn:microsoft.com/office/officeart/2018/2/layout/IconVerticalSolidList"/>
    <dgm:cxn modelId="{34C19E33-1F70-4722-A0DC-B19AD09EFAE1}" type="presParOf" srcId="{3C61517A-D9A9-4203-AAFA-22085539ACA4}" destId="{8B06A53B-4B13-454D-BD98-D9351D50A132}" srcOrd="9" destOrd="0" presId="urn:microsoft.com/office/officeart/2018/2/layout/IconVerticalSolidList"/>
    <dgm:cxn modelId="{15FCED7C-AB3F-4F04-9F37-88EB1B0F41C4}" type="presParOf" srcId="{3C61517A-D9A9-4203-AAFA-22085539ACA4}" destId="{BC088E1D-E96F-4508-89F5-D286BA7E1D00}" srcOrd="10" destOrd="0" presId="urn:microsoft.com/office/officeart/2018/2/layout/IconVerticalSolidList"/>
    <dgm:cxn modelId="{14405D27-E350-4668-A019-89A1341F3240}" type="presParOf" srcId="{BC088E1D-E96F-4508-89F5-D286BA7E1D00}" destId="{0A9B5F0C-423D-49D3-95F8-22887D305454}" srcOrd="0" destOrd="0" presId="urn:microsoft.com/office/officeart/2018/2/layout/IconVerticalSolidList"/>
    <dgm:cxn modelId="{2428A751-D6BD-4818-A6EC-5A008D11F363}" type="presParOf" srcId="{BC088E1D-E96F-4508-89F5-D286BA7E1D00}" destId="{8CA607D0-E24B-46CE-8E53-004722C1D4FB}" srcOrd="1" destOrd="0" presId="urn:microsoft.com/office/officeart/2018/2/layout/IconVerticalSolidList"/>
    <dgm:cxn modelId="{3B067842-4A62-4B33-AA01-2F9288114594}" type="presParOf" srcId="{BC088E1D-E96F-4508-89F5-D286BA7E1D00}" destId="{CCC4251E-4044-4FC2-9164-B0D4EEEFD8A5}" srcOrd="2" destOrd="0" presId="urn:microsoft.com/office/officeart/2018/2/layout/IconVerticalSolidList"/>
    <dgm:cxn modelId="{3BB80D58-78B1-42BE-85C4-21619129CE86}" type="presParOf" srcId="{BC088E1D-E96F-4508-89F5-D286BA7E1D00}" destId="{D28A5B9D-1369-4C6E-BA18-3F95959B59FF}" srcOrd="3" destOrd="0" presId="urn:microsoft.com/office/officeart/2018/2/layout/IconVerticalSolidList"/>
    <dgm:cxn modelId="{24691AA0-3408-4B69-A82E-EBFE67CA4BAB}" type="presParOf" srcId="{3C61517A-D9A9-4203-AAFA-22085539ACA4}" destId="{E0C3E697-B14B-4500-9DA1-00D5D8D96BC7}" srcOrd="11" destOrd="0" presId="urn:microsoft.com/office/officeart/2018/2/layout/IconVerticalSolidList"/>
    <dgm:cxn modelId="{7AC081BF-E1BB-4760-8962-BFEB179001FF}" type="presParOf" srcId="{3C61517A-D9A9-4203-AAFA-22085539ACA4}" destId="{75B47C4D-9888-4AAF-BFF7-03D3E2BAE562}" srcOrd="12" destOrd="0" presId="urn:microsoft.com/office/officeart/2018/2/layout/IconVerticalSolidList"/>
    <dgm:cxn modelId="{F68E7621-2377-4075-B3C4-0D3A70A49748}" type="presParOf" srcId="{75B47C4D-9888-4AAF-BFF7-03D3E2BAE562}" destId="{83F85714-7773-4803-8F32-009A667B8547}" srcOrd="0" destOrd="0" presId="urn:microsoft.com/office/officeart/2018/2/layout/IconVerticalSolidList"/>
    <dgm:cxn modelId="{B292056C-C573-4365-83F3-0D6A27151F34}" type="presParOf" srcId="{75B47C4D-9888-4AAF-BFF7-03D3E2BAE562}" destId="{034CE5F6-86BF-4036-BD33-633BCFC33067}" srcOrd="1" destOrd="0" presId="urn:microsoft.com/office/officeart/2018/2/layout/IconVerticalSolidList"/>
    <dgm:cxn modelId="{5EEB58B9-4CC3-48B0-989F-3A9CB5818A29}" type="presParOf" srcId="{75B47C4D-9888-4AAF-BFF7-03D3E2BAE562}" destId="{C5FD6BCE-8BB4-4601-AB98-0280CA3BBB97}" srcOrd="2" destOrd="0" presId="urn:microsoft.com/office/officeart/2018/2/layout/IconVerticalSolidList"/>
    <dgm:cxn modelId="{5599B504-C730-4F44-A68B-468C78BD6EA7}" type="presParOf" srcId="{75B47C4D-9888-4AAF-BFF7-03D3E2BAE562}" destId="{E6D0269E-92C1-447F-8D8F-C4E906AF4AB6}" srcOrd="3" destOrd="0" presId="urn:microsoft.com/office/officeart/2018/2/layout/IconVerticalSolidList"/>
    <dgm:cxn modelId="{FE8532F6-EB9F-4D98-B675-7EDDEE3733A8}" type="presParOf" srcId="{3C61517A-D9A9-4203-AAFA-22085539ACA4}" destId="{9B8AAC2B-5D9A-41F8-B96B-B963C9FC2C24}" srcOrd="13" destOrd="0" presId="urn:microsoft.com/office/officeart/2018/2/layout/IconVerticalSolidList"/>
    <dgm:cxn modelId="{8EA27B89-8F28-4C3C-A452-7257BC720CED}" type="presParOf" srcId="{3C61517A-D9A9-4203-AAFA-22085539ACA4}" destId="{4E1808AE-AE36-4E3F-9855-EFDAD5932740}" srcOrd="14" destOrd="0" presId="urn:microsoft.com/office/officeart/2018/2/layout/IconVerticalSolidList"/>
    <dgm:cxn modelId="{27ABEAA3-03B3-4448-AC66-B3299B4525A0}" type="presParOf" srcId="{4E1808AE-AE36-4E3F-9855-EFDAD5932740}" destId="{EB2A3169-FE5F-4E6A-B77D-90D5D39DEEB6}" srcOrd="0" destOrd="0" presId="urn:microsoft.com/office/officeart/2018/2/layout/IconVerticalSolidList"/>
    <dgm:cxn modelId="{CBF22F59-CA72-4C64-AD28-FF006A0EC8F4}" type="presParOf" srcId="{4E1808AE-AE36-4E3F-9855-EFDAD5932740}" destId="{5E24FF7B-0600-4178-9569-7B9D5F0A069E}" srcOrd="1" destOrd="0" presId="urn:microsoft.com/office/officeart/2018/2/layout/IconVerticalSolidList"/>
    <dgm:cxn modelId="{74223909-3FE9-411C-8AE5-DAAE133F4420}" type="presParOf" srcId="{4E1808AE-AE36-4E3F-9855-EFDAD5932740}" destId="{83E93C83-63D4-4D62-A4F2-CE8DFD2DFE2B}" srcOrd="2" destOrd="0" presId="urn:microsoft.com/office/officeart/2018/2/layout/IconVerticalSolidList"/>
    <dgm:cxn modelId="{5F478042-5667-4A94-B8DD-21E83C5A1494}" type="presParOf" srcId="{4E1808AE-AE36-4E3F-9855-EFDAD5932740}" destId="{623CB9D4-6D31-4780-9D1B-AD1278ED56AD}"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A7FFD0-41C5-4895-AB21-A286495A2454}">
      <dsp:nvSpPr>
        <dsp:cNvPr id="0" name=""/>
        <dsp:cNvSpPr/>
      </dsp:nvSpPr>
      <dsp:spPr>
        <a:xfrm>
          <a:off x="0" y="288185"/>
          <a:ext cx="6579079" cy="553410"/>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dirty="0">
              <a:solidFill>
                <a:schemeClr val="accent6">
                  <a:lumMod val="75000"/>
                </a:schemeClr>
              </a:solidFill>
              <a:latin typeface="Arial" panose="020B0604020202020204" pitchFamily="34" charset="0"/>
              <a:cs typeface="Arial" panose="020B0604020202020204" pitchFamily="34" charset="0"/>
            </a:rPr>
            <a:t>June 2024 Meeting Recap</a:t>
          </a:r>
        </a:p>
      </dsp:txBody>
      <dsp:txXfrm>
        <a:off x="27015" y="315200"/>
        <a:ext cx="6525049" cy="499380"/>
      </dsp:txXfrm>
    </dsp:sp>
    <dsp:sp modelId="{28E3638A-3FBD-4039-904F-D72B05772A80}">
      <dsp:nvSpPr>
        <dsp:cNvPr id="0" name=""/>
        <dsp:cNvSpPr/>
      </dsp:nvSpPr>
      <dsp:spPr>
        <a:xfrm>
          <a:off x="0" y="935874"/>
          <a:ext cx="6579079" cy="553410"/>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dirty="0">
              <a:solidFill>
                <a:schemeClr val="accent6">
                  <a:lumMod val="75000"/>
                </a:schemeClr>
              </a:solidFill>
              <a:latin typeface="Arial" panose="020B0604020202020204" pitchFamily="34" charset="0"/>
              <a:cs typeface="Arial" panose="020B0604020202020204" pitchFamily="34" charset="0"/>
            </a:rPr>
            <a:t>Q3 Outreaches</a:t>
          </a:r>
        </a:p>
      </dsp:txBody>
      <dsp:txXfrm>
        <a:off x="27015" y="962889"/>
        <a:ext cx="6525049" cy="499380"/>
      </dsp:txXfrm>
    </dsp:sp>
    <dsp:sp modelId="{662912B4-A72E-4F47-9A9E-8021E744DABD}">
      <dsp:nvSpPr>
        <dsp:cNvPr id="0" name=""/>
        <dsp:cNvSpPr/>
      </dsp:nvSpPr>
      <dsp:spPr>
        <a:xfrm>
          <a:off x="0" y="1551812"/>
          <a:ext cx="6579079" cy="553410"/>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dirty="0">
              <a:solidFill>
                <a:schemeClr val="accent6">
                  <a:lumMod val="75000"/>
                </a:schemeClr>
              </a:solidFill>
              <a:latin typeface="Arial" panose="020B0604020202020204" pitchFamily="34" charset="0"/>
              <a:cs typeface="Arial" panose="020B0604020202020204" pitchFamily="34" charset="0"/>
            </a:rPr>
            <a:t>Key Themes from Outreaches</a:t>
          </a:r>
        </a:p>
      </dsp:txBody>
      <dsp:txXfrm>
        <a:off x="27015" y="1578827"/>
        <a:ext cx="6525049" cy="499380"/>
      </dsp:txXfrm>
    </dsp:sp>
    <dsp:sp modelId="{2F197FFF-79B2-4057-AE0F-28B32E0687BE}">
      <dsp:nvSpPr>
        <dsp:cNvPr id="0" name=""/>
        <dsp:cNvSpPr/>
      </dsp:nvSpPr>
      <dsp:spPr>
        <a:xfrm>
          <a:off x="0" y="1805154"/>
          <a:ext cx="6579079" cy="3643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8886" tIns="30480" rIns="170688" bIns="30480" numCol="1" spcCol="1270" anchor="t" anchorCtr="0">
          <a:noAutofit/>
        </a:bodyPr>
        <a:lstStyle/>
        <a:p>
          <a:pPr marL="228600" lvl="1" indent="-228600" algn="l" defTabSz="1066800">
            <a:lnSpc>
              <a:spcPct val="90000"/>
            </a:lnSpc>
            <a:spcBef>
              <a:spcPct val="0"/>
            </a:spcBef>
            <a:spcAft>
              <a:spcPct val="20000"/>
            </a:spcAft>
            <a:buChar char="•"/>
          </a:pPr>
          <a:endParaRPr lang="en-US" sz="2400" kern="1200" dirty="0">
            <a:solidFill>
              <a:schemeClr val="accent6">
                <a:lumMod val="75000"/>
              </a:schemeClr>
            </a:solidFill>
            <a:latin typeface="Arial" panose="020B0604020202020204" pitchFamily="34" charset="0"/>
            <a:cs typeface="Arial" panose="020B0604020202020204" pitchFamily="34" charset="0"/>
          </a:endParaRPr>
        </a:p>
      </dsp:txBody>
      <dsp:txXfrm>
        <a:off x="0" y="1805154"/>
        <a:ext cx="6579079" cy="364320"/>
      </dsp:txXfrm>
    </dsp:sp>
    <dsp:sp modelId="{7E5056A9-871E-4FFB-9119-65AC67100FA9}">
      <dsp:nvSpPr>
        <dsp:cNvPr id="0" name=""/>
        <dsp:cNvSpPr/>
      </dsp:nvSpPr>
      <dsp:spPr>
        <a:xfrm>
          <a:off x="0" y="2169474"/>
          <a:ext cx="6579079" cy="553410"/>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dirty="0">
              <a:solidFill>
                <a:schemeClr val="accent6">
                  <a:lumMod val="75000"/>
                </a:schemeClr>
              </a:solidFill>
              <a:latin typeface="Arial" panose="020B0604020202020204" pitchFamily="34" charset="0"/>
              <a:cs typeface="Arial" panose="020B0604020202020204" pitchFamily="34" charset="0"/>
            </a:rPr>
            <a:t>Working Group Preliminary Views</a:t>
          </a:r>
        </a:p>
      </dsp:txBody>
      <dsp:txXfrm>
        <a:off x="27015" y="2196489"/>
        <a:ext cx="6525049" cy="499380"/>
      </dsp:txXfrm>
    </dsp:sp>
    <dsp:sp modelId="{56C627F9-968B-4656-BD27-7EE33CC26F57}">
      <dsp:nvSpPr>
        <dsp:cNvPr id="0" name=""/>
        <dsp:cNvSpPr/>
      </dsp:nvSpPr>
      <dsp:spPr>
        <a:xfrm>
          <a:off x="0" y="2786244"/>
          <a:ext cx="6579079" cy="553410"/>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dirty="0">
              <a:solidFill>
                <a:schemeClr val="accent6">
                  <a:lumMod val="75000"/>
                </a:schemeClr>
              </a:solidFill>
              <a:latin typeface="Arial" panose="020B0604020202020204" pitchFamily="34" charset="0"/>
              <a:cs typeface="Arial" panose="020B0604020202020204" pitchFamily="34" charset="0"/>
            </a:rPr>
            <a:t>Working Group Recommendations </a:t>
          </a:r>
        </a:p>
      </dsp:txBody>
      <dsp:txXfrm>
        <a:off x="27015" y="2813259"/>
        <a:ext cx="6525049" cy="499380"/>
      </dsp:txXfrm>
    </dsp:sp>
    <dsp:sp modelId="{BC352222-4BEE-4026-898E-7594E1FC93C9}">
      <dsp:nvSpPr>
        <dsp:cNvPr id="0" name=""/>
        <dsp:cNvSpPr/>
      </dsp:nvSpPr>
      <dsp:spPr>
        <a:xfrm>
          <a:off x="0" y="3403014"/>
          <a:ext cx="6579079" cy="553410"/>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dirty="0">
              <a:solidFill>
                <a:schemeClr val="accent6">
                  <a:lumMod val="75000"/>
                </a:schemeClr>
              </a:solidFill>
              <a:latin typeface="Arial" panose="020B0604020202020204" pitchFamily="34" charset="0"/>
              <a:cs typeface="Arial" panose="020B0604020202020204" pitchFamily="34" charset="0"/>
            </a:rPr>
            <a:t>Next Steps</a:t>
          </a:r>
        </a:p>
      </dsp:txBody>
      <dsp:txXfrm>
        <a:off x="27015" y="3430029"/>
        <a:ext cx="6525049" cy="49938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B3B436-F6AB-43B6-ACFC-F1CDE775F1EC}">
      <dsp:nvSpPr>
        <dsp:cNvPr id="0" name=""/>
        <dsp:cNvSpPr/>
      </dsp:nvSpPr>
      <dsp:spPr>
        <a:xfrm>
          <a:off x="0" y="3046"/>
          <a:ext cx="11321913" cy="1387973"/>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9B5FA1D-3ACD-4F4A-971F-65DE6F09551D}">
      <dsp:nvSpPr>
        <dsp:cNvPr id="0" name=""/>
        <dsp:cNvSpPr/>
      </dsp:nvSpPr>
      <dsp:spPr>
        <a:xfrm>
          <a:off x="419861" y="315340"/>
          <a:ext cx="764131" cy="76338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F998DF6-8C44-427F-95F5-7C821B2B0289}">
      <dsp:nvSpPr>
        <dsp:cNvPr id="0" name=""/>
        <dsp:cNvSpPr/>
      </dsp:nvSpPr>
      <dsp:spPr>
        <a:xfrm>
          <a:off x="1603855" y="3046"/>
          <a:ext cx="9526544" cy="1389329"/>
        </a:xfrm>
        <a:prstGeom prst="rect">
          <a:avLst/>
        </a:prstGeom>
        <a:solidFill>
          <a:schemeClr val="bg1">
            <a:lumMod val="95000"/>
          </a:schemeClr>
        </a:solidFill>
        <a:ln w="76200">
          <a:solidFill>
            <a:schemeClr val="accent6">
              <a:lumMod val="60000"/>
              <a:lumOff val="40000"/>
            </a:schemeClr>
          </a:solidFill>
        </a:ln>
        <a:effectLst/>
      </dsp:spPr>
      <dsp:style>
        <a:lnRef idx="0">
          <a:scrgbClr r="0" g="0" b="0"/>
        </a:lnRef>
        <a:fillRef idx="0">
          <a:scrgbClr r="0" g="0" b="0"/>
        </a:fillRef>
        <a:effectRef idx="0">
          <a:scrgbClr r="0" g="0" b="0"/>
        </a:effectRef>
        <a:fontRef idx="minor"/>
      </dsp:style>
      <dsp:txBody>
        <a:bodyPr spcFirstLastPara="0" vert="horz" wrap="square" lIns="147037" tIns="147037" rIns="147037" bIns="147037" numCol="1" spcCol="1270" anchor="ctr" anchorCtr="0">
          <a:noAutofit/>
        </a:bodyPr>
        <a:lstStyle/>
        <a:p>
          <a:pPr marL="0" lvl="0" indent="0" algn="l" defTabSz="889000">
            <a:lnSpc>
              <a:spcPct val="100000"/>
            </a:lnSpc>
            <a:spcBef>
              <a:spcPct val="0"/>
            </a:spcBef>
            <a:spcAft>
              <a:spcPct val="35000"/>
            </a:spcAft>
            <a:buNone/>
          </a:pPr>
          <a:r>
            <a:rPr lang="en-US" sz="2000" b="1" kern="1200" dirty="0">
              <a:latin typeface="+mj-lt"/>
            </a:rPr>
            <a:t>Incentives and rewards that align with ethical behavior</a:t>
          </a:r>
        </a:p>
        <a:p>
          <a:pPr marL="0" lvl="0" indent="0" algn="l" defTabSz="889000">
            <a:lnSpc>
              <a:spcPct val="100000"/>
            </a:lnSpc>
            <a:spcBef>
              <a:spcPct val="0"/>
            </a:spcBef>
            <a:spcAft>
              <a:spcPct val="35000"/>
            </a:spcAft>
            <a:buNone/>
          </a:pPr>
          <a:r>
            <a:rPr lang="en-US" sz="1500" b="0" kern="1200" dirty="0">
              <a:latin typeface="+mj-lt"/>
            </a:rPr>
            <a:t>- poorly designed incentives lead to unintended consequences </a:t>
          </a:r>
        </a:p>
        <a:p>
          <a:pPr marL="0" lvl="0" indent="0" algn="l" defTabSz="889000">
            <a:lnSpc>
              <a:spcPct val="100000"/>
            </a:lnSpc>
            <a:spcBef>
              <a:spcPct val="0"/>
            </a:spcBef>
            <a:spcAft>
              <a:spcPct val="35000"/>
            </a:spcAft>
            <a:buNone/>
          </a:pPr>
          <a:r>
            <a:rPr lang="en-US" sz="1500" b="0" kern="1200" dirty="0">
              <a:latin typeface="+mj-lt"/>
            </a:rPr>
            <a:t>- important to align incentives to ethical behavior</a:t>
          </a:r>
        </a:p>
      </dsp:txBody>
      <dsp:txXfrm>
        <a:off x="1603855" y="3046"/>
        <a:ext cx="9526544" cy="1389329"/>
      </dsp:txXfrm>
    </dsp:sp>
    <dsp:sp modelId="{5FE8977A-A6AF-44BB-BA04-F4C3823238E4}">
      <dsp:nvSpPr>
        <dsp:cNvPr id="0" name=""/>
        <dsp:cNvSpPr/>
      </dsp:nvSpPr>
      <dsp:spPr>
        <a:xfrm>
          <a:off x="0" y="1677367"/>
          <a:ext cx="11321913" cy="1387973"/>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5E22551-6C2D-4BE3-A14B-B53E9BF06111}">
      <dsp:nvSpPr>
        <dsp:cNvPr id="0" name=""/>
        <dsp:cNvSpPr/>
      </dsp:nvSpPr>
      <dsp:spPr>
        <a:xfrm>
          <a:off x="419861" y="1989661"/>
          <a:ext cx="764131" cy="76338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C31DD6B-A08C-483F-AA84-B97F9DBB4B75}">
      <dsp:nvSpPr>
        <dsp:cNvPr id="0" name=""/>
        <dsp:cNvSpPr/>
      </dsp:nvSpPr>
      <dsp:spPr>
        <a:xfrm>
          <a:off x="1603855" y="1677367"/>
          <a:ext cx="9526544" cy="1389329"/>
        </a:xfrm>
        <a:prstGeom prst="rect">
          <a:avLst/>
        </a:prstGeom>
        <a:solidFill>
          <a:schemeClr val="bg1">
            <a:lumMod val="95000"/>
          </a:schemeClr>
        </a:solidFill>
        <a:ln w="76200">
          <a:solidFill>
            <a:schemeClr val="accent6">
              <a:lumMod val="60000"/>
              <a:lumOff val="40000"/>
            </a:schemeClr>
          </a:solidFill>
        </a:ln>
        <a:effectLst/>
      </dsp:spPr>
      <dsp:style>
        <a:lnRef idx="0">
          <a:scrgbClr r="0" g="0" b="0"/>
        </a:lnRef>
        <a:fillRef idx="0">
          <a:scrgbClr r="0" g="0" b="0"/>
        </a:fillRef>
        <a:effectRef idx="0">
          <a:scrgbClr r="0" g="0" b="0"/>
        </a:effectRef>
        <a:fontRef idx="minor"/>
      </dsp:style>
      <dsp:txBody>
        <a:bodyPr spcFirstLastPara="0" vert="horz" wrap="square" lIns="147037" tIns="147037" rIns="147037" bIns="147037" numCol="1" spcCol="1270" anchor="ctr" anchorCtr="0">
          <a:noAutofit/>
        </a:bodyPr>
        <a:lstStyle/>
        <a:p>
          <a:pPr marL="0" lvl="0" indent="0" algn="l" defTabSz="889000">
            <a:lnSpc>
              <a:spcPct val="100000"/>
            </a:lnSpc>
            <a:spcBef>
              <a:spcPct val="0"/>
            </a:spcBef>
            <a:spcAft>
              <a:spcPct val="35000"/>
            </a:spcAft>
            <a:buNone/>
          </a:pPr>
          <a:r>
            <a:rPr lang="en-US" sz="2000" b="1" kern="1200" dirty="0">
              <a:latin typeface="+mj-lt"/>
            </a:rPr>
            <a:t>Importance of a culture of consultation and challenge</a:t>
          </a:r>
        </a:p>
        <a:p>
          <a:pPr marL="0" lvl="0" indent="0" algn="just" defTabSz="889000">
            <a:lnSpc>
              <a:spcPct val="100000"/>
            </a:lnSpc>
            <a:spcBef>
              <a:spcPct val="0"/>
            </a:spcBef>
            <a:spcAft>
              <a:spcPct val="35000"/>
            </a:spcAft>
            <a:buNone/>
          </a:pPr>
          <a:r>
            <a:rPr lang="en-US" sz="1500" b="0" kern="1200" dirty="0">
              <a:latin typeface="+mj-lt"/>
            </a:rPr>
            <a:t>- “speak-up” culture that encourages consultation, challenge and the identification of potentially problematic decisions or practices </a:t>
          </a:r>
        </a:p>
        <a:p>
          <a:pPr marL="0" lvl="0" indent="0" algn="just" defTabSz="889000">
            <a:lnSpc>
              <a:spcPct val="100000"/>
            </a:lnSpc>
            <a:spcBef>
              <a:spcPct val="0"/>
            </a:spcBef>
            <a:spcAft>
              <a:spcPct val="35000"/>
            </a:spcAft>
            <a:buNone/>
          </a:pPr>
          <a:r>
            <a:rPr lang="en-US" sz="1500" b="0" kern="1200" dirty="0">
              <a:latin typeface="+mj-lt"/>
            </a:rPr>
            <a:t>- beyond traditional whistleblowing programs or speak-up mechanisms to voice concerns about ethical or other behavioral issues</a:t>
          </a:r>
          <a:endParaRPr lang="en-US" sz="1500" b="1" kern="1200" dirty="0">
            <a:latin typeface="+mj-lt"/>
          </a:endParaRPr>
        </a:p>
      </dsp:txBody>
      <dsp:txXfrm>
        <a:off x="1603855" y="1677367"/>
        <a:ext cx="9526544" cy="1389329"/>
      </dsp:txXfrm>
    </dsp:sp>
    <dsp:sp modelId="{E5BCF877-14A7-4F13-B0A8-505A60948F3F}">
      <dsp:nvSpPr>
        <dsp:cNvPr id="0" name=""/>
        <dsp:cNvSpPr/>
      </dsp:nvSpPr>
      <dsp:spPr>
        <a:xfrm>
          <a:off x="0" y="3351688"/>
          <a:ext cx="11321913" cy="1387973"/>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32FF9BA-7129-48B6-9ED1-F39931C182A7}">
      <dsp:nvSpPr>
        <dsp:cNvPr id="0" name=""/>
        <dsp:cNvSpPr/>
      </dsp:nvSpPr>
      <dsp:spPr>
        <a:xfrm>
          <a:off x="419861" y="3663982"/>
          <a:ext cx="764131" cy="76338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E503DC0-7D53-4BA2-9D54-8CF9734D0831}">
      <dsp:nvSpPr>
        <dsp:cNvPr id="0" name=""/>
        <dsp:cNvSpPr/>
      </dsp:nvSpPr>
      <dsp:spPr>
        <a:xfrm>
          <a:off x="1603855" y="3351688"/>
          <a:ext cx="9526544" cy="1389329"/>
        </a:xfrm>
        <a:prstGeom prst="rect">
          <a:avLst/>
        </a:prstGeom>
        <a:solidFill>
          <a:schemeClr val="bg1">
            <a:lumMod val="95000"/>
          </a:schemeClr>
        </a:solidFill>
        <a:ln w="76200">
          <a:solidFill>
            <a:schemeClr val="accent6">
              <a:lumMod val="60000"/>
              <a:lumOff val="40000"/>
            </a:schemeClr>
          </a:solidFill>
        </a:ln>
        <a:effectLst/>
      </dsp:spPr>
      <dsp:style>
        <a:lnRef idx="0">
          <a:scrgbClr r="0" g="0" b="0"/>
        </a:lnRef>
        <a:fillRef idx="0">
          <a:scrgbClr r="0" g="0" b="0"/>
        </a:fillRef>
        <a:effectRef idx="0">
          <a:scrgbClr r="0" g="0" b="0"/>
        </a:effectRef>
        <a:fontRef idx="minor"/>
      </dsp:style>
      <dsp:txBody>
        <a:bodyPr spcFirstLastPara="0" vert="horz" wrap="square" lIns="147037" tIns="147037" rIns="147037" bIns="147037" numCol="1" spcCol="1270" anchor="ctr" anchorCtr="0">
          <a:noAutofit/>
        </a:bodyPr>
        <a:lstStyle/>
        <a:p>
          <a:pPr marL="0" lvl="0" indent="0" algn="l" defTabSz="889000">
            <a:lnSpc>
              <a:spcPct val="100000"/>
            </a:lnSpc>
            <a:spcBef>
              <a:spcPct val="0"/>
            </a:spcBef>
            <a:spcAft>
              <a:spcPct val="35000"/>
            </a:spcAft>
            <a:buNone/>
          </a:pPr>
          <a:r>
            <a:rPr lang="en-US" sz="2000" b="1" kern="1200" dirty="0">
              <a:latin typeface="+mj-lt"/>
            </a:rPr>
            <a:t>Continuous education and training</a:t>
          </a:r>
        </a:p>
        <a:p>
          <a:pPr marL="0" lvl="0" indent="0" algn="just" defTabSz="889000">
            <a:lnSpc>
              <a:spcPct val="100000"/>
            </a:lnSpc>
            <a:spcBef>
              <a:spcPct val="0"/>
            </a:spcBef>
            <a:spcAft>
              <a:spcPct val="35000"/>
            </a:spcAft>
            <a:buNone/>
          </a:pPr>
          <a:r>
            <a:rPr lang="en-US" sz="1500" b="0" kern="1200" dirty="0">
              <a:latin typeface="+mj-lt"/>
            </a:rPr>
            <a:t>- continuous education and training in ethics and quality management are essential for maintaining a high level of compliance with professional standards</a:t>
          </a:r>
        </a:p>
        <a:p>
          <a:pPr marL="0" lvl="0" indent="0" algn="just" defTabSz="889000">
            <a:lnSpc>
              <a:spcPct val="100000"/>
            </a:lnSpc>
            <a:spcBef>
              <a:spcPct val="0"/>
            </a:spcBef>
            <a:spcAft>
              <a:spcPct val="35000"/>
            </a:spcAft>
            <a:buNone/>
          </a:pPr>
          <a:r>
            <a:rPr lang="en-US" sz="1500" b="0" kern="1200" dirty="0">
              <a:latin typeface="+mj-lt"/>
            </a:rPr>
            <a:t>- currently there exists a challenge for some multidisciplinary firms to ensure that non-PAs adhere to the same ethical standards as PAs </a:t>
          </a:r>
          <a:endParaRPr lang="en-US" sz="1500" b="1" kern="1200" dirty="0">
            <a:latin typeface="+mj-lt"/>
          </a:endParaRPr>
        </a:p>
      </dsp:txBody>
      <dsp:txXfrm>
        <a:off x="1603855" y="3351688"/>
        <a:ext cx="9526544" cy="138932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40FA9D-7F14-45FF-A042-F947CF6A85A2}">
      <dsp:nvSpPr>
        <dsp:cNvPr id="0" name=""/>
        <dsp:cNvSpPr/>
      </dsp:nvSpPr>
      <dsp:spPr>
        <a:xfrm>
          <a:off x="0" y="104277"/>
          <a:ext cx="11179346" cy="2100443"/>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DC69D63-A20A-4CF0-B487-5350CAD7B84D}">
      <dsp:nvSpPr>
        <dsp:cNvPr id="0" name=""/>
        <dsp:cNvSpPr/>
      </dsp:nvSpPr>
      <dsp:spPr>
        <a:xfrm>
          <a:off x="635384" y="576877"/>
          <a:ext cx="1155243" cy="1155243"/>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7B6C9D0-756E-425E-8763-1F821F9ACEBE}">
      <dsp:nvSpPr>
        <dsp:cNvPr id="0" name=""/>
        <dsp:cNvSpPr/>
      </dsp:nvSpPr>
      <dsp:spPr>
        <a:xfrm>
          <a:off x="2426012" y="104277"/>
          <a:ext cx="8753333" cy="2100443"/>
        </a:xfrm>
        <a:prstGeom prst="rect">
          <a:avLst/>
        </a:prstGeom>
        <a:solidFill>
          <a:schemeClr val="bg1">
            <a:lumMod val="95000"/>
          </a:schemeClr>
        </a:solidFill>
        <a:ln w="76200">
          <a:solidFill>
            <a:schemeClr val="accent6">
              <a:lumMod val="60000"/>
              <a:lumOff val="40000"/>
            </a:schemeClr>
          </a:solidFill>
        </a:ln>
        <a:effectLst/>
      </dsp:spPr>
      <dsp:style>
        <a:lnRef idx="0">
          <a:scrgbClr r="0" g="0" b="0"/>
        </a:lnRef>
        <a:fillRef idx="0">
          <a:scrgbClr r="0" g="0" b="0"/>
        </a:fillRef>
        <a:effectRef idx="0">
          <a:scrgbClr r="0" g="0" b="0"/>
        </a:effectRef>
        <a:fontRef idx="minor"/>
      </dsp:style>
      <dsp:txBody>
        <a:bodyPr spcFirstLastPara="0" vert="horz" wrap="square" lIns="222297" tIns="222297" rIns="222297" bIns="222297" numCol="1" spcCol="1270" anchor="ctr" anchorCtr="0">
          <a:noAutofit/>
        </a:bodyPr>
        <a:lstStyle/>
        <a:p>
          <a:pPr marL="0" lvl="0" indent="0" algn="l" defTabSz="889000">
            <a:lnSpc>
              <a:spcPct val="100000"/>
            </a:lnSpc>
            <a:spcBef>
              <a:spcPct val="0"/>
            </a:spcBef>
            <a:spcAft>
              <a:spcPct val="35000"/>
            </a:spcAft>
            <a:buNone/>
          </a:pPr>
          <a:r>
            <a:rPr lang="en-US" sz="2000" b="1" kern="1200" dirty="0">
              <a:latin typeface="+mj-lt"/>
            </a:rPr>
            <a:t>Transparency about the firm’s ethical performance</a:t>
          </a:r>
        </a:p>
        <a:p>
          <a:pPr marL="0" lvl="0" indent="0" algn="just" defTabSz="889000">
            <a:lnSpc>
              <a:spcPct val="100000"/>
            </a:lnSpc>
            <a:spcBef>
              <a:spcPct val="0"/>
            </a:spcBef>
            <a:spcAft>
              <a:spcPct val="35000"/>
            </a:spcAft>
            <a:buNone/>
          </a:pPr>
          <a:r>
            <a:rPr lang="en-US" sz="1600" b="0" kern="1200" dirty="0">
              <a:latin typeface="+mj-lt"/>
            </a:rPr>
            <a:t>- firms are increasingly encouraged to implement transparent reporting mechanisms to provide stakeholders with clear views of their operations and ethical performance</a:t>
          </a:r>
        </a:p>
        <a:p>
          <a:pPr marL="0" lvl="0" indent="0" algn="just" defTabSz="889000">
            <a:lnSpc>
              <a:spcPct val="100000"/>
            </a:lnSpc>
            <a:spcBef>
              <a:spcPct val="0"/>
            </a:spcBef>
            <a:spcAft>
              <a:spcPct val="35000"/>
            </a:spcAft>
            <a:buNone/>
          </a:pPr>
          <a:r>
            <a:rPr lang="en-US" sz="1600" b="0" kern="1200" dirty="0">
              <a:latin typeface="+mj-lt"/>
            </a:rPr>
            <a:t>- Being open about ethical lapses and the steps taken to address them shows a commitment to accountability and continuous improvement, helping build a culture where ethical behavior is expected and deviations are promptly addressed and corrected</a:t>
          </a:r>
        </a:p>
      </dsp:txBody>
      <dsp:txXfrm>
        <a:off x="2426012" y="104277"/>
        <a:ext cx="8753333" cy="2100443"/>
      </dsp:txXfrm>
    </dsp:sp>
    <dsp:sp modelId="{6396EDBB-D78F-4831-A228-698710E916D4}">
      <dsp:nvSpPr>
        <dsp:cNvPr id="0" name=""/>
        <dsp:cNvSpPr/>
      </dsp:nvSpPr>
      <dsp:spPr>
        <a:xfrm>
          <a:off x="0" y="2562243"/>
          <a:ext cx="11179346" cy="2100443"/>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EFD948E-5E32-45AB-8FE5-B33B93E18480}">
      <dsp:nvSpPr>
        <dsp:cNvPr id="0" name=""/>
        <dsp:cNvSpPr/>
      </dsp:nvSpPr>
      <dsp:spPr>
        <a:xfrm>
          <a:off x="635384" y="3034842"/>
          <a:ext cx="1155243" cy="1155243"/>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EA05C32-91E0-47AB-8DCA-3321679A5602}">
      <dsp:nvSpPr>
        <dsp:cNvPr id="0" name=""/>
        <dsp:cNvSpPr/>
      </dsp:nvSpPr>
      <dsp:spPr>
        <a:xfrm>
          <a:off x="2401765" y="2533782"/>
          <a:ext cx="8753333" cy="2100443"/>
        </a:xfrm>
        <a:prstGeom prst="rect">
          <a:avLst/>
        </a:prstGeom>
        <a:solidFill>
          <a:schemeClr val="bg1">
            <a:lumMod val="95000"/>
          </a:schemeClr>
        </a:solidFill>
        <a:ln w="76200">
          <a:solidFill>
            <a:schemeClr val="accent6">
              <a:lumMod val="60000"/>
              <a:lumOff val="40000"/>
            </a:schemeClr>
          </a:solidFill>
        </a:ln>
        <a:effectLst/>
      </dsp:spPr>
      <dsp:style>
        <a:lnRef idx="0">
          <a:scrgbClr r="0" g="0" b="0"/>
        </a:lnRef>
        <a:fillRef idx="0">
          <a:scrgbClr r="0" g="0" b="0"/>
        </a:fillRef>
        <a:effectRef idx="0">
          <a:scrgbClr r="0" g="0" b="0"/>
        </a:effectRef>
        <a:fontRef idx="minor"/>
      </dsp:style>
      <dsp:txBody>
        <a:bodyPr spcFirstLastPara="0" vert="horz" wrap="square" lIns="222297" tIns="222297" rIns="222297" bIns="222297" numCol="1" spcCol="1270" anchor="ctr" anchorCtr="0">
          <a:noAutofit/>
        </a:bodyPr>
        <a:lstStyle/>
        <a:p>
          <a:pPr marL="0" lvl="0" indent="0" algn="l" defTabSz="889000">
            <a:lnSpc>
              <a:spcPct val="100000"/>
            </a:lnSpc>
            <a:spcBef>
              <a:spcPct val="0"/>
            </a:spcBef>
            <a:spcAft>
              <a:spcPct val="35000"/>
            </a:spcAft>
            <a:buNone/>
          </a:pPr>
          <a:r>
            <a:rPr lang="en-US" sz="2000" b="1" kern="1200" dirty="0">
              <a:latin typeface="+mj-lt"/>
            </a:rPr>
            <a:t>Provision of independent input</a:t>
          </a:r>
        </a:p>
        <a:p>
          <a:pPr marL="0" lvl="0" indent="0" algn="just" defTabSz="889000">
            <a:lnSpc>
              <a:spcPct val="100000"/>
            </a:lnSpc>
            <a:spcBef>
              <a:spcPct val="0"/>
            </a:spcBef>
            <a:spcAft>
              <a:spcPct val="35000"/>
            </a:spcAft>
            <a:buNone/>
          </a:pPr>
          <a:r>
            <a:rPr lang="en-US" sz="1600" b="0" kern="1200" dirty="0">
              <a:latin typeface="+mj-lt"/>
            </a:rPr>
            <a:t>- INEs provide independent input to a firm’s decision-making process through the lens of public interest</a:t>
          </a:r>
        </a:p>
        <a:p>
          <a:pPr marL="0" lvl="0" indent="0" algn="just" defTabSz="889000">
            <a:lnSpc>
              <a:spcPct val="100000"/>
            </a:lnSpc>
            <a:spcBef>
              <a:spcPct val="0"/>
            </a:spcBef>
            <a:spcAft>
              <a:spcPct val="35000"/>
            </a:spcAft>
            <a:buNone/>
          </a:pPr>
          <a:r>
            <a:rPr lang="en-US" sz="1600" b="0" kern="1200" dirty="0">
              <a:latin typeface="+mj-lt"/>
            </a:rPr>
            <a:t>- contribute to the effectiveness of governance framework in promoting ethical values and culture in the areas of ethical culture, accountability, transparency, strategic guidance, performance evaluation and senior role appointment and risk management</a:t>
          </a:r>
        </a:p>
      </dsp:txBody>
      <dsp:txXfrm>
        <a:off x="2401765" y="2533782"/>
        <a:ext cx="8753333" cy="210044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D94385-E935-4F72-8A2C-CB518833E072}">
      <dsp:nvSpPr>
        <dsp:cNvPr id="0" name=""/>
        <dsp:cNvSpPr/>
      </dsp:nvSpPr>
      <dsp:spPr>
        <a:xfrm>
          <a:off x="0" y="3080"/>
          <a:ext cx="7807857" cy="44719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4EF8F4A-8D58-4730-B1B4-8483ED7FB536}">
      <dsp:nvSpPr>
        <dsp:cNvPr id="0" name=""/>
        <dsp:cNvSpPr/>
      </dsp:nvSpPr>
      <dsp:spPr>
        <a:xfrm>
          <a:off x="135275" y="103698"/>
          <a:ext cx="246195" cy="24595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850C256-46BF-4461-BBB7-5FCC0B1AF282}">
      <dsp:nvSpPr>
        <dsp:cNvPr id="0" name=""/>
        <dsp:cNvSpPr/>
      </dsp:nvSpPr>
      <dsp:spPr>
        <a:xfrm>
          <a:off x="516745" y="3080"/>
          <a:ext cx="7252378" cy="517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4723" tIns="54723" rIns="54723" bIns="54723" numCol="1" spcCol="1270" anchor="ctr" anchorCtr="0">
          <a:noAutofit/>
        </a:bodyPr>
        <a:lstStyle/>
        <a:p>
          <a:pPr marL="0" lvl="0" indent="0" algn="l" defTabSz="711200">
            <a:lnSpc>
              <a:spcPct val="100000"/>
            </a:lnSpc>
            <a:spcBef>
              <a:spcPct val="0"/>
            </a:spcBef>
            <a:spcAft>
              <a:spcPct val="35000"/>
            </a:spcAft>
            <a:buNone/>
          </a:pPr>
          <a:r>
            <a:rPr lang="en-GB" sz="1600" kern="1200" dirty="0">
              <a:latin typeface="+mj-lt"/>
            </a:rPr>
            <a:t>Leaders committed to and responsible for the promotion and monitoring of ethical values and </a:t>
          </a:r>
          <a:r>
            <a:rPr lang="en-GB" sz="1600" kern="1200" dirty="0" err="1">
              <a:latin typeface="+mj-lt"/>
            </a:rPr>
            <a:t>behavior</a:t>
          </a:r>
          <a:r>
            <a:rPr lang="en-GB" sz="1600" kern="1200" dirty="0">
              <a:latin typeface="+mj-lt"/>
            </a:rPr>
            <a:t> within the firm</a:t>
          </a:r>
          <a:endParaRPr lang="en-US" sz="1600" kern="1200" dirty="0">
            <a:latin typeface="+mj-lt"/>
          </a:endParaRPr>
        </a:p>
      </dsp:txBody>
      <dsp:txXfrm>
        <a:off x="516745" y="3080"/>
        <a:ext cx="7252378" cy="517064"/>
      </dsp:txXfrm>
    </dsp:sp>
    <dsp:sp modelId="{05C8DB58-7336-48D8-B602-2F916C8E1F5C}">
      <dsp:nvSpPr>
        <dsp:cNvPr id="0" name=""/>
        <dsp:cNvSpPr/>
      </dsp:nvSpPr>
      <dsp:spPr>
        <a:xfrm>
          <a:off x="0" y="649410"/>
          <a:ext cx="7807857" cy="44719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28DAA34-90A4-4182-9655-07CE3D1C2928}">
      <dsp:nvSpPr>
        <dsp:cNvPr id="0" name=""/>
        <dsp:cNvSpPr/>
      </dsp:nvSpPr>
      <dsp:spPr>
        <a:xfrm>
          <a:off x="135275" y="750028"/>
          <a:ext cx="246195" cy="24595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7296AF7-50DF-41D1-8D9E-B036DE4B40EB}">
      <dsp:nvSpPr>
        <dsp:cNvPr id="0" name=""/>
        <dsp:cNvSpPr/>
      </dsp:nvSpPr>
      <dsp:spPr>
        <a:xfrm>
          <a:off x="516745" y="649410"/>
          <a:ext cx="7252378" cy="517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4723" tIns="54723" rIns="54723" bIns="54723" numCol="1" spcCol="1270" anchor="ctr" anchorCtr="0">
          <a:noAutofit/>
        </a:bodyPr>
        <a:lstStyle/>
        <a:p>
          <a:pPr marL="0" lvl="0" indent="0" algn="l" defTabSz="711200">
            <a:lnSpc>
              <a:spcPct val="100000"/>
            </a:lnSpc>
            <a:spcBef>
              <a:spcPct val="0"/>
            </a:spcBef>
            <a:spcAft>
              <a:spcPct val="35000"/>
            </a:spcAft>
            <a:buNone/>
          </a:pPr>
          <a:r>
            <a:rPr lang="en-GB" sz="1600" kern="1200">
              <a:latin typeface="+mj-lt"/>
            </a:rPr>
            <a:t>A firm-wide governance framework that supports ethical behavior</a:t>
          </a:r>
          <a:endParaRPr lang="en-US" sz="1600" kern="1200">
            <a:latin typeface="+mj-lt"/>
          </a:endParaRPr>
        </a:p>
      </dsp:txBody>
      <dsp:txXfrm>
        <a:off x="516745" y="649410"/>
        <a:ext cx="7252378" cy="517064"/>
      </dsp:txXfrm>
    </dsp:sp>
    <dsp:sp modelId="{FD6E4FB5-65FA-4951-900C-C285C9E18FDB}">
      <dsp:nvSpPr>
        <dsp:cNvPr id="0" name=""/>
        <dsp:cNvSpPr/>
      </dsp:nvSpPr>
      <dsp:spPr>
        <a:xfrm>
          <a:off x="0" y="1295740"/>
          <a:ext cx="7807857" cy="44719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364606B-B85B-4E30-94F5-947AE58A8FBD}">
      <dsp:nvSpPr>
        <dsp:cNvPr id="0" name=""/>
        <dsp:cNvSpPr/>
      </dsp:nvSpPr>
      <dsp:spPr>
        <a:xfrm>
          <a:off x="135275" y="1396358"/>
          <a:ext cx="246195" cy="24595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C7BE554-3498-4E53-B78A-DF829FA0CAA3}">
      <dsp:nvSpPr>
        <dsp:cNvPr id="0" name=""/>
        <dsp:cNvSpPr/>
      </dsp:nvSpPr>
      <dsp:spPr>
        <a:xfrm>
          <a:off x="516745" y="1295740"/>
          <a:ext cx="7252378" cy="517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4723" tIns="54723" rIns="54723" bIns="54723" numCol="1" spcCol="1270" anchor="ctr" anchorCtr="0">
          <a:noAutofit/>
        </a:bodyPr>
        <a:lstStyle/>
        <a:p>
          <a:pPr marL="0" lvl="0" indent="0" algn="l" defTabSz="711200">
            <a:lnSpc>
              <a:spcPct val="100000"/>
            </a:lnSpc>
            <a:spcBef>
              <a:spcPct val="0"/>
            </a:spcBef>
            <a:spcAft>
              <a:spcPct val="35000"/>
            </a:spcAft>
            <a:buNone/>
          </a:pPr>
          <a:r>
            <a:rPr lang="en-GB" sz="1600" kern="1200">
              <a:latin typeface="+mj-lt"/>
            </a:rPr>
            <a:t>Independent Non-Executives</a:t>
          </a:r>
          <a:endParaRPr lang="en-US" sz="1600" kern="1200">
            <a:latin typeface="+mj-lt"/>
          </a:endParaRPr>
        </a:p>
      </dsp:txBody>
      <dsp:txXfrm>
        <a:off x="516745" y="1295740"/>
        <a:ext cx="7252378" cy="517064"/>
      </dsp:txXfrm>
    </dsp:sp>
    <dsp:sp modelId="{CA1C545D-EC91-46C4-B092-9F21647FEC9F}">
      <dsp:nvSpPr>
        <dsp:cNvPr id="0" name=""/>
        <dsp:cNvSpPr/>
      </dsp:nvSpPr>
      <dsp:spPr>
        <a:xfrm>
          <a:off x="0" y="1942070"/>
          <a:ext cx="7807857" cy="44719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BBACB1D-9656-4F65-8FC3-DE6DA11112C1}">
      <dsp:nvSpPr>
        <dsp:cNvPr id="0" name=""/>
        <dsp:cNvSpPr/>
      </dsp:nvSpPr>
      <dsp:spPr>
        <a:xfrm>
          <a:off x="135275" y="2042688"/>
          <a:ext cx="246195" cy="24595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61CB3D0-0271-4558-B64F-77B2D982AF9D}">
      <dsp:nvSpPr>
        <dsp:cNvPr id="0" name=""/>
        <dsp:cNvSpPr/>
      </dsp:nvSpPr>
      <dsp:spPr>
        <a:xfrm>
          <a:off x="516745" y="1942070"/>
          <a:ext cx="7252378" cy="517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4723" tIns="54723" rIns="54723" bIns="54723" numCol="1" spcCol="1270" anchor="ctr" anchorCtr="0">
          <a:noAutofit/>
        </a:bodyPr>
        <a:lstStyle/>
        <a:p>
          <a:pPr marL="0" lvl="0" indent="0" algn="l" defTabSz="711200">
            <a:lnSpc>
              <a:spcPct val="100000"/>
            </a:lnSpc>
            <a:spcBef>
              <a:spcPct val="0"/>
            </a:spcBef>
            <a:spcAft>
              <a:spcPct val="35000"/>
            </a:spcAft>
            <a:buNone/>
          </a:pPr>
          <a:r>
            <a:rPr lang="en-GB" sz="1600" kern="1200" dirty="0">
              <a:latin typeface="+mj-lt"/>
            </a:rPr>
            <a:t>Performance management policies that incentivize ethical </a:t>
          </a:r>
          <a:r>
            <a:rPr lang="en-GB" sz="1600" kern="1200" dirty="0" err="1">
              <a:latin typeface="+mj-lt"/>
            </a:rPr>
            <a:t>behavior</a:t>
          </a:r>
          <a:r>
            <a:rPr lang="en-GB" sz="1600" kern="1200" dirty="0">
              <a:latin typeface="+mj-lt"/>
            </a:rPr>
            <a:t>, including rewards and recognition</a:t>
          </a:r>
          <a:endParaRPr lang="en-US" sz="1600" kern="1200" dirty="0">
            <a:latin typeface="+mj-lt"/>
          </a:endParaRPr>
        </a:p>
      </dsp:txBody>
      <dsp:txXfrm>
        <a:off x="516745" y="1942070"/>
        <a:ext cx="7252378" cy="517064"/>
      </dsp:txXfrm>
    </dsp:sp>
    <dsp:sp modelId="{E3BF1DDA-3B7D-4E0B-B4B9-AD3F85D0FFB9}">
      <dsp:nvSpPr>
        <dsp:cNvPr id="0" name=""/>
        <dsp:cNvSpPr/>
      </dsp:nvSpPr>
      <dsp:spPr>
        <a:xfrm>
          <a:off x="0" y="2588401"/>
          <a:ext cx="7807857" cy="44719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E102E97-FBD1-4EBE-977C-E667ECA3EE6D}">
      <dsp:nvSpPr>
        <dsp:cNvPr id="0" name=""/>
        <dsp:cNvSpPr/>
      </dsp:nvSpPr>
      <dsp:spPr>
        <a:xfrm>
          <a:off x="135275" y="2689018"/>
          <a:ext cx="246195" cy="245954"/>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7ADFE3A-2165-41D3-932A-9AF6BBEE18DB}">
      <dsp:nvSpPr>
        <dsp:cNvPr id="0" name=""/>
        <dsp:cNvSpPr/>
      </dsp:nvSpPr>
      <dsp:spPr>
        <a:xfrm>
          <a:off x="516745" y="2588401"/>
          <a:ext cx="7252378" cy="517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4723" tIns="54723" rIns="54723" bIns="54723" numCol="1" spcCol="1270" anchor="ctr" anchorCtr="0">
          <a:noAutofit/>
        </a:bodyPr>
        <a:lstStyle/>
        <a:p>
          <a:pPr marL="0" lvl="0" indent="0" algn="l" defTabSz="711200">
            <a:lnSpc>
              <a:spcPct val="100000"/>
            </a:lnSpc>
            <a:spcBef>
              <a:spcPct val="0"/>
            </a:spcBef>
            <a:spcAft>
              <a:spcPct val="35000"/>
            </a:spcAft>
            <a:buNone/>
          </a:pPr>
          <a:r>
            <a:rPr lang="en-GB" sz="1600" kern="1200">
              <a:latin typeface="+mj-lt"/>
            </a:rPr>
            <a:t>Being transparent to regulators and other stakeholders about its ethical performance</a:t>
          </a:r>
          <a:endParaRPr lang="en-US" sz="1600" kern="1200">
            <a:latin typeface="+mj-lt"/>
          </a:endParaRPr>
        </a:p>
      </dsp:txBody>
      <dsp:txXfrm>
        <a:off x="516745" y="2588401"/>
        <a:ext cx="7252378" cy="517064"/>
      </dsp:txXfrm>
    </dsp:sp>
    <dsp:sp modelId="{0A9B5F0C-423D-49D3-95F8-22887D305454}">
      <dsp:nvSpPr>
        <dsp:cNvPr id="0" name=""/>
        <dsp:cNvSpPr/>
      </dsp:nvSpPr>
      <dsp:spPr>
        <a:xfrm>
          <a:off x="0" y="3234731"/>
          <a:ext cx="7807857" cy="44719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CA607D0-E24B-46CE-8E53-004722C1D4FB}">
      <dsp:nvSpPr>
        <dsp:cNvPr id="0" name=""/>
        <dsp:cNvSpPr/>
      </dsp:nvSpPr>
      <dsp:spPr>
        <a:xfrm>
          <a:off x="135275" y="3335349"/>
          <a:ext cx="246195" cy="245954"/>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28A5B9D-1369-4C6E-BA18-3F95959B59FF}">
      <dsp:nvSpPr>
        <dsp:cNvPr id="0" name=""/>
        <dsp:cNvSpPr/>
      </dsp:nvSpPr>
      <dsp:spPr>
        <a:xfrm>
          <a:off x="516745" y="3234731"/>
          <a:ext cx="7252378" cy="517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4723" tIns="54723" rIns="54723" bIns="54723" numCol="1" spcCol="1270" anchor="ctr" anchorCtr="0">
          <a:noAutofit/>
        </a:bodyPr>
        <a:lstStyle/>
        <a:p>
          <a:pPr marL="0" lvl="0" indent="0" algn="l" defTabSz="711200">
            <a:lnSpc>
              <a:spcPct val="100000"/>
            </a:lnSpc>
            <a:spcBef>
              <a:spcPct val="0"/>
            </a:spcBef>
            <a:spcAft>
              <a:spcPct val="35000"/>
            </a:spcAft>
            <a:buNone/>
          </a:pPr>
          <a:r>
            <a:rPr lang="en-GB" sz="1600" kern="1200">
              <a:latin typeface="+mj-lt"/>
            </a:rPr>
            <a:t>Policies and procedures to promote and facilitate consultation and challenge</a:t>
          </a:r>
          <a:endParaRPr lang="en-US" sz="1600" kern="1200">
            <a:latin typeface="+mj-lt"/>
          </a:endParaRPr>
        </a:p>
      </dsp:txBody>
      <dsp:txXfrm>
        <a:off x="516745" y="3234731"/>
        <a:ext cx="7252378" cy="517064"/>
      </dsp:txXfrm>
    </dsp:sp>
    <dsp:sp modelId="{83F85714-7773-4803-8F32-009A667B8547}">
      <dsp:nvSpPr>
        <dsp:cNvPr id="0" name=""/>
        <dsp:cNvSpPr/>
      </dsp:nvSpPr>
      <dsp:spPr>
        <a:xfrm>
          <a:off x="0" y="3881061"/>
          <a:ext cx="7807857" cy="44719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34CE5F6-86BF-4036-BD33-633BCFC33067}">
      <dsp:nvSpPr>
        <dsp:cNvPr id="0" name=""/>
        <dsp:cNvSpPr/>
      </dsp:nvSpPr>
      <dsp:spPr>
        <a:xfrm>
          <a:off x="135275" y="3981679"/>
          <a:ext cx="246195" cy="245954"/>
        </a:xfrm>
        <a:prstGeom prst="rect">
          <a:avLst/>
        </a:prstGeom>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6D0269E-92C1-447F-8D8F-C4E906AF4AB6}">
      <dsp:nvSpPr>
        <dsp:cNvPr id="0" name=""/>
        <dsp:cNvSpPr/>
      </dsp:nvSpPr>
      <dsp:spPr>
        <a:xfrm>
          <a:off x="516745" y="3881061"/>
          <a:ext cx="7252378" cy="517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4723" tIns="54723" rIns="54723" bIns="54723" numCol="1" spcCol="1270" anchor="ctr" anchorCtr="0">
          <a:noAutofit/>
        </a:bodyPr>
        <a:lstStyle/>
        <a:p>
          <a:pPr marL="0" lvl="0" indent="0" algn="l" defTabSz="711200">
            <a:lnSpc>
              <a:spcPct val="100000"/>
            </a:lnSpc>
            <a:spcBef>
              <a:spcPct val="0"/>
            </a:spcBef>
            <a:spcAft>
              <a:spcPct val="35000"/>
            </a:spcAft>
            <a:buNone/>
          </a:pPr>
          <a:r>
            <a:rPr lang="en-GB" sz="1600" kern="1200">
              <a:latin typeface="+mj-lt"/>
            </a:rPr>
            <a:t>Education and training programs</a:t>
          </a:r>
          <a:endParaRPr lang="en-US" sz="1600" kern="1200">
            <a:latin typeface="+mj-lt"/>
          </a:endParaRPr>
        </a:p>
      </dsp:txBody>
      <dsp:txXfrm>
        <a:off x="516745" y="3881061"/>
        <a:ext cx="7252378" cy="517064"/>
      </dsp:txXfrm>
    </dsp:sp>
    <dsp:sp modelId="{EB2A3169-FE5F-4E6A-B77D-90D5D39DEEB6}">
      <dsp:nvSpPr>
        <dsp:cNvPr id="0" name=""/>
        <dsp:cNvSpPr/>
      </dsp:nvSpPr>
      <dsp:spPr>
        <a:xfrm>
          <a:off x="0" y="4527391"/>
          <a:ext cx="7807857" cy="44719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E24FF7B-0600-4178-9569-7B9D5F0A069E}">
      <dsp:nvSpPr>
        <dsp:cNvPr id="0" name=""/>
        <dsp:cNvSpPr/>
      </dsp:nvSpPr>
      <dsp:spPr>
        <a:xfrm>
          <a:off x="135275" y="4628009"/>
          <a:ext cx="246195" cy="245954"/>
        </a:xfrm>
        <a:prstGeom prst="rect">
          <a:avLst/>
        </a:prstGeom>
        <a:blipFill>
          <a:blip xmlns:r="http://schemas.openxmlformats.org/officeDocument/2006/relationships"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23CB9D4-6D31-4780-9D1B-AD1278ED56AD}">
      <dsp:nvSpPr>
        <dsp:cNvPr id="0" name=""/>
        <dsp:cNvSpPr/>
      </dsp:nvSpPr>
      <dsp:spPr>
        <a:xfrm>
          <a:off x="516745" y="4527391"/>
          <a:ext cx="7252378" cy="517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4723" tIns="54723" rIns="54723" bIns="54723" numCol="1" spcCol="1270" anchor="ctr" anchorCtr="0">
          <a:noAutofit/>
        </a:bodyPr>
        <a:lstStyle/>
        <a:p>
          <a:pPr marL="0" lvl="0" indent="0" algn="l" defTabSz="711200">
            <a:lnSpc>
              <a:spcPct val="100000"/>
            </a:lnSpc>
            <a:spcBef>
              <a:spcPct val="0"/>
            </a:spcBef>
            <a:spcAft>
              <a:spcPct val="35000"/>
            </a:spcAft>
            <a:buNone/>
          </a:pPr>
          <a:r>
            <a:rPr lang="en-GB" sz="1600" kern="1200">
              <a:latin typeface="+mj-lt"/>
            </a:rPr>
            <a:t>Procedures and procedures to monitor ethical behavior</a:t>
          </a:r>
          <a:endParaRPr lang="en-US" sz="1600" kern="1200">
            <a:latin typeface="+mj-lt"/>
          </a:endParaRPr>
        </a:p>
      </dsp:txBody>
      <dsp:txXfrm>
        <a:off x="516745" y="4527391"/>
        <a:ext cx="7252378" cy="517064"/>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4.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9AEF6E0-84A5-481A-9BB9-229BBCD88487}"/>
              </a:ext>
            </a:extLst>
          </p:cNvPr>
          <p:cNvSpPr>
            <a:spLocks noGrp="1"/>
          </p:cNvSpPr>
          <p:nvPr>
            <p:ph type="hdr" sz="quarter"/>
          </p:nvPr>
        </p:nvSpPr>
        <p:spPr>
          <a:xfrm>
            <a:off x="0" y="0"/>
            <a:ext cx="3024558" cy="458929"/>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20E5102-2B99-41D1-99AA-B88A866D98A7}"/>
              </a:ext>
            </a:extLst>
          </p:cNvPr>
          <p:cNvSpPr>
            <a:spLocks noGrp="1"/>
          </p:cNvSpPr>
          <p:nvPr>
            <p:ph type="dt" sz="quarter" idx="1"/>
          </p:nvPr>
        </p:nvSpPr>
        <p:spPr>
          <a:xfrm>
            <a:off x="3954086" y="0"/>
            <a:ext cx="3024558" cy="458929"/>
          </a:xfrm>
          <a:prstGeom prst="rect">
            <a:avLst/>
          </a:prstGeom>
        </p:spPr>
        <p:txBody>
          <a:bodyPr vert="horz" lIns="91440" tIns="45720" rIns="91440" bIns="45720" rtlCol="0"/>
          <a:lstStyle>
            <a:lvl1pPr algn="r">
              <a:defRPr sz="1200"/>
            </a:lvl1pPr>
          </a:lstStyle>
          <a:p>
            <a:fld id="{CF6E2C83-A51F-43CF-A35A-EA7EFC976D91}" type="datetimeFigureOut">
              <a:rPr lang="en-US" smtClean="0"/>
              <a:t>9/20/2024</a:t>
            </a:fld>
            <a:endParaRPr lang="en-US"/>
          </a:p>
        </p:txBody>
      </p:sp>
      <p:sp>
        <p:nvSpPr>
          <p:cNvPr id="4" name="Footer Placeholder 3">
            <a:extLst>
              <a:ext uri="{FF2B5EF4-FFF2-40B4-BE49-F238E27FC236}">
                <a16:creationId xmlns:a16="http://schemas.microsoft.com/office/drawing/2014/main" id="{CB290A10-074D-43EA-AD03-1AF44959E015}"/>
              </a:ext>
            </a:extLst>
          </p:cNvPr>
          <p:cNvSpPr>
            <a:spLocks noGrp="1"/>
          </p:cNvSpPr>
          <p:nvPr>
            <p:ph type="ftr" sz="quarter" idx="2"/>
          </p:nvPr>
        </p:nvSpPr>
        <p:spPr>
          <a:xfrm>
            <a:off x="0" y="8685071"/>
            <a:ext cx="3024558" cy="458929"/>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57E08D2D-2FFD-4355-9DBD-46A736432C33}"/>
              </a:ext>
            </a:extLst>
          </p:cNvPr>
          <p:cNvSpPr>
            <a:spLocks noGrp="1"/>
          </p:cNvSpPr>
          <p:nvPr>
            <p:ph type="sldNum" sz="quarter" idx="3"/>
          </p:nvPr>
        </p:nvSpPr>
        <p:spPr>
          <a:xfrm>
            <a:off x="3954086" y="8685071"/>
            <a:ext cx="3024558" cy="458929"/>
          </a:xfrm>
          <a:prstGeom prst="rect">
            <a:avLst/>
          </a:prstGeom>
        </p:spPr>
        <p:txBody>
          <a:bodyPr vert="horz" lIns="91440" tIns="45720" rIns="91440" bIns="45720" rtlCol="0" anchor="b"/>
          <a:lstStyle>
            <a:lvl1pPr algn="r">
              <a:defRPr sz="1200"/>
            </a:lvl1pPr>
          </a:lstStyle>
          <a:p>
            <a:fld id="{33FF59BB-B7C1-4C27-8639-4BEFF92B7A02}" type="slidenum">
              <a:rPr lang="en-US" smtClean="0"/>
              <a:t>‹#›</a:t>
            </a:fld>
            <a:endParaRPr lang="en-US"/>
          </a:p>
        </p:txBody>
      </p:sp>
    </p:spTree>
    <p:extLst>
      <p:ext uri="{BB962C8B-B14F-4D97-AF65-F5344CB8AC3E}">
        <p14:creationId xmlns:p14="http://schemas.microsoft.com/office/powerpoint/2010/main" val="3453414369"/>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1-25T21:26:23.888"/>
    </inkml:context>
    <inkml:brush xml:id="br0">
      <inkml:brushProperty name="width" value="0.05" units="cm"/>
      <inkml:brushProperty name="height" value="0.05" units="cm"/>
      <inkml:brushProperty name="ignorePressure" value="1"/>
    </inkml:brush>
  </inkml:definitions>
  <inkml:trace contextRef="#ctx0" brushRef="#br0">1 12,'0'-5,"0"-1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1-25T21:26:23.889"/>
    </inkml:context>
    <inkml:brush xml:id="br0">
      <inkml:brushProperty name="width" value="0.05" units="cm"/>
      <inkml:brushProperty name="height" value="0.05" units="cm"/>
      <inkml:brushProperty name="ignorePressure" value="1"/>
    </inkml:brush>
  </inkml:definitions>
  <inkml:trace contextRef="#ctx0" brushRef="#br0">0 1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1-25T21:26:23.890"/>
    </inkml:context>
    <inkml:brush xml:id="br0">
      <inkml:brushProperty name="width" value="0.05" units="cm"/>
      <inkml:brushProperty name="height" value="0.05" units="cm"/>
      <inkml:brushProperty name="ignorePressure" value="1"/>
    </inkml:brush>
  </inkml:definitions>
  <inkml:trace contextRef="#ctx0" brushRef="#br0">0 1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1-25T21:26:23.888"/>
    </inkml:context>
    <inkml:brush xml:id="br0">
      <inkml:brushProperty name="width" value="0.05" units="cm"/>
      <inkml:brushProperty name="height" value="0.05" units="cm"/>
      <inkml:brushProperty name="ignorePressure" value="1"/>
    </inkml:brush>
  </inkml:definitions>
  <inkml:trace contextRef="#ctx0" brushRef="#br0">1 12,'0'-5,"0"-1</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1-25T21:26:23.889"/>
    </inkml:context>
    <inkml:brush xml:id="br0">
      <inkml:brushProperty name="width" value="0.05" units="cm"/>
      <inkml:brushProperty name="height" value="0.05" units="cm"/>
      <inkml:brushProperty name="ignorePressure" value="1"/>
    </inkml:brush>
  </inkml:definitions>
  <inkml:trace contextRef="#ctx0" brushRef="#br0">0 1</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1-25T21:26:23.890"/>
    </inkml:context>
    <inkml:brush xml:id="br0">
      <inkml:brushProperty name="width" value="0.05" units="cm"/>
      <inkml:brushProperty name="height" value="0.05" units="cm"/>
      <inkml:brushProperty name="ignorePressure" value="1"/>
    </inkml:brush>
  </inkml:definitions>
  <inkml:trace contextRef="#ctx0" brushRef="#br0">0 1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4770" cy="458788"/>
          </a:xfrm>
          <a:prstGeom prst="rect">
            <a:avLst/>
          </a:prstGeom>
        </p:spPr>
        <p:txBody>
          <a:bodyPr vert="horz" lIns="92492" tIns="46246" rIns="92492" bIns="46246" rtlCol="0"/>
          <a:lstStyle>
            <a:lvl1pPr algn="l">
              <a:defRPr sz="1200"/>
            </a:lvl1pPr>
          </a:lstStyle>
          <a:p>
            <a:endParaRPr lang="en-US" dirty="0"/>
          </a:p>
        </p:txBody>
      </p:sp>
      <p:sp>
        <p:nvSpPr>
          <p:cNvPr id="3" name="Date Placeholder 2"/>
          <p:cNvSpPr>
            <a:spLocks noGrp="1"/>
          </p:cNvSpPr>
          <p:nvPr>
            <p:ph type="dt" idx="1"/>
          </p:nvPr>
        </p:nvSpPr>
        <p:spPr>
          <a:xfrm>
            <a:off x="3953854" y="0"/>
            <a:ext cx="3024770" cy="458788"/>
          </a:xfrm>
          <a:prstGeom prst="rect">
            <a:avLst/>
          </a:prstGeom>
        </p:spPr>
        <p:txBody>
          <a:bodyPr vert="horz" lIns="92492" tIns="46246" rIns="92492" bIns="46246" rtlCol="0"/>
          <a:lstStyle>
            <a:lvl1pPr algn="r">
              <a:defRPr sz="1200"/>
            </a:lvl1pPr>
          </a:lstStyle>
          <a:p>
            <a:fld id="{8217F18B-FBA3-4F6B-97D9-EA188CD16FE5}" type="datetimeFigureOut">
              <a:rPr lang="en-US" smtClean="0"/>
              <a:t>9/20/2024</a:t>
            </a:fld>
            <a:endParaRPr lang="en-US" dirty="0"/>
          </a:p>
        </p:txBody>
      </p:sp>
      <p:sp>
        <p:nvSpPr>
          <p:cNvPr id="4" name="Slide Image Placeholder 3"/>
          <p:cNvSpPr>
            <a:spLocks noGrp="1" noRot="1" noChangeAspect="1"/>
          </p:cNvSpPr>
          <p:nvPr>
            <p:ph type="sldImg" idx="2"/>
          </p:nvPr>
        </p:nvSpPr>
        <p:spPr>
          <a:xfrm>
            <a:off x="746125" y="1143000"/>
            <a:ext cx="5487988" cy="3086100"/>
          </a:xfrm>
          <a:prstGeom prst="rect">
            <a:avLst/>
          </a:prstGeom>
          <a:noFill/>
          <a:ln w="12700">
            <a:solidFill>
              <a:prstClr val="black"/>
            </a:solidFill>
          </a:ln>
        </p:spPr>
        <p:txBody>
          <a:bodyPr vert="horz" lIns="92492" tIns="46246" rIns="92492" bIns="46246" rtlCol="0" anchor="ctr"/>
          <a:lstStyle/>
          <a:p>
            <a:endParaRPr lang="en-US" dirty="0"/>
          </a:p>
        </p:txBody>
      </p:sp>
      <p:sp>
        <p:nvSpPr>
          <p:cNvPr id="5" name="Notes Placeholder 4"/>
          <p:cNvSpPr>
            <a:spLocks noGrp="1"/>
          </p:cNvSpPr>
          <p:nvPr>
            <p:ph type="body" sz="quarter" idx="3"/>
          </p:nvPr>
        </p:nvSpPr>
        <p:spPr>
          <a:xfrm>
            <a:off x="698025" y="4400551"/>
            <a:ext cx="5584190" cy="3600450"/>
          </a:xfrm>
          <a:prstGeom prst="rect">
            <a:avLst/>
          </a:prstGeom>
        </p:spPr>
        <p:txBody>
          <a:bodyPr vert="horz" lIns="92492" tIns="46246" rIns="92492" bIns="4624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4"/>
            <a:ext cx="3024770" cy="458787"/>
          </a:xfrm>
          <a:prstGeom prst="rect">
            <a:avLst/>
          </a:prstGeom>
        </p:spPr>
        <p:txBody>
          <a:bodyPr vert="horz" lIns="92492" tIns="46246" rIns="92492" bIns="46246"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53854" y="8685214"/>
            <a:ext cx="3024770" cy="458787"/>
          </a:xfrm>
          <a:prstGeom prst="rect">
            <a:avLst/>
          </a:prstGeom>
        </p:spPr>
        <p:txBody>
          <a:bodyPr vert="horz" lIns="92492" tIns="46246" rIns="92492" bIns="46246" rtlCol="0" anchor="b"/>
          <a:lstStyle>
            <a:lvl1pPr algn="r">
              <a:defRPr sz="1200"/>
            </a:lvl1pPr>
          </a:lstStyle>
          <a:p>
            <a:fld id="{BAD342E5-AFF1-4E5D-BEDB-B5261E7DADB0}" type="slidenum">
              <a:rPr lang="en-US" smtClean="0"/>
              <a:t>‹#›</a:t>
            </a:fld>
            <a:endParaRPr lang="en-US" dirty="0"/>
          </a:p>
        </p:txBody>
      </p:sp>
    </p:spTree>
    <p:extLst>
      <p:ext uri="{BB962C8B-B14F-4D97-AF65-F5344CB8AC3E}">
        <p14:creationId xmlns:p14="http://schemas.microsoft.com/office/powerpoint/2010/main" val="3754479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a:t>
            </a:fld>
            <a:endParaRPr lang="en-US" dirty="0"/>
          </a:p>
        </p:txBody>
      </p:sp>
    </p:spTree>
    <p:extLst>
      <p:ext uri="{BB962C8B-B14F-4D97-AF65-F5344CB8AC3E}">
        <p14:creationId xmlns:p14="http://schemas.microsoft.com/office/powerpoint/2010/main" val="23769195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903555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600805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253139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59662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319701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022881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94978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728364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767776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503540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067534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865232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534154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005537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252878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82158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601942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453362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258627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177411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76214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998587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480208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6652604"/>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customXml" Target="../ink/ink3.xml"/><Relationship Id="rId3" Type="http://schemas.openxmlformats.org/officeDocument/2006/relationships/image" Target="../media/image1.jpeg"/><Relationship Id="rId7" Type="http://schemas.openxmlformats.org/officeDocument/2006/relationships/image" Target="../media/image2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customXml" Target="../ink/ink2.xml"/><Relationship Id="rId5" Type="http://schemas.openxmlformats.org/officeDocument/2006/relationships/image" Target="../media/image24.png"/><Relationship Id="rId4" Type="http://schemas.openxmlformats.org/officeDocument/2006/relationships/customXml" Target="../ink/ink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2.png"/><Relationship Id="rId3" Type="http://schemas.openxmlformats.org/officeDocument/2006/relationships/hyperlink" Target="http://www.iaasb.org/" TargetMode="External"/><Relationship Id="rId7" Type="http://schemas.openxmlformats.org/officeDocument/2006/relationships/image" Target="../media/image9.png"/><Relationship Id="rId12" Type="http://schemas.openxmlformats.org/officeDocument/2006/relationships/hyperlink" Target="https://www.linkedin.com/company/65255822/admin/" TargetMode="External"/><Relationship Id="rId17" Type="http://schemas.openxmlformats.org/officeDocument/2006/relationships/image" Target="../media/image14.jpeg"/><Relationship Id="rId2" Type="http://schemas.openxmlformats.org/officeDocument/2006/relationships/image" Target="../media/image5.png"/><Relationship Id="rId16" Type="http://schemas.openxmlformats.org/officeDocument/2006/relationships/hyperlink" Target="https://www.youtube.com/channel/UCwM6ao9Id3G35NNxGLgf7mg" TargetMode="External"/><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hyperlink" Target="mailto:permissions@ifac.org" TargetMode="External"/><Relationship Id="rId5" Type="http://schemas.openxmlformats.org/officeDocument/2006/relationships/image" Target="../media/image7.png"/><Relationship Id="rId15" Type="http://schemas.openxmlformats.org/officeDocument/2006/relationships/image" Target="../media/image13.png"/><Relationship Id="rId10" Type="http://schemas.openxmlformats.org/officeDocument/2006/relationships/hyperlink" Target="http://www.ifac.org/about-ifac/translations-permissions" TargetMode="External"/><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hyperlink" Target="https://twitter.com/IAASB_News" TargetMode="External"/></Relationships>
</file>

<file path=ppt/slideLayouts/_rels/slideLayout16.xml.rels><?xml version="1.0" encoding="UTF-8" standalone="yes"?>
<Relationships xmlns="http://schemas.openxmlformats.org/package/2006/relationships"><Relationship Id="rId8" Type="http://schemas.openxmlformats.org/officeDocument/2006/relationships/customXml" Target="../ink/ink6.xml"/><Relationship Id="rId3" Type="http://schemas.openxmlformats.org/officeDocument/2006/relationships/image" Target="../media/image1.jpeg"/><Relationship Id="rId7" Type="http://schemas.openxmlformats.org/officeDocument/2006/relationships/image" Target="../media/image230.png"/><Relationship Id="rId2" Type="http://schemas.openxmlformats.org/officeDocument/2006/relationships/image" Target="../media/image2.jpeg"/><Relationship Id="rId1" Type="http://schemas.openxmlformats.org/officeDocument/2006/relationships/slideMaster" Target="../slideMasters/slideMaster2.xml"/><Relationship Id="rId6" Type="http://schemas.openxmlformats.org/officeDocument/2006/relationships/customXml" Target="../ink/ink5.xml"/><Relationship Id="rId5" Type="http://schemas.openxmlformats.org/officeDocument/2006/relationships/image" Target="../media/image240.png"/><Relationship Id="rId4" Type="http://schemas.openxmlformats.org/officeDocument/2006/relationships/customXml" Target="../ink/ink4.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2.png"/><Relationship Id="rId3" Type="http://schemas.openxmlformats.org/officeDocument/2006/relationships/hyperlink" Target="http://www.iaasb.org/" TargetMode="External"/><Relationship Id="rId7" Type="http://schemas.openxmlformats.org/officeDocument/2006/relationships/image" Target="../media/image9.png"/><Relationship Id="rId12" Type="http://schemas.openxmlformats.org/officeDocument/2006/relationships/hyperlink" Target="https://www.linkedin.com/company/65255822/admin/" TargetMode="External"/><Relationship Id="rId17" Type="http://schemas.openxmlformats.org/officeDocument/2006/relationships/image" Target="../media/image14.jpeg"/><Relationship Id="rId2" Type="http://schemas.openxmlformats.org/officeDocument/2006/relationships/image" Target="../media/image5.png"/><Relationship Id="rId16" Type="http://schemas.openxmlformats.org/officeDocument/2006/relationships/hyperlink" Target="https://www.youtube.com/channel/UCwM6ao9Id3G35NNxGLgf7mg" TargetMode="External"/><Relationship Id="rId1" Type="http://schemas.openxmlformats.org/officeDocument/2006/relationships/slideMaster" Target="../slideMasters/slideMaster2.xml"/><Relationship Id="rId6" Type="http://schemas.openxmlformats.org/officeDocument/2006/relationships/image" Target="../media/image8.png"/><Relationship Id="rId11" Type="http://schemas.openxmlformats.org/officeDocument/2006/relationships/hyperlink" Target="mailto:permissions@ifac.org" TargetMode="External"/><Relationship Id="rId5" Type="http://schemas.openxmlformats.org/officeDocument/2006/relationships/image" Target="../media/image7.png"/><Relationship Id="rId15" Type="http://schemas.openxmlformats.org/officeDocument/2006/relationships/image" Target="../media/image13.png"/><Relationship Id="rId10" Type="http://schemas.openxmlformats.org/officeDocument/2006/relationships/hyperlink" Target="http://www.ifac.org/about-ifac/translations-permissions" TargetMode="External"/><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hyperlink" Target="https://twitter.com/IAASB_News" TargetMode="Externa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Master" Target="../slideMasters/slideMaster3.xml"/><Relationship Id="rId4" Type="http://schemas.openxmlformats.org/officeDocument/2006/relationships/image" Target="../media/image19.jpe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0.jpeg"/><Relationship Id="rId1" Type="http://schemas.openxmlformats.org/officeDocument/2006/relationships/slideMaster" Target="../slideMasters/slideMaster3.xml"/><Relationship Id="rId4" Type="http://schemas.openxmlformats.org/officeDocument/2006/relationships/image" Target="../media/image19.jpe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1.jpeg"/><Relationship Id="rId1" Type="http://schemas.openxmlformats.org/officeDocument/2006/relationships/slideMaster" Target="../slideMasters/slideMaster3.xml"/><Relationship Id="rId4" Type="http://schemas.openxmlformats.org/officeDocument/2006/relationships/image" Target="../media/image19.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2.jpeg"/><Relationship Id="rId1" Type="http://schemas.openxmlformats.org/officeDocument/2006/relationships/slideMaster" Target="../slideMasters/slideMaster3.xml"/><Relationship Id="rId4" Type="http://schemas.openxmlformats.org/officeDocument/2006/relationships/image" Target="../media/image19.jpe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Master" Target="../slideMasters/slideMaster3.xml"/><Relationship Id="rId4" Type="http://schemas.openxmlformats.org/officeDocument/2006/relationships/image" Target="../media/image27.jpe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Master" Target="../slideMasters/slideMaster3.xml"/><Relationship Id="rId4" Type="http://schemas.openxmlformats.org/officeDocument/2006/relationships/image" Target="../media/image27.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8.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9.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3.xml"/><Relationship Id="rId6" Type="http://schemas.openxmlformats.org/officeDocument/2006/relationships/image" Target="../media/image30.png"/><Relationship Id="rId5" Type="http://schemas.openxmlformats.org/officeDocument/2006/relationships/hyperlink" Target="https://twitter.com/IPSASB_News" TargetMode="External"/><Relationship Id="rId10" Type="http://schemas.openxmlformats.org/officeDocument/2006/relationships/image" Target="../media/image33.jpg"/><Relationship Id="rId4" Type="http://schemas.openxmlformats.org/officeDocument/2006/relationships/hyperlink" Target="https://www.youtube.com/channel/UC0VaH8c5S0a_ASiToeonj0g" TargetMode="External"/><Relationship Id="rId9" Type="http://schemas.openxmlformats.org/officeDocument/2006/relationships/image" Target="../media/image32.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4.jpeg"/><Relationship Id="rId1" Type="http://schemas.openxmlformats.org/officeDocument/2006/relationships/slideMaster" Target="../slideMasters/slideMaster4.xml"/><Relationship Id="rId4" Type="http://schemas.openxmlformats.org/officeDocument/2006/relationships/image" Target="../media/image19.jpe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0.jpeg"/><Relationship Id="rId1" Type="http://schemas.openxmlformats.org/officeDocument/2006/relationships/slideMaster" Target="../slideMasters/slideMaster4.xml"/><Relationship Id="rId4" Type="http://schemas.openxmlformats.org/officeDocument/2006/relationships/image" Target="../media/image19.jpe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1.jpeg"/><Relationship Id="rId1" Type="http://schemas.openxmlformats.org/officeDocument/2006/relationships/slideMaster" Target="../slideMasters/slideMaster4.xml"/><Relationship Id="rId4" Type="http://schemas.openxmlformats.org/officeDocument/2006/relationships/image" Target="../media/image19.jpe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2.jpeg"/><Relationship Id="rId1" Type="http://schemas.openxmlformats.org/officeDocument/2006/relationships/slideMaster" Target="../slideMasters/slideMaster4.xml"/><Relationship Id="rId4" Type="http://schemas.openxmlformats.org/officeDocument/2006/relationships/image" Target="../media/image19.jpe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5.jpeg"/><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Master" Target="../slideMasters/slideMaster4.xml"/><Relationship Id="rId4" Type="http://schemas.openxmlformats.org/officeDocument/2006/relationships/image" Target="../media/image27.jpe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Master" Target="../slideMasters/slideMaster4.xml"/><Relationship Id="rId4" Type="http://schemas.openxmlformats.org/officeDocument/2006/relationships/image" Target="../media/image27.jpe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6.jpe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7.jpeg"/><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4.xml"/><Relationship Id="rId6" Type="http://schemas.openxmlformats.org/officeDocument/2006/relationships/image" Target="../media/image30.png"/><Relationship Id="rId5" Type="http://schemas.openxmlformats.org/officeDocument/2006/relationships/hyperlink" Target="https://twitter.com/IPSASB_News" TargetMode="External"/><Relationship Id="rId10" Type="http://schemas.openxmlformats.org/officeDocument/2006/relationships/image" Target="../media/image33.jpg"/><Relationship Id="rId4" Type="http://schemas.openxmlformats.org/officeDocument/2006/relationships/hyperlink" Target="https://www.youtube.com/channel/UC0VaH8c5S0a_ASiToeonj0g" TargetMode="External"/><Relationship Id="rId9" Type="http://schemas.openxmlformats.org/officeDocument/2006/relationships/image" Target="../media/image3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7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AE8EC14-2251-4694-A935-96EB7527171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a:effectLst/>
        </p:spPr>
      </p:pic>
      <p:sp>
        <p:nvSpPr>
          <p:cNvPr id="7" name="Rectangle 6">
            <a:extLst>
              <a:ext uri="{FF2B5EF4-FFF2-40B4-BE49-F238E27FC236}">
                <a16:creationId xmlns:a16="http://schemas.microsoft.com/office/drawing/2014/main" id="{D4CAB030-C5C6-4601-983B-333E1D6E5C9C}"/>
              </a:ext>
            </a:extLst>
          </p:cNvPr>
          <p:cNvSpPr/>
          <p:nvPr userDrawn="1"/>
        </p:nvSpPr>
        <p:spPr>
          <a:xfrm>
            <a:off x="213064" y="5491794"/>
            <a:ext cx="4933024" cy="1389355"/>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ate Placeholder 3"/>
          <p:cNvSpPr>
            <a:spLocks noGrp="1"/>
          </p:cNvSpPr>
          <p:nvPr>
            <p:ph type="dt" sz="half" idx="10"/>
          </p:nvPr>
        </p:nvSpPr>
        <p:spPr/>
        <p:txBody>
          <a:bodyPr/>
          <a:lstStyle/>
          <a:p>
            <a:fld id="{7C168D7C-8822-4144-868B-B6EFA480259D}" type="datetime1">
              <a:rPr lang="en-US" smtClean="0"/>
              <a:t>9/20/2024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dirty="0"/>
          </a:p>
        </p:txBody>
      </p:sp>
      <p:sp>
        <p:nvSpPr>
          <p:cNvPr id="9" name="Rectangle 8">
            <a:extLst>
              <a:ext uri="{FF2B5EF4-FFF2-40B4-BE49-F238E27FC236}">
                <a16:creationId xmlns:a16="http://schemas.microsoft.com/office/drawing/2014/main" id="{38534779-6A65-4EBE-BBAC-E25EAA0D2947}"/>
              </a:ext>
            </a:extLst>
          </p:cNvPr>
          <p:cNvSpPr/>
          <p:nvPr userDrawn="1"/>
        </p:nvSpPr>
        <p:spPr>
          <a:xfrm>
            <a:off x="0" y="6285141"/>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568268AB-1042-4532-BEE8-06EEB553C20F}"/>
              </a:ext>
            </a:extLst>
          </p:cNvPr>
          <p:cNvSpPr/>
          <p:nvPr userDrawn="1"/>
        </p:nvSpPr>
        <p:spPr>
          <a:xfrm>
            <a:off x="0" y="6207974"/>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pic>
        <p:nvPicPr>
          <p:cNvPr id="11" name="Picture 10">
            <a:extLst>
              <a:ext uri="{FF2B5EF4-FFF2-40B4-BE49-F238E27FC236}">
                <a16:creationId xmlns:a16="http://schemas.microsoft.com/office/drawing/2014/main" id="{9F5D8F68-523C-40B8-AD02-471B522F8D5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38521" y="107419"/>
            <a:ext cx="2776728" cy="487680"/>
          </a:xfrm>
          <a:prstGeom prst="rect">
            <a:avLst/>
          </a:prstGeom>
        </p:spPr>
      </p:pic>
      <p:graphicFrame>
        <p:nvGraphicFramePr>
          <p:cNvPr id="12" name="Table 11">
            <a:extLst>
              <a:ext uri="{FF2B5EF4-FFF2-40B4-BE49-F238E27FC236}">
                <a16:creationId xmlns:a16="http://schemas.microsoft.com/office/drawing/2014/main" id="{6364A871-7551-4642-B70B-BD89841C4592}"/>
              </a:ext>
            </a:extLst>
          </p:cNvPr>
          <p:cNvGraphicFramePr>
            <a:graphicFrameLocks noGrp="1"/>
          </p:cNvGraphicFramePr>
          <p:nvPr userDrawn="1">
            <p:extLst>
              <p:ext uri="{D42A27DB-BD31-4B8C-83A1-F6EECF244321}">
                <p14:modId xmlns:p14="http://schemas.microsoft.com/office/powerpoint/2010/main" val="4147104021"/>
              </p:ext>
            </p:extLst>
          </p:nvPr>
        </p:nvGraphicFramePr>
        <p:xfrm>
          <a:off x="838200" y="1225605"/>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
        <p:nvSpPr>
          <p:cNvPr id="22" name="Rectangle 21">
            <a:extLst>
              <a:ext uri="{FF2B5EF4-FFF2-40B4-BE49-F238E27FC236}">
                <a16:creationId xmlns:a16="http://schemas.microsoft.com/office/drawing/2014/main" id="{E74A54BB-5F1D-4F1C-AD95-610EB90AD167}"/>
              </a:ext>
            </a:extLst>
          </p:cNvPr>
          <p:cNvSpPr/>
          <p:nvPr userDrawn="1"/>
        </p:nvSpPr>
        <p:spPr>
          <a:xfrm>
            <a:off x="2951151" y="4119638"/>
            <a:ext cx="2194937" cy="1814861"/>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0" name="Group 19">
            <a:extLst>
              <a:ext uri="{FF2B5EF4-FFF2-40B4-BE49-F238E27FC236}">
                <a16:creationId xmlns:a16="http://schemas.microsoft.com/office/drawing/2014/main" id="{07F479FA-E622-4175-814A-280C7C5845B5}"/>
              </a:ext>
            </a:extLst>
          </p:cNvPr>
          <p:cNvGrpSpPr/>
          <p:nvPr userDrawn="1"/>
        </p:nvGrpSpPr>
        <p:grpSpPr>
          <a:xfrm>
            <a:off x="1950720" y="1472240"/>
            <a:ext cx="3791017" cy="4110721"/>
            <a:chOff x="2112884" y="1472240"/>
            <a:chExt cx="3628853" cy="3968671"/>
          </a:xfrm>
        </p:grpSpPr>
        <p:sp>
          <p:nvSpPr>
            <p:cNvPr id="13" name="Rectangle 12">
              <a:extLst>
                <a:ext uri="{FF2B5EF4-FFF2-40B4-BE49-F238E27FC236}">
                  <a16:creationId xmlns:a16="http://schemas.microsoft.com/office/drawing/2014/main" id="{C2868FF5-84F6-426A-95D5-D76FB26472F3}"/>
                </a:ext>
              </a:extLst>
            </p:cNvPr>
            <p:cNvSpPr/>
            <p:nvPr userDrawn="1"/>
          </p:nvSpPr>
          <p:spPr>
            <a:xfrm>
              <a:off x="2112884" y="3651427"/>
              <a:ext cx="1063841" cy="468212"/>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70CBE9FB-8585-4B33-B366-6FEDE6979347}"/>
                </a:ext>
              </a:extLst>
            </p:cNvPr>
            <p:cNvSpPr/>
            <p:nvPr userDrawn="1"/>
          </p:nvSpPr>
          <p:spPr>
            <a:xfrm>
              <a:off x="2507940" y="5279575"/>
              <a:ext cx="1063841" cy="161336"/>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76A8669-B132-48A2-B677-FDE5F82C82C5}"/>
                </a:ext>
              </a:extLst>
            </p:cNvPr>
            <p:cNvSpPr/>
            <p:nvPr userDrawn="1"/>
          </p:nvSpPr>
          <p:spPr>
            <a:xfrm>
              <a:off x="3151079" y="2229771"/>
              <a:ext cx="1063841" cy="468212"/>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0292FDEE-39ED-4D7E-A0A4-112387668473}"/>
                </a:ext>
              </a:extLst>
            </p:cNvPr>
            <p:cNvSpPr/>
            <p:nvPr userDrawn="1"/>
          </p:nvSpPr>
          <p:spPr>
            <a:xfrm>
              <a:off x="4214920" y="1472240"/>
              <a:ext cx="1063841" cy="468212"/>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FF109F55-344A-448F-A86C-0DD9EEEA5531}"/>
                </a:ext>
              </a:extLst>
            </p:cNvPr>
            <p:cNvSpPr/>
            <p:nvPr userDrawn="1"/>
          </p:nvSpPr>
          <p:spPr>
            <a:xfrm>
              <a:off x="4368800" y="1947327"/>
              <a:ext cx="1063841" cy="468212"/>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58A04E59-0C1F-45E0-A481-BFB323694267}"/>
                </a:ext>
              </a:extLst>
            </p:cNvPr>
            <p:cNvSpPr/>
            <p:nvPr userDrawn="1"/>
          </p:nvSpPr>
          <p:spPr>
            <a:xfrm>
              <a:off x="2844800" y="3610830"/>
              <a:ext cx="1193800" cy="1178757"/>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0A0E6F9D-8981-41A6-9771-C1AEA238CB24}"/>
                </a:ext>
              </a:extLst>
            </p:cNvPr>
            <p:cNvSpPr/>
            <p:nvPr userDrawn="1"/>
          </p:nvSpPr>
          <p:spPr>
            <a:xfrm>
              <a:off x="2472062" y="3398985"/>
              <a:ext cx="1063841" cy="321822"/>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5F262100-0E38-4340-9B16-0256C0F4344A}"/>
                </a:ext>
              </a:extLst>
            </p:cNvPr>
            <p:cNvSpPr/>
            <p:nvPr userDrawn="1"/>
          </p:nvSpPr>
          <p:spPr>
            <a:xfrm>
              <a:off x="2503749" y="4963225"/>
              <a:ext cx="1063841" cy="225194"/>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22175DEE-AA08-41C4-8BEB-7886384686E3}"/>
                </a:ext>
              </a:extLst>
            </p:cNvPr>
            <p:cNvSpPr/>
            <p:nvPr userDrawn="1"/>
          </p:nvSpPr>
          <p:spPr>
            <a:xfrm>
              <a:off x="3346882" y="2202038"/>
              <a:ext cx="2085759" cy="1291474"/>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7EBC28A9-920B-486A-BE5C-51C34D3E4ED5}"/>
                </a:ext>
              </a:extLst>
            </p:cNvPr>
            <p:cNvSpPr/>
            <p:nvPr userDrawn="1"/>
          </p:nvSpPr>
          <p:spPr>
            <a:xfrm>
              <a:off x="2713854" y="5255738"/>
              <a:ext cx="1063841" cy="161336"/>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159E0DA7-8BF3-4B31-8BA3-2477D9164BF7}"/>
                </a:ext>
              </a:extLst>
            </p:cNvPr>
            <p:cNvSpPr/>
            <p:nvPr userDrawn="1"/>
          </p:nvSpPr>
          <p:spPr>
            <a:xfrm rot="17587573">
              <a:off x="5011581" y="2304183"/>
              <a:ext cx="1063841" cy="396471"/>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6" name="Rectangle 25">
            <a:extLst>
              <a:ext uri="{FF2B5EF4-FFF2-40B4-BE49-F238E27FC236}">
                <a16:creationId xmlns:a16="http://schemas.microsoft.com/office/drawing/2014/main" id="{D3FEE9DD-9A98-4887-AD15-2142729BD41B}"/>
              </a:ext>
            </a:extLst>
          </p:cNvPr>
          <p:cNvSpPr/>
          <p:nvPr userDrawn="1"/>
        </p:nvSpPr>
        <p:spPr>
          <a:xfrm>
            <a:off x="3437330" y="3398984"/>
            <a:ext cx="830489" cy="378706"/>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3EE37958-B21D-44EC-92BB-385F044F4BDD}"/>
              </a:ext>
            </a:extLst>
          </p:cNvPr>
          <p:cNvSpPr/>
          <p:nvPr userDrawn="1"/>
        </p:nvSpPr>
        <p:spPr>
          <a:xfrm>
            <a:off x="2481151" y="4604910"/>
            <a:ext cx="764623" cy="546760"/>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66662646-9F1E-4A60-8966-EBFE7D3C8DB8}"/>
              </a:ext>
            </a:extLst>
          </p:cNvPr>
          <p:cNvSpPr/>
          <p:nvPr userDrawn="1"/>
        </p:nvSpPr>
        <p:spPr>
          <a:xfrm>
            <a:off x="1450513" y="5441914"/>
            <a:ext cx="1111381" cy="167111"/>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09126B04-6174-4EDE-9BC6-7920B18311A3}"/>
              </a:ext>
            </a:extLst>
          </p:cNvPr>
          <p:cNvSpPr/>
          <p:nvPr userDrawn="1"/>
        </p:nvSpPr>
        <p:spPr>
          <a:xfrm>
            <a:off x="4811585" y="6385458"/>
            <a:ext cx="731916" cy="448064"/>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1282885" y="-334786"/>
            <a:ext cx="9144000" cy="2387600"/>
          </a:xfrm>
        </p:spPr>
        <p:txBody>
          <a:bodyPr anchor="b">
            <a:normAutofit/>
          </a:bodyPr>
          <a:lstStyle>
            <a:lvl1pPr algn="l">
              <a:defRPr sz="3000">
                <a:solidFill>
                  <a:srgbClr val="4A4A4A"/>
                </a:solidFill>
                <a:latin typeface="Arial" panose="020B0604020202020204" pitchFamily="34" charset="0"/>
                <a:cs typeface="Arial" panose="020B0604020202020204" pitchFamily="34" charset="0"/>
              </a:defRPr>
            </a:lvl1pPr>
          </a:lstStyle>
          <a:p>
            <a:r>
              <a:rPr lang="en-US" dirty="0"/>
              <a:t>Click to edit Master title style</a:t>
            </a:r>
          </a:p>
        </p:txBody>
      </p:sp>
      <mc:AlternateContent xmlns:mc="http://schemas.openxmlformats.org/markup-compatibility/2006" xmlns:p14="http://schemas.microsoft.com/office/powerpoint/2010/main">
        <mc:Choice Requires="p14">
          <p:contentPart p14:bwMode="auto" r:id="rId4">
            <p14:nvContentPartPr>
              <p14:cNvPr id="55" name="Ink 54">
                <a:extLst>
                  <a:ext uri="{FF2B5EF4-FFF2-40B4-BE49-F238E27FC236}">
                    <a16:creationId xmlns:a16="http://schemas.microsoft.com/office/drawing/2014/main" id="{66CA5E24-888C-42AD-A913-5E5FA65B91F1}"/>
                  </a:ext>
                </a:extLst>
              </p14:cNvPr>
              <p14:cNvContentPartPr/>
              <p14:nvPr userDrawn="1"/>
            </p14:nvContentPartPr>
            <p14:xfrm>
              <a:off x="3905553" y="3360628"/>
              <a:ext cx="360" cy="3960"/>
            </p14:xfrm>
          </p:contentPart>
        </mc:Choice>
        <mc:Fallback xmlns="">
          <p:pic>
            <p:nvPicPr>
              <p:cNvPr id="55" name="Ink 54">
                <a:extLst>
                  <a:ext uri="{FF2B5EF4-FFF2-40B4-BE49-F238E27FC236}">
                    <a16:creationId xmlns:a16="http://schemas.microsoft.com/office/drawing/2014/main" id="{66CA5E24-888C-42AD-A913-5E5FA65B91F1}"/>
                  </a:ext>
                </a:extLst>
              </p:cNvPr>
              <p:cNvPicPr/>
              <p:nvPr/>
            </p:nvPicPr>
            <p:blipFill>
              <a:blip r:embed="rId5"/>
              <a:stretch>
                <a:fillRect/>
              </a:stretch>
            </p:blipFill>
            <p:spPr>
              <a:xfrm>
                <a:off x="3896553" y="3352378"/>
                <a:ext cx="18000" cy="20130"/>
              </a:xfrm>
              <a:prstGeom prst="rect">
                <a:avLst/>
              </a:prstGeom>
            </p:spPr>
          </p:pic>
        </mc:Fallback>
      </mc:AlternateContent>
      <p:grpSp>
        <p:nvGrpSpPr>
          <p:cNvPr id="56" name="Group 55">
            <a:extLst>
              <a:ext uri="{FF2B5EF4-FFF2-40B4-BE49-F238E27FC236}">
                <a16:creationId xmlns:a16="http://schemas.microsoft.com/office/drawing/2014/main" id="{56660C64-8D82-4650-BCE6-F651F5258933}"/>
              </a:ext>
            </a:extLst>
          </p:cNvPr>
          <p:cNvGrpSpPr/>
          <p:nvPr userDrawn="1"/>
        </p:nvGrpSpPr>
        <p:grpSpPr>
          <a:xfrm>
            <a:off x="1863993" y="5042188"/>
            <a:ext cx="360" cy="360"/>
            <a:chOff x="1863993" y="5042188"/>
            <a:chExt cx="360" cy="360"/>
          </a:xfrm>
          <a:solidFill>
            <a:srgbClr val="F1F1F1"/>
          </a:solidFill>
        </p:grpSpPr>
        <mc:AlternateContent xmlns:mc="http://schemas.openxmlformats.org/markup-compatibility/2006" xmlns:p14="http://schemas.microsoft.com/office/powerpoint/2010/main">
          <mc:Choice Requires="p14">
            <p:contentPart p14:bwMode="auto" r:id="rId6">
              <p14:nvContentPartPr>
                <p14:cNvPr id="57" name="Ink 56">
                  <a:extLst>
                    <a:ext uri="{FF2B5EF4-FFF2-40B4-BE49-F238E27FC236}">
                      <a16:creationId xmlns:a16="http://schemas.microsoft.com/office/drawing/2014/main" id="{26D4092C-C15D-424F-B402-38E943BAB366}"/>
                    </a:ext>
                  </a:extLst>
                </p14:cNvPr>
                <p14:cNvContentPartPr/>
                <p14:nvPr/>
              </p14:nvContentPartPr>
              <p14:xfrm>
                <a:off x="1863993" y="5042188"/>
                <a:ext cx="360" cy="360"/>
              </p14:xfrm>
            </p:contentPart>
          </mc:Choice>
          <mc:Fallback xmlns="">
            <p:pic>
              <p:nvPicPr>
                <p:cNvPr id="23" name="Ink 22">
                  <a:extLst>
                    <a:ext uri="{FF2B5EF4-FFF2-40B4-BE49-F238E27FC236}">
                      <a16:creationId xmlns:a16="http://schemas.microsoft.com/office/drawing/2014/main" id="{EA68DF7A-9731-48E1-B172-2EE6B67D9FF2}"/>
                    </a:ext>
                  </a:extLst>
                </p:cNvPr>
                <p:cNvPicPr/>
                <p:nvPr/>
              </p:nvPicPr>
              <p:blipFill>
                <a:blip r:embed="rId7"/>
                <a:stretch>
                  <a:fillRect/>
                </a:stretch>
              </p:blipFill>
              <p:spPr>
                <a:xfrm>
                  <a:off x="1854993" y="5033548"/>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58" name="Ink 57">
                  <a:extLst>
                    <a:ext uri="{FF2B5EF4-FFF2-40B4-BE49-F238E27FC236}">
                      <a16:creationId xmlns:a16="http://schemas.microsoft.com/office/drawing/2014/main" id="{18727F7E-D0E7-4F4A-904C-6AFBFE757DF9}"/>
                    </a:ext>
                  </a:extLst>
                </p14:cNvPr>
                <p14:cNvContentPartPr/>
                <p14:nvPr/>
              </p14:nvContentPartPr>
              <p14:xfrm>
                <a:off x="1863993" y="5042188"/>
                <a:ext cx="360" cy="360"/>
              </p14:xfrm>
            </p:contentPart>
          </mc:Choice>
          <mc:Fallback xmlns="">
            <p:pic>
              <p:nvPicPr>
                <p:cNvPr id="24" name="Ink 23">
                  <a:extLst>
                    <a:ext uri="{FF2B5EF4-FFF2-40B4-BE49-F238E27FC236}">
                      <a16:creationId xmlns:a16="http://schemas.microsoft.com/office/drawing/2014/main" id="{5E502A5B-F074-4917-81BF-0028E325028F}"/>
                    </a:ext>
                  </a:extLst>
                </p:cNvPr>
                <p:cNvPicPr/>
                <p:nvPr/>
              </p:nvPicPr>
              <p:blipFill>
                <a:blip r:embed="rId7"/>
                <a:stretch>
                  <a:fillRect/>
                </a:stretch>
              </p:blipFill>
              <p:spPr>
                <a:xfrm>
                  <a:off x="1854993" y="5033548"/>
                  <a:ext cx="18000" cy="18000"/>
                </a:xfrm>
                <a:prstGeom prst="rect">
                  <a:avLst/>
                </a:prstGeom>
              </p:spPr>
            </p:pic>
          </mc:Fallback>
        </mc:AlternateContent>
      </p:grpSp>
      <p:sp>
        <p:nvSpPr>
          <p:cNvPr id="59" name="Oval 58">
            <a:extLst>
              <a:ext uri="{FF2B5EF4-FFF2-40B4-BE49-F238E27FC236}">
                <a16:creationId xmlns:a16="http://schemas.microsoft.com/office/drawing/2014/main" id="{1906D68D-0A19-4A44-8051-CD9B72FF4BFC}"/>
              </a:ext>
            </a:extLst>
          </p:cNvPr>
          <p:cNvSpPr/>
          <p:nvPr userDrawn="1"/>
        </p:nvSpPr>
        <p:spPr>
          <a:xfrm>
            <a:off x="3789680" y="3241040"/>
            <a:ext cx="191600" cy="205450"/>
          </a:xfrm>
          <a:prstGeom prst="ellipse">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Oval 59">
            <a:extLst>
              <a:ext uri="{FF2B5EF4-FFF2-40B4-BE49-F238E27FC236}">
                <a16:creationId xmlns:a16="http://schemas.microsoft.com/office/drawing/2014/main" id="{E41CF352-B3BF-46F9-8B47-2A36B8ADDD46}"/>
              </a:ext>
            </a:extLst>
          </p:cNvPr>
          <p:cNvSpPr/>
          <p:nvPr userDrawn="1"/>
        </p:nvSpPr>
        <p:spPr>
          <a:xfrm>
            <a:off x="3939200" y="3845619"/>
            <a:ext cx="191600" cy="205450"/>
          </a:xfrm>
          <a:prstGeom prst="ellipse">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Oval 60">
            <a:extLst>
              <a:ext uri="{FF2B5EF4-FFF2-40B4-BE49-F238E27FC236}">
                <a16:creationId xmlns:a16="http://schemas.microsoft.com/office/drawing/2014/main" id="{58602D92-40BC-4611-837A-18F5941A63F7}"/>
              </a:ext>
            </a:extLst>
          </p:cNvPr>
          <p:cNvSpPr/>
          <p:nvPr userDrawn="1"/>
        </p:nvSpPr>
        <p:spPr>
          <a:xfrm>
            <a:off x="4650400" y="3781888"/>
            <a:ext cx="191600" cy="205450"/>
          </a:xfrm>
          <a:prstGeom prst="ellipse">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Oval 61">
            <a:extLst>
              <a:ext uri="{FF2B5EF4-FFF2-40B4-BE49-F238E27FC236}">
                <a16:creationId xmlns:a16="http://schemas.microsoft.com/office/drawing/2014/main" id="{5BC6914A-CF2F-4593-A9D7-E2958C1BEAD2}"/>
              </a:ext>
            </a:extLst>
          </p:cNvPr>
          <p:cNvSpPr/>
          <p:nvPr userDrawn="1"/>
        </p:nvSpPr>
        <p:spPr>
          <a:xfrm>
            <a:off x="1768193" y="4939463"/>
            <a:ext cx="191600" cy="205450"/>
          </a:xfrm>
          <a:prstGeom prst="ellipse">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Oval 62">
            <a:extLst>
              <a:ext uri="{FF2B5EF4-FFF2-40B4-BE49-F238E27FC236}">
                <a16:creationId xmlns:a16="http://schemas.microsoft.com/office/drawing/2014/main" id="{6ED9A960-85D4-4DA5-80D4-D73460C5825D}"/>
              </a:ext>
            </a:extLst>
          </p:cNvPr>
          <p:cNvSpPr/>
          <p:nvPr userDrawn="1"/>
        </p:nvSpPr>
        <p:spPr>
          <a:xfrm>
            <a:off x="4802800" y="3934288"/>
            <a:ext cx="191600" cy="205450"/>
          </a:xfrm>
          <a:prstGeom prst="ellipse">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ubtitle 2"/>
          <p:cNvSpPr>
            <a:spLocks noGrp="1"/>
          </p:cNvSpPr>
          <p:nvPr>
            <p:ph type="subTitle" idx="1"/>
          </p:nvPr>
        </p:nvSpPr>
        <p:spPr>
          <a:xfrm>
            <a:off x="838200" y="3847419"/>
            <a:ext cx="9144000" cy="1655762"/>
          </a:xfrm>
        </p:spPr>
        <p:txBody>
          <a:bodyPr/>
          <a:lstStyle>
            <a:lvl1pPr marL="0" indent="0" algn="l">
              <a:buNone/>
              <a:defRPr sz="2400">
                <a:solidFill>
                  <a:srgbClr val="4A4A4A"/>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41362297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8F0DBE43-71DC-4CB5-9DC9-86D083825D16}" type="datetime1">
              <a:rPr lang="en-US" smtClean="0"/>
              <a:t>9/20/2024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C14F10E-3CFE-4C50-9C04-3D38C47A1378}" type="slidenum">
              <a:rPr lang="en-US" smtClean="0"/>
              <a:t>‹#›</a:t>
            </a:fld>
            <a:endParaRPr lang="en-US" dirty="0"/>
          </a:p>
        </p:txBody>
      </p:sp>
      <p:sp>
        <p:nvSpPr>
          <p:cNvPr id="7" name="Title 1">
            <a:extLst>
              <a:ext uri="{FF2B5EF4-FFF2-40B4-BE49-F238E27FC236}">
                <a16:creationId xmlns:a16="http://schemas.microsoft.com/office/drawing/2014/main" id="{D2C7FC12-DD25-4553-A10B-809D9AA5F7F2}"/>
              </a:ext>
            </a:extLst>
          </p:cNvPr>
          <p:cNvSpPr>
            <a:spLocks noGrp="1"/>
          </p:cNvSpPr>
          <p:nvPr>
            <p:ph type="title"/>
          </p:nvPr>
        </p:nvSpPr>
        <p:spPr>
          <a:xfrm>
            <a:off x="838200" y="338491"/>
            <a:ext cx="10515600" cy="1325563"/>
          </a:xfrm>
        </p:spPr>
        <p:txBody>
          <a:bodyPr>
            <a:normAutofit/>
          </a:bodyPr>
          <a:lstStyle>
            <a:lvl1pPr>
              <a:defRPr sz="4000"/>
            </a:lvl1pPr>
          </a:lstStyle>
          <a:p>
            <a:r>
              <a:rPr lang="en-US" dirty="0"/>
              <a:t>Click to edit Master title style</a:t>
            </a:r>
          </a:p>
        </p:txBody>
      </p:sp>
      <p:graphicFrame>
        <p:nvGraphicFramePr>
          <p:cNvPr id="8" name="Table 7">
            <a:extLst>
              <a:ext uri="{FF2B5EF4-FFF2-40B4-BE49-F238E27FC236}">
                <a16:creationId xmlns:a16="http://schemas.microsoft.com/office/drawing/2014/main" id="{56EB0FF4-0776-4142-8B08-D85961FA7909}"/>
              </a:ext>
            </a:extLst>
          </p:cNvPr>
          <p:cNvGraphicFramePr>
            <a:graphicFrameLocks noGrp="1"/>
          </p:cNvGraphicFramePr>
          <p:nvPr userDrawn="1">
            <p:extLst>
              <p:ext uri="{D42A27DB-BD31-4B8C-83A1-F6EECF244321}">
                <p14:modId xmlns:p14="http://schemas.microsoft.com/office/powerpoint/2010/main" val="3430549400"/>
              </p:ext>
            </p:extLst>
          </p:nvPr>
        </p:nvGraphicFramePr>
        <p:xfrm>
          <a:off x="838200" y="364458"/>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8450122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946410-D2D8-4C53-8D73-7FAB926DC67E}" type="datetime1">
              <a:rPr lang="en-US" smtClean="0"/>
              <a:t>9/20/2024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5C14F10E-3CFE-4C50-9C04-3D38C47A1378}" type="slidenum">
              <a:rPr lang="en-US" smtClean="0"/>
              <a:t>‹#›</a:t>
            </a:fld>
            <a:endParaRPr lang="en-US" dirty="0"/>
          </a:p>
        </p:txBody>
      </p:sp>
      <p:sp>
        <p:nvSpPr>
          <p:cNvPr id="5" name="Title 1">
            <a:extLst>
              <a:ext uri="{FF2B5EF4-FFF2-40B4-BE49-F238E27FC236}">
                <a16:creationId xmlns:a16="http://schemas.microsoft.com/office/drawing/2014/main" id="{4425FCDB-996C-44B4-91B5-2F919D796D52}"/>
              </a:ext>
            </a:extLst>
          </p:cNvPr>
          <p:cNvSpPr>
            <a:spLocks noGrp="1"/>
          </p:cNvSpPr>
          <p:nvPr>
            <p:ph type="title"/>
          </p:nvPr>
        </p:nvSpPr>
        <p:spPr>
          <a:xfrm>
            <a:off x="838200" y="338491"/>
            <a:ext cx="10515600" cy="1325563"/>
          </a:xfrm>
        </p:spPr>
        <p:txBody>
          <a:bodyPr>
            <a:normAutofit/>
          </a:bodyPr>
          <a:lstStyle>
            <a:lvl1pPr>
              <a:defRPr sz="4000"/>
            </a:lvl1pPr>
          </a:lstStyle>
          <a:p>
            <a:r>
              <a:rPr lang="en-US" dirty="0"/>
              <a:t>Click to edit Master title style</a:t>
            </a:r>
          </a:p>
        </p:txBody>
      </p:sp>
      <p:graphicFrame>
        <p:nvGraphicFramePr>
          <p:cNvPr id="6" name="Table 5">
            <a:extLst>
              <a:ext uri="{FF2B5EF4-FFF2-40B4-BE49-F238E27FC236}">
                <a16:creationId xmlns:a16="http://schemas.microsoft.com/office/drawing/2014/main" id="{F3994C57-D1DF-482C-BB73-596656BEBC9A}"/>
              </a:ext>
            </a:extLst>
          </p:cNvPr>
          <p:cNvGraphicFramePr>
            <a:graphicFrameLocks noGrp="1"/>
          </p:cNvGraphicFramePr>
          <p:nvPr userDrawn="1">
            <p:extLst>
              <p:ext uri="{D42A27DB-BD31-4B8C-83A1-F6EECF244321}">
                <p14:modId xmlns:p14="http://schemas.microsoft.com/office/powerpoint/2010/main" val="3054236381"/>
              </p:ext>
            </p:extLst>
          </p:nvPr>
        </p:nvGraphicFramePr>
        <p:xfrm>
          <a:off x="838200" y="364458"/>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3974636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946410-D2D8-4C53-8D73-7FAB926DC67E}" type="datetime1">
              <a:rPr lang="en-US" smtClean="0"/>
              <a:t>9/20/2024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5C14F10E-3CFE-4C50-9C04-3D38C47A1378}" type="slidenum">
              <a:rPr lang="en-US" smtClean="0"/>
              <a:t>‹#›</a:t>
            </a:fld>
            <a:endParaRPr lang="en-US" dirty="0"/>
          </a:p>
        </p:txBody>
      </p:sp>
    </p:spTree>
    <p:extLst>
      <p:ext uri="{BB962C8B-B14F-4D97-AF65-F5344CB8AC3E}">
        <p14:creationId xmlns:p14="http://schemas.microsoft.com/office/powerpoint/2010/main" val="5442851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8867214-0AB1-49E6-A7A9-395C2525D2CB}" type="datetime1">
              <a:rPr lang="en-US" smtClean="0"/>
              <a:t>9/20/2024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C14F10E-3CFE-4C50-9C04-3D38C47A1378}" type="slidenum">
              <a:rPr lang="en-US" smtClean="0"/>
              <a:t>‹#›</a:t>
            </a:fld>
            <a:endParaRPr lang="en-US" dirty="0"/>
          </a:p>
        </p:txBody>
      </p:sp>
    </p:spTree>
    <p:extLst>
      <p:ext uri="{BB962C8B-B14F-4D97-AF65-F5344CB8AC3E}">
        <p14:creationId xmlns:p14="http://schemas.microsoft.com/office/powerpoint/2010/main" val="36660343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B615EC8-B9E7-4675-8613-1CB4C2CB4986}" type="datetime1">
              <a:rPr lang="en-US" smtClean="0"/>
              <a:t>9/20/2024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C14F10E-3CFE-4C50-9C04-3D38C47A1378}" type="slidenum">
              <a:rPr lang="en-US" smtClean="0"/>
              <a:t>‹#›</a:t>
            </a:fld>
            <a:endParaRPr lang="en-US" dirty="0"/>
          </a:p>
        </p:txBody>
      </p:sp>
    </p:spTree>
    <p:extLst>
      <p:ext uri="{BB962C8B-B14F-4D97-AF65-F5344CB8AC3E}">
        <p14:creationId xmlns:p14="http://schemas.microsoft.com/office/powerpoint/2010/main" val="4841727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Back Cover">
    <p:spTree>
      <p:nvGrpSpPr>
        <p:cNvPr id="1" name=""/>
        <p:cNvGrpSpPr/>
        <p:nvPr/>
      </p:nvGrpSpPr>
      <p:grpSpPr>
        <a:xfrm>
          <a:off x="0" y="0"/>
          <a:ext cx="0" cy="0"/>
          <a:chOff x="0" y="0"/>
          <a:chExt cx="0" cy="0"/>
        </a:xfrm>
      </p:grpSpPr>
      <p:pic>
        <p:nvPicPr>
          <p:cNvPr id="7"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auto">
          <a:xfrm>
            <a:off x="2769325" y="1803150"/>
            <a:ext cx="6653353" cy="1108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5"/>
          <p:cNvSpPr>
            <a:spLocks noChangeArrowheads="1"/>
          </p:cNvSpPr>
          <p:nvPr userDrawn="1"/>
        </p:nvSpPr>
        <p:spPr bwMode="auto">
          <a:xfrm flipH="1">
            <a:off x="508000" y="6430430"/>
            <a:ext cx="11684000" cy="46039"/>
          </a:xfrm>
          <a:prstGeom prst="rect">
            <a:avLst/>
          </a:prstGeom>
          <a:gradFill rotWithShape="1">
            <a:gsLst>
              <a:gs pos="0">
                <a:srgbClr val="D53D20"/>
              </a:gs>
              <a:gs pos="999">
                <a:srgbClr val="D53D20"/>
              </a:gs>
              <a:gs pos="100000">
                <a:srgbClr val="E58D2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457178"/>
            <a:endParaRPr lang="en-US" sz="1800" dirty="0">
              <a:solidFill>
                <a:prstClr val="black"/>
              </a:solidFill>
            </a:endParaRPr>
          </a:p>
        </p:txBody>
      </p:sp>
      <p:grpSp>
        <p:nvGrpSpPr>
          <p:cNvPr id="22" name="Group 21">
            <a:extLst>
              <a:ext uri="{FF2B5EF4-FFF2-40B4-BE49-F238E27FC236}">
                <a16:creationId xmlns:a16="http://schemas.microsoft.com/office/drawing/2014/main" id="{2EA8ABF6-D59A-4365-AB8A-1104571951A2}"/>
              </a:ext>
            </a:extLst>
          </p:cNvPr>
          <p:cNvGrpSpPr/>
          <p:nvPr userDrawn="1"/>
        </p:nvGrpSpPr>
        <p:grpSpPr>
          <a:xfrm>
            <a:off x="1460963" y="5354569"/>
            <a:ext cx="9358835" cy="894747"/>
            <a:chOff x="1191857" y="4985338"/>
            <a:chExt cx="9358835" cy="894747"/>
          </a:xfrm>
        </p:grpSpPr>
        <p:sp>
          <p:nvSpPr>
            <p:cNvPr id="2" name="Rectangle 1"/>
            <p:cNvSpPr/>
            <p:nvPr userDrawn="1"/>
          </p:nvSpPr>
          <p:spPr>
            <a:xfrm>
              <a:off x="4900070" y="4985338"/>
              <a:ext cx="1853649" cy="400110"/>
            </a:xfrm>
            <a:prstGeom prst="rect">
              <a:avLst/>
            </a:prstGeom>
          </p:spPr>
          <p:txBody>
            <a:bodyPr wrap="none">
              <a:spAutoFit/>
            </a:bodyPr>
            <a:lstStyle/>
            <a:p>
              <a:pPr defTabSz="457178"/>
              <a:r>
                <a:rPr lang="en-US" sz="2000" dirty="0">
                  <a:solidFill>
                    <a:srgbClr val="1F497D"/>
                  </a:solidFill>
                  <a:latin typeface="Arial" panose="020B0604020202020204" pitchFamily="34" charset="0"/>
                  <a:ea typeface="Calibri" panose="020F0502020204030204" pitchFamily="34" charset="0"/>
                  <a:cs typeface="Arial" panose="020B0604020202020204" pitchFamily="34" charset="0"/>
                  <a:hlinkClick r:id="rId3"/>
                </a:rPr>
                <a:t>www.iaasb.org</a:t>
              </a:r>
              <a:endParaRPr lang="en-US" sz="2400" dirty="0">
                <a:solidFill>
                  <a:prstClr val="black"/>
                </a:solidFill>
                <a:latin typeface="Arial" panose="020B0604020202020204" pitchFamily="34" charset="0"/>
                <a:ea typeface="Calibri" panose="020F0502020204030204" pitchFamily="34" charset="0"/>
                <a:cs typeface="Arial" panose="020B0604020202020204" pitchFamily="34" charset="0"/>
              </a:endParaRPr>
            </a:p>
          </p:txBody>
        </p:sp>
        <p:pic>
          <p:nvPicPr>
            <p:cNvPr id="3" name="Picture 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91857" y="5553603"/>
              <a:ext cx="770407" cy="257536"/>
            </a:xfrm>
            <a:prstGeom prst="rect">
              <a:avLst/>
            </a:prstGeom>
          </p:spPr>
        </p:pic>
        <p:pic>
          <p:nvPicPr>
            <p:cNvPr id="4" name="Picture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024003" y="5567520"/>
              <a:ext cx="583308" cy="257536"/>
            </a:xfrm>
            <a:prstGeom prst="rect">
              <a:avLst/>
            </a:prstGeom>
          </p:spPr>
        </p:pic>
        <p:pic>
          <p:nvPicPr>
            <p:cNvPr id="6" name="Picture 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669050" y="5553603"/>
              <a:ext cx="770407" cy="257536"/>
            </a:xfrm>
            <a:prstGeom prst="rect">
              <a:avLst/>
            </a:prstGeom>
          </p:spPr>
        </p:pic>
        <p:pic>
          <p:nvPicPr>
            <p:cNvPr id="8" name="Picture 7"/>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6303092" y="5567520"/>
              <a:ext cx="770407" cy="312565"/>
            </a:xfrm>
            <a:prstGeom prst="rect">
              <a:avLst/>
            </a:prstGeom>
          </p:spPr>
        </p:pic>
        <p:pic>
          <p:nvPicPr>
            <p:cNvPr id="9" name="Picture 8"/>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146243" y="5561834"/>
              <a:ext cx="770407" cy="257536"/>
            </a:xfrm>
            <a:prstGeom prst="rect">
              <a:avLst/>
            </a:prstGeom>
          </p:spPr>
        </p:pic>
        <p:pic>
          <p:nvPicPr>
            <p:cNvPr id="10" name="Picture 9"/>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9780285" y="5553603"/>
              <a:ext cx="770407" cy="257536"/>
            </a:xfrm>
            <a:prstGeom prst="rect">
              <a:avLst/>
            </a:prstGeom>
          </p:spPr>
        </p:pic>
      </p:grpSp>
      <p:sp>
        <p:nvSpPr>
          <p:cNvPr id="11" name="Rectangle 10"/>
          <p:cNvSpPr/>
          <p:nvPr userDrawn="1"/>
        </p:nvSpPr>
        <p:spPr>
          <a:xfrm>
            <a:off x="420915" y="6564585"/>
            <a:ext cx="10837333" cy="276999"/>
          </a:xfrm>
          <a:prstGeom prst="rect">
            <a:avLst/>
          </a:prstGeom>
        </p:spPr>
        <p:txBody>
          <a:bodyPr wrap="square">
            <a:spAutoFit/>
          </a:bodyPr>
          <a:lstStyle/>
          <a:p>
            <a:pPr algn="l" defTabSz="457178"/>
            <a:r>
              <a:rPr lang="en-US" sz="1200" dirty="0">
                <a:solidFill>
                  <a:prstClr val="black"/>
                </a:solidFill>
                <a:latin typeface="Arial" panose="020B0604020202020204" pitchFamily="34" charset="0"/>
                <a:ea typeface="Calibri" panose="020F0502020204030204" pitchFamily="34" charset="0"/>
              </a:rPr>
              <a:t>For copyright, trademark, and permissions information, please go to </a:t>
            </a:r>
            <a:r>
              <a:rPr lang="en-US" sz="1200" u="sng" dirty="0">
                <a:solidFill>
                  <a:srgbClr val="0563C1"/>
                </a:solidFill>
                <a:latin typeface="Arial" panose="020B0604020202020204" pitchFamily="34" charset="0"/>
                <a:ea typeface="Calibri" panose="020F0502020204030204" pitchFamily="34" charset="0"/>
                <a:cs typeface="Times New Roman" panose="02020603050405020304" pitchFamily="18" charset="0"/>
                <a:hlinkClick r:id="rId10"/>
              </a:rPr>
              <a:t>permissions</a:t>
            </a:r>
            <a:r>
              <a:rPr lang="en-US" sz="1200" dirty="0">
                <a:solidFill>
                  <a:prstClr val="black"/>
                </a:solidFill>
                <a:latin typeface="Arial" panose="020B0604020202020204" pitchFamily="34" charset="0"/>
                <a:ea typeface="Calibri" panose="020F0502020204030204" pitchFamily="34" charset="0"/>
              </a:rPr>
              <a:t> or contact </a:t>
            </a:r>
            <a:r>
              <a:rPr lang="en-US" sz="1200" u="sng" dirty="0">
                <a:solidFill>
                  <a:srgbClr val="0563C1"/>
                </a:solidFill>
                <a:latin typeface="Arial" panose="020B0604020202020204" pitchFamily="34" charset="0"/>
                <a:ea typeface="Calibri" panose="020F0502020204030204" pitchFamily="34" charset="0"/>
                <a:cs typeface="Times New Roman" panose="02020603050405020304" pitchFamily="18" charset="0"/>
                <a:hlinkClick r:id="rId11"/>
              </a:rPr>
              <a:t>permissions@ifac.org</a:t>
            </a:r>
            <a:r>
              <a:rPr lang="en-US" sz="1200" dirty="0">
                <a:solidFill>
                  <a:prstClr val="black"/>
                </a:solidFill>
                <a:latin typeface="Arial" panose="020B0604020202020204" pitchFamily="34" charset="0"/>
                <a:ea typeface="Calibri" panose="020F0502020204030204" pitchFamily="34" charset="0"/>
              </a:rPr>
              <a:t>.</a:t>
            </a:r>
            <a:endParaRPr lang="en-US" sz="1200" dirty="0">
              <a:solidFill>
                <a:prstClr val="black"/>
              </a:solidFill>
            </a:endParaRPr>
          </a:p>
        </p:txBody>
      </p:sp>
      <p:grpSp>
        <p:nvGrpSpPr>
          <p:cNvPr id="16" name="Group 15">
            <a:extLst>
              <a:ext uri="{FF2B5EF4-FFF2-40B4-BE49-F238E27FC236}">
                <a16:creationId xmlns:a16="http://schemas.microsoft.com/office/drawing/2014/main" id="{24C1BF69-9738-49C3-B35F-E3FBD192AC08}"/>
              </a:ext>
            </a:extLst>
          </p:cNvPr>
          <p:cNvGrpSpPr/>
          <p:nvPr userDrawn="1"/>
        </p:nvGrpSpPr>
        <p:grpSpPr>
          <a:xfrm>
            <a:off x="708215" y="3856007"/>
            <a:ext cx="10111592" cy="1108893"/>
            <a:chOff x="2114419" y="4030828"/>
            <a:chExt cx="7838741" cy="1141445"/>
          </a:xfrm>
        </p:grpSpPr>
        <p:grpSp>
          <p:nvGrpSpPr>
            <p:cNvPr id="12" name="Group 11">
              <a:extLst>
                <a:ext uri="{FF2B5EF4-FFF2-40B4-BE49-F238E27FC236}">
                  <a16:creationId xmlns:a16="http://schemas.microsoft.com/office/drawing/2014/main" id="{CCAEDAC1-DF42-48D7-AA41-F8A499940289}"/>
                </a:ext>
              </a:extLst>
            </p:cNvPr>
            <p:cNvGrpSpPr/>
            <p:nvPr userDrawn="1"/>
          </p:nvGrpSpPr>
          <p:grpSpPr>
            <a:xfrm>
              <a:off x="2114419" y="4223908"/>
              <a:ext cx="7838741" cy="634040"/>
              <a:chOff x="1120998" y="1817079"/>
              <a:chExt cx="9836385" cy="811909"/>
            </a:xfrm>
          </p:grpSpPr>
          <p:grpSp>
            <p:nvGrpSpPr>
              <p:cNvPr id="13" name="Group 12">
                <a:extLst>
                  <a:ext uri="{FF2B5EF4-FFF2-40B4-BE49-F238E27FC236}">
                    <a16:creationId xmlns:a16="http://schemas.microsoft.com/office/drawing/2014/main" id="{D099F185-E691-4A1A-ABEC-0B8C4803DB8E}"/>
                  </a:ext>
                </a:extLst>
              </p:cNvPr>
              <p:cNvGrpSpPr/>
              <p:nvPr userDrawn="1"/>
            </p:nvGrpSpPr>
            <p:grpSpPr>
              <a:xfrm>
                <a:off x="3538139" y="1858182"/>
                <a:ext cx="3748058" cy="770806"/>
                <a:chOff x="2647142" y="1851247"/>
                <a:chExt cx="3748058" cy="770806"/>
              </a:xfrm>
            </p:grpSpPr>
            <p:sp>
              <p:nvSpPr>
                <p:cNvPr id="20" name="Rectangle 19">
                  <a:extLst>
                    <a:ext uri="{FF2B5EF4-FFF2-40B4-BE49-F238E27FC236}">
                      <a16:creationId xmlns:a16="http://schemas.microsoft.com/office/drawing/2014/main" id="{12EDAE34-61EF-4278-B0D5-0322ED0D43CC}"/>
                    </a:ext>
                  </a:extLst>
                </p:cNvPr>
                <p:cNvSpPr/>
                <p:nvPr userDrawn="1"/>
              </p:nvSpPr>
              <p:spPr>
                <a:xfrm>
                  <a:off x="3163630" y="1851247"/>
                  <a:ext cx="3231570" cy="770806"/>
                </a:xfrm>
                <a:prstGeom prst="rect">
                  <a:avLst/>
                </a:prstGeom>
              </p:spPr>
              <p:txBody>
                <a:bodyPr wrap="square">
                  <a:spAutoFit/>
                </a:bodyPr>
                <a:lstStyle/>
                <a:p>
                  <a:r>
                    <a:rPr lang="en-US" sz="1600" dirty="0">
                      <a:latin typeface="Arial" panose="020B0604020202020204" pitchFamily="34" charset="0"/>
                      <a:cs typeface="Arial" panose="020B0604020202020204" pitchFamily="34" charset="0"/>
                      <a:hlinkClick r:id="rId12"/>
                    </a:rPr>
                    <a:t>@International Auditing and Assurance Standards Board</a:t>
                  </a:r>
                  <a:endParaRPr lang="en-US" sz="1600" dirty="0">
                    <a:latin typeface="Arial" panose="020B0604020202020204" pitchFamily="34" charset="0"/>
                    <a:cs typeface="Arial" panose="020B0604020202020204" pitchFamily="34" charset="0"/>
                  </a:endParaRPr>
                </a:p>
              </p:txBody>
            </p:sp>
            <p:pic>
              <p:nvPicPr>
                <p:cNvPr id="21" name="Picture 20">
                  <a:extLst>
                    <a:ext uri="{FF2B5EF4-FFF2-40B4-BE49-F238E27FC236}">
                      <a16:creationId xmlns:a16="http://schemas.microsoft.com/office/drawing/2014/main" id="{F66F4BE8-5D69-4536-9853-CF330DAC136D}"/>
                    </a:ext>
                  </a:extLst>
                </p:cNvPr>
                <p:cNvPicPr>
                  <a:picLocks noChangeAspect="1"/>
                </p:cNvPicPr>
                <p:nvPr userDrawn="1"/>
              </p:nvPicPr>
              <p:blipFill rotWithShape="1">
                <a:blip r:embed="rId13" cstate="print">
                  <a:extLst>
                    <a:ext uri="{28A0092B-C50C-407E-A947-70E740481C1C}">
                      <a14:useLocalDpi xmlns:a14="http://schemas.microsoft.com/office/drawing/2010/main" val="0"/>
                    </a:ext>
                  </a:extLst>
                </a:blip>
                <a:srcRect/>
                <a:stretch/>
              </p:blipFill>
              <p:spPr>
                <a:xfrm>
                  <a:off x="2647142" y="1917247"/>
                  <a:ext cx="502687" cy="632281"/>
                </a:xfrm>
                <a:prstGeom prst="rect">
                  <a:avLst/>
                </a:prstGeom>
              </p:spPr>
            </p:pic>
          </p:grpSp>
          <p:grpSp>
            <p:nvGrpSpPr>
              <p:cNvPr id="14" name="Group 13">
                <a:extLst>
                  <a:ext uri="{FF2B5EF4-FFF2-40B4-BE49-F238E27FC236}">
                    <a16:creationId xmlns:a16="http://schemas.microsoft.com/office/drawing/2014/main" id="{B816CC03-1489-4F6E-ACAA-C6CC22940ED4}"/>
                  </a:ext>
                </a:extLst>
              </p:cNvPr>
              <p:cNvGrpSpPr/>
              <p:nvPr userDrawn="1"/>
            </p:nvGrpSpPr>
            <p:grpSpPr>
              <a:xfrm>
                <a:off x="1120998" y="1817079"/>
                <a:ext cx="2303751" cy="739383"/>
                <a:chOff x="249783" y="1810145"/>
                <a:chExt cx="2303751" cy="739383"/>
              </a:xfrm>
            </p:grpSpPr>
            <p:sp>
              <p:nvSpPr>
                <p:cNvPr id="18" name="Rectangle 17">
                  <a:extLst>
                    <a:ext uri="{FF2B5EF4-FFF2-40B4-BE49-F238E27FC236}">
                      <a16:creationId xmlns:a16="http://schemas.microsoft.com/office/drawing/2014/main" id="{BE8D915F-E0CA-404E-9982-85748EB1A686}"/>
                    </a:ext>
                  </a:extLst>
                </p:cNvPr>
                <p:cNvSpPr/>
                <p:nvPr userDrawn="1"/>
              </p:nvSpPr>
              <p:spPr>
                <a:xfrm>
                  <a:off x="780789" y="1864552"/>
                  <a:ext cx="1772745" cy="446256"/>
                </a:xfrm>
                <a:prstGeom prst="rect">
                  <a:avLst/>
                </a:prstGeom>
              </p:spPr>
              <p:txBody>
                <a:bodyPr wrap="square">
                  <a:spAutoFit/>
                </a:bodyPr>
                <a:lstStyle/>
                <a:p>
                  <a:r>
                    <a:rPr lang="en-US" sz="1600" dirty="0">
                      <a:latin typeface="Arial" panose="020B0604020202020204" pitchFamily="34" charset="0"/>
                      <a:cs typeface="Arial" panose="020B0604020202020204" pitchFamily="34" charset="0"/>
                      <a:hlinkClick r:id="rId14"/>
                    </a:rPr>
                    <a:t>@IAASB_News</a:t>
                  </a:r>
                  <a:endParaRPr lang="en-US" sz="1600" dirty="0">
                    <a:latin typeface="Arial" panose="020B0604020202020204" pitchFamily="34" charset="0"/>
                    <a:cs typeface="Arial" panose="020B0604020202020204" pitchFamily="34" charset="0"/>
                  </a:endParaRPr>
                </a:p>
              </p:txBody>
            </p:sp>
            <p:pic>
              <p:nvPicPr>
                <p:cNvPr id="19" name="Picture 18">
                  <a:extLst>
                    <a:ext uri="{FF2B5EF4-FFF2-40B4-BE49-F238E27FC236}">
                      <a16:creationId xmlns:a16="http://schemas.microsoft.com/office/drawing/2014/main" id="{CA78071D-59F0-4080-9916-0CEC70185496}"/>
                    </a:ext>
                  </a:extLst>
                </p:cNvPr>
                <p:cNvPicPr>
                  <a:picLocks noChangeAspect="1"/>
                </p:cNvPicPr>
                <p:nvPr userDrawn="1"/>
              </p:nvPicPr>
              <p:blipFill>
                <a:blip r:embed="rId1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49783" y="1810145"/>
                  <a:ext cx="666980" cy="739383"/>
                </a:xfrm>
                <a:prstGeom prst="rect">
                  <a:avLst/>
                </a:prstGeom>
              </p:spPr>
            </p:pic>
          </p:grpSp>
          <p:sp>
            <p:nvSpPr>
              <p:cNvPr id="17" name="Rectangle 16">
                <a:extLst>
                  <a:ext uri="{FF2B5EF4-FFF2-40B4-BE49-F238E27FC236}">
                    <a16:creationId xmlns:a16="http://schemas.microsoft.com/office/drawing/2014/main" id="{90714402-5112-43BA-863B-E8D6C1EF84CE}"/>
                  </a:ext>
                </a:extLst>
              </p:cNvPr>
              <p:cNvSpPr/>
              <p:nvPr userDrawn="1"/>
            </p:nvSpPr>
            <p:spPr>
              <a:xfrm>
                <a:off x="8005164" y="1822402"/>
                <a:ext cx="2952219" cy="770805"/>
              </a:xfrm>
              <a:prstGeom prst="rect">
                <a:avLst/>
              </a:prstGeom>
            </p:spPr>
            <p:txBody>
              <a:bodyPr wrap="square">
                <a:spAutoFit/>
              </a:bodyPr>
              <a:lstStyle/>
              <a:p>
                <a:r>
                  <a:rPr lang="en-US" sz="1600" dirty="0">
                    <a:latin typeface="Arial" panose="020B0604020202020204" pitchFamily="34" charset="0"/>
                    <a:cs typeface="Arial" panose="020B0604020202020204" pitchFamily="34" charset="0"/>
                    <a:hlinkClick r:id="rId16"/>
                  </a:rPr>
                  <a:t>@International Auditing &amp; Assurance Standards Board</a:t>
                </a:r>
                <a:endParaRPr lang="en-US" sz="1600" dirty="0">
                  <a:latin typeface="Arial" panose="020B0604020202020204" pitchFamily="34" charset="0"/>
                  <a:cs typeface="Arial" panose="020B0604020202020204" pitchFamily="34" charset="0"/>
                </a:endParaRPr>
              </a:p>
            </p:txBody>
          </p:sp>
        </p:grpSp>
        <p:pic>
          <p:nvPicPr>
            <p:cNvPr id="15" name="Picture 14" descr="A close up of a logo&#10;&#10;Description automatically generated">
              <a:extLst>
                <a:ext uri="{FF2B5EF4-FFF2-40B4-BE49-F238E27FC236}">
                  <a16:creationId xmlns:a16="http://schemas.microsoft.com/office/drawing/2014/main" id="{584F5731-4379-4303-B347-812D5913A821}"/>
                </a:ext>
              </a:extLst>
            </p:cNvPr>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6792795" y="4030828"/>
              <a:ext cx="839759" cy="1141445"/>
            </a:xfrm>
            <a:prstGeom prst="rect">
              <a:avLst/>
            </a:prstGeom>
          </p:spPr>
        </p:pic>
      </p:grpSp>
    </p:spTree>
    <p:extLst>
      <p:ext uri="{BB962C8B-B14F-4D97-AF65-F5344CB8AC3E}">
        <p14:creationId xmlns:p14="http://schemas.microsoft.com/office/powerpoint/2010/main" val="15743948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7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AE8EC14-2251-4694-A935-96EB7527171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a:effectLst/>
        </p:spPr>
      </p:pic>
      <p:sp>
        <p:nvSpPr>
          <p:cNvPr id="7" name="Rectangle 6">
            <a:extLst>
              <a:ext uri="{FF2B5EF4-FFF2-40B4-BE49-F238E27FC236}">
                <a16:creationId xmlns:a16="http://schemas.microsoft.com/office/drawing/2014/main" id="{D4CAB030-C5C6-4601-983B-333E1D6E5C9C}"/>
              </a:ext>
            </a:extLst>
          </p:cNvPr>
          <p:cNvSpPr/>
          <p:nvPr userDrawn="1"/>
        </p:nvSpPr>
        <p:spPr>
          <a:xfrm>
            <a:off x="213064" y="5491794"/>
            <a:ext cx="4933024" cy="1389355"/>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ate Placeholder 3"/>
          <p:cNvSpPr>
            <a:spLocks noGrp="1"/>
          </p:cNvSpPr>
          <p:nvPr>
            <p:ph type="dt" sz="half" idx="10"/>
          </p:nvPr>
        </p:nvSpPr>
        <p:spPr/>
        <p:txBody>
          <a:bodyPr/>
          <a:lstStyle/>
          <a:p>
            <a:fld id="{7C168D7C-8822-4144-868B-B6EFA480259D}" type="datetime1">
              <a:rPr lang="en-US" smtClean="0"/>
              <a:t>9/20/2024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dirty="0"/>
          </a:p>
        </p:txBody>
      </p:sp>
      <p:sp>
        <p:nvSpPr>
          <p:cNvPr id="9" name="Rectangle 8">
            <a:extLst>
              <a:ext uri="{FF2B5EF4-FFF2-40B4-BE49-F238E27FC236}">
                <a16:creationId xmlns:a16="http://schemas.microsoft.com/office/drawing/2014/main" id="{38534779-6A65-4EBE-BBAC-E25EAA0D2947}"/>
              </a:ext>
            </a:extLst>
          </p:cNvPr>
          <p:cNvSpPr/>
          <p:nvPr userDrawn="1"/>
        </p:nvSpPr>
        <p:spPr>
          <a:xfrm>
            <a:off x="0" y="6285141"/>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568268AB-1042-4532-BEE8-06EEB553C20F}"/>
              </a:ext>
            </a:extLst>
          </p:cNvPr>
          <p:cNvSpPr/>
          <p:nvPr userDrawn="1"/>
        </p:nvSpPr>
        <p:spPr>
          <a:xfrm>
            <a:off x="0" y="6207974"/>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pic>
        <p:nvPicPr>
          <p:cNvPr id="11" name="Picture 10">
            <a:extLst>
              <a:ext uri="{FF2B5EF4-FFF2-40B4-BE49-F238E27FC236}">
                <a16:creationId xmlns:a16="http://schemas.microsoft.com/office/drawing/2014/main" id="{9F5D8F68-523C-40B8-AD02-471B522F8D5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38521" y="107419"/>
            <a:ext cx="2776728" cy="487680"/>
          </a:xfrm>
          <a:prstGeom prst="rect">
            <a:avLst/>
          </a:prstGeom>
        </p:spPr>
      </p:pic>
      <p:graphicFrame>
        <p:nvGraphicFramePr>
          <p:cNvPr id="12" name="Table 11">
            <a:extLst>
              <a:ext uri="{FF2B5EF4-FFF2-40B4-BE49-F238E27FC236}">
                <a16:creationId xmlns:a16="http://schemas.microsoft.com/office/drawing/2014/main" id="{6364A871-7551-4642-B70B-BD89841C4592}"/>
              </a:ext>
            </a:extLst>
          </p:cNvPr>
          <p:cNvGraphicFramePr>
            <a:graphicFrameLocks noGrp="1"/>
          </p:cNvGraphicFramePr>
          <p:nvPr userDrawn="1">
            <p:extLst>
              <p:ext uri="{D42A27DB-BD31-4B8C-83A1-F6EECF244321}">
                <p14:modId xmlns:p14="http://schemas.microsoft.com/office/powerpoint/2010/main" val="4147104021"/>
              </p:ext>
            </p:extLst>
          </p:nvPr>
        </p:nvGraphicFramePr>
        <p:xfrm>
          <a:off x="838200" y="1225605"/>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
        <p:nvSpPr>
          <p:cNvPr id="22" name="Rectangle 21">
            <a:extLst>
              <a:ext uri="{FF2B5EF4-FFF2-40B4-BE49-F238E27FC236}">
                <a16:creationId xmlns:a16="http://schemas.microsoft.com/office/drawing/2014/main" id="{E74A54BB-5F1D-4F1C-AD95-610EB90AD167}"/>
              </a:ext>
            </a:extLst>
          </p:cNvPr>
          <p:cNvSpPr/>
          <p:nvPr userDrawn="1"/>
        </p:nvSpPr>
        <p:spPr>
          <a:xfrm>
            <a:off x="2951151" y="4119638"/>
            <a:ext cx="2194937" cy="1814861"/>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0" name="Group 19">
            <a:extLst>
              <a:ext uri="{FF2B5EF4-FFF2-40B4-BE49-F238E27FC236}">
                <a16:creationId xmlns:a16="http://schemas.microsoft.com/office/drawing/2014/main" id="{07F479FA-E622-4175-814A-280C7C5845B5}"/>
              </a:ext>
            </a:extLst>
          </p:cNvPr>
          <p:cNvGrpSpPr/>
          <p:nvPr userDrawn="1"/>
        </p:nvGrpSpPr>
        <p:grpSpPr>
          <a:xfrm>
            <a:off x="1950720" y="1472240"/>
            <a:ext cx="3791017" cy="4110721"/>
            <a:chOff x="2112884" y="1472240"/>
            <a:chExt cx="3628853" cy="3968671"/>
          </a:xfrm>
        </p:grpSpPr>
        <p:sp>
          <p:nvSpPr>
            <p:cNvPr id="13" name="Rectangle 12">
              <a:extLst>
                <a:ext uri="{FF2B5EF4-FFF2-40B4-BE49-F238E27FC236}">
                  <a16:creationId xmlns:a16="http://schemas.microsoft.com/office/drawing/2014/main" id="{C2868FF5-84F6-426A-95D5-D76FB26472F3}"/>
                </a:ext>
              </a:extLst>
            </p:cNvPr>
            <p:cNvSpPr/>
            <p:nvPr userDrawn="1"/>
          </p:nvSpPr>
          <p:spPr>
            <a:xfrm>
              <a:off x="2112884" y="3651427"/>
              <a:ext cx="1063841" cy="468212"/>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70CBE9FB-8585-4B33-B366-6FEDE6979347}"/>
                </a:ext>
              </a:extLst>
            </p:cNvPr>
            <p:cNvSpPr/>
            <p:nvPr userDrawn="1"/>
          </p:nvSpPr>
          <p:spPr>
            <a:xfrm>
              <a:off x="2507940" y="5279575"/>
              <a:ext cx="1063841" cy="161336"/>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76A8669-B132-48A2-B677-FDE5F82C82C5}"/>
                </a:ext>
              </a:extLst>
            </p:cNvPr>
            <p:cNvSpPr/>
            <p:nvPr userDrawn="1"/>
          </p:nvSpPr>
          <p:spPr>
            <a:xfrm>
              <a:off x="3151079" y="2229771"/>
              <a:ext cx="1063841" cy="468212"/>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0292FDEE-39ED-4D7E-A0A4-112387668473}"/>
                </a:ext>
              </a:extLst>
            </p:cNvPr>
            <p:cNvSpPr/>
            <p:nvPr userDrawn="1"/>
          </p:nvSpPr>
          <p:spPr>
            <a:xfrm>
              <a:off x="4214920" y="1472240"/>
              <a:ext cx="1063841" cy="468212"/>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FF109F55-344A-448F-A86C-0DD9EEEA5531}"/>
                </a:ext>
              </a:extLst>
            </p:cNvPr>
            <p:cNvSpPr/>
            <p:nvPr userDrawn="1"/>
          </p:nvSpPr>
          <p:spPr>
            <a:xfrm>
              <a:off x="4368800" y="1947327"/>
              <a:ext cx="1063841" cy="468212"/>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58A04E59-0C1F-45E0-A481-BFB323694267}"/>
                </a:ext>
              </a:extLst>
            </p:cNvPr>
            <p:cNvSpPr/>
            <p:nvPr userDrawn="1"/>
          </p:nvSpPr>
          <p:spPr>
            <a:xfrm>
              <a:off x="2844800" y="3610830"/>
              <a:ext cx="1193800" cy="1178757"/>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0A0E6F9D-8981-41A6-9771-C1AEA238CB24}"/>
                </a:ext>
              </a:extLst>
            </p:cNvPr>
            <p:cNvSpPr/>
            <p:nvPr userDrawn="1"/>
          </p:nvSpPr>
          <p:spPr>
            <a:xfrm>
              <a:off x="2472062" y="3398985"/>
              <a:ext cx="1063841" cy="321822"/>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5F262100-0E38-4340-9B16-0256C0F4344A}"/>
                </a:ext>
              </a:extLst>
            </p:cNvPr>
            <p:cNvSpPr/>
            <p:nvPr userDrawn="1"/>
          </p:nvSpPr>
          <p:spPr>
            <a:xfrm>
              <a:off x="2503749" y="4963225"/>
              <a:ext cx="1063841" cy="225194"/>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22175DEE-AA08-41C4-8BEB-7886384686E3}"/>
                </a:ext>
              </a:extLst>
            </p:cNvPr>
            <p:cNvSpPr/>
            <p:nvPr userDrawn="1"/>
          </p:nvSpPr>
          <p:spPr>
            <a:xfrm>
              <a:off x="3346882" y="2202038"/>
              <a:ext cx="2085759" cy="1291474"/>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7EBC28A9-920B-486A-BE5C-51C34D3E4ED5}"/>
                </a:ext>
              </a:extLst>
            </p:cNvPr>
            <p:cNvSpPr/>
            <p:nvPr userDrawn="1"/>
          </p:nvSpPr>
          <p:spPr>
            <a:xfrm>
              <a:off x="2713854" y="5255738"/>
              <a:ext cx="1063841" cy="161336"/>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159E0DA7-8BF3-4B31-8BA3-2477D9164BF7}"/>
                </a:ext>
              </a:extLst>
            </p:cNvPr>
            <p:cNvSpPr/>
            <p:nvPr userDrawn="1"/>
          </p:nvSpPr>
          <p:spPr>
            <a:xfrm rot="17587573">
              <a:off x="5011581" y="2304183"/>
              <a:ext cx="1063841" cy="396471"/>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6" name="Rectangle 25">
            <a:extLst>
              <a:ext uri="{FF2B5EF4-FFF2-40B4-BE49-F238E27FC236}">
                <a16:creationId xmlns:a16="http://schemas.microsoft.com/office/drawing/2014/main" id="{D3FEE9DD-9A98-4887-AD15-2142729BD41B}"/>
              </a:ext>
            </a:extLst>
          </p:cNvPr>
          <p:cNvSpPr/>
          <p:nvPr userDrawn="1"/>
        </p:nvSpPr>
        <p:spPr>
          <a:xfrm>
            <a:off x="3437330" y="3398984"/>
            <a:ext cx="830489" cy="378706"/>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3EE37958-B21D-44EC-92BB-385F044F4BDD}"/>
              </a:ext>
            </a:extLst>
          </p:cNvPr>
          <p:cNvSpPr/>
          <p:nvPr userDrawn="1"/>
        </p:nvSpPr>
        <p:spPr>
          <a:xfrm>
            <a:off x="2481151" y="4604910"/>
            <a:ext cx="764623" cy="546760"/>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66662646-9F1E-4A60-8966-EBFE7D3C8DB8}"/>
              </a:ext>
            </a:extLst>
          </p:cNvPr>
          <p:cNvSpPr/>
          <p:nvPr userDrawn="1"/>
        </p:nvSpPr>
        <p:spPr>
          <a:xfrm>
            <a:off x="1450513" y="5441914"/>
            <a:ext cx="1111381" cy="167111"/>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09126B04-6174-4EDE-9BC6-7920B18311A3}"/>
              </a:ext>
            </a:extLst>
          </p:cNvPr>
          <p:cNvSpPr/>
          <p:nvPr userDrawn="1"/>
        </p:nvSpPr>
        <p:spPr>
          <a:xfrm>
            <a:off x="4811585" y="6385458"/>
            <a:ext cx="731916" cy="448064"/>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1282885" y="-334786"/>
            <a:ext cx="9144000" cy="2387600"/>
          </a:xfrm>
        </p:spPr>
        <p:txBody>
          <a:bodyPr anchor="b">
            <a:normAutofit/>
          </a:bodyPr>
          <a:lstStyle>
            <a:lvl1pPr algn="l">
              <a:defRPr sz="3000">
                <a:solidFill>
                  <a:srgbClr val="4A4A4A"/>
                </a:solidFill>
                <a:latin typeface="Arial" panose="020B0604020202020204" pitchFamily="34" charset="0"/>
                <a:cs typeface="Arial" panose="020B0604020202020204" pitchFamily="34" charset="0"/>
              </a:defRPr>
            </a:lvl1pPr>
          </a:lstStyle>
          <a:p>
            <a:r>
              <a:rPr lang="en-US" dirty="0"/>
              <a:t>Click to edit Master title style</a:t>
            </a:r>
          </a:p>
        </p:txBody>
      </p:sp>
      <mc:AlternateContent xmlns:mc="http://schemas.openxmlformats.org/markup-compatibility/2006" xmlns:p14="http://schemas.microsoft.com/office/powerpoint/2010/main">
        <mc:Choice Requires="p14">
          <p:contentPart p14:bwMode="auto" r:id="rId4">
            <p14:nvContentPartPr>
              <p14:cNvPr id="55" name="Ink 54">
                <a:extLst>
                  <a:ext uri="{FF2B5EF4-FFF2-40B4-BE49-F238E27FC236}">
                    <a16:creationId xmlns:a16="http://schemas.microsoft.com/office/drawing/2014/main" id="{66CA5E24-888C-42AD-A913-5E5FA65B91F1}"/>
                  </a:ext>
                </a:extLst>
              </p14:cNvPr>
              <p14:cNvContentPartPr/>
              <p14:nvPr userDrawn="1"/>
            </p14:nvContentPartPr>
            <p14:xfrm>
              <a:off x="3905553" y="3360628"/>
              <a:ext cx="360" cy="3960"/>
            </p14:xfrm>
          </p:contentPart>
        </mc:Choice>
        <mc:Fallback xmlns="">
          <p:pic>
            <p:nvPicPr>
              <p:cNvPr id="55" name="Ink 54">
                <a:extLst>
                  <a:ext uri="{FF2B5EF4-FFF2-40B4-BE49-F238E27FC236}">
                    <a16:creationId xmlns:a16="http://schemas.microsoft.com/office/drawing/2014/main" id="{66CA5E24-888C-42AD-A913-5E5FA65B91F1}"/>
                  </a:ext>
                </a:extLst>
              </p:cNvPr>
              <p:cNvPicPr/>
              <p:nvPr/>
            </p:nvPicPr>
            <p:blipFill>
              <a:blip r:embed="rId5"/>
              <a:stretch>
                <a:fillRect/>
              </a:stretch>
            </p:blipFill>
            <p:spPr>
              <a:xfrm>
                <a:off x="3896553" y="3352378"/>
                <a:ext cx="18000" cy="20130"/>
              </a:xfrm>
              <a:prstGeom prst="rect">
                <a:avLst/>
              </a:prstGeom>
            </p:spPr>
          </p:pic>
        </mc:Fallback>
      </mc:AlternateContent>
      <p:grpSp>
        <p:nvGrpSpPr>
          <p:cNvPr id="56" name="Group 55">
            <a:extLst>
              <a:ext uri="{FF2B5EF4-FFF2-40B4-BE49-F238E27FC236}">
                <a16:creationId xmlns:a16="http://schemas.microsoft.com/office/drawing/2014/main" id="{56660C64-8D82-4650-BCE6-F651F5258933}"/>
              </a:ext>
            </a:extLst>
          </p:cNvPr>
          <p:cNvGrpSpPr/>
          <p:nvPr userDrawn="1"/>
        </p:nvGrpSpPr>
        <p:grpSpPr>
          <a:xfrm>
            <a:off x="1863993" y="5042188"/>
            <a:ext cx="360" cy="360"/>
            <a:chOff x="1863993" y="5042188"/>
            <a:chExt cx="360" cy="360"/>
          </a:xfrm>
          <a:solidFill>
            <a:srgbClr val="F1F1F1"/>
          </a:solidFill>
        </p:grpSpPr>
        <mc:AlternateContent xmlns:mc="http://schemas.openxmlformats.org/markup-compatibility/2006" xmlns:p14="http://schemas.microsoft.com/office/powerpoint/2010/main">
          <mc:Choice Requires="p14">
            <p:contentPart p14:bwMode="auto" r:id="rId6">
              <p14:nvContentPartPr>
                <p14:cNvPr id="57" name="Ink 56">
                  <a:extLst>
                    <a:ext uri="{FF2B5EF4-FFF2-40B4-BE49-F238E27FC236}">
                      <a16:creationId xmlns:a16="http://schemas.microsoft.com/office/drawing/2014/main" id="{26D4092C-C15D-424F-B402-38E943BAB366}"/>
                    </a:ext>
                  </a:extLst>
                </p14:cNvPr>
                <p14:cNvContentPartPr/>
                <p14:nvPr/>
              </p14:nvContentPartPr>
              <p14:xfrm>
                <a:off x="1863993" y="5042188"/>
                <a:ext cx="360" cy="360"/>
              </p14:xfrm>
            </p:contentPart>
          </mc:Choice>
          <mc:Fallback xmlns="">
            <p:pic>
              <p:nvPicPr>
                <p:cNvPr id="23" name="Ink 22">
                  <a:extLst>
                    <a:ext uri="{FF2B5EF4-FFF2-40B4-BE49-F238E27FC236}">
                      <a16:creationId xmlns:a16="http://schemas.microsoft.com/office/drawing/2014/main" id="{EA68DF7A-9731-48E1-B172-2EE6B67D9FF2}"/>
                    </a:ext>
                  </a:extLst>
                </p:cNvPr>
                <p:cNvPicPr/>
                <p:nvPr/>
              </p:nvPicPr>
              <p:blipFill>
                <a:blip r:embed="rId7"/>
                <a:stretch>
                  <a:fillRect/>
                </a:stretch>
              </p:blipFill>
              <p:spPr>
                <a:xfrm>
                  <a:off x="1854993" y="5033548"/>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58" name="Ink 57">
                  <a:extLst>
                    <a:ext uri="{FF2B5EF4-FFF2-40B4-BE49-F238E27FC236}">
                      <a16:creationId xmlns:a16="http://schemas.microsoft.com/office/drawing/2014/main" id="{18727F7E-D0E7-4F4A-904C-6AFBFE757DF9}"/>
                    </a:ext>
                  </a:extLst>
                </p14:cNvPr>
                <p14:cNvContentPartPr/>
                <p14:nvPr/>
              </p14:nvContentPartPr>
              <p14:xfrm>
                <a:off x="1863993" y="5042188"/>
                <a:ext cx="360" cy="360"/>
              </p14:xfrm>
            </p:contentPart>
          </mc:Choice>
          <mc:Fallback xmlns="">
            <p:pic>
              <p:nvPicPr>
                <p:cNvPr id="24" name="Ink 23">
                  <a:extLst>
                    <a:ext uri="{FF2B5EF4-FFF2-40B4-BE49-F238E27FC236}">
                      <a16:creationId xmlns:a16="http://schemas.microsoft.com/office/drawing/2014/main" id="{5E502A5B-F074-4917-81BF-0028E325028F}"/>
                    </a:ext>
                  </a:extLst>
                </p:cNvPr>
                <p:cNvPicPr/>
                <p:nvPr/>
              </p:nvPicPr>
              <p:blipFill>
                <a:blip r:embed="rId7"/>
                <a:stretch>
                  <a:fillRect/>
                </a:stretch>
              </p:blipFill>
              <p:spPr>
                <a:xfrm>
                  <a:off x="1854993" y="5033548"/>
                  <a:ext cx="18000" cy="18000"/>
                </a:xfrm>
                <a:prstGeom prst="rect">
                  <a:avLst/>
                </a:prstGeom>
              </p:spPr>
            </p:pic>
          </mc:Fallback>
        </mc:AlternateContent>
      </p:grpSp>
      <p:sp>
        <p:nvSpPr>
          <p:cNvPr id="59" name="Oval 58">
            <a:extLst>
              <a:ext uri="{FF2B5EF4-FFF2-40B4-BE49-F238E27FC236}">
                <a16:creationId xmlns:a16="http://schemas.microsoft.com/office/drawing/2014/main" id="{1906D68D-0A19-4A44-8051-CD9B72FF4BFC}"/>
              </a:ext>
            </a:extLst>
          </p:cNvPr>
          <p:cNvSpPr/>
          <p:nvPr userDrawn="1"/>
        </p:nvSpPr>
        <p:spPr>
          <a:xfrm>
            <a:off x="3789680" y="3241040"/>
            <a:ext cx="191600" cy="205450"/>
          </a:xfrm>
          <a:prstGeom prst="ellipse">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Oval 59">
            <a:extLst>
              <a:ext uri="{FF2B5EF4-FFF2-40B4-BE49-F238E27FC236}">
                <a16:creationId xmlns:a16="http://schemas.microsoft.com/office/drawing/2014/main" id="{E41CF352-B3BF-46F9-8B47-2A36B8ADDD46}"/>
              </a:ext>
            </a:extLst>
          </p:cNvPr>
          <p:cNvSpPr/>
          <p:nvPr userDrawn="1"/>
        </p:nvSpPr>
        <p:spPr>
          <a:xfrm>
            <a:off x="3939200" y="3845619"/>
            <a:ext cx="191600" cy="205450"/>
          </a:xfrm>
          <a:prstGeom prst="ellipse">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Oval 60">
            <a:extLst>
              <a:ext uri="{FF2B5EF4-FFF2-40B4-BE49-F238E27FC236}">
                <a16:creationId xmlns:a16="http://schemas.microsoft.com/office/drawing/2014/main" id="{58602D92-40BC-4611-837A-18F5941A63F7}"/>
              </a:ext>
            </a:extLst>
          </p:cNvPr>
          <p:cNvSpPr/>
          <p:nvPr userDrawn="1"/>
        </p:nvSpPr>
        <p:spPr>
          <a:xfrm>
            <a:off x="4650400" y="3781888"/>
            <a:ext cx="191600" cy="205450"/>
          </a:xfrm>
          <a:prstGeom prst="ellipse">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Oval 61">
            <a:extLst>
              <a:ext uri="{FF2B5EF4-FFF2-40B4-BE49-F238E27FC236}">
                <a16:creationId xmlns:a16="http://schemas.microsoft.com/office/drawing/2014/main" id="{5BC6914A-CF2F-4593-A9D7-E2958C1BEAD2}"/>
              </a:ext>
            </a:extLst>
          </p:cNvPr>
          <p:cNvSpPr/>
          <p:nvPr userDrawn="1"/>
        </p:nvSpPr>
        <p:spPr>
          <a:xfrm>
            <a:off x="1768193" y="4939463"/>
            <a:ext cx="191600" cy="205450"/>
          </a:xfrm>
          <a:prstGeom prst="ellipse">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Oval 62">
            <a:extLst>
              <a:ext uri="{FF2B5EF4-FFF2-40B4-BE49-F238E27FC236}">
                <a16:creationId xmlns:a16="http://schemas.microsoft.com/office/drawing/2014/main" id="{6ED9A960-85D4-4DA5-80D4-D73460C5825D}"/>
              </a:ext>
            </a:extLst>
          </p:cNvPr>
          <p:cNvSpPr/>
          <p:nvPr userDrawn="1"/>
        </p:nvSpPr>
        <p:spPr>
          <a:xfrm>
            <a:off x="4802800" y="3934288"/>
            <a:ext cx="191600" cy="205450"/>
          </a:xfrm>
          <a:prstGeom prst="ellipse">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ubtitle 2"/>
          <p:cNvSpPr>
            <a:spLocks noGrp="1"/>
          </p:cNvSpPr>
          <p:nvPr>
            <p:ph type="subTitle" idx="1"/>
          </p:nvPr>
        </p:nvSpPr>
        <p:spPr>
          <a:xfrm>
            <a:off x="838200" y="3847419"/>
            <a:ext cx="9144000" cy="1655762"/>
          </a:xfrm>
        </p:spPr>
        <p:txBody>
          <a:bodyPr/>
          <a:lstStyle>
            <a:lvl1pPr marL="0" indent="0" algn="l">
              <a:buNone/>
              <a:defRPr sz="2400">
                <a:solidFill>
                  <a:srgbClr val="4A4A4A"/>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7335896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8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AE8EC14-2251-4694-A935-96EB7527171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a:effectLst/>
        </p:spPr>
      </p:pic>
      <p:sp>
        <p:nvSpPr>
          <p:cNvPr id="2" name="Title 1"/>
          <p:cNvSpPr>
            <a:spLocks noGrp="1"/>
          </p:cNvSpPr>
          <p:nvPr>
            <p:ph type="ctrTitle"/>
          </p:nvPr>
        </p:nvSpPr>
        <p:spPr>
          <a:xfrm>
            <a:off x="1282885" y="-104720"/>
            <a:ext cx="9144000" cy="2387600"/>
          </a:xfrm>
        </p:spPr>
        <p:txBody>
          <a:bodyPr anchor="b">
            <a:normAutofit/>
          </a:bodyPr>
          <a:lstStyle>
            <a:lvl1pPr algn="l">
              <a:defRPr lang="en-US" sz="4800" kern="1200">
                <a:solidFill>
                  <a:schemeClr val="bg1"/>
                </a:solidFill>
                <a:latin typeface="Arial" panose="020B0604020202020204" pitchFamily="34" charset="0"/>
                <a:ea typeface="+mj-ea"/>
                <a:cs typeface="Arial" panose="020B0604020202020204" pitchFamily="34" charset="0"/>
              </a:defRPr>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7C168D7C-8822-4144-868B-B6EFA480259D}" type="datetime1">
              <a:rPr lang="en-US" smtClean="0"/>
              <a:t>9/20/2024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dirty="0"/>
          </a:p>
        </p:txBody>
      </p:sp>
      <p:sp>
        <p:nvSpPr>
          <p:cNvPr id="9" name="Rectangle 8">
            <a:extLst>
              <a:ext uri="{FF2B5EF4-FFF2-40B4-BE49-F238E27FC236}">
                <a16:creationId xmlns:a16="http://schemas.microsoft.com/office/drawing/2014/main" id="{38534779-6A65-4EBE-BBAC-E25EAA0D2947}"/>
              </a:ext>
            </a:extLst>
          </p:cNvPr>
          <p:cNvSpPr/>
          <p:nvPr userDrawn="1"/>
        </p:nvSpPr>
        <p:spPr>
          <a:xfrm>
            <a:off x="0" y="6285141"/>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568268AB-1042-4532-BEE8-06EEB553C20F}"/>
              </a:ext>
            </a:extLst>
          </p:cNvPr>
          <p:cNvSpPr/>
          <p:nvPr userDrawn="1"/>
        </p:nvSpPr>
        <p:spPr>
          <a:xfrm>
            <a:off x="0" y="6207974"/>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pic>
        <p:nvPicPr>
          <p:cNvPr id="11" name="Picture 10">
            <a:extLst>
              <a:ext uri="{FF2B5EF4-FFF2-40B4-BE49-F238E27FC236}">
                <a16:creationId xmlns:a16="http://schemas.microsoft.com/office/drawing/2014/main" id="{9F5D8F68-523C-40B8-AD02-471B522F8D5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38521" y="107419"/>
            <a:ext cx="2776728" cy="487680"/>
          </a:xfrm>
          <a:prstGeom prst="rect">
            <a:avLst/>
          </a:prstGeom>
        </p:spPr>
      </p:pic>
      <p:graphicFrame>
        <p:nvGraphicFramePr>
          <p:cNvPr id="12" name="Table 11">
            <a:extLst>
              <a:ext uri="{FF2B5EF4-FFF2-40B4-BE49-F238E27FC236}">
                <a16:creationId xmlns:a16="http://schemas.microsoft.com/office/drawing/2014/main" id="{6364A871-7551-4642-B70B-BD89841C4592}"/>
              </a:ext>
            </a:extLst>
          </p:cNvPr>
          <p:cNvGraphicFramePr>
            <a:graphicFrameLocks noGrp="1"/>
          </p:cNvGraphicFramePr>
          <p:nvPr userDrawn="1">
            <p:extLst>
              <p:ext uri="{D42A27DB-BD31-4B8C-83A1-F6EECF244321}">
                <p14:modId xmlns:p14="http://schemas.microsoft.com/office/powerpoint/2010/main" val="343595618"/>
              </p:ext>
            </p:extLst>
          </p:nvPr>
        </p:nvGraphicFramePr>
        <p:xfrm>
          <a:off x="838200" y="1225605"/>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42938393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9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AE8EC14-2251-4694-A935-96EB7527171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a:effectLst/>
        </p:spPr>
      </p:pic>
      <p:sp>
        <p:nvSpPr>
          <p:cNvPr id="2" name="Title 1"/>
          <p:cNvSpPr>
            <a:spLocks noGrp="1"/>
          </p:cNvSpPr>
          <p:nvPr>
            <p:ph type="ctrTitle"/>
          </p:nvPr>
        </p:nvSpPr>
        <p:spPr>
          <a:xfrm>
            <a:off x="1282885" y="-104720"/>
            <a:ext cx="9144000" cy="2387600"/>
          </a:xfrm>
        </p:spPr>
        <p:txBody>
          <a:bodyPr anchor="b">
            <a:normAutofit/>
          </a:bodyPr>
          <a:lstStyle>
            <a:lvl1pPr algn="l">
              <a:defRPr sz="48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7C168D7C-8822-4144-868B-B6EFA480259D}" type="datetime1">
              <a:rPr lang="en-US" smtClean="0"/>
              <a:t>9/20/2024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dirty="0"/>
          </a:p>
        </p:txBody>
      </p:sp>
      <p:sp>
        <p:nvSpPr>
          <p:cNvPr id="9" name="Rectangle 8">
            <a:extLst>
              <a:ext uri="{FF2B5EF4-FFF2-40B4-BE49-F238E27FC236}">
                <a16:creationId xmlns:a16="http://schemas.microsoft.com/office/drawing/2014/main" id="{38534779-6A65-4EBE-BBAC-E25EAA0D2947}"/>
              </a:ext>
            </a:extLst>
          </p:cNvPr>
          <p:cNvSpPr/>
          <p:nvPr userDrawn="1"/>
        </p:nvSpPr>
        <p:spPr>
          <a:xfrm>
            <a:off x="0" y="6285141"/>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568268AB-1042-4532-BEE8-06EEB553C20F}"/>
              </a:ext>
            </a:extLst>
          </p:cNvPr>
          <p:cNvSpPr/>
          <p:nvPr userDrawn="1"/>
        </p:nvSpPr>
        <p:spPr>
          <a:xfrm>
            <a:off x="0" y="6207974"/>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pic>
        <p:nvPicPr>
          <p:cNvPr id="11" name="Picture 10">
            <a:extLst>
              <a:ext uri="{FF2B5EF4-FFF2-40B4-BE49-F238E27FC236}">
                <a16:creationId xmlns:a16="http://schemas.microsoft.com/office/drawing/2014/main" id="{9F5D8F68-523C-40B8-AD02-471B522F8D5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38521" y="107419"/>
            <a:ext cx="2776728" cy="487680"/>
          </a:xfrm>
          <a:prstGeom prst="rect">
            <a:avLst/>
          </a:prstGeom>
        </p:spPr>
      </p:pic>
      <p:graphicFrame>
        <p:nvGraphicFramePr>
          <p:cNvPr id="12" name="Table 11">
            <a:extLst>
              <a:ext uri="{FF2B5EF4-FFF2-40B4-BE49-F238E27FC236}">
                <a16:creationId xmlns:a16="http://schemas.microsoft.com/office/drawing/2014/main" id="{6364A871-7551-4642-B70B-BD89841C4592}"/>
              </a:ext>
            </a:extLst>
          </p:cNvPr>
          <p:cNvGraphicFramePr>
            <a:graphicFrameLocks noGrp="1"/>
          </p:cNvGraphicFramePr>
          <p:nvPr userDrawn="1">
            <p:extLst>
              <p:ext uri="{D42A27DB-BD31-4B8C-83A1-F6EECF244321}">
                <p14:modId xmlns:p14="http://schemas.microsoft.com/office/powerpoint/2010/main" val="1813979115"/>
              </p:ext>
            </p:extLst>
          </p:nvPr>
        </p:nvGraphicFramePr>
        <p:xfrm>
          <a:off x="838200" y="1225605"/>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7505968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48788" y="-182658"/>
            <a:ext cx="9144000" cy="2387600"/>
          </a:xfrm>
        </p:spPr>
        <p:txBody>
          <a:bodyPr anchor="b">
            <a:normAutofit/>
          </a:bodyPr>
          <a:lstStyle>
            <a:lvl1pPr algn="l">
              <a:defRPr sz="4400">
                <a:solidFill>
                  <a:srgbClr val="4A4A4A"/>
                </a:solidFill>
              </a:defRPr>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C168D7C-8822-4144-868B-B6EFA480259D}" type="datetime1">
              <a:rPr lang="en-US" smtClean="0"/>
              <a:t>9/20/2024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dirty="0"/>
          </a:p>
        </p:txBody>
      </p:sp>
      <p:graphicFrame>
        <p:nvGraphicFramePr>
          <p:cNvPr id="7" name="Table 6">
            <a:extLst>
              <a:ext uri="{FF2B5EF4-FFF2-40B4-BE49-F238E27FC236}">
                <a16:creationId xmlns:a16="http://schemas.microsoft.com/office/drawing/2014/main" id="{7AD54F5D-7337-4470-AF86-BC1D88600ECD}"/>
              </a:ext>
            </a:extLst>
          </p:cNvPr>
          <p:cNvGraphicFramePr>
            <a:graphicFrameLocks noGrp="1"/>
          </p:cNvGraphicFramePr>
          <p:nvPr userDrawn="1">
            <p:extLst>
              <p:ext uri="{D42A27DB-BD31-4B8C-83A1-F6EECF244321}">
                <p14:modId xmlns:p14="http://schemas.microsoft.com/office/powerpoint/2010/main" val="2949368527"/>
              </p:ext>
            </p:extLst>
          </p:nvPr>
        </p:nvGraphicFramePr>
        <p:xfrm>
          <a:off x="838200" y="1225605"/>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414017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8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AE8EC14-2251-4694-A935-96EB7527171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a:effectLst/>
        </p:spPr>
      </p:pic>
      <p:sp>
        <p:nvSpPr>
          <p:cNvPr id="2" name="Title 1"/>
          <p:cNvSpPr>
            <a:spLocks noGrp="1"/>
          </p:cNvSpPr>
          <p:nvPr>
            <p:ph type="ctrTitle"/>
          </p:nvPr>
        </p:nvSpPr>
        <p:spPr>
          <a:xfrm>
            <a:off x="1282885" y="-104720"/>
            <a:ext cx="9144000" cy="2387600"/>
          </a:xfrm>
        </p:spPr>
        <p:txBody>
          <a:bodyPr anchor="b">
            <a:normAutofit/>
          </a:bodyPr>
          <a:lstStyle>
            <a:lvl1pPr algn="l">
              <a:defRPr lang="en-US" sz="4800" kern="1200">
                <a:solidFill>
                  <a:schemeClr val="bg1"/>
                </a:solidFill>
                <a:latin typeface="Arial" panose="020B0604020202020204" pitchFamily="34" charset="0"/>
                <a:ea typeface="+mj-ea"/>
                <a:cs typeface="Arial" panose="020B0604020202020204" pitchFamily="34" charset="0"/>
              </a:defRPr>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7C168D7C-8822-4144-868B-B6EFA480259D}" type="datetime1">
              <a:rPr lang="en-US" smtClean="0"/>
              <a:t>9/20/2024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dirty="0"/>
          </a:p>
        </p:txBody>
      </p:sp>
      <p:sp>
        <p:nvSpPr>
          <p:cNvPr id="9" name="Rectangle 8">
            <a:extLst>
              <a:ext uri="{FF2B5EF4-FFF2-40B4-BE49-F238E27FC236}">
                <a16:creationId xmlns:a16="http://schemas.microsoft.com/office/drawing/2014/main" id="{38534779-6A65-4EBE-BBAC-E25EAA0D2947}"/>
              </a:ext>
            </a:extLst>
          </p:cNvPr>
          <p:cNvSpPr/>
          <p:nvPr userDrawn="1"/>
        </p:nvSpPr>
        <p:spPr>
          <a:xfrm>
            <a:off x="0" y="6285141"/>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568268AB-1042-4532-BEE8-06EEB553C20F}"/>
              </a:ext>
            </a:extLst>
          </p:cNvPr>
          <p:cNvSpPr/>
          <p:nvPr userDrawn="1"/>
        </p:nvSpPr>
        <p:spPr>
          <a:xfrm>
            <a:off x="0" y="6207974"/>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pic>
        <p:nvPicPr>
          <p:cNvPr id="11" name="Picture 10">
            <a:extLst>
              <a:ext uri="{FF2B5EF4-FFF2-40B4-BE49-F238E27FC236}">
                <a16:creationId xmlns:a16="http://schemas.microsoft.com/office/drawing/2014/main" id="{9F5D8F68-523C-40B8-AD02-471B522F8D5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38521" y="107419"/>
            <a:ext cx="2776728" cy="487680"/>
          </a:xfrm>
          <a:prstGeom prst="rect">
            <a:avLst/>
          </a:prstGeom>
        </p:spPr>
      </p:pic>
      <p:graphicFrame>
        <p:nvGraphicFramePr>
          <p:cNvPr id="12" name="Table 11">
            <a:extLst>
              <a:ext uri="{FF2B5EF4-FFF2-40B4-BE49-F238E27FC236}">
                <a16:creationId xmlns:a16="http://schemas.microsoft.com/office/drawing/2014/main" id="{6364A871-7551-4642-B70B-BD89841C4592}"/>
              </a:ext>
            </a:extLst>
          </p:cNvPr>
          <p:cNvGraphicFramePr>
            <a:graphicFrameLocks noGrp="1"/>
          </p:cNvGraphicFramePr>
          <p:nvPr userDrawn="1">
            <p:extLst>
              <p:ext uri="{D42A27DB-BD31-4B8C-83A1-F6EECF244321}">
                <p14:modId xmlns:p14="http://schemas.microsoft.com/office/powerpoint/2010/main" val="343595618"/>
              </p:ext>
            </p:extLst>
          </p:nvPr>
        </p:nvGraphicFramePr>
        <p:xfrm>
          <a:off x="838200" y="1225605"/>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6854897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C168D7C-8822-4144-868B-B6EFA480259D}" type="datetime1">
              <a:rPr lang="en-US" smtClean="0"/>
              <a:t>9/20/2024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dirty="0"/>
          </a:p>
        </p:txBody>
      </p:sp>
    </p:spTree>
    <p:extLst>
      <p:ext uri="{BB962C8B-B14F-4D97-AF65-F5344CB8AC3E}">
        <p14:creationId xmlns:p14="http://schemas.microsoft.com/office/powerpoint/2010/main" val="29642049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9B08FF-86A9-489B-9293-6DAA81CF5589}" type="datetime1">
              <a:rPr lang="en-US" smtClean="0"/>
              <a:t>9/20/2024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dirty="0"/>
          </a:p>
        </p:txBody>
      </p:sp>
    </p:spTree>
    <p:extLst>
      <p:ext uri="{BB962C8B-B14F-4D97-AF65-F5344CB8AC3E}">
        <p14:creationId xmlns:p14="http://schemas.microsoft.com/office/powerpoint/2010/main" val="17218440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47369"/>
            <a:ext cx="10515600" cy="1325563"/>
          </a:xfrm>
        </p:spPr>
        <p:txBody>
          <a:bodyPr>
            <a:normAutofit/>
          </a:bodyPr>
          <a:lstStyle>
            <a:lvl1pPr>
              <a:defRPr sz="40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AEBFDA1-892D-475D-A681-5E1B87AA4CC5}" type="datetime1">
              <a:rPr lang="en-US" smtClean="0"/>
              <a:t>9/20/2024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dirty="0"/>
          </a:p>
        </p:txBody>
      </p:sp>
      <p:graphicFrame>
        <p:nvGraphicFramePr>
          <p:cNvPr id="7" name="Table 6">
            <a:extLst>
              <a:ext uri="{FF2B5EF4-FFF2-40B4-BE49-F238E27FC236}">
                <a16:creationId xmlns:a16="http://schemas.microsoft.com/office/drawing/2014/main" id="{3E46C0D9-61BA-47D1-AD60-8396A8439D43}"/>
              </a:ext>
            </a:extLst>
          </p:cNvPr>
          <p:cNvGraphicFramePr>
            <a:graphicFrameLocks noGrp="1"/>
          </p:cNvGraphicFramePr>
          <p:nvPr userDrawn="1">
            <p:extLst>
              <p:ext uri="{D42A27DB-BD31-4B8C-83A1-F6EECF244321}">
                <p14:modId xmlns:p14="http://schemas.microsoft.com/office/powerpoint/2010/main" val="1277205840"/>
              </p:ext>
            </p:extLst>
          </p:nvPr>
        </p:nvGraphicFramePr>
        <p:xfrm>
          <a:off x="838200" y="364472"/>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0551936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CE77F70-787D-4334-ABBD-4BEE84081B9F}" type="datetime1">
              <a:rPr lang="en-US" smtClean="0"/>
              <a:t>9/20/2024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C14F10E-3CFE-4C50-9C04-3D38C47A1378}" type="slidenum">
              <a:rPr lang="en-US" smtClean="0"/>
              <a:t>‹#›</a:t>
            </a:fld>
            <a:endParaRPr lang="en-US" dirty="0"/>
          </a:p>
        </p:txBody>
      </p:sp>
      <p:sp>
        <p:nvSpPr>
          <p:cNvPr id="9" name="Title 1">
            <a:extLst>
              <a:ext uri="{FF2B5EF4-FFF2-40B4-BE49-F238E27FC236}">
                <a16:creationId xmlns:a16="http://schemas.microsoft.com/office/drawing/2014/main" id="{94C45C70-6047-4CCE-A18D-B24830AC37D2}"/>
              </a:ext>
            </a:extLst>
          </p:cNvPr>
          <p:cNvSpPr>
            <a:spLocks noGrp="1"/>
          </p:cNvSpPr>
          <p:nvPr>
            <p:ph type="title"/>
          </p:nvPr>
        </p:nvSpPr>
        <p:spPr>
          <a:xfrm>
            <a:off x="838200" y="338491"/>
            <a:ext cx="10515600" cy="1325563"/>
          </a:xfrm>
        </p:spPr>
        <p:txBody>
          <a:bodyPr>
            <a:normAutofit/>
          </a:bodyPr>
          <a:lstStyle>
            <a:lvl1pPr>
              <a:defRPr sz="4000"/>
            </a:lvl1pPr>
          </a:lstStyle>
          <a:p>
            <a:r>
              <a:rPr lang="en-US" dirty="0"/>
              <a:t>Click to edit Master title style</a:t>
            </a:r>
          </a:p>
        </p:txBody>
      </p:sp>
      <p:graphicFrame>
        <p:nvGraphicFramePr>
          <p:cNvPr id="10" name="Table 9">
            <a:extLst>
              <a:ext uri="{FF2B5EF4-FFF2-40B4-BE49-F238E27FC236}">
                <a16:creationId xmlns:a16="http://schemas.microsoft.com/office/drawing/2014/main" id="{A254F94C-3A3D-4131-A609-1FF25420F3C3}"/>
              </a:ext>
            </a:extLst>
          </p:cNvPr>
          <p:cNvGraphicFramePr>
            <a:graphicFrameLocks noGrp="1"/>
          </p:cNvGraphicFramePr>
          <p:nvPr userDrawn="1">
            <p:extLst>
              <p:ext uri="{D42A27DB-BD31-4B8C-83A1-F6EECF244321}">
                <p14:modId xmlns:p14="http://schemas.microsoft.com/office/powerpoint/2010/main" val="1749815183"/>
              </p:ext>
            </p:extLst>
          </p:nvPr>
        </p:nvGraphicFramePr>
        <p:xfrm>
          <a:off x="838200" y="364458"/>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5406957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FC84004-8839-470E-98FD-2398CB003887}" type="datetime1">
              <a:rPr lang="en-US" smtClean="0"/>
              <a:t>9/20/2024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C14F10E-3CFE-4C50-9C04-3D38C47A1378}" type="slidenum">
              <a:rPr lang="en-US" smtClean="0"/>
              <a:t>‹#›</a:t>
            </a:fld>
            <a:endParaRPr lang="en-US" dirty="0"/>
          </a:p>
        </p:txBody>
      </p:sp>
      <p:sp>
        <p:nvSpPr>
          <p:cNvPr id="10" name="Title 1">
            <a:extLst>
              <a:ext uri="{FF2B5EF4-FFF2-40B4-BE49-F238E27FC236}">
                <a16:creationId xmlns:a16="http://schemas.microsoft.com/office/drawing/2014/main" id="{1A140C67-0B9C-45CD-B076-7F170821ECA1}"/>
              </a:ext>
            </a:extLst>
          </p:cNvPr>
          <p:cNvSpPr>
            <a:spLocks noGrp="1"/>
          </p:cNvSpPr>
          <p:nvPr>
            <p:ph type="title"/>
          </p:nvPr>
        </p:nvSpPr>
        <p:spPr>
          <a:xfrm>
            <a:off x="838200" y="338491"/>
            <a:ext cx="10515600" cy="1325563"/>
          </a:xfrm>
        </p:spPr>
        <p:txBody>
          <a:bodyPr>
            <a:normAutofit/>
          </a:bodyPr>
          <a:lstStyle>
            <a:lvl1pPr>
              <a:defRPr sz="4000"/>
            </a:lvl1pPr>
          </a:lstStyle>
          <a:p>
            <a:r>
              <a:rPr lang="en-US" dirty="0"/>
              <a:t>Click to edit Master title style</a:t>
            </a:r>
          </a:p>
        </p:txBody>
      </p:sp>
      <p:graphicFrame>
        <p:nvGraphicFramePr>
          <p:cNvPr id="11" name="Table 10">
            <a:extLst>
              <a:ext uri="{FF2B5EF4-FFF2-40B4-BE49-F238E27FC236}">
                <a16:creationId xmlns:a16="http://schemas.microsoft.com/office/drawing/2014/main" id="{1A3E30DB-6C43-44BD-BF18-9F2ED18EF061}"/>
              </a:ext>
            </a:extLst>
          </p:cNvPr>
          <p:cNvGraphicFramePr>
            <a:graphicFrameLocks noGrp="1"/>
          </p:cNvGraphicFramePr>
          <p:nvPr userDrawn="1">
            <p:extLst>
              <p:ext uri="{D42A27DB-BD31-4B8C-83A1-F6EECF244321}">
                <p14:modId xmlns:p14="http://schemas.microsoft.com/office/powerpoint/2010/main" val="981799756"/>
              </p:ext>
            </p:extLst>
          </p:nvPr>
        </p:nvGraphicFramePr>
        <p:xfrm>
          <a:off x="838200" y="364458"/>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414783624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8F0DBE43-71DC-4CB5-9DC9-86D083825D16}" type="datetime1">
              <a:rPr lang="en-US" smtClean="0"/>
              <a:t>9/20/2024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C14F10E-3CFE-4C50-9C04-3D38C47A1378}" type="slidenum">
              <a:rPr lang="en-US" smtClean="0"/>
              <a:t>‹#›</a:t>
            </a:fld>
            <a:endParaRPr lang="en-US" dirty="0"/>
          </a:p>
        </p:txBody>
      </p:sp>
      <p:sp>
        <p:nvSpPr>
          <p:cNvPr id="7" name="Title 1">
            <a:extLst>
              <a:ext uri="{FF2B5EF4-FFF2-40B4-BE49-F238E27FC236}">
                <a16:creationId xmlns:a16="http://schemas.microsoft.com/office/drawing/2014/main" id="{D2C7FC12-DD25-4553-A10B-809D9AA5F7F2}"/>
              </a:ext>
            </a:extLst>
          </p:cNvPr>
          <p:cNvSpPr>
            <a:spLocks noGrp="1"/>
          </p:cNvSpPr>
          <p:nvPr>
            <p:ph type="title"/>
          </p:nvPr>
        </p:nvSpPr>
        <p:spPr>
          <a:xfrm>
            <a:off x="838200" y="338491"/>
            <a:ext cx="10515600" cy="1325563"/>
          </a:xfrm>
        </p:spPr>
        <p:txBody>
          <a:bodyPr>
            <a:normAutofit/>
          </a:bodyPr>
          <a:lstStyle>
            <a:lvl1pPr>
              <a:defRPr sz="4000"/>
            </a:lvl1pPr>
          </a:lstStyle>
          <a:p>
            <a:r>
              <a:rPr lang="en-US" dirty="0"/>
              <a:t>Click to edit Master title style</a:t>
            </a:r>
          </a:p>
        </p:txBody>
      </p:sp>
      <p:graphicFrame>
        <p:nvGraphicFramePr>
          <p:cNvPr id="8" name="Table 7">
            <a:extLst>
              <a:ext uri="{FF2B5EF4-FFF2-40B4-BE49-F238E27FC236}">
                <a16:creationId xmlns:a16="http://schemas.microsoft.com/office/drawing/2014/main" id="{56EB0FF4-0776-4142-8B08-D85961FA7909}"/>
              </a:ext>
            </a:extLst>
          </p:cNvPr>
          <p:cNvGraphicFramePr>
            <a:graphicFrameLocks noGrp="1"/>
          </p:cNvGraphicFramePr>
          <p:nvPr userDrawn="1">
            <p:extLst>
              <p:ext uri="{D42A27DB-BD31-4B8C-83A1-F6EECF244321}">
                <p14:modId xmlns:p14="http://schemas.microsoft.com/office/powerpoint/2010/main" val="3430549400"/>
              </p:ext>
            </p:extLst>
          </p:nvPr>
        </p:nvGraphicFramePr>
        <p:xfrm>
          <a:off x="838200" y="364458"/>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84563485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946410-D2D8-4C53-8D73-7FAB926DC67E}" type="datetime1">
              <a:rPr lang="en-US" smtClean="0"/>
              <a:t>9/20/2024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5C14F10E-3CFE-4C50-9C04-3D38C47A1378}" type="slidenum">
              <a:rPr lang="en-US" smtClean="0"/>
              <a:t>‹#›</a:t>
            </a:fld>
            <a:endParaRPr lang="en-US" dirty="0"/>
          </a:p>
        </p:txBody>
      </p:sp>
      <p:sp>
        <p:nvSpPr>
          <p:cNvPr id="5" name="Title 1">
            <a:extLst>
              <a:ext uri="{FF2B5EF4-FFF2-40B4-BE49-F238E27FC236}">
                <a16:creationId xmlns:a16="http://schemas.microsoft.com/office/drawing/2014/main" id="{4425FCDB-996C-44B4-91B5-2F919D796D52}"/>
              </a:ext>
            </a:extLst>
          </p:cNvPr>
          <p:cNvSpPr>
            <a:spLocks noGrp="1"/>
          </p:cNvSpPr>
          <p:nvPr>
            <p:ph type="title"/>
          </p:nvPr>
        </p:nvSpPr>
        <p:spPr>
          <a:xfrm>
            <a:off x="838200" y="338491"/>
            <a:ext cx="10515600" cy="1325563"/>
          </a:xfrm>
        </p:spPr>
        <p:txBody>
          <a:bodyPr>
            <a:normAutofit/>
          </a:bodyPr>
          <a:lstStyle>
            <a:lvl1pPr>
              <a:defRPr sz="4000"/>
            </a:lvl1pPr>
          </a:lstStyle>
          <a:p>
            <a:r>
              <a:rPr lang="en-US" dirty="0"/>
              <a:t>Click to edit Master title style</a:t>
            </a:r>
          </a:p>
        </p:txBody>
      </p:sp>
      <p:graphicFrame>
        <p:nvGraphicFramePr>
          <p:cNvPr id="6" name="Table 5">
            <a:extLst>
              <a:ext uri="{FF2B5EF4-FFF2-40B4-BE49-F238E27FC236}">
                <a16:creationId xmlns:a16="http://schemas.microsoft.com/office/drawing/2014/main" id="{F3994C57-D1DF-482C-BB73-596656BEBC9A}"/>
              </a:ext>
            </a:extLst>
          </p:cNvPr>
          <p:cNvGraphicFramePr>
            <a:graphicFrameLocks noGrp="1"/>
          </p:cNvGraphicFramePr>
          <p:nvPr userDrawn="1">
            <p:extLst>
              <p:ext uri="{D42A27DB-BD31-4B8C-83A1-F6EECF244321}">
                <p14:modId xmlns:p14="http://schemas.microsoft.com/office/powerpoint/2010/main" val="3054236381"/>
              </p:ext>
            </p:extLst>
          </p:nvPr>
        </p:nvGraphicFramePr>
        <p:xfrm>
          <a:off x="838200" y="364458"/>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75452515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946410-D2D8-4C53-8D73-7FAB926DC67E}" type="datetime1">
              <a:rPr lang="en-US" smtClean="0"/>
              <a:t>9/20/2024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5C14F10E-3CFE-4C50-9C04-3D38C47A1378}" type="slidenum">
              <a:rPr lang="en-US" smtClean="0"/>
              <a:t>‹#›</a:t>
            </a:fld>
            <a:endParaRPr lang="en-US" dirty="0"/>
          </a:p>
        </p:txBody>
      </p:sp>
    </p:spTree>
    <p:extLst>
      <p:ext uri="{BB962C8B-B14F-4D97-AF65-F5344CB8AC3E}">
        <p14:creationId xmlns:p14="http://schemas.microsoft.com/office/powerpoint/2010/main" val="362755039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8867214-0AB1-49E6-A7A9-395C2525D2CB}" type="datetime1">
              <a:rPr lang="en-US" smtClean="0"/>
              <a:t>9/20/2024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C14F10E-3CFE-4C50-9C04-3D38C47A1378}" type="slidenum">
              <a:rPr lang="en-US" smtClean="0"/>
              <a:t>‹#›</a:t>
            </a:fld>
            <a:endParaRPr lang="en-US" dirty="0"/>
          </a:p>
        </p:txBody>
      </p:sp>
    </p:spTree>
    <p:extLst>
      <p:ext uri="{BB962C8B-B14F-4D97-AF65-F5344CB8AC3E}">
        <p14:creationId xmlns:p14="http://schemas.microsoft.com/office/powerpoint/2010/main" val="339026099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B615EC8-B9E7-4675-8613-1CB4C2CB4986}" type="datetime1">
              <a:rPr lang="en-US" smtClean="0"/>
              <a:t>9/20/2024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C14F10E-3CFE-4C50-9C04-3D38C47A1378}" type="slidenum">
              <a:rPr lang="en-US" smtClean="0"/>
              <a:t>‹#›</a:t>
            </a:fld>
            <a:endParaRPr lang="en-US" dirty="0"/>
          </a:p>
        </p:txBody>
      </p:sp>
    </p:spTree>
    <p:extLst>
      <p:ext uri="{BB962C8B-B14F-4D97-AF65-F5344CB8AC3E}">
        <p14:creationId xmlns:p14="http://schemas.microsoft.com/office/powerpoint/2010/main" val="28544772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9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AE8EC14-2251-4694-A935-96EB7527171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a:effectLst/>
        </p:spPr>
      </p:pic>
      <p:sp>
        <p:nvSpPr>
          <p:cNvPr id="2" name="Title 1"/>
          <p:cNvSpPr>
            <a:spLocks noGrp="1"/>
          </p:cNvSpPr>
          <p:nvPr>
            <p:ph type="ctrTitle"/>
          </p:nvPr>
        </p:nvSpPr>
        <p:spPr>
          <a:xfrm>
            <a:off x="1282885" y="-104720"/>
            <a:ext cx="9144000" cy="2387600"/>
          </a:xfrm>
        </p:spPr>
        <p:txBody>
          <a:bodyPr anchor="b">
            <a:normAutofit/>
          </a:bodyPr>
          <a:lstStyle>
            <a:lvl1pPr algn="l">
              <a:defRPr sz="48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7C168D7C-8822-4144-868B-B6EFA480259D}" type="datetime1">
              <a:rPr lang="en-US" smtClean="0"/>
              <a:t>9/20/2024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dirty="0"/>
          </a:p>
        </p:txBody>
      </p:sp>
      <p:sp>
        <p:nvSpPr>
          <p:cNvPr id="9" name="Rectangle 8">
            <a:extLst>
              <a:ext uri="{FF2B5EF4-FFF2-40B4-BE49-F238E27FC236}">
                <a16:creationId xmlns:a16="http://schemas.microsoft.com/office/drawing/2014/main" id="{38534779-6A65-4EBE-BBAC-E25EAA0D2947}"/>
              </a:ext>
            </a:extLst>
          </p:cNvPr>
          <p:cNvSpPr/>
          <p:nvPr userDrawn="1"/>
        </p:nvSpPr>
        <p:spPr>
          <a:xfrm>
            <a:off x="0" y="6285141"/>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568268AB-1042-4532-BEE8-06EEB553C20F}"/>
              </a:ext>
            </a:extLst>
          </p:cNvPr>
          <p:cNvSpPr/>
          <p:nvPr userDrawn="1"/>
        </p:nvSpPr>
        <p:spPr>
          <a:xfrm>
            <a:off x="0" y="6207974"/>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pic>
        <p:nvPicPr>
          <p:cNvPr id="11" name="Picture 10">
            <a:extLst>
              <a:ext uri="{FF2B5EF4-FFF2-40B4-BE49-F238E27FC236}">
                <a16:creationId xmlns:a16="http://schemas.microsoft.com/office/drawing/2014/main" id="{9F5D8F68-523C-40B8-AD02-471B522F8D5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38521" y="107419"/>
            <a:ext cx="2776728" cy="487680"/>
          </a:xfrm>
          <a:prstGeom prst="rect">
            <a:avLst/>
          </a:prstGeom>
        </p:spPr>
      </p:pic>
      <p:graphicFrame>
        <p:nvGraphicFramePr>
          <p:cNvPr id="12" name="Table 11">
            <a:extLst>
              <a:ext uri="{FF2B5EF4-FFF2-40B4-BE49-F238E27FC236}">
                <a16:creationId xmlns:a16="http://schemas.microsoft.com/office/drawing/2014/main" id="{6364A871-7551-4642-B70B-BD89841C4592}"/>
              </a:ext>
            </a:extLst>
          </p:cNvPr>
          <p:cNvGraphicFramePr>
            <a:graphicFrameLocks noGrp="1"/>
          </p:cNvGraphicFramePr>
          <p:nvPr userDrawn="1">
            <p:extLst>
              <p:ext uri="{D42A27DB-BD31-4B8C-83A1-F6EECF244321}">
                <p14:modId xmlns:p14="http://schemas.microsoft.com/office/powerpoint/2010/main" val="1813979115"/>
              </p:ext>
            </p:extLst>
          </p:nvPr>
        </p:nvGraphicFramePr>
        <p:xfrm>
          <a:off x="838200" y="1225605"/>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997389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Back Cover">
    <p:spTree>
      <p:nvGrpSpPr>
        <p:cNvPr id="1" name=""/>
        <p:cNvGrpSpPr/>
        <p:nvPr/>
      </p:nvGrpSpPr>
      <p:grpSpPr>
        <a:xfrm>
          <a:off x="0" y="0"/>
          <a:ext cx="0" cy="0"/>
          <a:chOff x="0" y="0"/>
          <a:chExt cx="0" cy="0"/>
        </a:xfrm>
      </p:grpSpPr>
      <p:pic>
        <p:nvPicPr>
          <p:cNvPr id="7"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auto">
          <a:xfrm>
            <a:off x="2769325" y="1803150"/>
            <a:ext cx="6653353" cy="1108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5"/>
          <p:cNvSpPr>
            <a:spLocks noChangeArrowheads="1"/>
          </p:cNvSpPr>
          <p:nvPr userDrawn="1"/>
        </p:nvSpPr>
        <p:spPr bwMode="auto">
          <a:xfrm flipH="1">
            <a:off x="508000" y="6430430"/>
            <a:ext cx="11684000" cy="46039"/>
          </a:xfrm>
          <a:prstGeom prst="rect">
            <a:avLst/>
          </a:prstGeom>
          <a:gradFill rotWithShape="1">
            <a:gsLst>
              <a:gs pos="0">
                <a:srgbClr val="D53D20"/>
              </a:gs>
              <a:gs pos="999">
                <a:srgbClr val="D53D20"/>
              </a:gs>
              <a:gs pos="100000">
                <a:srgbClr val="E58D2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457178"/>
            <a:endParaRPr lang="en-US" sz="1800" dirty="0">
              <a:solidFill>
                <a:prstClr val="black"/>
              </a:solidFill>
            </a:endParaRPr>
          </a:p>
        </p:txBody>
      </p:sp>
      <p:grpSp>
        <p:nvGrpSpPr>
          <p:cNvPr id="22" name="Group 21">
            <a:extLst>
              <a:ext uri="{FF2B5EF4-FFF2-40B4-BE49-F238E27FC236}">
                <a16:creationId xmlns:a16="http://schemas.microsoft.com/office/drawing/2014/main" id="{2EA8ABF6-D59A-4365-AB8A-1104571951A2}"/>
              </a:ext>
            </a:extLst>
          </p:cNvPr>
          <p:cNvGrpSpPr/>
          <p:nvPr userDrawn="1"/>
        </p:nvGrpSpPr>
        <p:grpSpPr>
          <a:xfrm>
            <a:off x="1460963" y="5354569"/>
            <a:ext cx="9358835" cy="894747"/>
            <a:chOff x="1191857" y="4985338"/>
            <a:chExt cx="9358835" cy="894747"/>
          </a:xfrm>
        </p:grpSpPr>
        <p:sp>
          <p:nvSpPr>
            <p:cNvPr id="2" name="Rectangle 1"/>
            <p:cNvSpPr/>
            <p:nvPr userDrawn="1"/>
          </p:nvSpPr>
          <p:spPr>
            <a:xfrm>
              <a:off x="4900070" y="4985338"/>
              <a:ext cx="1853649" cy="400110"/>
            </a:xfrm>
            <a:prstGeom prst="rect">
              <a:avLst/>
            </a:prstGeom>
          </p:spPr>
          <p:txBody>
            <a:bodyPr wrap="none">
              <a:spAutoFit/>
            </a:bodyPr>
            <a:lstStyle/>
            <a:p>
              <a:pPr defTabSz="457178"/>
              <a:r>
                <a:rPr lang="en-US" sz="2000" dirty="0">
                  <a:solidFill>
                    <a:srgbClr val="1F497D"/>
                  </a:solidFill>
                  <a:latin typeface="Arial" panose="020B0604020202020204" pitchFamily="34" charset="0"/>
                  <a:ea typeface="Calibri" panose="020F0502020204030204" pitchFamily="34" charset="0"/>
                  <a:cs typeface="Arial" panose="020B0604020202020204" pitchFamily="34" charset="0"/>
                  <a:hlinkClick r:id="rId3"/>
                </a:rPr>
                <a:t>www.iaasb.org</a:t>
              </a:r>
              <a:endParaRPr lang="en-US" sz="2400" dirty="0">
                <a:solidFill>
                  <a:prstClr val="black"/>
                </a:solidFill>
                <a:latin typeface="Arial" panose="020B0604020202020204" pitchFamily="34" charset="0"/>
                <a:ea typeface="Calibri" panose="020F0502020204030204" pitchFamily="34" charset="0"/>
                <a:cs typeface="Arial" panose="020B0604020202020204" pitchFamily="34" charset="0"/>
              </a:endParaRPr>
            </a:p>
          </p:txBody>
        </p:sp>
        <p:pic>
          <p:nvPicPr>
            <p:cNvPr id="3" name="Picture 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91857" y="5553603"/>
              <a:ext cx="770407" cy="257536"/>
            </a:xfrm>
            <a:prstGeom prst="rect">
              <a:avLst/>
            </a:prstGeom>
          </p:spPr>
        </p:pic>
        <p:pic>
          <p:nvPicPr>
            <p:cNvPr id="4" name="Picture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024003" y="5567520"/>
              <a:ext cx="583308" cy="257536"/>
            </a:xfrm>
            <a:prstGeom prst="rect">
              <a:avLst/>
            </a:prstGeom>
          </p:spPr>
        </p:pic>
        <p:pic>
          <p:nvPicPr>
            <p:cNvPr id="6" name="Picture 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669050" y="5553603"/>
              <a:ext cx="770407" cy="257536"/>
            </a:xfrm>
            <a:prstGeom prst="rect">
              <a:avLst/>
            </a:prstGeom>
          </p:spPr>
        </p:pic>
        <p:pic>
          <p:nvPicPr>
            <p:cNvPr id="8" name="Picture 7"/>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6303092" y="5567520"/>
              <a:ext cx="770407" cy="312565"/>
            </a:xfrm>
            <a:prstGeom prst="rect">
              <a:avLst/>
            </a:prstGeom>
          </p:spPr>
        </p:pic>
        <p:pic>
          <p:nvPicPr>
            <p:cNvPr id="9" name="Picture 8"/>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146243" y="5561834"/>
              <a:ext cx="770407" cy="257536"/>
            </a:xfrm>
            <a:prstGeom prst="rect">
              <a:avLst/>
            </a:prstGeom>
          </p:spPr>
        </p:pic>
        <p:pic>
          <p:nvPicPr>
            <p:cNvPr id="10" name="Picture 9"/>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9780285" y="5553603"/>
              <a:ext cx="770407" cy="257536"/>
            </a:xfrm>
            <a:prstGeom prst="rect">
              <a:avLst/>
            </a:prstGeom>
          </p:spPr>
        </p:pic>
      </p:grpSp>
      <p:sp>
        <p:nvSpPr>
          <p:cNvPr id="11" name="Rectangle 10"/>
          <p:cNvSpPr/>
          <p:nvPr userDrawn="1"/>
        </p:nvSpPr>
        <p:spPr>
          <a:xfrm>
            <a:off x="420915" y="6564585"/>
            <a:ext cx="10837333" cy="276999"/>
          </a:xfrm>
          <a:prstGeom prst="rect">
            <a:avLst/>
          </a:prstGeom>
        </p:spPr>
        <p:txBody>
          <a:bodyPr wrap="square">
            <a:spAutoFit/>
          </a:bodyPr>
          <a:lstStyle/>
          <a:p>
            <a:pPr algn="l" defTabSz="457178"/>
            <a:r>
              <a:rPr lang="en-US" sz="1200" dirty="0">
                <a:solidFill>
                  <a:prstClr val="black"/>
                </a:solidFill>
                <a:latin typeface="Arial" panose="020B0604020202020204" pitchFamily="34" charset="0"/>
                <a:ea typeface="Calibri" panose="020F0502020204030204" pitchFamily="34" charset="0"/>
              </a:rPr>
              <a:t>For copyright, trademark, and permissions information, please go to </a:t>
            </a:r>
            <a:r>
              <a:rPr lang="en-US" sz="1200" u="sng" dirty="0">
                <a:solidFill>
                  <a:srgbClr val="0563C1"/>
                </a:solidFill>
                <a:latin typeface="Arial" panose="020B0604020202020204" pitchFamily="34" charset="0"/>
                <a:ea typeface="Calibri" panose="020F0502020204030204" pitchFamily="34" charset="0"/>
                <a:cs typeface="Times New Roman" panose="02020603050405020304" pitchFamily="18" charset="0"/>
                <a:hlinkClick r:id="rId10"/>
              </a:rPr>
              <a:t>permissions</a:t>
            </a:r>
            <a:r>
              <a:rPr lang="en-US" sz="1200" dirty="0">
                <a:solidFill>
                  <a:prstClr val="black"/>
                </a:solidFill>
                <a:latin typeface="Arial" panose="020B0604020202020204" pitchFamily="34" charset="0"/>
                <a:ea typeface="Calibri" panose="020F0502020204030204" pitchFamily="34" charset="0"/>
              </a:rPr>
              <a:t> or contact </a:t>
            </a:r>
            <a:r>
              <a:rPr lang="en-US" sz="1200" u="sng" dirty="0">
                <a:solidFill>
                  <a:srgbClr val="0563C1"/>
                </a:solidFill>
                <a:latin typeface="Arial" panose="020B0604020202020204" pitchFamily="34" charset="0"/>
                <a:ea typeface="Calibri" panose="020F0502020204030204" pitchFamily="34" charset="0"/>
                <a:cs typeface="Times New Roman" panose="02020603050405020304" pitchFamily="18" charset="0"/>
                <a:hlinkClick r:id="rId11"/>
              </a:rPr>
              <a:t>permissions@ifac.org</a:t>
            </a:r>
            <a:r>
              <a:rPr lang="en-US" sz="1200" dirty="0">
                <a:solidFill>
                  <a:prstClr val="black"/>
                </a:solidFill>
                <a:latin typeface="Arial" panose="020B0604020202020204" pitchFamily="34" charset="0"/>
                <a:ea typeface="Calibri" panose="020F0502020204030204" pitchFamily="34" charset="0"/>
              </a:rPr>
              <a:t>.</a:t>
            </a:r>
            <a:endParaRPr lang="en-US" sz="1200" dirty="0">
              <a:solidFill>
                <a:prstClr val="black"/>
              </a:solidFill>
            </a:endParaRPr>
          </a:p>
        </p:txBody>
      </p:sp>
      <p:grpSp>
        <p:nvGrpSpPr>
          <p:cNvPr id="16" name="Group 15">
            <a:extLst>
              <a:ext uri="{FF2B5EF4-FFF2-40B4-BE49-F238E27FC236}">
                <a16:creationId xmlns:a16="http://schemas.microsoft.com/office/drawing/2014/main" id="{24C1BF69-9738-49C3-B35F-E3FBD192AC08}"/>
              </a:ext>
            </a:extLst>
          </p:cNvPr>
          <p:cNvGrpSpPr/>
          <p:nvPr userDrawn="1"/>
        </p:nvGrpSpPr>
        <p:grpSpPr>
          <a:xfrm>
            <a:off x="708215" y="3856007"/>
            <a:ext cx="10111592" cy="1108893"/>
            <a:chOff x="2114419" y="4030828"/>
            <a:chExt cx="7838741" cy="1141445"/>
          </a:xfrm>
        </p:grpSpPr>
        <p:grpSp>
          <p:nvGrpSpPr>
            <p:cNvPr id="12" name="Group 11">
              <a:extLst>
                <a:ext uri="{FF2B5EF4-FFF2-40B4-BE49-F238E27FC236}">
                  <a16:creationId xmlns:a16="http://schemas.microsoft.com/office/drawing/2014/main" id="{CCAEDAC1-DF42-48D7-AA41-F8A499940289}"/>
                </a:ext>
              </a:extLst>
            </p:cNvPr>
            <p:cNvGrpSpPr/>
            <p:nvPr userDrawn="1"/>
          </p:nvGrpSpPr>
          <p:grpSpPr>
            <a:xfrm>
              <a:off x="2114419" y="4223908"/>
              <a:ext cx="7838741" cy="634040"/>
              <a:chOff x="1120998" y="1817079"/>
              <a:chExt cx="9836385" cy="811909"/>
            </a:xfrm>
          </p:grpSpPr>
          <p:grpSp>
            <p:nvGrpSpPr>
              <p:cNvPr id="13" name="Group 12">
                <a:extLst>
                  <a:ext uri="{FF2B5EF4-FFF2-40B4-BE49-F238E27FC236}">
                    <a16:creationId xmlns:a16="http://schemas.microsoft.com/office/drawing/2014/main" id="{D099F185-E691-4A1A-ABEC-0B8C4803DB8E}"/>
                  </a:ext>
                </a:extLst>
              </p:cNvPr>
              <p:cNvGrpSpPr/>
              <p:nvPr userDrawn="1"/>
            </p:nvGrpSpPr>
            <p:grpSpPr>
              <a:xfrm>
                <a:off x="3538139" y="1858182"/>
                <a:ext cx="3748058" cy="770806"/>
                <a:chOff x="2647142" y="1851247"/>
                <a:chExt cx="3748058" cy="770806"/>
              </a:xfrm>
            </p:grpSpPr>
            <p:sp>
              <p:nvSpPr>
                <p:cNvPr id="20" name="Rectangle 19">
                  <a:extLst>
                    <a:ext uri="{FF2B5EF4-FFF2-40B4-BE49-F238E27FC236}">
                      <a16:creationId xmlns:a16="http://schemas.microsoft.com/office/drawing/2014/main" id="{12EDAE34-61EF-4278-B0D5-0322ED0D43CC}"/>
                    </a:ext>
                  </a:extLst>
                </p:cNvPr>
                <p:cNvSpPr/>
                <p:nvPr userDrawn="1"/>
              </p:nvSpPr>
              <p:spPr>
                <a:xfrm>
                  <a:off x="3163630" y="1851247"/>
                  <a:ext cx="3231570" cy="770806"/>
                </a:xfrm>
                <a:prstGeom prst="rect">
                  <a:avLst/>
                </a:prstGeom>
              </p:spPr>
              <p:txBody>
                <a:bodyPr wrap="square">
                  <a:spAutoFit/>
                </a:bodyPr>
                <a:lstStyle/>
                <a:p>
                  <a:r>
                    <a:rPr lang="en-US" sz="1600" dirty="0">
                      <a:latin typeface="Arial" panose="020B0604020202020204" pitchFamily="34" charset="0"/>
                      <a:cs typeface="Arial" panose="020B0604020202020204" pitchFamily="34" charset="0"/>
                      <a:hlinkClick r:id="rId12"/>
                    </a:rPr>
                    <a:t>@International Auditing and Assurance Standards Board</a:t>
                  </a:r>
                  <a:endParaRPr lang="en-US" sz="1600" dirty="0">
                    <a:latin typeface="Arial" panose="020B0604020202020204" pitchFamily="34" charset="0"/>
                    <a:cs typeface="Arial" panose="020B0604020202020204" pitchFamily="34" charset="0"/>
                  </a:endParaRPr>
                </a:p>
              </p:txBody>
            </p:sp>
            <p:pic>
              <p:nvPicPr>
                <p:cNvPr id="21" name="Picture 20">
                  <a:extLst>
                    <a:ext uri="{FF2B5EF4-FFF2-40B4-BE49-F238E27FC236}">
                      <a16:creationId xmlns:a16="http://schemas.microsoft.com/office/drawing/2014/main" id="{F66F4BE8-5D69-4536-9853-CF330DAC136D}"/>
                    </a:ext>
                  </a:extLst>
                </p:cNvPr>
                <p:cNvPicPr>
                  <a:picLocks noChangeAspect="1"/>
                </p:cNvPicPr>
                <p:nvPr userDrawn="1"/>
              </p:nvPicPr>
              <p:blipFill rotWithShape="1">
                <a:blip r:embed="rId13" cstate="print">
                  <a:extLst>
                    <a:ext uri="{28A0092B-C50C-407E-A947-70E740481C1C}">
                      <a14:useLocalDpi xmlns:a14="http://schemas.microsoft.com/office/drawing/2010/main" val="0"/>
                    </a:ext>
                  </a:extLst>
                </a:blip>
                <a:srcRect/>
                <a:stretch/>
              </p:blipFill>
              <p:spPr>
                <a:xfrm>
                  <a:off x="2647142" y="1917247"/>
                  <a:ext cx="502687" cy="632281"/>
                </a:xfrm>
                <a:prstGeom prst="rect">
                  <a:avLst/>
                </a:prstGeom>
              </p:spPr>
            </p:pic>
          </p:grpSp>
          <p:grpSp>
            <p:nvGrpSpPr>
              <p:cNvPr id="14" name="Group 13">
                <a:extLst>
                  <a:ext uri="{FF2B5EF4-FFF2-40B4-BE49-F238E27FC236}">
                    <a16:creationId xmlns:a16="http://schemas.microsoft.com/office/drawing/2014/main" id="{B816CC03-1489-4F6E-ACAA-C6CC22940ED4}"/>
                  </a:ext>
                </a:extLst>
              </p:cNvPr>
              <p:cNvGrpSpPr/>
              <p:nvPr userDrawn="1"/>
            </p:nvGrpSpPr>
            <p:grpSpPr>
              <a:xfrm>
                <a:off x="1120998" y="1817079"/>
                <a:ext cx="2303751" cy="739383"/>
                <a:chOff x="249783" y="1810145"/>
                <a:chExt cx="2303751" cy="739383"/>
              </a:xfrm>
            </p:grpSpPr>
            <p:sp>
              <p:nvSpPr>
                <p:cNvPr id="18" name="Rectangle 17">
                  <a:extLst>
                    <a:ext uri="{FF2B5EF4-FFF2-40B4-BE49-F238E27FC236}">
                      <a16:creationId xmlns:a16="http://schemas.microsoft.com/office/drawing/2014/main" id="{BE8D915F-E0CA-404E-9982-85748EB1A686}"/>
                    </a:ext>
                  </a:extLst>
                </p:cNvPr>
                <p:cNvSpPr/>
                <p:nvPr userDrawn="1"/>
              </p:nvSpPr>
              <p:spPr>
                <a:xfrm>
                  <a:off x="780789" y="1864552"/>
                  <a:ext cx="1772745" cy="446256"/>
                </a:xfrm>
                <a:prstGeom prst="rect">
                  <a:avLst/>
                </a:prstGeom>
              </p:spPr>
              <p:txBody>
                <a:bodyPr wrap="square">
                  <a:spAutoFit/>
                </a:bodyPr>
                <a:lstStyle/>
                <a:p>
                  <a:r>
                    <a:rPr lang="en-US" sz="1600" dirty="0">
                      <a:latin typeface="Arial" panose="020B0604020202020204" pitchFamily="34" charset="0"/>
                      <a:cs typeface="Arial" panose="020B0604020202020204" pitchFamily="34" charset="0"/>
                      <a:hlinkClick r:id="rId14"/>
                    </a:rPr>
                    <a:t>@IAASB_News</a:t>
                  </a:r>
                  <a:endParaRPr lang="en-US" sz="1600" dirty="0">
                    <a:latin typeface="Arial" panose="020B0604020202020204" pitchFamily="34" charset="0"/>
                    <a:cs typeface="Arial" panose="020B0604020202020204" pitchFamily="34" charset="0"/>
                  </a:endParaRPr>
                </a:p>
              </p:txBody>
            </p:sp>
            <p:pic>
              <p:nvPicPr>
                <p:cNvPr id="19" name="Picture 18">
                  <a:extLst>
                    <a:ext uri="{FF2B5EF4-FFF2-40B4-BE49-F238E27FC236}">
                      <a16:creationId xmlns:a16="http://schemas.microsoft.com/office/drawing/2014/main" id="{CA78071D-59F0-4080-9916-0CEC70185496}"/>
                    </a:ext>
                  </a:extLst>
                </p:cNvPr>
                <p:cNvPicPr>
                  <a:picLocks noChangeAspect="1"/>
                </p:cNvPicPr>
                <p:nvPr userDrawn="1"/>
              </p:nvPicPr>
              <p:blipFill>
                <a:blip r:embed="rId1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49783" y="1810145"/>
                  <a:ext cx="666980" cy="739383"/>
                </a:xfrm>
                <a:prstGeom prst="rect">
                  <a:avLst/>
                </a:prstGeom>
              </p:spPr>
            </p:pic>
          </p:grpSp>
          <p:sp>
            <p:nvSpPr>
              <p:cNvPr id="17" name="Rectangle 16">
                <a:extLst>
                  <a:ext uri="{FF2B5EF4-FFF2-40B4-BE49-F238E27FC236}">
                    <a16:creationId xmlns:a16="http://schemas.microsoft.com/office/drawing/2014/main" id="{90714402-5112-43BA-863B-E8D6C1EF84CE}"/>
                  </a:ext>
                </a:extLst>
              </p:cNvPr>
              <p:cNvSpPr/>
              <p:nvPr userDrawn="1"/>
            </p:nvSpPr>
            <p:spPr>
              <a:xfrm>
                <a:off x="8005164" y="1822402"/>
                <a:ext cx="2952219" cy="770805"/>
              </a:xfrm>
              <a:prstGeom prst="rect">
                <a:avLst/>
              </a:prstGeom>
            </p:spPr>
            <p:txBody>
              <a:bodyPr wrap="square">
                <a:spAutoFit/>
              </a:bodyPr>
              <a:lstStyle/>
              <a:p>
                <a:r>
                  <a:rPr lang="en-US" sz="1600" dirty="0">
                    <a:latin typeface="Arial" panose="020B0604020202020204" pitchFamily="34" charset="0"/>
                    <a:cs typeface="Arial" panose="020B0604020202020204" pitchFamily="34" charset="0"/>
                    <a:hlinkClick r:id="rId16"/>
                  </a:rPr>
                  <a:t>@International Auditing &amp; Assurance Standards Board</a:t>
                </a:r>
                <a:endParaRPr lang="en-US" sz="1600" dirty="0">
                  <a:latin typeface="Arial" panose="020B0604020202020204" pitchFamily="34" charset="0"/>
                  <a:cs typeface="Arial" panose="020B0604020202020204" pitchFamily="34" charset="0"/>
                </a:endParaRPr>
              </a:p>
            </p:txBody>
          </p:sp>
        </p:grpSp>
        <p:pic>
          <p:nvPicPr>
            <p:cNvPr id="15" name="Picture 14" descr="A close up of a logo&#10;&#10;Description automatically generated">
              <a:extLst>
                <a:ext uri="{FF2B5EF4-FFF2-40B4-BE49-F238E27FC236}">
                  <a16:creationId xmlns:a16="http://schemas.microsoft.com/office/drawing/2014/main" id="{584F5731-4379-4303-B347-812D5913A821}"/>
                </a:ext>
              </a:extLst>
            </p:cNvPr>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6792795" y="4030828"/>
              <a:ext cx="839759" cy="1141445"/>
            </a:xfrm>
            <a:prstGeom prst="rect">
              <a:avLst/>
            </a:prstGeom>
          </p:spPr>
        </p:pic>
      </p:grpSp>
    </p:spTree>
    <p:extLst>
      <p:ext uri="{BB962C8B-B14F-4D97-AF65-F5344CB8AC3E}">
        <p14:creationId xmlns:p14="http://schemas.microsoft.com/office/powerpoint/2010/main" val="16818980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C3C8CD"/>
                </a:solidFill>
              </a:defRPr>
            </a:lvl1pPr>
          </a:lstStyle>
          <a:p>
            <a:fld id="{E4AEA1E0-879C-46F0-A4B9-F041627F04B1}" type="datetime1">
              <a:rPr lang="en-US" smtClean="0"/>
              <a:t>9/20/2024</a:t>
            </a:fld>
            <a:endParaRPr lang="en-US" dirty="0"/>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C3C8CD"/>
                </a:solidFill>
              </a:defRPr>
            </a:lvl1pPr>
          </a:lstStyle>
          <a:p>
            <a:fld id="{A68F81FF-A8B7-8E49-9D5B-3CAD5ADFEE36}" type="slidenum">
              <a:rPr lang="en-US" smtClean="0"/>
              <a:pPr/>
              <a:t>‹#›</a:t>
            </a:fld>
            <a:endParaRPr lang="en-US" dirty="0"/>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dirty="0"/>
              <a:t>Transition slide</a:t>
            </a:r>
          </a:p>
        </p:txBody>
      </p:sp>
    </p:spTree>
    <p:extLst>
      <p:ext uri="{BB962C8B-B14F-4D97-AF65-F5344CB8AC3E}">
        <p14:creationId xmlns:p14="http://schemas.microsoft.com/office/powerpoint/2010/main" val="241516280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61194917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92730788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1073109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62916490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C3C8CD"/>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E4AEA1E0-879C-46F0-A4B9-F041627F04B1}" type="datetime1">
              <a:rPr kumimoji="0" lang="en-US" sz="1200" b="0" i="0" u="none" strike="noStrike" kern="1200" cap="none" spc="0" normalizeH="0" baseline="0" noProof="0" smtClean="0">
                <a:ln>
                  <a:noFill/>
                </a:ln>
                <a:solidFill>
                  <a:srgbClr val="C3C8CD"/>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9/20/2024</a:t>
            </a:fld>
            <a:endParaRPr kumimoji="0" lang="en-US" sz="1200" b="0" i="0" u="none" strike="noStrike" kern="1200" cap="none" spc="0" normalizeH="0" baseline="0" noProof="0">
              <a:ln>
                <a:noFill/>
              </a:ln>
              <a:solidFill>
                <a:srgbClr val="C3C8CD"/>
              </a:solidFill>
              <a:effectLst/>
              <a:uLnTx/>
              <a:uFillTx/>
              <a:latin typeface="Product Sans Thin" panose="020B0203030502040203" pitchFamily="34" charset="0"/>
              <a:ea typeface="+mn-ea"/>
              <a:cs typeface="+mn-cs"/>
            </a:endParaRPr>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C3C8CD"/>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C3C8CD"/>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C3C8CD"/>
              </a:solidFill>
              <a:effectLst/>
              <a:uLnTx/>
              <a:uFillTx/>
              <a:latin typeface="Product Sans Thin" panose="020B0203030502040203" pitchFamily="34" charset="0"/>
              <a:ea typeface="+mn-ea"/>
              <a:cs typeface="+mn-cs"/>
            </a:endParaRPr>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126731136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BB742E19-5335-2040-8BF7-8D8168CAEA0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F8A7925-E8F3-4245-A7FC-B4EDAA100206}"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9/20/2024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6" name="Slide Number Placeholder 5">
            <a:extLst>
              <a:ext uri="{FF2B5EF4-FFF2-40B4-BE49-F238E27FC236}">
                <a16:creationId xmlns:a16="http://schemas.microsoft.com/office/drawing/2014/main" id="{40676D7D-0979-E644-AB8A-9F3FE8D8223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Tree>
    <p:extLst>
      <p:ext uri="{BB962C8B-B14F-4D97-AF65-F5344CB8AC3E}">
        <p14:creationId xmlns:p14="http://schemas.microsoft.com/office/powerpoint/2010/main" val="370998778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9CBD358-545A-467C-8A0D-5FDC2C0D041D}"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9/20/2024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rPr>
              <a:t> Page </a:t>
            </a: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9" name="Title 1">
            <a:extLst>
              <a:ext uri="{FF2B5EF4-FFF2-40B4-BE49-F238E27FC236}">
                <a16:creationId xmlns:a16="http://schemas.microsoft.com/office/drawing/2014/main" id="{F9844F4C-A302-4585-9BFC-0A1B62997954}"/>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74746292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2D1E1D-43E7-4875-A0AB-47042407436A}"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9/20/2024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6" name="Rectangle 5">
            <a:extLst>
              <a:ext uri="{FF2B5EF4-FFF2-40B4-BE49-F238E27FC236}">
                <a16:creationId xmlns:a16="http://schemas.microsoft.com/office/drawing/2014/main" id="{3A1DAF78-0889-E943-9EF8-BDCE81E6BD9D}"/>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nvGrpSpPr>
          <p:cNvPr id="25" name="Group 24">
            <a:extLst>
              <a:ext uri="{FF2B5EF4-FFF2-40B4-BE49-F238E27FC236}">
                <a16:creationId xmlns:a16="http://schemas.microsoft.com/office/drawing/2014/main" id="{66157B8A-1104-BA4E-8B0D-625CE9F520F3}"/>
              </a:ext>
            </a:extLst>
          </p:cNvPr>
          <p:cNvGrpSpPr/>
          <p:nvPr userDrawn="1"/>
        </p:nvGrpSpPr>
        <p:grpSpPr>
          <a:xfrm>
            <a:off x="8401051" y="1771656"/>
            <a:ext cx="3819525" cy="3800481"/>
            <a:chOff x="8401051" y="1771656"/>
            <a:chExt cx="3819525" cy="3800481"/>
          </a:xfrm>
        </p:grpSpPr>
        <p:sp>
          <p:nvSpPr>
            <p:cNvPr id="15" name="Rectangle 14">
              <a:extLst>
                <a:ext uri="{FF2B5EF4-FFF2-40B4-BE49-F238E27FC236}">
                  <a16:creationId xmlns:a16="http://schemas.microsoft.com/office/drawing/2014/main" id="{D12ACAC3-1E8B-7D41-ABC8-D8637ED82467}"/>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18" name="Rectangle 17">
              <a:extLst>
                <a:ext uri="{FF2B5EF4-FFF2-40B4-BE49-F238E27FC236}">
                  <a16:creationId xmlns:a16="http://schemas.microsoft.com/office/drawing/2014/main" id="{A698CC1B-9F26-1E47-8736-42F8116E3F63}"/>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sp>
        <p:nvSpPr>
          <p:cNvPr id="19" name="Rectangle 18">
            <a:extLst>
              <a:ext uri="{FF2B5EF4-FFF2-40B4-BE49-F238E27FC236}">
                <a16:creationId xmlns:a16="http://schemas.microsoft.com/office/drawing/2014/main" id="{317CD993-A3A6-7B4A-9F25-62A5516F9B5E}"/>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pic>
        <p:nvPicPr>
          <p:cNvPr id="12" name="Picture 11" descr="Text, letter&#10;&#10;Description automatically generated">
            <a:extLst>
              <a:ext uri="{FF2B5EF4-FFF2-40B4-BE49-F238E27FC236}">
                <a16:creationId xmlns:a16="http://schemas.microsoft.com/office/drawing/2014/main" id="{B9CBBBA0-426B-462F-82F9-24E613EECACC}"/>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41685271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48788" y="-182658"/>
            <a:ext cx="9144000" cy="2387600"/>
          </a:xfrm>
        </p:spPr>
        <p:txBody>
          <a:bodyPr anchor="b">
            <a:normAutofit/>
          </a:bodyPr>
          <a:lstStyle>
            <a:lvl1pPr algn="l">
              <a:defRPr sz="4400">
                <a:solidFill>
                  <a:srgbClr val="4A4A4A"/>
                </a:solidFill>
              </a:defRPr>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C168D7C-8822-4144-868B-B6EFA480259D}" type="datetime1">
              <a:rPr lang="en-US" smtClean="0"/>
              <a:t>9/20/2024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dirty="0"/>
          </a:p>
        </p:txBody>
      </p:sp>
      <p:graphicFrame>
        <p:nvGraphicFramePr>
          <p:cNvPr id="7" name="Table 6">
            <a:extLst>
              <a:ext uri="{FF2B5EF4-FFF2-40B4-BE49-F238E27FC236}">
                <a16:creationId xmlns:a16="http://schemas.microsoft.com/office/drawing/2014/main" id="{7AD54F5D-7337-4470-AF86-BC1D88600ECD}"/>
              </a:ext>
            </a:extLst>
          </p:cNvPr>
          <p:cNvGraphicFramePr>
            <a:graphicFrameLocks noGrp="1"/>
          </p:cNvGraphicFramePr>
          <p:nvPr userDrawn="1">
            <p:extLst>
              <p:ext uri="{D42A27DB-BD31-4B8C-83A1-F6EECF244321}">
                <p14:modId xmlns:p14="http://schemas.microsoft.com/office/powerpoint/2010/main" val="2949368527"/>
              </p:ext>
            </p:extLst>
          </p:nvPr>
        </p:nvGraphicFramePr>
        <p:xfrm>
          <a:off x="838200" y="1225605"/>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77259971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rPr>
                <a:t>v</a:t>
              </a: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FD4FA7F-4D84-420D-A3AB-22D063B6BC53}"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9/20/2024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lvl1pPr>
              <a:defRPr>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FFFFFF"/>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FFFFFF"/>
              </a:solidFill>
              <a:effectLst/>
              <a:uLnTx/>
              <a:uFillTx/>
              <a:latin typeface="Product Sans Thin" panose="020B0203030502040203" pitchFamily="34" charset="0"/>
              <a:ea typeface="+mn-ea"/>
              <a:cs typeface="+mn-cs"/>
            </a:endParaRP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Title 1">
            <a:extLst>
              <a:ext uri="{FF2B5EF4-FFF2-40B4-BE49-F238E27FC236}">
                <a16:creationId xmlns:a16="http://schemas.microsoft.com/office/drawing/2014/main" id="{01E5C21E-B755-44C7-8014-40EDF31C0B4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33835039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rPr>
                <a:t>v</a:t>
              </a: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F954196-F31D-45EB-B7D5-C577E694823C}"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9/20/2024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lvl1pPr>
              <a:defRPr>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FFFFFF"/>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FFFFFF"/>
              </a:solidFill>
              <a:effectLst/>
              <a:uLnTx/>
              <a:uFillTx/>
              <a:latin typeface="Product Sans Thin" panose="020B0203030502040203" pitchFamily="34" charset="0"/>
              <a:ea typeface="+mn-ea"/>
              <a:cs typeface="+mn-cs"/>
            </a:endParaRP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1AB26960-3000-43D9-A257-53C955602B3B}"/>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70110893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7" name="Date Placeholder 3">
            <a:extLst>
              <a:ext uri="{FF2B5EF4-FFF2-40B4-BE49-F238E27FC236}">
                <a16:creationId xmlns:a16="http://schemas.microsoft.com/office/drawing/2014/main" id="{50686074-F95E-114E-8109-C6DCCA6C3286}"/>
              </a:ext>
            </a:extLst>
          </p:cNvPr>
          <p:cNvSpPr>
            <a:spLocks noGrp="1"/>
          </p:cNvSpPr>
          <p:nvPr>
            <p:ph type="dt" sz="half" idx="10"/>
          </p:nvPr>
        </p:nvSpPr>
        <p:spPr>
          <a:xfrm>
            <a:off x="8382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9611CC3-EE33-4836-98FC-C943869CC89C}"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9/20/2024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882D11A3-E810-D24B-AE52-D1291F84FA3D}" type="datetimeFigureOut">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9/20/2024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14" name="Slide Number Placeholder 8">
            <a:extLst>
              <a:ext uri="{FF2B5EF4-FFF2-40B4-BE49-F238E27FC236}">
                <a16:creationId xmlns:a16="http://schemas.microsoft.com/office/drawing/2014/main" id="{FD35E655-3090-2841-B3D1-F64FB1D19728}"/>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5" name="Title 1">
            <a:extLst>
              <a:ext uri="{FF2B5EF4-FFF2-40B4-BE49-F238E27FC236}">
                <a16:creationId xmlns:a16="http://schemas.microsoft.com/office/drawing/2014/main" id="{E4308049-2E89-4B73-9615-8EE23CDFA5B9}"/>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86681430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05AE2DC-49E4-40DE-9BBC-580115598976}"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9/20/2024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Tree>
    <p:extLst>
      <p:ext uri="{BB962C8B-B14F-4D97-AF65-F5344CB8AC3E}">
        <p14:creationId xmlns:p14="http://schemas.microsoft.com/office/powerpoint/2010/main" val="213573040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6855084-B8E4-4D6C-83C3-5EC201A3371D}"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9/20/2024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3A9E3F5C-88CE-4B5A-89FC-CBB7E196749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56196819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CA" sz="1800" b="0" i="0" u="none" strike="noStrike" kern="1200" cap="none" spc="0" normalizeH="0" baseline="0" noProof="0">
                  <a:ln>
                    <a:noFill/>
                  </a:ln>
                  <a:solidFill>
                    <a:srgbClr val="000000"/>
                  </a:solidFill>
                  <a:effectLst/>
                  <a:uLnTx/>
                  <a:uFillTx/>
                  <a:latin typeface="Product Sans Light" panose="020B0303030502040203" pitchFamily="34" charset="0"/>
                  <a:ea typeface="+mn-ea"/>
                  <a:cs typeface="+mn-cs"/>
                </a:rPr>
                <a:t> </a:t>
              </a:r>
              <a:r>
                <a:rPr kumimoji="0" lang="en-CA" sz="1800" b="0" i="0" u="sng" strike="noStrike" kern="1200" cap="none" spc="0" normalizeH="0" baseline="0" noProof="0">
                  <a:ln>
                    <a:noFill/>
                  </a:ln>
                  <a:solidFill>
                    <a:srgbClr val="0B5494"/>
                  </a:solidFill>
                  <a:effectLst/>
                  <a:uLnTx/>
                  <a:uFillTx/>
                  <a:latin typeface="Product Sans Light" panose="020B0303030502040203" pitchFamily="34" charset="0"/>
                  <a:ea typeface="+mn-ea"/>
                  <a:cs typeface="+mn-cs"/>
                  <a:hlinkClick r:id="rId2">
                    <a:extLst>
                      <a:ext uri="{A12FA001-AC4F-418D-AE19-62706E023703}">
                        <ahyp:hlinkClr xmlns:ahyp="http://schemas.microsoft.com/office/drawing/2018/hyperlinkcolor" val="tx"/>
                      </a:ext>
                    </a:extLst>
                  </a:hlinkClick>
                </a:rPr>
                <a:t>@Ethics_Board</a:t>
              </a:r>
              <a:r>
                <a:rPr kumimoji="0" lang="en-CA" sz="1600" b="0" i="0" u="none" strike="noStrike" kern="1200" cap="none" spc="0" normalizeH="0" baseline="0" noProof="0">
                  <a:ln>
                    <a:noFill/>
                  </a:ln>
                  <a:solidFill>
                    <a:srgbClr val="000000"/>
                  </a:solidFill>
                  <a:effectLst/>
                  <a:uLnTx/>
                  <a:uFillTx/>
                  <a:latin typeface="Product Sans Light" panose="020B0303030502040203" pitchFamily="34" charset="0"/>
                  <a:ea typeface="+mn-ea"/>
                  <a:cs typeface="+mn-cs"/>
                </a:rPr>
                <a:t>		                  </a:t>
              </a:r>
              <a:r>
                <a:rPr kumimoji="0" lang="en-CA" sz="1800" b="0" i="0" u="sng" strike="noStrike" kern="1200" cap="none" spc="0" normalizeH="0" baseline="0" noProof="0">
                  <a:ln>
                    <a:noFill/>
                  </a:ln>
                  <a:solidFill>
                    <a:srgbClr val="0B5494"/>
                  </a:solidFill>
                  <a:effectLst/>
                  <a:uLnTx/>
                  <a:uFillTx/>
                  <a:latin typeface="Product Sans Light" panose="020B0303030502040203" pitchFamily="34" charset="0"/>
                  <a:ea typeface="+mn-ea"/>
                  <a:cs typeface="+mn-cs"/>
                  <a:hlinkClick r:id="rId3">
                    <a:extLst>
                      <a:ext uri="{A12FA001-AC4F-418D-AE19-62706E023703}">
                        <ahyp:hlinkClr xmlns:ahyp="http://schemas.microsoft.com/office/drawing/2018/hyperlinkcolor" val="tx"/>
                      </a:ext>
                    </a:extLst>
                  </a:hlinkClick>
                </a:rPr>
                <a:t>@IESBA</a:t>
              </a:r>
              <a:r>
                <a:rPr kumimoji="0" lang="en-CA" sz="1800" b="0" i="0" u="none" strike="noStrike" kern="1200" cap="none" spc="0" normalizeH="0" baseline="0" noProof="0">
                  <a:ln>
                    <a:noFill/>
                  </a:ln>
                  <a:solidFill>
                    <a:srgbClr val="000000"/>
                  </a:solidFill>
                  <a:effectLst/>
                  <a:uLnTx/>
                  <a:uFillTx/>
                  <a:latin typeface="Product Sans Light" panose="020B0303030502040203" pitchFamily="34" charset="0"/>
                  <a:ea typeface="+mn-ea"/>
                  <a:cs typeface="+mn-cs"/>
                </a:rPr>
                <a:t>				</a:t>
              </a:r>
              <a:r>
                <a:rPr kumimoji="0" lang="en-CA" sz="1800" b="0" i="0" u="none" strike="noStrike" kern="1200" cap="none" spc="0" normalizeH="0" baseline="0" noProof="0">
                  <a:ln>
                    <a:noFill/>
                  </a:ln>
                  <a:solidFill>
                    <a:srgbClr val="0B5494"/>
                  </a:solidFill>
                  <a:effectLst/>
                  <a:uLnTx/>
                  <a:uFillTx/>
                  <a:latin typeface="Product Sans Light" panose="020B0303030502040203" pitchFamily="34" charset="0"/>
                  <a:ea typeface="+mn-ea"/>
                  <a:cs typeface="+mn-cs"/>
                </a:rPr>
                <a:t>    </a:t>
              </a:r>
              <a:r>
                <a:rPr kumimoji="0" lang="en-CA" sz="1800" b="0" i="0" u="sng" strike="noStrike" kern="1200" cap="none" spc="0" normalizeH="0" baseline="0" noProof="0">
                  <a:ln>
                    <a:noFill/>
                  </a:ln>
                  <a:solidFill>
                    <a:srgbClr val="0B5494"/>
                  </a:solidFill>
                  <a:effectLst/>
                  <a:uLnTx/>
                  <a:uFillTx/>
                  <a:latin typeface="Product Sans Light" panose="020B0303030502040203" pitchFamily="34" charset="0"/>
                  <a:ea typeface="+mn-ea"/>
                  <a:cs typeface="+mn-cs"/>
                  <a:hlinkClick r:id="rId4">
                    <a:extLst>
                      <a:ext uri="{A12FA001-AC4F-418D-AE19-62706E023703}">
                        <ahyp:hlinkClr xmlns:ahyp="http://schemas.microsoft.com/office/drawing/2018/hyperlinkcolor" val="tx"/>
                      </a:ext>
                    </a:extLst>
                  </a:hlinkClick>
                </a:rPr>
                <a:t>@IESBA</a:t>
              </a:r>
              <a:endParaRPr kumimoji="0" lang="en-CA" sz="1600" b="0" i="0" u="none" strike="noStrike" kern="1200" cap="none" spc="0" normalizeH="0" baseline="0" noProof="0">
                <a:ln>
                  <a:noFill/>
                </a:ln>
                <a:solidFill>
                  <a:srgbClr val="0B5494"/>
                </a:solidFill>
                <a:effectLst/>
                <a:uLnTx/>
                <a:uFillTx/>
                <a:latin typeface="Product Sans Light" panose="020B0303030502040203" pitchFamily="34" charset="0"/>
                <a:ea typeface="+mn-ea"/>
                <a:cs typeface="+mn-cs"/>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a:ln>
                <a:noFill/>
              </a:ln>
              <a:solidFill>
                <a:srgbClr val="0B5494"/>
              </a:solidFill>
              <a:effectLst/>
              <a:uLnTx/>
              <a:uFillTx/>
              <a:latin typeface="Times New Roman" panose="02020603050405020304"/>
              <a:ea typeface="+mn-ea"/>
              <a:cs typeface="+mn-cs"/>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2400" b="1" i="1" u="none" strike="noStrike" kern="1200" cap="none" spc="0" normalizeH="0" baseline="0" noProof="0">
                <a:ln>
                  <a:noFill/>
                </a:ln>
                <a:solidFill>
                  <a:srgbClr val="494949"/>
                </a:solidFill>
                <a:effectLst/>
                <a:uLnTx/>
                <a:uFillTx/>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363313839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5" name="Title 1"/>
          <p:cNvSpPr>
            <a:spLocks noGrp="1"/>
          </p:cNvSpPr>
          <p:nvPr>
            <p:ph type="title"/>
          </p:nvPr>
        </p:nvSpPr>
        <p:spPr>
          <a:xfrm>
            <a:off x="508000" y="609600"/>
            <a:ext cx="10058400" cy="533400"/>
          </a:xfrm>
        </p:spPr>
        <p:txBody>
          <a:bodyPr/>
          <a:lstStyle/>
          <a:p>
            <a:r>
              <a:rPr lang="en-US"/>
              <a:t>Click to edit Master title style</a:t>
            </a:r>
          </a:p>
        </p:txBody>
      </p:sp>
      <p:sp>
        <p:nvSpPr>
          <p:cNvPr id="6" name="Subtitle 2"/>
          <p:cNvSpPr>
            <a:spLocks noGrp="1"/>
          </p:cNvSpPr>
          <p:nvPr>
            <p:ph type="subTitle" idx="10"/>
          </p:nvPr>
        </p:nvSpPr>
        <p:spPr>
          <a:xfrm>
            <a:off x="508000" y="18288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Tree>
    <p:extLst>
      <p:ext uri="{BB962C8B-B14F-4D97-AF65-F5344CB8AC3E}">
        <p14:creationId xmlns:p14="http://schemas.microsoft.com/office/powerpoint/2010/main" val="7660603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Bef>
                <a:spcPts val="800"/>
              </a:spcBef>
              <a:defRPr/>
            </a:lvl1pPr>
            <a:lvl2pPr>
              <a:spcBef>
                <a:spcPts val="1035"/>
              </a:spcBef>
              <a:defRPr/>
            </a:lvl2pPr>
            <a:lvl3pPr>
              <a:spcBef>
                <a:spcPts val="1035"/>
              </a:spcBef>
              <a:defRPr/>
            </a:lvl3pPr>
            <a:lvl4pPr>
              <a:spcBef>
                <a:spcPts val="1035"/>
              </a:spcBef>
              <a:defRPr/>
            </a:lvl4pPr>
            <a:lvl5pPr>
              <a:spcBef>
                <a:spcPts val="1035"/>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ubtitle 2"/>
          <p:cNvSpPr>
            <a:spLocks noGrp="1"/>
          </p:cNvSpPr>
          <p:nvPr>
            <p:ph type="subTitle" idx="10"/>
          </p:nvPr>
        </p:nvSpPr>
        <p:spPr>
          <a:xfrm>
            <a:off x="508000" y="7620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
        <p:nvSpPr>
          <p:cNvPr id="5" name="Rectangle 2"/>
          <p:cNvSpPr>
            <a:spLocks noGrp="1" noChangeArrowheads="1"/>
          </p:cNvSpPr>
          <p:nvPr>
            <p:ph type="title"/>
          </p:nvPr>
        </p:nvSpPr>
        <p:spPr bwMode="auto">
          <a:xfrm>
            <a:off x="508000" y="615907"/>
            <a:ext cx="10058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anchor="ctr" anchorCtr="0" compatLnSpc="1">
            <a:prstTxWarp prst="textNoShape">
              <a:avLst/>
            </a:prstTxWarp>
          </a:bodyPr>
          <a:lstStyle/>
          <a:p>
            <a:pPr lvl="0"/>
            <a:r>
              <a:rPr lang="en-US"/>
              <a:t>Click to edit Master title style</a:t>
            </a:r>
          </a:p>
        </p:txBody>
      </p:sp>
    </p:spTree>
    <p:extLst>
      <p:ext uri="{BB962C8B-B14F-4D97-AF65-F5344CB8AC3E}">
        <p14:creationId xmlns:p14="http://schemas.microsoft.com/office/powerpoint/2010/main" val="16488498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3DAD0-5F6F-47DA-A010-1C4A30C88AB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C8EFA6E-A768-42A8-B2C3-F100D82609A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A2F46640-E89E-47CE-984D-0C0ECF7CF52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5" name="Footer Placeholder 4">
            <a:extLst>
              <a:ext uri="{FF2B5EF4-FFF2-40B4-BE49-F238E27FC236}">
                <a16:creationId xmlns:a16="http://schemas.microsoft.com/office/drawing/2014/main" id="{F4177A8F-F167-4C43-AEE7-45067080142F}"/>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6" name="Slide Number Placeholder 5">
            <a:extLst>
              <a:ext uri="{FF2B5EF4-FFF2-40B4-BE49-F238E27FC236}">
                <a16:creationId xmlns:a16="http://schemas.microsoft.com/office/drawing/2014/main" id="{EA1DA754-ED79-4909-833D-55BF9A5D80B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6580AB-5C3C-4B4F-8E2A-8B7A0A8CE695}"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Tree>
    <p:extLst>
      <p:ext uri="{BB962C8B-B14F-4D97-AF65-F5344CB8AC3E}">
        <p14:creationId xmlns:p14="http://schemas.microsoft.com/office/powerpoint/2010/main" val="332097049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0BABB6-DD2D-1095-F7C1-38556E8991D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3C97035-33F8-73AC-349A-6576E68D3BD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AC59626-725F-A496-E8F6-935F0055F78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14EF15E-EA83-4EB7-A34C-7777C103DE1F}" type="datetimeFigureOut">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9/20/2024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5" name="Footer Placeholder 4">
            <a:extLst>
              <a:ext uri="{FF2B5EF4-FFF2-40B4-BE49-F238E27FC236}">
                <a16:creationId xmlns:a16="http://schemas.microsoft.com/office/drawing/2014/main" id="{D7A428DA-640F-8D4B-1F92-F0FDA8806E0A}"/>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6" name="Slide Number Placeholder 5">
            <a:extLst>
              <a:ext uri="{FF2B5EF4-FFF2-40B4-BE49-F238E27FC236}">
                <a16:creationId xmlns:a16="http://schemas.microsoft.com/office/drawing/2014/main" id="{55A404F8-61E0-1915-E96D-B65E7C992D1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793E06-DBA1-4551-8022-156FBAD2D92B}"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Tree>
    <p:extLst>
      <p:ext uri="{BB962C8B-B14F-4D97-AF65-F5344CB8AC3E}">
        <p14:creationId xmlns:p14="http://schemas.microsoft.com/office/powerpoint/2010/main" val="1703068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C168D7C-8822-4144-868B-B6EFA480259D}" type="datetime1">
              <a:rPr lang="en-US" smtClean="0"/>
              <a:t>9/20/2024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dirty="0"/>
          </a:p>
        </p:txBody>
      </p:sp>
    </p:spTree>
    <p:extLst>
      <p:ext uri="{BB962C8B-B14F-4D97-AF65-F5344CB8AC3E}">
        <p14:creationId xmlns:p14="http://schemas.microsoft.com/office/powerpoint/2010/main" val="210820679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5" name="Date Placeholder 1">
            <a:extLst>
              <a:ext uri="{FF2B5EF4-FFF2-40B4-BE49-F238E27FC236}">
                <a16:creationId xmlns:a16="http://schemas.microsoft.com/office/drawing/2014/main" id="{3AE22D9D-C76B-4F48-B505-9DF24301A50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538083749"/>
      </p:ext>
    </p:extLst>
  </p:cSld>
  <p:clrMapOvr>
    <a:masterClrMapping/>
  </p:clrMapOvr>
  <p:hf hdr="0" ftr="0"/>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71148506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84331119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85256449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5940653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4B093A2-D31E-4192-8C62-B9B3D28AA9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43780"/>
            <a:ext cx="12188394" cy="4596040"/>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
        <p:nvSpPr>
          <p:cNvPr id="11" name="Date Placeholder 1">
            <a:extLst>
              <a:ext uri="{FF2B5EF4-FFF2-40B4-BE49-F238E27FC236}">
                <a16:creationId xmlns:a16="http://schemas.microsoft.com/office/drawing/2014/main" id="{25578729-1C93-4622-86BB-EE7476AD65D6}"/>
              </a:ext>
            </a:extLst>
          </p:cNvPr>
          <p:cNvSpPr>
            <a:spLocks noGrp="1"/>
          </p:cNvSpPr>
          <p:nvPr>
            <p:ph type="dt" sz="half" idx="10"/>
          </p:nvPr>
        </p:nvSpPr>
        <p:spPr>
          <a:xfrm>
            <a:off x="838200" y="6356350"/>
            <a:ext cx="2743200" cy="365125"/>
          </a:xfrm>
          <a:prstGeom prst="rect">
            <a:avLst/>
          </a:prstGeo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351401291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0" name="Date Placeholder 1">
            <a:extLst>
              <a:ext uri="{FF2B5EF4-FFF2-40B4-BE49-F238E27FC236}">
                <a16:creationId xmlns:a16="http://schemas.microsoft.com/office/drawing/2014/main" id="{663EEACD-64CA-40D1-834E-AB3253B317A3}"/>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13748005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7" name="Date Placeholder 1">
            <a:extLst>
              <a:ext uri="{FF2B5EF4-FFF2-40B4-BE49-F238E27FC236}">
                <a16:creationId xmlns:a16="http://schemas.microsoft.com/office/drawing/2014/main" id="{A996CC18-9887-4CB0-BBB9-C1E0C45558F5}"/>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118016220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5" name="Date Placeholder 1">
            <a:extLst>
              <a:ext uri="{FF2B5EF4-FFF2-40B4-BE49-F238E27FC236}">
                <a16:creationId xmlns:a16="http://schemas.microsoft.com/office/drawing/2014/main" id="{F4157D76-9913-4018-9CEF-6C78578717D5}"/>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201866775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6" name="Date Placeholder 1">
            <a:extLst>
              <a:ext uri="{FF2B5EF4-FFF2-40B4-BE49-F238E27FC236}">
                <a16:creationId xmlns:a16="http://schemas.microsoft.com/office/drawing/2014/main" id="{8BD913FC-D6C4-474B-BEC3-20A7C90F1DA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22229064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9B08FF-86A9-489B-9293-6DAA81CF5589}" type="datetime1">
              <a:rPr lang="en-US" smtClean="0"/>
              <a:t>9/20/2024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dirty="0"/>
          </a:p>
        </p:txBody>
      </p:sp>
    </p:spTree>
    <p:extLst>
      <p:ext uri="{BB962C8B-B14F-4D97-AF65-F5344CB8AC3E}">
        <p14:creationId xmlns:p14="http://schemas.microsoft.com/office/powerpoint/2010/main" val="193969776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6" name="Date Placeholder 1">
            <a:extLst>
              <a:ext uri="{FF2B5EF4-FFF2-40B4-BE49-F238E27FC236}">
                <a16:creationId xmlns:a16="http://schemas.microsoft.com/office/drawing/2014/main" id="{95E097B0-D8B6-4346-91B0-4BE20D36C54A}"/>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244966807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5" name="Date Placeholder 1">
            <a:extLst>
              <a:ext uri="{FF2B5EF4-FFF2-40B4-BE49-F238E27FC236}">
                <a16:creationId xmlns:a16="http://schemas.microsoft.com/office/drawing/2014/main" id="{3AE22D9D-C76B-4F48-B505-9DF24301A50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191265376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
        <p:nvSpPr>
          <p:cNvPr id="6" name="Date Placeholder 1">
            <a:extLst>
              <a:ext uri="{FF2B5EF4-FFF2-40B4-BE49-F238E27FC236}">
                <a16:creationId xmlns:a16="http://schemas.microsoft.com/office/drawing/2014/main" id="{FDE90F65-7415-4A58-BE67-2C328156EED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298006967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9" name="Date Placeholder 1">
            <a:extLst>
              <a:ext uri="{FF2B5EF4-FFF2-40B4-BE49-F238E27FC236}">
                <a16:creationId xmlns:a16="http://schemas.microsoft.com/office/drawing/2014/main" id="{C75AAC36-2757-41CF-A5A3-F8A025C5199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311951702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a:solidFill>
                    <a:srgbClr val="000000"/>
                  </a:solidFill>
                  <a:effectLst/>
                  <a:latin typeface="Product Sans Light" panose="020B0303030502040203" pitchFamily="34" charset="0"/>
                </a:rPr>
                <a:t>				</a:t>
              </a:r>
              <a:r>
                <a:rPr lang="en-CA" sz="1800" b="0" i="0" u="none" strike="noStrike">
                  <a:solidFill>
                    <a:srgbClr val="0B5494"/>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2213158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47369"/>
            <a:ext cx="10515600" cy="1325563"/>
          </a:xfrm>
        </p:spPr>
        <p:txBody>
          <a:bodyPr>
            <a:normAutofit/>
          </a:bodyPr>
          <a:lstStyle>
            <a:lvl1pPr>
              <a:defRPr sz="40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AEBFDA1-892D-475D-A681-5E1B87AA4CC5}" type="datetime1">
              <a:rPr lang="en-US" smtClean="0"/>
              <a:t>9/20/2024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dirty="0"/>
          </a:p>
        </p:txBody>
      </p:sp>
      <p:graphicFrame>
        <p:nvGraphicFramePr>
          <p:cNvPr id="7" name="Table 6">
            <a:extLst>
              <a:ext uri="{FF2B5EF4-FFF2-40B4-BE49-F238E27FC236}">
                <a16:creationId xmlns:a16="http://schemas.microsoft.com/office/drawing/2014/main" id="{3E46C0D9-61BA-47D1-AD60-8396A8439D43}"/>
              </a:ext>
            </a:extLst>
          </p:cNvPr>
          <p:cNvGraphicFramePr>
            <a:graphicFrameLocks noGrp="1"/>
          </p:cNvGraphicFramePr>
          <p:nvPr userDrawn="1">
            <p:extLst>
              <p:ext uri="{D42A27DB-BD31-4B8C-83A1-F6EECF244321}">
                <p14:modId xmlns:p14="http://schemas.microsoft.com/office/powerpoint/2010/main" val="1277205840"/>
              </p:ext>
            </p:extLst>
          </p:nvPr>
        </p:nvGraphicFramePr>
        <p:xfrm>
          <a:off x="838200" y="364472"/>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866022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CE77F70-787D-4334-ABBD-4BEE84081B9F}" type="datetime1">
              <a:rPr lang="en-US" smtClean="0"/>
              <a:t>9/20/2024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C14F10E-3CFE-4C50-9C04-3D38C47A1378}" type="slidenum">
              <a:rPr lang="en-US" smtClean="0"/>
              <a:t>‹#›</a:t>
            </a:fld>
            <a:endParaRPr lang="en-US" dirty="0"/>
          </a:p>
        </p:txBody>
      </p:sp>
      <p:sp>
        <p:nvSpPr>
          <p:cNvPr id="9" name="Title 1">
            <a:extLst>
              <a:ext uri="{FF2B5EF4-FFF2-40B4-BE49-F238E27FC236}">
                <a16:creationId xmlns:a16="http://schemas.microsoft.com/office/drawing/2014/main" id="{94C45C70-6047-4CCE-A18D-B24830AC37D2}"/>
              </a:ext>
            </a:extLst>
          </p:cNvPr>
          <p:cNvSpPr>
            <a:spLocks noGrp="1"/>
          </p:cNvSpPr>
          <p:nvPr>
            <p:ph type="title"/>
          </p:nvPr>
        </p:nvSpPr>
        <p:spPr>
          <a:xfrm>
            <a:off x="838200" y="338491"/>
            <a:ext cx="10515600" cy="1325563"/>
          </a:xfrm>
        </p:spPr>
        <p:txBody>
          <a:bodyPr>
            <a:normAutofit/>
          </a:bodyPr>
          <a:lstStyle>
            <a:lvl1pPr>
              <a:defRPr sz="4000"/>
            </a:lvl1pPr>
          </a:lstStyle>
          <a:p>
            <a:r>
              <a:rPr lang="en-US" dirty="0"/>
              <a:t>Click to edit Master title style</a:t>
            </a:r>
          </a:p>
        </p:txBody>
      </p:sp>
      <p:graphicFrame>
        <p:nvGraphicFramePr>
          <p:cNvPr id="10" name="Table 9">
            <a:extLst>
              <a:ext uri="{FF2B5EF4-FFF2-40B4-BE49-F238E27FC236}">
                <a16:creationId xmlns:a16="http://schemas.microsoft.com/office/drawing/2014/main" id="{A254F94C-3A3D-4131-A609-1FF25420F3C3}"/>
              </a:ext>
            </a:extLst>
          </p:cNvPr>
          <p:cNvGraphicFramePr>
            <a:graphicFrameLocks noGrp="1"/>
          </p:cNvGraphicFramePr>
          <p:nvPr userDrawn="1">
            <p:extLst>
              <p:ext uri="{D42A27DB-BD31-4B8C-83A1-F6EECF244321}">
                <p14:modId xmlns:p14="http://schemas.microsoft.com/office/powerpoint/2010/main" val="1749815183"/>
              </p:ext>
            </p:extLst>
          </p:nvPr>
        </p:nvGraphicFramePr>
        <p:xfrm>
          <a:off x="838200" y="364458"/>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7377332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FC84004-8839-470E-98FD-2398CB003887}" type="datetime1">
              <a:rPr lang="en-US" smtClean="0"/>
              <a:t>9/20/2024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C14F10E-3CFE-4C50-9C04-3D38C47A1378}" type="slidenum">
              <a:rPr lang="en-US" smtClean="0"/>
              <a:t>‹#›</a:t>
            </a:fld>
            <a:endParaRPr lang="en-US" dirty="0"/>
          </a:p>
        </p:txBody>
      </p:sp>
      <p:sp>
        <p:nvSpPr>
          <p:cNvPr id="10" name="Title 1">
            <a:extLst>
              <a:ext uri="{FF2B5EF4-FFF2-40B4-BE49-F238E27FC236}">
                <a16:creationId xmlns:a16="http://schemas.microsoft.com/office/drawing/2014/main" id="{1A140C67-0B9C-45CD-B076-7F170821ECA1}"/>
              </a:ext>
            </a:extLst>
          </p:cNvPr>
          <p:cNvSpPr>
            <a:spLocks noGrp="1"/>
          </p:cNvSpPr>
          <p:nvPr>
            <p:ph type="title"/>
          </p:nvPr>
        </p:nvSpPr>
        <p:spPr>
          <a:xfrm>
            <a:off x="838200" y="338491"/>
            <a:ext cx="10515600" cy="1325563"/>
          </a:xfrm>
        </p:spPr>
        <p:txBody>
          <a:bodyPr>
            <a:normAutofit/>
          </a:bodyPr>
          <a:lstStyle>
            <a:lvl1pPr>
              <a:defRPr sz="4000"/>
            </a:lvl1pPr>
          </a:lstStyle>
          <a:p>
            <a:r>
              <a:rPr lang="en-US" dirty="0"/>
              <a:t>Click to edit Master title style</a:t>
            </a:r>
          </a:p>
        </p:txBody>
      </p:sp>
      <p:graphicFrame>
        <p:nvGraphicFramePr>
          <p:cNvPr id="11" name="Table 10">
            <a:extLst>
              <a:ext uri="{FF2B5EF4-FFF2-40B4-BE49-F238E27FC236}">
                <a16:creationId xmlns:a16="http://schemas.microsoft.com/office/drawing/2014/main" id="{1A3E30DB-6C43-44BD-BF18-9F2ED18EF061}"/>
              </a:ext>
            </a:extLst>
          </p:cNvPr>
          <p:cNvGraphicFramePr>
            <a:graphicFrameLocks noGrp="1"/>
          </p:cNvGraphicFramePr>
          <p:nvPr userDrawn="1">
            <p:extLst>
              <p:ext uri="{D42A27DB-BD31-4B8C-83A1-F6EECF244321}">
                <p14:modId xmlns:p14="http://schemas.microsoft.com/office/powerpoint/2010/main" val="981799756"/>
              </p:ext>
            </p:extLst>
          </p:nvPr>
        </p:nvGraphicFramePr>
        <p:xfrm>
          <a:off x="838200" y="364458"/>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4932895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image" Target="../media/image1.jpeg"/><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theme" Target="../theme/theme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slideLayout" Target="../slideLayouts/slideLayout49.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10" Type="http://schemas.openxmlformats.org/officeDocument/2006/relationships/slideLayout" Target="../slideLayouts/slideLayout41.xml"/><Relationship Id="rId19" Type="http://schemas.openxmlformats.org/officeDocument/2006/relationships/theme" Target="../theme/theme3.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slideLayout" Target="../slideLayouts/slideLayout62.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2" Type="http://schemas.openxmlformats.org/officeDocument/2006/relationships/slideLayout" Target="../slideLayouts/slideLayout51.xml"/><Relationship Id="rId16" Type="http://schemas.openxmlformats.org/officeDocument/2006/relationships/theme" Target="../theme/theme4.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5" Type="http://schemas.openxmlformats.org/officeDocument/2006/relationships/slideLayout" Target="../slideLayouts/slideLayout6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slideLayout" Target="../slideLayouts/slideLayout6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3E7E7A-EFDA-4F96-BA3A-43C7E3A490FB}" type="datetime1">
              <a:rPr lang="en-US" smtClean="0"/>
              <a:t>9/20/2024</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14F10E-3CFE-4C50-9C04-3D38C47A1378}" type="slidenum">
              <a:rPr lang="en-US" smtClean="0"/>
              <a:pPr/>
              <a:t>‹#›</a:t>
            </a:fld>
            <a:endParaRPr lang="en-US" dirty="0"/>
          </a:p>
        </p:txBody>
      </p:sp>
      <p:pic>
        <p:nvPicPr>
          <p:cNvPr id="11" name="Picture 10"/>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9038521" y="107419"/>
            <a:ext cx="2776728" cy="487680"/>
          </a:xfrm>
          <a:prstGeom prst="rect">
            <a:avLst/>
          </a:prstGeom>
        </p:spPr>
      </p:pic>
      <p:sp>
        <p:nvSpPr>
          <p:cNvPr id="12" name="Rectangle 11"/>
          <p:cNvSpPr/>
          <p:nvPr userDrawn="1"/>
        </p:nvSpPr>
        <p:spPr>
          <a:xfrm>
            <a:off x="0" y="6285141"/>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sp>
        <p:nvSpPr>
          <p:cNvPr id="13" name="Rectangle 12"/>
          <p:cNvSpPr/>
          <p:nvPr userDrawn="1"/>
        </p:nvSpPr>
        <p:spPr>
          <a:xfrm>
            <a:off x="0" y="6207974"/>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3788740627"/>
      </p:ext>
    </p:extLst>
  </p:cSld>
  <p:clrMap bg1="lt1" tx1="dk1" bg2="lt2" tx2="dk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8" r:id="rId10"/>
    <p:sldLayoutId id="2147483959" r:id="rId11"/>
    <p:sldLayoutId id="2147483960" r:id="rId12"/>
    <p:sldLayoutId id="2147483961" r:id="rId13"/>
    <p:sldLayoutId id="2147483962" r:id="rId14"/>
    <p:sldLayoutId id="2147483963" r:id="rId15"/>
  </p:sldLayoutIdLst>
  <p:hf hdr="0" ftr="0" dt="0"/>
  <p:txStyles>
    <p:titleStyle>
      <a:lvl1pPr algn="l" defTabSz="914400" rtl="0" eaLnBrk="1" latinLnBrk="0" hangingPunct="1">
        <a:lnSpc>
          <a:spcPct val="90000"/>
        </a:lnSpc>
        <a:spcBef>
          <a:spcPct val="0"/>
        </a:spcBef>
        <a:buNone/>
        <a:defRPr sz="4400" kern="1200">
          <a:solidFill>
            <a:srgbClr val="4A4A4A"/>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4A4A4A"/>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4A4A4A"/>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4A4A4A"/>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4A4A4A"/>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4A4A4A"/>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3E7E7A-EFDA-4F96-BA3A-43C7E3A490FB}" type="datetime1">
              <a:rPr lang="en-US" smtClean="0"/>
              <a:t>9/20/2024</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14F10E-3CFE-4C50-9C04-3D38C47A1378}" type="slidenum">
              <a:rPr lang="en-US" smtClean="0"/>
              <a:pPr/>
              <a:t>‹#›</a:t>
            </a:fld>
            <a:endParaRPr lang="en-US" dirty="0"/>
          </a:p>
        </p:txBody>
      </p:sp>
      <p:pic>
        <p:nvPicPr>
          <p:cNvPr id="11" name="Picture 10"/>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9038521" y="107419"/>
            <a:ext cx="2776728" cy="487680"/>
          </a:xfrm>
          <a:prstGeom prst="rect">
            <a:avLst/>
          </a:prstGeom>
        </p:spPr>
      </p:pic>
      <p:sp>
        <p:nvSpPr>
          <p:cNvPr id="12" name="Rectangle 11"/>
          <p:cNvSpPr/>
          <p:nvPr userDrawn="1"/>
        </p:nvSpPr>
        <p:spPr>
          <a:xfrm>
            <a:off x="0" y="6285141"/>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sp>
        <p:nvSpPr>
          <p:cNvPr id="13" name="Rectangle 12"/>
          <p:cNvSpPr/>
          <p:nvPr userDrawn="1"/>
        </p:nvSpPr>
        <p:spPr>
          <a:xfrm>
            <a:off x="0" y="6207974"/>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394470519"/>
      </p:ext>
    </p:extLst>
  </p:cSld>
  <p:clrMap bg1="lt1" tx1="dk1" bg2="lt2" tx2="dk2" accent1="accent1" accent2="accent2" accent3="accent3" accent4="accent4" accent5="accent5" accent6="accent6" hlink="hlink" folHlink="folHlink"/>
  <p:sldLayoutIdLst>
    <p:sldLayoutId id="2147483976" r:id="rId1"/>
    <p:sldLayoutId id="2147483977" r:id="rId2"/>
    <p:sldLayoutId id="2147483978" r:id="rId3"/>
    <p:sldLayoutId id="2147483979" r:id="rId4"/>
    <p:sldLayoutId id="2147483980" r:id="rId5"/>
    <p:sldLayoutId id="2147483981" r:id="rId6"/>
    <p:sldLayoutId id="2147483982" r:id="rId7"/>
    <p:sldLayoutId id="2147483983" r:id="rId8"/>
    <p:sldLayoutId id="2147483984" r:id="rId9"/>
    <p:sldLayoutId id="2147483985" r:id="rId10"/>
    <p:sldLayoutId id="2147483986" r:id="rId11"/>
    <p:sldLayoutId id="2147483987" r:id="rId12"/>
    <p:sldLayoutId id="2147483988" r:id="rId13"/>
    <p:sldLayoutId id="2147483989" r:id="rId14"/>
    <p:sldLayoutId id="2147483990" r:id="rId15"/>
    <p:sldLayoutId id="2147483991" r:id="rId16"/>
  </p:sldLayoutIdLst>
  <p:hf hdr="0" ftr="0" dt="0"/>
  <p:txStyles>
    <p:titleStyle>
      <a:lvl1pPr algn="l" defTabSz="914400" rtl="0" eaLnBrk="1" latinLnBrk="0" hangingPunct="1">
        <a:lnSpc>
          <a:spcPct val="90000"/>
        </a:lnSpc>
        <a:spcBef>
          <a:spcPct val="0"/>
        </a:spcBef>
        <a:buNone/>
        <a:defRPr sz="4400" kern="1200">
          <a:solidFill>
            <a:srgbClr val="4A4A4A"/>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4A4A4A"/>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4A4A4A"/>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4A4A4A"/>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4A4A4A"/>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4A4A4A"/>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Product Sans Thin" panose="020B020303050204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90F6850-FD94-4098-B99F-1F81050D3122}"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9/20/2024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Product Sans Thin" panose="020B0203030502040203"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2200" b="0" i="0" u="none" strike="noStrike" kern="1200" cap="none" spc="0" normalizeH="0" baseline="0" noProof="0">
              <a:ln>
                <a:noFill/>
              </a:ln>
              <a:solidFill>
                <a:srgbClr val="0B5494"/>
              </a:solidFill>
              <a:effectLst/>
              <a:uLnTx/>
              <a:uFillTx/>
              <a:latin typeface="Product Sans Thin" panose="020B0203030502040203" pitchFamily="34" charset="0"/>
              <a:ea typeface="+mj-ea"/>
              <a:cs typeface="+mj-cs"/>
            </a:endParaRPr>
          </a:p>
        </p:txBody>
      </p:sp>
    </p:spTree>
    <p:extLst>
      <p:ext uri="{BB962C8B-B14F-4D97-AF65-F5344CB8AC3E}">
        <p14:creationId xmlns:p14="http://schemas.microsoft.com/office/powerpoint/2010/main" val="3626542415"/>
      </p:ext>
    </p:extLst>
  </p:cSld>
  <p:clrMap bg1="lt1" tx1="dk1" bg2="lt2" tx2="dk2" accent1="accent1" accent2="accent2" accent3="accent3" accent4="accent4" accent5="accent5" accent6="accent6" hlink="hlink" folHlink="folHlink"/>
  <p:sldLayoutIdLst>
    <p:sldLayoutId id="2147484125" r:id="rId1"/>
    <p:sldLayoutId id="2147484126" r:id="rId2"/>
    <p:sldLayoutId id="2147484127" r:id="rId3"/>
    <p:sldLayoutId id="2147484128" r:id="rId4"/>
    <p:sldLayoutId id="2147484129" r:id="rId5"/>
    <p:sldLayoutId id="2147484130" r:id="rId6"/>
    <p:sldLayoutId id="2147484131" r:id="rId7"/>
    <p:sldLayoutId id="2147484132" r:id="rId8"/>
    <p:sldLayoutId id="2147484133" r:id="rId9"/>
    <p:sldLayoutId id="2147484134" r:id="rId10"/>
    <p:sldLayoutId id="2147484135" r:id="rId11"/>
    <p:sldLayoutId id="2147484136" r:id="rId12"/>
    <p:sldLayoutId id="2147484137" r:id="rId13"/>
    <p:sldLayoutId id="2147484138" r:id="rId14"/>
    <p:sldLayoutId id="2147484139" r:id="rId15"/>
    <p:sldLayoutId id="2147484140" r:id="rId16"/>
    <p:sldLayoutId id="2147484141" r:id="rId17"/>
    <p:sldLayoutId id="2147484142" r:id="rId18"/>
  </p:sldLayoutIdLst>
  <p:hf hdr="0" ftr="0" dt="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a:solidFill>
                <a:srgbClr val="0B5494"/>
              </a:solidFill>
            </a:endParaRPr>
          </a:p>
        </p:txBody>
      </p:sp>
      <p:sp>
        <p:nvSpPr>
          <p:cNvPr id="7" name="Date Placeholder 1">
            <a:extLst>
              <a:ext uri="{FF2B5EF4-FFF2-40B4-BE49-F238E27FC236}">
                <a16:creationId xmlns:a16="http://schemas.microsoft.com/office/drawing/2014/main" id="{354AF71A-080A-43CA-98A3-96406FBFD548}"/>
              </a:ext>
            </a:extLst>
          </p:cNvPr>
          <p:cNvSpPr>
            <a:spLocks noGrp="1"/>
          </p:cNvSpPr>
          <p:nvPr>
            <p:ph type="dt" sz="half" idx="2"/>
          </p:nvPr>
        </p:nvSpPr>
        <p:spPr>
          <a:xfrm>
            <a:off x="838200" y="6356350"/>
            <a:ext cx="2743200" cy="365125"/>
          </a:xfrm>
          <a:prstGeom prst="rect">
            <a:avLst/>
          </a:prstGeo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2935723964"/>
      </p:ext>
    </p:extLst>
  </p:cSld>
  <p:clrMap bg1="lt1" tx1="dk1" bg2="lt2" tx2="dk2" accent1="accent1" accent2="accent2" accent3="accent3" accent4="accent4" accent5="accent5" accent6="accent6" hlink="hlink" folHlink="folHlink"/>
  <p:sldLayoutIdLst>
    <p:sldLayoutId id="2147484144" r:id="rId1"/>
    <p:sldLayoutId id="2147484145" r:id="rId2"/>
    <p:sldLayoutId id="2147484146" r:id="rId3"/>
    <p:sldLayoutId id="2147484147" r:id="rId4"/>
    <p:sldLayoutId id="2147484148" r:id="rId5"/>
    <p:sldLayoutId id="2147484149" r:id="rId6"/>
    <p:sldLayoutId id="2147484150" r:id="rId7"/>
    <p:sldLayoutId id="2147484151" r:id="rId8"/>
    <p:sldLayoutId id="2147484152" r:id="rId9"/>
    <p:sldLayoutId id="2147484153" r:id="rId10"/>
    <p:sldLayoutId id="2147484154" r:id="rId11"/>
    <p:sldLayoutId id="2147484155" r:id="rId12"/>
    <p:sldLayoutId id="2147484156" r:id="rId13"/>
    <p:sldLayoutId id="2147484157" r:id="rId14"/>
    <p:sldLayoutId id="2147484158" r:id="rId15"/>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6.xml"/><Relationship Id="rId1" Type="http://schemas.openxmlformats.org/officeDocument/2006/relationships/slideLayout" Target="../slideLayouts/slideLayout5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6.xml"/></Relationships>
</file>

<file path=ppt/slides/_rels/slide1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8.xml"/><Relationship Id="rId1" Type="http://schemas.openxmlformats.org/officeDocument/2006/relationships/slideLayout" Target="../slideLayouts/slideLayout56.xml"/><Relationship Id="rId4" Type="http://schemas.openxmlformats.org/officeDocument/2006/relationships/image" Target="../media/image50.sv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6.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1.xml"/><Relationship Id="rId1" Type="http://schemas.openxmlformats.org/officeDocument/2006/relationships/slideLayout" Target="../slideLayouts/slideLayout5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2.xml"/><Relationship Id="rId1" Type="http://schemas.openxmlformats.org/officeDocument/2006/relationships/slideLayout" Target="../slideLayouts/slideLayout56.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3.xml"/><Relationship Id="rId1" Type="http://schemas.openxmlformats.org/officeDocument/2006/relationships/slideLayout" Target="../slideLayouts/slideLayout56.xml"/></Relationships>
</file>

<file path=ppt/slides/_rels/slide1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4.xml"/><Relationship Id="rId1" Type="http://schemas.openxmlformats.org/officeDocument/2006/relationships/slideLayout" Target="../slideLayouts/slideLayout56.xml"/></Relationships>
</file>

<file path=ppt/slides/_rels/slide1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5.xml"/><Relationship Id="rId1" Type="http://schemas.openxmlformats.org/officeDocument/2006/relationships/slideLayout" Target="../slideLayouts/slideLayout56.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6.xml"/><Relationship Id="rId1" Type="http://schemas.openxmlformats.org/officeDocument/2006/relationships/slideLayout" Target="../slideLayouts/slideLayout56.xml"/><Relationship Id="rId4" Type="http://schemas.openxmlformats.org/officeDocument/2006/relationships/image" Target="../media/image63.png"/></Relationships>
</file>

<file path=ppt/slides/_rels/slide2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7.xml"/><Relationship Id="rId1" Type="http://schemas.openxmlformats.org/officeDocument/2006/relationships/slideLayout" Target="../slideLayouts/slideLayout56.xml"/></Relationships>
</file>

<file path=ppt/slides/_rels/slide2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8.xml"/><Relationship Id="rId1" Type="http://schemas.openxmlformats.org/officeDocument/2006/relationships/slideLayout" Target="../slideLayouts/slideLayout56.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55.xml"/><Relationship Id="rId1" Type="http://schemas.openxmlformats.org/officeDocument/2006/relationships/themeOverride" Target="../theme/themeOverride2.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9.xml"/><Relationship Id="rId1" Type="http://schemas.openxmlformats.org/officeDocument/2006/relationships/slideLayout" Target="../slideLayouts/slideLayout56.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6.xml"/></Relationships>
</file>

<file path=ppt/slides/_rels/slide2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3.xml"/><Relationship Id="rId1" Type="http://schemas.openxmlformats.org/officeDocument/2006/relationships/slideLayout" Target="../slideLayouts/slideLayout56.xml"/></Relationships>
</file>

<file path=ppt/slides/_rels/slide29.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24.xml"/><Relationship Id="rId1" Type="http://schemas.openxmlformats.org/officeDocument/2006/relationships/slideLayout" Target="../slideLayouts/slideLayout56.xml"/></Relationships>
</file>

<file path=ppt/slides/_rels/slide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xml"/><Relationship Id="rId1" Type="http://schemas.openxmlformats.org/officeDocument/2006/relationships/slideLayout" Target="../slideLayouts/slideLayout56.xml"/><Relationship Id="rId5" Type="http://schemas.openxmlformats.org/officeDocument/2006/relationships/image" Target="../media/image40.png"/><Relationship Id="rId4" Type="http://schemas.openxmlformats.org/officeDocument/2006/relationships/image" Target="../media/image39.png"/></Relationships>
</file>

<file path=ppt/slides/_rels/slide3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5.xml"/><Relationship Id="rId1" Type="http://schemas.openxmlformats.org/officeDocument/2006/relationships/slideLayout" Target="../slideLayouts/slideLayout5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xml"/><Relationship Id="rId1" Type="http://schemas.openxmlformats.org/officeDocument/2006/relationships/slideLayout" Target="../slideLayouts/slideLayout56.xml"/></Relationships>
</file>

<file path=ppt/slides/_rels/slide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xml"/><Relationship Id="rId1" Type="http://schemas.openxmlformats.org/officeDocument/2006/relationships/slideLayout" Target="../slideLayouts/slideLayout56.xml"/></Relationships>
</file>

<file path=ppt/slides/_rels/slide6.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7.svg"/><Relationship Id="rId2" Type="http://schemas.openxmlformats.org/officeDocument/2006/relationships/image" Target="../media/image42.png"/><Relationship Id="rId1" Type="http://schemas.openxmlformats.org/officeDocument/2006/relationships/slideLayout" Target="../slideLayouts/slideLayout56.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xml"/><Relationship Id="rId1" Type="http://schemas.openxmlformats.org/officeDocument/2006/relationships/slideLayout" Target="../slideLayouts/slideLayout56.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55.xml"/><Relationship Id="rId1" Type="http://schemas.openxmlformats.org/officeDocument/2006/relationships/themeOverride" Target="../theme/themeOverride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729214E-2F82-8C5E-A728-0187DB49AC74}"/>
              </a:ext>
            </a:extLst>
          </p:cNvPr>
          <p:cNvSpPr>
            <a:spLocks noGrp="1"/>
          </p:cNvSpPr>
          <p:nvPr>
            <p:ph type="body" sz="quarter" idx="14"/>
          </p:nvPr>
        </p:nvSpPr>
        <p:spPr>
          <a:xfrm>
            <a:off x="765174" y="4844311"/>
            <a:ext cx="10721333" cy="2039040"/>
          </a:xfrm>
        </p:spPr>
        <p:txBody>
          <a:bodyPr>
            <a:normAutofit/>
          </a:bodyPr>
          <a:lstStyle/>
          <a:p>
            <a:pPr marL="0" marR="0" lvl="0" indent="0" algn="l" defTabSz="914400" rtl="0" eaLnBrk="1" fontAlgn="auto" latinLnBrk="0" hangingPunct="1">
              <a:lnSpc>
                <a:spcPct val="120000"/>
              </a:lnSpc>
              <a:spcBef>
                <a:spcPts val="1000"/>
              </a:spcBef>
              <a:spcAft>
                <a:spcPts val="0"/>
              </a:spcAft>
              <a:buClrTx/>
              <a:buSzPct val="125000"/>
              <a:buFont typeface="Arial" panose="020B0604020202020204" pitchFamily="34" charset="0"/>
              <a:buNone/>
              <a:tabLst/>
              <a:defRPr/>
            </a:pPr>
            <a:r>
              <a:rPr kumimoji="0" lang="en-US" sz="2400" b="1" i="0" u="none" strike="noStrike" kern="1200" cap="none" spc="0" normalizeH="0" baseline="0" noProof="0" dirty="0">
                <a:ln>
                  <a:noFill/>
                </a:ln>
                <a:solidFill>
                  <a:prstClr val="white"/>
                </a:solidFill>
                <a:effectLst/>
                <a:uLnTx/>
                <a:uFillTx/>
                <a:latin typeface="+mj-lt"/>
                <a:ea typeface="+mn-ea"/>
                <a:cs typeface="+mn-cs"/>
              </a:rPr>
              <a:t>CHANNA WIJESINGHE, IESBA MEMBER AND WORKING GROUP CHAIR</a:t>
            </a:r>
          </a:p>
          <a:p>
            <a:pPr marL="0" marR="0" lvl="0" indent="0" algn="l" defTabSz="914400" rtl="0" eaLnBrk="1" fontAlgn="auto" latinLnBrk="0" hangingPunct="1">
              <a:lnSpc>
                <a:spcPct val="120000"/>
              </a:lnSpc>
              <a:spcBef>
                <a:spcPts val="1000"/>
              </a:spcBef>
              <a:spcAft>
                <a:spcPts val="0"/>
              </a:spcAft>
              <a:buClrTx/>
              <a:buSzPct val="125000"/>
              <a:buFont typeface="Arial" panose="020B0604020202020204" pitchFamily="34" charset="0"/>
              <a:buNone/>
              <a:tabLst/>
              <a:defRPr/>
            </a:pPr>
            <a:r>
              <a:rPr kumimoji="0" lang="en-US" sz="2400" b="1" i="0" u="none" strike="noStrike" kern="1200" cap="none" spc="0" normalizeH="0" baseline="0" noProof="0" dirty="0">
                <a:ln>
                  <a:noFill/>
                </a:ln>
                <a:solidFill>
                  <a:prstClr val="white"/>
                </a:solidFill>
                <a:effectLst/>
                <a:uLnTx/>
                <a:uFillTx/>
                <a:latin typeface="+mj-lt"/>
                <a:ea typeface="+mn-ea"/>
                <a:cs typeface="+mn-cs"/>
              </a:rPr>
              <a:t>GEOFF KWAN, IESBA DIRECTOR</a:t>
            </a:r>
          </a:p>
          <a:p>
            <a:pPr marL="0" marR="0" lvl="0" indent="0" algn="l" defTabSz="914400" rtl="0" eaLnBrk="1" fontAlgn="auto" latinLnBrk="0" hangingPunct="1">
              <a:lnSpc>
                <a:spcPct val="120000"/>
              </a:lnSpc>
              <a:spcBef>
                <a:spcPts val="1000"/>
              </a:spcBef>
              <a:spcAft>
                <a:spcPts val="0"/>
              </a:spcAft>
              <a:buClrTx/>
              <a:buSzPct val="125000"/>
              <a:buFont typeface="Arial" panose="020B0604020202020204" pitchFamily="34" charset="0"/>
              <a:buNone/>
              <a:tabLst/>
              <a:defRPr/>
            </a:pPr>
            <a:r>
              <a:rPr kumimoji="0" lang="en-US" sz="2400" b="1" i="0" u="none" strike="noStrike" kern="1200" cap="none" spc="0" normalizeH="0" baseline="0" noProof="0" dirty="0">
                <a:ln>
                  <a:noFill/>
                </a:ln>
                <a:solidFill>
                  <a:prstClr val="white"/>
                </a:solidFill>
                <a:effectLst/>
                <a:uLnTx/>
                <a:uFillTx/>
                <a:latin typeface="+mj-lt"/>
                <a:ea typeface="+mn-ea"/>
                <a:cs typeface="+mn-cs"/>
              </a:rPr>
              <a:t>CARLA VIJIAN, IESBA PRINCIPAL</a:t>
            </a:r>
          </a:p>
          <a:p>
            <a:endParaRPr lang="en-US" dirty="0">
              <a:latin typeface="+mj-lt"/>
            </a:endParaRPr>
          </a:p>
        </p:txBody>
      </p:sp>
      <p:sp>
        <p:nvSpPr>
          <p:cNvPr id="4" name="Text Placeholder 3">
            <a:extLst>
              <a:ext uri="{FF2B5EF4-FFF2-40B4-BE49-F238E27FC236}">
                <a16:creationId xmlns:a16="http://schemas.microsoft.com/office/drawing/2014/main" id="{AB7B1FB2-F39A-F861-6A24-DA1929D688D3}"/>
              </a:ext>
            </a:extLst>
          </p:cNvPr>
          <p:cNvSpPr>
            <a:spLocks noGrp="1"/>
          </p:cNvSpPr>
          <p:nvPr>
            <p:ph type="body" sz="quarter" idx="12"/>
          </p:nvPr>
        </p:nvSpPr>
        <p:spPr/>
        <p:txBody>
          <a:bodyPr>
            <a:normAutofit/>
          </a:bodyPr>
          <a:lstStyle/>
          <a:p>
            <a:r>
              <a:rPr lang="en-US" dirty="0">
                <a:latin typeface="+mj-lt"/>
              </a:rPr>
              <a:t>FIRM CULTURE AND GOVERNANCE</a:t>
            </a:r>
          </a:p>
        </p:txBody>
      </p:sp>
      <p:sp>
        <p:nvSpPr>
          <p:cNvPr id="6" name="Text Placeholder 5">
            <a:extLst>
              <a:ext uri="{FF2B5EF4-FFF2-40B4-BE49-F238E27FC236}">
                <a16:creationId xmlns:a16="http://schemas.microsoft.com/office/drawing/2014/main" id="{3EAA75C5-98DC-7EAE-EFFD-C2BF6B2EBF4E}"/>
              </a:ext>
            </a:extLst>
          </p:cNvPr>
          <p:cNvSpPr>
            <a:spLocks noGrp="1"/>
          </p:cNvSpPr>
          <p:nvPr>
            <p:ph type="body" sz="quarter" idx="11"/>
          </p:nvPr>
        </p:nvSpPr>
        <p:spPr/>
        <p:txBody>
          <a:bodyPr>
            <a:normAutofit lnSpcReduction="10000"/>
          </a:bodyPr>
          <a:lstStyle/>
          <a:p>
            <a:pPr marL="236538" indent="-236538"/>
            <a:r>
              <a:rPr lang="en-US" sz="3200" b="1" dirty="0">
                <a:solidFill>
                  <a:schemeClr val="bg1"/>
                </a:solidFill>
                <a:latin typeface="+mj-lt"/>
              </a:rPr>
              <a:t>IESBA Meeting </a:t>
            </a:r>
          </a:p>
          <a:p>
            <a:pPr marL="236538" indent="-236538"/>
            <a:r>
              <a:rPr lang="en-US" sz="3200" b="1" dirty="0">
                <a:solidFill>
                  <a:schemeClr val="bg1"/>
                </a:solidFill>
                <a:latin typeface="+mj-lt"/>
              </a:rPr>
              <a:t>September 20</a:t>
            </a:r>
            <a:r>
              <a:rPr lang="en-US" sz="3200" b="1" baseline="30000" dirty="0">
                <a:solidFill>
                  <a:schemeClr val="bg1"/>
                </a:solidFill>
                <a:latin typeface="+mj-lt"/>
              </a:rPr>
              <a:t>th</a:t>
            </a:r>
            <a:r>
              <a:rPr lang="en-US" sz="3200" b="1" dirty="0">
                <a:solidFill>
                  <a:schemeClr val="bg1"/>
                </a:solidFill>
                <a:latin typeface="+mj-lt"/>
              </a:rPr>
              <a:t> 2024</a:t>
            </a:r>
          </a:p>
        </p:txBody>
      </p:sp>
    </p:spTree>
    <p:extLst>
      <p:ext uri="{BB962C8B-B14F-4D97-AF65-F5344CB8AC3E}">
        <p14:creationId xmlns:p14="http://schemas.microsoft.com/office/powerpoint/2010/main" val="31958694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Puzzles in brain">
            <a:extLst>
              <a:ext uri="{FF2B5EF4-FFF2-40B4-BE49-F238E27FC236}">
                <a16:creationId xmlns:a16="http://schemas.microsoft.com/office/drawing/2014/main" id="{32602591-49A7-4AD6-9DA6-C8BAEB121A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
          <a:stretch/>
        </p:blipFill>
        <p:spPr>
          <a:xfrm>
            <a:off x="20" y="10"/>
            <a:ext cx="611654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p:spPr>
      </p:pic>
      <p:sp>
        <p:nvSpPr>
          <p:cNvPr id="10" name="Content Placeholder 9">
            <a:extLst>
              <a:ext uri="{FF2B5EF4-FFF2-40B4-BE49-F238E27FC236}">
                <a16:creationId xmlns:a16="http://schemas.microsoft.com/office/drawing/2014/main" id="{D74A9C4F-F651-4C37-A8F7-6732A6835F93}"/>
              </a:ext>
            </a:extLst>
          </p:cNvPr>
          <p:cNvSpPr>
            <a:spLocks noGrp="1"/>
          </p:cNvSpPr>
          <p:nvPr>
            <p:ph idx="1"/>
          </p:nvPr>
        </p:nvSpPr>
        <p:spPr>
          <a:xfrm>
            <a:off x="6399414" y="2712624"/>
            <a:ext cx="4840010" cy="3843666"/>
          </a:xfrm>
        </p:spPr>
        <p:txBody>
          <a:bodyPr>
            <a:noAutofit/>
          </a:bodyPr>
          <a:lstStyle/>
          <a:p>
            <a:pPr marL="0" marR="0" lvl="0" indent="0" algn="ctr" defTabSz="914400" rtl="0" eaLnBrk="1" fontAlgn="auto" latinLnBrk="0" hangingPunct="1">
              <a:spcBef>
                <a:spcPts val="600"/>
              </a:spcBef>
              <a:spcAft>
                <a:spcPts val="600"/>
              </a:spcAft>
              <a:buClrTx/>
              <a:buSzTx/>
              <a:buFont typeface="Arial" panose="020B0604020202020204" pitchFamily="34" charset="0"/>
              <a:buNone/>
              <a:tabLst/>
              <a:defRPr/>
            </a:pPr>
            <a:r>
              <a:rPr kumimoji="0" lang="en-US" sz="3300" i="0" u="none" strike="noStrike" kern="1200" cap="none" spc="0" normalizeH="0" baseline="0" noProof="0" dirty="0">
                <a:ln>
                  <a:noFill/>
                </a:ln>
                <a:effectLst/>
                <a:uLnTx/>
                <a:uFillTx/>
                <a:latin typeface="+mj-lt"/>
              </a:rPr>
              <a:t>Do IESBA members </a:t>
            </a:r>
            <a:r>
              <a:rPr lang="en-US" sz="3300" dirty="0">
                <a:latin typeface="+mj-lt"/>
              </a:rPr>
              <a:t>have any questions or comments</a:t>
            </a:r>
            <a:r>
              <a:rPr kumimoji="0" lang="en-US" sz="3300" i="0" u="none" strike="noStrike" kern="1200" cap="none" spc="0" normalizeH="0" baseline="0" noProof="0" dirty="0">
                <a:ln>
                  <a:noFill/>
                </a:ln>
                <a:effectLst/>
                <a:uLnTx/>
                <a:uFillTx/>
                <a:latin typeface="+mj-lt"/>
              </a:rPr>
              <a:t>?</a:t>
            </a:r>
          </a:p>
          <a:p>
            <a:pPr marL="0" marR="0" lvl="0" indent="0" algn="ctr" defTabSz="914400" rtl="0" eaLnBrk="1" fontAlgn="auto" latinLnBrk="0" hangingPunct="1">
              <a:spcBef>
                <a:spcPts val="600"/>
              </a:spcBef>
              <a:spcAft>
                <a:spcPts val="600"/>
              </a:spcAft>
              <a:buClrTx/>
              <a:buSzTx/>
              <a:buFont typeface="Arial" panose="020B0604020202020204" pitchFamily="34" charset="0"/>
              <a:buNone/>
              <a:tabLst/>
              <a:defRPr/>
            </a:pPr>
            <a:endParaRPr kumimoji="0" lang="en-US" sz="3300" i="0" u="none" strike="noStrike" kern="1200" cap="none" spc="0" normalizeH="0" baseline="0" noProof="0" dirty="0">
              <a:ln>
                <a:noFill/>
              </a:ln>
              <a:effectLst/>
              <a:uLnTx/>
              <a:uFillTx/>
              <a:latin typeface="+mj-lt"/>
            </a:endParaRPr>
          </a:p>
        </p:txBody>
      </p:sp>
      <p:sp>
        <p:nvSpPr>
          <p:cNvPr id="2" name="Slide Number Placeholder 1">
            <a:extLst>
              <a:ext uri="{FF2B5EF4-FFF2-40B4-BE49-F238E27FC236}">
                <a16:creationId xmlns:a16="http://schemas.microsoft.com/office/drawing/2014/main" id="{4051D04B-130B-C451-9185-31B1BB8B8F3E}"/>
              </a:ext>
            </a:extLst>
          </p:cNvPr>
          <p:cNvSpPr>
            <a:spLocks noGrp="1"/>
          </p:cNvSpPr>
          <p:nvPr>
            <p:ph type="sldNum" sz="quarter" idx="12"/>
          </p:nvPr>
        </p:nvSpPr>
        <p:spPr/>
        <p:txBody>
          <a:bodyPr/>
          <a:lstStyle/>
          <a:p>
            <a:fld id="{A68F81FF-A8B7-8E49-9D5B-3CAD5ADFEE36}" type="slidenum">
              <a:rPr lang="en-US" smtClean="0"/>
              <a:pPr/>
              <a:t>10</a:t>
            </a:fld>
            <a:endParaRPr lang="en-US"/>
          </a:p>
        </p:txBody>
      </p:sp>
    </p:spTree>
    <p:extLst>
      <p:ext uri="{BB962C8B-B14F-4D97-AF65-F5344CB8AC3E}">
        <p14:creationId xmlns:p14="http://schemas.microsoft.com/office/powerpoint/2010/main" val="21614412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051D04B-130B-C451-9185-31B1BB8B8F3E}"/>
              </a:ext>
            </a:extLst>
          </p:cNvPr>
          <p:cNvSpPr>
            <a:spLocks noGrp="1"/>
          </p:cNvSpPr>
          <p:nvPr>
            <p:ph type="sldNum" sz="quarter" idx="12"/>
          </p:nvPr>
        </p:nvSpPr>
        <p:spPr/>
        <p:txBody>
          <a:bodyPr/>
          <a:lstStyle/>
          <a:p>
            <a:fld id="{A68F81FF-A8B7-8E49-9D5B-3CAD5ADFEE36}" type="slidenum">
              <a:rPr lang="en-US" smtClean="0"/>
              <a:pPr/>
              <a:t>11</a:t>
            </a:fld>
            <a:endParaRPr lang="en-US"/>
          </a:p>
        </p:txBody>
      </p:sp>
      <p:sp>
        <p:nvSpPr>
          <p:cNvPr id="46" name="Title 1">
            <a:extLst>
              <a:ext uri="{FF2B5EF4-FFF2-40B4-BE49-F238E27FC236}">
                <a16:creationId xmlns:a16="http://schemas.microsoft.com/office/drawing/2014/main" id="{D8279180-ACB8-954D-73EC-2DFE9A7CD843}"/>
              </a:ext>
            </a:extLst>
          </p:cNvPr>
          <p:cNvSpPr txBox="1">
            <a:spLocks/>
          </p:cNvSpPr>
          <p:nvPr/>
        </p:nvSpPr>
        <p:spPr>
          <a:xfrm>
            <a:off x="641373" y="136525"/>
            <a:ext cx="9334834" cy="78985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kern="1200">
                <a:solidFill>
                  <a:srgbClr val="083862"/>
                </a:solidFill>
                <a:latin typeface="Arial" panose="020B0604020202020204" pitchFamily="34" charset="0"/>
                <a:ea typeface="+mj-ea"/>
                <a:cs typeface="Arial" panose="020B0604020202020204" pitchFamily="34" charset="0"/>
              </a:defRPr>
            </a:lvl1pPr>
          </a:lstStyle>
          <a:p>
            <a:pPr hangingPunct="0">
              <a:lnSpc>
                <a:spcPct val="100000"/>
              </a:lnSpc>
            </a:pPr>
            <a:r>
              <a:rPr lang="en-US" sz="3200" b="1" dirty="0">
                <a:solidFill>
                  <a:schemeClr val="bg1"/>
                </a:solidFill>
                <a:latin typeface="+mj-lt"/>
                <a:cs typeface="+mj-cs"/>
              </a:rPr>
              <a:t>WG PRELIMINARY VIEWS</a:t>
            </a:r>
          </a:p>
        </p:txBody>
      </p:sp>
      <p:sp>
        <p:nvSpPr>
          <p:cNvPr id="3" name="Rectangle 2">
            <a:extLst>
              <a:ext uri="{FF2B5EF4-FFF2-40B4-BE49-F238E27FC236}">
                <a16:creationId xmlns:a16="http://schemas.microsoft.com/office/drawing/2014/main" id="{D96D32E1-8516-760D-99FF-10DAD0D03358}"/>
              </a:ext>
            </a:extLst>
          </p:cNvPr>
          <p:cNvSpPr/>
          <p:nvPr/>
        </p:nvSpPr>
        <p:spPr>
          <a:xfrm>
            <a:off x="1424761" y="2496605"/>
            <a:ext cx="4150243" cy="8367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latin typeface="+mj-lt"/>
              </a:rPr>
              <a:t>Ethical Firm</a:t>
            </a:r>
          </a:p>
        </p:txBody>
      </p:sp>
      <p:sp>
        <p:nvSpPr>
          <p:cNvPr id="4" name="Rectangle 3">
            <a:extLst>
              <a:ext uri="{FF2B5EF4-FFF2-40B4-BE49-F238E27FC236}">
                <a16:creationId xmlns:a16="http://schemas.microsoft.com/office/drawing/2014/main" id="{E3E07064-35E2-8DE0-EF86-9380E4269FEC}"/>
              </a:ext>
            </a:extLst>
          </p:cNvPr>
          <p:cNvSpPr/>
          <p:nvPr/>
        </p:nvSpPr>
        <p:spPr>
          <a:xfrm>
            <a:off x="1424760" y="3552872"/>
            <a:ext cx="4150243" cy="102072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latin typeface="+mj-lt"/>
              </a:rPr>
              <a:t>Ethical Culture</a:t>
            </a:r>
          </a:p>
        </p:txBody>
      </p:sp>
      <p:sp>
        <p:nvSpPr>
          <p:cNvPr id="5" name="Rectangle 4">
            <a:extLst>
              <a:ext uri="{FF2B5EF4-FFF2-40B4-BE49-F238E27FC236}">
                <a16:creationId xmlns:a16="http://schemas.microsoft.com/office/drawing/2014/main" id="{91986F78-3120-3630-A847-38A5A489731F}"/>
              </a:ext>
            </a:extLst>
          </p:cNvPr>
          <p:cNvSpPr/>
          <p:nvPr/>
        </p:nvSpPr>
        <p:spPr>
          <a:xfrm>
            <a:off x="1424760" y="4743720"/>
            <a:ext cx="1977656" cy="102072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latin typeface="+mj-lt"/>
              </a:rPr>
              <a:t>Ethical Leadership</a:t>
            </a:r>
          </a:p>
        </p:txBody>
      </p:sp>
      <p:sp>
        <p:nvSpPr>
          <p:cNvPr id="6" name="Rectangle 5">
            <a:extLst>
              <a:ext uri="{FF2B5EF4-FFF2-40B4-BE49-F238E27FC236}">
                <a16:creationId xmlns:a16="http://schemas.microsoft.com/office/drawing/2014/main" id="{BA144E72-A360-D0C5-8B62-4EC034F313AA}"/>
              </a:ext>
            </a:extLst>
          </p:cNvPr>
          <p:cNvSpPr/>
          <p:nvPr/>
        </p:nvSpPr>
        <p:spPr>
          <a:xfrm>
            <a:off x="3597347" y="4743720"/>
            <a:ext cx="1977656" cy="102072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latin typeface="+mj-lt"/>
              </a:rPr>
              <a:t>Governance Framework </a:t>
            </a:r>
          </a:p>
        </p:txBody>
      </p:sp>
      <p:sp>
        <p:nvSpPr>
          <p:cNvPr id="9" name="Rectangle: Top Corners Rounded 8">
            <a:extLst>
              <a:ext uri="{FF2B5EF4-FFF2-40B4-BE49-F238E27FC236}">
                <a16:creationId xmlns:a16="http://schemas.microsoft.com/office/drawing/2014/main" id="{D000C24D-D65A-167E-4A97-797302865D63}"/>
              </a:ext>
            </a:extLst>
          </p:cNvPr>
          <p:cNvSpPr/>
          <p:nvPr/>
        </p:nvSpPr>
        <p:spPr>
          <a:xfrm>
            <a:off x="1244009" y="1379736"/>
            <a:ext cx="10196624" cy="1020726"/>
          </a:xfrm>
          <a:prstGeom prst="round2SameRect">
            <a:avLst>
              <a:gd name="adj1" fmla="val 50000"/>
              <a:gd name="adj2" fmla="val 0"/>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latin typeface="+mj-lt"/>
              </a:rPr>
              <a:t>Ecosystem</a:t>
            </a:r>
          </a:p>
        </p:txBody>
      </p:sp>
      <p:sp>
        <p:nvSpPr>
          <p:cNvPr id="10" name="Rectangle 9">
            <a:extLst>
              <a:ext uri="{FF2B5EF4-FFF2-40B4-BE49-F238E27FC236}">
                <a16:creationId xmlns:a16="http://schemas.microsoft.com/office/drawing/2014/main" id="{2EF5F074-51FF-37BA-5911-1B522924F185}"/>
              </a:ext>
            </a:extLst>
          </p:cNvPr>
          <p:cNvSpPr/>
          <p:nvPr/>
        </p:nvSpPr>
        <p:spPr>
          <a:xfrm>
            <a:off x="8805526" y="2496605"/>
            <a:ext cx="2379924" cy="3267840"/>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latin typeface="+mj-lt"/>
              </a:rPr>
              <a:t>Global &amp; Local Stakeholders</a:t>
            </a:r>
          </a:p>
        </p:txBody>
      </p:sp>
      <p:sp>
        <p:nvSpPr>
          <p:cNvPr id="11" name="Rectangle 10">
            <a:extLst>
              <a:ext uri="{FF2B5EF4-FFF2-40B4-BE49-F238E27FC236}">
                <a16:creationId xmlns:a16="http://schemas.microsoft.com/office/drawing/2014/main" id="{8C80B66F-D14C-C2A1-5032-9653833C5F22}"/>
              </a:ext>
            </a:extLst>
          </p:cNvPr>
          <p:cNvSpPr/>
          <p:nvPr/>
        </p:nvSpPr>
        <p:spPr>
          <a:xfrm>
            <a:off x="5693729" y="3552872"/>
            <a:ext cx="2993071" cy="2211573"/>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latin typeface="+mj-lt"/>
              </a:rPr>
              <a:t>Different frameworks and requirements (ISQM 1, audit firm governance codes)</a:t>
            </a:r>
          </a:p>
        </p:txBody>
      </p:sp>
      <p:sp>
        <p:nvSpPr>
          <p:cNvPr id="12" name="Rectangle 11">
            <a:extLst>
              <a:ext uri="{FF2B5EF4-FFF2-40B4-BE49-F238E27FC236}">
                <a16:creationId xmlns:a16="http://schemas.microsoft.com/office/drawing/2014/main" id="{092A6444-657C-87A8-E3DA-BE18834EEA0C}"/>
              </a:ext>
            </a:extLst>
          </p:cNvPr>
          <p:cNvSpPr/>
          <p:nvPr/>
        </p:nvSpPr>
        <p:spPr>
          <a:xfrm>
            <a:off x="5693729" y="2496605"/>
            <a:ext cx="2993071" cy="86283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latin typeface="+mj-lt"/>
              </a:rPr>
              <a:t>IESBA Code</a:t>
            </a:r>
          </a:p>
        </p:txBody>
      </p:sp>
      <p:sp>
        <p:nvSpPr>
          <p:cNvPr id="13" name="Rectangle: Top Corners Rounded 12">
            <a:extLst>
              <a:ext uri="{FF2B5EF4-FFF2-40B4-BE49-F238E27FC236}">
                <a16:creationId xmlns:a16="http://schemas.microsoft.com/office/drawing/2014/main" id="{6F918813-653A-A238-3A44-833C62FBE222}"/>
              </a:ext>
            </a:extLst>
          </p:cNvPr>
          <p:cNvSpPr/>
          <p:nvPr/>
        </p:nvSpPr>
        <p:spPr>
          <a:xfrm rot="10800000">
            <a:off x="1244009" y="5934567"/>
            <a:ext cx="10196624" cy="483532"/>
          </a:xfrm>
          <a:prstGeom prst="round2SameRect">
            <a:avLst>
              <a:gd name="adj1" fmla="val 50000"/>
              <a:gd name="adj2" fmla="val 0"/>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mj-lt"/>
            </a:endParaRPr>
          </a:p>
        </p:txBody>
      </p:sp>
    </p:spTree>
    <p:extLst>
      <p:ext uri="{BB962C8B-B14F-4D97-AF65-F5344CB8AC3E}">
        <p14:creationId xmlns:p14="http://schemas.microsoft.com/office/powerpoint/2010/main" val="11994208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051D04B-130B-C451-9185-31B1BB8B8F3E}"/>
              </a:ext>
            </a:extLst>
          </p:cNvPr>
          <p:cNvSpPr>
            <a:spLocks noGrp="1"/>
          </p:cNvSpPr>
          <p:nvPr>
            <p:ph type="sldNum" sz="quarter" idx="12"/>
          </p:nvPr>
        </p:nvSpPr>
        <p:spPr/>
        <p:txBody>
          <a:bodyPr/>
          <a:lstStyle/>
          <a:p>
            <a:fld id="{A68F81FF-A8B7-8E49-9D5B-3CAD5ADFEE36}" type="slidenum">
              <a:rPr lang="en-US" smtClean="0"/>
              <a:pPr/>
              <a:t>12</a:t>
            </a:fld>
            <a:endParaRPr lang="en-US"/>
          </a:p>
        </p:txBody>
      </p:sp>
      <p:sp>
        <p:nvSpPr>
          <p:cNvPr id="46" name="Title 1">
            <a:extLst>
              <a:ext uri="{FF2B5EF4-FFF2-40B4-BE49-F238E27FC236}">
                <a16:creationId xmlns:a16="http://schemas.microsoft.com/office/drawing/2014/main" id="{D8279180-ACB8-954D-73EC-2DFE9A7CD843}"/>
              </a:ext>
            </a:extLst>
          </p:cNvPr>
          <p:cNvSpPr txBox="1">
            <a:spLocks/>
          </p:cNvSpPr>
          <p:nvPr/>
        </p:nvSpPr>
        <p:spPr>
          <a:xfrm>
            <a:off x="560790" y="196195"/>
            <a:ext cx="9334834" cy="789851"/>
          </a:xfrm>
          <a:prstGeom prst="rect">
            <a:avLst/>
          </a:prstGeom>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000" kern="1200">
                <a:solidFill>
                  <a:srgbClr val="083862"/>
                </a:solidFill>
                <a:latin typeface="Arial" panose="020B0604020202020204" pitchFamily="34" charset="0"/>
                <a:ea typeface="+mj-ea"/>
                <a:cs typeface="Arial" panose="020B0604020202020204" pitchFamily="34" charset="0"/>
              </a:defRPr>
            </a:lvl1pPr>
          </a:lstStyle>
          <a:p>
            <a:pPr hangingPunct="0">
              <a:lnSpc>
                <a:spcPct val="100000"/>
              </a:lnSpc>
            </a:pPr>
            <a:r>
              <a:rPr lang="en-US" b="1" dirty="0">
                <a:solidFill>
                  <a:schemeClr val="bg1"/>
                </a:solidFill>
                <a:latin typeface="+mj-lt"/>
                <a:cs typeface="+mj-cs"/>
              </a:rPr>
              <a:t>KEY CHARACTERISTICS OF AN ETHICAL FIRM</a:t>
            </a:r>
          </a:p>
        </p:txBody>
      </p:sp>
      <p:grpSp>
        <p:nvGrpSpPr>
          <p:cNvPr id="5" name="Group 4">
            <a:extLst>
              <a:ext uri="{FF2B5EF4-FFF2-40B4-BE49-F238E27FC236}">
                <a16:creationId xmlns:a16="http://schemas.microsoft.com/office/drawing/2014/main" id="{5222F1F4-24D8-8D6E-0061-840C3C0D3000}"/>
              </a:ext>
            </a:extLst>
          </p:cNvPr>
          <p:cNvGrpSpPr/>
          <p:nvPr/>
        </p:nvGrpSpPr>
        <p:grpSpPr>
          <a:xfrm>
            <a:off x="140691" y="1124194"/>
            <a:ext cx="11487688" cy="5658748"/>
            <a:chOff x="-196731" y="1497815"/>
            <a:chExt cx="11487688" cy="5658748"/>
          </a:xfrm>
        </p:grpSpPr>
        <p:sp>
          <p:nvSpPr>
            <p:cNvPr id="7" name="Google Shape;969;p29">
              <a:extLst>
                <a:ext uri="{FF2B5EF4-FFF2-40B4-BE49-F238E27FC236}">
                  <a16:creationId xmlns:a16="http://schemas.microsoft.com/office/drawing/2014/main" id="{BC8D5296-EC7F-062F-8DFD-8DB148D882CE}"/>
                </a:ext>
              </a:extLst>
            </p:cNvPr>
            <p:cNvSpPr/>
            <p:nvPr/>
          </p:nvSpPr>
          <p:spPr>
            <a:xfrm>
              <a:off x="4416541" y="5815322"/>
              <a:ext cx="342479" cy="371303"/>
            </a:xfrm>
            <a:custGeom>
              <a:avLst/>
              <a:gdLst/>
              <a:ahLst/>
              <a:cxnLst/>
              <a:rect l="l" t="t" r="r" b="b"/>
              <a:pathLst>
                <a:path w="9993" h="10834" extrusionOk="0">
                  <a:moveTo>
                    <a:pt x="9228" y="0"/>
                  </a:moveTo>
                  <a:cubicBezTo>
                    <a:pt x="9093" y="0"/>
                    <a:pt x="8958" y="54"/>
                    <a:pt x="8850" y="162"/>
                  </a:cubicBezTo>
                  <a:lnTo>
                    <a:pt x="8868" y="162"/>
                  </a:lnTo>
                  <a:lnTo>
                    <a:pt x="5924" y="3517"/>
                  </a:lnTo>
                  <a:lnTo>
                    <a:pt x="1249" y="8869"/>
                  </a:lnTo>
                  <a:lnTo>
                    <a:pt x="179" y="10101"/>
                  </a:lnTo>
                  <a:cubicBezTo>
                    <a:pt x="0" y="10297"/>
                    <a:pt x="286" y="10636"/>
                    <a:pt x="446" y="10725"/>
                  </a:cubicBezTo>
                  <a:cubicBezTo>
                    <a:pt x="543" y="10797"/>
                    <a:pt x="654" y="10833"/>
                    <a:pt x="763" y="10833"/>
                  </a:cubicBezTo>
                  <a:cubicBezTo>
                    <a:pt x="896" y="10833"/>
                    <a:pt x="1026" y="10779"/>
                    <a:pt x="1124" y="10671"/>
                  </a:cubicBezTo>
                  <a:lnTo>
                    <a:pt x="4069" y="7317"/>
                  </a:lnTo>
                  <a:lnTo>
                    <a:pt x="8743" y="1964"/>
                  </a:lnTo>
                  <a:lnTo>
                    <a:pt x="9814" y="733"/>
                  </a:lnTo>
                  <a:cubicBezTo>
                    <a:pt x="9992" y="537"/>
                    <a:pt x="9707" y="198"/>
                    <a:pt x="9546" y="109"/>
                  </a:cubicBezTo>
                  <a:cubicBezTo>
                    <a:pt x="9450" y="36"/>
                    <a:pt x="9339" y="0"/>
                    <a:pt x="9228" y="0"/>
                  </a:cubicBezTo>
                  <a:close/>
                </a:path>
              </a:pathLst>
            </a:custGeom>
            <a:solidFill>
              <a:srgbClr val="95BEC9"/>
            </a:solidFill>
            <a:ln>
              <a:solidFill>
                <a:schemeClr val="bg1">
                  <a:lumMod val="95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1500">
                <a:latin typeface="+mj-lt"/>
              </a:endParaRPr>
            </a:p>
          </p:txBody>
        </p:sp>
        <p:sp>
          <p:nvSpPr>
            <p:cNvPr id="8" name="Google Shape;970;p29">
              <a:extLst>
                <a:ext uri="{FF2B5EF4-FFF2-40B4-BE49-F238E27FC236}">
                  <a16:creationId xmlns:a16="http://schemas.microsoft.com/office/drawing/2014/main" id="{63F88136-70A1-0BB6-2300-DBA8F86E0F46}"/>
                </a:ext>
              </a:extLst>
            </p:cNvPr>
            <p:cNvSpPr/>
            <p:nvPr/>
          </p:nvSpPr>
          <p:spPr>
            <a:xfrm rot="2200949" flipH="1">
              <a:off x="6529208" y="2098913"/>
              <a:ext cx="45719" cy="540098"/>
            </a:xfrm>
            <a:custGeom>
              <a:avLst/>
              <a:gdLst/>
              <a:ahLst/>
              <a:cxnLst/>
              <a:rect l="l" t="t" r="r" b="b"/>
              <a:pathLst>
                <a:path w="946" h="13177" extrusionOk="0">
                  <a:moveTo>
                    <a:pt x="147" y="1"/>
                  </a:moveTo>
                  <a:cubicBezTo>
                    <a:pt x="64" y="1"/>
                    <a:pt x="0" y="31"/>
                    <a:pt x="0" y="123"/>
                  </a:cubicBezTo>
                  <a:lnTo>
                    <a:pt x="0" y="12523"/>
                  </a:lnTo>
                  <a:cubicBezTo>
                    <a:pt x="0" y="12773"/>
                    <a:pt x="268" y="12969"/>
                    <a:pt x="446" y="13076"/>
                  </a:cubicBezTo>
                  <a:cubicBezTo>
                    <a:pt x="499" y="13108"/>
                    <a:pt x="663" y="13177"/>
                    <a:pt x="789" y="13177"/>
                  </a:cubicBezTo>
                  <a:cubicBezTo>
                    <a:pt x="877" y="13177"/>
                    <a:pt x="946" y="13143"/>
                    <a:pt x="946" y="13041"/>
                  </a:cubicBezTo>
                  <a:lnTo>
                    <a:pt x="946" y="640"/>
                  </a:lnTo>
                  <a:cubicBezTo>
                    <a:pt x="946" y="408"/>
                    <a:pt x="696" y="194"/>
                    <a:pt x="500" y="105"/>
                  </a:cubicBezTo>
                  <a:cubicBezTo>
                    <a:pt x="446" y="72"/>
                    <a:pt x="274" y="1"/>
                    <a:pt x="147" y="1"/>
                  </a:cubicBezTo>
                  <a:close/>
                </a:path>
              </a:pathLst>
            </a:custGeom>
            <a:solidFill>
              <a:srgbClr val="95BEC9"/>
            </a:solidFill>
            <a:ln>
              <a:solidFill>
                <a:schemeClr val="bg1">
                  <a:lumMod val="95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1500">
                <a:latin typeface="+mj-lt"/>
              </a:endParaRPr>
            </a:p>
          </p:txBody>
        </p:sp>
        <p:sp>
          <p:nvSpPr>
            <p:cNvPr id="9" name="Google Shape;971;p29">
              <a:extLst>
                <a:ext uri="{FF2B5EF4-FFF2-40B4-BE49-F238E27FC236}">
                  <a16:creationId xmlns:a16="http://schemas.microsoft.com/office/drawing/2014/main" id="{4E6E87B2-278B-B523-91BE-E6493EB07E75}"/>
                </a:ext>
              </a:extLst>
            </p:cNvPr>
            <p:cNvSpPr/>
            <p:nvPr/>
          </p:nvSpPr>
          <p:spPr>
            <a:xfrm rot="20875159">
              <a:off x="8098754" y="3186967"/>
              <a:ext cx="933852" cy="177653"/>
            </a:xfrm>
            <a:custGeom>
              <a:avLst/>
              <a:gdLst/>
              <a:ahLst/>
              <a:cxnLst/>
              <a:rect l="l" t="t" r="r" b="b"/>
              <a:pathLst>
                <a:path w="10153" h="5102" extrusionOk="0">
                  <a:moveTo>
                    <a:pt x="9722" y="0"/>
                  </a:moveTo>
                  <a:cubicBezTo>
                    <a:pt x="9534" y="0"/>
                    <a:pt x="9314" y="80"/>
                    <a:pt x="9189" y="142"/>
                  </a:cubicBezTo>
                  <a:lnTo>
                    <a:pt x="6192" y="1677"/>
                  </a:lnTo>
                  <a:lnTo>
                    <a:pt x="1428" y="4139"/>
                  </a:lnTo>
                  <a:lnTo>
                    <a:pt x="339" y="4710"/>
                  </a:lnTo>
                  <a:cubicBezTo>
                    <a:pt x="197" y="4781"/>
                    <a:pt x="0" y="4924"/>
                    <a:pt x="215" y="5049"/>
                  </a:cubicBezTo>
                  <a:cubicBezTo>
                    <a:pt x="274" y="5087"/>
                    <a:pt x="349" y="5102"/>
                    <a:pt x="431" y="5102"/>
                  </a:cubicBezTo>
                  <a:cubicBezTo>
                    <a:pt x="619" y="5102"/>
                    <a:pt x="839" y="5022"/>
                    <a:pt x="964" y="4960"/>
                  </a:cubicBezTo>
                  <a:lnTo>
                    <a:pt x="3962" y="3425"/>
                  </a:lnTo>
                  <a:lnTo>
                    <a:pt x="8726" y="963"/>
                  </a:lnTo>
                  <a:lnTo>
                    <a:pt x="9814" y="410"/>
                  </a:lnTo>
                  <a:cubicBezTo>
                    <a:pt x="9957" y="321"/>
                    <a:pt x="10153" y="178"/>
                    <a:pt x="9939" y="53"/>
                  </a:cubicBezTo>
                  <a:cubicBezTo>
                    <a:pt x="9880" y="15"/>
                    <a:pt x="9804" y="0"/>
                    <a:pt x="9722" y="0"/>
                  </a:cubicBezTo>
                  <a:close/>
                </a:path>
              </a:pathLst>
            </a:custGeom>
            <a:solidFill>
              <a:srgbClr val="95BEC9"/>
            </a:solidFill>
            <a:ln>
              <a:solidFill>
                <a:schemeClr val="bg1">
                  <a:lumMod val="95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1500">
                <a:latin typeface="+mj-lt"/>
              </a:endParaRPr>
            </a:p>
          </p:txBody>
        </p:sp>
        <p:sp>
          <p:nvSpPr>
            <p:cNvPr id="10" name="Google Shape;972;p29">
              <a:extLst>
                <a:ext uri="{FF2B5EF4-FFF2-40B4-BE49-F238E27FC236}">
                  <a16:creationId xmlns:a16="http://schemas.microsoft.com/office/drawing/2014/main" id="{F4785671-5B21-108A-A3A6-DAF807FE4796}"/>
                </a:ext>
              </a:extLst>
            </p:cNvPr>
            <p:cNvSpPr/>
            <p:nvPr/>
          </p:nvSpPr>
          <p:spPr>
            <a:xfrm rot="545975">
              <a:off x="7950081" y="5206679"/>
              <a:ext cx="905899" cy="60136"/>
            </a:xfrm>
            <a:custGeom>
              <a:avLst/>
              <a:gdLst/>
              <a:ahLst/>
              <a:cxnLst/>
              <a:rect l="l" t="t" r="r" b="b"/>
              <a:pathLst>
                <a:path w="6188" h="2646" extrusionOk="0">
                  <a:moveTo>
                    <a:pt x="162" y="1"/>
                  </a:moveTo>
                  <a:cubicBezTo>
                    <a:pt x="0" y="1"/>
                    <a:pt x="18" y="241"/>
                    <a:pt x="50" y="369"/>
                  </a:cubicBezTo>
                  <a:cubicBezTo>
                    <a:pt x="121" y="618"/>
                    <a:pt x="300" y="833"/>
                    <a:pt x="550" y="958"/>
                  </a:cubicBezTo>
                  <a:lnTo>
                    <a:pt x="5296" y="2421"/>
                  </a:lnTo>
                  <a:lnTo>
                    <a:pt x="5956" y="2635"/>
                  </a:lnTo>
                  <a:cubicBezTo>
                    <a:pt x="5981" y="2642"/>
                    <a:pt x="6003" y="2646"/>
                    <a:pt x="6023" y="2646"/>
                  </a:cubicBezTo>
                  <a:cubicBezTo>
                    <a:pt x="6187" y="2646"/>
                    <a:pt x="6182" y="2405"/>
                    <a:pt x="6134" y="2278"/>
                  </a:cubicBezTo>
                  <a:cubicBezTo>
                    <a:pt x="6063" y="2028"/>
                    <a:pt x="5884" y="1814"/>
                    <a:pt x="5635" y="1689"/>
                  </a:cubicBezTo>
                  <a:lnTo>
                    <a:pt x="906" y="226"/>
                  </a:lnTo>
                  <a:lnTo>
                    <a:pt x="228" y="12"/>
                  </a:lnTo>
                  <a:cubicBezTo>
                    <a:pt x="203" y="4"/>
                    <a:pt x="181" y="1"/>
                    <a:pt x="162" y="1"/>
                  </a:cubicBezTo>
                  <a:close/>
                </a:path>
              </a:pathLst>
            </a:custGeom>
            <a:solidFill>
              <a:srgbClr val="95BEC9"/>
            </a:solidFill>
            <a:ln>
              <a:solidFill>
                <a:schemeClr val="bg1">
                  <a:lumMod val="95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1500">
                <a:latin typeface="+mj-lt"/>
              </a:endParaRPr>
            </a:p>
          </p:txBody>
        </p:sp>
        <p:sp>
          <p:nvSpPr>
            <p:cNvPr id="11" name="Google Shape;973;p29">
              <a:extLst>
                <a:ext uri="{FF2B5EF4-FFF2-40B4-BE49-F238E27FC236}">
                  <a16:creationId xmlns:a16="http://schemas.microsoft.com/office/drawing/2014/main" id="{4F97E700-8732-0F27-ED85-413DC387FC2D}"/>
                </a:ext>
              </a:extLst>
            </p:cNvPr>
            <p:cNvSpPr/>
            <p:nvPr/>
          </p:nvSpPr>
          <p:spPr>
            <a:xfrm rot="18729410">
              <a:off x="6646666" y="5799967"/>
              <a:ext cx="49515" cy="577111"/>
            </a:xfrm>
            <a:custGeom>
              <a:avLst/>
              <a:gdLst/>
              <a:ahLst/>
              <a:cxnLst/>
              <a:rect l="l" t="t" r="r" b="b"/>
              <a:pathLst>
                <a:path w="1018" h="5967" extrusionOk="0">
                  <a:moveTo>
                    <a:pt x="240" y="0"/>
                  </a:moveTo>
                  <a:cubicBezTo>
                    <a:pt x="101" y="0"/>
                    <a:pt x="1" y="60"/>
                    <a:pt x="1" y="206"/>
                  </a:cubicBezTo>
                  <a:lnTo>
                    <a:pt x="1" y="5398"/>
                  </a:lnTo>
                  <a:cubicBezTo>
                    <a:pt x="1" y="5682"/>
                    <a:pt x="488" y="5966"/>
                    <a:pt x="788" y="5966"/>
                  </a:cubicBezTo>
                  <a:cubicBezTo>
                    <a:pt x="921" y="5966"/>
                    <a:pt x="1018" y="5910"/>
                    <a:pt x="1018" y="5773"/>
                  </a:cubicBezTo>
                  <a:lnTo>
                    <a:pt x="1018" y="563"/>
                  </a:lnTo>
                  <a:cubicBezTo>
                    <a:pt x="1018" y="281"/>
                    <a:pt x="540" y="0"/>
                    <a:pt x="240" y="0"/>
                  </a:cubicBezTo>
                  <a:close/>
                </a:path>
              </a:pathLst>
            </a:custGeom>
            <a:solidFill>
              <a:srgbClr val="95BEC9"/>
            </a:solidFill>
            <a:ln>
              <a:solidFill>
                <a:schemeClr val="bg1">
                  <a:lumMod val="95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1500">
                <a:latin typeface="+mj-lt"/>
              </a:endParaRPr>
            </a:p>
          </p:txBody>
        </p:sp>
        <p:sp>
          <p:nvSpPr>
            <p:cNvPr id="12" name="Google Shape;974;p29">
              <a:extLst>
                <a:ext uri="{FF2B5EF4-FFF2-40B4-BE49-F238E27FC236}">
                  <a16:creationId xmlns:a16="http://schemas.microsoft.com/office/drawing/2014/main" id="{AC1ABF83-FBD4-7820-9C17-ABB4FD6E7CFA}"/>
                </a:ext>
              </a:extLst>
            </p:cNvPr>
            <p:cNvSpPr/>
            <p:nvPr/>
          </p:nvSpPr>
          <p:spPr>
            <a:xfrm>
              <a:off x="2391288" y="4961829"/>
              <a:ext cx="1265250" cy="352452"/>
            </a:xfrm>
            <a:custGeom>
              <a:avLst/>
              <a:gdLst/>
              <a:ahLst/>
              <a:cxnLst/>
              <a:rect l="l" t="t" r="r" b="b"/>
              <a:pathLst>
                <a:path w="36918" h="10284" extrusionOk="0">
                  <a:moveTo>
                    <a:pt x="36211" y="1"/>
                  </a:moveTo>
                  <a:cubicBezTo>
                    <a:pt x="36138" y="1"/>
                    <a:pt x="36064" y="12"/>
                    <a:pt x="35989" y="35"/>
                  </a:cubicBezTo>
                  <a:lnTo>
                    <a:pt x="35989" y="17"/>
                  </a:lnTo>
                  <a:lnTo>
                    <a:pt x="32439" y="945"/>
                  </a:lnTo>
                  <a:lnTo>
                    <a:pt x="23910" y="3229"/>
                  </a:lnTo>
                  <a:lnTo>
                    <a:pt x="13597" y="5959"/>
                  </a:lnTo>
                  <a:lnTo>
                    <a:pt x="4711" y="8332"/>
                  </a:lnTo>
                  <a:lnTo>
                    <a:pt x="1785" y="9117"/>
                  </a:lnTo>
                  <a:cubicBezTo>
                    <a:pt x="1321" y="9224"/>
                    <a:pt x="839" y="9331"/>
                    <a:pt x="393" y="9474"/>
                  </a:cubicBezTo>
                  <a:lnTo>
                    <a:pt x="322" y="9492"/>
                  </a:lnTo>
                  <a:cubicBezTo>
                    <a:pt x="90" y="9563"/>
                    <a:pt x="1" y="9849"/>
                    <a:pt x="161" y="10027"/>
                  </a:cubicBezTo>
                  <a:cubicBezTo>
                    <a:pt x="313" y="10192"/>
                    <a:pt x="518" y="10283"/>
                    <a:pt x="726" y="10283"/>
                  </a:cubicBezTo>
                  <a:cubicBezTo>
                    <a:pt x="788" y="10283"/>
                    <a:pt x="850" y="10275"/>
                    <a:pt x="911" y="10259"/>
                  </a:cubicBezTo>
                  <a:lnTo>
                    <a:pt x="4479" y="9313"/>
                  </a:lnTo>
                  <a:lnTo>
                    <a:pt x="13008" y="7047"/>
                  </a:lnTo>
                  <a:lnTo>
                    <a:pt x="23321" y="4300"/>
                  </a:lnTo>
                  <a:lnTo>
                    <a:pt x="32207" y="1927"/>
                  </a:lnTo>
                  <a:lnTo>
                    <a:pt x="35133" y="1177"/>
                  </a:lnTo>
                  <a:cubicBezTo>
                    <a:pt x="35597" y="1052"/>
                    <a:pt x="36061" y="945"/>
                    <a:pt x="36525" y="802"/>
                  </a:cubicBezTo>
                  <a:lnTo>
                    <a:pt x="36578" y="785"/>
                  </a:lnTo>
                  <a:cubicBezTo>
                    <a:pt x="36828" y="713"/>
                    <a:pt x="36917" y="428"/>
                    <a:pt x="36757" y="249"/>
                  </a:cubicBezTo>
                  <a:cubicBezTo>
                    <a:pt x="36611" y="91"/>
                    <a:pt x="36417" y="1"/>
                    <a:pt x="36211" y="1"/>
                  </a:cubicBezTo>
                  <a:close/>
                </a:path>
              </a:pathLst>
            </a:custGeom>
            <a:solidFill>
              <a:srgbClr val="95BEC9"/>
            </a:solidFill>
            <a:ln>
              <a:solidFill>
                <a:schemeClr val="bg1">
                  <a:lumMod val="95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1500" dirty="0">
                <a:latin typeface="+mj-lt"/>
              </a:endParaRPr>
            </a:p>
          </p:txBody>
        </p:sp>
        <p:sp>
          <p:nvSpPr>
            <p:cNvPr id="13" name="Google Shape;975;p29">
              <a:extLst>
                <a:ext uri="{FF2B5EF4-FFF2-40B4-BE49-F238E27FC236}">
                  <a16:creationId xmlns:a16="http://schemas.microsoft.com/office/drawing/2014/main" id="{A06AFC7B-3E19-5082-A5BC-1718A1DCDFD1}"/>
                </a:ext>
              </a:extLst>
            </p:cNvPr>
            <p:cNvSpPr/>
            <p:nvPr/>
          </p:nvSpPr>
          <p:spPr>
            <a:xfrm rot="18398141">
              <a:off x="3027551" y="2944652"/>
              <a:ext cx="273071" cy="665162"/>
            </a:xfrm>
            <a:custGeom>
              <a:avLst/>
              <a:gdLst/>
              <a:ahLst/>
              <a:cxnLst/>
              <a:rect l="l" t="t" r="r" b="b"/>
              <a:pathLst>
                <a:path w="14935" h="8581" extrusionOk="0">
                  <a:moveTo>
                    <a:pt x="444" y="0"/>
                  </a:moveTo>
                  <a:cubicBezTo>
                    <a:pt x="317" y="0"/>
                    <a:pt x="196" y="41"/>
                    <a:pt x="125" y="148"/>
                  </a:cubicBezTo>
                  <a:cubicBezTo>
                    <a:pt x="0" y="380"/>
                    <a:pt x="250" y="647"/>
                    <a:pt x="428" y="754"/>
                  </a:cubicBezTo>
                  <a:lnTo>
                    <a:pt x="5085" y="3377"/>
                  </a:lnTo>
                  <a:lnTo>
                    <a:pt x="12454" y="7534"/>
                  </a:lnTo>
                  <a:lnTo>
                    <a:pt x="14132" y="8480"/>
                  </a:lnTo>
                  <a:cubicBezTo>
                    <a:pt x="14232" y="8535"/>
                    <a:pt x="14370" y="8581"/>
                    <a:pt x="14501" y="8581"/>
                  </a:cubicBezTo>
                  <a:cubicBezTo>
                    <a:pt x="14624" y="8581"/>
                    <a:pt x="14740" y="8540"/>
                    <a:pt x="14810" y="8427"/>
                  </a:cubicBezTo>
                  <a:cubicBezTo>
                    <a:pt x="14934" y="8195"/>
                    <a:pt x="14685" y="7927"/>
                    <a:pt x="14506" y="7820"/>
                  </a:cubicBezTo>
                  <a:lnTo>
                    <a:pt x="9849" y="5197"/>
                  </a:lnTo>
                  <a:lnTo>
                    <a:pt x="2480" y="1058"/>
                  </a:lnTo>
                  <a:lnTo>
                    <a:pt x="803" y="94"/>
                  </a:lnTo>
                  <a:cubicBezTo>
                    <a:pt x="705" y="41"/>
                    <a:pt x="571" y="0"/>
                    <a:pt x="444" y="0"/>
                  </a:cubicBezTo>
                  <a:close/>
                </a:path>
              </a:pathLst>
            </a:custGeom>
            <a:solidFill>
              <a:srgbClr val="95BEC9"/>
            </a:solidFill>
            <a:ln>
              <a:solidFill>
                <a:schemeClr val="bg1">
                  <a:lumMod val="95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1500">
                <a:latin typeface="+mj-lt"/>
              </a:endParaRPr>
            </a:p>
          </p:txBody>
        </p:sp>
        <p:sp>
          <p:nvSpPr>
            <p:cNvPr id="14" name="Google Shape;976;p29">
              <a:extLst>
                <a:ext uri="{FF2B5EF4-FFF2-40B4-BE49-F238E27FC236}">
                  <a16:creationId xmlns:a16="http://schemas.microsoft.com/office/drawing/2014/main" id="{A26ED29E-9BA8-A330-9238-7A45C04904A6}"/>
                </a:ext>
              </a:extLst>
            </p:cNvPr>
            <p:cNvSpPr/>
            <p:nvPr/>
          </p:nvSpPr>
          <p:spPr>
            <a:xfrm>
              <a:off x="4587780" y="2257674"/>
              <a:ext cx="456604" cy="538686"/>
            </a:xfrm>
            <a:custGeom>
              <a:avLst/>
              <a:gdLst/>
              <a:ahLst/>
              <a:cxnLst/>
              <a:rect l="l" t="t" r="r" b="b"/>
              <a:pathLst>
                <a:path w="13323" h="15718" extrusionOk="0">
                  <a:moveTo>
                    <a:pt x="673" y="0"/>
                  </a:moveTo>
                  <a:cubicBezTo>
                    <a:pt x="319" y="0"/>
                    <a:pt x="0" y="290"/>
                    <a:pt x="315" y="677"/>
                  </a:cubicBezTo>
                  <a:lnTo>
                    <a:pt x="4330" y="5691"/>
                  </a:lnTo>
                  <a:lnTo>
                    <a:pt x="10735" y="13685"/>
                  </a:lnTo>
                  <a:lnTo>
                    <a:pt x="12198" y="15505"/>
                  </a:lnTo>
                  <a:cubicBezTo>
                    <a:pt x="12319" y="15653"/>
                    <a:pt x="12492" y="15718"/>
                    <a:pt x="12657" y="15718"/>
                  </a:cubicBezTo>
                  <a:cubicBezTo>
                    <a:pt x="13008" y="15718"/>
                    <a:pt x="13322" y="15429"/>
                    <a:pt x="13019" y="15041"/>
                  </a:cubicBezTo>
                  <a:lnTo>
                    <a:pt x="8987" y="10027"/>
                  </a:lnTo>
                  <a:lnTo>
                    <a:pt x="2599" y="2034"/>
                  </a:lnTo>
                  <a:lnTo>
                    <a:pt x="1136" y="214"/>
                  </a:lnTo>
                  <a:cubicBezTo>
                    <a:pt x="1016" y="65"/>
                    <a:pt x="841" y="0"/>
                    <a:pt x="673" y="0"/>
                  </a:cubicBezTo>
                  <a:close/>
                </a:path>
              </a:pathLst>
            </a:custGeom>
            <a:solidFill>
              <a:srgbClr val="95BEC9"/>
            </a:solidFill>
            <a:ln>
              <a:solidFill>
                <a:schemeClr val="bg1">
                  <a:lumMod val="95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1500">
                <a:latin typeface="+mj-lt"/>
              </a:endParaRPr>
            </a:p>
          </p:txBody>
        </p:sp>
        <p:sp>
          <p:nvSpPr>
            <p:cNvPr id="15" name="Google Shape;977;p29">
              <a:extLst>
                <a:ext uri="{FF2B5EF4-FFF2-40B4-BE49-F238E27FC236}">
                  <a16:creationId xmlns:a16="http://schemas.microsoft.com/office/drawing/2014/main" id="{0E3865D0-5F58-F902-42C9-A0A4A3EB7C29}"/>
                </a:ext>
              </a:extLst>
            </p:cNvPr>
            <p:cNvSpPr/>
            <p:nvPr/>
          </p:nvSpPr>
          <p:spPr>
            <a:xfrm>
              <a:off x="3093032" y="2507436"/>
              <a:ext cx="5304811" cy="3448338"/>
            </a:xfrm>
            <a:prstGeom prst="ellipse">
              <a:avLst/>
            </a:prstGeom>
            <a:solidFill>
              <a:schemeClr val="accent6">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500" dirty="0">
                <a:latin typeface="+mj-lt"/>
              </a:endParaRPr>
            </a:p>
          </p:txBody>
        </p:sp>
        <p:sp>
          <p:nvSpPr>
            <p:cNvPr id="16" name="Google Shape;978;p29">
              <a:extLst>
                <a:ext uri="{FF2B5EF4-FFF2-40B4-BE49-F238E27FC236}">
                  <a16:creationId xmlns:a16="http://schemas.microsoft.com/office/drawing/2014/main" id="{1EC55938-9828-8A96-7CF1-5F98614CC18A}"/>
                </a:ext>
              </a:extLst>
            </p:cNvPr>
            <p:cNvSpPr/>
            <p:nvPr/>
          </p:nvSpPr>
          <p:spPr>
            <a:xfrm>
              <a:off x="5637052" y="2533257"/>
              <a:ext cx="25121" cy="1784984"/>
            </a:xfrm>
            <a:custGeom>
              <a:avLst/>
              <a:gdLst/>
              <a:ahLst/>
              <a:cxnLst/>
              <a:rect l="l" t="t" r="r" b="b"/>
              <a:pathLst>
                <a:path w="733" h="52083" extrusionOk="0">
                  <a:moveTo>
                    <a:pt x="375" y="0"/>
                  </a:moveTo>
                  <a:cubicBezTo>
                    <a:pt x="357" y="0"/>
                    <a:pt x="340" y="18"/>
                    <a:pt x="340" y="36"/>
                  </a:cubicBezTo>
                  <a:cubicBezTo>
                    <a:pt x="126" y="4372"/>
                    <a:pt x="54" y="8690"/>
                    <a:pt x="18" y="13025"/>
                  </a:cubicBezTo>
                  <a:cubicBezTo>
                    <a:pt x="1" y="15202"/>
                    <a:pt x="36" y="17361"/>
                    <a:pt x="54" y="19538"/>
                  </a:cubicBezTo>
                  <a:cubicBezTo>
                    <a:pt x="72" y="21697"/>
                    <a:pt x="126" y="23874"/>
                    <a:pt x="197" y="26033"/>
                  </a:cubicBezTo>
                  <a:cubicBezTo>
                    <a:pt x="250" y="28209"/>
                    <a:pt x="286" y="30368"/>
                    <a:pt x="268" y="32545"/>
                  </a:cubicBezTo>
                  <a:cubicBezTo>
                    <a:pt x="250" y="33634"/>
                    <a:pt x="215" y="34704"/>
                    <a:pt x="179" y="35793"/>
                  </a:cubicBezTo>
                  <a:lnTo>
                    <a:pt x="90" y="39040"/>
                  </a:lnTo>
                  <a:cubicBezTo>
                    <a:pt x="54" y="41217"/>
                    <a:pt x="90" y="43376"/>
                    <a:pt x="108" y="45552"/>
                  </a:cubicBezTo>
                  <a:cubicBezTo>
                    <a:pt x="143" y="47729"/>
                    <a:pt x="215" y="49888"/>
                    <a:pt x="340" y="52065"/>
                  </a:cubicBezTo>
                  <a:cubicBezTo>
                    <a:pt x="340" y="52083"/>
                    <a:pt x="357" y="52083"/>
                    <a:pt x="375" y="52083"/>
                  </a:cubicBezTo>
                  <a:cubicBezTo>
                    <a:pt x="393" y="52083"/>
                    <a:pt x="411" y="52083"/>
                    <a:pt x="411" y="52065"/>
                  </a:cubicBezTo>
                  <a:cubicBezTo>
                    <a:pt x="536" y="49888"/>
                    <a:pt x="589" y="47729"/>
                    <a:pt x="625" y="45552"/>
                  </a:cubicBezTo>
                  <a:cubicBezTo>
                    <a:pt x="679" y="43376"/>
                    <a:pt x="696" y="41217"/>
                    <a:pt x="661" y="39040"/>
                  </a:cubicBezTo>
                  <a:lnTo>
                    <a:pt x="554" y="35793"/>
                  </a:lnTo>
                  <a:cubicBezTo>
                    <a:pt x="518" y="34722"/>
                    <a:pt x="500" y="33634"/>
                    <a:pt x="482" y="32545"/>
                  </a:cubicBezTo>
                  <a:cubicBezTo>
                    <a:pt x="465" y="30386"/>
                    <a:pt x="500" y="28209"/>
                    <a:pt x="554" y="26033"/>
                  </a:cubicBezTo>
                  <a:cubicBezTo>
                    <a:pt x="625" y="23874"/>
                    <a:pt x="661" y="21697"/>
                    <a:pt x="696" y="19538"/>
                  </a:cubicBezTo>
                  <a:cubicBezTo>
                    <a:pt x="714" y="17361"/>
                    <a:pt x="732" y="15202"/>
                    <a:pt x="732" y="13025"/>
                  </a:cubicBezTo>
                  <a:cubicBezTo>
                    <a:pt x="696" y="8690"/>
                    <a:pt x="625" y="4372"/>
                    <a:pt x="411" y="36"/>
                  </a:cubicBezTo>
                  <a:cubicBezTo>
                    <a:pt x="411" y="18"/>
                    <a:pt x="393" y="0"/>
                    <a:pt x="375" y="0"/>
                  </a:cubicBezTo>
                  <a:close/>
                </a:path>
              </a:pathLst>
            </a:custGeom>
            <a:solidFill>
              <a:srgbClr val="F9FB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500">
                <a:latin typeface="+mj-lt"/>
              </a:endParaRPr>
            </a:p>
          </p:txBody>
        </p:sp>
        <p:sp>
          <p:nvSpPr>
            <p:cNvPr id="17" name="Google Shape;979;p29">
              <a:extLst>
                <a:ext uri="{FF2B5EF4-FFF2-40B4-BE49-F238E27FC236}">
                  <a16:creationId xmlns:a16="http://schemas.microsoft.com/office/drawing/2014/main" id="{A68BB5C8-123E-6A28-D382-0F56B3147BC9}"/>
                </a:ext>
              </a:extLst>
            </p:cNvPr>
            <p:cNvSpPr/>
            <p:nvPr/>
          </p:nvSpPr>
          <p:spPr>
            <a:xfrm>
              <a:off x="5700042" y="2804884"/>
              <a:ext cx="1481712" cy="1444115"/>
            </a:xfrm>
            <a:custGeom>
              <a:avLst/>
              <a:gdLst/>
              <a:ahLst/>
              <a:cxnLst/>
              <a:rect l="l" t="t" r="r" b="b"/>
              <a:pathLst>
                <a:path w="43234" h="42137" extrusionOk="0">
                  <a:moveTo>
                    <a:pt x="43206" y="1"/>
                  </a:moveTo>
                  <a:cubicBezTo>
                    <a:pt x="43197" y="1"/>
                    <a:pt x="43189" y="5"/>
                    <a:pt x="43180" y="14"/>
                  </a:cubicBezTo>
                  <a:cubicBezTo>
                    <a:pt x="39433" y="3369"/>
                    <a:pt x="35775" y="6812"/>
                    <a:pt x="32171" y="10292"/>
                  </a:cubicBezTo>
                  <a:cubicBezTo>
                    <a:pt x="30369" y="12040"/>
                    <a:pt x="28584" y="13824"/>
                    <a:pt x="26800" y="15591"/>
                  </a:cubicBezTo>
                  <a:cubicBezTo>
                    <a:pt x="25016" y="17357"/>
                    <a:pt x="23249" y="19142"/>
                    <a:pt x="21483" y="20944"/>
                  </a:cubicBezTo>
                  <a:cubicBezTo>
                    <a:pt x="19717" y="22746"/>
                    <a:pt x="17950" y="24530"/>
                    <a:pt x="16130" y="26261"/>
                  </a:cubicBezTo>
                  <a:cubicBezTo>
                    <a:pt x="15238" y="27135"/>
                    <a:pt x="14310" y="27974"/>
                    <a:pt x="13382" y="28830"/>
                  </a:cubicBezTo>
                  <a:lnTo>
                    <a:pt x="10617" y="31399"/>
                  </a:lnTo>
                  <a:cubicBezTo>
                    <a:pt x="8815" y="33112"/>
                    <a:pt x="7013" y="34897"/>
                    <a:pt x="5246" y="36663"/>
                  </a:cubicBezTo>
                  <a:cubicBezTo>
                    <a:pt x="3462" y="38447"/>
                    <a:pt x="1713" y="40249"/>
                    <a:pt x="0" y="42087"/>
                  </a:cubicBezTo>
                  <a:cubicBezTo>
                    <a:pt x="0" y="42105"/>
                    <a:pt x="0" y="42123"/>
                    <a:pt x="0" y="42123"/>
                  </a:cubicBezTo>
                  <a:cubicBezTo>
                    <a:pt x="9" y="42132"/>
                    <a:pt x="18" y="42136"/>
                    <a:pt x="27" y="42136"/>
                  </a:cubicBezTo>
                  <a:cubicBezTo>
                    <a:pt x="36" y="42136"/>
                    <a:pt x="45" y="42132"/>
                    <a:pt x="54" y="42123"/>
                  </a:cubicBezTo>
                  <a:cubicBezTo>
                    <a:pt x="1945" y="40463"/>
                    <a:pt x="3783" y="38768"/>
                    <a:pt x="5603" y="37038"/>
                  </a:cubicBezTo>
                  <a:cubicBezTo>
                    <a:pt x="7441" y="35307"/>
                    <a:pt x="9243" y="33576"/>
                    <a:pt x="11027" y="31792"/>
                  </a:cubicBezTo>
                  <a:lnTo>
                    <a:pt x="13650" y="29098"/>
                  </a:lnTo>
                  <a:cubicBezTo>
                    <a:pt x="14524" y="28206"/>
                    <a:pt x="15399" y="27313"/>
                    <a:pt x="16291" y="26421"/>
                  </a:cubicBezTo>
                  <a:cubicBezTo>
                    <a:pt x="18075" y="24637"/>
                    <a:pt x="19895" y="22906"/>
                    <a:pt x="21751" y="21211"/>
                  </a:cubicBezTo>
                  <a:cubicBezTo>
                    <a:pt x="23588" y="19498"/>
                    <a:pt x="25426" y="17768"/>
                    <a:pt x="27228" y="16037"/>
                  </a:cubicBezTo>
                  <a:cubicBezTo>
                    <a:pt x="29048" y="14306"/>
                    <a:pt x="30886" y="12558"/>
                    <a:pt x="32670" y="10809"/>
                  </a:cubicBezTo>
                  <a:cubicBezTo>
                    <a:pt x="36239" y="7276"/>
                    <a:pt x="39790" y="3708"/>
                    <a:pt x="43233" y="50"/>
                  </a:cubicBezTo>
                  <a:cubicBezTo>
                    <a:pt x="43233" y="32"/>
                    <a:pt x="43233" y="14"/>
                    <a:pt x="43233" y="14"/>
                  </a:cubicBezTo>
                  <a:cubicBezTo>
                    <a:pt x="43224" y="5"/>
                    <a:pt x="43215" y="1"/>
                    <a:pt x="43206" y="1"/>
                  </a:cubicBezTo>
                  <a:close/>
                </a:path>
              </a:pathLst>
            </a:custGeom>
            <a:solidFill>
              <a:srgbClr val="F9FB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500">
                <a:latin typeface="+mj-lt"/>
              </a:endParaRPr>
            </a:p>
          </p:txBody>
        </p:sp>
        <p:sp>
          <p:nvSpPr>
            <p:cNvPr id="18" name="Google Shape;980;p29">
              <a:extLst>
                <a:ext uri="{FF2B5EF4-FFF2-40B4-BE49-F238E27FC236}">
                  <a16:creationId xmlns:a16="http://schemas.microsoft.com/office/drawing/2014/main" id="{AFA5321F-BC49-D4E9-1ED9-737ECA9E4A43}"/>
                </a:ext>
              </a:extLst>
            </p:cNvPr>
            <p:cNvSpPr/>
            <p:nvPr/>
          </p:nvSpPr>
          <p:spPr>
            <a:xfrm>
              <a:off x="5625433" y="4315134"/>
              <a:ext cx="2688801" cy="76432"/>
            </a:xfrm>
            <a:custGeom>
              <a:avLst/>
              <a:gdLst/>
              <a:ahLst/>
              <a:cxnLst/>
              <a:rect l="l" t="t" r="r" b="b"/>
              <a:pathLst>
                <a:path w="66643" h="1929" extrusionOk="0">
                  <a:moveTo>
                    <a:pt x="3798" y="1"/>
                  </a:moveTo>
                  <a:cubicBezTo>
                    <a:pt x="2546" y="1"/>
                    <a:pt x="1293" y="10"/>
                    <a:pt x="36" y="34"/>
                  </a:cubicBezTo>
                  <a:cubicBezTo>
                    <a:pt x="18" y="34"/>
                    <a:pt x="1" y="52"/>
                    <a:pt x="1" y="70"/>
                  </a:cubicBezTo>
                  <a:cubicBezTo>
                    <a:pt x="1" y="88"/>
                    <a:pt x="18" y="106"/>
                    <a:pt x="36" y="106"/>
                  </a:cubicBezTo>
                  <a:cubicBezTo>
                    <a:pt x="2802" y="284"/>
                    <a:pt x="5585" y="427"/>
                    <a:pt x="8351" y="552"/>
                  </a:cubicBezTo>
                  <a:cubicBezTo>
                    <a:pt x="11117" y="659"/>
                    <a:pt x="13900" y="748"/>
                    <a:pt x="16666" y="784"/>
                  </a:cubicBezTo>
                  <a:lnTo>
                    <a:pt x="20841" y="819"/>
                  </a:lnTo>
                  <a:cubicBezTo>
                    <a:pt x="22215" y="819"/>
                    <a:pt x="23606" y="819"/>
                    <a:pt x="24998" y="855"/>
                  </a:cubicBezTo>
                  <a:cubicBezTo>
                    <a:pt x="27764" y="891"/>
                    <a:pt x="30547" y="1016"/>
                    <a:pt x="33313" y="1141"/>
                  </a:cubicBezTo>
                  <a:cubicBezTo>
                    <a:pt x="36096" y="1283"/>
                    <a:pt x="38862" y="1408"/>
                    <a:pt x="41645" y="1497"/>
                  </a:cubicBezTo>
                  <a:cubicBezTo>
                    <a:pt x="44411" y="1605"/>
                    <a:pt x="47177" y="1712"/>
                    <a:pt x="49960" y="1783"/>
                  </a:cubicBezTo>
                  <a:cubicBezTo>
                    <a:pt x="54059" y="1875"/>
                    <a:pt x="58157" y="1928"/>
                    <a:pt x="62256" y="1928"/>
                  </a:cubicBezTo>
                  <a:cubicBezTo>
                    <a:pt x="63706" y="1928"/>
                    <a:pt x="65157" y="1922"/>
                    <a:pt x="66607" y="1908"/>
                  </a:cubicBezTo>
                  <a:cubicBezTo>
                    <a:pt x="66625" y="1908"/>
                    <a:pt x="66643" y="1890"/>
                    <a:pt x="66643" y="1872"/>
                  </a:cubicBezTo>
                  <a:cubicBezTo>
                    <a:pt x="66643" y="1854"/>
                    <a:pt x="66625" y="1836"/>
                    <a:pt x="66607" y="1836"/>
                  </a:cubicBezTo>
                  <a:cubicBezTo>
                    <a:pt x="61076" y="1480"/>
                    <a:pt x="55527" y="1248"/>
                    <a:pt x="49978" y="1069"/>
                  </a:cubicBezTo>
                  <a:cubicBezTo>
                    <a:pt x="47194" y="980"/>
                    <a:pt x="44429" y="926"/>
                    <a:pt x="41645" y="873"/>
                  </a:cubicBezTo>
                  <a:cubicBezTo>
                    <a:pt x="38880" y="819"/>
                    <a:pt x="36096" y="802"/>
                    <a:pt x="33331" y="784"/>
                  </a:cubicBezTo>
                  <a:cubicBezTo>
                    <a:pt x="30547" y="766"/>
                    <a:pt x="27782" y="730"/>
                    <a:pt x="24998" y="623"/>
                  </a:cubicBezTo>
                  <a:cubicBezTo>
                    <a:pt x="23624" y="587"/>
                    <a:pt x="22233" y="516"/>
                    <a:pt x="20841" y="445"/>
                  </a:cubicBezTo>
                  <a:lnTo>
                    <a:pt x="16683" y="231"/>
                  </a:lnTo>
                  <a:cubicBezTo>
                    <a:pt x="13918" y="124"/>
                    <a:pt x="11134" y="70"/>
                    <a:pt x="8369" y="34"/>
                  </a:cubicBezTo>
                  <a:cubicBezTo>
                    <a:pt x="6842" y="15"/>
                    <a:pt x="5320" y="1"/>
                    <a:pt x="3798" y="1"/>
                  </a:cubicBezTo>
                  <a:close/>
                </a:path>
              </a:pathLst>
            </a:custGeom>
            <a:solidFill>
              <a:srgbClr val="F9FB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500">
                <a:latin typeface="+mj-lt"/>
              </a:endParaRPr>
            </a:p>
          </p:txBody>
        </p:sp>
        <p:sp>
          <p:nvSpPr>
            <p:cNvPr id="19" name="Google Shape;981;p29">
              <a:extLst>
                <a:ext uri="{FF2B5EF4-FFF2-40B4-BE49-F238E27FC236}">
                  <a16:creationId xmlns:a16="http://schemas.microsoft.com/office/drawing/2014/main" id="{6CCED25C-0B30-6DFE-35DC-67BF629F00CF}"/>
                </a:ext>
              </a:extLst>
            </p:cNvPr>
            <p:cNvSpPr/>
            <p:nvPr/>
          </p:nvSpPr>
          <p:spPr>
            <a:xfrm>
              <a:off x="5625434" y="4315683"/>
              <a:ext cx="1448673" cy="1563040"/>
            </a:xfrm>
            <a:custGeom>
              <a:avLst/>
              <a:gdLst/>
              <a:ahLst/>
              <a:cxnLst/>
              <a:rect l="l" t="t" r="r" b="b"/>
              <a:pathLst>
                <a:path w="42270" h="45607" extrusionOk="0">
                  <a:moveTo>
                    <a:pt x="18" y="1"/>
                  </a:moveTo>
                  <a:cubicBezTo>
                    <a:pt x="1" y="18"/>
                    <a:pt x="1" y="36"/>
                    <a:pt x="18" y="54"/>
                  </a:cubicBezTo>
                  <a:cubicBezTo>
                    <a:pt x="1678" y="2035"/>
                    <a:pt x="3391" y="3979"/>
                    <a:pt x="5121" y="5906"/>
                  </a:cubicBezTo>
                  <a:cubicBezTo>
                    <a:pt x="6852" y="7816"/>
                    <a:pt x="8601" y="9725"/>
                    <a:pt x="10385" y="11598"/>
                  </a:cubicBezTo>
                  <a:lnTo>
                    <a:pt x="13079" y="14382"/>
                  </a:lnTo>
                  <a:cubicBezTo>
                    <a:pt x="13989" y="15309"/>
                    <a:pt x="14881" y="16237"/>
                    <a:pt x="15773" y="17183"/>
                  </a:cubicBezTo>
                  <a:cubicBezTo>
                    <a:pt x="17558" y="19056"/>
                    <a:pt x="19289" y="20983"/>
                    <a:pt x="21001" y="22928"/>
                  </a:cubicBezTo>
                  <a:cubicBezTo>
                    <a:pt x="22714" y="24873"/>
                    <a:pt x="24427" y="26800"/>
                    <a:pt x="26176" y="28709"/>
                  </a:cubicBezTo>
                  <a:cubicBezTo>
                    <a:pt x="27924" y="30618"/>
                    <a:pt x="29655" y="32545"/>
                    <a:pt x="31422" y="34437"/>
                  </a:cubicBezTo>
                  <a:cubicBezTo>
                    <a:pt x="34954" y="38202"/>
                    <a:pt x="38541" y="41949"/>
                    <a:pt x="42198" y="45606"/>
                  </a:cubicBezTo>
                  <a:lnTo>
                    <a:pt x="42252" y="45606"/>
                  </a:lnTo>
                  <a:cubicBezTo>
                    <a:pt x="42270" y="45588"/>
                    <a:pt x="42270" y="45571"/>
                    <a:pt x="42252" y="45553"/>
                  </a:cubicBezTo>
                  <a:cubicBezTo>
                    <a:pt x="38898" y="41627"/>
                    <a:pt x="35436" y="37773"/>
                    <a:pt x="31939" y="33955"/>
                  </a:cubicBezTo>
                  <a:cubicBezTo>
                    <a:pt x="30190" y="32046"/>
                    <a:pt x="28406" y="30172"/>
                    <a:pt x="26640" y="28299"/>
                  </a:cubicBezTo>
                  <a:cubicBezTo>
                    <a:pt x="24855" y="26408"/>
                    <a:pt x="23071" y="24534"/>
                    <a:pt x="21269" y="22678"/>
                  </a:cubicBezTo>
                  <a:cubicBezTo>
                    <a:pt x="19467" y="20841"/>
                    <a:pt x="17683" y="18967"/>
                    <a:pt x="15934" y="17040"/>
                  </a:cubicBezTo>
                  <a:cubicBezTo>
                    <a:pt x="15060" y="16095"/>
                    <a:pt x="14203" y="15113"/>
                    <a:pt x="13347" y="14150"/>
                  </a:cubicBezTo>
                  <a:lnTo>
                    <a:pt x="10778" y="11241"/>
                  </a:lnTo>
                  <a:cubicBezTo>
                    <a:pt x="9065" y="9314"/>
                    <a:pt x="7280" y="7441"/>
                    <a:pt x="5496" y="5567"/>
                  </a:cubicBezTo>
                  <a:cubicBezTo>
                    <a:pt x="3712" y="3694"/>
                    <a:pt x="1910" y="1838"/>
                    <a:pt x="54" y="18"/>
                  </a:cubicBezTo>
                  <a:cubicBezTo>
                    <a:pt x="54" y="1"/>
                    <a:pt x="36" y="1"/>
                    <a:pt x="18" y="1"/>
                  </a:cubicBezTo>
                  <a:close/>
                </a:path>
              </a:pathLst>
            </a:custGeom>
            <a:solidFill>
              <a:srgbClr val="F9FB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500">
                <a:latin typeface="+mj-lt"/>
              </a:endParaRPr>
            </a:p>
          </p:txBody>
        </p:sp>
        <p:sp>
          <p:nvSpPr>
            <p:cNvPr id="20" name="Google Shape;982;p29">
              <a:extLst>
                <a:ext uri="{FF2B5EF4-FFF2-40B4-BE49-F238E27FC236}">
                  <a16:creationId xmlns:a16="http://schemas.microsoft.com/office/drawing/2014/main" id="{A1D01369-5C8F-15D1-8B54-354E2FB6EDD3}"/>
                </a:ext>
              </a:extLst>
            </p:cNvPr>
            <p:cNvSpPr/>
            <p:nvPr/>
          </p:nvSpPr>
          <p:spPr>
            <a:xfrm>
              <a:off x="5542259" y="4316300"/>
              <a:ext cx="86262" cy="1640700"/>
            </a:xfrm>
            <a:custGeom>
              <a:avLst/>
              <a:gdLst/>
              <a:ahLst/>
              <a:cxnLst/>
              <a:rect l="l" t="t" r="r" b="b"/>
              <a:pathLst>
                <a:path w="2517" h="47873" extrusionOk="0">
                  <a:moveTo>
                    <a:pt x="2481" y="0"/>
                  </a:moveTo>
                  <a:cubicBezTo>
                    <a:pt x="2463" y="0"/>
                    <a:pt x="2463" y="0"/>
                    <a:pt x="2445" y="18"/>
                  </a:cubicBezTo>
                  <a:cubicBezTo>
                    <a:pt x="2231" y="2017"/>
                    <a:pt x="2071" y="3997"/>
                    <a:pt x="1928" y="5995"/>
                  </a:cubicBezTo>
                  <a:cubicBezTo>
                    <a:pt x="1785" y="7976"/>
                    <a:pt x="1660" y="9974"/>
                    <a:pt x="1589" y="11973"/>
                  </a:cubicBezTo>
                  <a:lnTo>
                    <a:pt x="1535" y="14952"/>
                  </a:lnTo>
                  <a:cubicBezTo>
                    <a:pt x="1518" y="15952"/>
                    <a:pt x="1500" y="16951"/>
                    <a:pt x="1464" y="17950"/>
                  </a:cubicBezTo>
                  <a:cubicBezTo>
                    <a:pt x="1393" y="19948"/>
                    <a:pt x="1250" y="21929"/>
                    <a:pt x="1089" y="23927"/>
                  </a:cubicBezTo>
                  <a:cubicBezTo>
                    <a:pt x="911" y="25908"/>
                    <a:pt x="768" y="27906"/>
                    <a:pt x="643" y="29887"/>
                  </a:cubicBezTo>
                  <a:cubicBezTo>
                    <a:pt x="518" y="31885"/>
                    <a:pt x="376" y="33884"/>
                    <a:pt x="286" y="35864"/>
                  </a:cubicBezTo>
                  <a:cubicBezTo>
                    <a:pt x="108" y="39861"/>
                    <a:pt x="1" y="43840"/>
                    <a:pt x="1" y="47836"/>
                  </a:cubicBezTo>
                  <a:cubicBezTo>
                    <a:pt x="1" y="47854"/>
                    <a:pt x="19" y="47872"/>
                    <a:pt x="37" y="47872"/>
                  </a:cubicBezTo>
                  <a:cubicBezTo>
                    <a:pt x="55" y="47872"/>
                    <a:pt x="72" y="47854"/>
                    <a:pt x="72" y="47836"/>
                  </a:cubicBezTo>
                  <a:cubicBezTo>
                    <a:pt x="483" y="43875"/>
                    <a:pt x="786" y="39879"/>
                    <a:pt x="1000" y="35900"/>
                  </a:cubicBezTo>
                  <a:cubicBezTo>
                    <a:pt x="1107" y="33919"/>
                    <a:pt x="1179" y="31921"/>
                    <a:pt x="1268" y="29922"/>
                  </a:cubicBezTo>
                  <a:cubicBezTo>
                    <a:pt x="1339" y="27924"/>
                    <a:pt x="1411" y="25944"/>
                    <a:pt x="1428" y="23945"/>
                  </a:cubicBezTo>
                  <a:cubicBezTo>
                    <a:pt x="1464" y="21947"/>
                    <a:pt x="1535" y="19948"/>
                    <a:pt x="1660" y="17968"/>
                  </a:cubicBezTo>
                  <a:cubicBezTo>
                    <a:pt x="1714" y="16969"/>
                    <a:pt x="1803" y="15970"/>
                    <a:pt x="1874" y="14970"/>
                  </a:cubicBezTo>
                  <a:lnTo>
                    <a:pt x="2124" y="11991"/>
                  </a:lnTo>
                  <a:cubicBezTo>
                    <a:pt x="2267" y="10010"/>
                    <a:pt x="2356" y="8012"/>
                    <a:pt x="2410" y="6013"/>
                  </a:cubicBezTo>
                  <a:cubicBezTo>
                    <a:pt x="2481" y="4015"/>
                    <a:pt x="2517" y="2034"/>
                    <a:pt x="2499" y="36"/>
                  </a:cubicBezTo>
                  <a:cubicBezTo>
                    <a:pt x="2499" y="18"/>
                    <a:pt x="2499" y="0"/>
                    <a:pt x="2481" y="0"/>
                  </a:cubicBezTo>
                  <a:close/>
                </a:path>
              </a:pathLst>
            </a:custGeom>
            <a:solidFill>
              <a:srgbClr val="F9FB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500">
                <a:latin typeface="+mj-lt"/>
              </a:endParaRPr>
            </a:p>
          </p:txBody>
        </p:sp>
        <p:sp>
          <p:nvSpPr>
            <p:cNvPr id="21" name="Google Shape;983;p29">
              <a:extLst>
                <a:ext uri="{FF2B5EF4-FFF2-40B4-BE49-F238E27FC236}">
                  <a16:creationId xmlns:a16="http://schemas.microsoft.com/office/drawing/2014/main" id="{61B5BC3D-E20C-C98C-AEBF-14CC5F166289}"/>
                </a:ext>
              </a:extLst>
            </p:cNvPr>
            <p:cNvSpPr/>
            <p:nvPr/>
          </p:nvSpPr>
          <p:spPr>
            <a:xfrm>
              <a:off x="4050246" y="4375620"/>
              <a:ext cx="1498848" cy="1318406"/>
            </a:xfrm>
            <a:custGeom>
              <a:avLst/>
              <a:gdLst/>
              <a:ahLst/>
              <a:cxnLst/>
              <a:rect l="l" t="t" r="r" b="b"/>
              <a:pathLst>
                <a:path w="43734" h="38469" extrusionOk="0">
                  <a:moveTo>
                    <a:pt x="43680" y="0"/>
                  </a:moveTo>
                  <a:cubicBezTo>
                    <a:pt x="41788" y="1517"/>
                    <a:pt x="39915" y="3069"/>
                    <a:pt x="38077" y="4639"/>
                  </a:cubicBezTo>
                  <a:cubicBezTo>
                    <a:pt x="36239" y="6209"/>
                    <a:pt x="34402" y="7797"/>
                    <a:pt x="32617" y="9421"/>
                  </a:cubicBezTo>
                  <a:lnTo>
                    <a:pt x="29941" y="11901"/>
                  </a:lnTo>
                  <a:cubicBezTo>
                    <a:pt x="29049" y="12722"/>
                    <a:pt x="28157" y="13543"/>
                    <a:pt x="27265" y="14346"/>
                  </a:cubicBezTo>
                  <a:cubicBezTo>
                    <a:pt x="25462" y="15969"/>
                    <a:pt x="23607" y="17539"/>
                    <a:pt x="21751" y="19092"/>
                  </a:cubicBezTo>
                  <a:cubicBezTo>
                    <a:pt x="19895" y="20644"/>
                    <a:pt x="18040" y="22214"/>
                    <a:pt x="16202" y="23802"/>
                  </a:cubicBezTo>
                  <a:cubicBezTo>
                    <a:pt x="14364" y="25390"/>
                    <a:pt x="12526" y="26960"/>
                    <a:pt x="10724" y="28566"/>
                  </a:cubicBezTo>
                  <a:cubicBezTo>
                    <a:pt x="7102" y="31796"/>
                    <a:pt x="3516" y="35061"/>
                    <a:pt x="19" y="38415"/>
                  </a:cubicBezTo>
                  <a:cubicBezTo>
                    <a:pt x="1" y="38433"/>
                    <a:pt x="1" y="38451"/>
                    <a:pt x="19" y="38469"/>
                  </a:cubicBezTo>
                  <a:lnTo>
                    <a:pt x="72" y="38469"/>
                  </a:lnTo>
                  <a:cubicBezTo>
                    <a:pt x="3837" y="35418"/>
                    <a:pt x="7531" y="32277"/>
                    <a:pt x="11188" y="29101"/>
                  </a:cubicBezTo>
                  <a:cubicBezTo>
                    <a:pt x="13008" y="27496"/>
                    <a:pt x="14810" y="25890"/>
                    <a:pt x="16612" y="24266"/>
                  </a:cubicBezTo>
                  <a:cubicBezTo>
                    <a:pt x="18415" y="22642"/>
                    <a:pt x="20217" y="21001"/>
                    <a:pt x="21983" y="19359"/>
                  </a:cubicBezTo>
                  <a:cubicBezTo>
                    <a:pt x="23767" y="17718"/>
                    <a:pt x="25569" y="16076"/>
                    <a:pt x="27407" y="14488"/>
                  </a:cubicBezTo>
                  <a:cubicBezTo>
                    <a:pt x="28317" y="13703"/>
                    <a:pt x="29245" y="12918"/>
                    <a:pt x="30173" y="12151"/>
                  </a:cubicBezTo>
                  <a:lnTo>
                    <a:pt x="32974" y="9814"/>
                  </a:lnTo>
                  <a:cubicBezTo>
                    <a:pt x="34812" y="8243"/>
                    <a:pt x="36632" y="6638"/>
                    <a:pt x="38416" y="4996"/>
                  </a:cubicBezTo>
                  <a:cubicBezTo>
                    <a:pt x="40218" y="3372"/>
                    <a:pt x="41985" y="1713"/>
                    <a:pt x="43715" y="36"/>
                  </a:cubicBezTo>
                  <a:cubicBezTo>
                    <a:pt x="43733" y="18"/>
                    <a:pt x="43733" y="18"/>
                    <a:pt x="43733" y="0"/>
                  </a:cubicBezTo>
                  <a:close/>
                </a:path>
              </a:pathLst>
            </a:custGeom>
            <a:solidFill>
              <a:srgbClr val="F9FB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500">
                <a:latin typeface="+mj-lt"/>
              </a:endParaRPr>
            </a:p>
          </p:txBody>
        </p:sp>
        <p:sp>
          <p:nvSpPr>
            <p:cNvPr id="22" name="Google Shape;984;p29">
              <a:extLst>
                <a:ext uri="{FF2B5EF4-FFF2-40B4-BE49-F238E27FC236}">
                  <a16:creationId xmlns:a16="http://schemas.microsoft.com/office/drawing/2014/main" id="{4093E18E-4D99-A572-AF3F-B467C396925E}"/>
                </a:ext>
              </a:extLst>
            </p:cNvPr>
            <p:cNvSpPr/>
            <p:nvPr/>
          </p:nvSpPr>
          <p:spPr>
            <a:xfrm>
              <a:off x="3402084" y="4168664"/>
              <a:ext cx="2225892" cy="149495"/>
            </a:xfrm>
            <a:custGeom>
              <a:avLst/>
              <a:gdLst/>
              <a:ahLst/>
              <a:cxnLst/>
              <a:rect l="l" t="t" r="r" b="b"/>
              <a:pathLst>
                <a:path w="64948" h="4362" extrusionOk="0">
                  <a:moveTo>
                    <a:pt x="21" y="1"/>
                  </a:moveTo>
                  <a:cubicBezTo>
                    <a:pt x="10" y="1"/>
                    <a:pt x="1" y="14"/>
                    <a:pt x="1" y="26"/>
                  </a:cubicBezTo>
                  <a:cubicBezTo>
                    <a:pt x="1" y="44"/>
                    <a:pt x="1" y="62"/>
                    <a:pt x="19" y="62"/>
                  </a:cubicBezTo>
                  <a:cubicBezTo>
                    <a:pt x="5425" y="633"/>
                    <a:pt x="10813" y="1079"/>
                    <a:pt x="16220" y="1471"/>
                  </a:cubicBezTo>
                  <a:cubicBezTo>
                    <a:pt x="18932" y="1650"/>
                    <a:pt x="21644" y="1793"/>
                    <a:pt x="24338" y="1953"/>
                  </a:cubicBezTo>
                  <a:cubicBezTo>
                    <a:pt x="27050" y="2114"/>
                    <a:pt x="29744" y="2239"/>
                    <a:pt x="32457" y="2364"/>
                  </a:cubicBezTo>
                  <a:cubicBezTo>
                    <a:pt x="35169" y="2488"/>
                    <a:pt x="37863" y="2631"/>
                    <a:pt x="40575" y="2827"/>
                  </a:cubicBezTo>
                  <a:cubicBezTo>
                    <a:pt x="41931" y="2934"/>
                    <a:pt x="43269" y="3059"/>
                    <a:pt x="44625" y="3184"/>
                  </a:cubicBezTo>
                  <a:lnTo>
                    <a:pt x="48675" y="3541"/>
                  </a:lnTo>
                  <a:cubicBezTo>
                    <a:pt x="51370" y="3755"/>
                    <a:pt x="54082" y="3916"/>
                    <a:pt x="56776" y="4059"/>
                  </a:cubicBezTo>
                  <a:cubicBezTo>
                    <a:pt x="59488" y="4201"/>
                    <a:pt x="62200" y="4308"/>
                    <a:pt x="64912" y="4362"/>
                  </a:cubicBezTo>
                  <a:cubicBezTo>
                    <a:pt x="64930" y="4362"/>
                    <a:pt x="64930" y="4362"/>
                    <a:pt x="64948" y="4344"/>
                  </a:cubicBezTo>
                  <a:cubicBezTo>
                    <a:pt x="64948" y="4326"/>
                    <a:pt x="64930" y="4308"/>
                    <a:pt x="64912" y="4308"/>
                  </a:cubicBezTo>
                  <a:cubicBezTo>
                    <a:pt x="62218" y="4005"/>
                    <a:pt x="59524" y="3755"/>
                    <a:pt x="56812" y="3541"/>
                  </a:cubicBezTo>
                  <a:cubicBezTo>
                    <a:pt x="54117" y="3327"/>
                    <a:pt x="51405" y="3131"/>
                    <a:pt x="48711" y="2988"/>
                  </a:cubicBezTo>
                  <a:lnTo>
                    <a:pt x="44643" y="2810"/>
                  </a:lnTo>
                  <a:cubicBezTo>
                    <a:pt x="43287" y="2756"/>
                    <a:pt x="41931" y="2703"/>
                    <a:pt x="40593" y="2613"/>
                  </a:cubicBezTo>
                  <a:cubicBezTo>
                    <a:pt x="37881" y="2471"/>
                    <a:pt x="35186" y="2256"/>
                    <a:pt x="32474" y="2007"/>
                  </a:cubicBezTo>
                  <a:cubicBezTo>
                    <a:pt x="29780" y="1757"/>
                    <a:pt x="27086" y="1543"/>
                    <a:pt x="24374" y="1329"/>
                  </a:cubicBezTo>
                  <a:cubicBezTo>
                    <a:pt x="21680" y="1132"/>
                    <a:pt x="18985" y="918"/>
                    <a:pt x="16273" y="758"/>
                  </a:cubicBezTo>
                  <a:cubicBezTo>
                    <a:pt x="10867" y="437"/>
                    <a:pt x="5461" y="151"/>
                    <a:pt x="36" y="8"/>
                  </a:cubicBezTo>
                  <a:cubicBezTo>
                    <a:pt x="31" y="3"/>
                    <a:pt x="26" y="1"/>
                    <a:pt x="21" y="1"/>
                  </a:cubicBezTo>
                  <a:close/>
                </a:path>
              </a:pathLst>
            </a:custGeom>
            <a:solidFill>
              <a:srgbClr val="F9FB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500">
                <a:latin typeface="+mj-lt"/>
              </a:endParaRPr>
            </a:p>
          </p:txBody>
        </p:sp>
        <p:sp>
          <p:nvSpPr>
            <p:cNvPr id="23" name="Google Shape;985;p29">
              <a:extLst>
                <a:ext uri="{FF2B5EF4-FFF2-40B4-BE49-F238E27FC236}">
                  <a16:creationId xmlns:a16="http://schemas.microsoft.com/office/drawing/2014/main" id="{E3195D8C-ED30-5E1E-C3A0-B7B3CF6CCB76}"/>
                </a:ext>
              </a:extLst>
            </p:cNvPr>
            <p:cNvSpPr/>
            <p:nvPr/>
          </p:nvSpPr>
          <p:spPr>
            <a:xfrm>
              <a:off x="4390865" y="3050703"/>
              <a:ext cx="1245647" cy="1296130"/>
            </a:xfrm>
            <a:custGeom>
              <a:avLst/>
              <a:gdLst/>
              <a:ahLst/>
              <a:cxnLst/>
              <a:rect l="l" t="t" r="r" b="b"/>
              <a:pathLst>
                <a:path w="36346" h="37819" extrusionOk="0">
                  <a:moveTo>
                    <a:pt x="45" y="1"/>
                  </a:moveTo>
                  <a:cubicBezTo>
                    <a:pt x="36" y="1"/>
                    <a:pt x="27" y="5"/>
                    <a:pt x="18" y="14"/>
                  </a:cubicBezTo>
                  <a:cubicBezTo>
                    <a:pt x="0" y="14"/>
                    <a:pt x="0" y="32"/>
                    <a:pt x="18" y="50"/>
                  </a:cubicBezTo>
                  <a:cubicBezTo>
                    <a:pt x="2891" y="3351"/>
                    <a:pt x="5853" y="6544"/>
                    <a:pt x="8850" y="9720"/>
                  </a:cubicBezTo>
                  <a:cubicBezTo>
                    <a:pt x="10349" y="11291"/>
                    <a:pt x="11883" y="12843"/>
                    <a:pt x="13418" y="14395"/>
                  </a:cubicBezTo>
                  <a:cubicBezTo>
                    <a:pt x="14935" y="15965"/>
                    <a:pt x="16487" y="17500"/>
                    <a:pt x="18039" y="19034"/>
                  </a:cubicBezTo>
                  <a:cubicBezTo>
                    <a:pt x="19609" y="20569"/>
                    <a:pt x="21144" y="22103"/>
                    <a:pt x="22643" y="23691"/>
                  </a:cubicBezTo>
                  <a:cubicBezTo>
                    <a:pt x="23392" y="24494"/>
                    <a:pt x="24124" y="25297"/>
                    <a:pt x="24855" y="26118"/>
                  </a:cubicBezTo>
                  <a:lnTo>
                    <a:pt x="27050" y="28544"/>
                  </a:lnTo>
                  <a:cubicBezTo>
                    <a:pt x="28531" y="30132"/>
                    <a:pt x="30065" y="31702"/>
                    <a:pt x="31600" y="33237"/>
                  </a:cubicBezTo>
                  <a:cubicBezTo>
                    <a:pt x="33134" y="34789"/>
                    <a:pt x="34686" y="36324"/>
                    <a:pt x="36274" y="37805"/>
                  </a:cubicBezTo>
                  <a:cubicBezTo>
                    <a:pt x="36283" y="37814"/>
                    <a:pt x="36297" y="37818"/>
                    <a:pt x="36308" y="37818"/>
                  </a:cubicBezTo>
                  <a:cubicBezTo>
                    <a:pt x="36319" y="37818"/>
                    <a:pt x="36328" y="37814"/>
                    <a:pt x="36328" y="37805"/>
                  </a:cubicBezTo>
                  <a:cubicBezTo>
                    <a:pt x="36346" y="37787"/>
                    <a:pt x="36346" y="37769"/>
                    <a:pt x="36328" y="37751"/>
                  </a:cubicBezTo>
                  <a:cubicBezTo>
                    <a:pt x="34918" y="36092"/>
                    <a:pt x="33437" y="34468"/>
                    <a:pt x="31956" y="32880"/>
                  </a:cubicBezTo>
                  <a:cubicBezTo>
                    <a:pt x="30476" y="31274"/>
                    <a:pt x="28977" y="29686"/>
                    <a:pt x="27442" y="28152"/>
                  </a:cubicBezTo>
                  <a:lnTo>
                    <a:pt x="25105" y="25850"/>
                  </a:lnTo>
                  <a:cubicBezTo>
                    <a:pt x="24320" y="25101"/>
                    <a:pt x="23535" y="24333"/>
                    <a:pt x="22785" y="23548"/>
                  </a:cubicBezTo>
                  <a:cubicBezTo>
                    <a:pt x="21251" y="21996"/>
                    <a:pt x="19752" y="20390"/>
                    <a:pt x="18307" y="18784"/>
                  </a:cubicBezTo>
                  <a:cubicBezTo>
                    <a:pt x="16844" y="17161"/>
                    <a:pt x="15363" y="15555"/>
                    <a:pt x="13864" y="13967"/>
                  </a:cubicBezTo>
                  <a:cubicBezTo>
                    <a:pt x="12365" y="12379"/>
                    <a:pt x="10884" y="10791"/>
                    <a:pt x="9368" y="9221"/>
                  </a:cubicBezTo>
                  <a:cubicBezTo>
                    <a:pt x="6317" y="6098"/>
                    <a:pt x="3230" y="3012"/>
                    <a:pt x="72" y="14"/>
                  </a:cubicBezTo>
                  <a:cubicBezTo>
                    <a:pt x="63" y="5"/>
                    <a:pt x="54" y="1"/>
                    <a:pt x="45" y="1"/>
                  </a:cubicBezTo>
                  <a:close/>
                </a:path>
              </a:pathLst>
            </a:custGeom>
            <a:solidFill>
              <a:srgbClr val="F9FB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500">
                <a:latin typeface="+mj-lt"/>
              </a:endParaRPr>
            </a:p>
          </p:txBody>
        </p:sp>
        <p:sp>
          <p:nvSpPr>
            <p:cNvPr id="29" name="Google Shape;1011;p29">
              <a:extLst>
                <a:ext uri="{FF2B5EF4-FFF2-40B4-BE49-F238E27FC236}">
                  <a16:creationId xmlns:a16="http://schemas.microsoft.com/office/drawing/2014/main" id="{8AB44A5E-A028-AD70-9AA0-3BE9609344D3}"/>
                </a:ext>
              </a:extLst>
            </p:cNvPr>
            <p:cNvSpPr/>
            <p:nvPr/>
          </p:nvSpPr>
          <p:spPr>
            <a:xfrm>
              <a:off x="4129138" y="3288263"/>
              <a:ext cx="3152330" cy="2008986"/>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500" dirty="0">
                <a:latin typeface="+mj-lt"/>
              </a:endParaRPr>
            </a:p>
          </p:txBody>
        </p:sp>
        <p:sp>
          <p:nvSpPr>
            <p:cNvPr id="30" name="Google Shape;1012;p29">
              <a:extLst>
                <a:ext uri="{FF2B5EF4-FFF2-40B4-BE49-F238E27FC236}">
                  <a16:creationId xmlns:a16="http://schemas.microsoft.com/office/drawing/2014/main" id="{BCD9090E-6E86-5AB5-EAA7-8394EE815550}"/>
                </a:ext>
              </a:extLst>
            </p:cNvPr>
            <p:cNvSpPr/>
            <p:nvPr/>
          </p:nvSpPr>
          <p:spPr>
            <a:xfrm>
              <a:off x="4369645" y="3432857"/>
              <a:ext cx="2688802" cy="1713117"/>
            </a:xfrm>
            <a:prstGeom prst="ellipse">
              <a:avLst/>
            </a:prstGeom>
            <a:solidFill>
              <a:schemeClr val="accent6">
                <a:lumMod val="40000"/>
                <a:lumOff val="6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500">
                <a:latin typeface="+mj-lt"/>
              </a:endParaRPr>
            </a:p>
          </p:txBody>
        </p:sp>
        <p:sp>
          <p:nvSpPr>
            <p:cNvPr id="31" name="Google Shape;1020;p29">
              <a:extLst>
                <a:ext uri="{FF2B5EF4-FFF2-40B4-BE49-F238E27FC236}">
                  <a16:creationId xmlns:a16="http://schemas.microsoft.com/office/drawing/2014/main" id="{D52FE284-33E7-416C-F384-34CFBE300BB8}"/>
                </a:ext>
              </a:extLst>
            </p:cNvPr>
            <p:cNvSpPr txBox="1">
              <a:spLocks/>
            </p:cNvSpPr>
            <p:nvPr/>
          </p:nvSpPr>
          <p:spPr>
            <a:xfrm>
              <a:off x="4763054" y="3505092"/>
              <a:ext cx="1865745" cy="1712883"/>
            </a:xfrm>
            <a:prstGeom prst="rect">
              <a:avLst/>
            </a:prstGeom>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endParaRPr lang="en-IN" sz="1500" b="1" dirty="0">
                <a:ea typeface="Fira Sans"/>
                <a:cs typeface="Fira Sans"/>
                <a:sym typeface="Fira Sans"/>
              </a:endParaRPr>
            </a:p>
          </p:txBody>
        </p:sp>
        <p:sp>
          <p:nvSpPr>
            <p:cNvPr id="32" name="Google Shape;1022;p29">
              <a:extLst>
                <a:ext uri="{FF2B5EF4-FFF2-40B4-BE49-F238E27FC236}">
                  <a16:creationId xmlns:a16="http://schemas.microsoft.com/office/drawing/2014/main" id="{50932C24-4987-2E6D-22EB-6AF29B72F989}"/>
                </a:ext>
              </a:extLst>
            </p:cNvPr>
            <p:cNvSpPr txBox="1"/>
            <p:nvPr/>
          </p:nvSpPr>
          <p:spPr>
            <a:xfrm>
              <a:off x="8809171" y="4436922"/>
              <a:ext cx="2481786" cy="1930823"/>
            </a:xfrm>
            <a:prstGeom prst="rect">
              <a:avLst/>
            </a:prstGeom>
            <a:noFill/>
            <a:ln>
              <a:noFill/>
            </a:ln>
          </p:spPr>
          <p:txBody>
            <a:bodyPr spcFirstLastPara="1" wrap="square" lIns="0" tIns="7150" rIns="0" bIns="0" anchor="b" anchorCtr="0">
              <a:spAutoFit/>
            </a:bodyPr>
            <a:lstStyle/>
            <a:p>
              <a:pPr algn="ctr">
                <a:spcBef>
                  <a:spcPts val="600"/>
                </a:spcBef>
              </a:pPr>
              <a:r>
                <a:rPr lang="en-US" sz="1500" dirty="0">
                  <a:latin typeface="+mj-lt"/>
                  <a:ea typeface="Roboto" panose="02000000000000000000" pitchFamily="2" charset="0"/>
                  <a:cs typeface="Roboto" panose="02000000000000000000" pitchFamily="2" charset="0"/>
                </a:rPr>
                <a:t>A holistic approach to the promotion of ethical behavior that includes robust governance framework(s), continuous ethical training, and clear, enforceable policies that promote ethical conduct</a:t>
              </a:r>
              <a:endParaRPr lang="ko-KR" altLang="en-US" sz="1500" dirty="0">
                <a:latin typeface="+mj-lt"/>
                <a:cs typeface="Arial" pitchFamily="34" charset="0"/>
              </a:endParaRPr>
            </a:p>
          </p:txBody>
        </p:sp>
        <p:sp>
          <p:nvSpPr>
            <p:cNvPr id="33" name="Google Shape;1023;p29">
              <a:extLst>
                <a:ext uri="{FF2B5EF4-FFF2-40B4-BE49-F238E27FC236}">
                  <a16:creationId xmlns:a16="http://schemas.microsoft.com/office/drawing/2014/main" id="{50D45BB2-B7B2-6BAC-DABA-A91FD00F5E04}"/>
                </a:ext>
              </a:extLst>
            </p:cNvPr>
            <p:cNvSpPr txBox="1"/>
            <p:nvPr/>
          </p:nvSpPr>
          <p:spPr>
            <a:xfrm>
              <a:off x="-5501" y="2599186"/>
              <a:ext cx="2694015" cy="1469158"/>
            </a:xfrm>
            <a:prstGeom prst="rect">
              <a:avLst/>
            </a:prstGeom>
            <a:noFill/>
            <a:ln>
              <a:noFill/>
            </a:ln>
          </p:spPr>
          <p:txBody>
            <a:bodyPr spcFirstLastPara="1" wrap="square" lIns="0" tIns="7150" rIns="0" bIns="0" anchor="t" anchorCtr="0">
              <a:spAutoFit/>
            </a:bodyPr>
            <a:lstStyle/>
            <a:p>
              <a:pPr algn="r">
                <a:spcBef>
                  <a:spcPts val="600"/>
                </a:spcBef>
              </a:pPr>
              <a:r>
                <a:rPr lang="en-US" sz="1500" dirty="0">
                  <a:latin typeface="+mj-lt"/>
                  <a:ea typeface="Roboto" panose="02000000000000000000" pitchFamily="2" charset="0"/>
                  <a:cs typeface="Roboto" panose="02000000000000000000" pitchFamily="2" charset="0"/>
                </a:rPr>
                <a:t>Regular assessments and quality reviews to measure and sustain the firm’s ethical culture, identify areas for improvement, and reinforce positive behaviors</a:t>
              </a:r>
              <a:endParaRPr lang="ko-KR" altLang="en-US" sz="1500" dirty="0">
                <a:latin typeface="+mj-lt"/>
                <a:cs typeface="Arial" pitchFamily="34" charset="0"/>
              </a:endParaRPr>
            </a:p>
          </p:txBody>
        </p:sp>
        <p:sp>
          <p:nvSpPr>
            <p:cNvPr id="34" name="Google Shape;1024;p29">
              <a:extLst>
                <a:ext uri="{FF2B5EF4-FFF2-40B4-BE49-F238E27FC236}">
                  <a16:creationId xmlns:a16="http://schemas.microsoft.com/office/drawing/2014/main" id="{D29E3DCB-9172-0657-8B1F-B4BF3EC4C571}"/>
                </a:ext>
              </a:extLst>
            </p:cNvPr>
            <p:cNvSpPr txBox="1"/>
            <p:nvPr/>
          </p:nvSpPr>
          <p:spPr>
            <a:xfrm>
              <a:off x="1341506" y="1497815"/>
              <a:ext cx="3590798" cy="776661"/>
            </a:xfrm>
            <a:prstGeom prst="rect">
              <a:avLst/>
            </a:prstGeom>
            <a:noFill/>
            <a:ln>
              <a:noFill/>
            </a:ln>
          </p:spPr>
          <p:txBody>
            <a:bodyPr spcFirstLastPara="1" wrap="square" lIns="0" tIns="7150" rIns="0" bIns="0" anchor="t" anchorCtr="0">
              <a:spAutoFit/>
            </a:bodyPr>
            <a:lstStyle/>
            <a:p>
              <a:pPr algn="ctr">
                <a:spcBef>
                  <a:spcPts val="600"/>
                </a:spcBef>
              </a:pPr>
              <a:r>
                <a:rPr lang="en-US" sz="1500" dirty="0">
                  <a:latin typeface="+mj-lt"/>
                  <a:ea typeface="Roboto" panose="02000000000000000000" pitchFamily="2" charset="0"/>
                  <a:cs typeface="Roboto" panose="02000000000000000000" pitchFamily="2" charset="0"/>
                </a:rPr>
                <a:t>A commitment to regularly reviewing ethical policies to reflect evolving ethical challenges and professional standards</a:t>
              </a:r>
              <a:endParaRPr lang="ko-KR" altLang="en-US" sz="1500" dirty="0">
                <a:latin typeface="+mj-lt"/>
                <a:cs typeface="Arial" pitchFamily="34" charset="0"/>
              </a:endParaRPr>
            </a:p>
          </p:txBody>
        </p:sp>
        <p:sp>
          <p:nvSpPr>
            <p:cNvPr id="35" name="Google Shape;1025;p29">
              <a:extLst>
                <a:ext uri="{FF2B5EF4-FFF2-40B4-BE49-F238E27FC236}">
                  <a16:creationId xmlns:a16="http://schemas.microsoft.com/office/drawing/2014/main" id="{1108A4C3-C9C7-89B2-F370-4BF6D9484E44}"/>
                </a:ext>
              </a:extLst>
            </p:cNvPr>
            <p:cNvSpPr txBox="1"/>
            <p:nvPr/>
          </p:nvSpPr>
          <p:spPr>
            <a:xfrm>
              <a:off x="1208160" y="6149069"/>
              <a:ext cx="4537277" cy="1007494"/>
            </a:xfrm>
            <a:prstGeom prst="rect">
              <a:avLst/>
            </a:prstGeom>
            <a:noFill/>
            <a:ln>
              <a:noFill/>
            </a:ln>
          </p:spPr>
          <p:txBody>
            <a:bodyPr spcFirstLastPara="1" wrap="square" lIns="0" tIns="7150" rIns="0" bIns="0" anchor="t" anchorCtr="0">
              <a:spAutoFit/>
            </a:bodyPr>
            <a:lstStyle/>
            <a:p>
              <a:pPr algn="ctr">
                <a:spcBef>
                  <a:spcPts val="600"/>
                </a:spcBef>
              </a:pPr>
              <a:r>
                <a:rPr lang="en-US" sz="1500" dirty="0">
                  <a:latin typeface="+mj-lt"/>
                  <a:ea typeface="Roboto" panose="02000000000000000000" pitchFamily="2" charset="0"/>
                  <a:cs typeface="Roboto" panose="02000000000000000000" pitchFamily="2" charset="0"/>
                </a:rPr>
                <a:t>An environment that encourages open dialogue, critical mindset, questioning and challenging practices, continuous learning, and adherence to ethical principles</a:t>
              </a:r>
              <a:endParaRPr lang="ko-KR" altLang="en-US" sz="1500" dirty="0">
                <a:latin typeface="+mj-lt"/>
                <a:cs typeface="Arial" pitchFamily="34" charset="0"/>
              </a:endParaRPr>
            </a:p>
          </p:txBody>
        </p:sp>
        <p:sp>
          <p:nvSpPr>
            <p:cNvPr id="36" name="Google Shape;1026;p29">
              <a:extLst>
                <a:ext uri="{FF2B5EF4-FFF2-40B4-BE49-F238E27FC236}">
                  <a16:creationId xmlns:a16="http://schemas.microsoft.com/office/drawing/2014/main" id="{19F48EBE-4BED-BB62-8D88-E312502A2BAC}"/>
                </a:ext>
              </a:extLst>
            </p:cNvPr>
            <p:cNvSpPr txBox="1"/>
            <p:nvPr/>
          </p:nvSpPr>
          <p:spPr>
            <a:xfrm>
              <a:off x="6671423" y="1535281"/>
              <a:ext cx="3590798" cy="776661"/>
            </a:xfrm>
            <a:prstGeom prst="rect">
              <a:avLst/>
            </a:prstGeom>
            <a:noFill/>
            <a:ln>
              <a:noFill/>
            </a:ln>
          </p:spPr>
          <p:txBody>
            <a:bodyPr spcFirstLastPara="1" wrap="square" lIns="0" tIns="7150" rIns="0" bIns="0" anchor="t" anchorCtr="0">
              <a:spAutoFit/>
            </a:bodyPr>
            <a:lstStyle/>
            <a:p>
              <a:pPr algn="ctr">
                <a:spcBef>
                  <a:spcPts val="600"/>
                </a:spcBef>
              </a:pPr>
              <a:r>
                <a:rPr lang="en-US" sz="1500" dirty="0">
                  <a:latin typeface="+mj-lt"/>
                  <a:ea typeface="Roboto" panose="02000000000000000000" pitchFamily="2" charset="0"/>
                  <a:cs typeface="Roboto" panose="02000000000000000000" pitchFamily="2" charset="0"/>
                </a:rPr>
                <a:t>Unwavering commitment to integrity, public interest, transparency and accountability across all levels of the firm</a:t>
              </a:r>
              <a:endParaRPr lang="ko-KR" altLang="en-US" sz="1500" dirty="0">
                <a:latin typeface="+mj-lt"/>
                <a:cs typeface="Arial" pitchFamily="34" charset="0"/>
              </a:endParaRPr>
            </a:p>
          </p:txBody>
        </p:sp>
        <p:sp>
          <p:nvSpPr>
            <p:cNvPr id="37" name="Google Shape;1027;p29">
              <a:extLst>
                <a:ext uri="{FF2B5EF4-FFF2-40B4-BE49-F238E27FC236}">
                  <a16:creationId xmlns:a16="http://schemas.microsoft.com/office/drawing/2014/main" id="{58852771-288F-9F49-6470-4D717ADCD9B0}"/>
                </a:ext>
              </a:extLst>
            </p:cNvPr>
            <p:cNvSpPr txBox="1"/>
            <p:nvPr/>
          </p:nvSpPr>
          <p:spPr>
            <a:xfrm>
              <a:off x="6204653" y="6236457"/>
              <a:ext cx="2957351" cy="776661"/>
            </a:xfrm>
            <a:prstGeom prst="rect">
              <a:avLst/>
            </a:prstGeom>
            <a:noFill/>
            <a:ln>
              <a:noFill/>
            </a:ln>
          </p:spPr>
          <p:txBody>
            <a:bodyPr spcFirstLastPara="1" wrap="square" lIns="0" tIns="7150" rIns="0" bIns="0" anchor="b" anchorCtr="0">
              <a:spAutoFit/>
            </a:bodyPr>
            <a:lstStyle/>
            <a:p>
              <a:pPr algn="ctr">
                <a:spcBef>
                  <a:spcPts val="600"/>
                </a:spcBef>
              </a:pPr>
              <a:r>
                <a:rPr lang="en-US" sz="1500" dirty="0">
                  <a:latin typeface="+mj-lt"/>
                  <a:ea typeface="Roboto" panose="02000000000000000000" pitchFamily="2" charset="0"/>
                  <a:cs typeface="Roboto" panose="02000000000000000000" pitchFamily="2" charset="0"/>
                </a:rPr>
                <a:t>Partners and staff with knowledge of and true commitment to the relevant ethics standards</a:t>
              </a:r>
              <a:endParaRPr lang="ko-KR" altLang="en-US" sz="1500" dirty="0">
                <a:latin typeface="+mj-lt"/>
                <a:cs typeface="Arial" pitchFamily="34" charset="0"/>
              </a:endParaRPr>
            </a:p>
          </p:txBody>
        </p:sp>
        <p:sp>
          <p:nvSpPr>
            <p:cNvPr id="38" name="Google Shape;1029;p29">
              <a:extLst>
                <a:ext uri="{FF2B5EF4-FFF2-40B4-BE49-F238E27FC236}">
                  <a16:creationId xmlns:a16="http://schemas.microsoft.com/office/drawing/2014/main" id="{98B0E24D-80A6-5988-E250-8B5BDBB37433}"/>
                </a:ext>
              </a:extLst>
            </p:cNvPr>
            <p:cNvSpPr txBox="1"/>
            <p:nvPr/>
          </p:nvSpPr>
          <p:spPr>
            <a:xfrm>
              <a:off x="-196731" y="4794963"/>
              <a:ext cx="2591542" cy="776661"/>
            </a:xfrm>
            <a:prstGeom prst="rect">
              <a:avLst/>
            </a:prstGeom>
            <a:noFill/>
            <a:ln>
              <a:noFill/>
            </a:ln>
          </p:spPr>
          <p:txBody>
            <a:bodyPr spcFirstLastPara="1" wrap="square" lIns="0" tIns="7150" rIns="0" bIns="0" anchor="t" anchorCtr="0">
              <a:spAutoFit/>
            </a:bodyPr>
            <a:lstStyle/>
            <a:p>
              <a:pPr algn="ctr">
                <a:spcBef>
                  <a:spcPts val="600"/>
                </a:spcBef>
              </a:pPr>
              <a:r>
                <a:rPr lang="en-US" sz="1500" dirty="0">
                  <a:latin typeface="+mj-lt"/>
                  <a:ea typeface="Roboto" panose="02000000000000000000" pitchFamily="2" charset="0"/>
                  <a:cs typeface="Roboto" panose="02000000000000000000" pitchFamily="2" charset="0"/>
                </a:rPr>
                <a:t>Ethical values are embedded in every aspect of the firm’s strategy and operations</a:t>
              </a:r>
              <a:endParaRPr lang="ko-KR" altLang="en-US" sz="1500" dirty="0">
                <a:latin typeface="+mj-lt"/>
                <a:cs typeface="Arial" pitchFamily="34" charset="0"/>
              </a:endParaRPr>
            </a:p>
          </p:txBody>
        </p:sp>
        <p:sp>
          <p:nvSpPr>
            <p:cNvPr id="44" name="Google Shape;1037;p29">
              <a:extLst>
                <a:ext uri="{FF2B5EF4-FFF2-40B4-BE49-F238E27FC236}">
                  <a16:creationId xmlns:a16="http://schemas.microsoft.com/office/drawing/2014/main" id="{2841D505-5021-72B3-93D2-E93EFCD2410E}"/>
                </a:ext>
              </a:extLst>
            </p:cNvPr>
            <p:cNvSpPr/>
            <p:nvPr/>
          </p:nvSpPr>
          <p:spPr>
            <a:xfrm>
              <a:off x="5093154" y="3006680"/>
              <a:ext cx="25529" cy="25529"/>
            </a:xfrm>
            <a:custGeom>
              <a:avLst/>
              <a:gdLst/>
              <a:ahLst/>
              <a:cxnLst/>
              <a:rect l="l" t="t" r="r" b="b"/>
              <a:pathLst>
                <a:path w="820" h="820" extrusionOk="0">
                  <a:moveTo>
                    <a:pt x="0" y="1"/>
                  </a:moveTo>
                  <a:lnTo>
                    <a:pt x="0" y="820"/>
                  </a:lnTo>
                  <a:lnTo>
                    <a:pt x="819" y="820"/>
                  </a:lnTo>
                  <a:lnTo>
                    <a:pt x="81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500" dirty="0">
                <a:latin typeface="+mj-lt"/>
              </a:endParaRPr>
            </a:p>
          </p:txBody>
        </p:sp>
        <p:sp>
          <p:nvSpPr>
            <p:cNvPr id="42" name="Google Shape;1046;p29">
              <a:extLst>
                <a:ext uri="{FF2B5EF4-FFF2-40B4-BE49-F238E27FC236}">
                  <a16:creationId xmlns:a16="http://schemas.microsoft.com/office/drawing/2014/main" id="{3A69183F-71D5-26DE-F41D-93419A8EA334}"/>
                </a:ext>
              </a:extLst>
            </p:cNvPr>
            <p:cNvSpPr txBox="1"/>
            <p:nvPr/>
          </p:nvSpPr>
          <p:spPr>
            <a:xfrm>
              <a:off x="9040856" y="2746363"/>
              <a:ext cx="2250101" cy="1007494"/>
            </a:xfrm>
            <a:prstGeom prst="rect">
              <a:avLst/>
            </a:prstGeom>
            <a:noFill/>
            <a:ln>
              <a:noFill/>
            </a:ln>
          </p:spPr>
          <p:txBody>
            <a:bodyPr spcFirstLastPara="1" wrap="square" lIns="0" tIns="7150" rIns="0" bIns="0" anchor="t" anchorCtr="0">
              <a:spAutoFit/>
            </a:bodyPr>
            <a:lstStyle/>
            <a:p>
              <a:pPr>
                <a:spcBef>
                  <a:spcPts val="600"/>
                </a:spcBef>
              </a:pPr>
              <a:r>
                <a:rPr lang="en-US" sz="1500" dirty="0">
                  <a:latin typeface="+mj-lt"/>
                  <a:ea typeface="Roboto" panose="02000000000000000000" pitchFamily="2" charset="0"/>
                  <a:cs typeface="Roboto" panose="02000000000000000000" pitchFamily="2" charset="0"/>
                </a:rPr>
                <a:t>Senior leadership who are committed to putting ethics, trust and public interest as a top priority</a:t>
              </a:r>
              <a:endParaRPr lang="ko-KR" altLang="en-US" sz="1500" dirty="0">
                <a:latin typeface="+mj-lt"/>
                <a:cs typeface="Arial" pitchFamily="34" charset="0"/>
              </a:endParaRPr>
            </a:p>
          </p:txBody>
        </p:sp>
      </p:grpSp>
      <p:pic>
        <p:nvPicPr>
          <p:cNvPr id="45" name="Graphic 44" descr="Building">
            <a:extLst>
              <a:ext uri="{FF2B5EF4-FFF2-40B4-BE49-F238E27FC236}">
                <a16:creationId xmlns:a16="http://schemas.microsoft.com/office/drawing/2014/main" id="{8560B7B5-E25E-48AF-E150-F9F613B751A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313117" y="3203907"/>
            <a:ext cx="1383389" cy="1423774"/>
          </a:xfrm>
          <a:prstGeom prst="rect">
            <a:avLst/>
          </a:prstGeom>
        </p:spPr>
      </p:pic>
      <p:sp>
        <p:nvSpPr>
          <p:cNvPr id="47" name="Google Shape;9311;p73">
            <a:extLst>
              <a:ext uri="{FF2B5EF4-FFF2-40B4-BE49-F238E27FC236}">
                <a16:creationId xmlns:a16="http://schemas.microsoft.com/office/drawing/2014/main" id="{14E66282-4EB5-226C-053C-2DDAF4ECBC89}"/>
              </a:ext>
            </a:extLst>
          </p:cNvPr>
          <p:cNvSpPr/>
          <p:nvPr/>
        </p:nvSpPr>
        <p:spPr>
          <a:xfrm>
            <a:off x="7627613" y="2981001"/>
            <a:ext cx="534576" cy="533133"/>
          </a:xfrm>
          <a:custGeom>
            <a:avLst/>
            <a:gdLst/>
            <a:ahLst/>
            <a:cxnLst/>
            <a:rect l="l" t="t" r="r" b="b"/>
            <a:pathLst>
              <a:path w="11847" h="11815" extrusionOk="0">
                <a:moveTo>
                  <a:pt x="5892" y="693"/>
                </a:moveTo>
                <a:cubicBezTo>
                  <a:pt x="6491" y="693"/>
                  <a:pt x="6932" y="1134"/>
                  <a:pt x="6932" y="1701"/>
                </a:cubicBezTo>
                <a:cubicBezTo>
                  <a:pt x="6932" y="2269"/>
                  <a:pt x="6459" y="2710"/>
                  <a:pt x="5892" y="2710"/>
                </a:cubicBezTo>
                <a:cubicBezTo>
                  <a:pt x="5325" y="2710"/>
                  <a:pt x="4884" y="2269"/>
                  <a:pt x="4884" y="1701"/>
                </a:cubicBezTo>
                <a:cubicBezTo>
                  <a:pt x="4884" y="1134"/>
                  <a:pt x="5325" y="693"/>
                  <a:pt x="5892" y="693"/>
                </a:cubicBezTo>
                <a:close/>
                <a:moveTo>
                  <a:pt x="5892" y="3466"/>
                </a:moveTo>
                <a:cubicBezTo>
                  <a:pt x="6176" y="3466"/>
                  <a:pt x="6428" y="3497"/>
                  <a:pt x="6680" y="3592"/>
                </a:cubicBezTo>
                <a:lnTo>
                  <a:pt x="5892" y="4631"/>
                </a:lnTo>
                <a:lnTo>
                  <a:pt x="5104" y="3592"/>
                </a:lnTo>
                <a:cubicBezTo>
                  <a:pt x="5357" y="3529"/>
                  <a:pt x="5609" y="3466"/>
                  <a:pt x="5892" y="3466"/>
                </a:cubicBezTo>
                <a:close/>
                <a:moveTo>
                  <a:pt x="4222" y="2048"/>
                </a:moveTo>
                <a:cubicBezTo>
                  <a:pt x="4285" y="2426"/>
                  <a:pt x="4474" y="2710"/>
                  <a:pt x="4726" y="2962"/>
                </a:cubicBezTo>
                <a:cubicBezTo>
                  <a:pt x="4632" y="2993"/>
                  <a:pt x="4537" y="3056"/>
                  <a:pt x="4443" y="3088"/>
                </a:cubicBezTo>
                <a:cubicBezTo>
                  <a:pt x="4443" y="3088"/>
                  <a:pt x="4411" y="3088"/>
                  <a:pt x="4411" y="3119"/>
                </a:cubicBezTo>
                <a:cubicBezTo>
                  <a:pt x="3403" y="3623"/>
                  <a:pt x="2773" y="4694"/>
                  <a:pt x="2773" y="5829"/>
                </a:cubicBezTo>
                <a:lnTo>
                  <a:pt x="2773" y="6207"/>
                </a:lnTo>
                <a:lnTo>
                  <a:pt x="2143" y="6207"/>
                </a:lnTo>
                <a:lnTo>
                  <a:pt x="2647" y="2300"/>
                </a:lnTo>
                <a:cubicBezTo>
                  <a:pt x="2679" y="2174"/>
                  <a:pt x="2836" y="2048"/>
                  <a:pt x="2962" y="2048"/>
                </a:cubicBezTo>
                <a:close/>
                <a:moveTo>
                  <a:pt x="4474" y="3907"/>
                </a:moveTo>
                <a:lnTo>
                  <a:pt x="5546" y="5325"/>
                </a:lnTo>
                <a:lnTo>
                  <a:pt x="5546" y="6238"/>
                </a:lnTo>
                <a:lnTo>
                  <a:pt x="3466" y="6238"/>
                </a:lnTo>
                <a:lnTo>
                  <a:pt x="3466" y="5892"/>
                </a:lnTo>
                <a:cubicBezTo>
                  <a:pt x="3466" y="5041"/>
                  <a:pt x="3844" y="4348"/>
                  <a:pt x="4474" y="3907"/>
                </a:cubicBezTo>
                <a:close/>
                <a:moveTo>
                  <a:pt x="7278" y="3907"/>
                </a:moveTo>
                <a:cubicBezTo>
                  <a:pt x="7908" y="4348"/>
                  <a:pt x="8318" y="5104"/>
                  <a:pt x="8318" y="5892"/>
                </a:cubicBezTo>
                <a:lnTo>
                  <a:pt x="8318" y="6238"/>
                </a:lnTo>
                <a:lnTo>
                  <a:pt x="6207" y="6238"/>
                </a:lnTo>
                <a:lnTo>
                  <a:pt x="6207" y="5325"/>
                </a:lnTo>
                <a:lnTo>
                  <a:pt x="7278" y="3907"/>
                </a:lnTo>
                <a:close/>
                <a:moveTo>
                  <a:pt x="8854" y="2048"/>
                </a:moveTo>
                <a:cubicBezTo>
                  <a:pt x="9011" y="2048"/>
                  <a:pt x="9137" y="2143"/>
                  <a:pt x="9169" y="2300"/>
                </a:cubicBezTo>
                <a:lnTo>
                  <a:pt x="9673" y="6238"/>
                </a:lnTo>
                <a:lnTo>
                  <a:pt x="9043" y="6238"/>
                </a:lnTo>
                <a:lnTo>
                  <a:pt x="9043" y="5860"/>
                </a:lnTo>
                <a:cubicBezTo>
                  <a:pt x="9043" y="4694"/>
                  <a:pt x="8381" y="3655"/>
                  <a:pt x="7436" y="3151"/>
                </a:cubicBezTo>
                <a:cubicBezTo>
                  <a:pt x="7436" y="3151"/>
                  <a:pt x="7404" y="3151"/>
                  <a:pt x="7404" y="3119"/>
                </a:cubicBezTo>
                <a:cubicBezTo>
                  <a:pt x="7310" y="3088"/>
                  <a:pt x="7184" y="3056"/>
                  <a:pt x="7121" y="2993"/>
                </a:cubicBezTo>
                <a:cubicBezTo>
                  <a:pt x="7310" y="2773"/>
                  <a:pt x="7530" y="2458"/>
                  <a:pt x="7593" y="2048"/>
                </a:cubicBezTo>
                <a:close/>
                <a:moveTo>
                  <a:pt x="10744" y="6900"/>
                </a:moveTo>
                <a:cubicBezTo>
                  <a:pt x="10933" y="6900"/>
                  <a:pt x="11090" y="7057"/>
                  <a:pt x="11090" y="7246"/>
                </a:cubicBezTo>
                <a:cubicBezTo>
                  <a:pt x="11090" y="7435"/>
                  <a:pt x="10933" y="7624"/>
                  <a:pt x="10744" y="7624"/>
                </a:cubicBezTo>
                <a:lnTo>
                  <a:pt x="1009" y="7624"/>
                </a:lnTo>
                <a:cubicBezTo>
                  <a:pt x="820" y="7624"/>
                  <a:pt x="662" y="7435"/>
                  <a:pt x="662" y="7246"/>
                </a:cubicBezTo>
                <a:cubicBezTo>
                  <a:pt x="662" y="7057"/>
                  <a:pt x="820" y="6900"/>
                  <a:pt x="1009" y="6900"/>
                </a:cubicBezTo>
                <a:close/>
                <a:moveTo>
                  <a:pt x="10397" y="8317"/>
                </a:moveTo>
                <a:lnTo>
                  <a:pt x="10397" y="11121"/>
                </a:lnTo>
                <a:lnTo>
                  <a:pt x="1387" y="11121"/>
                </a:lnTo>
                <a:lnTo>
                  <a:pt x="1387" y="8317"/>
                </a:lnTo>
                <a:close/>
                <a:moveTo>
                  <a:pt x="5892" y="0"/>
                </a:moveTo>
                <a:cubicBezTo>
                  <a:pt x="5073" y="0"/>
                  <a:pt x="4380" y="599"/>
                  <a:pt x="4222" y="1386"/>
                </a:cubicBezTo>
                <a:lnTo>
                  <a:pt x="2962" y="1386"/>
                </a:lnTo>
                <a:cubicBezTo>
                  <a:pt x="2458" y="1386"/>
                  <a:pt x="2080" y="1701"/>
                  <a:pt x="1954" y="2143"/>
                </a:cubicBezTo>
                <a:lnTo>
                  <a:pt x="1954" y="2174"/>
                </a:lnTo>
                <a:lnTo>
                  <a:pt x="1450" y="6238"/>
                </a:lnTo>
                <a:lnTo>
                  <a:pt x="1072" y="6238"/>
                </a:lnTo>
                <a:cubicBezTo>
                  <a:pt x="473" y="6238"/>
                  <a:pt x="1" y="6711"/>
                  <a:pt x="1" y="7246"/>
                </a:cubicBezTo>
                <a:cubicBezTo>
                  <a:pt x="1" y="7719"/>
                  <a:pt x="316" y="8065"/>
                  <a:pt x="694" y="8254"/>
                </a:cubicBezTo>
                <a:lnTo>
                  <a:pt x="694" y="11468"/>
                </a:lnTo>
                <a:cubicBezTo>
                  <a:pt x="694" y="11657"/>
                  <a:pt x="851" y="11815"/>
                  <a:pt x="1040" y="11815"/>
                </a:cubicBezTo>
                <a:lnTo>
                  <a:pt x="10775" y="11815"/>
                </a:lnTo>
                <a:cubicBezTo>
                  <a:pt x="10996" y="11815"/>
                  <a:pt x="11153" y="11657"/>
                  <a:pt x="11153" y="11468"/>
                </a:cubicBezTo>
                <a:lnTo>
                  <a:pt x="11153" y="8254"/>
                </a:lnTo>
                <a:cubicBezTo>
                  <a:pt x="11531" y="8065"/>
                  <a:pt x="11847" y="7719"/>
                  <a:pt x="11847" y="7246"/>
                </a:cubicBezTo>
                <a:cubicBezTo>
                  <a:pt x="11815" y="6711"/>
                  <a:pt x="11342" y="6238"/>
                  <a:pt x="10744" y="6238"/>
                </a:cubicBezTo>
                <a:lnTo>
                  <a:pt x="10366" y="6238"/>
                </a:lnTo>
                <a:lnTo>
                  <a:pt x="9830" y="2174"/>
                </a:lnTo>
                <a:lnTo>
                  <a:pt x="9830" y="2143"/>
                </a:lnTo>
                <a:cubicBezTo>
                  <a:pt x="9736" y="1701"/>
                  <a:pt x="9295" y="1386"/>
                  <a:pt x="8854" y="1386"/>
                </a:cubicBezTo>
                <a:lnTo>
                  <a:pt x="7593" y="1386"/>
                </a:lnTo>
                <a:cubicBezTo>
                  <a:pt x="7436" y="599"/>
                  <a:pt x="6711" y="0"/>
                  <a:pt x="5892" y="0"/>
                </a:cubicBezTo>
                <a:close/>
              </a:path>
            </a:pathLst>
          </a:custGeom>
          <a:solidFill>
            <a:schemeClr val="tx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effectLst/>
              <a:uLnTx/>
              <a:uFillTx/>
              <a:latin typeface="Calibri" panose="020F0502020204030204"/>
              <a:ea typeface="+mn-ea"/>
              <a:cs typeface="+mn-cs"/>
            </a:endParaRPr>
          </a:p>
        </p:txBody>
      </p:sp>
      <p:sp>
        <p:nvSpPr>
          <p:cNvPr id="48" name="Google Shape;9237;p73">
            <a:extLst>
              <a:ext uri="{FF2B5EF4-FFF2-40B4-BE49-F238E27FC236}">
                <a16:creationId xmlns:a16="http://schemas.microsoft.com/office/drawing/2014/main" id="{326A21DF-E256-3DB8-008E-65D4F0D94272}"/>
              </a:ext>
            </a:extLst>
          </p:cNvPr>
          <p:cNvSpPr/>
          <p:nvPr/>
        </p:nvSpPr>
        <p:spPr>
          <a:xfrm>
            <a:off x="6246758" y="4985473"/>
            <a:ext cx="457357" cy="455157"/>
          </a:xfrm>
          <a:custGeom>
            <a:avLst/>
            <a:gdLst/>
            <a:ahLst/>
            <a:cxnLst/>
            <a:rect l="l" t="t" r="r" b="b"/>
            <a:pathLst>
              <a:path w="11847" h="11816" extrusionOk="0">
                <a:moveTo>
                  <a:pt x="3151" y="694"/>
                </a:moveTo>
                <a:cubicBezTo>
                  <a:pt x="3718" y="694"/>
                  <a:pt x="4159" y="1166"/>
                  <a:pt x="4159" y="1734"/>
                </a:cubicBezTo>
                <a:cubicBezTo>
                  <a:pt x="4159" y="2301"/>
                  <a:pt x="3686" y="2742"/>
                  <a:pt x="3151" y="2742"/>
                </a:cubicBezTo>
                <a:cubicBezTo>
                  <a:pt x="2584" y="2742"/>
                  <a:pt x="2111" y="2269"/>
                  <a:pt x="2111" y="1734"/>
                </a:cubicBezTo>
                <a:cubicBezTo>
                  <a:pt x="2080" y="1166"/>
                  <a:pt x="2552" y="694"/>
                  <a:pt x="3151" y="694"/>
                </a:cubicBezTo>
                <a:close/>
                <a:moveTo>
                  <a:pt x="8727" y="694"/>
                </a:moveTo>
                <a:cubicBezTo>
                  <a:pt x="9326" y="694"/>
                  <a:pt x="9767" y="1166"/>
                  <a:pt x="9767" y="1734"/>
                </a:cubicBezTo>
                <a:cubicBezTo>
                  <a:pt x="9767" y="2301"/>
                  <a:pt x="9294" y="2742"/>
                  <a:pt x="8727" y="2742"/>
                </a:cubicBezTo>
                <a:cubicBezTo>
                  <a:pt x="8128" y="2742"/>
                  <a:pt x="7719" y="2269"/>
                  <a:pt x="7719" y="1734"/>
                </a:cubicBezTo>
                <a:cubicBezTo>
                  <a:pt x="7656" y="1166"/>
                  <a:pt x="8128" y="694"/>
                  <a:pt x="8727" y="694"/>
                </a:cubicBezTo>
                <a:close/>
                <a:moveTo>
                  <a:pt x="5923" y="4852"/>
                </a:moveTo>
                <a:cubicBezTo>
                  <a:pt x="6522" y="4852"/>
                  <a:pt x="6994" y="5325"/>
                  <a:pt x="6994" y="5861"/>
                </a:cubicBezTo>
                <a:cubicBezTo>
                  <a:pt x="6994" y="6396"/>
                  <a:pt x="6522" y="6869"/>
                  <a:pt x="5923" y="6869"/>
                </a:cubicBezTo>
                <a:cubicBezTo>
                  <a:pt x="5356" y="6869"/>
                  <a:pt x="4883" y="6428"/>
                  <a:pt x="4883" y="5861"/>
                </a:cubicBezTo>
                <a:cubicBezTo>
                  <a:pt x="4883" y="5294"/>
                  <a:pt x="5356" y="4852"/>
                  <a:pt x="5923" y="4852"/>
                </a:cubicBezTo>
                <a:close/>
                <a:moveTo>
                  <a:pt x="3151" y="3466"/>
                </a:moveTo>
                <a:cubicBezTo>
                  <a:pt x="3875" y="3466"/>
                  <a:pt x="4600" y="3813"/>
                  <a:pt x="5072" y="4380"/>
                </a:cubicBezTo>
                <a:cubicBezTo>
                  <a:pt x="4537" y="4695"/>
                  <a:pt x="4159" y="5231"/>
                  <a:pt x="4159" y="5861"/>
                </a:cubicBezTo>
                <a:cubicBezTo>
                  <a:pt x="4159" y="6239"/>
                  <a:pt x="4285" y="6617"/>
                  <a:pt x="4505" y="6900"/>
                </a:cubicBezTo>
                <a:lnTo>
                  <a:pt x="693" y="6900"/>
                </a:lnTo>
                <a:lnTo>
                  <a:pt x="693" y="5892"/>
                </a:lnTo>
                <a:cubicBezTo>
                  <a:pt x="693" y="4569"/>
                  <a:pt x="1796" y="3466"/>
                  <a:pt x="3151" y="3466"/>
                </a:cubicBezTo>
                <a:close/>
                <a:moveTo>
                  <a:pt x="8696" y="3498"/>
                </a:moveTo>
                <a:cubicBezTo>
                  <a:pt x="10019" y="3498"/>
                  <a:pt x="11121" y="4600"/>
                  <a:pt x="11121" y="5955"/>
                </a:cubicBezTo>
                <a:lnTo>
                  <a:pt x="11121" y="6932"/>
                </a:lnTo>
                <a:lnTo>
                  <a:pt x="7309" y="6932"/>
                </a:lnTo>
                <a:cubicBezTo>
                  <a:pt x="7561" y="6617"/>
                  <a:pt x="7656" y="6270"/>
                  <a:pt x="7656" y="5892"/>
                </a:cubicBezTo>
                <a:cubicBezTo>
                  <a:pt x="7656" y="5262"/>
                  <a:pt x="7309" y="4726"/>
                  <a:pt x="6774" y="4411"/>
                </a:cubicBezTo>
                <a:cubicBezTo>
                  <a:pt x="7215" y="3813"/>
                  <a:pt x="7939" y="3498"/>
                  <a:pt x="8696" y="3498"/>
                </a:cubicBezTo>
                <a:close/>
                <a:moveTo>
                  <a:pt x="5923" y="7625"/>
                </a:moveTo>
                <a:cubicBezTo>
                  <a:pt x="6207" y="7625"/>
                  <a:pt x="6490" y="7656"/>
                  <a:pt x="6711" y="7751"/>
                </a:cubicBezTo>
                <a:lnTo>
                  <a:pt x="5923" y="8791"/>
                </a:lnTo>
                <a:lnTo>
                  <a:pt x="5135" y="7751"/>
                </a:lnTo>
                <a:cubicBezTo>
                  <a:pt x="5388" y="7688"/>
                  <a:pt x="5671" y="7625"/>
                  <a:pt x="5923" y="7625"/>
                </a:cubicBezTo>
                <a:close/>
                <a:moveTo>
                  <a:pt x="4505" y="8066"/>
                </a:moveTo>
                <a:lnTo>
                  <a:pt x="5577" y="9484"/>
                </a:lnTo>
                <a:lnTo>
                  <a:pt x="5577" y="11153"/>
                </a:lnTo>
                <a:lnTo>
                  <a:pt x="3497" y="11153"/>
                </a:lnTo>
                <a:lnTo>
                  <a:pt x="3497" y="10019"/>
                </a:lnTo>
                <a:cubicBezTo>
                  <a:pt x="3497" y="9200"/>
                  <a:pt x="3875" y="8507"/>
                  <a:pt x="4505" y="8066"/>
                </a:cubicBezTo>
                <a:close/>
                <a:moveTo>
                  <a:pt x="7341" y="8066"/>
                </a:moveTo>
                <a:cubicBezTo>
                  <a:pt x="7939" y="8507"/>
                  <a:pt x="8381" y="9263"/>
                  <a:pt x="8381" y="10051"/>
                </a:cubicBezTo>
                <a:lnTo>
                  <a:pt x="8381" y="11153"/>
                </a:lnTo>
                <a:lnTo>
                  <a:pt x="6301" y="11153"/>
                </a:lnTo>
                <a:lnTo>
                  <a:pt x="6301" y="9484"/>
                </a:lnTo>
                <a:lnTo>
                  <a:pt x="7341" y="8066"/>
                </a:lnTo>
                <a:close/>
                <a:moveTo>
                  <a:pt x="3088" y="1"/>
                </a:moveTo>
                <a:cubicBezTo>
                  <a:pt x="2143" y="1"/>
                  <a:pt x="1355" y="788"/>
                  <a:pt x="1355" y="1734"/>
                </a:cubicBezTo>
                <a:cubicBezTo>
                  <a:pt x="1355" y="2238"/>
                  <a:pt x="1575" y="2679"/>
                  <a:pt x="1922" y="2994"/>
                </a:cubicBezTo>
                <a:cubicBezTo>
                  <a:pt x="788" y="3466"/>
                  <a:pt x="0" y="4569"/>
                  <a:pt x="0" y="5861"/>
                </a:cubicBezTo>
                <a:lnTo>
                  <a:pt x="0" y="7247"/>
                </a:lnTo>
                <a:cubicBezTo>
                  <a:pt x="0" y="7436"/>
                  <a:pt x="158" y="7593"/>
                  <a:pt x="347" y="7593"/>
                </a:cubicBezTo>
                <a:lnTo>
                  <a:pt x="3938" y="7593"/>
                </a:lnTo>
                <a:cubicBezTo>
                  <a:pt x="3214" y="8192"/>
                  <a:pt x="2741" y="9043"/>
                  <a:pt x="2741" y="10019"/>
                </a:cubicBezTo>
                <a:lnTo>
                  <a:pt x="2741" y="11437"/>
                </a:lnTo>
                <a:cubicBezTo>
                  <a:pt x="2741" y="11658"/>
                  <a:pt x="2899" y="11815"/>
                  <a:pt x="3088" y="11815"/>
                </a:cubicBezTo>
                <a:lnTo>
                  <a:pt x="8696" y="11815"/>
                </a:lnTo>
                <a:cubicBezTo>
                  <a:pt x="8885" y="11815"/>
                  <a:pt x="9042" y="11658"/>
                  <a:pt x="9042" y="11437"/>
                </a:cubicBezTo>
                <a:lnTo>
                  <a:pt x="9042" y="10019"/>
                </a:lnTo>
                <a:cubicBezTo>
                  <a:pt x="9042" y="9043"/>
                  <a:pt x="8570" y="8192"/>
                  <a:pt x="7876" y="7593"/>
                </a:cubicBezTo>
                <a:lnTo>
                  <a:pt x="11436" y="7593"/>
                </a:lnTo>
                <a:cubicBezTo>
                  <a:pt x="11657" y="7593"/>
                  <a:pt x="11815" y="7436"/>
                  <a:pt x="11815" y="7247"/>
                </a:cubicBezTo>
                <a:lnTo>
                  <a:pt x="11815" y="5861"/>
                </a:lnTo>
                <a:cubicBezTo>
                  <a:pt x="11846" y="4600"/>
                  <a:pt x="11027" y="3466"/>
                  <a:pt x="9861" y="2994"/>
                </a:cubicBezTo>
                <a:cubicBezTo>
                  <a:pt x="10239" y="2679"/>
                  <a:pt x="10428" y="2206"/>
                  <a:pt x="10428" y="1734"/>
                </a:cubicBezTo>
                <a:cubicBezTo>
                  <a:pt x="10428" y="788"/>
                  <a:pt x="9641" y="1"/>
                  <a:pt x="8696" y="1"/>
                </a:cubicBezTo>
                <a:cubicBezTo>
                  <a:pt x="7750" y="1"/>
                  <a:pt x="6963" y="788"/>
                  <a:pt x="6963" y="1734"/>
                </a:cubicBezTo>
                <a:cubicBezTo>
                  <a:pt x="6963" y="2238"/>
                  <a:pt x="7152" y="2679"/>
                  <a:pt x="7498" y="2994"/>
                </a:cubicBezTo>
                <a:cubicBezTo>
                  <a:pt x="6931" y="3214"/>
                  <a:pt x="6396" y="3624"/>
                  <a:pt x="6049" y="4159"/>
                </a:cubicBezTo>
                <a:lnTo>
                  <a:pt x="5734" y="4159"/>
                </a:lnTo>
                <a:cubicBezTo>
                  <a:pt x="5388" y="3655"/>
                  <a:pt x="4883" y="3214"/>
                  <a:pt x="4285" y="2994"/>
                </a:cubicBezTo>
                <a:cubicBezTo>
                  <a:pt x="4631" y="2679"/>
                  <a:pt x="4820" y="2238"/>
                  <a:pt x="4820" y="1734"/>
                </a:cubicBezTo>
                <a:cubicBezTo>
                  <a:pt x="4820" y="788"/>
                  <a:pt x="4033" y="1"/>
                  <a:pt x="3088" y="1"/>
                </a:cubicBezTo>
                <a:close/>
              </a:path>
            </a:pathLst>
          </a:custGeom>
          <a:solidFill>
            <a:schemeClr val="tx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effectLst/>
              <a:uLnTx/>
              <a:uFillTx/>
              <a:latin typeface="Calibri" panose="020F0502020204030204"/>
              <a:ea typeface="+mn-ea"/>
              <a:cs typeface="+mn-cs"/>
            </a:endParaRPr>
          </a:p>
        </p:txBody>
      </p:sp>
      <p:sp>
        <p:nvSpPr>
          <p:cNvPr id="49" name="Google Shape;9156;p73">
            <a:extLst>
              <a:ext uri="{FF2B5EF4-FFF2-40B4-BE49-F238E27FC236}">
                <a16:creationId xmlns:a16="http://schemas.microsoft.com/office/drawing/2014/main" id="{EC2A82A6-A792-A81C-4805-ED0D5B5D8F59}"/>
              </a:ext>
            </a:extLst>
          </p:cNvPr>
          <p:cNvSpPr/>
          <p:nvPr/>
        </p:nvSpPr>
        <p:spPr>
          <a:xfrm>
            <a:off x="4055212" y="2892935"/>
            <a:ext cx="533134" cy="534532"/>
          </a:xfrm>
          <a:custGeom>
            <a:avLst/>
            <a:gdLst/>
            <a:ahLst/>
            <a:cxnLst/>
            <a:rect l="l" t="t" r="r" b="b"/>
            <a:pathLst>
              <a:path w="11815" h="11846" extrusionOk="0">
                <a:moveTo>
                  <a:pt x="5829" y="693"/>
                </a:moveTo>
                <a:cubicBezTo>
                  <a:pt x="6238" y="693"/>
                  <a:pt x="6553" y="1008"/>
                  <a:pt x="6553" y="1418"/>
                </a:cubicBezTo>
                <a:cubicBezTo>
                  <a:pt x="6553" y="1796"/>
                  <a:pt x="6238" y="2111"/>
                  <a:pt x="5829" y="2111"/>
                </a:cubicBezTo>
                <a:cubicBezTo>
                  <a:pt x="5451" y="2111"/>
                  <a:pt x="5136" y="1796"/>
                  <a:pt x="5136" y="1418"/>
                </a:cubicBezTo>
                <a:cubicBezTo>
                  <a:pt x="5136" y="1008"/>
                  <a:pt x="5482" y="693"/>
                  <a:pt x="5829" y="693"/>
                </a:cubicBezTo>
                <a:close/>
                <a:moveTo>
                  <a:pt x="5829" y="2773"/>
                </a:moveTo>
                <a:cubicBezTo>
                  <a:pt x="6774" y="2773"/>
                  <a:pt x="7562" y="3560"/>
                  <a:pt x="7562" y="4568"/>
                </a:cubicBezTo>
                <a:lnTo>
                  <a:pt x="7562" y="4915"/>
                </a:lnTo>
                <a:lnTo>
                  <a:pt x="4096" y="4915"/>
                </a:lnTo>
                <a:lnTo>
                  <a:pt x="4096" y="4568"/>
                </a:lnTo>
                <a:cubicBezTo>
                  <a:pt x="4096" y="3560"/>
                  <a:pt x="4884" y="2773"/>
                  <a:pt x="5829" y="2773"/>
                </a:cubicBezTo>
                <a:close/>
                <a:moveTo>
                  <a:pt x="2363" y="6963"/>
                </a:moveTo>
                <a:cubicBezTo>
                  <a:pt x="2773" y="6963"/>
                  <a:pt x="3088" y="7278"/>
                  <a:pt x="3088" y="7656"/>
                </a:cubicBezTo>
                <a:cubicBezTo>
                  <a:pt x="3088" y="8065"/>
                  <a:pt x="2773" y="8380"/>
                  <a:pt x="2363" y="8380"/>
                </a:cubicBezTo>
                <a:cubicBezTo>
                  <a:pt x="1985" y="8380"/>
                  <a:pt x="1670" y="8065"/>
                  <a:pt x="1670" y="7656"/>
                </a:cubicBezTo>
                <a:cubicBezTo>
                  <a:pt x="1670" y="7278"/>
                  <a:pt x="1985" y="6963"/>
                  <a:pt x="2363" y="6963"/>
                </a:cubicBezTo>
                <a:close/>
                <a:moveTo>
                  <a:pt x="9357" y="6963"/>
                </a:moveTo>
                <a:cubicBezTo>
                  <a:pt x="9735" y="6963"/>
                  <a:pt x="10050" y="7278"/>
                  <a:pt x="10050" y="7656"/>
                </a:cubicBezTo>
                <a:cubicBezTo>
                  <a:pt x="10050" y="8065"/>
                  <a:pt x="9735" y="8380"/>
                  <a:pt x="9357" y="8380"/>
                </a:cubicBezTo>
                <a:cubicBezTo>
                  <a:pt x="8948" y="8380"/>
                  <a:pt x="8633" y="8065"/>
                  <a:pt x="8633" y="7656"/>
                </a:cubicBezTo>
                <a:cubicBezTo>
                  <a:pt x="8633" y="7278"/>
                  <a:pt x="8948" y="6963"/>
                  <a:pt x="9357" y="6963"/>
                </a:cubicBezTo>
                <a:close/>
                <a:moveTo>
                  <a:pt x="2363" y="9042"/>
                </a:moveTo>
                <a:cubicBezTo>
                  <a:pt x="3308" y="9042"/>
                  <a:pt x="4096" y="9830"/>
                  <a:pt x="4096" y="10806"/>
                </a:cubicBezTo>
                <a:lnTo>
                  <a:pt x="4096" y="11184"/>
                </a:lnTo>
                <a:lnTo>
                  <a:pt x="630" y="11184"/>
                </a:lnTo>
                <a:lnTo>
                  <a:pt x="630" y="10806"/>
                </a:lnTo>
                <a:cubicBezTo>
                  <a:pt x="630" y="9830"/>
                  <a:pt x="1418" y="9042"/>
                  <a:pt x="2363" y="9042"/>
                </a:cubicBezTo>
                <a:close/>
                <a:moveTo>
                  <a:pt x="9357" y="9042"/>
                </a:moveTo>
                <a:cubicBezTo>
                  <a:pt x="10302" y="9042"/>
                  <a:pt x="11090" y="9830"/>
                  <a:pt x="11090" y="10806"/>
                </a:cubicBezTo>
                <a:lnTo>
                  <a:pt x="11090" y="11184"/>
                </a:lnTo>
                <a:lnTo>
                  <a:pt x="7625" y="11184"/>
                </a:lnTo>
                <a:lnTo>
                  <a:pt x="7625" y="10806"/>
                </a:lnTo>
                <a:cubicBezTo>
                  <a:pt x="7625" y="9830"/>
                  <a:pt x="8412" y="9042"/>
                  <a:pt x="9357" y="9042"/>
                </a:cubicBezTo>
                <a:close/>
                <a:moveTo>
                  <a:pt x="5892" y="0"/>
                </a:moveTo>
                <a:cubicBezTo>
                  <a:pt x="5136" y="0"/>
                  <a:pt x="4506" y="630"/>
                  <a:pt x="4506" y="1355"/>
                </a:cubicBezTo>
                <a:cubicBezTo>
                  <a:pt x="4506" y="1733"/>
                  <a:pt x="4632" y="2016"/>
                  <a:pt x="4852" y="2300"/>
                </a:cubicBezTo>
                <a:cubicBezTo>
                  <a:pt x="4033" y="2710"/>
                  <a:pt x="3466" y="3529"/>
                  <a:pt x="3466" y="4505"/>
                </a:cubicBezTo>
                <a:lnTo>
                  <a:pt x="3466" y="5230"/>
                </a:lnTo>
                <a:cubicBezTo>
                  <a:pt x="3466" y="5419"/>
                  <a:pt x="3623" y="5577"/>
                  <a:pt x="3844" y="5577"/>
                </a:cubicBezTo>
                <a:lnTo>
                  <a:pt x="5577" y="5577"/>
                </a:lnTo>
                <a:lnTo>
                  <a:pt x="5577" y="7152"/>
                </a:lnTo>
                <a:lnTo>
                  <a:pt x="3875" y="8822"/>
                </a:lnTo>
                <a:cubicBezTo>
                  <a:pt x="3749" y="8696"/>
                  <a:pt x="3592" y="8601"/>
                  <a:pt x="3434" y="8569"/>
                </a:cubicBezTo>
                <a:cubicBezTo>
                  <a:pt x="3686" y="8349"/>
                  <a:pt x="3781" y="8034"/>
                  <a:pt x="3781" y="7624"/>
                </a:cubicBezTo>
                <a:cubicBezTo>
                  <a:pt x="3781" y="6868"/>
                  <a:pt x="3151" y="6238"/>
                  <a:pt x="2426" y="6238"/>
                </a:cubicBezTo>
                <a:cubicBezTo>
                  <a:pt x="1670" y="6238"/>
                  <a:pt x="1040" y="6868"/>
                  <a:pt x="1040" y="7624"/>
                </a:cubicBezTo>
                <a:cubicBezTo>
                  <a:pt x="1040" y="7971"/>
                  <a:pt x="1166" y="8286"/>
                  <a:pt x="1387" y="8569"/>
                </a:cubicBezTo>
                <a:cubicBezTo>
                  <a:pt x="567" y="8979"/>
                  <a:pt x="0" y="9798"/>
                  <a:pt x="0" y="10775"/>
                </a:cubicBezTo>
                <a:lnTo>
                  <a:pt x="0" y="11499"/>
                </a:lnTo>
                <a:cubicBezTo>
                  <a:pt x="0" y="11688"/>
                  <a:pt x="158" y="11846"/>
                  <a:pt x="378" y="11846"/>
                </a:cubicBezTo>
                <a:lnTo>
                  <a:pt x="4474" y="11846"/>
                </a:lnTo>
                <a:cubicBezTo>
                  <a:pt x="4663" y="11846"/>
                  <a:pt x="4821" y="11688"/>
                  <a:pt x="4821" y="11499"/>
                </a:cubicBezTo>
                <a:lnTo>
                  <a:pt x="4821" y="10775"/>
                </a:lnTo>
                <a:cubicBezTo>
                  <a:pt x="4821" y="10239"/>
                  <a:pt x="4632" y="9704"/>
                  <a:pt x="4348" y="9326"/>
                </a:cubicBezTo>
                <a:lnTo>
                  <a:pt x="5860" y="7782"/>
                </a:lnTo>
                <a:lnTo>
                  <a:pt x="7404" y="9326"/>
                </a:lnTo>
                <a:cubicBezTo>
                  <a:pt x="7089" y="9704"/>
                  <a:pt x="6931" y="10239"/>
                  <a:pt x="6931" y="10775"/>
                </a:cubicBezTo>
                <a:lnTo>
                  <a:pt x="6931" y="11499"/>
                </a:lnTo>
                <a:cubicBezTo>
                  <a:pt x="6931" y="11688"/>
                  <a:pt x="7089" y="11846"/>
                  <a:pt x="7309" y="11846"/>
                </a:cubicBezTo>
                <a:lnTo>
                  <a:pt x="11468" y="11846"/>
                </a:lnTo>
                <a:cubicBezTo>
                  <a:pt x="11657" y="11846"/>
                  <a:pt x="11815" y="11688"/>
                  <a:pt x="11815" y="11499"/>
                </a:cubicBezTo>
                <a:lnTo>
                  <a:pt x="11815" y="10775"/>
                </a:lnTo>
                <a:cubicBezTo>
                  <a:pt x="11783" y="9830"/>
                  <a:pt x="11185" y="8979"/>
                  <a:pt x="10365" y="8569"/>
                </a:cubicBezTo>
                <a:cubicBezTo>
                  <a:pt x="10586" y="8349"/>
                  <a:pt x="10712" y="8034"/>
                  <a:pt x="10712" y="7624"/>
                </a:cubicBezTo>
                <a:cubicBezTo>
                  <a:pt x="10712" y="6868"/>
                  <a:pt x="10082" y="6238"/>
                  <a:pt x="9357" y="6238"/>
                </a:cubicBezTo>
                <a:cubicBezTo>
                  <a:pt x="8601" y="6238"/>
                  <a:pt x="7971" y="6868"/>
                  <a:pt x="7971" y="7624"/>
                </a:cubicBezTo>
                <a:cubicBezTo>
                  <a:pt x="7971" y="7971"/>
                  <a:pt x="8097" y="8286"/>
                  <a:pt x="8318" y="8569"/>
                </a:cubicBezTo>
                <a:cubicBezTo>
                  <a:pt x="8160" y="8664"/>
                  <a:pt x="8034" y="8727"/>
                  <a:pt x="7877" y="8822"/>
                </a:cubicBezTo>
                <a:lnTo>
                  <a:pt x="6207" y="7152"/>
                </a:lnTo>
                <a:lnTo>
                  <a:pt x="6207" y="5577"/>
                </a:lnTo>
                <a:lnTo>
                  <a:pt x="7940" y="5577"/>
                </a:lnTo>
                <a:cubicBezTo>
                  <a:pt x="8129" y="5577"/>
                  <a:pt x="8286" y="5419"/>
                  <a:pt x="8286" y="5230"/>
                </a:cubicBezTo>
                <a:lnTo>
                  <a:pt x="8286" y="4505"/>
                </a:lnTo>
                <a:cubicBezTo>
                  <a:pt x="8286" y="3529"/>
                  <a:pt x="7688" y="2710"/>
                  <a:pt x="6900" y="2300"/>
                </a:cubicBezTo>
                <a:cubicBezTo>
                  <a:pt x="7152" y="2080"/>
                  <a:pt x="7246" y="1764"/>
                  <a:pt x="7246" y="1355"/>
                </a:cubicBezTo>
                <a:cubicBezTo>
                  <a:pt x="7246" y="630"/>
                  <a:pt x="6616" y="0"/>
                  <a:pt x="5892" y="0"/>
                </a:cubicBezTo>
                <a:close/>
              </a:path>
            </a:pathLst>
          </a:custGeom>
          <a:solidFill>
            <a:schemeClr val="tx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effectLst/>
              <a:uLnTx/>
              <a:uFillTx/>
              <a:latin typeface="Calibri" panose="020F0502020204030204"/>
              <a:ea typeface="+mn-ea"/>
              <a:cs typeface="+mn-cs"/>
            </a:endParaRPr>
          </a:p>
        </p:txBody>
      </p:sp>
      <p:sp>
        <p:nvSpPr>
          <p:cNvPr id="50" name="Google Shape;9171;p73">
            <a:extLst>
              <a:ext uri="{FF2B5EF4-FFF2-40B4-BE49-F238E27FC236}">
                <a16:creationId xmlns:a16="http://schemas.microsoft.com/office/drawing/2014/main" id="{B377777C-BB41-7E65-99F2-A7875AD5529B}"/>
              </a:ext>
            </a:extLst>
          </p:cNvPr>
          <p:cNvSpPr/>
          <p:nvPr/>
        </p:nvSpPr>
        <p:spPr>
          <a:xfrm>
            <a:off x="5239758" y="2335329"/>
            <a:ext cx="537375" cy="534576"/>
          </a:xfrm>
          <a:custGeom>
            <a:avLst/>
            <a:gdLst/>
            <a:ahLst/>
            <a:cxnLst/>
            <a:rect l="l" t="t" r="r" b="b"/>
            <a:pathLst>
              <a:path w="11909" h="11847" extrusionOk="0">
                <a:moveTo>
                  <a:pt x="3560" y="2647"/>
                </a:moveTo>
                <a:lnTo>
                  <a:pt x="3560" y="3561"/>
                </a:lnTo>
                <a:lnTo>
                  <a:pt x="2615" y="3561"/>
                </a:lnTo>
                <a:lnTo>
                  <a:pt x="3560" y="2647"/>
                </a:lnTo>
                <a:close/>
                <a:moveTo>
                  <a:pt x="6616" y="4222"/>
                </a:moveTo>
                <a:cubicBezTo>
                  <a:pt x="7971" y="4285"/>
                  <a:pt x="9074" y="5325"/>
                  <a:pt x="9074" y="6680"/>
                </a:cubicBezTo>
                <a:cubicBezTo>
                  <a:pt x="9074" y="8003"/>
                  <a:pt x="7971" y="9106"/>
                  <a:pt x="6616" y="9106"/>
                </a:cubicBezTo>
                <a:cubicBezTo>
                  <a:pt x="5293" y="9106"/>
                  <a:pt x="4190" y="8003"/>
                  <a:pt x="4190" y="6680"/>
                </a:cubicBezTo>
                <a:cubicBezTo>
                  <a:pt x="4190" y="5325"/>
                  <a:pt x="5293" y="4222"/>
                  <a:pt x="6616" y="4222"/>
                </a:cubicBezTo>
                <a:close/>
                <a:moveTo>
                  <a:pt x="7687" y="757"/>
                </a:moveTo>
                <a:lnTo>
                  <a:pt x="7687" y="1513"/>
                </a:lnTo>
                <a:lnTo>
                  <a:pt x="3875" y="1513"/>
                </a:lnTo>
                <a:cubicBezTo>
                  <a:pt x="3781" y="1513"/>
                  <a:pt x="3655" y="1544"/>
                  <a:pt x="3623" y="1639"/>
                </a:cubicBezTo>
                <a:lnTo>
                  <a:pt x="1512" y="3718"/>
                </a:lnTo>
                <a:cubicBezTo>
                  <a:pt x="1418" y="3813"/>
                  <a:pt x="1386" y="3876"/>
                  <a:pt x="1386" y="3939"/>
                </a:cubicBezTo>
                <a:lnTo>
                  <a:pt x="1386" y="9862"/>
                </a:lnTo>
                <a:lnTo>
                  <a:pt x="662" y="9862"/>
                </a:lnTo>
                <a:lnTo>
                  <a:pt x="662" y="757"/>
                </a:lnTo>
                <a:close/>
                <a:moveTo>
                  <a:pt x="8380" y="2175"/>
                </a:moveTo>
                <a:lnTo>
                  <a:pt x="8380" y="4128"/>
                </a:lnTo>
                <a:cubicBezTo>
                  <a:pt x="7876" y="3813"/>
                  <a:pt x="7278" y="3592"/>
                  <a:pt x="6648" y="3592"/>
                </a:cubicBezTo>
                <a:cubicBezTo>
                  <a:pt x="4915" y="3592"/>
                  <a:pt x="3560" y="5010"/>
                  <a:pt x="3560" y="6711"/>
                </a:cubicBezTo>
                <a:cubicBezTo>
                  <a:pt x="3560" y="8444"/>
                  <a:pt x="4946" y="9830"/>
                  <a:pt x="6648" y="9830"/>
                </a:cubicBezTo>
                <a:cubicBezTo>
                  <a:pt x="7120" y="9830"/>
                  <a:pt x="7593" y="9704"/>
                  <a:pt x="8002" y="9515"/>
                </a:cubicBezTo>
                <a:lnTo>
                  <a:pt x="8380" y="9893"/>
                </a:lnTo>
                <a:lnTo>
                  <a:pt x="8380" y="10492"/>
                </a:lnTo>
                <a:lnTo>
                  <a:pt x="2079" y="10492"/>
                </a:lnTo>
                <a:lnTo>
                  <a:pt x="2079" y="4285"/>
                </a:lnTo>
                <a:lnTo>
                  <a:pt x="3875" y="4285"/>
                </a:lnTo>
                <a:cubicBezTo>
                  <a:pt x="4064" y="4285"/>
                  <a:pt x="4222" y="4128"/>
                  <a:pt x="4222" y="3907"/>
                </a:cubicBezTo>
                <a:lnTo>
                  <a:pt x="4222" y="2175"/>
                </a:lnTo>
                <a:close/>
                <a:moveTo>
                  <a:pt x="9074" y="8633"/>
                </a:moveTo>
                <a:lnTo>
                  <a:pt x="11027" y="10618"/>
                </a:lnTo>
                <a:cubicBezTo>
                  <a:pt x="11153" y="10744"/>
                  <a:pt x="11153" y="10964"/>
                  <a:pt x="11027" y="11090"/>
                </a:cubicBezTo>
                <a:cubicBezTo>
                  <a:pt x="10964" y="11153"/>
                  <a:pt x="10877" y="11185"/>
                  <a:pt x="10791" y="11185"/>
                </a:cubicBezTo>
                <a:cubicBezTo>
                  <a:pt x="10704" y="11185"/>
                  <a:pt x="10617" y="11153"/>
                  <a:pt x="10554" y="11090"/>
                </a:cubicBezTo>
                <a:lnTo>
                  <a:pt x="8601" y="9106"/>
                </a:lnTo>
                <a:cubicBezTo>
                  <a:pt x="8790" y="9011"/>
                  <a:pt x="8948" y="8791"/>
                  <a:pt x="9074" y="8633"/>
                </a:cubicBezTo>
                <a:close/>
                <a:moveTo>
                  <a:pt x="347" y="1"/>
                </a:moveTo>
                <a:cubicBezTo>
                  <a:pt x="158" y="1"/>
                  <a:pt x="0" y="190"/>
                  <a:pt x="0" y="379"/>
                </a:cubicBezTo>
                <a:lnTo>
                  <a:pt x="0" y="10145"/>
                </a:lnTo>
                <a:cubicBezTo>
                  <a:pt x="0" y="10334"/>
                  <a:pt x="158" y="10492"/>
                  <a:pt x="347" y="10492"/>
                </a:cubicBezTo>
                <a:lnTo>
                  <a:pt x="1386" y="10492"/>
                </a:lnTo>
                <a:lnTo>
                  <a:pt x="1386" y="10838"/>
                </a:lnTo>
                <a:cubicBezTo>
                  <a:pt x="1386" y="11059"/>
                  <a:pt x="1544" y="11216"/>
                  <a:pt x="1733" y="11216"/>
                </a:cubicBezTo>
                <a:lnTo>
                  <a:pt x="8695" y="11216"/>
                </a:lnTo>
                <a:cubicBezTo>
                  <a:pt x="8916" y="11216"/>
                  <a:pt x="9074" y="11059"/>
                  <a:pt x="9074" y="10838"/>
                </a:cubicBezTo>
                <a:lnTo>
                  <a:pt x="9074" y="10586"/>
                </a:lnTo>
                <a:lnTo>
                  <a:pt x="10050" y="11563"/>
                </a:lnTo>
                <a:cubicBezTo>
                  <a:pt x="10239" y="11752"/>
                  <a:pt x="10507" y="11847"/>
                  <a:pt x="10775" y="11847"/>
                </a:cubicBezTo>
                <a:cubicBezTo>
                  <a:pt x="11043" y="11847"/>
                  <a:pt x="11310" y="11752"/>
                  <a:pt x="11499" y="11563"/>
                </a:cubicBezTo>
                <a:cubicBezTo>
                  <a:pt x="11909" y="11153"/>
                  <a:pt x="11909" y="10492"/>
                  <a:pt x="11499" y="10114"/>
                </a:cubicBezTo>
                <a:lnTo>
                  <a:pt x="9420" y="8003"/>
                </a:lnTo>
                <a:cubicBezTo>
                  <a:pt x="9609" y="7625"/>
                  <a:pt x="9735" y="7152"/>
                  <a:pt x="9735" y="6680"/>
                </a:cubicBezTo>
                <a:cubicBezTo>
                  <a:pt x="9735" y="5924"/>
                  <a:pt x="9452" y="5262"/>
                  <a:pt x="9011" y="4695"/>
                </a:cubicBezTo>
                <a:lnTo>
                  <a:pt x="9011" y="1828"/>
                </a:lnTo>
                <a:cubicBezTo>
                  <a:pt x="9011" y="1639"/>
                  <a:pt x="8853" y="1481"/>
                  <a:pt x="8664" y="1481"/>
                </a:cubicBezTo>
                <a:lnTo>
                  <a:pt x="8317" y="1481"/>
                </a:lnTo>
                <a:lnTo>
                  <a:pt x="8317" y="379"/>
                </a:lnTo>
                <a:cubicBezTo>
                  <a:pt x="8317" y="190"/>
                  <a:pt x="8160" y="1"/>
                  <a:pt x="7971" y="1"/>
                </a:cubicBezTo>
                <a:close/>
              </a:path>
            </a:pathLst>
          </a:custGeom>
          <a:solidFill>
            <a:schemeClr val="tx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effectLst/>
              <a:uLnTx/>
              <a:uFillTx/>
              <a:latin typeface="Calibri" panose="020F0502020204030204"/>
              <a:ea typeface="+mn-ea"/>
              <a:cs typeface="+mn-cs"/>
            </a:endParaRPr>
          </a:p>
        </p:txBody>
      </p:sp>
      <p:sp>
        <p:nvSpPr>
          <p:cNvPr id="51" name="Google Shape;9211;p73">
            <a:extLst>
              <a:ext uri="{FF2B5EF4-FFF2-40B4-BE49-F238E27FC236}">
                <a16:creationId xmlns:a16="http://schemas.microsoft.com/office/drawing/2014/main" id="{34085670-687A-4133-9FDE-9315189B0A28}"/>
              </a:ext>
            </a:extLst>
          </p:cNvPr>
          <p:cNvSpPr/>
          <p:nvPr/>
        </p:nvSpPr>
        <p:spPr>
          <a:xfrm rot="1252492">
            <a:off x="6288490" y="2331287"/>
            <a:ext cx="560163" cy="532412"/>
          </a:xfrm>
          <a:custGeom>
            <a:avLst/>
            <a:gdLst/>
            <a:ahLst/>
            <a:cxnLst/>
            <a:rect l="l" t="t" r="r" b="b"/>
            <a:pathLst>
              <a:path w="12414" h="11799" extrusionOk="0">
                <a:moveTo>
                  <a:pt x="8979" y="2127"/>
                </a:moveTo>
                <a:cubicBezTo>
                  <a:pt x="9247" y="2127"/>
                  <a:pt x="9515" y="2229"/>
                  <a:pt x="9704" y="2434"/>
                </a:cubicBezTo>
                <a:cubicBezTo>
                  <a:pt x="10113" y="2812"/>
                  <a:pt x="10113" y="3473"/>
                  <a:pt x="9704" y="3883"/>
                </a:cubicBezTo>
                <a:lnTo>
                  <a:pt x="8885" y="4702"/>
                </a:lnTo>
                <a:cubicBezTo>
                  <a:pt x="8790" y="4765"/>
                  <a:pt x="8696" y="4860"/>
                  <a:pt x="8601" y="4891"/>
                </a:cubicBezTo>
                <a:cubicBezTo>
                  <a:pt x="8790" y="4513"/>
                  <a:pt x="8727" y="4041"/>
                  <a:pt x="8412" y="3726"/>
                </a:cubicBezTo>
                <a:cubicBezTo>
                  <a:pt x="8206" y="3520"/>
                  <a:pt x="7933" y="3408"/>
                  <a:pt x="7654" y="3408"/>
                </a:cubicBezTo>
                <a:cubicBezTo>
                  <a:pt x="7507" y="3408"/>
                  <a:pt x="7357" y="3439"/>
                  <a:pt x="7215" y="3505"/>
                </a:cubicBezTo>
                <a:cubicBezTo>
                  <a:pt x="7278" y="3410"/>
                  <a:pt x="7341" y="3316"/>
                  <a:pt x="7436" y="3253"/>
                </a:cubicBezTo>
                <a:lnTo>
                  <a:pt x="8255" y="2434"/>
                </a:lnTo>
                <a:cubicBezTo>
                  <a:pt x="8444" y="2229"/>
                  <a:pt x="8711" y="2127"/>
                  <a:pt x="8979" y="2127"/>
                </a:cubicBezTo>
                <a:close/>
                <a:moveTo>
                  <a:pt x="9027" y="685"/>
                </a:moveTo>
                <a:cubicBezTo>
                  <a:pt x="9649" y="685"/>
                  <a:pt x="10271" y="922"/>
                  <a:pt x="10744" y="1394"/>
                </a:cubicBezTo>
                <a:cubicBezTo>
                  <a:pt x="11689" y="2339"/>
                  <a:pt x="11689" y="3883"/>
                  <a:pt x="10744" y="4828"/>
                </a:cubicBezTo>
                <a:lnTo>
                  <a:pt x="9893" y="5647"/>
                </a:lnTo>
                <a:cubicBezTo>
                  <a:pt x="9431" y="6109"/>
                  <a:pt x="8816" y="6356"/>
                  <a:pt x="8187" y="6356"/>
                </a:cubicBezTo>
                <a:cubicBezTo>
                  <a:pt x="7914" y="6356"/>
                  <a:pt x="7639" y="6310"/>
                  <a:pt x="7373" y="6214"/>
                </a:cubicBezTo>
                <a:lnTo>
                  <a:pt x="7940" y="5647"/>
                </a:lnTo>
                <a:cubicBezTo>
                  <a:pt x="8008" y="5655"/>
                  <a:pt x="8077" y="5659"/>
                  <a:pt x="8146" y="5659"/>
                </a:cubicBezTo>
                <a:cubicBezTo>
                  <a:pt x="8617" y="5659"/>
                  <a:pt x="9087" y="5477"/>
                  <a:pt x="9389" y="5175"/>
                </a:cubicBezTo>
                <a:lnTo>
                  <a:pt x="10208" y="4356"/>
                </a:lnTo>
                <a:cubicBezTo>
                  <a:pt x="10901" y="3694"/>
                  <a:pt x="10901" y="2591"/>
                  <a:pt x="10208" y="1898"/>
                </a:cubicBezTo>
                <a:cubicBezTo>
                  <a:pt x="9877" y="1567"/>
                  <a:pt x="9436" y="1402"/>
                  <a:pt x="8995" y="1402"/>
                </a:cubicBezTo>
                <a:cubicBezTo>
                  <a:pt x="8554" y="1402"/>
                  <a:pt x="8113" y="1567"/>
                  <a:pt x="7782" y="1898"/>
                </a:cubicBezTo>
                <a:lnTo>
                  <a:pt x="6931" y="2749"/>
                </a:lnTo>
                <a:cubicBezTo>
                  <a:pt x="6553" y="3127"/>
                  <a:pt x="6396" y="3694"/>
                  <a:pt x="6490" y="4198"/>
                </a:cubicBezTo>
                <a:lnTo>
                  <a:pt x="5923" y="4734"/>
                </a:lnTo>
                <a:cubicBezTo>
                  <a:pt x="5608" y="3883"/>
                  <a:pt x="5797" y="2906"/>
                  <a:pt x="6490" y="2213"/>
                </a:cubicBezTo>
                <a:lnTo>
                  <a:pt x="7309" y="1394"/>
                </a:lnTo>
                <a:cubicBezTo>
                  <a:pt x="7782" y="922"/>
                  <a:pt x="8404" y="685"/>
                  <a:pt x="9027" y="685"/>
                </a:cubicBezTo>
                <a:close/>
                <a:moveTo>
                  <a:pt x="7703" y="4104"/>
                </a:moveTo>
                <a:cubicBezTo>
                  <a:pt x="7790" y="4104"/>
                  <a:pt x="7877" y="4135"/>
                  <a:pt x="7940" y="4198"/>
                </a:cubicBezTo>
                <a:cubicBezTo>
                  <a:pt x="8066" y="4324"/>
                  <a:pt x="8066" y="4545"/>
                  <a:pt x="7940" y="4671"/>
                </a:cubicBezTo>
                <a:lnTo>
                  <a:pt x="4978" y="7632"/>
                </a:lnTo>
                <a:cubicBezTo>
                  <a:pt x="4915" y="7679"/>
                  <a:pt x="4828" y="7703"/>
                  <a:pt x="4742" y="7703"/>
                </a:cubicBezTo>
                <a:cubicBezTo>
                  <a:pt x="4655" y="7703"/>
                  <a:pt x="4569" y="7679"/>
                  <a:pt x="4506" y="7632"/>
                </a:cubicBezTo>
                <a:cubicBezTo>
                  <a:pt x="4380" y="7506"/>
                  <a:pt x="4380" y="7254"/>
                  <a:pt x="4506" y="7160"/>
                </a:cubicBezTo>
                <a:lnTo>
                  <a:pt x="7467" y="4198"/>
                </a:lnTo>
                <a:cubicBezTo>
                  <a:pt x="7530" y="4135"/>
                  <a:pt x="7617" y="4104"/>
                  <a:pt x="7703" y="4104"/>
                </a:cubicBezTo>
                <a:close/>
                <a:moveTo>
                  <a:pt x="3781" y="6939"/>
                </a:moveTo>
                <a:lnTo>
                  <a:pt x="3781" y="6939"/>
                </a:lnTo>
                <a:cubicBezTo>
                  <a:pt x="3592" y="7349"/>
                  <a:pt x="3686" y="7821"/>
                  <a:pt x="4001" y="8136"/>
                </a:cubicBezTo>
                <a:cubicBezTo>
                  <a:pt x="4198" y="8333"/>
                  <a:pt x="4457" y="8432"/>
                  <a:pt x="4715" y="8432"/>
                </a:cubicBezTo>
                <a:cubicBezTo>
                  <a:pt x="4870" y="8432"/>
                  <a:pt x="5025" y="8396"/>
                  <a:pt x="5167" y="8325"/>
                </a:cubicBezTo>
                <a:lnTo>
                  <a:pt x="5167" y="8325"/>
                </a:lnTo>
                <a:cubicBezTo>
                  <a:pt x="5136" y="8451"/>
                  <a:pt x="5041" y="8514"/>
                  <a:pt x="4978" y="8609"/>
                </a:cubicBezTo>
                <a:lnTo>
                  <a:pt x="4159" y="9428"/>
                </a:lnTo>
                <a:cubicBezTo>
                  <a:pt x="3954" y="9633"/>
                  <a:pt x="3686" y="9735"/>
                  <a:pt x="3419" y="9735"/>
                </a:cubicBezTo>
                <a:cubicBezTo>
                  <a:pt x="3151" y="9735"/>
                  <a:pt x="2883" y="9633"/>
                  <a:pt x="2678" y="9428"/>
                </a:cubicBezTo>
                <a:cubicBezTo>
                  <a:pt x="2300" y="9050"/>
                  <a:pt x="2300" y="8357"/>
                  <a:pt x="2678" y="7979"/>
                </a:cubicBezTo>
                <a:lnTo>
                  <a:pt x="3529" y="7160"/>
                </a:lnTo>
                <a:cubicBezTo>
                  <a:pt x="3592" y="7065"/>
                  <a:pt x="3718" y="7002"/>
                  <a:pt x="3781" y="6939"/>
                </a:cubicBezTo>
                <a:close/>
                <a:moveTo>
                  <a:pt x="4212" y="5467"/>
                </a:moveTo>
                <a:cubicBezTo>
                  <a:pt x="4492" y="5467"/>
                  <a:pt x="4773" y="5516"/>
                  <a:pt x="5041" y="5616"/>
                </a:cubicBezTo>
                <a:lnTo>
                  <a:pt x="4506" y="6151"/>
                </a:lnTo>
                <a:cubicBezTo>
                  <a:pt x="4437" y="6143"/>
                  <a:pt x="4368" y="6139"/>
                  <a:pt x="4299" y="6139"/>
                </a:cubicBezTo>
                <a:cubicBezTo>
                  <a:pt x="3828" y="6139"/>
                  <a:pt x="3358" y="6322"/>
                  <a:pt x="3056" y="6624"/>
                </a:cubicBezTo>
                <a:lnTo>
                  <a:pt x="2206" y="7475"/>
                </a:lnTo>
                <a:cubicBezTo>
                  <a:pt x="1544" y="8136"/>
                  <a:pt x="1544" y="9239"/>
                  <a:pt x="2206" y="9900"/>
                </a:cubicBezTo>
                <a:cubicBezTo>
                  <a:pt x="2552" y="10231"/>
                  <a:pt x="3001" y="10397"/>
                  <a:pt x="3446" y="10397"/>
                </a:cubicBezTo>
                <a:cubicBezTo>
                  <a:pt x="3891" y="10397"/>
                  <a:pt x="4332" y="10231"/>
                  <a:pt x="4663" y="9900"/>
                </a:cubicBezTo>
                <a:lnTo>
                  <a:pt x="5482" y="9081"/>
                </a:lnTo>
                <a:cubicBezTo>
                  <a:pt x="5892" y="8672"/>
                  <a:pt x="6049" y="8136"/>
                  <a:pt x="5955" y="7632"/>
                </a:cubicBezTo>
                <a:lnTo>
                  <a:pt x="6522" y="7065"/>
                </a:lnTo>
                <a:lnTo>
                  <a:pt x="6522" y="7065"/>
                </a:lnTo>
                <a:cubicBezTo>
                  <a:pt x="6837" y="7947"/>
                  <a:pt x="6648" y="8924"/>
                  <a:pt x="5955" y="9585"/>
                </a:cubicBezTo>
                <a:lnTo>
                  <a:pt x="5136" y="10405"/>
                </a:lnTo>
                <a:cubicBezTo>
                  <a:pt x="4663" y="10877"/>
                  <a:pt x="4041" y="11113"/>
                  <a:pt x="3419" y="11113"/>
                </a:cubicBezTo>
                <a:cubicBezTo>
                  <a:pt x="2796" y="11113"/>
                  <a:pt x="2174" y="10877"/>
                  <a:pt x="1702" y="10405"/>
                </a:cubicBezTo>
                <a:cubicBezTo>
                  <a:pt x="756" y="9459"/>
                  <a:pt x="756" y="7916"/>
                  <a:pt x="1702" y="7002"/>
                </a:cubicBezTo>
                <a:lnTo>
                  <a:pt x="2552" y="6151"/>
                </a:lnTo>
                <a:cubicBezTo>
                  <a:pt x="3005" y="5699"/>
                  <a:pt x="3605" y="5467"/>
                  <a:pt x="4212" y="5467"/>
                </a:cubicBezTo>
                <a:close/>
                <a:moveTo>
                  <a:pt x="8999" y="0"/>
                </a:moveTo>
                <a:cubicBezTo>
                  <a:pt x="8200" y="0"/>
                  <a:pt x="7404" y="307"/>
                  <a:pt x="6805" y="922"/>
                </a:cubicBezTo>
                <a:lnTo>
                  <a:pt x="5955" y="1741"/>
                </a:lnTo>
                <a:cubicBezTo>
                  <a:pt x="5136" y="2560"/>
                  <a:pt x="4852" y="3789"/>
                  <a:pt x="5230" y="4891"/>
                </a:cubicBezTo>
                <a:cubicBezTo>
                  <a:pt x="4920" y="4794"/>
                  <a:pt x="4601" y="4746"/>
                  <a:pt x="4283" y="4746"/>
                </a:cubicBezTo>
                <a:cubicBezTo>
                  <a:pt x="3469" y="4746"/>
                  <a:pt x="2669" y="5058"/>
                  <a:pt x="2080" y="5647"/>
                </a:cubicBezTo>
                <a:lnTo>
                  <a:pt x="1229" y="6466"/>
                </a:lnTo>
                <a:cubicBezTo>
                  <a:pt x="0" y="7695"/>
                  <a:pt x="0" y="9680"/>
                  <a:pt x="1229" y="10877"/>
                </a:cubicBezTo>
                <a:cubicBezTo>
                  <a:pt x="1843" y="11491"/>
                  <a:pt x="2647" y="11799"/>
                  <a:pt x="3446" y="11799"/>
                </a:cubicBezTo>
                <a:cubicBezTo>
                  <a:pt x="4246" y="11799"/>
                  <a:pt x="5041" y="11491"/>
                  <a:pt x="5640" y="10877"/>
                </a:cubicBezTo>
                <a:lnTo>
                  <a:pt x="6490" y="10058"/>
                </a:lnTo>
                <a:cubicBezTo>
                  <a:pt x="7309" y="9239"/>
                  <a:pt x="7593" y="8010"/>
                  <a:pt x="7215" y="6908"/>
                </a:cubicBezTo>
                <a:lnTo>
                  <a:pt x="7215" y="6908"/>
                </a:lnTo>
                <a:cubicBezTo>
                  <a:pt x="7525" y="7005"/>
                  <a:pt x="7844" y="7053"/>
                  <a:pt x="8162" y="7053"/>
                </a:cubicBezTo>
                <a:cubicBezTo>
                  <a:pt x="8976" y="7053"/>
                  <a:pt x="9776" y="6740"/>
                  <a:pt x="10365" y="6151"/>
                </a:cubicBezTo>
                <a:lnTo>
                  <a:pt x="11216" y="5332"/>
                </a:lnTo>
                <a:cubicBezTo>
                  <a:pt x="12413" y="4104"/>
                  <a:pt x="12413" y="2150"/>
                  <a:pt x="11216" y="922"/>
                </a:cubicBezTo>
                <a:cubicBezTo>
                  <a:pt x="10602" y="307"/>
                  <a:pt x="9798" y="0"/>
                  <a:pt x="8999" y="0"/>
                </a:cubicBezTo>
                <a:close/>
              </a:path>
            </a:pathLst>
          </a:custGeom>
          <a:solidFill>
            <a:schemeClr val="tx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effectLst/>
              <a:uLnTx/>
              <a:uFillTx/>
              <a:latin typeface="Calibri" panose="020F0502020204030204"/>
              <a:ea typeface="+mn-ea"/>
              <a:cs typeface="+mn-cs"/>
            </a:endParaRPr>
          </a:p>
        </p:txBody>
      </p:sp>
      <p:sp>
        <p:nvSpPr>
          <p:cNvPr id="52" name="Google Shape;9204;p73">
            <a:extLst>
              <a:ext uri="{FF2B5EF4-FFF2-40B4-BE49-F238E27FC236}">
                <a16:creationId xmlns:a16="http://schemas.microsoft.com/office/drawing/2014/main" id="{CE6AA70F-759E-BBEB-0B21-807813ECF605}"/>
              </a:ext>
            </a:extLst>
          </p:cNvPr>
          <p:cNvSpPr/>
          <p:nvPr/>
        </p:nvSpPr>
        <p:spPr>
          <a:xfrm>
            <a:off x="3928056" y="4209284"/>
            <a:ext cx="533178" cy="528892"/>
          </a:xfrm>
          <a:custGeom>
            <a:avLst/>
            <a:gdLst/>
            <a:ahLst/>
            <a:cxnLst/>
            <a:rect l="l" t="t" r="r" b="b"/>
            <a:pathLst>
              <a:path w="11816" h="11721" extrusionOk="0">
                <a:moveTo>
                  <a:pt x="2395" y="631"/>
                </a:moveTo>
                <a:cubicBezTo>
                  <a:pt x="2584" y="631"/>
                  <a:pt x="2742" y="789"/>
                  <a:pt x="2742" y="978"/>
                </a:cubicBezTo>
                <a:cubicBezTo>
                  <a:pt x="2742" y="1167"/>
                  <a:pt x="2584" y="1324"/>
                  <a:pt x="2395" y="1324"/>
                </a:cubicBezTo>
                <a:lnTo>
                  <a:pt x="1009" y="1324"/>
                </a:lnTo>
                <a:cubicBezTo>
                  <a:pt x="820" y="1324"/>
                  <a:pt x="663" y="1167"/>
                  <a:pt x="663" y="978"/>
                </a:cubicBezTo>
                <a:cubicBezTo>
                  <a:pt x="663" y="789"/>
                  <a:pt x="820" y="631"/>
                  <a:pt x="1009" y="631"/>
                </a:cubicBezTo>
                <a:close/>
                <a:moveTo>
                  <a:pt x="6554" y="631"/>
                </a:moveTo>
                <a:cubicBezTo>
                  <a:pt x="6774" y="631"/>
                  <a:pt x="6932" y="789"/>
                  <a:pt x="6932" y="978"/>
                </a:cubicBezTo>
                <a:cubicBezTo>
                  <a:pt x="6932" y="1167"/>
                  <a:pt x="6774" y="1324"/>
                  <a:pt x="6554" y="1324"/>
                </a:cubicBezTo>
                <a:lnTo>
                  <a:pt x="5199" y="1324"/>
                </a:lnTo>
                <a:cubicBezTo>
                  <a:pt x="4979" y="1324"/>
                  <a:pt x="4821" y="1167"/>
                  <a:pt x="4821" y="978"/>
                </a:cubicBezTo>
                <a:cubicBezTo>
                  <a:pt x="4821" y="789"/>
                  <a:pt x="4979" y="631"/>
                  <a:pt x="5199" y="631"/>
                </a:cubicBezTo>
                <a:close/>
                <a:moveTo>
                  <a:pt x="10776" y="631"/>
                </a:moveTo>
                <a:cubicBezTo>
                  <a:pt x="10965" y="631"/>
                  <a:pt x="11122" y="789"/>
                  <a:pt x="11122" y="978"/>
                </a:cubicBezTo>
                <a:cubicBezTo>
                  <a:pt x="11122" y="1167"/>
                  <a:pt x="10965" y="1324"/>
                  <a:pt x="10776" y="1324"/>
                </a:cubicBezTo>
                <a:lnTo>
                  <a:pt x="9389" y="1324"/>
                </a:lnTo>
                <a:cubicBezTo>
                  <a:pt x="9200" y="1324"/>
                  <a:pt x="9043" y="1167"/>
                  <a:pt x="9043" y="978"/>
                </a:cubicBezTo>
                <a:cubicBezTo>
                  <a:pt x="9043" y="789"/>
                  <a:pt x="9200" y="631"/>
                  <a:pt x="9389" y="631"/>
                </a:cubicBezTo>
                <a:close/>
                <a:moveTo>
                  <a:pt x="7279" y="4790"/>
                </a:moveTo>
                <a:cubicBezTo>
                  <a:pt x="7468" y="4790"/>
                  <a:pt x="7625" y="4947"/>
                  <a:pt x="7625" y="5136"/>
                </a:cubicBezTo>
                <a:lnTo>
                  <a:pt x="7625" y="6554"/>
                </a:lnTo>
                <a:cubicBezTo>
                  <a:pt x="7625" y="6775"/>
                  <a:pt x="7468" y="6932"/>
                  <a:pt x="7279" y="6932"/>
                </a:cubicBezTo>
                <a:lnTo>
                  <a:pt x="4506" y="6932"/>
                </a:lnTo>
                <a:cubicBezTo>
                  <a:pt x="4317" y="6932"/>
                  <a:pt x="4160" y="6775"/>
                  <a:pt x="4160" y="6554"/>
                </a:cubicBezTo>
                <a:lnTo>
                  <a:pt x="4160" y="5136"/>
                </a:lnTo>
                <a:cubicBezTo>
                  <a:pt x="4160" y="4947"/>
                  <a:pt x="4317" y="4790"/>
                  <a:pt x="4506" y="4790"/>
                </a:cubicBezTo>
                <a:close/>
                <a:moveTo>
                  <a:pt x="2395" y="10398"/>
                </a:moveTo>
                <a:cubicBezTo>
                  <a:pt x="2584" y="10398"/>
                  <a:pt x="2742" y="10555"/>
                  <a:pt x="2742" y="10744"/>
                </a:cubicBezTo>
                <a:cubicBezTo>
                  <a:pt x="2742" y="10933"/>
                  <a:pt x="2584" y="11091"/>
                  <a:pt x="2395" y="11091"/>
                </a:cubicBezTo>
                <a:lnTo>
                  <a:pt x="1009" y="11091"/>
                </a:lnTo>
                <a:cubicBezTo>
                  <a:pt x="820" y="11091"/>
                  <a:pt x="663" y="10933"/>
                  <a:pt x="663" y="10744"/>
                </a:cubicBezTo>
                <a:cubicBezTo>
                  <a:pt x="663" y="10555"/>
                  <a:pt x="820" y="10398"/>
                  <a:pt x="1009" y="10398"/>
                </a:cubicBezTo>
                <a:close/>
                <a:moveTo>
                  <a:pt x="6585" y="10398"/>
                </a:moveTo>
                <a:cubicBezTo>
                  <a:pt x="6806" y="10398"/>
                  <a:pt x="6964" y="10555"/>
                  <a:pt x="6964" y="10744"/>
                </a:cubicBezTo>
                <a:cubicBezTo>
                  <a:pt x="6964" y="10933"/>
                  <a:pt x="6806" y="11091"/>
                  <a:pt x="6585" y="11091"/>
                </a:cubicBezTo>
                <a:lnTo>
                  <a:pt x="5231" y="11091"/>
                </a:lnTo>
                <a:cubicBezTo>
                  <a:pt x="5010" y="11091"/>
                  <a:pt x="4853" y="10933"/>
                  <a:pt x="4853" y="10744"/>
                </a:cubicBezTo>
                <a:cubicBezTo>
                  <a:pt x="4853" y="10555"/>
                  <a:pt x="5010" y="10398"/>
                  <a:pt x="5231" y="10398"/>
                </a:cubicBezTo>
                <a:close/>
                <a:moveTo>
                  <a:pt x="10776" y="10398"/>
                </a:moveTo>
                <a:cubicBezTo>
                  <a:pt x="10965" y="10398"/>
                  <a:pt x="11122" y="10555"/>
                  <a:pt x="11122" y="10744"/>
                </a:cubicBezTo>
                <a:cubicBezTo>
                  <a:pt x="11122" y="10933"/>
                  <a:pt x="10965" y="11091"/>
                  <a:pt x="10776" y="11091"/>
                </a:cubicBezTo>
                <a:lnTo>
                  <a:pt x="9389" y="11091"/>
                </a:lnTo>
                <a:cubicBezTo>
                  <a:pt x="9200" y="11091"/>
                  <a:pt x="9043" y="10933"/>
                  <a:pt x="9043" y="10744"/>
                </a:cubicBezTo>
                <a:cubicBezTo>
                  <a:pt x="9043" y="10555"/>
                  <a:pt x="9200" y="10398"/>
                  <a:pt x="9389" y="10398"/>
                </a:cubicBezTo>
                <a:close/>
                <a:moveTo>
                  <a:pt x="1009" y="1"/>
                </a:moveTo>
                <a:cubicBezTo>
                  <a:pt x="410" y="1"/>
                  <a:pt x="1" y="474"/>
                  <a:pt x="1" y="1009"/>
                </a:cubicBezTo>
                <a:cubicBezTo>
                  <a:pt x="1" y="1608"/>
                  <a:pt x="473" y="2049"/>
                  <a:pt x="1009" y="2049"/>
                </a:cubicBezTo>
                <a:lnTo>
                  <a:pt x="1356" y="2049"/>
                </a:lnTo>
                <a:lnTo>
                  <a:pt x="1356" y="2395"/>
                </a:lnTo>
                <a:cubicBezTo>
                  <a:pt x="1356" y="2994"/>
                  <a:pt x="1828" y="3403"/>
                  <a:pt x="2395" y="3403"/>
                </a:cubicBezTo>
                <a:lnTo>
                  <a:pt x="5546" y="3403"/>
                </a:lnTo>
                <a:lnTo>
                  <a:pt x="5546" y="4128"/>
                </a:lnTo>
                <a:lnTo>
                  <a:pt x="4506" y="4128"/>
                </a:lnTo>
                <a:cubicBezTo>
                  <a:pt x="3939" y="4128"/>
                  <a:pt x="3466" y="4601"/>
                  <a:pt x="3466" y="5136"/>
                </a:cubicBezTo>
                <a:lnTo>
                  <a:pt x="3466" y="6554"/>
                </a:lnTo>
                <a:cubicBezTo>
                  <a:pt x="3466" y="7153"/>
                  <a:pt x="3939" y="7594"/>
                  <a:pt x="4506" y="7594"/>
                </a:cubicBezTo>
                <a:lnTo>
                  <a:pt x="5546" y="7594"/>
                </a:lnTo>
                <a:lnTo>
                  <a:pt x="5546" y="8287"/>
                </a:lnTo>
                <a:lnTo>
                  <a:pt x="2395" y="8287"/>
                </a:lnTo>
                <a:cubicBezTo>
                  <a:pt x="1797" y="8287"/>
                  <a:pt x="1356" y="8759"/>
                  <a:pt x="1356" y="9326"/>
                </a:cubicBezTo>
                <a:lnTo>
                  <a:pt x="1356" y="9673"/>
                </a:lnTo>
                <a:lnTo>
                  <a:pt x="1009" y="9673"/>
                </a:lnTo>
                <a:cubicBezTo>
                  <a:pt x="410" y="9673"/>
                  <a:pt x="1" y="10146"/>
                  <a:pt x="1" y="10713"/>
                </a:cubicBezTo>
                <a:cubicBezTo>
                  <a:pt x="1" y="11280"/>
                  <a:pt x="473" y="11721"/>
                  <a:pt x="1009" y="11721"/>
                </a:cubicBezTo>
                <a:lnTo>
                  <a:pt x="2395" y="11721"/>
                </a:lnTo>
                <a:cubicBezTo>
                  <a:pt x="2994" y="11721"/>
                  <a:pt x="3403" y="11248"/>
                  <a:pt x="3403" y="10713"/>
                </a:cubicBezTo>
                <a:cubicBezTo>
                  <a:pt x="3403" y="10114"/>
                  <a:pt x="2931" y="9673"/>
                  <a:pt x="2395" y="9673"/>
                </a:cubicBezTo>
                <a:lnTo>
                  <a:pt x="2049" y="9673"/>
                </a:lnTo>
                <a:lnTo>
                  <a:pt x="2049" y="9326"/>
                </a:lnTo>
                <a:cubicBezTo>
                  <a:pt x="2049" y="9137"/>
                  <a:pt x="2206" y="8980"/>
                  <a:pt x="2395" y="8980"/>
                </a:cubicBezTo>
                <a:lnTo>
                  <a:pt x="5546" y="8980"/>
                </a:lnTo>
                <a:lnTo>
                  <a:pt x="5546" y="9673"/>
                </a:lnTo>
                <a:lnTo>
                  <a:pt x="5199" y="9673"/>
                </a:lnTo>
                <a:cubicBezTo>
                  <a:pt x="4601" y="9673"/>
                  <a:pt x="4160" y="10146"/>
                  <a:pt x="4160" y="10713"/>
                </a:cubicBezTo>
                <a:cubicBezTo>
                  <a:pt x="4160" y="11280"/>
                  <a:pt x="4632" y="11721"/>
                  <a:pt x="5199" y="11721"/>
                </a:cubicBezTo>
                <a:lnTo>
                  <a:pt x="6554" y="11721"/>
                </a:lnTo>
                <a:cubicBezTo>
                  <a:pt x="7153" y="11721"/>
                  <a:pt x="7594" y="11248"/>
                  <a:pt x="7594" y="10713"/>
                </a:cubicBezTo>
                <a:cubicBezTo>
                  <a:pt x="7594" y="10114"/>
                  <a:pt x="7121" y="9673"/>
                  <a:pt x="6554" y="9673"/>
                </a:cubicBezTo>
                <a:lnTo>
                  <a:pt x="6207" y="9673"/>
                </a:lnTo>
                <a:lnTo>
                  <a:pt x="6207" y="8980"/>
                </a:lnTo>
                <a:lnTo>
                  <a:pt x="9358" y="8980"/>
                </a:lnTo>
                <a:cubicBezTo>
                  <a:pt x="9547" y="8980"/>
                  <a:pt x="9704" y="9137"/>
                  <a:pt x="9704" y="9326"/>
                </a:cubicBezTo>
                <a:lnTo>
                  <a:pt x="9704" y="9673"/>
                </a:lnTo>
                <a:lnTo>
                  <a:pt x="9358" y="9673"/>
                </a:lnTo>
                <a:cubicBezTo>
                  <a:pt x="8759" y="9673"/>
                  <a:pt x="8350" y="10146"/>
                  <a:pt x="8350" y="10713"/>
                </a:cubicBezTo>
                <a:cubicBezTo>
                  <a:pt x="8350" y="11280"/>
                  <a:pt x="8791" y="11721"/>
                  <a:pt x="9358" y="11721"/>
                </a:cubicBezTo>
                <a:lnTo>
                  <a:pt x="10744" y="11721"/>
                </a:lnTo>
                <a:cubicBezTo>
                  <a:pt x="11311" y="11721"/>
                  <a:pt x="11752" y="11248"/>
                  <a:pt x="11752" y="10713"/>
                </a:cubicBezTo>
                <a:cubicBezTo>
                  <a:pt x="11752" y="10114"/>
                  <a:pt x="11280" y="9673"/>
                  <a:pt x="10744" y="9673"/>
                </a:cubicBezTo>
                <a:lnTo>
                  <a:pt x="10366" y="9673"/>
                </a:lnTo>
                <a:lnTo>
                  <a:pt x="10366" y="9326"/>
                </a:lnTo>
                <a:cubicBezTo>
                  <a:pt x="10366" y="8728"/>
                  <a:pt x="9925" y="8287"/>
                  <a:pt x="9358" y="8287"/>
                </a:cubicBezTo>
                <a:lnTo>
                  <a:pt x="6207" y="8287"/>
                </a:lnTo>
                <a:lnTo>
                  <a:pt x="6207" y="7594"/>
                </a:lnTo>
                <a:lnTo>
                  <a:pt x="7216" y="7594"/>
                </a:lnTo>
                <a:cubicBezTo>
                  <a:pt x="7814" y="7594"/>
                  <a:pt x="8287" y="7121"/>
                  <a:pt x="8287" y="6554"/>
                </a:cubicBezTo>
                <a:lnTo>
                  <a:pt x="8287" y="5136"/>
                </a:lnTo>
                <a:cubicBezTo>
                  <a:pt x="8287" y="4569"/>
                  <a:pt x="7814" y="4128"/>
                  <a:pt x="7216" y="4128"/>
                </a:cubicBezTo>
                <a:lnTo>
                  <a:pt x="6207" y="4128"/>
                </a:lnTo>
                <a:lnTo>
                  <a:pt x="6207" y="3403"/>
                </a:lnTo>
                <a:lnTo>
                  <a:pt x="9389" y="3403"/>
                </a:lnTo>
                <a:cubicBezTo>
                  <a:pt x="9988" y="3403"/>
                  <a:pt x="10429" y="2931"/>
                  <a:pt x="10429" y="2395"/>
                </a:cubicBezTo>
                <a:lnTo>
                  <a:pt x="10429" y="2049"/>
                </a:lnTo>
                <a:lnTo>
                  <a:pt x="10776" y="2049"/>
                </a:lnTo>
                <a:cubicBezTo>
                  <a:pt x="11374" y="2049"/>
                  <a:pt x="11815" y="1576"/>
                  <a:pt x="11815" y="1009"/>
                </a:cubicBezTo>
                <a:cubicBezTo>
                  <a:pt x="11815" y="411"/>
                  <a:pt x="11343" y="1"/>
                  <a:pt x="10776" y="1"/>
                </a:cubicBezTo>
                <a:lnTo>
                  <a:pt x="9389" y="1"/>
                </a:lnTo>
                <a:cubicBezTo>
                  <a:pt x="8822" y="1"/>
                  <a:pt x="8381" y="474"/>
                  <a:pt x="8381" y="1009"/>
                </a:cubicBezTo>
                <a:cubicBezTo>
                  <a:pt x="8381" y="1608"/>
                  <a:pt x="8854" y="2049"/>
                  <a:pt x="9389" y="2049"/>
                </a:cubicBezTo>
                <a:lnTo>
                  <a:pt x="9767" y="2049"/>
                </a:lnTo>
                <a:lnTo>
                  <a:pt x="9767" y="2395"/>
                </a:lnTo>
                <a:cubicBezTo>
                  <a:pt x="9767" y="2584"/>
                  <a:pt x="9610" y="2742"/>
                  <a:pt x="9389" y="2742"/>
                </a:cubicBezTo>
                <a:lnTo>
                  <a:pt x="6239" y="2742"/>
                </a:lnTo>
                <a:lnTo>
                  <a:pt x="6239" y="2049"/>
                </a:lnTo>
                <a:lnTo>
                  <a:pt x="6617" y="2049"/>
                </a:lnTo>
                <a:cubicBezTo>
                  <a:pt x="7184" y="2049"/>
                  <a:pt x="7625" y="1576"/>
                  <a:pt x="7625" y="1009"/>
                </a:cubicBezTo>
                <a:cubicBezTo>
                  <a:pt x="7625" y="411"/>
                  <a:pt x="7153" y="1"/>
                  <a:pt x="6617" y="1"/>
                </a:cubicBezTo>
                <a:lnTo>
                  <a:pt x="5231" y="1"/>
                </a:lnTo>
                <a:cubicBezTo>
                  <a:pt x="4632" y="1"/>
                  <a:pt x="4191" y="474"/>
                  <a:pt x="4191" y="1009"/>
                </a:cubicBezTo>
                <a:cubicBezTo>
                  <a:pt x="4191" y="1608"/>
                  <a:pt x="4664" y="2049"/>
                  <a:pt x="5231" y="2049"/>
                </a:cubicBezTo>
                <a:lnTo>
                  <a:pt x="5577" y="2049"/>
                </a:lnTo>
                <a:lnTo>
                  <a:pt x="5577" y="2742"/>
                </a:lnTo>
                <a:lnTo>
                  <a:pt x="2427" y="2742"/>
                </a:lnTo>
                <a:cubicBezTo>
                  <a:pt x="2238" y="2742"/>
                  <a:pt x="2080" y="2584"/>
                  <a:pt x="2080" y="2395"/>
                </a:cubicBezTo>
                <a:lnTo>
                  <a:pt x="2080" y="2049"/>
                </a:lnTo>
                <a:lnTo>
                  <a:pt x="2427" y="2049"/>
                </a:lnTo>
                <a:cubicBezTo>
                  <a:pt x="3025" y="2049"/>
                  <a:pt x="3466" y="1576"/>
                  <a:pt x="3466" y="1009"/>
                </a:cubicBezTo>
                <a:cubicBezTo>
                  <a:pt x="3466" y="411"/>
                  <a:pt x="2994" y="1"/>
                  <a:pt x="2427" y="1"/>
                </a:cubicBezTo>
                <a:close/>
              </a:path>
            </a:pathLst>
          </a:custGeom>
          <a:solidFill>
            <a:schemeClr val="tx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effectLst/>
              <a:uLnTx/>
              <a:uFillTx/>
              <a:latin typeface="Calibri" panose="020F0502020204030204"/>
              <a:ea typeface="+mn-ea"/>
              <a:cs typeface="+mn-cs"/>
            </a:endParaRPr>
          </a:p>
        </p:txBody>
      </p:sp>
      <p:sp>
        <p:nvSpPr>
          <p:cNvPr id="53" name="Google Shape;9168;p73">
            <a:extLst>
              <a:ext uri="{FF2B5EF4-FFF2-40B4-BE49-F238E27FC236}">
                <a16:creationId xmlns:a16="http://schemas.microsoft.com/office/drawing/2014/main" id="{51FDC803-073E-6389-8542-BB8455EDCD79}"/>
              </a:ext>
            </a:extLst>
          </p:cNvPr>
          <p:cNvSpPr/>
          <p:nvPr/>
        </p:nvSpPr>
        <p:spPr>
          <a:xfrm>
            <a:off x="7479044" y="4421342"/>
            <a:ext cx="541707" cy="499066"/>
          </a:xfrm>
          <a:custGeom>
            <a:avLst/>
            <a:gdLst/>
            <a:ahLst/>
            <a:cxnLst/>
            <a:rect l="l" t="t" r="r" b="b"/>
            <a:pathLst>
              <a:path w="12005" h="11060" extrusionOk="0">
                <a:moveTo>
                  <a:pt x="2049" y="2049"/>
                </a:moveTo>
                <a:cubicBezTo>
                  <a:pt x="2238" y="2049"/>
                  <a:pt x="2395" y="2206"/>
                  <a:pt x="2395" y="2395"/>
                </a:cubicBezTo>
                <a:cubicBezTo>
                  <a:pt x="2395" y="2584"/>
                  <a:pt x="2238" y="2742"/>
                  <a:pt x="2049" y="2742"/>
                </a:cubicBezTo>
                <a:cubicBezTo>
                  <a:pt x="1860" y="2742"/>
                  <a:pt x="1702" y="2584"/>
                  <a:pt x="1702" y="2395"/>
                </a:cubicBezTo>
                <a:cubicBezTo>
                  <a:pt x="1734" y="2206"/>
                  <a:pt x="1860" y="2049"/>
                  <a:pt x="2049" y="2049"/>
                </a:cubicBezTo>
                <a:close/>
                <a:moveTo>
                  <a:pt x="9736" y="2049"/>
                </a:moveTo>
                <a:cubicBezTo>
                  <a:pt x="9925" y="2049"/>
                  <a:pt x="10082" y="2206"/>
                  <a:pt x="10082" y="2395"/>
                </a:cubicBezTo>
                <a:cubicBezTo>
                  <a:pt x="10082" y="2584"/>
                  <a:pt x="9925" y="2742"/>
                  <a:pt x="9736" y="2742"/>
                </a:cubicBezTo>
                <a:cubicBezTo>
                  <a:pt x="9515" y="2742"/>
                  <a:pt x="9358" y="2584"/>
                  <a:pt x="9358" y="2395"/>
                </a:cubicBezTo>
                <a:cubicBezTo>
                  <a:pt x="9358" y="2206"/>
                  <a:pt x="9515" y="2049"/>
                  <a:pt x="9736" y="2049"/>
                </a:cubicBezTo>
                <a:close/>
                <a:moveTo>
                  <a:pt x="2049" y="3719"/>
                </a:moveTo>
                <a:lnTo>
                  <a:pt x="3151" y="5514"/>
                </a:lnTo>
                <a:lnTo>
                  <a:pt x="946" y="5514"/>
                </a:lnTo>
                <a:lnTo>
                  <a:pt x="2049" y="3719"/>
                </a:lnTo>
                <a:close/>
                <a:moveTo>
                  <a:pt x="9736" y="3719"/>
                </a:moveTo>
                <a:lnTo>
                  <a:pt x="10838" y="5514"/>
                </a:lnTo>
                <a:lnTo>
                  <a:pt x="8633" y="5514"/>
                </a:lnTo>
                <a:lnTo>
                  <a:pt x="9736" y="3719"/>
                </a:lnTo>
                <a:close/>
                <a:moveTo>
                  <a:pt x="3435" y="6207"/>
                </a:moveTo>
                <a:cubicBezTo>
                  <a:pt x="3466" y="6964"/>
                  <a:pt x="2836" y="7594"/>
                  <a:pt x="2049" y="7594"/>
                </a:cubicBezTo>
                <a:cubicBezTo>
                  <a:pt x="1292" y="7594"/>
                  <a:pt x="662" y="6964"/>
                  <a:pt x="662" y="6207"/>
                </a:cubicBezTo>
                <a:close/>
                <a:moveTo>
                  <a:pt x="11090" y="6207"/>
                </a:moveTo>
                <a:cubicBezTo>
                  <a:pt x="11090" y="6964"/>
                  <a:pt x="10460" y="7594"/>
                  <a:pt x="9736" y="7594"/>
                </a:cubicBezTo>
                <a:cubicBezTo>
                  <a:pt x="8980" y="7594"/>
                  <a:pt x="8350" y="6964"/>
                  <a:pt x="8350" y="6207"/>
                </a:cubicBezTo>
                <a:close/>
                <a:moveTo>
                  <a:pt x="5892" y="663"/>
                </a:moveTo>
                <a:cubicBezTo>
                  <a:pt x="6113" y="663"/>
                  <a:pt x="6270" y="820"/>
                  <a:pt x="6270" y="1009"/>
                </a:cubicBezTo>
                <a:lnTo>
                  <a:pt x="6270" y="8980"/>
                </a:lnTo>
                <a:lnTo>
                  <a:pt x="5546" y="8980"/>
                </a:lnTo>
                <a:lnTo>
                  <a:pt x="5546" y="1009"/>
                </a:lnTo>
                <a:cubicBezTo>
                  <a:pt x="5546" y="820"/>
                  <a:pt x="5703" y="663"/>
                  <a:pt x="5892" y="663"/>
                </a:cubicBezTo>
                <a:close/>
                <a:moveTo>
                  <a:pt x="8003" y="9673"/>
                </a:moveTo>
                <a:cubicBezTo>
                  <a:pt x="8192" y="9673"/>
                  <a:pt x="8350" y="9830"/>
                  <a:pt x="8350" y="10020"/>
                </a:cubicBezTo>
                <a:lnTo>
                  <a:pt x="8350" y="10398"/>
                </a:lnTo>
                <a:lnTo>
                  <a:pt x="3466" y="10398"/>
                </a:lnTo>
                <a:lnTo>
                  <a:pt x="3466" y="10020"/>
                </a:lnTo>
                <a:cubicBezTo>
                  <a:pt x="3466" y="9830"/>
                  <a:pt x="3624" y="9673"/>
                  <a:pt x="3813" y="9673"/>
                </a:cubicBezTo>
                <a:close/>
                <a:moveTo>
                  <a:pt x="5955" y="1"/>
                </a:moveTo>
                <a:cubicBezTo>
                  <a:pt x="5357" y="1"/>
                  <a:pt x="4916" y="474"/>
                  <a:pt x="4916" y="1009"/>
                </a:cubicBezTo>
                <a:lnTo>
                  <a:pt x="4916" y="1167"/>
                </a:lnTo>
                <a:cubicBezTo>
                  <a:pt x="3970" y="1671"/>
                  <a:pt x="3655" y="1891"/>
                  <a:pt x="3057" y="1954"/>
                </a:cubicBezTo>
                <a:cubicBezTo>
                  <a:pt x="2899" y="1608"/>
                  <a:pt x="2553" y="1324"/>
                  <a:pt x="2112" y="1324"/>
                </a:cubicBezTo>
                <a:cubicBezTo>
                  <a:pt x="1734" y="1324"/>
                  <a:pt x="1387" y="1576"/>
                  <a:pt x="1166" y="1923"/>
                </a:cubicBezTo>
                <a:cubicBezTo>
                  <a:pt x="946" y="1891"/>
                  <a:pt x="694" y="1797"/>
                  <a:pt x="505" y="1734"/>
                </a:cubicBezTo>
                <a:cubicBezTo>
                  <a:pt x="454" y="1708"/>
                  <a:pt x="404" y="1697"/>
                  <a:pt x="355" y="1697"/>
                </a:cubicBezTo>
                <a:cubicBezTo>
                  <a:pt x="224" y="1697"/>
                  <a:pt x="110" y="1784"/>
                  <a:pt x="64" y="1923"/>
                </a:cubicBezTo>
                <a:cubicBezTo>
                  <a:pt x="1" y="2112"/>
                  <a:pt x="64" y="2301"/>
                  <a:pt x="284" y="2364"/>
                </a:cubicBezTo>
                <a:cubicBezTo>
                  <a:pt x="536" y="2458"/>
                  <a:pt x="820" y="2553"/>
                  <a:pt x="1135" y="2616"/>
                </a:cubicBezTo>
                <a:cubicBezTo>
                  <a:pt x="1229" y="2899"/>
                  <a:pt x="1387" y="3151"/>
                  <a:pt x="1607" y="3277"/>
                </a:cubicBezTo>
                <a:lnTo>
                  <a:pt x="127" y="5703"/>
                </a:lnTo>
                <a:cubicBezTo>
                  <a:pt x="64" y="5735"/>
                  <a:pt x="64" y="5829"/>
                  <a:pt x="64" y="5892"/>
                </a:cubicBezTo>
                <a:lnTo>
                  <a:pt x="64" y="6239"/>
                </a:lnTo>
                <a:cubicBezTo>
                  <a:pt x="64" y="7405"/>
                  <a:pt x="1009" y="8350"/>
                  <a:pt x="2175" y="8350"/>
                </a:cubicBezTo>
                <a:cubicBezTo>
                  <a:pt x="3309" y="8350"/>
                  <a:pt x="4254" y="7405"/>
                  <a:pt x="4254" y="6239"/>
                </a:cubicBezTo>
                <a:lnTo>
                  <a:pt x="4254" y="5892"/>
                </a:lnTo>
                <a:cubicBezTo>
                  <a:pt x="4254" y="5829"/>
                  <a:pt x="4254" y="5766"/>
                  <a:pt x="4222" y="5703"/>
                </a:cubicBezTo>
                <a:lnTo>
                  <a:pt x="2710" y="3277"/>
                </a:lnTo>
                <a:cubicBezTo>
                  <a:pt x="2962" y="3183"/>
                  <a:pt x="3120" y="2931"/>
                  <a:pt x="3183" y="2647"/>
                </a:cubicBezTo>
                <a:cubicBezTo>
                  <a:pt x="3844" y="2553"/>
                  <a:pt x="4222" y="2332"/>
                  <a:pt x="4947" y="1954"/>
                </a:cubicBezTo>
                <a:lnTo>
                  <a:pt x="4947" y="8980"/>
                </a:lnTo>
                <a:lnTo>
                  <a:pt x="3939" y="8980"/>
                </a:lnTo>
                <a:cubicBezTo>
                  <a:pt x="3340" y="8980"/>
                  <a:pt x="2899" y="9421"/>
                  <a:pt x="2899" y="9988"/>
                </a:cubicBezTo>
                <a:lnTo>
                  <a:pt x="2899" y="10713"/>
                </a:lnTo>
                <a:cubicBezTo>
                  <a:pt x="2899" y="10902"/>
                  <a:pt x="3057" y="11059"/>
                  <a:pt x="3246" y="11059"/>
                </a:cubicBezTo>
                <a:lnTo>
                  <a:pt x="8822" y="11059"/>
                </a:lnTo>
                <a:cubicBezTo>
                  <a:pt x="9011" y="11059"/>
                  <a:pt x="9169" y="10902"/>
                  <a:pt x="9169" y="10713"/>
                </a:cubicBezTo>
                <a:lnTo>
                  <a:pt x="9169" y="9988"/>
                </a:lnTo>
                <a:cubicBezTo>
                  <a:pt x="9169" y="9389"/>
                  <a:pt x="8696" y="8980"/>
                  <a:pt x="8129" y="8980"/>
                </a:cubicBezTo>
                <a:lnTo>
                  <a:pt x="7089" y="8980"/>
                </a:lnTo>
                <a:lnTo>
                  <a:pt x="7089" y="1954"/>
                </a:lnTo>
                <a:cubicBezTo>
                  <a:pt x="7814" y="2332"/>
                  <a:pt x="8224" y="2553"/>
                  <a:pt x="8885" y="2647"/>
                </a:cubicBezTo>
                <a:cubicBezTo>
                  <a:pt x="8980" y="2931"/>
                  <a:pt x="9137" y="3120"/>
                  <a:pt x="9358" y="3277"/>
                </a:cubicBezTo>
                <a:lnTo>
                  <a:pt x="7877" y="5703"/>
                </a:lnTo>
                <a:cubicBezTo>
                  <a:pt x="7814" y="5735"/>
                  <a:pt x="7814" y="5829"/>
                  <a:pt x="7814" y="5892"/>
                </a:cubicBezTo>
                <a:lnTo>
                  <a:pt x="7814" y="6239"/>
                </a:lnTo>
                <a:cubicBezTo>
                  <a:pt x="7814" y="7405"/>
                  <a:pt x="8759" y="8350"/>
                  <a:pt x="9925" y="8350"/>
                </a:cubicBezTo>
                <a:cubicBezTo>
                  <a:pt x="11059" y="8350"/>
                  <a:pt x="12004" y="7405"/>
                  <a:pt x="12004" y="6239"/>
                </a:cubicBezTo>
                <a:lnTo>
                  <a:pt x="12004" y="5892"/>
                </a:lnTo>
                <a:cubicBezTo>
                  <a:pt x="12004" y="5829"/>
                  <a:pt x="12004" y="5766"/>
                  <a:pt x="11973" y="5703"/>
                </a:cubicBezTo>
                <a:lnTo>
                  <a:pt x="10460" y="3277"/>
                </a:lnTo>
                <a:cubicBezTo>
                  <a:pt x="10523" y="3151"/>
                  <a:pt x="10681" y="2899"/>
                  <a:pt x="10744" y="2616"/>
                </a:cubicBezTo>
                <a:cubicBezTo>
                  <a:pt x="11027" y="2553"/>
                  <a:pt x="11343" y="2458"/>
                  <a:pt x="11626" y="2364"/>
                </a:cubicBezTo>
                <a:cubicBezTo>
                  <a:pt x="11815" y="2269"/>
                  <a:pt x="11878" y="2080"/>
                  <a:pt x="11815" y="1923"/>
                </a:cubicBezTo>
                <a:cubicBezTo>
                  <a:pt x="11746" y="1784"/>
                  <a:pt x="11626" y="1697"/>
                  <a:pt x="11505" y="1697"/>
                </a:cubicBezTo>
                <a:cubicBezTo>
                  <a:pt x="11461" y="1697"/>
                  <a:pt x="11416" y="1708"/>
                  <a:pt x="11374" y="1734"/>
                </a:cubicBezTo>
                <a:cubicBezTo>
                  <a:pt x="11122" y="1797"/>
                  <a:pt x="10933" y="1891"/>
                  <a:pt x="10712" y="1923"/>
                </a:cubicBezTo>
                <a:cubicBezTo>
                  <a:pt x="10555" y="1576"/>
                  <a:pt x="10208" y="1324"/>
                  <a:pt x="9767" y="1324"/>
                </a:cubicBezTo>
                <a:cubicBezTo>
                  <a:pt x="9326" y="1324"/>
                  <a:pt x="8980" y="1576"/>
                  <a:pt x="8822" y="1954"/>
                </a:cubicBezTo>
                <a:cubicBezTo>
                  <a:pt x="8224" y="1828"/>
                  <a:pt x="7908" y="1639"/>
                  <a:pt x="6963" y="1167"/>
                </a:cubicBezTo>
                <a:lnTo>
                  <a:pt x="6963" y="1009"/>
                </a:lnTo>
                <a:cubicBezTo>
                  <a:pt x="6963" y="411"/>
                  <a:pt x="6491" y="1"/>
                  <a:pt x="5955" y="1"/>
                </a:cubicBezTo>
                <a:close/>
              </a:path>
            </a:pathLst>
          </a:custGeom>
          <a:solidFill>
            <a:schemeClr val="tx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effectLst/>
              <a:uLnTx/>
              <a:uFillTx/>
              <a:latin typeface="Calibri" panose="020F0502020204030204"/>
              <a:ea typeface="+mn-ea"/>
              <a:cs typeface="+mn-cs"/>
            </a:endParaRPr>
          </a:p>
        </p:txBody>
      </p:sp>
      <p:sp>
        <p:nvSpPr>
          <p:cNvPr id="54" name="Google Shape;9256;p73">
            <a:extLst>
              <a:ext uri="{FF2B5EF4-FFF2-40B4-BE49-F238E27FC236}">
                <a16:creationId xmlns:a16="http://schemas.microsoft.com/office/drawing/2014/main" id="{B7F71ADD-11C0-525D-C3F2-CA70F7BF2093}"/>
              </a:ext>
            </a:extLst>
          </p:cNvPr>
          <p:cNvSpPr/>
          <p:nvPr/>
        </p:nvSpPr>
        <p:spPr>
          <a:xfrm>
            <a:off x="5096442" y="5019745"/>
            <a:ext cx="535976" cy="344066"/>
          </a:xfrm>
          <a:custGeom>
            <a:avLst/>
            <a:gdLst/>
            <a:ahLst/>
            <a:cxnLst/>
            <a:rect l="l" t="t" r="r" b="b"/>
            <a:pathLst>
              <a:path w="11878" h="7625" extrusionOk="0">
                <a:moveTo>
                  <a:pt x="5924" y="662"/>
                </a:moveTo>
                <a:cubicBezTo>
                  <a:pt x="7404" y="662"/>
                  <a:pt x="8759" y="1576"/>
                  <a:pt x="9641" y="2332"/>
                </a:cubicBezTo>
                <a:cubicBezTo>
                  <a:pt x="9736" y="2395"/>
                  <a:pt x="9830" y="2489"/>
                  <a:pt x="9925" y="2584"/>
                </a:cubicBezTo>
                <a:cubicBezTo>
                  <a:pt x="8696" y="2080"/>
                  <a:pt x="7278" y="1733"/>
                  <a:pt x="5924" y="1733"/>
                </a:cubicBezTo>
                <a:cubicBezTo>
                  <a:pt x="4569" y="1733"/>
                  <a:pt x="3183" y="2080"/>
                  <a:pt x="1954" y="2584"/>
                </a:cubicBezTo>
                <a:cubicBezTo>
                  <a:pt x="2048" y="2521"/>
                  <a:pt x="2111" y="2458"/>
                  <a:pt x="2206" y="2395"/>
                </a:cubicBezTo>
                <a:cubicBezTo>
                  <a:pt x="3151" y="1544"/>
                  <a:pt x="4474" y="662"/>
                  <a:pt x="5924" y="662"/>
                </a:cubicBezTo>
                <a:close/>
                <a:moveTo>
                  <a:pt x="5924" y="2426"/>
                </a:moveTo>
                <a:cubicBezTo>
                  <a:pt x="6333" y="2426"/>
                  <a:pt x="6711" y="2489"/>
                  <a:pt x="7089" y="2521"/>
                </a:cubicBezTo>
                <a:cubicBezTo>
                  <a:pt x="7467" y="2836"/>
                  <a:pt x="7656" y="3308"/>
                  <a:pt x="7656" y="3813"/>
                </a:cubicBezTo>
                <a:cubicBezTo>
                  <a:pt x="7656" y="4758"/>
                  <a:pt x="6869" y="5545"/>
                  <a:pt x="5924" y="5545"/>
                </a:cubicBezTo>
                <a:cubicBezTo>
                  <a:pt x="4978" y="5545"/>
                  <a:pt x="4191" y="4758"/>
                  <a:pt x="4191" y="3813"/>
                </a:cubicBezTo>
                <a:cubicBezTo>
                  <a:pt x="4191" y="3308"/>
                  <a:pt x="4411" y="2836"/>
                  <a:pt x="4789" y="2521"/>
                </a:cubicBezTo>
                <a:cubicBezTo>
                  <a:pt x="5136" y="2489"/>
                  <a:pt x="5545" y="2426"/>
                  <a:pt x="5924" y="2426"/>
                </a:cubicBezTo>
                <a:close/>
                <a:moveTo>
                  <a:pt x="3781" y="2710"/>
                </a:moveTo>
                <a:lnTo>
                  <a:pt x="3781" y="2710"/>
                </a:lnTo>
                <a:cubicBezTo>
                  <a:pt x="3624" y="3056"/>
                  <a:pt x="3498" y="3434"/>
                  <a:pt x="3498" y="3813"/>
                </a:cubicBezTo>
                <a:cubicBezTo>
                  <a:pt x="3498" y="5167"/>
                  <a:pt x="4600" y="6270"/>
                  <a:pt x="5924" y="6270"/>
                </a:cubicBezTo>
                <a:cubicBezTo>
                  <a:pt x="7278" y="6270"/>
                  <a:pt x="8381" y="5167"/>
                  <a:pt x="8381" y="3813"/>
                </a:cubicBezTo>
                <a:cubicBezTo>
                  <a:pt x="8381" y="3434"/>
                  <a:pt x="8286" y="3056"/>
                  <a:pt x="8097" y="2710"/>
                </a:cubicBezTo>
                <a:lnTo>
                  <a:pt x="8097" y="2710"/>
                </a:lnTo>
                <a:cubicBezTo>
                  <a:pt x="9137" y="2993"/>
                  <a:pt x="10145" y="3434"/>
                  <a:pt x="11027" y="3907"/>
                </a:cubicBezTo>
                <a:cubicBezTo>
                  <a:pt x="10744" y="4222"/>
                  <a:pt x="10240" y="4789"/>
                  <a:pt x="9547" y="5356"/>
                </a:cubicBezTo>
                <a:cubicBezTo>
                  <a:pt x="8601" y="6144"/>
                  <a:pt x="7310" y="6932"/>
                  <a:pt x="5924" y="6932"/>
                </a:cubicBezTo>
                <a:cubicBezTo>
                  <a:pt x="4474" y="6932"/>
                  <a:pt x="3088" y="6018"/>
                  <a:pt x="2237" y="5262"/>
                </a:cubicBezTo>
                <a:cubicBezTo>
                  <a:pt x="1607" y="4726"/>
                  <a:pt x="1135" y="4222"/>
                  <a:pt x="851" y="3907"/>
                </a:cubicBezTo>
                <a:cubicBezTo>
                  <a:pt x="1733" y="3371"/>
                  <a:pt x="2710" y="2962"/>
                  <a:pt x="3781" y="2710"/>
                </a:cubicBezTo>
                <a:close/>
                <a:moveTo>
                  <a:pt x="5924" y="0"/>
                </a:moveTo>
                <a:cubicBezTo>
                  <a:pt x="4411" y="0"/>
                  <a:pt x="2931" y="820"/>
                  <a:pt x="1765" y="1796"/>
                </a:cubicBezTo>
                <a:cubicBezTo>
                  <a:pt x="725" y="2678"/>
                  <a:pt x="95" y="3592"/>
                  <a:pt x="64" y="3624"/>
                </a:cubicBezTo>
                <a:cubicBezTo>
                  <a:pt x="1" y="3750"/>
                  <a:pt x="1" y="3907"/>
                  <a:pt x="64" y="4002"/>
                </a:cubicBezTo>
                <a:cubicBezTo>
                  <a:pt x="95" y="4065"/>
                  <a:pt x="725" y="4915"/>
                  <a:pt x="1765" y="5829"/>
                </a:cubicBezTo>
                <a:cubicBezTo>
                  <a:pt x="2931" y="6805"/>
                  <a:pt x="4348" y="7625"/>
                  <a:pt x="5924" y="7625"/>
                </a:cubicBezTo>
                <a:cubicBezTo>
                  <a:pt x="7436" y="7625"/>
                  <a:pt x="8759" y="6900"/>
                  <a:pt x="9925" y="5955"/>
                </a:cubicBezTo>
                <a:cubicBezTo>
                  <a:pt x="10712" y="5325"/>
                  <a:pt x="11374" y="4600"/>
                  <a:pt x="11815" y="4002"/>
                </a:cubicBezTo>
                <a:cubicBezTo>
                  <a:pt x="11878" y="3907"/>
                  <a:pt x="11878" y="3750"/>
                  <a:pt x="11815" y="3624"/>
                </a:cubicBezTo>
                <a:cubicBezTo>
                  <a:pt x="11752" y="3592"/>
                  <a:pt x="11122" y="2710"/>
                  <a:pt x="10114" y="1796"/>
                </a:cubicBezTo>
                <a:cubicBezTo>
                  <a:pt x="8916" y="820"/>
                  <a:pt x="7499" y="0"/>
                  <a:pt x="5924" y="0"/>
                </a:cubicBezTo>
                <a:close/>
              </a:path>
            </a:pathLst>
          </a:custGeom>
          <a:solidFill>
            <a:schemeClr val="tx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effectLst/>
              <a:uLnTx/>
              <a:uFillTx/>
              <a:latin typeface="Calibri" panose="020F0502020204030204"/>
              <a:ea typeface="+mn-ea"/>
              <a:cs typeface="+mn-cs"/>
            </a:endParaRPr>
          </a:p>
        </p:txBody>
      </p:sp>
      <p:sp>
        <p:nvSpPr>
          <p:cNvPr id="55" name="Google Shape;9255;p73">
            <a:extLst>
              <a:ext uri="{FF2B5EF4-FFF2-40B4-BE49-F238E27FC236}">
                <a16:creationId xmlns:a16="http://schemas.microsoft.com/office/drawing/2014/main" id="{114A5BAC-78D2-5F9C-3AC2-01C9EA334A7B}"/>
              </a:ext>
            </a:extLst>
          </p:cNvPr>
          <p:cNvSpPr/>
          <p:nvPr/>
        </p:nvSpPr>
        <p:spPr>
          <a:xfrm flipV="1">
            <a:off x="5275467" y="5136420"/>
            <a:ext cx="177925" cy="147210"/>
          </a:xfrm>
          <a:custGeom>
            <a:avLst/>
            <a:gdLst/>
            <a:ahLst/>
            <a:cxnLst/>
            <a:rect l="l" t="t" r="r" b="b"/>
            <a:pathLst>
              <a:path w="2080" h="2049" extrusionOk="0">
                <a:moveTo>
                  <a:pt x="1009" y="662"/>
                </a:moveTo>
                <a:cubicBezTo>
                  <a:pt x="1229" y="662"/>
                  <a:pt x="1387" y="851"/>
                  <a:pt x="1387" y="1040"/>
                </a:cubicBezTo>
                <a:cubicBezTo>
                  <a:pt x="1387" y="1229"/>
                  <a:pt x="1229" y="1387"/>
                  <a:pt x="1009" y="1387"/>
                </a:cubicBezTo>
                <a:cubicBezTo>
                  <a:pt x="819" y="1387"/>
                  <a:pt x="662" y="1229"/>
                  <a:pt x="662" y="1040"/>
                </a:cubicBezTo>
                <a:cubicBezTo>
                  <a:pt x="662" y="851"/>
                  <a:pt x="819" y="662"/>
                  <a:pt x="1009" y="662"/>
                </a:cubicBezTo>
                <a:close/>
                <a:moveTo>
                  <a:pt x="1009" y="0"/>
                </a:moveTo>
                <a:cubicBezTo>
                  <a:pt x="441" y="0"/>
                  <a:pt x="0" y="473"/>
                  <a:pt x="0" y="1040"/>
                </a:cubicBezTo>
                <a:cubicBezTo>
                  <a:pt x="0" y="1639"/>
                  <a:pt x="473" y="2048"/>
                  <a:pt x="1009" y="2048"/>
                </a:cubicBezTo>
                <a:cubicBezTo>
                  <a:pt x="1607" y="2048"/>
                  <a:pt x="2048" y="1576"/>
                  <a:pt x="2048" y="1040"/>
                </a:cubicBezTo>
                <a:cubicBezTo>
                  <a:pt x="2080" y="473"/>
                  <a:pt x="1607" y="0"/>
                  <a:pt x="1009" y="0"/>
                </a:cubicBezTo>
                <a:close/>
              </a:path>
            </a:pathLst>
          </a:custGeom>
          <a:solidFill>
            <a:schemeClr val="tx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effectLst/>
              <a:uLnTx/>
              <a:uFillTx/>
              <a:latin typeface="Calibri" panose="020F0502020204030204"/>
              <a:ea typeface="+mn-ea"/>
              <a:cs typeface="+mn-cs"/>
            </a:endParaRPr>
          </a:p>
        </p:txBody>
      </p:sp>
    </p:spTree>
    <p:extLst>
      <p:ext uri="{BB962C8B-B14F-4D97-AF65-F5344CB8AC3E}">
        <p14:creationId xmlns:p14="http://schemas.microsoft.com/office/powerpoint/2010/main" val="37547023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051D04B-130B-C451-9185-31B1BB8B8F3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46" name="Title 1">
            <a:extLst>
              <a:ext uri="{FF2B5EF4-FFF2-40B4-BE49-F238E27FC236}">
                <a16:creationId xmlns:a16="http://schemas.microsoft.com/office/drawing/2014/main" id="{D8279180-ACB8-954D-73EC-2DFE9A7CD843}"/>
              </a:ext>
            </a:extLst>
          </p:cNvPr>
          <p:cNvSpPr txBox="1">
            <a:spLocks/>
          </p:cNvSpPr>
          <p:nvPr/>
        </p:nvSpPr>
        <p:spPr>
          <a:xfrm>
            <a:off x="641373" y="136525"/>
            <a:ext cx="9638778" cy="78985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000" kern="1200">
                <a:solidFill>
                  <a:srgbClr val="083862"/>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0">
              <a:lnSpc>
                <a:spcPct val="100000"/>
              </a:lnSpc>
              <a:spcBef>
                <a:spcPct val="0"/>
              </a:spcBef>
              <a:spcAft>
                <a:spcPts val="600"/>
              </a:spcAft>
              <a:buClrTx/>
              <a:buSzTx/>
              <a:buFontTx/>
              <a:buNone/>
              <a:tabLst/>
              <a:defRPr/>
            </a:pPr>
            <a:r>
              <a:rPr lang="en-US" sz="3200" b="1" dirty="0">
                <a:solidFill>
                  <a:srgbClr val="FFFFFF"/>
                </a:solidFill>
                <a:latin typeface="Arial" panose="020B0604020202020204"/>
              </a:rPr>
              <a:t>ETHICAL CULTURE</a:t>
            </a:r>
            <a:endParaRPr kumimoji="0" lang="en-US" sz="3200" b="1" i="0" u="none" strike="noStrike" kern="1200" cap="none" spc="0" normalizeH="0" baseline="0" noProof="0" dirty="0">
              <a:ln>
                <a:noFill/>
              </a:ln>
              <a:solidFill>
                <a:srgbClr val="FFFFFF"/>
              </a:solidFill>
              <a:effectLst/>
              <a:uLnTx/>
              <a:uFillTx/>
              <a:latin typeface="Arial" panose="020B0604020202020204"/>
              <a:ea typeface="+mj-ea"/>
              <a:cs typeface="Arial" panose="020B0604020202020204" pitchFamily="34" charset="0"/>
            </a:endParaRPr>
          </a:p>
        </p:txBody>
      </p:sp>
      <p:sp>
        <p:nvSpPr>
          <p:cNvPr id="4" name="Rectangle 3">
            <a:extLst>
              <a:ext uri="{FF2B5EF4-FFF2-40B4-BE49-F238E27FC236}">
                <a16:creationId xmlns:a16="http://schemas.microsoft.com/office/drawing/2014/main" id="{320DA2A3-6D2A-24B2-616C-D869D0760AC1}"/>
              </a:ext>
            </a:extLst>
          </p:cNvPr>
          <p:cNvSpPr/>
          <p:nvPr/>
        </p:nvSpPr>
        <p:spPr>
          <a:xfrm>
            <a:off x="364926" y="1307694"/>
            <a:ext cx="7067232" cy="52312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Bef>
                <a:spcPts val="600"/>
              </a:spcBef>
            </a:pPr>
            <a:r>
              <a:rPr lang="en-US" sz="2400" b="1" dirty="0">
                <a:solidFill>
                  <a:srgbClr val="494949"/>
                </a:solidFill>
                <a:latin typeface="Arial" panose="020B0604020202020204"/>
              </a:rPr>
              <a:t>What is an ethical culture </a:t>
            </a:r>
          </a:p>
          <a:p>
            <a:pPr marL="342900" indent="-342900">
              <a:spcBef>
                <a:spcPts val="600"/>
              </a:spcBef>
              <a:buFont typeface="Arial" panose="020B0604020202020204" pitchFamily="34" charset="0"/>
              <a:buChar char="•"/>
            </a:pPr>
            <a:r>
              <a:rPr lang="en-US" sz="2000" dirty="0">
                <a:solidFill>
                  <a:srgbClr val="494949"/>
                </a:solidFill>
                <a:latin typeface="Arial" panose="020B0604020202020204"/>
              </a:rPr>
              <a:t>How we do things around here in relation to ethics, </a:t>
            </a:r>
          </a:p>
          <a:p>
            <a:pPr marL="342900" indent="-342900">
              <a:spcBef>
                <a:spcPts val="600"/>
              </a:spcBef>
              <a:buFont typeface="Arial" panose="020B0604020202020204" pitchFamily="34" charset="0"/>
              <a:buChar char="•"/>
            </a:pPr>
            <a:r>
              <a:rPr lang="en-US" sz="2000" dirty="0">
                <a:solidFill>
                  <a:srgbClr val="494949"/>
                </a:solidFill>
                <a:latin typeface="Arial" panose="020B0604020202020204"/>
              </a:rPr>
              <a:t>A complex system that sends out messages to employees on whether ethical behavior is valued within a firm</a:t>
            </a:r>
          </a:p>
          <a:p>
            <a:pPr marL="342900" indent="-342900">
              <a:spcBef>
                <a:spcPts val="600"/>
              </a:spcBef>
              <a:buFont typeface="Arial" panose="020B0604020202020204" pitchFamily="34" charset="0"/>
              <a:buChar char="•"/>
            </a:pPr>
            <a:r>
              <a:rPr lang="en-US" sz="2000" dirty="0">
                <a:solidFill>
                  <a:srgbClr val="494949"/>
                </a:solidFill>
                <a:latin typeface="Arial" panose="020B0604020202020204"/>
              </a:rPr>
              <a:t>At its core, culture is the shared implicit assumptions that are reflected in the values and behaviors – may not be detected easily</a:t>
            </a:r>
          </a:p>
          <a:p>
            <a:pPr>
              <a:spcBef>
                <a:spcPts val="600"/>
              </a:spcBef>
            </a:pPr>
            <a:r>
              <a:rPr lang="en-US" sz="2400" b="1" dirty="0">
                <a:solidFill>
                  <a:srgbClr val="494949"/>
                </a:solidFill>
                <a:latin typeface="Arial" panose="020B0604020202020204"/>
              </a:rPr>
              <a:t>Why is it important</a:t>
            </a:r>
          </a:p>
          <a:p>
            <a:pPr marL="285750" indent="-285750">
              <a:spcBef>
                <a:spcPts val="600"/>
              </a:spcBef>
              <a:buFont typeface="Arial" panose="020B0604020202020204" pitchFamily="34" charset="0"/>
              <a:buChar char="•"/>
            </a:pPr>
            <a:r>
              <a:rPr lang="en-US" sz="2000" dirty="0">
                <a:solidFill>
                  <a:srgbClr val="494949"/>
                </a:solidFill>
                <a:latin typeface="Arial" panose="020B0604020202020204"/>
              </a:rPr>
              <a:t>Ethical culture will impact the ethical behavior of individuals, compliance with ethical standards</a:t>
            </a:r>
          </a:p>
          <a:p>
            <a:pPr marL="285750" indent="-285750">
              <a:spcBef>
                <a:spcPts val="600"/>
              </a:spcBef>
              <a:buFont typeface="Arial" panose="020B0604020202020204" pitchFamily="34" charset="0"/>
              <a:buChar char="•"/>
            </a:pPr>
            <a:r>
              <a:rPr kumimoji="0" lang="en-US" sz="2000" b="0" i="0" u="none" strike="noStrike" kern="1200" cap="none" spc="0" normalizeH="0" baseline="0" noProof="0" dirty="0">
                <a:ln>
                  <a:noFill/>
                </a:ln>
                <a:solidFill>
                  <a:srgbClr val="494949"/>
                </a:solidFill>
                <a:effectLst/>
                <a:uLnTx/>
                <a:uFillTx/>
                <a:latin typeface="Arial" panose="020B0604020202020204"/>
                <a:ea typeface="+mn-ea"/>
                <a:cs typeface="+mn-cs"/>
              </a:rPr>
              <a:t>E</a:t>
            </a:r>
            <a:r>
              <a:rPr lang="en-US" sz="2000" dirty="0" err="1">
                <a:solidFill>
                  <a:srgbClr val="494949"/>
                </a:solidFill>
                <a:latin typeface="Arial" panose="020B0604020202020204"/>
              </a:rPr>
              <a:t>mbedding</a:t>
            </a:r>
            <a:r>
              <a:rPr lang="en-US" sz="2000" dirty="0">
                <a:solidFill>
                  <a:srgbClr val="494949"/>
                </a:solidFill>
                <a:latin typeface="Arial" panose="020B0604020202020204"/>
              </a:rPr>
              <a:t> ethical values into firm culture will foster a sustainable business model</a:t>
            </a:r>
          </a:p>
          <a:p>
            <a:pPr marL="285750" indent="-285750">
              <a:spcBef>
                <a:spcPts val="600"/>
              </a:spcBef>
              <a:buFont typeface="Arial" panose="020B0604020202020204" pitchFamily="34" charset="0"/>
              <a:buChar char="•"/>
            </a:pPr>
            <a:r>
              <a:rPr lang="en-US" sz="2000" dirty="0">
                <a:solidFill>
                  <a:srgbClr val="494949"/>
                </a:solidFill>
                <a:latin typeface="Arial" panose="020B0604020202020204"/>
              </a:rPr>
              <a:t>Ethical culture cannot be cultivated without strong ethical leadership and an effective governance framework that upholds ethical values </a:t>
            </a:r>
          </a:p>
          <a:p>
            <a:pPr marL="285750" indent="-285750">
              <a:spcBef>
                <a:spcPts val="600"/>
              </a:spcBef>
              <a:buFont typeface="Arial" panose="020B0604020202020204" pitchFamily="34" charset="0"/>
              <a:buChar char="•"/>
            </a:pPr>
            <a:endParaRPr kumimoji="0" lang="en-US" sz="2400" b="0" i="0" u="none" strike="noStrike" kern="1200" cap="none" spc="0" normalizeH="0" baseline="0" noProof="0" dirty="0">
              <a:ln>
                <a:noFill/>
              </a:ln>
              <a:solidFill>
                <a:srgbClr val="494949"/>
              </a:solidFill>
              <a:effectLst/>
              <a:uLnTx/>
              <a:uFillTx/>
              <a:latin typeface="Arial" panose="020B0604020202020204"/>
              <a:ea typeface="+mn-ea"/>
              <a:cs typeface="+mn-cs"/>
            </a:endParaRPr>
          </a:p>
          <a:p>
            <a:pPr marL="285750" marR="0" lvl="0" indent="-2857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494949"/>
              </a:solidFill>
              <a:effectLst/>
              <a:uLnTx/>
              <a:uFillTx/>
              <a:latin typeface="Arial" panose="020B0604020202020204"/>
              <a:ea typeface="+mn-ea"/>
              <a:cs typeface="+mn-cs"/>
            </a:endParaRPr>
          </a:p>
          <a:p>
            <a:pPr marL="285750" marR="0" lvl="0" indent="-2857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494949"/>
              </a:solidFill>
              <a:effectLst/>
              <a:uLnTx/>
              <a:uFillTx/>
              <a:latin typeface="Arial" panose="020B0604020202020204"/>
              <a:ea typeface="+mn-ea"/>
              <a:cs typeface="+mn-cs"/>
            </a:endParaRPr>
          </a:p>
          <a:p>
            <a:pPr marL="285750" marR="0" lvl="0" indent="-2857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494949"/>
              </a:solidFill>
              <a:effectLst/>
              <a:uLnTx/>
              <a:uFillTx/>
              <a:latin typeface="Arial" panose="020B0604020202020204"/>
              <a:ea typeface="+mn-ea"/>
              <a:cs typeface="+mn-cs"/>
            </a:endParaRPr>
          </a:p>
        </p:txBody>
      </p:sp>
      <p:sp>
        <p:nvSpPr>
          <p:cNvPr id="7" name="Speech Bubble: Oval 6">
            <a:extLst>
              <a:ext uri="{FF2B5EF4-FFF2-40B4-BE49-F238E27FC236}">
                <a16:creationId xmlns:a16="http://schemas.microsoft.com/office/drawing/2014/main" id="{A43C5F49-10F3-2E2C-3A1D-F778158C949E}"/>
              </a:ext>
            </a:extLst>
          </p:cNvPr>
          <p:cNvSpPr/>
          <p:nvPr/>
        </p:nvSpPr>
        <p:spPr>
          <a:xfrm>
            <a:off x="7432158" y="1467005"/>
            <a:ext cx="4394916" cy="4348716"/>
          </a:xfrm>
          <a:prstGeom prst="wedgeEllipseCallout">
            <a:avLst>
              <a:gd name="adj1" fmla="val -44962"/>
              <a:gd name="adj2" fmla="val 63304"/>
            </a:avLst>
          </a:prstGeom>
          <a:solidFill>
            <a:srgbClr val="F07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i="1" dirty="0">
                <a:solidFill>
                  <a:schemeClr val="bg1"/>
                </a:solidFill>
                <a:latin typeface="+mj-lt"/>
              </a:rPr>
              <a:t>“A subset of </a:t>
            </a:r>
            <a:r>
              <a:rPr lang="en-US" i="1" dirty="0" err="1">
                <a:solidFill>
                  <a:schemeClr val="bg1"/>
                </a:solidFill>
                <a:latin typeface="+mj-lt"/>
              </a:rPr>
              <a:t>organisational</a:t>
            </a:r>
            <a:r>
              <a:rPr lang="en-US" i="1" dirty="0">
                <a:solidFill>
                  <a:schemeClr val="bg1"/>
                </a:solidFill>
                <a:latin typeface="+mj-lt"/>
              </a:rPr>
              <a:t> culture that reflects the shared values, norms, and beliefs about what constitutes appropriate behavior shaping ethical or unethical decision-making in an </a:t>
            </a:r>
            <a:r>
              <a:rPr lang="en-US" i="1" dirty="0" err="1">
                <a:solidFill>
                  <a:schemeClr val="bg1"/>
                </a:solidFill>
                <a:latin typeface="+mj-lt"/>
              </a:rPr>
              <a:t>organisational</a:t>
            </a:r>
            <a:r>
              <a:rPr lang="en-US" i="1" dirty="0">
                <a:solidFill>
                  <a:schemeClr val="bg1"/>
                </a:solidFill>
                <a:latin typeface="+mj-lt"/>
              </a:rPr>
              <a:t> context”</a:t>
            </a:r>
          </a:p>
          <a:p>
            <a:pPr algn="ctr"/>
            <a:endParaRPr lang="en-US" i="1" dirty="0">
              <a:solidFill>
                <a:schemeClr val="bg1"/>
              </a:solidFill>
              <a:latin typeface="+mj-lt"/>
            </a:endParaRPr>
          </a:p>
          <a:p>
            <a:pPr algn="ctr"/>
            <a:r>
              <a:rPr lang="en-US" sz="1400" b="1" dirty="0">
                <a:solidFill>
                  <a:schemeClr val="bg1"/>
                </a:solidFill>
                <a:latin typeface="+mj-lt"/>
              </a:rPr>
              <a:t>Roy, A., Newman, A., Round, H., &amp; Bhattacharya, S, 2024</a:t>
            </a:r>
          </a:p>
        </p:txBody>
      </p:sp>
    </p:spTree>
    <p:extLst>
      <p:ext uri="{BB962C8B-B14F-4D97-AF65-F5344CB8AC3E}">
        <p14:creationId xmlns:p14="http://schemas.microsoft.com/office/powerpoint/2010/main" val="35642379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051D04B-130B-C451-9185-31B1BB8B8F3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46" name="Title 1">
            <a:extLst>
              <a:ext uri="{FF2B5EF4-FFF2-40B4-BE49-F238E27FC236}">
                <a16:creationId xmlns:a16="http://schemas.microsoft.com/office/drawing/2014/main" id="{D8279180-ACB8-954D-73EC-2DFE9A7CD843}"/>
              </a:ext>
            </a:extLst>
          </p:cNvPr>
          <p:cNvSpPr txBox="1">
            <a:spLocks/>
          </p:cNvSpPr>
          <p:nvPr/>
        </p:nvSpPr>
        <p:spPr>
          <a:xfrm>
            <a:off x="641373" y="136525"/>
            <a:ext cx="9638778" cy="78985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000" kern="1200">
                <a:solidFill>
                  <a:srgbClr val="083862"/>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0">
              <a:lnSpc>
                <a:spcPct val="100000"/>
              </a:lnSpc>
              <a:spcBef>
                <a:spcPct val="0"/>
              </a:spcBef>
              <a:spcAft>
                <a:spcPts val="600"/>
              </a:spcAft>
              <a:buClrTx/>
              <a:buSzTx/>
              <a:buFontTx/>
              <a:buNone/>
              <a:tabLst/>
              <a:defRPr/>
            </a:pPr>
            <a:r>
              <a:rPr lang="en-US" sz="3200" b="1" dirty="0">
                <a:solidFill>
                  <a:srgbClr val="FFFFFF"/>
                </a:solidFill>
                <a:latin typeface="Arial" panose="020B0604020202020204"/>
              </a:rPr>
              <a:t>ETHICAL LEADERSHIP</a:t>
            </a:r>
            <a:endParaRPr kumimoji="0" lang="en-US" sz="3200" b="1" i="0" u="none" strike="noStrike" kern="1200" cap="none" spc="0" normalizeH="0" baseline="0" noProof="0" dirty="0">
              <a:ln>
                <a:noFill/>
              </a:ln>
              <a:solidFill>
                <a:srgbClr val="FFFFFF"/>
              </a:solidFill>
              <a:effectLst/>
              <a:uLnTx/>
              <a:uFillTx/>
              <a:latin typeface="Arial" panose="020B0604020202020204"/>
              <a:ea typeface="+mj-ea"/>
              <a:cs typeface="Arial" panose="020B0604020202020204" pitchFamily="34" charset="0"/>
            </a:endParaRPr>
          </a:p>
        </p:txBody>
      </p:sp>
      <p:sp>
        <p:nvSpPr>
          <p:cNvPr id="5" name="Rectangle 4">
            <a:extLst>
              <a:ext uri="{FF2B5EF4-FFF2-40B4-BE49-F238E27FC236}">
                <a16:creationId xmlns:a16="http://schemas.microsoft.com/office/drawing/2014/main" id="{2B7D7EFB-B433-046F-46A0-F503B05F2E51}"/>
              </a:ext>
            </a:extLst>
          </p:cNvPr>
          <p:cNvSpPr/>
          <p:nvPr/>
        </p:nvSpPr>
        <p:spPr>
          <a:xfrm>
            <a:off x="503149" y="1537408"/>
            <a:ext cx="5731074" cy="36491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Bef>
                <a:spcPts val="600"/>
              </a:spcBef>
            </a:pPr>
            <a:r>
              <a:rPr kumimoji="0" lang="en-US" sz="2400" b="1" i="0" u="none" strike="noStrike" kern="1200" cap="none" spc="0" normalizeH="0" baseline="0" noProof="0" dirty="0">
                <a:ln>
                  <a:noFill/>
                </a:ln>
                <a:solidFill>
                  <a:srgbClr val="494949"/>
                </a:solidFill>
                <a:effectLst/>
                <a:uLnTx/>
                <a:uFillTx/>
                <a:latin typeface="Arial" panose="020B0604020202020204"/>
                <a:ea typeface="+mn-ea"/>
                <a:cs typeface="+mn-cs"/>
              </a:rPr>
              <a:t>What is the Ro</a:t>
            </a:r>
            <a:r>
              <a:rPr lang="en-US" sz="2400" b="1" dirty="0">
                <a:solidFill>
                  <a:srgbClr val="494949"/>
                </a:solidFill>
                <a:latin typeface="Arial" panose="020B0604020202020204"/>
              </a:rPr>
              <a:t>le of Leadership</a:t>
            </a:r>
            <a:endParaRPr kumimoji="0" lang="en-US" sz="2400" b="1" i="0" u="none" strike="noStrike" kern="1200" cap="none" spc="0" normalizeH="0" baseline="0" noProof="0" dirty="0">
              <a:ln>
                <a:noFill/>
              </a:ln>
              <a:solidFill>
                <a:srgbClr val="494949"/>
              </a:solidFill>
              <a:effectLst/>
              <a:uLnTx/>
              <a:uFillTx/>
              <a:latin typeface="Arial" panose="020B0604020202020204"/>
              <a:ea typeface="+mn-ea"/>
              <a:cs typeface="+mn-cs"/>
            </a:endParaRPr>
          </a:p>
          <a:p>
            <a:pPr marL="285750" indent="-285750">
              <a:spcBef>
                <a:spcPts val="600"/>
              </a:spcBef>
              <a:buFont typeface="Arial" panose="020B0604020202020204" pitchFamily="34" charset="0"/>
              <a:buChar char="•"/>
            </a:pPr>
            <a:r>
              <a:rPr lang="en-US" sz="2000" dirty="0">
                <a:solidFill>
                  <a:srgbClr val="494949"/>
                </a:solidFill>
                <a:latin typeface="Arial" panose="020B0604020202020204"/>
              </a:rPr>
              <a:t>There is quantitative and qualitative research evidence that points to a strong link between ethical leadership and ethical culture </a:t>
            </a:r>
            <a:endParaRPr kumimoji="0" lang="en-US" sz="2000" b="0" i="0" u="none" strike="noStrike" kern="1200" cap="none" spc="0" normalizeH="0" baseline="0" noProof="0" dirty="0">
              <a:ln>
                <a:noFill/>
              </a:ln>
              <a:solidFill>
                <a:srgbClr val="494949"/>
              </a:solidFill>
              <a:effectLst/>
              <a:uLnTx/>
              <a:uFillTx/>
              <a:latin typeface="Arial" panose="020B0604020202020204"/>
              <a:ea typeface="+mn-ea"/>
              <a:cs typeface="+mn-cs"/>
            </a:endParaRPr>
          </a:p>
          <a:p>
            <a:pPr marL="285750" indent="-285750">
              <a:spcBef>
                <a:spcPts val="600"/>
              </a:spcBef>
              <a:buFont typeface="Arial" panose="020B0604020202020204" pitchFamily="34" charset="0"/>
              <a:buChar char="•"/>
            </a:pPr>
            <a:r>
              <a:rPr kumimoji="0" lang="en-US" sz="2000" b="0" i="0" u="none" strike="noStrike" kern="1200" cap="none" spc="0" normalizeH="0" baseline="0" noProof="0" dirty="0">
                <a:ln>
                  <a:noFill/>
                </a:ln>
                <a:solidFill>
                  <a:srgbClr val="494949"/>
                </a:solidFill>
                <a:effectLst/>
                <a:uLnTx/>
                <a:uFillTx/>
                <a:latin typeface="Arial" panose="020B0604020202020204"/>
                <a:ea typeface="+mn-ea"/>
                <a:cs typeface="+mn-cs"/>
              </a:rPr>
              <a:t>Leadership is </a:t>
            </a:r>
            <a:r>
              <a:rPr kumimoji="0" lang="en-US" sz="2000" b="0" i="0" u="none" strike="noStrike" kern="1200" cap="none" spc="0" normalizeH="0" baseline="0" noProof="0" dirty="0" err="1">
                <a:ln>
                  <a:noFill/>
                </a:ln>
                <a:solidFill>
                  <a:srgbClr val="494949"/>
                </a:solidFill>
                <a:effectLst/>
                <a:uLnTx/>
                <a:uFillTx/>
                <a:latin typeface="Arial" panose="020B0604020202020204"/>
                <a:ea typeface="+mn-ea"/>
                <a:cs typeface="+mn-cs"/>
              </a:rPr>
              <a:t>cr</a:t>
            </a:r>
            <a:r>
              <a:rPr lang="en-US" sz="2000" dirty="0" err="1">
                <a:solidFill>
                  <a:srgbClr val="494949"/>
                </a:solidFill>
                <a:latin typeface="Arial" panose="020B0604020202020204"/>
              </a:rPr>
              <a:t>ucial</a:t>
            </a:r>
            <a:r>
              <a:rPr lang="en-US" sz="2000" dirty="0">
                <a:solidFill>
                  <a:srgbClr val="494949"/>
                </a:solidFill>
                <a:latin typeface="Arial" panose="020B0604020202020204"/>
              </a:rPr>
              <a:t> to promoting and maintaining an ethical culture within their firms</a:t>
            </a:r>
          </a:p>
          <a:p>
            <a:pPr marL="285750" indent="-285750">
              <a:spcBef>
                <a:spcPts val="600"/>
              </a:spcBef>
              <a:buFont typeface="Arial" panose="020B0604020202020204" pitchFamily="34" charset="0"/>
              <a:buChar char="•"/>
            </a:pPr>
            <a:r>
              <a:rPr lang="en-US" sz="2000" dirty="0">
                <a:solidFill>
                  <a:srgbClr val="494949"/>
                </a:solidFill>
                <a:latin typeface="Arial" panose="020B0604020202020204"/>
              </a:rPr>
              <a:t>Leaders need to show unwavering commitment to ethical values and the responsibility of firms to act in the public interest</a:t>
            </a:r>
          </a:p>
          <a:p>
            <a:pPr marL="285750" indent="-285750">
              <a:spcBef>
                <a:spcPts val="600"/>
              </a:spcBef>
              <a:buFont typeface="Arial" panose="020B0604020202020204" pitchFamily="34" charset="0"/>
              <a:buChar char="•"/>
            </a:pPr>
            <a:r>
              <a:rPr lang="en-US" sz="2000" dirty="0">
                <a:solidFill>
                  <a:srgbClr val="494949"/>
                </a:solidFill>
                <a:latin typeface="Arial" panose="020B0604020202020204"/>
              </a:rPr>
              <a:t>There must be appropriate mechanisms in place to hold leaders accountable for their responsibility in promoting ethical values</a:t>
            </a:r>
          </a:p>
          <a:p>
            <a:pPr marL="285750" indent="-285750">
              <a:spcBef>
                <a:spcPts val="600"/>
              </a:spcBef>
              <a:buFont typeface="Arial" panose="020B0604020202020204" pitchFamily="34" charset="0"/>
              <a:buChar char="•"/>
            </a:pPr>
            <a:endParaRPr lang="en-US" sz="2000" dirty="0">
              <a:solidFill>
                <a:srgbClr val="494949"/>
              </a:solidFill>
              <a:latin typeface="Arial" panose="020B0604020202020204"/>
            </a:endParaRPr>
          </a:p>
          <a:p>
            <a:pPr marL="285750" indent="-285750">
              <a:spcBef>
                <a:spcPts val="600"/>
              </a:spcBef>
              <a:buFont typeface="Arial" panose="020B0604020202020204" pitchFamily="34" charset="0"/>
              <a:buChar char="•"/>
            </a:pPr>
            <a:endParaRPr kumimoji="0" lang="en-US" sz="1600" b="0" i="0" u="none" strike="noStrike" kern="1200" cap="none" spc="0" normalizeH="0" baseline="0" noProof="0" dirty="0">
              <a:ln>
                <a:noFill/>
              </a:ln>
              <a:solidFill>
                <a:srgbClr val="494949"/>
              </a:solidFill>
              <a:effectLst/>
              <a:uLnTx/>
              <a:uFillTx/>
              <a:latin typeface="Arial" panose="020B0604020202020204"/>
              <a:ea typeface="+mn-ea"/>
              <a:cs typeface="+mn-cs"/>
            </a:endParaRPr>
          </a:p>
          <a:p>
            <a:pPr marL="285750" marR="0" lvl="0" indent="-285750" algn="l" defTabSz="914400" rtl="0" eaLnBrk="1" fontAlgn="auto" latinLnBrk="0" hangingPunct="1">
              <a:spcBef>
                <a:spcPts val="600"/>
              </a:spcBef>
              <a:buClrTx/>
              <a:buSzTx/>
              <a:buFont typeface="Arial" panose="020B0604020202020204" pitchFamily="34" charset="0"/>
              <a:buChar char="•"/>
              <a:tabLst/>
              <a:defRPr/>
            </a:pPr>
            <a:endParaRPr kumimoji="0" lang="en-US" sz="1600" b="0" i="0" u="none" strike="noStrike" kern="1200" cap="none" spc="0" normalizeH="0" baseline="0" noProof="0" dirty="0">
              <a:ln>
                <a:noFill/>
              </a:ln>
              <a:solidFill>
                <a:srgbClr val="494949"/>
              </a:solidFill>
              <a:effectLst/>
              <a:uLnTx/>
              <a:uFillTx/>
              <a:latin typeface="Arial" panose="020B0604020202020204"/>
              <a:ea typeface="+mn-ea"/>
              <a:cs typeface="+mn-cs"/>
            </a:endParaRPr>
          </a:p>
          <a:p>
            <a:pPr marL="285750" marR="0" lvl="0" indent="-285750" algn="l" defTabSz="914400" rtl="0" eaLnBrk="1" fontAlgn="auto" latinLnBrk="0" hangingPunct="1">
              <a:spcBef>
                <a:spcPts val="600"/>
              </a:spcBef>
              <a:buClrTx/>
              <a:buSzTx/>
              <a:buFont typeface="Arial" panose="020B0604020202020204" pitchFamily="34" charset="0"/>
              <a:buChar char="•"/>
              <a:tabLst/>
              <a:defRPr/>
            </a:pPr>
            <a:endParaRPr kumimoji="0" lang="en-US" sz="1800" b="0" i="0" u="none" strike="noStrike" kern="1200" cap="none" spc="0" normalizeH="0" baseline="0" noProof="0" dirty="0">
              <a:ln>
                <a:noFill/>
              </a:ln>
              <a:solidFill>
                <a:srgbClr val="494949"/>
              </a:solidFill>
              <a:effectLst/>
              <a:uLnTx/>
              <a:uFillTx/>
              <a:latin typeface="Arial" panose="020B0604020202020204"/>
              <a:ea typeface="+mn-ea"/>
              <a:cs typeface="+mn-cs"/>
            </a:endParaRPr>
          </a:p>
          <a:p>
            <a:pPr marL="285750" marR="0" lvl="0" indent="-285750" algn="l" defTabSz="914400" rtl="0" eaLnBrk="1" fontAlgn="auto" latinLnBrk="0" hangingPunct="1">
              <a:spcBef>
                <a:spcPts val="600"/>
              </a:spcBef>
              <a:buClrTx/>
              <a:buSzTx/>
              <a:buFont typeface="Arial" panose="020B0604020202020204" pitchFamily="34" charset="0"/>
              <a:buChar char="•"/>
              <a:tabLst/>
              <a:defRPr/>
            </a:pPr>
            <a:endParaRPr kumimoji="0" lang="en-US" sz="1800" b="0" i="0" u="none" strike="noStrike" kern="1200" cap="none" spc="0" normalizeH="0" baseline="0" noProof="0" dirty="0">
              <a:ln>
                <a:noFill/>
              </a:ln>
              <a:solidFill>
                <a:srgbClr val="494949"/>
              </a:solidFill>
              <a:effectLst/>
              <a:uLnTx/>
              <a:uFillTx/>
              <a:latin typeface="Arial" panose="020B0604020202020204"/>
              <a:ea typeface="+mn-ea"/>
              <a:cs typeface="+mn-cs"/>
            </a:endParaRPr>
          </a:p>
        </p:txBody>
      </p:sp>
      <p:sp>
        <p:nvSpPr>
          <p:cNvPr id="3" name="Speech Bubble: Oval 2">
            <a:extLst>
              <a:ext uri="{FF2B5EF4-FFF2-40B4-BE49-F238E27FC236}">
                <a16:creationId xmlns:a16="http://schemas.microsoft.com/office/drawing/2014/main" id="{73C69B27-D896-65F1-ACB0-9E3C774C5221}"/>
              </a:ext>
            </a:extLst>
          </p:cNvPr>
          <p:cNvSpPr/>
          <p:nvPr/>
        </p:nvSpPr>
        <p:spPr>
          <a:xfrm>
            <a:off x="6730409" y="1314156"/>
            <a:ext cx="4958442" cy="4816548"/>
          </a:xfrm>
          <a:prstGeom prst="wedgeEllipseCallout">
            <a:avLst>
              <a:gd name="adj1" fmla="val -40030"/>
              <a:gd name="adj2" fmla="val 55136"/>
            </a:avLst>
          </a:prstGeom>
          <a:solidFill>
            <a:srgbClr val="F07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i="1" dirty="0">
                <a:solidFill>
                  <a:schemeClr val="bg1"/>
                </a:solidFill>
                <a:latin typeface="+mj-lt"/>
              </a:rPr>
              <a:t>“senior leaders are critical to establishing an ethical culture—they provide resources for effective programs, send values-based messages, and serve as role models for ethical behavior and the use of ethical language. They have the potential to influence every other system within the organization”</a:t>
            </a:r>
          </a:p>
          <a:p>
            <a:pPr algn="ctr"/>
            <a:endParaRPr lang="en-US" i="1" dirty="0">
              <a:solidFill>
                <a:schemeClr val="bg1"/>
              </a:solidFill>
              <a:latin typeface="+mj-lt"/>
            </a:endParaRPr>
          </a:p>
          <a:p>
            <a:pPr algn="ctr"/>
            <a:r>
              <a:rPr lang="en-US" sz="1400" b="1" dirty="0">
                <a:solidFill>
                  <a:schemeClr val="bg1"/>
                </a:solidFill>
                <a:latin typeface="+mj-lt"/>
              </a:rPr>
              <a:t>Roy, A., Newman, A., Round, H., &amp; Bhattacharya, S, 2024</a:t>
            </a:r>
          </a:p>
        </p:txBody>
      </p:sp>
    </p:spTree>
    <p:extLst>
      <p:ext uri="{BB962C8B-B14F-4D97-AF65-F5344CB8AC3E}">
        <p14:creationId xmlns:p14="http://schemas.microsoft.com/office/powerpoint/2010/main" val="8907831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051D04B-130B-C451-9185-31B1BB8B8F3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46" name="Title 1">
            <a:extLst>
              <a:ext uri="{FF2B5EF4-FFF2-40B4-BE49-F238E27FC236}">
                <a16:creationId xmlns:a16="http://schemas.microsoft.com/office/drawing/2014/main" id="{D8279180-ACB8-954D-73EC-2DFE9A7CD843}"/>
              </a:ext>
            </a:extLst>
          </p:cNvPr>
          <p:cNvSpPr txBox="1">
            <a:spLocks/>
          </p:cNvSpPr>
          <p:nvPr/>
        </p:nvSpPr>
        <p:spPr>
          <a:xfrm>
            <a:off x="501377" y="159979"/>
            <a:ext cx="9638778" cy="78985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000" kern="1200">
                <a:solidFill>
                  <a:srgbClr val="083862"/>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0">
              <a:lnSpc>
                <a:spcPct val="100000"/>
              </a:lnSpc>
              <a:spcBef>
                <a:spcPct val="0"/>
              </a:spcBef>
              <a:spcAft>
                <a:spcPts val="600"/>
              </a:spcAft>
              <a:buClrTx/>
              <a:buSzTx/>
              <a:buFontTx/>
              <a:buNone/>
              <a:tabLst/>
              <a:defRPr/>
            </a:pPr>
            <a:r>
              <a:rPr lang="en-US" sz="3200" b="1" dirty="0">
                <a:solidFill>
                  <a:srgbClr val="FFFFFF"/>
                </a:solidFill>
                <a:latin typeface="Arial" panose="020B0604020202020204"/>
              </a:rPr>
              <a:t>GOVERNANCE FRAMEWORK</a:t>
            </a:r>
            <a:endParaRPr kumimoji="0" lang="en-US" sz="3200" b="1" i="0" u="none" strike="noStrike" kern="1200" cap="none" spc="0" normalizeH="0" baseline="0" noProof="0" dirty="0">
              <a:ln>
                <a:noFill/>
              </a:ln>
              <a:solidFill>
                <a:srgbClr val="FFFFFF"/>
              </a:solidFill>
              <a:effectLst/>
              <a:uLnTx/>
              <a:uFillTx/>
              <a:latin typeface="Arial" panose="020B0604020202020204"/>
              <a:ea typeface="+mj-ea"/>
              <a:cs typeface="Arial" panose="020B0604020202020204" pitchFamily="34" charset="0"/>
            </a:endParaRPr>
          </a:p>
        </p:txBody>
      </p:sp>
      <p:graphicFrame>
        <p:nvGraphicFramePr>
          <p:cNvPr id="4" name="Diagram 3">
            <a:extLst>
              <a:ext uri="{FF2B5EF4-FFF2-40B4-BE49-F238E27FC236}">
                <a16:creationId xmlns:a16="http://schemas.microsoft.com/office/drawing/2014/main" id="{B6378F3C-1B0A-3736-3F52-2CFBA6303683}"/>
              </a:ext>
            </a:extLst>
          </p:cNvPr>
          <p:cNvGraphicFramePr/>
          <p:nvPr>
            <p:extLst>
              <p:ext uri="{D42A27DB-BD31-4B8C-83A1-F6EECF244321}">
                <p14:modId xmlns:p14="http://schemas.microsoft.com/office/powerpoint/2010/main" val="337826638"/>
              </p:ext>
            </p:extLst>
          </p:nvPr>
        </p:nvGraphicFramePr>
        <p:xfrm>
          <a:off x="501376" y="1853381"/>
          <a:ext cx="11321913" cy="47440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5">
            <a:extLst>
              <a:ext uri="{FF2B5EF4-FFF2-40B4-BE49-F238E27FC236}">
                <a16:creationId xmlns:a16="http://schemas.microsoft.com/office/drawing/2014/main" id="{88819766-85CB-30AC-196A-B457C3A242F6}"/>
              </a:ext>
            </a:extLst>
          </p:cNvPr>
          <p:cNvSpPr/>
          <p:nvPr/>
        </p:nvSpPr>
        <p:spPr>
          <a:xfrm>
            <a:off x="501376" y="1199651"/>
            <a:ext cx="10992418" cy="5528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kern="400" dirty="0">
                <a:solidFill>
                  <a:schemeClr val="tx1"/>
                </a:solidFill>
                <a:effectLst/>
                <a:latin typeface="Arial" panose="020B0604020202020204" pitchFamily="34" charset="0"/>
                <a:ea typeface="Times New Roman" panose="02020603050405020304" pitchFamily="18" charset="0"/>
              </a:rPr>
              <a:t>Existence of a governance framework where all the key elements work effectively to drive the ethical culture of a firm is also crucial</a:t>
            </a:r>
            <a:endParaRPr lang="en-US" dirty="0">
              <a:solidFill>
                <a:schemeClr val="tx1"/>
              </a:solidFill>
            </a:endParaRPr>
          </a:p>
        </p:txBody>
      </p:sp>
    </p:spTree>
    <p:extLst>
      <p:ext uri="{BB962C8B-B14F-4D97-AF65-F5344CB8AC3E}">
        <p14:creationId xmlns:p14="http://schemas.microsoft.com/office/powerpoint/2010/main" val="28606266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051D04B-130B-C451-9185-31B1BB8B8F3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46" name="Title 1">
            <a:extLst>
              <a:ext uri="{FF2B5EF4-FFF2-40B4-BE49-F238E27FC236}">
                <a16:creationId xmlns:a16="http://schemas.microsoft.com/office/drawing/2014/main" id="{D8279180-ACB8-954D-73EC-2DFE9A7CD843}"/>
              </a:ext>
            </a:extLst>
          </p:cNvPr>
          <p:cNvSpPr txBox="1">
            <a:spLocks/>
          </p:cNvSpPr>
          <p:nvPr/>
        </p:nvSpPr>
        <p:spPr>
          <a:xfrm>
            <a:off x="501377" y="159979"/>
            <a:ext cx="9638778" cy="78985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000" kern="1200">
                <a:solidFill>
                  <a:srgbClr val="083862"/>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0">
              <a:lnSpc>
                <a:spcPct val="100000"/>
              </a:lnSpc>
              <a:spcBef>
                <a:spcPct val="0"/>
              </a:spcBef>
              <a:spcAft>
                <a:spcPts val="600"/>
              </a:spcAft>
              <a:buClrTx/>
              <a:buSzTx/>
              <a:buFontTx/>
              <a:buNone/>
              <a:tabLst/>
              <a:defRPr/>
            </a:pPr>
            <a:r>
              <a:rPr lang="en-US" sz="3200" b="1" dirty="0">
                <a:solidFill>
                  <a:srgbClr val="FFFFFF"/>
                </a:solidFill>
                <a:latin typeface="Arial" panose="020B0604020202020204"/>
              </a:rPr>
              <a:t>GOVERNANCE FRAMEWORK (continued)</a:t>
            </a:r>
            <a:endParaRPr kumimoji="0" lang="en-US" sz="3200" b="1" i="0" u="none" strike="noStrike" kern="1200" cap="none" spc="0" normalizeH="0" baseline="0" noProof="0" dirty="0">
              <a:ln>
                <a:noFill/>
              </a:ln>
              <a:solidFill>
                <a:srgbClr val="FFFFFF"/>
              </a:solidFill>
              <a:effectLst/>
              <a:uLnTx/>
              <a:uFillTx/>
              <a:latin typeface="Arial" panose="020B0604020202020204"/>
              <a:ea typeface="+mj-ea"/>
              <a:cs typeface="Arial" panose="020B0604020202020204" pitchFamily="34" charset="0"/>
            </a:endParaRPr>
          </a:p>
        </p:txBody>
      </p:sp>
      <p:graphicFrame>
        <p:nvGraphicFramePr>
          <p:cNvPr id="4" name="Diagram 3">
            <a:extLst>
              <a:ext uri="{FF2B5EF4-FFF2-40B4-BE49-F238E27FC236}">
                <a16:creationId xmlns:a16="http://schemas.microsoft.com/office/drawing/2014/main" id="{B6378F3C-1B0A-3736-3F52-2CFBA6303683}"/>
              </a:ext>
            </a:extLst>
          </p:cNvPr>
          <p:cNvGraphicFramePr/>
          <p:nvPr>
            <p:extLst>
              <p:ext uri="{D42A27DB-BD31-4B8C-83A1-F6EECF244321}">
                <p14:modId xmlns:p14="http://schemas.microsoft.com/office/powerpoint/2010/main" val="4174793749"/>
              </p:ext>
            </p:extLst>
          </p:nvPr>
        </p:nvGraphicFramePr>
        <p:xfrm>
          <a:off x="501377" y="1954511"/>
          <a:ext cx="11179346" cy="47669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5">
            <a:extLst>
              <a:ext uri="{FF2B5EF4-FFF2-40B4-BE49-F238E27FC236}">
                <a16:creationId xmlns:a16="http://schemas.microsoft.com/office/drawing/2014/main" id="{88819766-85CB-30AC-196A-B457C3A242F6}"/>
              </a:ext>
            </a:extLst>
          </p:cNvPr>
          <p:cNvSpPr/>
          <p:nvPr/>
        </p:nvSpPr>
        <p:spPr>
          <a:xfrm>
            <a:off x="501377" y="1307805"/>
            <a:ext cx="10992418" cy="5528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kern="400" dirty="0">
                <a:solidFill>
                  <a:schemeClr val="tx1"/>
                </a:solidFill>
                <a:effectLst/>
                <a:latin typeface="Arial" panose="020B0604020202020204" pitchFamily="34" charset="0"/>
                <a:ea typeface="Times New Roman" panose="02020603050405020304" pitchFamily="18" charset="0"/>
              </a:rPr>
              <a:t>Existence of a governance framework where all the key elements work effectively to drive the ethical culture of a firm is also crucial</a:t>
            </a:r>
            <a:endParaRPr lang="en-US" dirty="0">
              <a:solidFill>
                <a:schemeClr val="tx1"/>
              </a:solidFill>
            </a:endParaRPr>
          </a:p>
        </p:txBody>
      </p:sp>
    </p:spTree>
    <p:extLst>
      <p:ext uri="{BB962C8B-B14F-4D97-AF65-F5344CB8AC3E}">
        <p14:creationId xmlns:p14="http://schemas.microsoft.com/office/powerpoint/2010/main" val="33568450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Puzzles in brain">
            <a:extLst>
              <a:ext uri="{FF2B5EF4-FFF2-40B4-BE49-F238E27FC236}">
                <a16:creationId xmlns:a16="http://schemas.microsoft.com/office/drawing/2014/main" id="{32602591-49A7-4AD6-9DA6-C8BAEB121A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
          <a:stretch/>
        </p:blipFill>
        <p:spPr>
          <a:xfrm>
            <a:off x="20" y="10"/>
            <a:ext cx="611654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p:spPr>
      </p:pic>
      <p:sp>
        <p:nvSpPr>
          <p:cNvPr id="10" name="Content Placeholder 9">
            <a:extLst>
              <a:ext uri="{FF2B5EF4-FFF2-40B4-BE49-F238E27FC236}">
                <a16:creationId xmlns:a16="http://schemas.microsoft.com/office/drawing/2014/main" id="{D74A9C4F-F651-4C37-A8F7-6732A6835F93}"/>
              </a:ext>
            </a:extLst>
          </p:cNvPr>
          <p:cNvSpPr>
            <a:spLocks noGrp="1"/>
          </p:cNvSpPr>
          <p:nvPr>
            <p:ph idx="1"/>
          </p:nvPr>
        </p:nvSpPr>
        <p:spPr>
          <a:xfrm>
            <a:off x="6399414" y="2712624"/>
            <a:ext cx="4840010" cy="3843666"/>
          </a:xfrm>
        </p:spPr>
        <p:txBody>
          <a:bodyPr>
            <a:noAutofit/>
          </a:bodyPr>
          <a:lstStyle/>
          <a:p>
            <a:pPr marL="0" marR="0" lvl="0" indent="0" algn="ctr" defTabSz="914400" rtl="0" eaLnBrk="1" fontAlgn="auto" latinLnBrk="0" hangingPunct="1">
              <a:spcBef>
                <a:spcPts val="600"/>
              </a:spcBef>
              <a:spcAft>
                <a:spcPts val="600"/>
              </a:spcAft>
              <a:buClrTx/>
              <a:buSzTx/>
              <a:buFont typeface="Arial" panose="020B0604020202020204" pitchFamily="34" charset="0"/>
              <a:buNone/>
              <a:tabLst/>
              <a:defRPr/>
            </a:pPr>
            <a:r>
              <a:rPr kumimoji="0" lang="en-US" sz="3300" i="0" u="none" strike="noStrike" kern="1200" cap="none" spc="0" normalizeH="0" baseline="0" noProof="0" dirty="0">
                <a:ln>
                  <a:noFill/>
                </a:ln>
                <a:effectLst/>
                <a:uLnTx/>
                <a:uFillTx/>
                <a:latin typeface="+mj-lt"/>
              </a:rPr>
              <a:t>Do IESBA members </a:t>
            </a:r>
            <a:r>
              <a:rPr lang="en-US" sz="3300" dirty="0">
                <a:latin typeface="+mj-lt"/>
              </a:rPr>
              <a:t>have any questions or comments</a:t>
            </a:r>
            <a:r>
              <a:rPr kumimoji="0" lang="en-US" sz="3300" i="0" u="none" strike="noStrike" kern="1200" cap="none" spc="0" normalizeH="0" baseline="0" noProof="0" dirty="0">
                <a:ln>
                  <a:noFill/>
                </a:ln>
                <a:effectLst/>
                <a:uLnTx/>
                <a:uFillTx/>
                <a:latin typeface="+mj-lt"/>
              </a:rPr>
              <a:t>?</a:t>
            </a:r>
          </a:p>
          <a:p>
            <a:pPr marL="0" marR="0" lvl="0" indent="0" algn="ctr" defTabSz="914400" rtl="0" eaLnBrk="1" fontAlgn="auto" latinLnBrk="0" hangingPunct="1">
              <a:spcBef>
                <a:spcPts val="600"/>
              </a:spcBef>
              <a:spcAft>
                <a:spcPts val="600"/>
              </a:spcAft>
              <a:buClrTx/>
              <a:buSzTx/>
              <a:buFont typeface="Arial" panose="020B0604020202020204" pitchFamily="34" charset="0"/>
              <a:buNone/>
              <a:tabLst/>
              <a:defRPr/>
            </a:pPr>
            <a:endParaRPr kumimoji="0" lang="en-US" sz="3300" i="0" u="none" strike="noStrike" kern="1200" cap="none" spc="0" normalizeH="0" baseline="0" noProof="0" dirty="0">
              <a:ln>
                <a:noFill/>
              </a:ln>
              <a:effectLst/>
              <a:uLnTx/>
              <a:uFillTx/>
              <a:latin typeface="+mj-lt"/>
            </a:endParaRPr>
          </a:p>
        </p:txBody>
      </p:sp>
      <p:sp>
        <p:nvSpPr>
          <p:cNvPr id="2" name="Slide Number Placeholder 1">
            <a:extLst>
              <a:ext uri="{FF2B5EF4-FFF2-40B4-BE49-F238E27FC236}">
                <a16:creationId xmlns:a16="http://schemas.microsoft.com/office/drawing/2014/main" id="{4051D04B-130B-C451-9185-31B1BB8B8F3E}"/>
              </a:ext>
            </a:extLst>
          </p:cNvPr>
          <p:cNvSpPr>
            <a:spLocks noGrp="1"/>
          </p:cNvSpPr>
          <p:nvPr>
            <p:ph type="sldNum" sz="quarter" idx="12"/>
          </p:nvPr>
        </p:nvSpPr>
        <p:spPr/>
        <p:txBody>
          <a:bodyPr/>
          <a:lstStyle/>
          <a:p>
            <a:fld id="{A68F81FF-A8B7-8E49-9D5B-3CAD5ADFEE36}" type="slidenum">
              <a:rPr lang="en-US" smtClean="0"/>
              <a:pPr/>
              <a:t>17</a:t>
            </a:fld>
            <a:endParaRPr lang="en-US"/>
          </a:p>
        </p:txBody>
      </p:sp>
    </p:spTree>
    <p:extLst>
      <p:ext uri="{BB962C8B-B14F-4D97-AF65-F5344CB8AC3E}">
        <p14:creationId xmlns:p14="http://schemas.microsoft.com/office/powerpoint/2010/main" val="15993441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7" name="Straight Connector 36">
            <a:extLst>
              <a:ext uri="{FF2B5EF4-FFF2-40B4-BE49-F238E27FC236}">
                <a16:creationId xmlns:a16="http://schemas.microsoft.com/office/drawing/2014/main" id="{E6893554-B44A-D72E-C903-1AC5C7EA68AD}"/>
              </a:ext>
            </a:extLst>
          </p:cNvPr>
          <p:cNvCxnSpPr/>
          <p:nvPr/>
        </p:nvCxnSpPr>
        <p:spPr>
          <a:xfrm>
            <a:off x="0" y="0"/>
            <a:ext cx="914400" cy="0"/>
          </a:xfrm>
          <a:prstGeom prst="line">
            <a:avLst/>
          </a:prstGeom>
          <a:ln w="0" cap="flat" cmpd="sng" algn="ctr">
            <a:solidFill>
              <a:srgbClr val="FBFFFF"/>
            </a:solidFill>
            <a:prstDash val="solid"/>
            <a:miter lim="800000"/>
            <a:headEnd type="none" w="med" len="med"/>
            <a:tailEnd type="none" w="med" len="med"/>
          </a:ln>
          <a:effectLst/>
          <a:extLst>
            <a:ext uri="{AF507438-7753-43E0-B8FC-AC1667EBCBE1}">
              <a14:hiddenEffects xmlns:a14="http://schemas.microsoft.com/office/drawing/2010/main">
                <a:effectLst>
                  <a:outerShdw blurRad="63500" rotWithShape="0">
                    <a:scrgbClr r="0" g="0" b="0"/>
                  </a:outerShdw>
                </a:effectLst>
              </a14:hiddenEffects>
            </a:ext>
          </a:extLst>
        </p:spPr>
        <p:style>
          <a:lnRef idx="1">
            <a:schemeClr val="accent1"/>
          </a:lnRef>
          <a:fillRef idx="0">
            <a:schemeClr val="accent1"/>
          </a:fillRef>
          <a:effectRef idx="0">
            <a:schemeClr val="accent1"/>
          </a:effectRef>
          <a:fontRef idx="minor">
            <a:schemeClr val="tx1"/>
          </a:fontRef>
        </p:style>
      </p:cxnSp>
      <p:sp>
        <p:nvSpPr>
          <p:cNvPr id="4" name="Slide Number Placeholder 3">
            <a:extLst>
              <a:ext uri="{FF2B5EF4-FFF2-40B4-BE49-F238E27FC236}">
                <a16:creationId xmlns:a16="http://schemas.microsoft.com/office/drawing/2014/main" id="{9D48BA7E-B47F-C95F-7272-26F0525EE7F1}"/>
              </a:ext>
            </a:extLst>
          </p:cNvPr>
          <p:cNvSpPr>
            <a:spLocks noGrp="1"/>
          </p:cNvSpPr>
          <p:nvPr>
            <p:ph type="sldNum" sz="quarter" idx="12"/>
          </p:nvPr>
        </p:nvSpPr>
        <p:spPr>
          <a:xfrm>
            <a:off x="8198617" y="6457891"/>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srgbClr val="494949"/>
              </a:solidFill>
              <a:effectLst/>
              <a:uLnTx/>
              <a:uFillTx/>
              <a:latin typeface="Product Sans Thin" panose="020B0203030502040203" pitchFamily="34" charset="0"/>
              <a:ea typeface="+mn-ea"/>
              <a:cs typeface="+mn-cs"/>
            </a:endParaRPr>
          </a:p>
        </p:txBody>
      </p:sp>
      <p:sp>
        <p:nvSpPr>
          <p:cNvPr id="42" name="Title 1">
            <a:extLst>
              <a:ext uri="{FF2B5EF4-FFF2-40B4-BE49-F238E27FC236}">
                <a16:creationId xmlns:a16="http://schemas.microsoft.com/office/drawing/2014/main" id="{2FB39BCC-7BBC-84D0-06F1-A8E77A551D32}"/>
              </a:ext>
            </a:extLst>
          </p:cNvPr>
          <p:cNvSpPr>
            <a:spLocks noGrp="1"/>
          </p:cNvSpPr>
          <p:nvPr>
            <p:ph type="title"/>
          </p:nvPr>
        </p:nvSpPr>
        <p:spPr>
          <a:xfrm>
            <a:off x="513661" y="0"/>
            <a:ext cx="10515600" cy="1068518"/>
          </a:xfrm>
        </p:spPr>
        <p:txBody>
          <a:bodyPr>
            <a:normAutofit/>
          </a:bodyPr>
          <a:lstStyle/>
          <a:p>
            <a:pPr hangingPunct="0">
              <a:lnSpc>
                <a:spcPct val="100000"/>
              </a:lnSpc>
            </a:pPr>
            <a:r>
              <a:rPr lang="en-US" sz="4000" b="1" dirty="0">
                <a:solidFill>
                  <a:schemeClr val="bg1"/>
                </a:solidFill>
                <a:latin typeface="+mj-lt"/>
                <a:cs typeface="+mj-cs"/>
              </a:rPr>
              <a:t>ROLE OF THE IESBA CODE</a:t>
            </a:r>
          </a:p>
        </p:txBody>
      </p:sp>
      <p:pic>
        <p:nvPicPr>
          <p:cNvPr id="232" name="Picture 231">
            <a:extLst>
              <a:ext uri="{FF2B5EF4-FFF2-40B4-BE49-F238E27FC236}">
                <a16:creationId xmlns:a16="http://schemas.microsoft.com/office/drawing/2014/main" id="{933D9F5C-100E-C2F3-BE6A-F2D434ABF443}"/>
              </a:ext>
            </a:extLst>
          </p:cNvPr>
          <p:cNvPicPr>
            <a:picLocks noChangeAspect="1"/>
          </p:cNvPicPr>
          <p:nvPr/>
        </p:nvPicPr>
        <p:blipFill>
          <a:blip r:embed="rId3"/>
          <a:stretch>
            <a:fillRect/>
          </a:stretch>
        </p:blipFill>
        <p:spPr>
          <a:xfrm>
            <a:off x="368595" y="1392518"/>
            <a:ext cx="3058878" cy="4883653"/>
          </a:xfrm>
          <a:prstGeom prst="rect">
            <a:avLst/>
          </a:prstGeom>
        </p:spPr>
      </p:pic>
      <p:sp>
        <p:nvSpPr>
          <p:cNvPr id="7" name="Rectangle 6">
            <a:extLst>
              <a:ext uri="{FF2B5EF4-FFF2-40B4-BE49-F238E27FC236}">
                <a16:creationId xmlns:a16="http://schemas.microsoft.com/office/drawing/2014/main" id="{F798DB24-3CA4-5111-26C9-26EE0B74E898}"/>
              </a:ext>
            </a:extLst>
          </p:cNvPr>
          <p:cNvSpPr/>
          <p:nvPr/>
        </p:nvSpPr>
        <p:spPr>
          <a:xfrm>
            <a:off x="3593805" y="1305225"/>
            <a:ext cx="8229600" cy="51205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Bef>
                <a:spcPts val="600"/>
              </a:spcBef>
              <a:spcAft>
                <a:spcPts val="600"/>
              </a:spcAft>
            </a:pPr>
            <a:r>
              <a:rPr lang="en-US" sz="2400" b="1" dirty="0">
                <a:solidFill>
                  <a:schemeClr val="tx1"/>
                </a:solidFill>
                <a:latin typeface="+mj-lt"/>
              </a:rPr>
              <a:t>Extant Code </a:t>
            </a:r>
          </a:p>
          <a:p>
            <a:pPr>
              <a:spcBef>
                <a:spcPts val="600"/>
              </a:spcBef>
              <a:spcAft>
                <a:spcPts val="600"/>
              </a:spcAft>
            </a:pPr>
            <a:r>
              <a:rPr lang="en-US" b="1" dirty="0">
                <a:solidFill>
                  <a:schemeClr val="tx1"/>
                </a:solidFill>
                <a:latin typeface="+mj-lt"/>
              </a:rPr>
              <a:t>A few paragraphs on culture, leadership and governance processes:</a:t>
            </a:r>
          </a:p>
          <a:p>
            <a:pPr marL="342900" indent="-342900">
              <a:spcBef>
                <a:spcPts val="600"/>
              </a:spcBef>
              <a:spcAft>
                <a:spcPts val="600"/>
              </a:spcAft>
              <a:buFont typeface="Arial" panose="020B0604020202020204" pitchFamily="34" charset="0"/>
              <a:buChar char="•"/>
            </a:pPr>
            <a:r>
              <a:rPr lang="en-US" dirty="0">
                <a:solidFill>
                  <a:schemeClr val="tx1"/>
                </a:solidFill>
                <a:latin typeface="+mj-lt"/>
              </a:rPr>
              <a:t>Highlight public interest commitment (para. 100.1, 1006 A4, R115.1(b))</a:t>
            </a:r>
          </a:p>
          <a:p>
            <a:pPr marL="342900" indent="-342900">
              <a:spcBef>
                <a:spcPts val="600"/>
              </a:spcBef>
              <a:spcAft>
                <a:spcPts val="600"/>
              </a:spcAft>
              <a:buFont typeface="Arial" panose="020B0604020202020204" pitchFamily="34" charset="0"/>
              <a:buChar char="•"/>
            </a:pPr>
            <a:r>
              <a:rPr lang="en-US" dirty="0">
                <a:solidFill>
                  <a:schemeClr val="tx1"/>
                </a:solidFill>
                <a:latin typeface="+mj-lt"/>
              </a:rPr>
              <a:t>Highlight importance of organizational culture in influencing ethical behavior in an organization (para. 120.13 A1)</a:t>
            </a:r>
          </a:p>
          <a:p>
            <a:pPr marL="342900" indent="-342900">
              <a:spcBef>
                <a:spcPts val="600"/>
              </a:spcBef>
              <a:spcAft>
                <a:spcPts val="600"/>
              </a:spcAft>
              <a:buFont typeface="Arial" panose="020B0604020202020204" pitchFamily="34" charset="0"/>
              <a:buChar char="•"/>
            </a:pPr>
            <a:r>
              <a:rPr lang="en-US" dirty="0">
                <a:solidFill>
                  <a:schemeClr val="tx1"/>
                </a:solidFill>
                <a:latin typeface="+mj-lt"/>
              </a:rPr>
              <a:t>Point out ethical leadership and processes such as education and training as conditions for promoting ethical culture (para. 120.13 A2)</a:t>
            </a:r>
          </a:p>
          <a:p>
            <a:pPr marL="342900" indent="-342900">
              <a:spcBef>
                <a:spcPts val="600"/>
              </a:spcBef>
              <a:spcAft>
                <a:spcPts val="600"/>
              </a:spcAft>
              <a:buFont typeface="Arial" panose="020B0604020202020204" pitchFamily="34" charset="0"/>
              <a:buChar char="•"/>
            </a:pPr>
            <a:r>
              <a:rPr lang="en-US" dirty="0">
                <a:solidFill>
                  <a:schemeClr val="tx1"/>
                </a:solidFill>
                <a:latin typeface="+mj-lt"/>
              </a:rPr>
              <a:t>Expectation of PAs to promote ethical culture (120.13 A3) and the more senior the position, the greater the influence (200.5A3 and 300.5 A2 – to be effective in December 2024)</a:t>
            </a:r>
          </a:p>
          <a:p>
            <a:pPr marL="342900" indent="-342900">
              <a:spcBef>
                <a:spcPts val="600"/>
              </a:spcBef>
              <a:spcAft>
                <a:spcPts val="600"/>
              </a:spcAft>
              <a:buFont typeface="Arial" panose="020B0604020202020204" pitchFamily="34" charset="0"/>
              <a:buChar char="•"/>
            </a:pPr>
            <a:r>
              <a:rPr lang="en-US" dirty="0">
                <a:solidFill>
                  <a:schemeClr val="tx1"/>
                </a:solidFill>
                <a:latin typeface="+mj-lt"/>
              </a:rPr>
              <a:t>Culture and leadership as factors relevant to evaluating threats to compliance with fundamental principles (para. 270.3 A3)</a:t>
            </a:r>
          </a:p>
          <a:p>
            <a:pPr marL="342900" indent="-342900">
              <a:spcBef>
                <a:spcPts val="600"/>
              </a:spcBef>
              <a:spcAft>
                <a:spcPts val="600"/>
              </a:spcAft>
              <a:buFont typeface="Arial" panose="020B0604020202020204" pitchFamily="34" charset="0"/>
              <a:buChar char="•"/>
            </a:pPr>
            <a:r>
              <a:rPr lang="en-US" dirty="0">
                <a:solidFill>
                  <a:schemeClr val="tx1"/>
                </a:solidFill>
                <a:latin typeface="+mj-lt"/>
              </a:rPr>
              <a:t>Reference ISQM 1 regarding firm culture in the context of audit quality management</a:t>
            </a:r>
          </a:p>
          <a:p>
            <a:pPr marL="342900" indent="-342900">
              <a:spcBef>
                <a:spcPts val="600"/>
              </a:spcBef>
              <a:spcAft>
                <a:spcPts val="600"/>
              </a:spcAft>
              <a:buFont typeface="Arial" panose="020B0604020202020204" pitchFamily="34" charset="0"/>
              <a:buChar char="•"/>
            </a:pPr>
            <a:endParaRPr lang="en-US" sz="2000" dirty="0">
              <a:solidFill>
                <a:schemeClr val="tx1"/>
              </a:solidFill>
              <a:latin typeface="+mj-lt"/>
            </a:endParaRPr>
          </a:p>
          <a:p>
            <a:pPr>
              <a:spcBef>
                <a:spcPts val="600"/>
              </a:spcBef>
              <a:spcAft>
                <a:spcPts val="600"/>
              </a:spcAft>
            </a:pPr>
            <a:endParaRPr lang="en-US" sz="2400" dirty="0">
              <a:solidFill>
                <a:schemeClr val="tx1"/>
              </a:solidFill>
              <a:latin typeface="+mj-lt"/>
            </a:endParaRPr>
          </a:p>
          <a:p>
            <a:pPr>
              <a:spcBef>
                <a:spcPts val="600"/>
              </a:spcBef>
              <a:spcAft>
                <a:spcPts val="600"/>
              </a:spcAft>
            </a:pPr>
            <a:endParaRPr lang="en-US" sz="2400" dirty="0">
              <a:solidFill>
                <a:schemeClr val="tx1"/>
              </a:solidFill>
              <a:latin typeface="+mj-lt"/>
            </a:endParaRPr>
          </a:p>
          <a:p>
            <a:pPr>
              <a:spcBef>
                <a:spcPts val="600"/>
              </a:spcBef>
              <a:spcAft>
                <a:spcPts val="600"/>
              </a:spcAft>
            </a:pPr>
            <a:endParaRPr lang="en-US" sz="2400" dirty="0">
              <a:solidFill>
                <a:schemeClr val="tx1"/>
              </a:solidFill>
              <a:latin typeface="+mj-lt"/>
            </a:endParaRPr>
          </a:p>
          <a:p>
            <a:pPr>
              <a:spcBef>
                <a:spcPts val="600"/>
              </a:spcBef>
              <a:spcAft>
                <a:spcPts val="600"/>
              </a:spcAft>
            </a:pPr>
            <a:endParaRPr lang="en-US" sz="2400" dirty="0">
              <a:solidFill>
                <a:schemeClr val="tx1"/>
              </a:solidFill>
              <a:latin typeface="+mj-lt"/>
            </a:endParaRPr>
          </a:p>
          <a:p>
            <a:pPr>
              <a:spcBef>
                <a:spcPts val="600"/>
              </a:spcBef>
              <a:spcAft>
                <a:spcPts val="600"/>
              </a:spcAft>
            </a:pPr>
            <a:r>
              <a:rPr lang="en-US" sz="2400" dirty="0">
                <a:solidFill>
                  <a:schemeClr val="tx1"/>
                </a:solidFill>
                <a:latin typeface="+mj-lt"/>
              </a:rPr>
              <a:t>Parts 2 and 3</a:t>
            </a:r>
          </a:p>
        </p:txBody>
      </p:sp>
    </p:spTree>
    <p:extLst>
      <p:ext uri="{BB962C8B-B14F-4D97-AF65-F5344CB8AC3E}">
        <p14:creationId xmlns:p14="http://schemas.microsoft.com/office/powerpoint/2010/main" val="21289348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7" name="Straight Connector 36">
            <a:extLst>
              <a:ext uri="{FF2B5EF4-FFF2-40B4-BE49-F238E27FC236}">
                <a16:creationId xmlns:a16="http://schemas.microsoft.com/office/drawing/2014/main" id="{E6893554-B44A-D72E-C903-1AC5C7EA68AD}"/>
              </a:ext>
            </a:extLst>
          </p:cNvPr>
          <p:cNvCxnSpPr/>
          <p:nvPr/>
        </p:nvCxnSpPr>
        <p:spPr>
          <a:xfrm>
            <a:off x="0" y="0"/>
            <a:ext cx="914400" cy="0"/>
          </a:xfrm>
          <a:prstGeom prst="line">
            <a:avLst/>
          </a:prstGeom>
          <a:ln w="0" cap="flat" cmpd="sng" algn="ctr">
            <a:solidFill>
              <a:srgbClr val="FBFFFF"/>
            </a:solidFill>
            <a:prstDash val="solid"/>
            <a:miter lim="800000"/>
            <a:headEnd type="none" w="med" len="med"/>
            <a:tailEnd type="none" w="med" len="med"/>
          </a:ln>
          <a:effectLst/>
          <a:extLst>
            <a:ext uri="{AF507438-7753-43E0-B8FC-AC1667EBCBE1}">
              <a14:hiddenEffects xmlns:a14="http://schemas.microsoft.com/office/drawing/2010/main">
                <a:effectLst>
                  <a:outerShdw blurRad="63500" rotWithShape="0">
                    <a:scrgbClr r="0" g="0" b="0"/>
                  </a:outerShdw>
                </a:effectLst>
              </a14:hiddenEffects>
            </a:ext>
          </a:extLst>
        </p:spPr>
        <p:style>
          <a:lnRef idx="1">
            <a:schemeClr val="accent1"/>
          </a:lnRef>
          <a:fillRef idx="0">
            <a:schemeClr val="accent1"/>
          </a:fillRef>
          <a:effectRef idx="0">
            <a:schemeClr val="accent1"/>
          </a:effectRef>
          <a:fontRef idx="minor">
            <a:schemeClr val="tx1"/>
          </a:fontRef>
        </p:style>
      </p:cxnSp>
      <p:sp>
        <p:nvSpPr>
          <p:cNvPr id="4" name="Slide Number Placeholder 3">
            <a:extLst>
              <a:ext uri="{FF2B5EF4-FFF2-40B4-BE49-F238E27FC236}">
                <a16:creationId xmlns:a16="http://schemas.microsoft.com/office/drawing/2014/main" id="{9D48BA7E-B47F-C95F-7272-26F0525EE7F1}"/>
              </a:ext>
            </a:extLst>
          </p:cNvPr>
          <p:cNvSpPr>
            <a:spLocks noGrp="1"/>
          </p:cNvSpPr>
          <p:nvPr>
            <p:ph type="sldNum" sz="quarter" idx="12"/>
          </p:nvPr>
        </p:nvSpPr>
        <p:spPr>
          <a:xfrm>
            <a:off x="8198617" y="6457891"/>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srgbClr val="494949"/>
              </a:solidFill>
              <a:effectLst/>
              <a:uLnTx/>
              <a:uFillTx/>
              <a:latin typeface="Product Sans Thin" panose="020B0203030502040203" pitchFamily="34" charset="0"/>
              <a:ea typeface="+mn-ea"/>
              <a:cs typeface="+mn-cs"/>
            </a:endParaRPr>
          </a:p>
        </p:txBody>
      </p:sp>
      <p:sp>
        <p:nvSpPr>
          <p:cNvPr id="42" name="Title 1">
            <a:extLst>
              <a:ext uri="{FF2B5EF4-FFF2-40B4-BE49-F238E27FC236}">
                <a16:creationId xmlns:a16="http://schemas.microsoft.com/office/drawing/2014/main" id="{2FB39BCC-7BBC-84D0-06F1-A8E77A551D32}"/>
              </a:ext>
            </a:extLst>
          </p:cNvPr>
          <p:cNvSpPr>
            <a:spLocks noGrp="1"/>
          </p:cNvSpPr>
          <p:nvPr>
            <p:ph type="title"/>
          </p:nvPr>
        </p:nvSpPr>
        <p:spPr>
          <a:xfrm>
            <a:off x="513661" y="0"/>
            <a:ext cx="10515600" cy="1068518"/>
          </a:xfrm>
        </p:spPr>
        <p:txBody>
          <a:bodyPr>
            <a:normAutofit/>
          </a:bodyPr>
          <a:lstStyle/>
          <a:p>
            <a:pPr hangingPunct="0">
              <a:lnSpc>
                <a:spcPct val="100000"/>
              </a:lnSpc>
            </a:pPr>
            <a:r>
              <a:rPr lang="en-US" sz="4000" b="1" dirty="0">
                <a:solidFill>
                  <a:schemeClr val="bg1"/>
                </a:solidFill>
                <a:latin typeface="+mj-lt"/>
                <a:cs typeface="+mj-cs"/>
              </a:rPr>
              <a:t>ROLE OF THE IESBA CODE</a:t>
            </a:r>
          </a:p>
        </p:txBody>
      </p:sp>
      <p:grpSp>
        <p:nvGrpSpPr>
          <p:cNvPr id="2" name="Group 1">
            <a:extLst>
              <a:ext uri="{FF2B5EF4-FFF2-40B4-BE49-F238E27FC236}">
                <a16:creationId xmlns:a16="http://schemas.microsoft.com/office/drawing/2014/main" id="{071C541D-AED6-0C6A-5A52-19BB96C89BE5}"/>
              </a:ext>
            </a:extLst>
          </p:cNvPr>
          <p:cNvGrpSpPr/>
          <p:nvPr/>
        </p:nvGrpSpPr>
        <p:grpSpPr>
          <a:xfrm>
            <a:off x="571499" y="1608717"/>
            <a:ext cx="7903089" cy="4615926"/>
            <a:chOff x="571500" y="1608717"/>
            <a:chExt cx="7367076" cy="4615926"/>
          </a:xfrm>
        </p:grpSpPr>
        <p:sp>
          <p:nvSpPr>
            <p:cNvPr id="3" name="Google Shape;1780;p42">
              <a:extLst>
                <a:ext uri="{FF2B5EF4-FFF2-40B4-BE49-F238E27FC236}">
                  <a16:creationId xmlns:a16="http://schemas.microsoft.com/office/drawing/2014/main" id="{9BC516CB-5815-D4DD-0EA7-F15AF191E4AE}"/>
                </a:ext>
              </a:extLst>
            </p:cNvPr>
            <p:cNvSpPr/>
            <p:nvPr/>
          </p:nvSpPr>
          <p:spPr>
            <a:xfrm>
              <a:off x="1983475" y="1608717"/>
              <a:ext cx="2304847" cy="4615926"/>
            </a:xfrm>
            <a:custGeom>
              <a:avLst/>
              <a:gdLst/>
              <a:ahLst/>
              <a:cxnLst/>
              <a:rect l="l" t="t" r="r" b="b"/>
              <a:pathLst>
                <a:path w="28839" h="57756" extrusionOk="0">
                  <a:moveTo>
                    <a:pt x="1" y="1"/>
                  </a:moveTo>
                  <a:lnTo>
                    <a:pt x="1" y="57756"/>
                  </a:lnTo>
                  <a:cubicBezTo>
                    <a:pt x="2575" y="57756"/>
                    <a:pt x="5031" y="57399"/>
                    <a:pt x="7408" y="56766"/>
                  </a:cubicBezTo>
                  <a:cubicBezTo>
                    <a:pt x="9904" y="56132"/>
                    <a:pt x="12162" y="55142"/>
                    <a:pt x="14340" y="53914"/>
                  </a:cubicBezTo>
                  <a:cubicBezTo>
                    <a:pt x="16519" y="52646"/>
                    <a:pt x="18500" y="51141"/>
                    <a:pt x="20282" y="49358"/>
                  </a:cubicBezTo>
                  <a:cubicBezTo>
                    <a:pt x="22065" y="47576"/>
                    <a:pt x="23610" y="45595"/>
                    <a:pt x="24877" y="43416"/>
                  </a:cubicBezTo>
                  <a:cubicBezTo>
                    <a:pt x="26145" y="41277"/>
                    <a:pt x="27135" y="38940"/>
                    <a:pt x="27808" y="36484"/>
                  </a:cubicBezTo>
                  <a:cubicBezTo>
                    <a:pt x="28442" y="34107"/>
                    <a:pt x="28799" y="31612"/>
                    <a:pt x="28838" y="28997"/>
                  </a:cubicBezTo>
                  <a:lnTo>
                    <a:pt x="28838" y="28839"/>
                  </a:lnTo>
                  <a:cubicBezTo>
                    <a:pt x="28838" y="26304"/>
                    <a:pt x="28522" y="23887"/>
                    <a:pt x="27888" y="21511"/>
                  </a:cubicBezTo>
                  <a:cubicBezTo>
                    <a:pt x="27254" y="19015"/>
                    <a:pt x="26264" y="16717"/>
                    <a:pt x="25036" y="14539"/>
                  </a:cubicBezTo>
                  <a:cubicBezTo>
                    <a:pt x="23808" y="12360"/>
                    <a:pt x="22223" y="10300"/>
                    <a:pt x="20480" y="8518"/>
                  </a:cubicBezTo>
                  <a:cubicBezTo>
                    <a:pt x="18698" y="6735"/>
                    <a:pt x="16717" y="5151"/>
                    <a:pt x="14499" y="3923"/>
                  </a:cubicBezTo>
                  <a:cubicBezTo>
                    <a:pt x="12320" y="2695"/>
                    <a:pt x="9983" y="1704"/>
                    <a:pt x="7527" y="991"/>
                  </a:cubicBezTo>
                  <a:cubicBezTo>
                    <a:pt x="5150" y="357"/>
                    <a:pt x="2615" y="1"/>
                    <a:pt x="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000">
                <a:latin typeface="+mj-lt"/>
              </a:endParaRPr>
            </a:p>
          </p:txBody>
        </p:sp>
        <p:sp>
          <p:nvSpPr>
            <p:cNvPr id="5" name="Google Shape;1781;p42">
              <a:extLst>
                <a:ext uri="{FF2B5EF4-FFF2-40B4-BE49-F238E27FC236}">
                  <a16:creationId xmlns:a16="http://schemas.microsoft.com/office/drawing/2014/main" id="{9C1E5222-A0B7-2029-C6F6-51D91D04A572}"/>
                </a:ext>
              </a:extLst>
            </p:cNvPr>
            <p:cNvSpPr/>
            <p:nvPr/>
          </p:nvSpPr>
          <p:spPr>
            <a:xfrm>
              <a:off x="4911963" y="5005803"/>
              <a:ext cx="3026613" cy="1070144"/>
            </a:xfrm>
            <a:custGeom>
              <a:avLst/>
              <a:gdLst/>
              <a:ahLst/>
              <a:cxnLst/>
              <a:rect l="l" t="t" r="r" b="b"/>
              <a:pathLst>
                <a:path w="37870" h="13390" extrusionOk="0">
                  <a:moveTo>
                    <a:pt x="4001" y="0"/>
                  </a:moveTo>
                  <a:lnTo>
                    <a:pt x="0" y="6695"/>
                  </a:lnTo>
                  <a:lnTo>
                    <a:pt x="4001" y="13389"/>
                  </a:lnTo>
                  <a:lnTo>
                    <a:pt x="31175" y="13389"/>
                  </a:lnTo>
                  <a:cubicBezTo>
                    <a:pt x="34859" y="13389"/>
                    <a:pt x="37869" y="10418"/>
                    <a:pt x="37869" y="6695"/>
                  </a:cubicBezTo>
                  <a:cubicBezTo>
                    <a:pt x="37869" y="3011"/>
                    <a:pt x="34898" y="0"/>
                    <a:pt x="31175" y="0"/>
                  </a:cubicBezTo>
                  <a:close/>
                </a:path>
              </a:pathLst>
            </a:custGeom>
            <a:solidFill>
              <a:srgbClr val="00B0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000">
                <a:latin typeface="+mj-lt"/>
              </a:endParaRPr>
            </a:p>
          </p:txBody>
        </p:sp>
        <p:sp>
          <p:nvSpPr>
            <p:cNvPr id="6" name="Google Shape;1782;p42">
              <a:extLst>
                <a:ext uri="{FF2B5EF4-FFF2-40B4-BE49-F238E27FC236}">
                  <a16:creationId xmlns:a16="http://schemas.microsoft.com/office/drawing/2014/main" id="{52C6A081-D54A-56C3-053B-B916D2921482}"/>
                </a:ext>
              </a:extLst>
            </p:cNvPr>
            <p:cNvSpPr/>
            <p:nvPr/>
          </p:nvSpPr>
          <p:spPr>
            <a:xfrm>
              <a:off x="2768625" y="5449006"/>
              <a:ext cx="2532781" cy="183739"/>
            </a:xfrm>
            <a:custGeom>
              <a:avLst/>
              <a:gdLst/>
              <a:ahLst/>
              <a:cxnLst/>
              <a:rect l="l" t="t" r="r" b="b"/>
              <a:pathLst>
                <a:path w="31691" h="2299" extrusionOk="0">
                  <a:moveTo>
                    <a:pt x="1149" y="1"/>
                  </a:moveTo>
                  <a:cubicBezTo>
                    <a:pt x="515" y="1"/>
                    <a:pt x="1" y="555"/>
                    <a:pt x="1" y="1150"/>
                  </a:cubicBezTo>
                  <a:cubicBezTo>
                    <a:pt x="1" y="1783"/>
                    <a:pt x="555" y="2298"/>
                    <a:pt x="1149" y="2298"/>
                  </a:cubicBezTo>
                  <a:lnTo>
                    <a:pt x="30502" y="2298"/>
                  </a:lnTo>
                  <a:cubicBezTo>
                    <a:pt x="31175" y="2298"/>
                    <a:pt x="31651" y="1744"/>
                    <a:pt x="31651" y="1150"/>
                  </a:cubicBezTo>
                  <a:cubicBezTo>
                    <a:pt x="31690" y="555"/>
                    <a:pt x="31175" y="1"/>
                    <a:pt x="30502" y="1"/>
                  </a:cubicBezTo>
                  <a:close/>
                </a:path>
              </a:pathLst>
            </a:custGeom>
            <a:solidFill>
              <a:srgbClr val="00B0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000">
                <a:latin typeface="+mj-lt"/>
              </a:endParaRPr>
            </a:p>
          </p:txBody>
        </p:sp>
        <p:sp>
          <p:nvSpPr>
            <p:cNvPr id="8" name="Google Shape;1784;p42">
              <a:extLst>
                <a:ext uri="{FF2B5EF4-FFF2-40B4-BE49-F238E27FC236}">
                  <a16:creationId xmlns:a16="http://schemas.microsoft.com/office/drawing/2014/main" id="{C4A4C55F-3ED1-F60F-340B-DDC43B585E34}"/>
                </a:ext>
              </a:extLst>
            </p:cNvPr>
            <p:cNvSpPr/>
            <p:nvPr/>
          </p:nvSpPr>
          <p:spPr>
            <a:xfrm>
              <a:off x="4911963" y="1754415"/>
              <a:ext cx="3026613" cy="1066947"/>
            </a:xfrm>
            <a:custGeom>
              <a:avLst/>
              <a:gdLst/>
              <a:ahLst/>
              <a:cxnLst/>
              <a:rect l="l" t="t" r="r" b="b"/>
              <a:pathLst>
                <a:path w="37870" h="13350" extrusionOk="0">
                  <a:moveTo>
                    <a:pt x="4001" y="0"/>
                  </a:moveTo>
                  <a:lnTo>
                    <a:pt x="0" y="6655"/>
                  </a:lnTo>
                  <a:lnTo>
                    <a:pt x="4001" y="13350"/>
                  </a:lnTo>
                  <a:lnTo>
                    <a:pt x="31175" y="13350"/>
                  </a:lnTo>
                  <a:cubicBezTo>
                    <a:pt x="34859" y="13350"/>
                    <a:pt x="37869" y="10379"/>
                    <a:pt x="37869" y="6655"/>
                  </a:cubicBezTo>
                  <a:cubicBezTo>
                    <a:pt x="37869" y="3011"/>
                    <a:pt x="34898" y="0"/>
                    <a:pt x="3117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000">
                <a:latin typeface="+mj-lt"/>
              </a:endParaRPr>
            </a:p>
          </p:txBody>
        </p:sp>
        <p:sp>
          <p:nvSpPr>
            <p:cNvPr id="9" name="Google Shape;1785;p42">
              <a:extLst>
                <a:ext uri="{FF2B5EF4-FFF2-40B4-BE49-F238E27FC236}">
                  <a16:creationId xmlns:a16="http://schemas.microsoft.com/office/drawing/2014/main" id="{2F5545C1-4D89-F85B-F426-3917E212B2C0}"/>
                </a:ext>
              </a:extLst>
            </p:cNvPr>
            <p:cNvSpPr/>
            <p:nvPr/>
          </p:nvSpPr>
          <p:spPr>
            <a:xfrm>
              <a:off x="2768625" y="2196019"/>
              <a:ext cx="2532781" cy="183739"/>
            </a:xfrm>
            <a:custGeom>
              <a:avLst/>
              <a:gdLst/>
              <a:ahLst/>
              <a:cxnLst/>
              <a:rect l="l" t="t" r="r" b="b"/>
              <a:pathLst>
                <a:path w="31691" h="2299" extrusionOk="0">
                  <a:moveTo>
                    <a:pt x="1149" y="1"/>
                  </a:moveTo>
                  <a:cubicBezTo>
                    <a:pt x="515" y="1"/>
                    <a:pt x="1" y="555"/>
                    <a:pt x="1" y="1149"/>
                  </a:cubicBezTo>
                  <a:cubicBezTo>
                    <a:pt x="1" y="1783"/>
                    <a:pt x="555" y="2298"/>
                    <a:pt x="1149" y="2298"/>
                  </a:cubicBezTo>
                  <a:lnTo>
                    <a:pt x="30502" y="2298"/>
                  </a:lnTo>
                  <a:cubicBezTo>
                    <a:pt x="31175" y="2298"/>
                    <a:pt x="31651" y="1744"/>
                    <a:pt x="31651" y="1149"/>
                  </a:cubicBezTo>
                  <a:cubicBezTo>
                    <a:pt x="31690" y="555"/>
                    <a:pt x="31175" y="1"/>
                    <a:pt x="3050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000">
                <a:latin typeface="+mj-lt"/>
              </a:endParaRPr>
            </a:p>
          </p:txBody>
        </p:sp>
        <p:sp>
          <p:nvSpPr>
            <p:cNvPr id="10" name="Google Shape;1786;p42">
              <a:extLst>
                <a:ext uri="{FF2B5EF4-FFF2-40B4-BE49-F238E27FC236}">
                  <a16:creationId xmlns:a16="http://schemas.microsoft.com/office/drawing/2014/main" id="{644B7D35-6E53-08EA-F2B4-6BED98FF669A}"/>
                </a:ext>
              </a:extLst>
            </p:cNvPr>
            <p:cNvSpPr/>
            <p:nvPr/>
          </p:nvSpPr>
          <p:spPr>
            <a:xfrm>
              <a:off x="4911963" y="3331037"/>
              <a:ext cx="3026613" cy="1070144"/>
            </a:xfrm>
            <a:custGeom>
              <a:avLst/>
              <a:gdLst/>
              <a:ahLst/>
              <a:cxnLst/>
              <a:rect l="l" t="t" r="r" b="b"/>
              <a:pathLst>
                <a:path w="37870" h="13390" extrusionOk="0">
                  <a:moveTo>
                    <a:pt x="4001" y="0"/>
                  </a:moveTo>
                  <a:lnTo>
                    <a:pt x="0" y="6695"/>
                  </a:lnTo>
                  <a:lnTo>
                    <a:pt x="4001" y="13389"/>
                  </a:lnTo>
                  <a:lnTo>
                    <a:pt x="31175" y="13389"/>
                  </a:lnTo>
                  <a:cubicBezTo>
                    <a:pt x="34859" y="13389"/>
                    <a:pt x="37869" y="10418"/>
                    <a:pt x="37869" y="6695"/>
                  </a:cubicBezTo>
                  <a:cubicBezTo>
                    <a:pt x="37869" y="3050"/>
                    <a:pt x="34898" y="0"/>
                    <a:pt x="3117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000">
                <a:latin typeface="+mj-lt"/>
              </a:endParaRPr>
            </a:p>
          </p:txBody>
        </p:sp>
        <p:sp>
          <p:nvSpPr>
            <p:cNvPr id="11" name="Google Shape;1787;p42">
              <a:extLst>
                <a:ext uri="{FF2B5EF4-FFF2-40B4-BE49-F238E27FC236}">
                  <a16:creationId xmlns:a16="http://schemas.microsoft.com/office/drawing/2014/main" id="{75A4A069-6365-9FD7-832B-CE98FA0804A3}"/>
                </a:ext>
              </a:extLst>
            </p:cNvPr>
            <p:cNvSpPr/>
            <p:nvPr/>
          </p:nvSpPr>
          <p:spPr>
            <a:xfrm>
              <a:off x="2768625" y="3775838"/>
              <a:ext cx="2532781" cy="180542"/>
            </a:xfrm>
            <a:custGeom>
              <a:avLst/>
              <a:gdLst/>
              <a:ahLst/>
              <a:cxnLst/>
              <a:rect l="l" t="t" r="r" b="b"/>
              <a:pathLst>
                <a:path w="31691" h="2259" extrusionOk="0">
                  <a:moveTo>
                    <a:pt x="1149" y="0"/>
                  </a:moveTo>
                  <a:cubicBezTo>
                    <a:pt x="515" y="0"/>
                    <a:pt x="1" y="515"/>
                    <a:pt x="1" y="1109"/>
                  </a:cubicBezTo>
                  <a:cubicBezTo>
                    <a:pt x="1" y="1783"/>
                    <a:pt x="555" y="2258"/>
                    <a:pt x="1149" y="2258"/>
                  </a:cubicBezTo>
                  <a:lnTo>
                    <a:pt x="30502" y="2258"/>
                  </a:lnTo>
                  <a:cubicBezTo>
                    <a:pt x="31175" y="2258"/>
                    <a:pt x="31651" y="1703"/>
                    <a:pt x="31651" y="1109"/>
                  </a:cubicBezTo>
                  <a:cubicBezTo>
                    <a:pt x="31690" y="515"/>
                    <a:pt x="31175" y="0"/>
                    <a:pt x="3050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000">
                <a:latin typeface="+mj-lt"/>
              </a:endParaRPr>
            </a:p>
          </p:txBody>
        </p:sp>
        <p:sp>
          <p:nvSpPr>
            <p:cNvPr id="13" name="Google Shape;1791;p42">
              <a:extLst>
                <a:ext uri="{FF2B5EF4-FFF2-40B4-BE49-F238E27FC236}">
                  <a16:creationId xmlns:a16="http://schemas.microsoft.com/office/drawing/2014/main" id="{6DAA27A8-FE3D-0196-962D-C17D07741231}"/>
                </a:ext>
              </a:extLst>
            </p:cNvPr>
            <p:cNvSpPr/>
            <p:nvPr/>
          </p:nvSpPr>
          <p:spPr>
            <a:xfrm>
              <a:off x="1983475" y="3932531"/>
              <a:ext cx="1715987" cy="1975571"/>
            </a:xfrm>
            <a:custGeom>
              <a:avLst/>
              <a:gdLst/>
              <a:ahLst/>
              <a:cxnLst/>
              <a:rect l="l" t="t" r="r" b="b"/>
              <a:pathLst>
                <a:path w="21471" h="24719" extrusionOk="0">
                  <a:moveTo>
                    <a:pt x="1" y="1"/>
                  </a:moveTo>
                  <a:lnTo>
                    <a:pt x="1" y="2140"/>
                  </a:lnTo>
                  <a:lnTo>
                    <a:pt x="1" y="24719"/>
                  </a:lnTo>
                  <a:cubicBezTo>
                    <a:pt x="2219" y="24719"/>
                    <a:pt x="4318" y="24441"/>
                    <a:pt x="6378" y="23887"/>
                  </a:cubicBezTo>
                  <a:cubicBezTo>
                    <a:pt x="8517" y="23332"/>
                    <a:pt x="10498" y="22500"/>
                    <a:pt x="12360" y="21391"/>
                  </a:cubicBezTo>
                  <a:cubicBezTo>
                    <a:pt x="14261" y="20322"/>
                    <a:pt x="15964" y="18975"/>
                    <a:pt x="17509" y="17509"/>
                  </a:cubicBezTo>
                  <a:cubicBezTo>
                    <a:pt x="19054" y="15964"/>
                    <a:pt x="20401" y="14261"/>
                    <a:pt x="21471" y="12399"/>
                  </a:cubicBezTo>
                  <a:lnTo>
                    <a:pt x="1" y="1"/>
                  </a:lnTo>
                  <a:close/>
                </a:path>
              </a:pathLst>
            </a:custGeom>
            <a:solidFill>
              <a:srgbClr val="00B0F0"/>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000">
                <a:latin typeface="+mj-lt"/>
              </a:endParaRPr>
            </a:p>
          </p:txBody>
        </p:sp>
        <p:sp>
          <p:nvSpPr>
            <p:cNvPr id="14" name="Google Shape;1792;p42">
              <a:extLst>
                <a:ext uri="{FF2B5EF4-FFF2-40B4-BE49-F238E27FC236}">
                  <a16:creationId xmlns:a16="http://schemas.microsoft.com/office/drawing/2014/main" id="{DEF237B3-1DB0-7DD4-CBE5-9256A6DA04DE}"/>
                </a:ext>
              </a:extLst>
            </p:cNvPr>
            <p:cNvSpPr/>
            <p:nvPr/>
          </p:nvSpPr>
          <p:spPr>
            <a:xfrm>
              <a:off x="1983475" y="2935263"/>
              <a:ext cx="1988278" cy="1988278"/>
            </a:xfrm>
            <a:custGeom>
              <a:avLst/>
              <a:gdLst/>
              <a:ahLst/>
              <a:cxnLst/>
              <a:rect l="l" t="t" r="r" b="b"/>
              <a:pathLst>
                <a:path w="24878" h="24878" extrusionOk="0">
                  <a:moveTo>
                    <a:pt x="21589" y="1"/>
                  </a:moveTo>
                  <a:lnTo>
                    <a:pt x="1" y="12479"/>
                  </a:lnTo>
                  <a:lnTo>
                    <a:pt x="21471" y="24877"/>
                  </a:lnTo>
                  <a:cubicBezTo>
                    <a:pt x="22580" y="23055"/>
                    <a:pt x="23412" y="20995"/>
                    <a:pt x="24006" y="18856"/>
                  </a:cubicBezTo>
                  <a:cubicBezTo>
                    <a:pt x="24560" y="16836"/>
                    <a:pt x="24838" y="14657"/>
                    <a:pt x="24877" y="12439"/>
                  </a:cubicBezTo>
                  <a:lnTo>
                    <a:pt x="24877" y="12280"/>
                  </a:lnTo>
                  <a:cubicBezTo>
                    <a:pt x="24877" y="10181"/>
                    <a:pt x="24600" y="8042"/>
                    <a:pt x="24045" y="6061"/>
                  </a:cubicBezTo>
                  <a:cubicBezTo>
                    <a:pt x="23491" y="3922"/>
                    <a:pt x="22659" y="1902"/>
                    <a:pt x="21589" y="1"/>
                  </a:cubicBezTo>
                  <a:close/>
                </a:path>
              </a:pathLst>
            </a:custGeom>
            <a:solidFill>
              <a:schemeClr val="accen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000">
                <a:latin typeface="+mj-lt"/>
              </a:endParaRPr>
            </a:p>
          </p:txBody>
        </p:sp>
        <p:sp>
          <p:nvSpPr>
            <p:cNvPr id="15" name="Google Shape;1793;p42">
              <a:extLst>
                <a:ext uri="{FF2B5EF4-FFF2-40B4-BE49-F238E27FC236}">
                  <a16:creationId xmlns:a16="http://schemas.microsoft.com/office/drawing/2014/main" id="{ECE6B77B-12D3-D269-4EFD-37F80B7BD208}"/>
                </a:ext>
              </a:extLst>
            </p:cNvPr>
            <p:cNvSpPr/>
            <p:nvPr/>
          </p:nvSpPr>
          <p:spPr>
            <a:xfrm>
              <a:off x="1980358" y="1931682"/>
              <a:ext cx="1728614" cy="1997709"/>
            </a:xfrm>
            <a:custGeom>
              <a:avLst/>
              <a:gdLst/>
              <a:ahLst/>
              <a:cxnLst/>
              <a:rect l="l" t="t" r="r" b="b"/>
              <a:pathLst>
                <a:path w="21629" h="24996" extrusionOk="0">
                  <a:moveTo>
                    <a:pt x="0" y="0"/>
                  </a:moveTo>
                  <a:lnTo>
                    <a:pt x="0" y="24996"/>
                  </a:lnTo>
                  <a:lnTo>
                    <a:pt x="21628" y="12518"/>
                  </a:lnTo>
                  <a:cubicBezTo>
                    <a:pt x="20559" y="10696"/>
                    <a:pt x="19252" y="8913"/>
                    <a:pt x="17707" y="7368"/>
                  </a:cubicBezTo>
                  <a:cubicBezTo>
                    <a:pt x="16162" y="5823"/>
                    <a:pt x="14419" y="4477"/>
                    <a:pt x="12557" y="3367"/>
                  </a:cubicBezTo>
                  <a:cubicBezTo>
                    <a:pt x="10656" y="2258"/>
                    <a:pt x="8636" y="1426"/>
                    <a:pt x="6496" y="832"/>
                  </a:cubicBezTo>
                  <a:cubicBezTo>
                    <a:pt x="4437" y="278"/>
                    <a:pt x="2298" y="0"/>
                    <a:pt x="0" y="0"/>
                  </a:cubicBezTo>
                  <a:close/>
                </a:path>
              </a:pathLst>
            </a:custGeom>
            <a:solidFill>
              <a:schemeClr val="accent6"/>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000">
                <a:latin typeface="+mj-lt"/>
              </a:endParaRPr>
            </a:p>
          </p:txBody>
        </p:sp>
        <p:sp>
          <p:nvSpPr>
            <p:cNvPr id="16" name="Google Shape;1794;p42">
              <a:extLst>
                <a:ext uri="{FF2B5EF4-FFF2-40B4-BE49-F238E27FC236}">
                  <a16:creationId xmlns:a16="http://schemas.microsoft.com/office/drawing/2014/main" id="{2907C383-F39F-D1F8-4083-4A3AE6C97910}"/>
                </a:ext>
              </a:extLst>
            </p:cNvPr>
            <p:cNvSpPr/>
            <p:nvPr/>
          </p:nvSpPr>
          <p:spPr>
            <a:xfrm>
              <a:off x="571500" y="2634517"/>
              <a:ext cx="2909530" cy="2653063"/>
            </a:xfrm>
            <a:custGeom>
              <a:avLst/>
              <a:gdLst/>
              <a:ahLst/>
              <a:cxnLst/>
              <a:rect l="l" t="t" r="r" b="b"/>
              <a:pathLst>
                <a:path w="36405" h="33196" extrusionOk="0">
                  <a:moveTo>
                    <a:pt x="18207" y="0"/>
                  </a:moveTo>
                  <a:cubicBezTo>
                    <a:pt x="13964" y="0"/>
                    <a:pt x="9725" y="1625"/>
                    <a:pt x="6497" y="4873"/>
                  </a:cubicBezTo>
                  <a:cubicBezTo>
                    <a:pt x="1" y="11330"/>
                    <a:pt x="1" y="21827"/>
                    <a:pt x="6497" y="28323"/>
                  </a:cubicBezTo>
                  <a:cubicBezTo>
                    <a:pt x="9725" y="31572"/>
                    <a:pt x="13964" y="33196"/>
                    <a:pt x="18207" y="33196"/>
                  </a:cubicBezTo>
                  <a:cubicBezTo>
                    <a:pt x="22451" y="33196"/>
                    <a:pt x="26699" y="31572"/>
                    <a:pt x="29947" y="28323"/>
                  </a:cubicBezTo>
                  <a:cubicBezTo>
                    <a:pt x="36404" y="21827"/>
                    <a:pt x="36404" y="11330"/>
                    <a:pt x="29947" y="4873"/>
                  </a:cubicBezTo>
                  <a:cubicBezTo>
                    <a:pt x="26699" y="1625"/>
                    <a:pt x="22451" y="0"/>
                    <a:pt x="18207"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000">
                <a:latin typeface="+mj-lt"/>
              </a:endParaRPr>
            </a:p>
          </p:txBody>
        </p:sp>
        <p:sp>
          <p:nvSpPr>
            <p:cNvPr id="17" name="Google Shape;1796;p42">
              <a:extLst>
                <a:ext uri="{FF2B5EF4-FFF2-40B4-BE49-F238E27FC236}">
                  <a16:creationId xmlns:a16="http://schemas.microsoft.com/office/drawing/2014/main" id="{76BDB44E-B64D-29F0-0B23-EAFA08DC3DF1}"/>
                </a:ext>
              </a:extLst>
            </p:cNvPr>
            <p:cNvSpPr txBox="1"/>
            <p:nvPr/>
          </p:nvSpPr>
          <p:spPr>
            <a:xfrm>
              <a:off x="5415752" y="1775958"/>
              <a:ext cx="2225346" cy="1023861"/>
            </a:xfrm>
            <a:prstGeom prst="rect">
              <a:avLst/>
            </a:prstGeom>
            <a:noFill/>
            <a:ln>
              <a:noFill/>
            </a:ln>
          </p:spPr>
          <p:txBody>
            <a:bodyPr spcFirstLastPara="1" wrap="square" lIns="0" tIns="7150" rIns="0" bIns="0" anchor="ctr" anchorCtr="0">
              <a:noAutofit/>
            </a:bodyPr>
            <a:lstStyle/>
            <a:p>
              <a:r>
                <a:rPr lang="en-US" sz="2000" b="1" dirty="0">
                  <a:solidFill>
                    <a:schemeClr val="bg1"/>
                  </a:solidFill>
                  <a:latin typeface="+mj-lt"/>
                </a:rPr>
                <a:t>Principles based approach </a:t>
              </a:r>
            </a:p>
          </p:txBody>
        </p:sp>
        <p:sp>
          <p:nvSpPr>
            <p:cNvPr id="18" name="Google Shape;1797;p42">
              <a:extLst>
                <a:ext uri="{FF2B5EF4-FFF2-40B4-BE49-F238E27FC236}">
                  <a16:creationId xmlns:a16="http://schemas.microsoft.com/office/drawing/2014/main" id="{8FB4ACB1-B36D-925E-FA93-20ABE91C9B56}"/>
                </a:ext>
              </a:extLst>
            </p:cNvPr>
            <p:cNvSpPr txBox="1"/>
            <p:nvPr/>
          </p:nvSpPr>
          <p:spPr>
            <a:xfrm>
              <a:off x="5415752" y="3354179"/>
              <a:ext cx="2225346" cy="1023861"/>
            </a:xfrm>
            <a:prstGeom prst="rect">
              <a:avLst/>
            </a:prstGeom>
            <a:noFill/>
            <a:ln>
              <a:noFill/>
            </a:ln>
          </p:spPr>
          <p:txBody>
            <a:bodyPr spcFirstLastPara="1" wrap="square" lIns="0" tIns="7150" rIns="0" bIns="0" anchor="ctr" anchorCtr="0">
              <a:noAutofit/>
            </a:bodyPr>
            <a:lstStyle/>
            <a:p>
              <a:r>
                <a:rPr lang="en-ID" sz="2000" b="1" dirty="0">
                  <a:solidFill>
                    <a:schemeClr val="bg1"/>
                  </a:solidFill>
                  <a:latin typeface="+mj-lt"/>
                </a:rPr>
                <a:t>Existing provisions in different locations</a:t>
              </a:r>
            </a:p>
          </p:txBody>
        </p:sp>
        <p:sp>
          <p:nvSpPr>
            <p:cNvPr id="19" name="Google Shape;1798;p42">
              <a:extLst>
                <a:ext uri="{FF2B5EF4-FFF2-40B4-BE49-F238E27FC236}">
                  <a16:creationId xmlns:a16="http://schemas.microsoft.com/office/drawing/2014/main" id="{CD41EFF5-F77A-6CCF-F9D5-BF3B9C6A920B}"/>
                </a:ext>
              </a:extLst>
            </p:cNvPr>
            <p:cNvSpPr txBox="1"/>
            <p:nvPr/>
          </p:nvSpPr>
          <p:spPr>
            <a:xfrm>
              <a:off x="5415752" y="5028945"/>
              <a:ext cx="2225346" cy="1023861"/>
            </a:xfrm>
            <a:prstGeom prst="rect">
              <a:avLst/>
            </a:prstGeom>
            <a:noFill/>
            <a:ln>
              <a:noFill/>
            </a:ln>
          </p:spPr>
          <p:txBody>
            <a:bodyPr spcFirstLastPara="1" wrap="square" lIns="0" tIns="7150" rIns="0" bIns="0" anchor="ctr" anchorCtr="0">
              <a:noAutofit/>
            </a:bodyPr>
            <a:lstStyle/>
            <a:p>
              <a:r>
                <a:rPr lang="en-ID" sz="2000" b="1" dirty="0">
                  <a:solidFill>
                    <a:schemeClr val="bg1"/>
                  </a:solidFill>
                  <a:latin typeface="+mj-lt"/>
                </a:rPr>
                <a:t>More guidance needed  </a:t>
              </a:r>
            </a:p>
          </p:txBody>
        </p:sp>
      </p:grpSp>
      <p:pic>
        <p:nvPicPr>
          <p:cNvPr id="232" name="Picture 231">
            <a:extLst>
              <a:ext uri="{FF2B5EF4-FFF2-40B4-BE49-F238E27FC236}">
                <a16:creationId xmlns:a16="http://schemas.microsoft.com/office/drawing/2014/main" id="{933D9F5C-100E-C2F3-BE6A-F2D434ABF443}"/>
              </a:ext>
            </a:extLst>
          </p:cNvPr>
          <p:cNvPicPr>
            <a:picLocks noChangeAspect="1"/>
          </p:cNvPicPr>
          <p:nvPr/>
        </p:nvPicPr>
        <p:blipFill>
          <a:blip r:embed="rId3"/>
          <a:stretch>
            <a:fillRect/>
          </a:stretch>
        </p:blipFill>
        <p:spPr>
          <a:xfrm>
            <a:off x="1420083" y="2927465"/>
            <a:ext cx="1351322" cy="2006992"/>
          </a:xfrm>
          <a:prstGeom prst="rect">
            <a:avLst/>
          </a:prstGeom>
        </p:spPr>
      </p:pic>
      <p:sp>
        <p:nvSpPr>
          <p:cNvPr id="12" name="Rectangle 11">
            <a:extLst>
              <a:ext uri="{FF2B5EF4-FFF2-40B4-BE49-F238E27FC236}">
                <a16:creationId xmlns:a16="http://schemas.microsoft.com/office/drawing/2014/main" id="{8E050F67-C582-A8FB-6AE0-DC64D94C494E}"/>
              </a:ext>
            </a:extLst>
          </p:cNvPr>
          <p:cNvSpPr/>
          <p:nvPr/>
        </p:nvSpPr>
        <p:spPr>
          <a:xfrm>
            <a:off x="8782493" y="1775958"/>
            <a:ext cx="2743200" cy="9353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latin typeface="+mj-lt"/>
              </a:rPr>
              <a:t>More flexibility to apply requirement</a:t>
            </a:r>
          </a:p>
        </p:txBody>
      </p:sp>
      <p:sp>
        <p:nvSpPr>
          <p:cNvPr id="23" name="Rectangle 22">
            <a:extLst>
              <a:ext uri="{FF2B5EF4-FFF2-40B4-BE49-F238E27FC236}">
                <a16:creationId xmlns:a16="http://schemas.microsoft.com/office/drawing/2014/main" id="{F09126FF-C41E-CECC-4694-AA5ECEDC8022}"/>
              </a:ext>
            </a:extLst>
          </p:cNvPr>
          <p:cNvSpPr/>
          <p:nvPr/>
        </p:nvSpPr>
        <p:spPr>
          <a:xfrm>
            <a:off x="8782493" y="3308166"/>
            <a:ext cx="2743200" cy="9353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latin typeface="+mj-lt"/>
              </a:rPr>
              <a:t>All relevant provisions in one Section</a:t>
            </a:r>
          </a:p>
        </p:txBody>
      </p:sp>
      <p:sp>
        <p:nvSpPr>
          <p:cNvPr id="24" name="Rectangle 23">
            <a:extLst>
              <a:ext uri="{FF2B5EF4-FFF2-40B4-BE49-F238E27FC236}">
                <a16:creationId xmlns:a16="http://schemas.microsoft.com/office/drawing/2014/main" id="{CEF5F2DD-DD1C-14BB-FDF1-F24658CE708C}"/>
              </a:ext>
            </a:extLst>
          </p:cNvPr>
          <p:cNvSpPr/>
          <p:nvPr/>
        </p:nvSpPr>
        <p:spPr>
          <a:xfrm>
            <a:off x="8782493" y="4618813"/>
            <a:ext cx="2743200" cy="16058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latin typeface="+mj-lt"/>
              </a:rPr>
              <a:t>e.g., leadership, culture of consultation/challenge</a:t>
            </a:r>
          </a:p>
          <a:p>
            <a:endParaRPr lang="en-US" dirty="0">
              <a:solidFill>
                <a:schemeClr val="tx1"/>
              </a:solidFill>
              <a:latin typeface="+mj-lt"/>
            </a:endParaRPr>
          </a:p>
          <a:p>
            <a:r>
              <a:rPr lang="en-US" dirty="0">
                <a:solidFill>
                  <a:schemeClr val="tx1"/>
                </a:solidFill>
                <a:latin typeface="+mj-lt"/>
              </a:rPr>
              <a:t>Not appropriate to address legal structure of firms</a:t>
            </a:r>
          </a:p>
        </p:txBody>
      </p:sp>
    </p:spTree>
    <p:extLst>
      <p:ext uri="{BB962C8B-B14F-4D97-AF65-F5344CB8AC3E}">
        <p14:creationId xmlns:p14="http://schemas.microsoft.com/office/powerpoint/2010/main" val="15258476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EDAF27E-90F6-13DE-D8A3-F66792D1D1FB}"/>
              </a:ext>
            </a:extLst>
          </p:cNvPr>
          <p:cNvSpPr>
            <a:spLocks noGrp="1"/>
          </p:cNvSpPr>
          <p:nvPr>
            <p:ph type="sldNum" sz="quarter" idx="12"/>
          </p:nvPr>
        </p:nvSpPr>
        <p:spPr/>
        <p:txBody>
          <a:bodyPr/>
          <a:lstStyle/>
          <a:p>
            <a:fld id="{A68F81FF-A8B7-8E49-9D5B-3CAD5ADFEE36}" type="slidenum">
              <a:rPr lang="en-US" smtClean="0"/>
              <a:pPr/>
              <a:t>2</a:t>
            </a:fld>
            <a:endParaRPr lang="en-US"/>
          </a:p>
        </p:txBody>
      </p:sp>
      <p:sp>
        <p:nvSpPr>
          <p:cNvPr id="4" name="Title 3">
            <a:extLst>
              <a:ext uri="{FF2B5EF4-FFF2-40B4-BE49-F238E27FC236}">
                <a16:creationId xmlns:a16="http://schemas.microsoft.com/office/drawing/2014/main" id="{D22A17F8-B514-9440-3D3B-53A070CC065C}"/>
              </a:ext>
            </a:extLst>
          </p:cNvPr>
          <p:cNvSpPr>
            <a:spLocks noGrp="1"/>
          </p:cNvSpPr>
          <p:nvPr>
            <p:ph type="title"/>
          </p:nvPr>
        </p:nvSpPr>
        <p:spPr>
          <a:xfrm>
            <a:off x="488830" y="0"/>
            <a:ext cx="10515600" cy="1068518"/>
          </a:xfrm>
        </p:spPr>
        <p:txBody>
          <a:bodyPr/>
          <a:lstStyle/>
          <a:p>
            <a:r>
              <a:rPr lang="en-US" b="1" dirty="0">
                <a:latin typeface="+mj-lt"/>
              </a:rPr>
              <a:t>AGENDA</a:t>
            </a:r>
          </a:p>
        </p:txBody>
      </p:sp>
      <p:graphicFrame>
        <p:nvGraphicFramePr>
          <p:cNvPr id="22" name="Content Placeholder 2">
            <a:extLst>
              <a:ext uri="{FF2B5EF4-FFF2-40B4-BE49-F238E27FC236}">
                <a16:creationId xmlns:a16="http://schemas.microsoft.com/office/drawing/2014/main" id="{100B2FD2-14DE-07FF-21A4-1770C4D34FFF}"/>
              </a:ext>
            </a:extLst>
          </p:cNvPr>
          <p:cNvGraphicFramePr>
            <a:graphicFrameLocks/>
          </p:cNvGraphicFramePr>
          <p:nvPr>
            <p:extLst>
              <p:ext uri="{D42A27DB-BD31-4B8C-83A1-F6EECF244321}">
                <p14:modId xmlns:p14="http://schemas.microsoft.com/office/powerpoint/2010/main" val="3841621499"/>
              </p:ext>
            </p:extLst>
          </p:nvPr>
        </p:nvGraphicFramePr>
        <p:xfrm>
          <a:off x="391951" y="1600482"/>
          <a:ext cx="6579079" cy="39746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143977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9" name="Rectangle 58">
            <a:extLst>
              <a:ext uri="{FF2B5EF4-FFF2-40B4-BE49-F238E27FC236}">
                <a16:creationId xmlns:a16="http://schemas.microsoft.com/office/drawing/2014/main" id="{21AC6A30-4F22-4C0F-B278-19C5B8A80C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a:extLst>
              <a:ext uri="{FF2B5EF4-FFF2-40B4-BE49-F238E27FC236}">
                <a16:creationId xmlns:a16="http://schemas.microsoft.com/office/drawing/2014/main" id="{BB4335AD-65B1-44E4-90AF-264024FE4B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12191999" cy="6858000"/>
          </a:xfrm>
          <a:prstGeom prst="rect">
            <a:avLst/>
          </a:pr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itle 1">
            <a:extLst>
              <a:ext uri="{FF2B5EF4-FFF2-40B4-BE49-F238E27FC236}">
                <a16:creationId xmlns:a16="http://schemas.microsoft.com/office/drawing/2014/main" id="{2FB39BCC-7BBC-84D0-06F1-A8E77A551D32}"/>
              </a:ext>
            </a:extLst>
          </p:cNvPr>
          <p:cNvSpPr>
            <a:spLocks noGrp="1"/>
          </p:cNvSpPr>
          <p:nvPr>
            <p:ph type="title"/>
          </p:nvPr>
        </p:nvSpPr>
        <p:spPr>
          <a:xfrm>
            <a:off x="3301181" y="85505"/>
            <a:ext cx="5309419" cy="1351472"/>
          </a:xfrm>
        </p:spPr>
        <p:txBody>
          <a:bodyPr vert="horz" lIns="91440" tIns="45720" rIns="91440" bIns="45720" rtlCol="0" anchor="ctr">
            <a:normAutofit/>
          </a:bodyPr>
          <a:lstStyle/>
          <a:p>
            <a:pPr algn="ctr" hangingPunct="1">
              <a:lnSpc>
                <a:spcPct val="90000"/>
              </a:lnSpc>
            </a:pPr>
            <a:r>
              <a:rPr lang="en-US" sz="5000" b="1" kern="1200" dirty="0">
                <a:solidFill>
                  <a:schemeClr val="tx1">
                    <a:lumMod val="85000"/>
                    <a:lumOff val="15000"/>
                  </a:schemeClr>
                </a:solidFill>
                <a:latin typeface="+mj-lt"/>
                <a:ea typeface="+mj-ea"/>
                <a:cs typeface="+mj-cs"/>
              </a:rPr>
              <a:t>ECOSYSTEM</a:t>
            </a:r>
          </a:p>
        </p:txBody>
      </p:sp>
      <p:pic>
        <p:nvPicPr>
          <p:cNvPr id="3" name="Picture 2" descr="A cover of a document&#10;&#10;Description automatically generated">
            <a:extLst>
              <a:ext uri="{FF2B5EF4-FFF2-40B4-BE49-F238E27FC236}">
                <a16:creationId xmlns:a16="http://schemas.microsoft.com/office/drawing/2014/main" id="{B9B8AF1D-FD84-ACA7-7AE4-95F3E34BCFA7}"/>
              </a:ext>
            </a:extLst>
          </p:cNvPr>
          <p:cNvPicPr>
            <a:picLocks noChangeAspect="1"/>
          </p:cNvPicPr>
          <p:nvPr/>
        </p:nvPicPr>
        <p:blipFill>
          <a:blip r:embed="rId3"/>
          <a:srcRect l="15063" r="16507"/>
          <a:stretch/>
        </p:blipFill>
        <p:spPr>
          <a:xfrm>
            <a:off x="3" y="801329"/>
            <a:ext cx="3695699" cy="6056673"/>
          </a:xfrm>
          <a:custGeom>
            <a:avLst/>
            <a:gdLst/>
            <a:ahLst/>
            <a:cxnLst/>
            <a:rect l="l" t="t" r="r" b="b"/>
            <a:pathLst>
              <a:path w="3695699" h="6858001">
                <a:moveTo>
                  <a:pt x="0" y="0"/>
                </a:moveTo>
                <a:lnTo>
                  <a:pt x="3435129" y="0"/>
                </a:lnTo>
                <a:lnTo>
                  <a:pt x="3430599" y="17349"/>
                </a:lnTo>
                <a:cubicBezTo>
                  <a:pt x="3437542" y="19835"/>
                  <a:pt x="3423757" y="30822"/>
                  <a:pt x="3427683" y="38871"/>
                </a:cubicBezTo>
                <a:cubicBezTo>
                  <a:pt x="3431230" y="44698"/>
                  <a:pt x="3427877" y="49388"/>
                  <a:pt x="3427096" y="55116"/>
                </a:cubicBezTo>
                <a:cubicBezTo>
                  <a:pt x="3429620" y="62945"/>
                  <a:pt x="3421946" y="87211"/>
                  <a:pt x="3417356" y="93331"/>
                </a:cubicBezTo>
                <a:cubicBezTo>
                  <a:pt x="3401974" y="107607"/>
                  <a:pt x="3409629" y="143436"/>
                  <a:pt x="3397765" y="155370"/>
                </a:cubicBezTo>
                <a:cubicBezTo>
                  <a:pt x="3395800" y="159886"/>
                  <a:pt x="3394789" y="164378"/>
                  <a:pt x="3394373" y="168831"/>
                </a:cubicBezTo>
                <a:lnTo>
                  <a:pt x="3394553" y="181402"/>
                </a:lnTo>
                <a:lnTo>
                  <a:pt x="3397293" y="185192"/>
                </a:lnTo>
                <a:lnTo>
                  <a:pt x="3395923" y="192756"/>
                </a:lnTo>
                <a:cubicBezTo>
                  <a:pt x="3396018" y="193497"/>
                  <a:pt x="3396112" y="194237"/>
                  <a:pt x="3396207" y="194978"/>
                </a:cubicBezTo>
                <a:cubicBezTo>
                  <a:pt x="3396531" y="199154"/>
                  <a:pt x="3396856" y="203330"/>
                  <a:pt x="3397180" y="207506"/>
                </a:cubicBezTo>
                <a:cubicBezTo>
                  <a:pt x="3382438" y="200939"/>
                  <a:pt x="3394549" y="241317"/>
                  <a:pt x="3383191" y="229051"/>
                </a:cubicBezTo>
                <a:cubicBezTo>
                  <a:pt x="3382519" y="234401"/>
                  <a:pt x="3381383" y="237332"/>
                  <a:pt x="3380194" y="239137"/>
                </a:cubicBezTo>
                <a:lnTo>
                  <a:pt x="3349267" y="310262"/>
                </a:lnTo>
                <a:lnTo>
                  <a:pt x="3344455" y="381704"/>
                </a:lnTo>
                <a:cubicBezTo>
                  <a:pt x="3343420" y="464598"/>
                  <a:pt x="3338482" y="511985"/>
                  <a:pt x="3327551" y="571873"/>
                </a:cubicBezTo>
                <a:cubicBezTo>
                  <a:pt x="3316620" y="631761"/>
                  <a:pt x="3309762" y="702429"/>
                  <a:pt x="3278869" y="741030"/>
                </a:cubicBezTo>
                <a:lnTo>
                  <a:pt x="3239259" y="957888"/>
                </a:lnTo>
                <a:cubicBezTo>
                  <a:pt x="3267597" y="1021376"/>
                  <a:pt x="3235647" y="1004478"/>
                  <a:pt x="3243890" y="1047869"/>
                </a:cubicBezTo>
                <a:cubicBezTo>
                  <a:pt x="3245988" y="1077107"/>
                  <a:pt x="3228006" y="1101189"/>
                  <a:pt x="3221700" y="1118244"/>
                </a:cubicBezTo>
                <a:cubicBezTo>
                  <a:pt x="3220198" y="1120922"/>
                  <a:pt x="3213346" y="1188569"/>
                  <a:pt x="3211078" y="1190394"/>
                </a:cubicBezTo>
                <a:cubicBezTo>
                  <a:pt x="3204899" y="1218939"/>
                  <a:pt x="3210276" y="1253036"/>
                  <a:pt x="3199704" y="1304585"/>
                </a:cubicBezTo>
                <a:cubicBezTo>
                  <a:pt x="3199438" y="1346246"/>
                  <a:pt x="3168623" y="1413431"/>
                  <a:pt x="3167741" y="1449444"/>
                </a:cubicBezTo>
                <a:cubicBezTo>
                  <a:pt x="3180911" y="1471132"/>
                  <a:pt x="3193362" y="1499173"/>
                  <a:pt x="3194410" y="1520667"/>
                </a:cubicBezTo>
                <a:cubicBezTo>
                  <a:pt x="3181228" y="1513763"/>
                  <a:pt x="3199978" y="1547097"/>
                  <a:pt x="3184473" y="1547038"/>
                </a:cubicBezTo>
                <a:cubicBezTo>
                  <a:pt x="3185153" y="1550949"/>
                  <a:pt x="3186303" y="1554741"/>
                  <a:pt x="3187573" y="1558550"/>
                </a:cubicBezTo>
                <a:lnTo>
                  <a:pt x="3188231" y="1560544"/>
                </a:lnTo>
                <a:lnTo>
                  <a:pt x="3188195" y="1568317"/>
                </a:lnTo>
                <a:lnTo>
                  <a:pt x="3191518" y="1570772"/>
                </a:lnTo>
                <a:lnTo>
                  <a:pt x="3193853" y="1582659"/>
                </a:lnTo>
                <a:cubicBezTo>
                  <a:pt x="3194213" y="1587070"/>
                  <a:pt x="3193997" y="1591769"/>
                  <a:pt x="3192857" y="1596890"/>
                </a:cubicBezTo>
                <a:cubicBezTo>
                  <a:pt x="3185716" y="1609144"/>
                  <a:pt x="3191593" y="1629575"/>
                  <a:pt x="3189686" y="1647479"/>
                </a:cubicBezTo>
                <a:lnTo>
                  <a:pt x="3187125" y="1655568"/>
                </a:lnTo>
                <a:cubicBezTo>
                  <a:pt x="3187259" y="1659315"/>
                  <a:pt x="3192418" y="1733399"/>
                  <a:pt x="3192552" y="1737146"/>
                </a:cubicBezTo>
                <a:cubicBezTo>
                  <a:pt x="3236684" y="1834597"/>
                  <a:pt x="3210475" y="1851660"/>
                  <a:pt x="3219437" y="1908917"/>
                </a:cubicBezTo>
                <a:lnTo>
                  <a:pt x="3220572" y="1915235"/>
                </a:lnTo>
                <a:cubicBezTo>
                  <a:pt x="3225642" y="1919319"/>
                  <a:pt x="3228448" y="1945519"/>
                  <a:pt x="3226946" y="1954447"/>
                </a:cubicBezTo>
                <a:cubicBezTo>
                  <a:pt x="3219553" y="1979351"/>
                  <a:pt x="3239504" y="2001442"/>
                  <a:pt x="3234148" y="2021397"/>
                </a:cubicBezTo>
                <a:cubicBezTo>
                  <a:pt x="3234224" y="2026740"/>
                  <a:pt x="3235084" y="2031233"/>
                  <a:pt x="3236424" y="2035173"/>
                </a:cubicBezTo>
                <a:lnTo>
                  <a:pt x="3241339" y="2045116"/>
                </a:lnTo>
                <a:lnTo>
                  <a:pt x="3233470" y="2098623"/>
                </a:lnTo>
                <a:cubicBezTo>
                  <a:pt x="3230495" y="2129687"/>
                  <a:pt x="3232618" y="2188321"/>
                  <a:pt x="3230016" y="2240964"/>
                </a:cubicBezTo>
                <a:cubicBezTo>
                  <a:pt x="3226602" y="2283982"/>
                  <a:pt x="3232644" y="2342030"/>
                  <a:pt x="3237809" y="2379644"/>
                </a:cubicBezTo>
                <a:cubicBezTo>
                  <a:pt x="3244462" y="2409884"/>
                  <a:pt x="3221747" y="2435219"/>
                  <a:pt x="3237054" y="2459103"/>
                </a:cubicBezTo>
                <a:cubicBezTo>
                  <a:pt x="3245536" y="2488997"/>
                  <a:pt x="3251426" y="2510390"/>
                  <a:pt x="3255285" y="2538679"/>
                </a:cubicBezTo>
                <a:cubicBezTo>
                  <a:pt x="3258296" y="2574322"/>
                  <a:pt x="3245460" y="2589819"/>
                  <a:pt x="3245073" y="2622720"/>
                </a:cubicBezTo>
                <a:lnTo>
                  <a:pt x="3252960" y="2736087"/>
                </a:lnTo>
                <a:cubicBezTo>
                  <a:pt x="3245577" y="2772183"/>
                  <a:pt x="3230063" y="2856752"/>
                  <a:pt x="3218681" y="2902964"/>
                </a:cubicBezTo>
                <a:cubicBezTo>
                  <a:pt x="3212624" y="2927969"/>
                  <a:pt x="3209733" y="2973979"/>
                  <a:pt x="3203641" y="3008786"/>
                </a:cubicBezTo>
                <a:cubicBezTo>
                  <a:pt x="3197547" y="3043595"/>
                  <a:pt x="3186644" y="3093251"/>
                  <a:pt x="3182123" y="3111815"/>
                </a:cubicBezTo>
                <a:lnTo>
                  <a:pt x="3176517" y="3120169"/>
                </a:lnTo>
                <a:lnTo>
                  <a:pt x="3177035" y="3121646"/>
                </a:lnTo>
                <a:cubicBezTo>
                  <a:pt x="3177423" y="3127588"/>
                  <a:pt x="3176129" y="3130763"/>
                  <a:pt x="3174093" y="3132705"/>
                </a:cubicBezTo>
                <a:lnTo>
                  <a:pt x="3171045" y="3134220"/>
                </a:lnTo>
                <a:lnTo>
                  <a:pt x="3168274" y="3141524"/>
                </a:lnTo>
                <a:lnTo>
                  <a:pt x="3160781" y="3155149"/>
                </a:lnTo>
                <a:cubicBezTo>
                  <a:pt x="3160949" y="3156237"/>
                  <a:pt x="3161116" y="3157326"/>
                  <a:pt x="3161284" y="3158414"/>
                </a:cubicBezTo>
                <a:lnTo>
                  <a:pt x="3152950" y="3180080"/>
                </a:lnTo>
                <a:lnTo>
                  <a:pt x="3153739" y="3180719"/>
                </a:lnTo>
                <a:cubicBezTo>
                  <a:pt x="3155321" y="3182647"/>
                  <a:pt x="3156128" y="3184999"/>
                  <a:pt x="3155342" y="3188313"/>
                </a:cubicBezTo>
                <a:cubicBezTo>
                  <a:pt x="3169797" y="3188216"/>
                  <a:pt x="3159934" y="3192271"/>
                  <a:pt x="3156340" y="3202049"/>
                </a:cubicBezTo>
                <a:cubicBezTo>
                  <a:pt x="3177988" y="3204083"/>
                  <a:pt x="3159779" y="3228842"/>
                  <a:pt x="3169832" y="3237938"/>
                </a:cubicBezTo>
                <a:cubicBezTo>
                  <a:pt x="3166705" y="3245075"/>
                  <a:pt x="3163793" y="3252659"/>
                  <a:pt x="3161244" y="3260564"/>
                </a:cubicBezTo>
                <a:lnTo>
                  <a:pt x="3160005" y="3265314"/>
                </a:lnTo>
                <a:cubicBezTo>
                  <a:pt x="3160063" y="3265371"/>
                  <a:pt x="3160124" y="3265428"/>
                  <a:pt x="3160184" y="3265486"/>
                </a:cubicBezTo>
                <a:cubicBezTo>
                  <a:pt x="3160345" y="3266694"/>
                  <a:pt x="3160101" y="3268319"/>
                  <a:pt x="3159279" y="3270659"/>
                </a:cubicBezTo>
                <a:lnTo>
                  <a:pt x="3157747" y="3273971"/>
                </a:lnTo>
                <a:lnTo>
                  <a:pt x="3155343" y="3283185"/>
                </a:lnTo>
                <a:cubicBezTo>
                  <a:pt x="3155517" y="3284422"/>
                  <a:pt x="3155689" y="3285657"/>
                  <a:pt x="3155860" y="3286893"/>
                </a:cubicBezTo>
                <a:lnTo>
                  <a:pt x="3158001" y="3289146"/>
                </a:lnTo>
                <a:lnTo>
                  <a:pt x="3157508" y="3289877"/>
                </a:lnTo>
                <a:cubicBezTo>
                  <a:pt x="3151604" y="3294411"/>
                  <a:pt x="3144966" y="3293561"/>
                  <a:pt x="3159853" y="3309833"/>
                </a:cubicBezTo>
                <a:cubicBezTo>
                  <a:pt x="3149181" y="3321561"/>
                  <a:pt x="3158789" y="3329345"/>
                  <a:pt x="3157392" y="3351579"/>
                </a:cubicBezTo>
                <a:cubicBezTo>
                  <a:pt x="3148710" y="3357083"/>
                  <a:pt x="3149361" y="3365079"/>
                  <a:pt x="3152871" y="3374240"/>
                </a:cubicBezTo>
                <a:cubicBezTo>
                  <a:pt x="3148885" y="3383513"/>
                  <a:pt x="3145239" y="3392740"/>
                  <a:pt x="3142119" y="3402557"/>
                </a:cubicBezTo>
                <a:lnTo>
                  <a:pt x="3138061" y="3419585"/>
                </a:lnTo>
                <a:lnTo>
                  <a:pt x="3139796" y="3424940"/>
                </a:lnTo>
                <a:cubicBezTo>
                  <a:pt x="3142520" y="3434326"/>
                  <a:pt x="3143300" y="3443700"/>
                  <a:pt x="3137669" y="3463264"/>
                </a:cubicBezTo>
                <a:cubicBezTo>
                  <a:pt x="3147380" y="3480689"/>
                  <a:pt x="3167781" y="3490510"/>
                  <a:pt x="3168140" y="3518969"/>
                </a:cubicBezTo>
                <a:cubicBezTo>
                  <a:pt x="3159473" y="3545761"/>
                  <a:pt x="3191152" y="3574399"/>
                  <a:pt x="3179206" y="3607864"/>
                </a:cubicBezTo>
                <a:cubicBezTo>
                  <a:pt x="3176757" y="3619813"/>
                  <a:pt x="3181069" y="3654600"/>
                  <a:pt x="3189125" y="3659839"/>
                </a:cubicBezTo>
                <a:cubicBezTo>
                  <a:pt x="3191518" y="3666815"/>
                  <a:pt x="3189857" y="3675779"/>
                  <a:pt x="3198077" y="3677681"/>
                </a:cubicBezTo>
                <a:cubicBezTo>
                  <a:pt x="3208136" y="3681475"/>
                  <a:pt x="3196345" y="3709561"/>
                  <a:pt x="3207094" y="3703876"/>
                </a:cubicBezTo>
                <a:cubicBezTo>
                  <a:pt x="3199084" y="3723751"/>
                  <a:pt x="3220453" y="3734396"/>
                  <a:pt x="3227016" y="3748633"/>
                </a:cubicBezTo>
                <a:cubicBezTo>
                  <a:pt x="3218663" y="3764666"/>
                  <a:pt x="3240667" y="3778725"/>
                  <a:pt x="3246806" y="3811324"/>
                </a:cubicBezTo>
                <a:cubicBezTo>
                  <a:pt x="3237058" y="3829063"/>
                  <a:pt x="3251097" y="3833247"/>
                  <a:pt x="3239091" y="3865102"/>
                </a:cubicBezTo>
                <a:cubicBezTo>
                  <a:pt x="3240755" y="3865725"/>
                  <a:pt x="3242340" y="3866659"/>
                  <a:pt x="3243800" y="3867874"/>
                </a:cubicBezTo>
                <a:cubicBezTo>
                  <a:pt x="3252276" y="3874935"/>
                  <a:pt x="3254724" y="3889782"/>
                  <a:pt x="3249268" y="3901031"/>
                </a:cubicBezTo>
                <a:cubicBezTo>
                  <a:pt x="3234180" y="3950514"/>
                  <a:pt x="3270886" y="3938724"/>
                  <a:pt x="3271850" y="3976535"/>
                </a:cubicBezTo>
                <a:cubicBezTo>
                  <a:pt x="3275333" y="4018513"/>
                  <a:pt x="3265836" y="4033210"/>
                  <a:pt x="3253128" y="4091308"/>
                </a:cubicBezTo>
                <a:cubicBezTo>
                  <a:pt x="3262530" y="4093945"/>
                  <a:pt x="3263925" y="4100312"/>
                  <a:pt x="3261491" y="4112665"/>
                </a:cubicBezTo>
                <a:cubicBezTo>
                  <a:pt x="3263824" y="4132845"/>
                  <a:pt x="3285122" y="4124005"/>
                  <a:pt x="3275235" y="4148543"/>
                </a:cubicBezTo>
                <a:cubicBezTo>
                  <a:pt x="3282222" y="4163609"/>
                  <a:pt x="3300717" y="4191930"/>
                  <a:pt x="3303406" y="4203059"/>
                </a:cubicBezTo>
                <a:cubicBezTo>
                  <a:pt x="3307769" y="4216879"/>
                  <a:pt x="3289765" y="4198911"/>
                  <a:pt x="3291377" y="4215304"/>
                </a:cubicBezTo>
                <a:cubicBezTo>
                  <a:pt x="3295421" y="4234470"/>
                  <a:pt x="3290844" y="4240556"/>
                  <a:pt x="3303627" y="4247412"/>
                </a:cubicBezTo>
                <a:cubicBezTo>
                  <a:pt x="3300302" y="4270043"/>
                  <a:pt x="3313094" y="4269840"/>
                  <a:pt x="3323715" y="4295574"/>
                </a:cubicBezTo>
                <a:cubicBezTo>
                  <a:pt x="3318854" y="4309546"/>
                  <a:pt x="3323708" y="4317748"/>
                  <a:pt x="3331757" y="4324626"/>
                </a:cubicBezTo>
                <a:cubicBezTo>
                  <a:pt x="3334500" y="4352298"/>
                  <a:pt x="3348521" y="4373553"/>
                  <a:pt x="3357571" y="4402594"/>
                </a:cubicBezTo>
                <a:cubicBezTo>
                  <a:pt x="3395421" y="4440113"/>
                  <a:pt x="3406716" y="4492429"/>
                  <a:pt x="3416883" y="4511276"/>
                </a:cubicBezTo>
                <a:lnTo>
                  <a:pt x="3418568" y="4515669"/>
                </a:lnTo>
                <a:cubicBezTo>
                  <a:pt x="3418685" y="4519956"/>
                  <a:pt x="3418801" y="4524244"/>
                  <a:pt x="3418918" y="4528531"/>
                </a:cubicBezTo>
                <a:cubicBezTo>
                  <a:pt x="3418727" y="4530191"/>
                  <a:pt x="3418537" y="4531850"/>
                  <a:pt x="3418346" y="4533510"/>
                </a:cubicBezTo>
                <a:cubicBezTo>
                  <a:pt x="3418215" y="4536889"/>
                  <a:pt x="3418462" y="4539065"/>
                  <a:pt x="3419005" y="4540494"/>
                </a:cubicBezTo>
                <a:lnTo>
                  <a:pt x="3424268" y="4595886"/>
                </a:lnTo>
                <a:cubicBezTo>
                  <a:pt x="3429156" y="4624362"/>
                  <a:pt x="3443934" y="4682306"/>
                  <a:pt x="3448330" y="4711348"/>
                </a:cubicBezTo>
                <a:lnTo>
                  <a:pt x="3445621" y="4714874"/>
                </a:lnTo>
                <a:cubicBezTo>
                  <a:pt x="3444103" y="4718397"/>
                  <a:pt x="3443735" y="4723077"/>
                  <a:pt x="3445980" y="4730345"/>
                </a:cubicBezTo>
                <a:lnTo>
                  <a:pt x="3446976" y="4731926"/>
                </a:lnTo>
                <a:lnTo>
                  <a:pt x="3443720" y="4745408"/>
                </a:lnTo>
                <a:cubicBezTo>
                  <a:pt x="3444756" y="4771155"/>
                  <a:pt x="3455466" y="4843107"/>
                  <a:pt x="3453194" y="4886406"/>
                </a:cubicBezTo>
                <a:cubicBezTo>
                  <a:pt x="3454856" y="4906631"/>
                  <a:pt x="3481235" y="5008239"/>
                  <a:pt x="3455210" y="5025296"/>
                </a:cubicBezTo>
                <a:cubicBezTo>
                  <a:pt x="3442202" y="5116320"/>
                  <a:pt x="3464654" y="5119078"/>
                  <a:pt x="3462841" y="5211091"/>
                </a:cubicBezTo>
                <a:cubicBezTo>
                  <a:pt x="3469390" y="5269669"/>
                  <a:pt x="3462794" y="5327391"/>
                  <a:pt x="3469385" y="5356669"/>
                </a:cubicBezTo>
                <a:cubicBezTo>
                  <a:pt x="3471479" y="5361935"/>
                  <a:pt x="3474277" y="5366825"/>
                  <a:pt x="3477268" y="5371683"/>
                </a:cubicBezTo>
                <a:lnTo>
                  <a:pt x="3478824" y="5374232"/>
                </a:lnTo>
                <a:lnTo>
                  <a:pt x="3486664" y="5427532"/>
                </a:lnTo>
                <a:lnTo>
                  <a:pt x="3499845" y="5523238"/>
                </a:lnTo>
                <a:cubicBezTo>
                  <a:pt x="3496480" y="5535759"/>
                  <a:pt x="3498126" y="5574631"/>
                  <a:pt x="3505782" y="5582050"/>
                </a:cubicBezTo>
                <a:cubicBezTo>
                  <a:pt x="3507640" y="5590169"/>
                  <a:pt x="3505294" y="5599602"/>
                  <a:pt x="3513368" y="5603412"/>
                </a:cubicBezTo>
                <a:cubicBezTo>
                  <a:pt x="3518549" y="5620896"/>
                  <a:pt x="3530454" y="5660930"/>
                  <a:pt x="3536869" y="5686953"/>
                </a:cubicBezTo>
                <a:cubicBezTo>
                  <a:pt x="3527290" y="5702684"/>
                  <a:pt x="3548216" y="5722678"/>
                  <a:pt x="3551859" y="5759548"/>
                </a:cubicBezTo>
                <a:cubicBezTo>
                  <a:pt x="3540751" y="5776843"/>
                  <a:pt x="3554471" y="5784377"/>
                  <a:pt x="3540024" y="5816599"/>
                </a:cubicBezTo>
                <a:cubicBezTo>
                  <a:pt x="3541640" y="5817630"/>
                  <a:pt x="3543154" y="5818984"/>
                  <a:pt x="3544521" y="5820619"/>
                </a:cubicBezTo>
                <a:cubicBezTo>
                  <a:pt x="3552455" y="5830118"/>
                  <a:pt x="3553767" y="5846834"/>
                  <a:pt x="3547449" y="5857956"/>
                </a:cubicBezTo>
                <a:cubicBezTo>
                  <a:pt x="3528571" y="5908761"/>
                  <a:pt x="3532186" y="5952107"/>
                  <a:pt x="3530253" y="5993572"/>
                </a:cubicBezTo>
                <a:cubicBezTo>
                  <a:pt x="3530522" y="6040113"/>
                  <a:pt x="3553891" y="6005695"/>
                  <a:pt x="3536734" y="6066404"/>
                </a:cubicBezTo>
                <a:cubicBezTo>
                  <a:pt x="3545935" y="6071268"/>
                  <a:pt x="3546842" y="6078512"/>
                  <a:pt x="3543461" y="6091477"/>
                </a:cubicBezTo>
                <a:cubicBezTo>
                  <a:pt x="3549602" y="6107585"/>
                  <a:pt x="3568275" y="6137061"/>
                  <a:pt x="3573577" y="6163051"/>
                </a:cubicBezTo>
                <a:cubicBezTo>
                  <a:pt x="3577046" y="6182032"/>
                  <a:pt x="3572259" y="6223892"/>
                  <a:pt x="3575275" y="6247420"/>
                </a:cubicBezTo>
                <a:cubicBezTo>
                  <a:pt x="3570217" y="6271412"/>
                  <a:pt x="3583023" y="6273898"/>
                  <a:pt x="3591673" y="6304222"/>
                </a:cubicBezTo>
                <a:cubicBezTo>
                  <a:pt x="3585743" y="6318440"/>
                  <a:pt x="3589967" y="6328418"/>
                  <a:pt x="3597489" y="6337624"/>
                </a:cubicBezTo>
                <a:cubicBezTo>
                  <a:pt x="3598113" y="6368401"/>
                  <a:pt x="3610504" y="6394558"/>
                  <a:pt x="3617330" y="6428161"/>
                </a:cubicBezTo>
                <a:cubicBezTo>
                  <a:pt x="3612404" y="6466489"/>
                  <a:pt x="3633001" y="6482393"/>
                  <a:pt x="3640218" y="6518318"/>
                </a:cubicBezTo>
                <a:cubicBezTo>
                  <a:pt x="3625420" y="6557419"/>
                  <a:pt x="3668862" y="6537820"/>
                  <a:pt x="3670788" y="6568733"/>
                </a:cubicBezTo>
                <a:cubicBezTo>
                  <a:pt x="3659124" y="6621466"/>
                  <a:pt x="3685482" y="6565072"/>
                  <a:pt x="3687763" y="6643164"/>
                </a:cubicBezTo>
                <a:cubicBezTo>
                  <a:pt x="3685396" y="6647995"/>
                  <a:pt x="3689317" y="6656838"/>
                  <a:pt x="3693097" y="6655183"/>
                </a:cubicBezTo>
                <a:cubicBezTo>
                  <a:pt x="3693444" y="6672318"/>
                  <a:pt x="3690193" y="6715787"/>
                  <a:pt x="3689847" y="6745974"/>
                </a:cubicBezTo>
                <a:cubicBezTo>
                  <a:pt x="3689583" y="6773144"/>
                  <a:pt x="3690048" y="6817635"/>
                  <a:pt x="3691023" y="6836306"/>
                </a:cubicBezTo>
                <a:lnTo>
                  <a:pt x="3695699" y="6858001"/>
                </a:lnTo>
                <a:lnTo>
                  <a:pt x="0" y="6858000"/>
                </a:lnTo>
                <a:close/>
              </a:path>
            </a:pathLst>
          </a:custGeom>
        </p:spPr>
      </p:pic>
      <p:sp>
        <p:nvSpPr>
          <p:cNvPr id="7" name="Rectangle 6">
            <a:extLst>
              <a:ext uri="{FF2B5EF4-FFF2-40B4-BE49-F238E27FC236}">
                <a16:creationId xmlns:a16="http://schemas.microsoft.com/office/drawing/2014/main" id="{F798DB24-3CA4-5111-26C9-26EE0B74E898}"/>
              </a:ext>
            </a:extLst>
          </p:cNvPr>
          <p:cNvSpPr/>
          <p:nvPr/>
        </p:nvSpPr>
        <p:spPr>
          <a:xfrm>
            <a:off x="3921205" y="1837641"/>
            <a:ext cx="4222955" cy="41797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oAutofit/>
          </a:bodyPr>
          <a:lstStyle/>
          <a:p>
            <a:pPr marL="342900" indent="-228600">
              <a:lnSpc>
                <a:spcPct val="90000"/>
              </a:lnSpc>
              <a:spcBef>
                <a:spcPts val="600"/>
              </a:spcBef>
              <a:spcAft>
                <a:spcPts val="600"/>
              </a:spcAft>
              <a:buFont typeface="Arial" panose="020B0604020202020204" pitchFamily="34" charset="0"/>
              <a:buChar char="•"/>
            </a:pPr>
            <a:r>
              <a:rPr lang="en-US" sz="2000" dirty="0">
                <a:solidFill>
                  <a:schemeClr val="tx1"/>
                </a:solidFill>
                <a:latin typeface="+mj-lt"/>
              </a:rPr>
              <a:t>Role of different players to help firms minimize risk of unethical behavior and become an ethical firm</a:t>
            </a:r>
          </a:p>
          <a:p>
            <a:pPr marL="342900" indent="-228600">
              <a:lnSpc>
                <a:spcPct val="90000"/>
              </a:lnSpc>
              <a:spcBef>
                <a:spcPts val="600"/>
              </a:spcBef>
              <a:spcAft>
                <a:spcPts val="600"/>
              </a:spcAft>
              <a:buFont typeface="Arial" panose="020B0604020202020204" pitchFamily="34" charset="0"/>
              <a:buChar char="•"/>
            </a:pPr>
            <a:r>
              <a:rPr lang="en-US" sz="2000" dirty="0">
                <a:solidFill>
                  <a:schemeClr val="tx1"/>
                </a:solidFill>
                <a:latin typeface="+mj-lt"/>
              </a:rPr>
              <a:t>A holistic approach – understand key players’ roles and connectivity </a:t>
            </a:r>
          </a:p>
          <a:p>
            <a:pPr marL="342900" indent="-228600">
              <a:lnSpc>
                <a:spcPct val="90000"/>
              </a:lnSpc>
              <a:spcBef>
                <a:spcPts val="600"/>
              </a:spcBef>
              <a:spcAft>
                <a:spcPts val="600"/>
              </a:spcAft>
              <a:buFont typeface="Arial" panose="020B0604020202020204" pitchFamily="34" charset="0"/>
              <a:buChar char="•"/>
            </a:pPr>
            <a:r>
              <a:rPr lang="en-US" sz="2000" dirty="0">
                <a:solidFill>
                  <a:schemeClr val="tx1"/>
                </a:solidFill>
                <a:latin typeface="+mj-lt"/>
              </a:rPr>
              <a:t>E.g., regulators, standard-setters, investors, TCWGs </a:t>
            </a:r>
          </a:p>
          <a:p>
            <a:pPr marL="342900" indent="-228600">
              <a:lnSpc>
                <a:spcPct val="90000"/>
              </a:lnSpc>
              <a:spcBef>
                <a:spcPts val="600"/>
              </a:spcBef>
              <a:spcAft>
                <a:spcPts val="600"/>
              </a:spcAft>
              <a:buFont typeface="Arial" panose="020B0604020202020204" pitchFamily="34" charset="0"/>
              <a:buChar char="•"/>
            </a:pPr>
            <a:r>
              <a:rPr lang="en-US" sz="2000" dirty="0">
                <a:solidFill>
                  <a:schemeClr val="tx1"/>
                </a:solidFill>
                <a:latin typeface="+mj-lt"/>
              </a:rPr>
              <a:t>Interoperability with other frameworks </a:t>
            </a:r>
            <a:r>
              <a:rPr lang="en-US" sz="2000" dirty="0" err="1">
                <a:solidFill>
                  <a:schemeClr val="tx1"/>
                </a:solidFill>
                <a:latin typeface="+mj-lt"/>
              </a:rPr>
              <a:t>eg</a:t>
            </a:r>
            <a:r>
              <a:rPr lang="en-US" sz="2000" dirty="0">
                <a:solidFill>
                  <a:schemeClr val="tx1"/>
                </a:solidFill>
                <a:latin typeface="+mj-lt"/>
              </a:rPr>
              <a:t> ISQM 1, and jurisdictional audit firm governance codes</a:t>
            </a:r>
          </a:p>
          <a:p>
            <a:pPr marL="342900" indent="-228600">
              <a:lnSpc>
                <a:spcPct val="90000"/>
              </a:lnSpc>
              <a:spcBef>
                <a:spcPts val="600"/>
              </a:spcBef>
              <a:spcAft>
                <a:spcPts val="600"/>
              </a:spcAft>
              <a:buFont typeface="Arial" panose="020B0604020202020204" pitchFamily="34" charset="0"/>
              <a:buChar char="•"/>
            </a:pPr>
            <a:endParaRPr lang="en-US" sz="2000" dirty="0">
              <a:solidFill>
                <a:schemeClr val="tx1"/>
              </a:solidFill>
              <a:latin typeface="+mj-lt"/>
            </a:endParaRPr>
          </a:p>
          <a:p>
            <a:pPr indent="-228600">
              <a:lnSpc>
                <a:spcPct val="90000"/>
              </a:lnSpc>
              <a:spcBef>
                <a:spcPts val="600"/>
              </a:spcBef>
              <a:spcAft>
                <a:spcPts val="600"/>
              </a:spcAft>
              <a:buFont typeface="Arial" panose="020B0604020202020204" pitchFamily="34" charset="0"/>
              <a:buChar char="•"/>
            </a:pPr>
            <a:endParaRPr lang="en-US" sz="2000" dirty="0">
              <a:solidFill>
                <a:schemeClr val="tx1"/>
              </a:solidFill>
              <a:latin typeface="+mj-lt"/>
            </a:endParaRPr>
          </a:p>
          <a:p>
            <a:pPr indent="-228600">
              <a:lnSpc>
                <a:spcPct val="90000"/>
              </a:lnSpc>
              <a:spcBef>
                <a:spcPts val="600"/>
              </a:spcBef>
              <a:spcAft>
                <a:spcPts val="600"/>
              </a:spcAft>
              <a:buFont typeface="Arial" panose="020B0604020202020204" pitchFamily="34" charset="0"/>
              <a:buChar char="•"/>
            </a:pPr>
            <a:endParaRPr lang="en-US" sz="2000" dirty="0">
              <a:solidFill>
                <a:schemeClr val="tx1"/>
              </a:solidFill>
              <a:latin typeface="+mj-lt"/>
            </a:endParaRPr>
          </a:p>
          <a:p>
            <a:pPr indent="-228600">
              <a:lnSpc>
                <a:spcPct val="90000"/>
              </a:lnSpc>
              <a:spcBef>
                <a:spcPts val="600"/>
              </a:spcBef>
              <a:spcAft>
                <a:spcPts val="600"/>
              </a:spcAft>
              <a:buFont typeface="Arial" panose="020B0604020202020204" pitchFamily="34" charset="0"/>
              <a:buChar char="•"/>
            </a:pPr>
            <a:endParaRPr lang="en-US" sz="2000" dirty="0">
              <a:solidFill>
                <a:schemeClr val="tx1"/>
              </a:solidFill>
              <a:latin typeface="+mj-lt"/>
            </a:endParaRPr>
          </a:p>
          <a:p>
            <a:pPr indent="-228600">
              <a:lnSpc>
                <a:spcPct val="90000"/>
              </a:lnSpc>
              <a:spcBef>
                <a:spcPts val="600"/>
              </a:spcBef>
              <a:spcAft>
                <a:spcPts val="600"/>
              </a:spcAft>
              <a:buFont typeface="Arial" panose="020B0604020202020204" pitchFamily="34" charset="0"/>
              <a:buChar char="•"/>
            </a:pPr>
            <a:endParaRPr lang="en-US" sz="2000" dirty="0">
              <a:solidFill>
                <a:schemeClr val="tx1"/>
              </a:solidFill>
              <a:latin typeface="+mj-lt"/>
            </a:endParaRPr>
          </a:p>
        </p:txBody>
      </p:sp>
      <p:pic>
        <p:nvPicPr>
          <p:cNvPr id="2" name="Picture 1" descr="A close-up of a blue sky&#10;&#10;Description automatically generated">
            <a:extLst>
              <a:ext uri="{FF2B5EF4-FFF2-40B4-BE49-F238E27FC236}">
                <a16:creationId xmlns:a16="http://schemas.microsoft.com/office/drawing/2014/main" id="{1DF2E5A6-2E4D-5E5F-FBF3-1DE86C7DE244}"/>
              </a:ext>
            </a:extLst>
          </p:cNvPr>
          <p:cNvPicPr>
            <a:picLocks noChangeAspect="1"/>
          </p:cNvPicPr>
          <p:nvPr/>
        </p:nvPicPr>
        <p:blipFill>
          <a:blip r:embed="rId4"/>
          <a:srcRect l="8715" r="17113"/>
          <a:stretch/>
        </p:blipFill>
        <p:spPr>
          <a:xfrm>
            <a:off x="8578592" y="737418"/>
            <a:ext cx="3611533" cy="6120569"/>
          </a:xfrm>
          <a:custGeom>
            <a:avLst/>
            <a:gdLst/>
            <a:ahLst/>
            <a:cxnLst/>
            <a:rect l="l" t="t" r="r" b="b"/>
            <a:pathLst>
              <a:path w="3810000" h="6858000">
                <a:moveTo>
                  <a:pt x="95627" y="0"/>
                </a:moveTo>
                <a:lnTo>
                  <a:pt x="3810000" y="0"/>
                </a:lnTo>
                <a:lnTo>
                  <a:pt x="3810000" y="6858000"/>
                </a:lnTo>
                <a:lnTo>
                  <a:pt x="13132" y="6858000"/>
                </a:lnTo>
                <a:cubicBezTo>
                  <a:pt x="13183" y="6857363"/>
                  <a:pt x="13234" y="6856727"/>
                  <a:pt x="13284" y="6856090"/>
                </a:cubicBezTo>
                <a:lnTo>
                  <a:pt x="31566" y="6805847"/>
                </a:lnTo>
                <a:lnTo>
                  <a:pt x="30463" y="6715381"/>
                </a:lnTo>
                <a:cubicBezTo>
                  <a:pt x="29585" y="6714082"/>
                  <a:pt x="28597" y="6713038"/>
                  <a:pt x="27533" y="6712286"/>
                </a:cubicBezTo>
                <a:lnTo>
                  <a:pt x="31288" y="6698474"/>
                </a:lnTo>
                <a:lnTo>
                  <a:pt x="29901" y="6686264"/>
                </a:lnTo>
                <a:cubicBezTo>
                  <a:pt x="29591" y="6639749"/>
                  <a:pt x="29281" y="6593234"/>
                  <a:pt x="28971" y="6546719"/>
                </a:cubicBezTo>
                <a:cubicBezTo>
                  <a:pt x="23415" y="6502008"/>
                  <a:pt x="3087" y="6462057"/>
                  <a:pt x="310" y="6408337"/>
                </a:cubicBezTo>
                <a:cubicBezTo>
                  <a:pt x="-2468" y="6354617"/>
                  <a:pt x="14431" y="6312397"/>
                  <a:pt x="12307" y="6224401"/>
                </a:cubicBezTo>
                <a:lnTo>
                  <a:pt x="27152" y="6147415"/>
                </a:lnTo>
                <a:lnTo>
                  <a:pt x="39044" y="6093837"/>
                </a:lnTo>
                <a:cubicBezTo>
                  <a:pt x="47718" y="6039281"/>
                  <a:pt x="47985" y="5964495"/>
                  <a:pt x="46816" y="5915901"/>
                </a:cubicBezTo>
                <a:cubicBezTo>
                  <a:pt x="43189" y="5876557"/>
                  <a:pt x="47196" y="5863739"/>
                  <a:pt x="33533" y="5831562"/>
                </a:cubicBezTo>
                <a:cubicBezTo>
                  <a:pt x="27901" y="5792459"/>
                  <a:pt x="47408" y="5747455"/>
                  <a:pt x="46555" y="5710909"/>
                </a:cubicBezTo>
                <a:cubicBezTo>
                  <a:pt x="53188" y="5686865"/>
                  <a:pt x="49116" y="5615845"/>
                  <a:pt x="62461" y="5602222"/>
                </a:cubicBezTo>
                <a:cubicBezTo>
                  <a:pt x="64066" y="5572067"/>
                  <a:pt x="49594" y="5555548"/>
                  <a:pt x="56185" y="5529979"/>
                </a:cubicBezTo>
                <a:lnTo>
                  <a:pt x="67961" y="5458854"/>
                </a:lnTo>
                <a:lnTo>
                  <a:pt x="110939" y="5353584"/>
                </a:lnTo>
                <a:cubicBezTo>
                  <a:pt x="123070" y="5308303"/>
                  <a:pt x="110671" y="5307524"/>
                  <a:pt x="128276" y="5249764"/>
                </a:cubicBezTo>
                <a:cubicBezTo>
                  <a:pt x="137692" y="5218499"/>
                  <a:pt x="146153" y="5160067"/>
                  <a:pt x="156749" y="5116288"/>
                </a:cubicBezTo>
                <a:cubicBezTo>
                  <a:pt x="167347" y="5072508"/>
                  <a:pt x="184838" y="5010298"/>
                  <a:pt x="191855" y="4987089"/>
                </a:cubicBezTo>
                <a:lnTo>
                  <a:pt x="219824" y="4934095"/>
                </a:lnTo>
                <a:cubicBezTo>
                  <a:pt x="223315" y="4926170"/>
                  <a:pt x="231151" y="4920904"/>
                  <a:pt x="231137" y="4903120"/>
                </a:cubicBezTo>
                <a:lnTo>
                  <a:pt x="219738" y="4827391"/>
                </a:lnTo>
                <a:cubicBezTo>
                  <a:pt x="223928" y="4818620"/>
                  <a:pt x="227939" y="4809255"/>
                  <a:pt x="231597" y="4799440"/>
                </a:cubicBezTo>
                <a:lnTo>
                  <a:pt x="233480" y="4793512"/>
                </a:lnTo>
                <a:cubicBezTo>
                  <a:pt x="233423" y="4793432"/>
                  <a:pt x="233367" y="4793351"/>
                  <a:pt x="233310" y="4793271"/>
                </a:cubicBezTo>
                <a:cubicBezTo>
                  <a:pt x="233275" y="4791711"/>
                  <a:pt x="233728" y="4789662"/>
                  <a:pt x="234882" y="4786765"/>
                </a:cubicBezTo>
                <a:lnTo>
                  <a:pt x="236914" y="4782703"/>
                </a:lnTo>
                <a:lnTo>
                  <a:pt x="246329" y="4683644"/>
                </a:lnTo>
                <a:cubicBezTo>
                  <a:pt x="256294" y="4677568"/>
                  <a:pt x="256527" y="4667288"/>
                  <a:pt x="253823" y="4655204"/>
                </a:cubicBezTo>
                <a:cubicBezTo>
                  <a:pt x="259521" y="4631796"/>
                  <a:pt x="280440" y="4574275"/>
                  <a:pt x="280514" y="4543195"/>
                </a:cubicBezTo>
                <a:cubicBezTo>
                  <a:pt x="272112" y="4519880"/>
                  <a:pt x="251340" y="4505102"/>
                  <a:pt x="254268" y="4468722"/>
                </a:cubicBezTo>
                <a:cubicBezTo>
                  <a:pt x="266696" y="4435462"/>
                  <a:pt x="236001" y="4395418"/>
                  <a:pt x="252728" y="4353998"/>
                </a:cubicBezTo>
                <a:cubicBezTo>
                  <a:pt x="256750" y="4339008"/>
                  <a:pt x="256168" y="4294115"/>
                  <a:pt x="248123" y="4286542"/>
                </a:cubicBezTo>
                <a:cubicBezTo>
                  <a:pt x="246365" y="4277371"/>
                  <a:pt x="249194" y="4266107"/>
                  <a:pt x="240584" y="4262777"/>
                </a:cubicBezTo>
                <a:cubicBezTo>
                  <a:pt x="230221" y="4256829"/>
                  <a:pt x="246153" y="4222259"/>
                  <a:pt x="233949" y="4228340"/>
                </a:cubicBezTo>
                <a:cubicBezTo>
                  <a:pt x="244865" y="4203839"/>
                  <a:pt x="223150" y="4187902"/>
                  <a:pt x="217758" y="4169004"/>
                </a:cubicBezTo>
                <a:cubicBezTo>
                  <a:pt x="228596" y="4149446"/>
                  <a:pt x="206597" y="4129080"/>
                  <a:pt x="203797" y="4086781"/>
                </a:cubicBezTo>
                <a:cubicBezTo>
                  <a:pt x="216334" y="4065199"/>
                  <a:pt x="201740" y="4058317"/>
                  <a:pt x="218344" y="4018957"/>
                </a:cubicBezTo>
                <a:cubicBezTo>
                  <a:pt x="216630" y="4017979"/>
                  <a:pt x="215034" y="4016614"/>
                  <a:pt x="213609" y="4014902"/>
                </a:cubicBezTo>
                <a:cubicBezTo>
                  <a:pt x="205325" y="4004955"/>
                  <a:pt x="204424" y="3985729"/>
                  <a:pt x="211594" y="3971964"/>
                </a:cubicBezTo>
                <a:cubicBezTo>
                  <a:pt x="233561" y="3910433"/>
                  <a:pt x="230991" y="3860613"/>
                  <a:pt x="234357" y="3812226"/>
                </a:cubicBezTo>
                <a:cubicBezTo>
                  <a:pt x="235501" y="3758242"/>
                  <a:pt x="209185" y="3801364"/>
                  <a:pt x="229596" y="3728573"/>
                </a:cubicBezTo>
                <a:cubicBezTo>
                  <a:pt x="219804" y="3724174"/>
                  <a:pt x="219047" y="3715890"/>
                  <a:pt x="223099" y="3700384"/>
                </a:cubicBezTo>
                <a:cubicBezTo>
                  <a:pt x="222942" y="3674360"/>
                  <a:pt x="199034" y="3683312"/>
                  <a:pt x="212511" y="3653063"/>
                </a:cubicBezTo>
                <a:cubicBezTo>
                  <a:pt x="207582" y="3623616"/>
                  <a:pt x="199349" y="3555881"/>
                  <a:pt x="193522" y="3523704"/>
                </a:cubicBezTo>
                <a:cubicBezTo>
                  <a:pt x="199728" y="3495169"/>
                  <a:pt x="185963" y="3494025"/>
                  <a:pt x="177551" y="3460001"/>
                </a:cubicBezTo>
                <a:cubicBezTo>
                  <a:pt x="184399" y="3442692"/>
                  <a:pt x="180138" y="3431687"/>
                  <a:pt x="172293" y="3422022"/>
                </a:cubicBezTo>
                <a:cubicBezTo>
                  <a:pt x="172567" y="3386386"/>
                  <a:pt x="159982" y="3357707"/>
                  <a:pt x="153640" y="3319632"/>
                </a:cubicBezTo>
                <a:cubicBezTo>
                  <a:pt x="117352" y="3267571"/>
                  <a:pt x="111308" y="3199530"/>
                  <a:pt x="102580" y="3174350"/>
                </a:cubicBezTo>
                <a:lnTo>
                  <a:pt x="101281" y="3168555"/>
                </a:lnTo>
                <a:cubicBezTo>
                  <a:pt x="101655" y="3163067"/>
                  <a:pt x="102030" y="3157580"/>
                  <a:pt x="102403" y="3152092"/>
                </a:cubicBezTo>
                <a:lnTo>
                  <a:pt x="103597" y="3145797"/>
                </a:lnTo>
                <a:cubicBezTo>
                  <a:pt x="104132" y="3141497"/>
                  <a:pt x="104119" y="3138691"/>
                  <a:pt x="103701" y="3136806"/>
                </a:cubicBezTo>
                <a:lnTo>
                  <a:pt x="108221" y="3088993"/>
                </a:lnTo>
                <a:cubicBezTo>
                  <a:pt x="109464" y="3064872"/>
                  <a:pt x="113188" y="3030250"/>
                  <a:pt x="111158" y="2992081"/>
                </a:cubicBezTo>
                <a:cubicBezTo>
                  <a:pt x="109031" y="2944441"/>
                  <a:pt x="104226" y="2942439"/>
                  <a:pt x="105565" y="2902844"/>
                </a:cubicBezTo>
                <a:cubicBezTo>
                  <a:pt x="107874" y="2897323"/>
                  <a:pt x="101362" y="2801618"/>
                  <a:pt x="105102" y="2797375"/>
                </a:cubicBezTo>
                <a:cubicBezTo>
                  <a:pt x="86174" y="2744941"/>
                  <a:pt x="109804" y="2750735"/>
                  <a:pt x="107241" y="2691357"/>
                </a:cubicBezTo>
                <a:cubicBezTo>
                  <a:pt x="107811" y="2665349"/>
                  <a:pt x="115946" y="2561129"/>
                  <a:pt x="145888" y="2542201"/>
                </a:cubicBezTo>
                <a:cubicBezTo>
                  <a:pt x="170455" y="2427400"/>
                  <a:pt x="123634" y="2367849"/>
                  <a:pt x="136292" y="2250554"/>
                </a:cubicBezTo>
                <a:cubicBezTo>
                  <a:pt x="110877" y="2215639"/>
                  <a:pt x="134601" y="2180816"/>
                  <a:pt x="130310" y="2141581"/>
                </a:cubicBezTo>
                <a:cubicBezTo>
                  <a:pt x="154051" y="2149219"/>
                  <a:pt x="117587" y="2094975"/>
                  <a:pt x="144587" y="2089095"/>
                </a:cubicBezTo>
                <a:cubicBezTo>
                  <a:pt x="142952" y="2082142"/>
                  <a:pt x="140513" y="2075590"/>
                  <a:pt x="137867" y="2069059"/>
                </a:cubicBezTo>
                <a:lnTo>
                  <a:pt x="136492" y="2065634"/>
                </a:lnTo>
                <a:cubicBezTo>
                  <a:pt x="136216" y="2060851"/>
                  <a:pt x="135939" y="2056067"/>
                  <a:pt x="135663" y="2051284"/>
                </a:cubicBezTo>
                <a:lnTo>
                  <a:pt x="124268" y="1960184"/>
                </a:lnTo>
                <a:cubicBezTo>
                  <a:pt x="138968" y="1926370"/>
                  <a:pt x="111716" y="1914873"/>
                  <a:pt x="131257" y="1873060"/>
                </a:cubicBezTo>
                <a:cubicBezTo>
                  <a:pt x="136329" y="1857442"/>
                  <a:pt x="139083" y="1807624"/>
                  <a:pt x="131724" y="1797311"/>
                </a:cubicBezTo>
                <a:cubicBezTo>
                  <a:pt x="130673" y="1786740"/>
                  <a:pt x="134293" y="1774954"/>
                  <a:pt x="126063" y="1769201"/>
                </a:cubicBezTo>
                <a:cubicBezTo>
                  <a:pt x="116300" y="1760126"/>
                  <a:pt x="134551" y="1725705"/>
                  <a:pt x="122085" y="1729500"/>
                </a:cubicBezTo>
                <a:cubicBezTo>
                  <a:pt x="134648" y="1705012"/>
                  <a:pt x="114449" y="1682158"/>
                  <a:pt x="110543" y="1659949"/>
                </a:cubicBezTo>
                <a:cubicBezTo>
                  <a:pt x="122664" y="1640913"/>
                  <a:pt x="102513" y="1613087"/>
                  <a:pt x="102892" y="1565607"/>
                </a:cubicBezTo>
                <a:cubicBezTo>
                  <a:pt x="116835" y="1544742"/>
                  <a:pt x="102976" y="1533616"/>
                  <a:pt x="122245" y="1494057"/>
                </a:cubicBezTo>
                <a:cubicBezTo>
                  <a:pt x="120629" y="1492563"/>
                  <a:pt x="119160" y="1490668"/>
                  <a:pt x="117883" y="1488429"/>
                </a:cubicBezTo>
                <a:cubicBezTo>
                  <a:pt x="110465" y="1475431"/>
                  <a:pt x="111002" y="1453942"/>
                  <a:pt x="119083" y="1440433"/>
                </a:cubicBezTo>
                <a:cubicBezTo>
                  <a:pt x="145274" y="1377630"/>
                  <a:pt x="146438" y="1321884"/>
                  <a:pt x="153340" y="1269148"/>
                </a:cubicBezTo>
                <a:cubicBezTo>
                  <a:pt x="158467" y="1209690"/>
                  <a:pt x="129360" y="1251077"/>
                  <a:pt x="154855" y="1175439"/>
                </a:cubicBezTo>
                <a:cubicBezTo>
                  <a:pt x="145538" y="1168218"/>
                  <a:pt x="145408" y="1158868"/>
                  <a:pt x="150548" y="1142685"/>
                </a:cubicBezTo>
                <a:cubicBezTo>
                  <a:pt x="152321" y="1113850"/>
                  <a:pt x="128121" y="1118007"/>
                  <a:pt x="143630" y="1087778"/>
                </a:cubicBezTo>
                <a:cubicBezTo>
                  <a:pt x="139451" y="1064261"/>
                  <a:pt x="125971" y="1018012"/>
                  <a:pt x="125476" y="1001580"/>
                </a:cubicBezTo>
                <a:cubicBezTo>
                  <a:pt x="123958" y="976962"/>
                  <a:pt x="134851" y="962709"/>
                  <a:pt x="134526" y="940069"/>
                </a:cubicBezTo>
                <a:cubicBezTo>
                  <a:pt x="142751" y="909988"/>
                  <a:pt x="129284" y="905409"/>
                  <a:pt x="123523" y="865739"/>
                </a:cubicBezTo>
                <a:cubicBezTo>
                  <a:pt x="131549" y="848234"/>
                  <a:pt x="128173" y="835030"/>
                  <a:pt x="121164" y="822450"/>
                </a:cubicBezTo>
                <a:cubicBezTo>
                  <a:pt x="124077" y="783082"/>
                  <a:pt x="113811" y="748321"/>
                  <a:pt x="110389" y="704665"/>
                </a:cubicBezTo>
                <a:cubicBezTo>
                  <a:pt x="120144" y="656264"/>
                  <a:pt x="99869" y="633697"/>
                  <a:pt x="96299" y="587032"/>
                </a:cubicBezTo>
                <a:cubicBezTo>
                  <a:pt x="87861" y="539988"/>
                  <a:pt x="66571" y="452493"/>
                  <a:pt x="59759" y="422399"/>
                </a:cubicBezTo>
                <a:cubicBezTo>
                  <a:pt x="62865" y="416491"/>
                  <a:pt x="59682" y="404768"/>
                  <a:pt x="55429" y="406467"/>
                </a:cubicBezTo>
                <a:cubicBezTo>
                  <a:pt x="56742" y="400038"/>
                  <a:pt x="64884" y="384166"/>
                  <a:pt x="58062" y="383409"/>
                </a:cubicBezTo>
                <a:cubicBezTo>
                  <a:pt x="57210" y="351894"/>
                  <a:pt x="61145" y="320031"/>
                  <a:pt x="69487" y="290892"/>
                </a:cubicBezTo>
                <a:cubicBezTo>
                  <a:pt x="57686" y="231306"/>
                  <a:pt x="89539" y="260845"/>
                  <a:pt x="86198" y="217175"/>
                </a:cubicBezTo>
                <a:cubicBezTo>
                  <a:pt x="72715" y="183379"/>
                  <a:pt x="83646" y="168958"/>
                  <a:pt x="74643" y="129155"/>
                </a:cubicBezTo>
                <a:cubicBezTo>
                  <a:pt x="96697" y="112411"/>
                  <a:pt x="72236" y="90977"/>
                  <a:pt x="78417" y="74202"/>
                </a:cubicBezTo>
                <a:cubicBezTo>
                  <a:pt x="59029" y="57686"/>
                  <a:pt x="81827" y="29115"/>
                  <a:pt x="94183" y="4683"/>
                </a:cubicBezTo>
                <a:close/>
              </a:path>
            </a:pathLst>
          </a:custGeom>
        </p:spPr>
      </p:pic>
      <p:sp>
        <p:nvSpPr>
          <p:cNvPr id="4" name="Slide Number Placeholder 3">
            <a:extLst>
              <a:ext uri="{FF2B5EF4-FFF2-40B4-BE49-F238E27FC236}">
                <a16:creationId xmlns:a16="http://schemas.microsoft.com/office/drawing/2014/main" id="{9D48BA7E-B47F-C95F-7272-26F0525EE7F1}"/>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marR="0" lvl="0" indent="0" fontAlgn="auto">
              <a:spcBef>
                <a:spcPts val="0"/>
              </a:spcBef>
              <a:spcAft>
                <a:spcPts val="600"/>
              </a:spcAft>
              <a:buClrTx/>
              <a:buSzTx/>
              <a:buFontTx/>
              <a:buNone/>
              <a:tabLst/>
              <a:defRPr/>
            </a:pPr>
            <a:fld id="{A68F81FF-A8B7-8E49-9D5B-3CAD5ADFEE36}" type="slidenum">
              <a:rPr kumimoji="0" lang="en-US" sz="1000" b="0" i="0" u="none" strike="noStrike" cap="none" spc="0" normalizeH="0" baseline="0" noProof="0">
                <a:ln>
                  <a:noFill/>
                </a:ln>
                <a:solidFill>
                  <a:srgbClr val="FFFFFF"/>
                </a:solidFill>
                <a:effectLst/>
                <a:uLnTx/>
                <a:uFillTx/>
                <a:latin typeface="+mn-lt"/>
              </a:rPr>
              <a:pPr marR="0" lvl="0" indent="0" fontAlgn="auto">
                <a:spcBef>
                  <a:spcPts val="0"/>
                </a:spcBef>
                <a:spcAft>
                  <a:spcPts val="600"/>
                </a:spcAft>
                <a:buClrTx/>
                <a:buSzTx/>
                <a:buFontTx/>
                <a:buNone/>
                <a:tabLst/>
                <a:defRPr/>
              </a:pPr>
              <a:t>20</a:t>
            </a:fld>
            <a:endParaRPr kumimoji="0" lang="en-US" sz="1000" b="0" i="0" u="none" strike="noStrike" cap="none" spc="0" normalizeH="0" baseline="0" noProof="0">
              <a:ln>
                <a:noFill/>
              </a:ln>
              <a:solidFill>
                <a:srgbClr val="FFFFFF"/>
              </a:solidFill>
              <a:effectLst/>
              <a:uLnTx/>
              <a:uFillTx/>
              <a:latin typeface="+mn-lt"/>
            </a:endParaRPr>
          </a:p>
        </p:txBody>
      </p:sp>
      <p:cxnSp>
        <p:nvCxnSpPr>
          <p:cNvPr id="37" name="Straight Connector 36">
            <a:extLst>
              <a:ext uri="{FF2B5EF4-FFF2-40B4-BE49-F238E27FC236}">
                <a16:creationId xmlns:a16="http://schemas.microsoft.com/office/drawing/2014/main" id="{E6893554-B44A-D72E-C903-1AC5C7EA68AD}"/>
              </a:ext>
            </a:extLst>
          </p:cNvPr>
          <p:cNvCxnSpPr/>
          <p:nvPr/>
        </p:nvCxnSpPr>
        <p:spPr>
          <a:xfrm>
            <a:off x="0" y="0"/>
            <a:ext cx="914400" cy="0"/>
          </a:xfrm>
          <a:prstGeom prst="line">
            <a:avLst/>
          </a:prstGeom>
          <a:ln w="0" cap="flat" cmpd="sng" algn="ctr">
            <a:solidFill>
              <a:srgbClr val="FBFFFF"/>
            </a:solidFill>
            <a:prstDash val="solid"/>
            <a:miter lim="800000"/>
            <a:headEnd type="none" w="med" len="med"/>
            <a:tailEnd type="none" w="med" len="med"/>
          </a:ln>
          <a:effectLst/>
          <a:extLst>
            <a:ext uri="{AF507438-7753-43E0-B8FC-AC1667EBCBE1}">
              <a14:hiddenEffects xmlns:a14="http://schemas.microsoft.com/office/drawing/2010/main">
                <a:effectLst>
                  <a:outerShdw blurRad="63500" rotWithShape="0">
                    <a:scrgbClr r="0" g="0" b="0"/>
                  </a:outerShdw>
                </a:effectLst>
              </a14:hiddenEffects>
            </a:ext>
          </a:ex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139926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7" name="Straight Connector 36">
            <a:extLst>
              <a:ext uri="{FF2B5EF4-FFF2-40B4-BE49-F238E27FC236}">
                <a16:creationId xmlns:a16="http://schemas.microsoft.com/office/drawing/2014/main" id="{E6893554-B44A-D72E-C903-1AC5C7EA68AD}"/>
              </a:ext>
            </a:extLst>
          </p:cNvPr>
          <p:cNvCxnSpPr/>
          <p:nvPr/>
        </p:nvCxnSpPr>
        <p:spPr>
          <a:xfrm>
            <a:off x="0" y="0"/>
            <a:ext cx="914400" cy="0"/>
          </a:xfrm>
          <a:prstGeom prst="line">
            <a:avLst/>
          </a:prstGeom>
          <a:ln w="0" cap="flat" cmpd="sng" algn="ctr">
            <a:solidFill>
              <a:srgbClr val="FBFFFF"/>
            </a:solidFill>
            <a:prstDash val="solid"/>
            <a:miter lim="800000"/>
            <a:headEnd type="none" w="med" len="med"/>
            <a:tailEnd type="none" w="med" len="med"/>
          </a:ln>
          <a:effectLst/>
          <a:extLst>
            <a:ext uri="{AF507438-7753-43E0-B8FC-AC1667EBCBE1}">
              <a14:hiddenEffects xmlns:a14="http://schemas.microsoft.com/office/drawing/2010/main">
                <a:effectLst>
                  <a:outerShdw blurRad="63500" rotWithShape="0">
                    <a:scrgbClr r="0" g="0" b="0"/>
                  </a:outerShdw>
                </a:effectLst>
              </a14:hiddenEffects>
            </a:ext>
          </a:extLst>
        </p:spPr>
        <p:style>
          <a:lnRef idx="1">
            <a:schemeClr val="accent1"/>
          </a:lnRef>
          <a:fillRef idx="0">
            <a:schemeClr val="accent1"/>
          </a:fillRef>
          <a:effectRef idx="0">
            <a:schemeClr val="accent1"/>
          </a:effectRef>
          <a:fontRef idx="minor">
            <a:schemeClr val="tx1"/>
          </a:fontRef>
        </p:style>
      </p:cxnSp>
      <p:sp>
        <p:nvSpPr>
          <p:cNvPr id="4" name="Slide Number Placeholder 3">
            <a:extLst>
              <a:ext uri="{FF2B5EF4-FFF2-40B4-BE49-F238E27FC236}">
                <a16:creationId xmlns:a16="http://schemas.microsoft.com/office/drawing/2014/main" id="{9D48BA7E-B47F-C95F-7272-26F0525EE7F1}"/>
              </a:ext>
            </a:extLst>
          </p:cNvPr>
          <p:cNvSpPr>
            <a:spLocks noGrp="1"/>
          </p:cNvSpPr>
          <p:nvPr>
            <p:ph type="sldNum" sz="quarter" idx="12"/>
          </p:nvPr>
        </p:nvSpPr>
        <p:spPr>
          <a:xfrm>
            <a:off x="8198617" y="6457891"/>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srgbClr val="494949"/>
              </a:solidFill>
              <a:effectLst/>
              <a:uLnTx/>
              <a:uFillTx/>
              <a:latin typeface="Product Sans Thin" panose="020B0203030502040203" pitchFamily="34" charset="0"/>
              <a:ea typeface="+mn-ea"/>
              <a:cs typeface="+mn-cs"/>
            </a:endParaRPr>
          </a:p>
        </p:txBody>
      </p:sp>
      <p:sp>
        <p:nvSpPr>
          <p:cNvPr id="42" name="Title 1">
            <a:extLst>
              <a:ext uri="{FF2B5EF4-FFF2-40B4-BE49-F238E27FC236}">
                <a16:creationId xmlns:a16="http://schemas.microsoft.com/office/drawing/2014/main" id="{2FB39BCC-7BBC-84D0-06F1-A8E77A551D32}"/>
              </a:ext>
            </a:extLst>
          </p:cNvPr>
          <p:cNvSpPr>
            <a:spLocks noGrp="1"/>
          </p:cNvSpPr>
          <p:nvPr>
            <p:ph type="title"/>
          </p:nvPr>
        </p:nvSpPr>
        <p:spPr>
          <a:xfrm>
            <a:off x="513661" y="0"/>
            <a:ext cx="10515600" cy="1068518"/>
          </a:xfrm>
        </p:spPr>
        <p:txBody>
          <a:bodyPr>
            <a:normAutofit/>
          </a:bodyPr>
          <a:lstStyle/>
          <a:p>
            <a:pPr hangingPunct="0">
              <a:lnSpc>
                <a:spcPct val="100000"/>
              </a:lnSpc>
            </a:pPr>
            <a:r>
              <a:rPr lang="en-US" sz="3200" b="1" dirty="0">
                <a:solidFill>
                  <a:schemeClr val="bg1"/>
                </a:solidFill>
                <a:latin typeface="+mj-lt"/>
                <a:cs typeface="+mj-cs"/>
              </a:rPr>
              <a:t>EXTERNAL INVESTMENT IN FIRMS</a:t>
            </a:r>
          </a:p>
        </p:txBody>
      </p:sp>
      <p:sp>
        <p:nvSpPr>
          <p:cNvPr id="5" name="Rectangle 4">
            <a:extLst>
              <a:ext uri="{FF2B5EF4-FFF2-40B4-BE49-F238E27FC236}">
                <a16:creationId xmlns:a16="http://schemas.microsoft.com/office/drawing/2014/main" id="{821529B4-4587-49C0-C4F7-007C22DBC36D}"/>
              </a:ext>
            </a:extLst>
          </p:cNvPr>
          <p:cNvSpPr/>
          <p:nvPr/>
        </p:nvSpPr>
        <p:spPr>
          <a:xfrm>
            <a:off x="513661" y="1726951"/>
            <a:ext cx="5875106" cy="38170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srgbClr val="494949"/>
                </a:solidFill>
                <a:effectLst/>
                <a:uLnTx/>
                <a:uFillTx/>
                <a:latin typeface="Arial" panose="020B0604020202020204"/>
                <a:ea typeface="+mn-ea"/>
                <a:cs typeface="+mn-cs"/>
              </a:rPr>
              <a:t>At June and September 2024 meetings, the Board received updates from AICPA on private equity (PE) investments in firms in the US</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srgbClr val="494949"/>
                </a:solidFill>
                <a:effectLst/>
                <a:uLnTx/>
                <a:uFillTx/>
                <a:latin typeface="Arial" panose="020B0604020202020204"/>
                <a:ea typeface="+mn-ea"/>
                <a:cs typeface="+mn-cs"/>
              </a:rPr>
              <a:t>IESBA agreed that the EIOC will continue to monitor this development and develop IESBA views in due course</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srgbClr val="494949"/>
                </a:solidFill>
                <a:effectLst/>
                <a:uLnTx/>
                <a:uFillTx/>
                <a:latin typeface="Arial" panose="020B0604020202020204"/>
                <a:ea typeface="+mn-ea"/>
                <a:cs typeface="+mn-cs"/>
              </a:rPr>
              <a:t>FCG WG will work closely with EIOC on relevant matters</a:t>
            </a:r>
          </a:p>
          <a:p>
            <a:pPr marL="800100" marR="0" lvl="1"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srgbClr val="494949"/>
              </a:solidFill>
              <a:effectLst/>
              <a:uLnTx/>
              <a:uFillTx/>
              <a:latin typeface="Arial" panose="020B0604020202020204"/>
              <a:ea typeface="+mn-ea"/>
              <a:cs typeface="+mn-cs"/>
            </a:endParaRPr>
          </a:p>
        </p:txBody>
      </p:sp>
      <p:pic>
        <p:nvPicPr>
          <p:cNvPr id="6" name="Picture 5">
            <a:extLst>
              <a:ext uri="{FF2B5EF4-FFF2-40B4-BE49-F238E27FC236}">
                <a16:creationId xmlns:a16="http://schemas.microsoft.com/office/drawing/2014/main" id="{7856D7A0-00B8-1124-AF1F-B50436142C7B}"/>
              </a:ext>
            </a:extLst>
          </p:cNvPr>
          <p:cNvPicPr>
            <a:picLocks noChangeAspect="1"/>
          </p:cNvPicPr>
          <p:nvPr/>
        </p:nvPicPr>
        <p:blipFill>
          <a:blip r:embed="rId3"/>
          <a:stretch>
            <a:fillRect/>
          </a:stretch>
        </p:blipFill>
        <p:spPr>
          <a:xfrm>
            <a:off x="6653604" y="1726951"/>
            <a:ext cx="5332368" cy="3554912"/>
          </a:xfrm>
          <a:prstGeom prst="rect">
            <a:avLst/>
          </a:prstGeom>
        </p:spPr>
      </p:pic>
    </p:spTree>
    <p:extLst>
      <p:ext uri="{BB962C8B-B14F-4D97-AF65-F5344CB8AC3E}">
        <p14:creationId xmlns:p14="http://schemas.microsoft.com/office/powerpoint/2010/main" val="40438475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Puzzles in brain">
            <a:extLst>
              <a:ext uri="{FF2B5EF4-FFF2-40B4-BE49-F238E27FC236}">
                <a16:creationId xmlns:a16="http://schemas.microsoft.com/office/drawing/2014/main" id="{32602591-49A7-4AD6-9DA6-C8BAEB121A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
          <a:stretch/>
        </p:blipFill>
        <p:spPr>
          <a:xfrm>
            <a:off x="20" y="10"/>
            <a:ext cx="611654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p:spPr>
      </p:pic>
      <p:sp>
        <p:nvSpPr>
          <p:cNvPr id="10" name="Content Placeholder 9">
            <a:extLst>
              <a:ext uri="{FF2B5EF4-FFF2-40B4-BE49-F238E27FC236}">
                <a16:creationId xmlns:a16="http://schemas.microsoft.com/office/drawing/2014/main" id="{D74A9C4F-F651-4C37-A8F7-6732A6835F93}"/>
              </a:ext>
            </a:extLst>
          </p:cNvPr>
          <p:cNvSpPr>
            <a:spLocks noGrp="1"/>
          </p:cNvSpPr>
          <p:nvPr>
            <p:ph idx="1"/>
          </p:nvPr>
        </p:nvSpPr>
        <p:spPr>
          <a:xfrm>
            <a:off x="6399414" y="2712624"/>
            <a:ext cx="4840010" cy="3843666"/>
          </a:xfrm>
        </p:spPr>
        <p:txBody>
          <a:bodyPr>
            <a:noAutofit/>
          </a:bodyPr>
          <a:lstStyle/>
          <a:p>
            <a:pPr marL="0" marR="0" lvl="0" indent="0" algn="ctr" defTabSz="914400" rtl="0" eaLnBrk="1" fontAlgn="auto" latinLnBrk="0" hangingPunct="1">
              <a:spcBef>
                <a:spcPts val="600"/>
              </a:spcBef>
              <a:spcAft>
                <a:spcPts val="600"/>
              </a:spcAft>
              <a:buClrTx/>
              <a:buSzTx/>
              <a:buFont typeface="Arial" panose="020B0604020202020204" pitchFamily="34" charset="0"/>
              <a:buNone/>
              <a:tabLst/>
              <a:defRPr/>
            </a:pPr>
            <a:r>
              <a:rPr kumimoji="0" lang="en-US" sz="3300" i="0" u="none" strike="noStrike" kern="1200" cap="none" spc="0" normalizeH="0" baseline="0" noProof="0" dirty="0">
                <a:ln>
                  <a:noFill/>
                </a:ln>
                <a:effectLst/>
                <a:uLnTx/>
                <a:uFillTx/>
                <a:latin typeface="+mj-lt"/>
              </a:rPr>
              <a:t>Do IESBA members </a:t>
            </a:r>
            <a:r>
              <a:rPr lang="en-US" sz="3300" dirty="0">
                <a:latin typeface="+mj-lt"/>
              </a:rPr>
              <a:t>have any questions or comments</a:t>
            </a:r>
            <a:r>
              <a:rPr kumimoji="0" lang="en-US" sz="3300" i="0" u="none" strike="noStrike" kern="1200" cap="none" spc="0" normalizeH="0" baseline="0" noProof="0" dirty="0">
                <a:ln>
                  <a:noFill/>
                </a:ln>
                <a:effectLst/>
                <a:uLnTx/>
                <a:uFillTx/>
                <a:latin typeface="+mj-lt"/>
              </a:rPr>
              <a:t>?</a:t>
            </a:r>
          </a:p>
          <a:p>
            <a:pPr marL="0" marR="0" lvl="0" indent="0" algn="ctr" defTabSz="914400" rtl="0" eaLnBrk="1" fontAlgn="auto" latinLnBrk="0" hangingPunct="1">
              <a:spcBef>
                <a:spcPts val="600"/>
              </a:spcBef>
              <a:spcAft>
                <a:spcPts val="600"/>
              </a:spcAft>
              <a:buClrTx/>
              <a:buSzTx/>
              <a:buFont typeface="Arial" panose="020B0604020202020204" pitchFamily="34" charset="0"/>
              <a:buNone/>
              <a:tabLst/>
              <a:defRPr/>
            </a:pPr>
            <a:endParaRPr kumimoji="0" lang="en-US" sz="3300" i="0" u="none" strike="noStrike" kern="1200" cap="none" spc="0" normalizeH="0" baseline="0" noProof="0" dirty="0">
              <a:ln>
                <a:noFill/>
              </a:ln>
              <a:effectLst/>
              <a:uLnTx/>
              <a:uFillTx/>
              <a:latin typeface="+mj-lt"/>
            </a:endParaRPr>
          </a:p>
        </p:txBody>
      </p:sp>
      <p:sp>
        <p:nvSpPr>
          <p:cNvPr id="2" name="Slide Number Placeholder 1">
            <a:extLst>
              <a:ext uri="{FF2B5EF4-FFF2-40B4-BE49-F238E27FC236}">
                <a16:creationId xmlns:a16="http://schemas.microsoft.com/office/drawing/2014/main" id="{4051D04B-130B-C451-9185-31B1BB8B8F3E}"/>
              </a:ext>
            </a:extLst>
          </p:cNvPr>
          <p:cNvSpPr>
            <a:spLocks noGrp="1"/>
          </p:cNvSpPr>
          <p:nvPr>
            <p:ph type="sldNum" sz="quarter" idx="12"/>
          </p:nvPr>
        </p:nvSpPr>
        <p:spPr/>
        <p:txBody>
          <a:bodyPr/>
          <a:lstStyle/>
          <a:p>
            <a:fld id="{A68F81FF-A8B7-8E49-9D5B-3CAD5ADFEE36}" type="slidenum">
              <a:rPr lang="en-US" smtClean="0"/>
              <a:pPr/>
              <a:t>22</a:t>
            </a:fld>
            <a:endParaRPr lang="en-US"/>
          </a:p>
        </p:txBody>
      </p:sp>
    </p:spTree>
    <p:extLst>
      <p:ext uri="{BB962C8B-B14F-4D97-AF65-F5344CB8AC3E}">
        <p14:creationId xmlns:p14="http://schemas.microsoft.com/office/powerpoint/2010/main" val="5021671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CE520DD-5B0B-7F01-1E3A-9EB883512813}"/>
              </a:ext>
            </a:extLst>
          </p:cNvPr>
          <p:cNvSpPr>
            <a:spLocks noGrp="1"/>
          </p:cNvSpPr>
          <p:nvPr>
            <p:ph type="sldNum" sz="quarter" idx="12"/>
          </p:nvPr>
        </p:nvSpPr>
        <p:spPr/>
        <p:txBody>
          <a:bodyPr/>
          <a:lstStyle/>
          <a:p>
            <a:fld id="{A68F81FF-A8B7-8E49-9D5B-3CAD5ADFEE36}" type="slidenum">
              <a:rPr lang="en-US" smtClean="0"/>
              <a:pPr/>
              <a:t>23</a:t>
            </a:fld>
            <a:endParaRPr lang="en-US"/>
          </a:p>
        </p:txBody>
      </p:sp>
      <p:sp>
        <p:nvSpPr>
          <p:cNvPr id="3" name="Title 2">
            <a:extLst>
              <a:ext uri="{FF2B5EF4-FFF2-40B4-BE49-F238E27FC236}">
                <a16:creationId xmlns:a16="http://schemas.microsoft.com/office/drawing/2014/main" id="{F14788DF-B1EA-E6D5-415A-503A88E2B225}"/>
              </a:ext>
            </a:extLst>
          </p:cNvPr>
          <p:cNvSpPr>
            <a:spLocks noGrp="1"/>
          </p:cNvSpPr>
          <p:nvPr>
            <p:ph type="title"/>
          </p:nvPr>
        </p:nvSpPr>
        <p:spPr/>
        <p:txBody>
          <a:bodyPr>
            <a:normAutofit fontScale="90000"/>
          </a:bodyPr>
          <a:lstStyle/>
          <a:p>
            <a:r>
              <a:rPr lang="en-US" b="1" dirty="0">
                <a:latin typeface="+mj-lt"/>
              </a:rPr>
              <a:t>WG RECOMMENDATIONS</a:t>
            </a:r>
          </a:p>
        </p:txBody>
      </p:sp>
    </p:spTree>
    <p:extLst>
      <p:ext uri="{BB962C8B-B14F-4D97-AF65-F5344CB8AC3E}">
        <p14:creationId xmlns:p14="http://schemas.microsoft.com/office/powerpoint/2010/main" val="1158007856"/>
      </p:ext>
    </p:extLst>
  </p:cSld>
  <p:clrMapOvr>
    <a:overrideClrMapping bg1="lt1" tx1="dk1" bg2="lt2" tx2="dk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7" name="Straight Connector 36">
            <a:extLst>
              <a:ext uri="{FF2B5EF4-FFF2-40B4-BE49-F238E27FC236}">
                <a16:creationId xmlns:a16="http://schemas.microsoft.com/office/drawing/2014/main" id="{E6893554-B44A-D72E-C903-1AC5C7EA68AD}"/>
              </a:ext>
            </a:extLst>
          </p:cNvPr>
          <p:cNvCxnSpPr/>
          <p:nvPr/>
        </p:nvCxnSpPr>
        <p:spPr>
          <a:xfrm>
            <a:off x="0" y="0"/>
            <a:ext cx="914400" cy="0"/>
          </a:xfrm>
          <a:prstGeom prst="line">
            <a:avLst/>
          </a:prstGeom>
          <a:ln w="0" cap="flat" cmpd="sng" algn="ctr">
            <a:solidFill>
              <a:srgbClr val="FBFFFF"/>
            </a:solidFill>
            <a:prstDash val="solid"/>
            <a:miter lim="800000"/>
            <a:headEnd type="none" w="med" len="med"/>
            <a:tailEnd type="none" w="med" len="med"/>
          </a:ln>
          <a:effectLst/>
          <a:extLst>
            <a:ext uri="{AF507438-7753-43E0-B8FC-AC1667EBCBE1}">
              <a14:hiddenEffects xmlns:a14="http://schemas.microsoft.com/office/drawing/2010/main">
                <a:effectLst>
                  <a:outerShdw blurRad="63500" rotWithShape="0">
                    <a:scrgbClr r="0" g="0" b="0"/>
                  </a:outerShdw>
                </a:effectLst>
              </a14:hiddenEffects>
            </a:ext>
          </a:extLst>
        </p:spPr>
        <p:style>
          <a:lnRef idx="1">
            <a:schemeClr val="accent1"/>
          </a:lnRef>
          <a:fillRef idx="0">
            <a:schemeClr val="accent1"/>
          </a:fillRef>
          <a:effectRef idx="0">
            <a:schemeClr val="accent1"/>
          </a:effectRef>
          <a:fontRef idx="minor">
            <a:schemeClr val="tx1"/>
          </a:fontRef>
        </p:style>
      </p:cxnSp>
      <p:sp>
        <p:nvSpPr>
          <p:cNvPr id="4" name="Slide Number Placeholder 3">
            <a:extLst>
              <a:ext uri="{FF2B5EF4-FFF2-40B4-BE49-F238E27FC236}">
                <a16:creationId xmlns:a16="http://schemas.microsoft.com/office/drawing/2014/main" id="{9D48BA7E-B47F-C95F-7272-26F0525EE7F1}"/>
              </a:ext>
            </a:extLst>
          </p:cNvPr>
          <p:cNvSpPr>
            <a:spLocks noGrp="1"/>
          </p:cNvSpPr>
          <p:nvPr>
            <p:ph type="sldNum" sz="quarter" idx="12"/>
          </p:nvPr>
        </p:nvSpPr>
        <p:spPr>
          <a:xfrm>
            <a:off x="8198617" y="6457891"/>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srgbClr val="494949"/>
              </a:solidFill>
              <a:effectLst/>
              <a:uLnTx/>
              <a:uFillTx/>
              <a:latin typeface="Product Sans Thin" panose="020B0203030502040203" pitchFamily="34" charset="0"/>
              <a:ea typeface="+mn-ea"/>
              <a:cs typeface="+mn-cs"/>
            </a:endParaRPr>
          </a:p>
        </p:txBody>
      </p:sp>
      <p:sp>
        <p:nvSpPr>
          <p:cNvPr id="42" name="Title 1">
            <a:extLst>
              <a:ext uri="{FF2B5EF4-FFF2-40B4-BE49-F238E27FC236}">
                <a16:creationId xmlns:a16="http://schemas.microsoft.com/office/drawing/2014/main" id="{2FB39BCC-7BBC-84D0-06F1-A8E77A551D32}"/>
              </a:ext>
            </a:extLst>
          </p:cNvPr>
          <p:cNvSpPr>
            <a:spLocks noGrp="1"/>
          </p:cNvSpPr>
          <p:nvPr>
            <p:ph type="title"/>
          </p:nvPr>
        </p:nvSpPr>
        <p:spPr>
          <a:xfrm>
            <a:off x="513661" y="0"/>
            <a:ext cx="10515600" cy="1068518"/>
          </a:xfrm>
        </p:spPr>
        <p:txBody>
          <a:bodyPr>
            <a:normAutofit/>
          </a:bodyPr>
          <a:lstStyle/>
          <a:p>
            <a:r>
              <a:rPr lang="en-US" sz="3600" b="1">
                <a:latin typeface="+mj-lt"/>
              </a:rPr>
              <a:t>WORKING GROUP’S RECOMMENDATIONS </a:t>
            </a:r>
            <a:endParaRPr lang="en-US" sz="3600" b="1" dirty="0">
              <a:latin typeface="+mj-lt"/>
            </a:endParaRPr>
          </a:p>
        </p:txBody>
      </p:sp>
      <p:sp>
        <p:nvSpPr>
          <p:cNvPr id="23" name="Rectangle 22">
            <a:extLst>
              <a:ext uri="{FF2B5EF4-FFF2-40B4-BE49-F238E27FC236}">
                <a16:creationId xmlns:a16="http://schemas.microsoft.com/office/drawing/2014/main" id="{282CD304-AC07-6D53-CD81-C52835E96B61}"/>
              </a:ext>
            </a:extLst>
          </p:cNvPr>
          <p:cNvSpPr/>
          <p:nvPr/>
        </p:nvSpPr>
        <p:spPr>
          <a:xfrm>
            <a:off x="390759" y="1380284"/>
            <a:ext cx="3497899" cy="504753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solidFill>
                  <a:schemeClr val="bg1"/>
                </a:solidFill>
                <a:latin typeface="+mj-lt"/>
              </a:rPr>
              <a:t>WG recommendations aim to address importance of leadership and governance framework</a:t>
            </a:r>
          </a:p>
        </p:txBody>
      </p:sp>
      <p:graphicFrame>
        <p:nvGraphicFramePr>
          <p:cNvPr id="58" name="TextBox 21">
            <a:extLst>
              <a:ext uri="{FF2B5EF4-FFF2-40B4-BE49-F238E27FC236}">
                <a16:creationId xmlns:a16="http://schemas.microsoft.com/office/drawing/2014/main" id="{419F8FBB-5E15-1906-FFE4-8EA0D426B555}"/>
              </a:ext>
            </a:extLst>
          </p:cNvPr>
          <p:cNvGraphicFramePr/>
          <p:nvPr>
            <p:extLst>
              <p:ext uri="{D42A27DB-BD31-4B8C-83A1-F6EECF244321}">
                <p14:modId xmlns:p14="http://schemas.microsoft.com/office/powerpoint/2010/main" val="1064551629"/>
              </p:ext>
            </p:extLst>
          </p:nvPr>
        </p:nvGraphicFramePr>
        <p:xfrm>
          <a:off x="3993384" y="1410355"/>
          <a:ext cx="7807857" cy="50475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791691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7" name="Straight Connector 36">
            <a:extLst>
              <a:ext uri="{FF2B5EF4-FFF2-40B4-BE49-F238E27FC236}">
                <a16:creationId xmlns:a16="http://schemas.microsoft.com/office/drawing/2014/main" id="{E6893554-B44A-D72E-C903-1AC5C7EA68AD}"/>
              </a:ext>
            </a:extLst>
          </p:cNvPr>
          <p:cNvCxnSpPr/>
          <p:nvPr/>
        </p:nvCxnSpPr>
        <p:spPr>
          <a:xfrm>
            <a:off x="0" y="0"/>
            <a:ext cx="914400" cy="0"/>
          </a:xfrm>
          <a:prstGeom prst="line">
            <a:avLst/>
          </a:prstGeom>
          <a:ln w="0" cap="flat" cmpd="sng" algn="ctr">
            <a:solidFill>
              <a:srgbClr val="FBFFFF"/>
            </a:solidFill>
            <a:prstDash val="solid"/>
            <a:miter lim="800000"/>
            <a:headEnd type="none" w="med" len="med"/>
            <a:tailEnd type="none" w="med" len="med"/>
          </a:ln>
          <a:effectLst/>
          <a:extLst>
            <a:ext uri="{AF507438-7753-43E0-B8FC-AC1667EBCBE1}">
              <a14:hiddenEffects xmlns:a14="http://schemas.microsoft.com/office/drawing/2010/main">
                <a:effectLst>
                  <a:outerShdw blurRad="63500" rotWithShape="0">
                    <a:scrgbClr r="0" g="0" b="0"/>
                  </a:outerShdw>
                </a:effectLst>
              </a14:hiddenEffects>
            </a:ext>
          </a:extLst>
        </p:spPr>
        <p:style>
          <a:lnRef idx="1">
            <a:schemeClr val="accent1"/>
          </a:lnRef>
          <a:fillRef idx="0">
            <a:schemeClr val="accent1"/>
          </a:fillRef>
          <a:effectRef idx="0">
            <a:schemeClr val="accent1"/>
          </a:effectRef>
          <a:fontRef idx="minor">
            <a:schemeClr val="tx1"/>
          </a:fontRef>
        </p:style>
      </p:cxnSp>
      <p:sp>
        <p:nvSpPr>
          <p:cNvPr id="4" name="Slide Number Placeholder 3">
            <a:extLst>
              <a:ext uri="{FF2B5EF4-FFF2-40B4-BE49-F238E27FC236}">
                <a16:creationId xmlns:a16="http://schemas.microsoft.com/office/drawing/2014/main" id="{9D48BA7E-B47F-C95F-7272-26F0525EE7F1}"/>
              </a:ext>
            </a:extLst>
          </p:cNvPr>
          <p:cNvSpPr>
            <a:spLocks noGrp="1"/>
          </p:cNvSpPr>
          <p:nvPr>
            <p:ph type="sldNum" sz="quarter" idx="12"/>
          </p:nvPr>
        </p:nvSpPr>
        <p:spPr>
          <a:xfrm>
            <a:off x="8198617" y="6457891"/>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srgbClr val="494949"/>
              </a:solidFill>
              <a:effectLst/>
              <a:uLnTx/>
              <a:uFillTx/>
              <a:latin typeface="Product Sans Thin" panose="020B0203030502040203" pitchFamily="34" charset="0"/>
              <a:ea typeface="+mn-ea"/>
              <a:cs typeface="+mn-cs"/>
            </a:endParaRPr>
          </a:p>
        </p:txBody>
      </p:sp>
      <p:sp>
        <p:nvSpPr>
          <p:cNvPr id="42" name="Title 1">
            <a:extLst>
              <a:ext uri="{FF2B5EF4-FFF2-40B4-BE49-F238E27FC236}">
                <a16:creationId xmlns:a16="http://schemas.microsoft.com/office/drawing/2014/main" id="{2FB39BCC-7BBC-84D0-06F1-A8E77A551D32}"/>
              </a:ext>
            </a:extLst>
          </p:cNvPr>
          <p:cNvSpPr>
            <a:spLocks noGrp="1"/>
          </p:cNvSpPr>
          <p:nvPr>
            <p:ph type="title"/>
          </p:nvPr>
        </p:nvSpPr>
        <p:spPr>
          <a:xfrm>
            <a:off x="513661" y="0"/>
            <a:ext cx="10515600" cy="1068518"/>
          </a:xfrm>
        </p:spPr>
        <p:txBody>
          <a:bodyPr>
            <a:normAutofit/>
          </a:bodyPr>
          <a:lstStyle/>
          <a:p>
            <a:r>
              <a:rPr lang="en-US" sz="3600" b="1" dirty="0">
                <a:latin typeface="+mj-lt"/>
              </a:rPr>
              <a:t>WORKING GROUP’S RECOMMENDATIONS </a:t>
            </a:r>
          </a:p>
        </p:txBody>
      </p:sp>
      <p:grpSp>
        <p:nvGrpSpPr>
          <p:cNvPr id="2" name="Group 1">
            <a:extLst>
              <a:ext uri="{FF2B5EF4-FFF2-40B4-BE49-F238E27FC236}">
                <a16:creationId xmlns:a16="http://schemas.microsoft.com/office/drawing/2014/main" id="{973529AC-C5AC-5857-3DD8-E01ABB6179CF}"/>
              </a:ext>
            </a:extLst>
          </p:cNvPr>
          <p:cNvGrpSpPr/>
          <p:nvPr/>
        </p:nvGrpSpPr>
        <p:grpSpPr>
          <a:xfrm>
            <a:off x="616450" y="1325366"/>
            <a:ext cx="10757041" cy="5132525"/>
            <a:chOff x="1600232" y="1528535"/>
            <a:chExt cx="8991535" cy="4608436"/>
          </a:xfrm>
        </p:grpSpPr>
        <p:sp>
          <p:nvSpPr>
            <p:cNvPr id="3" name="Freeform: Shape 2">
              <a:extLst>
                <a:ext uri="{FF2B5EF4-FFF2-40B4-BE49-F238E27FC236}">
                  <a16:creationId xmlns:a16="http://schemas.microsoft.com/office/drawing/2014/main" id="{A417E5AF-5A5D-F149-7F84-1E9063562B9D}"/>
                </a:ext>
              </a:extLst>
            </p:cNvPr>
            <p:cNvSpPr/>
            <p:nvPr/>
          </p:nvSpPr>
          <p:spPr>
            <a:xfrm>
              <a:off x="1838023" y="1766488"/>
              <a:ext cx="4132499" cy="4132565"/>
            </a:xfrm>
            <a:custGeom>
              <a:avLst/>
              <a:gdLst>
                <a:gd name="connsiteX0" fmla="*/ 4131897 w 4132499"/>
                <a:gd name="connsiteY0" fmla="*/ 2065579 h 4132565"/>
                <a:gd name="connsiteX1" fmla="*/ 2145538 w 4132499"/>
                <a:gd name="connsiteY1" fmla="*/ 4130333 h 4132565"/>
                <a:gd name="connsiteX2" fmla="*/ 2065630 w 4132499"/>
                <a:gd name="connsiteY2" fmla="*/ 4131877 h 4132565"/>
                <a:gd name="connsiteX3" fmla="*/ -603 w 4132499"/>
                <a:gd name="connsiteY3" fmla="*/ 2065579 h 4132565"/>
                <a:gd name="connsiteX4" fmla="*/ 2065824 w 4132499"/>
                <a:gd name="connsiteY4" fmla="*/ -686 h 4132565"/>
                <a:gd name="connsiteX5" fmla="*/ 4131897 w 4132499"/>
                <a:gd name="connsiteY5" fmla="*/ 2065579 h 4132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32499" h="4132565">
                  <a:moveTo>
                    <a:pt x="4131897" y="2065579"/>
                  </a:moveTo>
                  <a:cubicBezTo>
                    <a:pt x="4131897" y="3180004"/>
                    <a:pt x="3249696" y="4088367"/>
                    <a:pt x="2145538" y="4130333"/>
                  </a:cubicBezTo>
                  <a:cubicBezTo>
                    <a:pt x="2119053" y="4131395"/>
                    <a:pt x="2092406" y="4131910"/>
                    <a:pt x="2065630" y="4131877"/>
                  </a:cubicBezTo>
                  <a:cubicBezTo>
                    <a:pt x="924431" y="4131877"/>
                    <a:pt x="-603" y="3206779"/>
                    <a:pt x="-603" y="2065579"/>
                  </a:cubicBezTo>
                  <a:cubicBezTo>
                    <a:pt x="-603" y="924380"/>
                    <a:pt x="924495" y="-686"/>
                    <a:pt x="2065824" y="-686"/>
                  </a:cubicBezTo>
                  <a:cubicBezTo>
                    <a:pt x="3207152" y="-686"/>
                    <a:pt x="4131897" y="924412"/>
                    <a:pt x="4131897" y="2065579"/>
                  </a:cubicBezTo>
                  <a:close/>
                </a:path>
              </a:pathLst>
            </a:custGeom>
            <a:solidFill>
              <a:schemeClr val="accent1"/>
            </a:solidFill>
            <a:ln w="3218" cap="flat">
              <a:noFill/>
              <a:prstDash val="solid"/>
              <a:miter/>
            </a:ln>
            <a:effectLst>
              <a:outerShdw blurRad="127000" sx="102000" sy="102000" algn="ctr" rotWithShape="0">
                <a:prstClr val="black">
                  <a:alpha val="8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srgbClr val="494949"/>
                </a:solidFill>
                <a:effectLst/>
                <a:uLnTx/>
                <a:uFillTx/>
                <a:latin typeface="Arial" panose="020B0604020202020204"/>
                <a:ea typeface="+mn-ea"/>
                <a:cs typeface="+mn-cs"/>
              </a:endParaRPr>
            </a:p>
          </p:txBody>
        </p:sp>
        <p:sp>
          <p:nvSpPr>
            <p:cNvPr id="5" name="Freeform: Shape 4">
              <a:extLst>
                <a:ext uri="{FF2B5EF4-FFF2-40B4-BE49-F238E27FC236}">
                  <a16:creationId xmlns:a16="http://schemas.microsoft.com/office/drawing/2014/main" id="{5731EAE3-211F-FF04-D9E9-10B86B4AD17B}"/>
                </a:ext>
              </a:extLst>
            </p:cNvPr>
            <p:cNvSpPr/>
            <p:nvPr/>
          </p:nvSpPr>
          <p:spPr>
            <a:xfrm>
              <a:off x="6253012" y="1766424"/>
              <a:ext cx="4132598" cy="4132563"/>
            </a:xfrm>
            <a:custGeom>
              <a:avLst/>
              <a:gdLst>
                <a:gd name="connsiteX0" fmla="*/ 4131996 w 4132598"/>
                <a:gd name="connsiteY0" fmla="*/ 2065643 h 4132563"/>
                <a:gd name="connsiteX1" fmla="*/ 2076962 w 4132598"/>
                <a:gd name="connsiteY1" fmla="*/ 4131877 h 4132563"/>
                <a:gd name="connsiteX2" fmla="*/ 2065763 w 4132598"/>
                <a:gd name="connsiteY2" fmla="*/ 4131877 h 4132563"/>
                <a:gd name="connsiteX3" fmla="*/ 311853 w 4132598"/>
                <a:gd name="connsiteY3" fmla="*/ 3158506 h 4132563"/>
                <a:gd name="connsiteX4" fmla="*/ -600 w 4132598"/>
                <a:gd name="connsiteY4" fmla="*/ 2065579 h 4132563"/>
                <a:gd name="connsiteX5" fmla="*/ 2065666 w 4132598"/>
                <a:gd name="connsiteY5" fmla="*/ -686 h 4132563"/>
                <a:gd name="connsiteX6" fmla="*/ 4131996 w 4132598"/>
                <a:gd name="connsiteY6" fmla="*/ 2065643 h 413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598" h="4132563">
                  <a:moveTo>
                    <a:pt x="4131996" y="2065643"/>
                  </a:moveTo>
                  <a:cubicBezTo>
                    <a:pt x="4131996" y="3203110"/>
                    <a:pt x="3213012" y="4125859"/>
                    <a:pt x="2076962" y="4131877"/>
                  </a:cubicBezTo>
                  <a:cubicBezTo>
                    <a:pt x="2073260" y="4131877"/>
                    <a:pt x="2069463" y="4131877"/>
                    <a:pt x="2065763" y="4131877"/>
                  </a:cubicBezTo>
                  <a:cubicBezTo>
                    <a:pt x="1325934" y="4131877"/>
                    <a:pt x="676892" y="3742992"/>
                    <a:pt x="311853" y="3158506"/>
                  </a:cubicBezTo>
                  <a:cubicBezTo>
                    <a:pt x="107048" y="2830798"/>
                    <a:pt x="-1244" y="2452019"/>
                    <a:pt x="-600" y="2065579"/>
                  </a:cubicBezTo>
                  <a:cubicBezTo>
                    <a:pt x="-600" y="924412"/>
                    <a:pt x="924498" y="-686"/>
                    <a:pt x="2065666" y="-686"/>
                  </a:cubicBezTo>
                  <a:cubicBezTo>
                    <a:pt x="3206833" y="-686"/>
                    <a:pt x="4131996" y="924476"/>
                    <a:pt x="4131996" y="2065643"/>
                  </a:cubicBezTo>
                  <a:close/>
                </a:path>
              </a:pathLst>
            </a:custGeom>
            <a:solidFill>
              <a:srgbClr val="0070C0"/>
            </a:solidFill>
            <a:ln w="3218" cap="flat">
              <a:noFill/>
              <a:prstDash val="solid"/>
              <a:miter/>
            </a:ln>
            <a:effectLst>
              <a:outerShdw blurRad="127000" sx="102000" sy="102000" algn="ctr" rotWithShape="0">
                <a:prstClr val="black">
                  <a:alpha val="8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400" b="0" i="0" u="none" strike="noStrike" kern="1200" cap="none" spc="0" normalizeH="0" baseline="0" noProof="0" dirty="0">
                <a:ln>
                  <a:noFill/>
                </a:ln>
                <a:solidFill>
                  <a:srgbClr val="494949"/>
                </a:solidFill>
                <a:effectLst/>
                <a:uLnTx/>
                <a:uFillTx/>
                <a:latin typeface="Arial" panose="020B0604020202020204"/>
                <a:ea typeface="+mn-ea"/>
                <a:cs typeface="+mn-cs"/>
              </a:endParaRPr>
            </a:p>
          </p:txBody>
        </p:sp>
        <p:sp>
          <p:nvSpPr>
            <p:cNvPr id="6" name="Rectangle: Rounded Corners 5">
              <a:extLst>
                <a:ext uri="{FF2B5EF4-FFF2-40B4-BE49-F238E27FC236}">
                  <a16:creationId xmlns:a16="http://schemas.microsoft.com/office/drawing/2014/main" id="{558D05EE-A4FD-E92E-7631-A1640A93855B}"/>
                </a:ext>
              </a:extLst>
            </p:cNvPr>
            <p:cNvSpPr/>
            <p:nvPr/>
          </p:nvSpPr>
          <p:spPr>
            <a:xfrm>
              <a:off x="4910904" y="2883486"/>
              <a:ext cx="2401890" cy="949267"/>
            </a:xfrm>
            <a:prstGeom prst="roundRect">
              <a:avLst>
                <a:gd name="adj" fmla="val 50000"/>
              </a:avLst>
            </a:prstGeom>
            <a:solidFill>
              <a:schemeClr val="accent1"/>
            </a:solidFill>
            <a:ln w="3218" cap="flat">
              <a:noFill/>
              <a:prstDash val="solid"/>
              <a:miter/>
            </a:ln>
            <a:effectLst>
              <a:outerShdw blurRad="127000" sx="102000" sy="102000" algn="ctr" rotWithShape="0">
                <a:prstClr val="black">
                  <a:alpha val="8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494949"/>
                </a:solidFill>
                <a:effectLst/>
                <a:uLnTx/>
                <a:uFillTx/>
                <a:latin typeface="Arial" panose="020B0604020202020204"/>
                <a:ea typeface="+mn-ea"/>
                <a:cs typeface="+mn-cs"/>
              </a:endParaRPr>
            </a:p>
          </p:txBody>
        </p:sp>
        <p:sp>
          <p:nvSpPr>
            <p:cNvPr id="7" name="Rectangle: Rounded Corners 6">
              <a:extLst>
                <a:ext uri="{FF2B5EF4-FFF2-40B4-BE49-F238E27FC236}">
                  <a16:creationId xmlns:a16="http://schemas.microsoft.com/office/drawing/2014/main" id="{539C8859-5983-76AC-C668-C89B9AEC7D7A}"/>
                </a:ext>
              </a:extLst>
            </p:cNvPr>
            <p:cNvSpPr/>
            <p:nvPr/>
          </p:nvSpPr>
          <p:spPr>
            <a:xfrm>
              <a:off x="4910904" y="3976413"/>
              <a:ext cx="2401890" cy="949267"/>
            </a:xfrm>
            <a:prstGeom prst="roundRect">
              <a:avLst>
                <a:gd name="adj" fmla="val 50000"/>
              </a:avLst>
            </a:prstGeom>
            <a:solidFill>
              <a:srgbClr val="0070C0"/>
            </a:solidFill>
            <a:ln w="3218" cap="flat">
              <a:noFill/>
              <a:prstDash val="solid"/>
              <a:miter/>
            </a:ln>
            <a:effectLst>
              <a:outerShdw blurRad="127000" sx="102000" sy="102000" algn="ctr" rotWithShape="0">
                <a:prstClr val="black">
                  <a:alpha val="8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494949"/>
                </a:solidFill>
                <a:effectLst/>
                <a:uLnTx/>
                <a:uFillTx/>
                <a:latin typeface="Arial" panose="020B0604020202020204"/>
                <a:ea typeface="+mn-ea"/>
                <a:cs typeface="+mn-cs"/>
              </a:endParaRPr>
            </a:p>
          </p:txBody>
        </p:sp>
        <p:sp>
          <p:nvSpPr>
            <p:cNvPr id="8" name="Freeform: Shape 7">
              <a:extLst>
                <a:ext uri="{FF2B5EF4-FFF2-40B4-BE49-F238E27FC236}">
                  <a16:creationId xmlns:a16="http://schemas.microsoft.com/office/drawing/2014/main" id="{5C4B530C-BAB1-A3AC-498A-FA9155DBCA79}"/>
                </a:ext>
              </a:extLst>
            </p:cNvPr>
            <p:cNvSpPr/>
            <p:nvPr/>
          </p:nvSpPr>
          <p:spPr>
            <a:xfrm>
              <a:off x="6450740" y="2983186"/>
              <a:ext cx="749900" cy="749900"/>
            </a:xfrm>
            <a:custGeom>
              <a:avLst/>
              <a:gdLst>
                <a:gd name="connsiteX0" fmla="*/ 749901 w 749900"/>
                <a:gd name="connsiteY0" fmla="*/ 374950 h 749900"/>
                <a:gd name="connsiteX1" fmla="*/ 374950 w 749900"/>
                <a:gd name="connsiteY1" fmla="*/ 749901 h 749900"/>
                <a:gd name="connsiteX2" fmla="*/ 0 w 749900"/>
                <a:gd name="connsiteY2" fmla="*/ 374950 h 749900"/>
                <a:gd name="connsiteX3" fmla="*/ 374950 w 749900"/>
                <a:gd name="connsiteY3" fmla="*/ 0 h 749900"/>
                <a:gd name="connsiteX4" fmla="*/ 749901 w 749900"/>
                <a:gd name="connsiteY4" fmla="*/ 374950 h 749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00" h="749900">
                  <a:moveTo>
                    <a:pt x="749901" y="374950"/>
                  </a:moveTo>
                  <a:cubicBezTo>
                    <a:pt x="749901" y="582030"/>
                    <a:pt x="582030" y="749901"/>
                    <a:pt x="374950" y="749901"/>
                  </a:cubicBezTo>
                  <a:cubicBezTo>
                    <a:pt x="167871" y="749901"/>
                    <a:pt x="0" y="582030"/>
                    <a:pt x="0" y="374950"/>
                  </a:cubicBezTo>
                  <a:cubicBezTo>
                    <a:pt x="0" y="167871"/>
                    <a:pt x="167871" y="0"/>
                    <a:pt x="374950" y="0"/>
                  </a:cubicBezTo>
                  <a:cubicBezTo>
                    <a:pt x="582030" y="0"/>
                    <a:pt x="749901" y="167871"/>
                    <a:pt x="749901" y="374950"/>
                  </a:cubicBezTo>
                  <a:close/>
                </a:path>
              </a:pathLst>
            </a:custGeom>
            <a:solidFill>
              <a:srgbClr val="000000">
                <a:alpha val="10000"/>
              </a:srgbClr>
            </a:solidFill>
            <a:ln w="3218" cap="flat">
              <a:noFill/>
              <a:prstDash val="solid"/>
              <a:miter/>
            </a:ln>
            <a:effectLst>
              <a:outerShdw blurRad="127000" sx="102000" sy="102000" algn="ctr" rotWithShape="0">
                <a:prstClr val="black">
                  <a:alpha val="8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494949"/>
                </a:solidFill>
                <a:effectLst/>
                <a:uLnTx/>
                <a:uFillTx/>
                <a:latin typeface="Arial" panose="020B0604020202020204"/>
                <a:ea typeface="+mn-ea"/>
                <a:cs typeface="+mn-cs"/>
              </a:endParaRPr>
            </a:p>
          </p:txBody>
        </p:sp>
        <p:sp>
          <p:nvSpPr>
            <p:cNvPr id="10" name="Freeform: Shape 9">
              <a:extLst>
                <a:ext uri="{FF2B5EF4-FFF2-40B4-BE49-F238E27FC236}">
                  <a16:creationId xmlns:a16="http://schemas.microsoft.com/office/drawing/2014/main" id="{83FD1C4D-EDA8-540A-C2E8-A5FBEFE1B03F}"/>
                </a:ext>
              </a:extLst>
            </p:cNvPr>
            <p:cNvSpPr/>
            <p:nvPr/>
          </p:nvSpPr>
          <p:spPr>
            <a:xfrm>
              <a:off x="5030782" y="4076080"/>
              <a:ext cx="749900" cy="749900"/>
            </a:xfrm>
            <a:custGeom>
              <a:avLst/>
              <a:gdLst>
                <a:gd name="connsiteX0" fmla="*/ 749901 w 749900"/>
                <a:gd name="connsiteY0" fmla="*/ 374950 h 749900"/>
                <a:gd name="connsiteX1" fmla="*/ 374950 w 749900"/>
                <a:gd name="connsiteY1" fmla="*/ 749901 h 749900"/>
                <a:gd name="connsiteX2" fmla="*/ 0 w 749900"/>
                <a:gd name="connsiteY2" fmla="*/ 374950 h 749900"/>
                <a:gd name="connsiteX3" fmla="*/ 374950 w 749900"/>
                <a:gd name="connsiteY3" fmla="*/ 0 h 749900"/>
                <a:gd name="connsiteX4" fmla="*/ 749901 w 749900"/>
                <a:gd name="connsiteY4" fmla="*/ 374950 h 749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00" h="749900">
                  <a:moveTo>
                    <a:pt x="749901" y="374950"/>
                  </a:moveTo>
                  <a:cubicBezTo>
                    <a:pt x="749901" y="582030"/>
                    <a:pt x="582030" y="749901"/>
                    <a:pt x="374950" y="749901"/>
                  </a:cubicBezTo>
                  <a:cubicBezTo>
                    <a:pt x="167871" y="749901"/>
                    <a:pt x="0" y="582030"/>
                    <a:pt x="0" y="374950"/>
                  </a:cubicBezTo>
                  <a:cubicBezTo>
                    <a:pt x="0" y="167871"/>
                    <a:pt x="167871" y="0"/>
                    <a:pt x="374950" y="0"/>
                  </a:cubicBezTo>
                  <a:cubicBezTo>
                    <a:pt x="582030" y="0"/>
                    <a:pt x="749901" y="167871"/>
                    <a:pt x="749901" y="374950"/>
                  </a:cubicBezTo>
                  <a:close/>
                </a:path>
              </a:pathLst>
            </a:custGeom>
            <a:solidFill>
              <a:srgbClr val="000000">
                <a:alpha val="10000"/>
              </a:srgbClr>
            </a:solidFill>
            <a:ln w="3218" cap="flat">
              <a:noFill/>
              <a:prstDash val="solid"/>
              <a:miter/>
            </a:ln>
            <a:effectLst>
              <a:outerShdw blurRad="127000" sx="102000" sy="102000" algn="ctr" rotWithShape="0">
                <a:prstClr val="black">
                  <a:alpha val="8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494949"/>
                </a:solidFill>
                <a:effectLst/>
                <a:uLnTx/>
                <a:uFillTx/>
                <a:latin typeface="Arial" panose="020B0604020202020204"/>
                <a:ea typeface="+mn-ea"/>
                <a:cs typeface="+mn-cs"/>
              </a:endParaRPr>
            </a:p>
          </p:txBody>
        </p:sp>
        <p:sp>
          <p:nvSpPr>
            <p:cNvPr id="12" name="Freeform: Shape 11">
              <a:extLst>
                <a:ext uri="{FF2B5EF4-FFF2-40B4-BE49-F238E27FC236}">
                  <a16:creationId xmlns:a16="http://schemas.microsoft.com/office/drawing/2014/main" id="{BD5C2CEA-74CD-4910-A0BD-A0C8588F38EC}"/>
                </a:ext>
              </a:extLst>
            </p:cNvPr>
            <p:cNvSpPr/>
            <p:nvPr/>
          </p:nvSpPr>
          <p:spPr>
            <a:xfrm>
              <a:off x="2167975" y="2174784"/>
              <a:ext cx="2703056" cy="2893456"/>
            </a:xfrm>
            <a:custGeom>
              <a:avLst/>
              <a:gdLst>
                <a:gd name="connsiteX0" fmla="*/ 1188539 w 1188538"/>
                <a:gd name="connsiteY0" fmla="*/ 594269 h 1188538"/>
                <a:gd name="connsiteX1" fmla="*/ 594270 w 1188538"/>
                <a:gd name="connsiteY1" fmla="*/ 1188539 h 1188538"/>
                <a:gd name="connsiteX2" fmla="*/ 0 w 1188538"/>
                <a:gd name="connsiteY2" fmla="*/ 594269 h 1188538"/>
                <a:gd name="connsiteX3" fmla="*/ 594270 w 1188538"/>
                <a:gd name="connsiteY3" fmla="*/ 0 h 1188538"/>
                <a:gd name="connsiteX4" fmla="*/ 1188539 w 1188538"/>
                <a:gd name="connsiteY4" fmla="*/ 594269 h 11885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8538" h="1188538">
                  <a:moveTo>
                    <a:pt x="1188539" y="594269"/>
                  </a:moveTo>
                  <a:cubicBezTo>
                    <a:pt x="1188539" y="922475"/>
                    <a:pt x="922475" y="1188539"/>
                    <a:pt x="594270" y="1188539"/>
                  </a:cubicBezTo>
                  <a:cubicBezTo>
                    <a:pt x="266063" y="1188539"/>
                    <a:pt x="0" y="922475"/>
                    <a:pt x="0" y="594269"/>
                  </a:cubicBezTo>
                  <a:cubicBezTo>
                    <a:pt x="0" y="266064"/>
                    <a:pt x="266064" y="0"/>
                    <a:pt x="594270" y="0"/>
                  </a:cubicBezTo>
                  <a:cubicBezTo>
                    <a:pt x="922476" y="0"/>
                    <a:pt x="1188539" y="266064"/>
                    <a:pt x="1188539" y="594269"/>
                  </a:cubicBezTo>
                  <a:close/>
                </a:path>
              </a:pathLst>
            </a:custGeom>
            <a:solidFill>
              <a:schemeClr val="accent6">
                <a:lumMod val="20000"/>
                <a:lumOff val="80000"/>
              </a:schemeClr>
            </a:solidFill>
            <a:ln w="3218" cap="flat">
              <a:noFill/>
              <a:prstDash val="solid"/>
              <a:miter/>
            </a:ln>
            <a:effectLst>
              <a:outerShdw blurRad="127000" sx="102000" sy="102000" algn="ctr" rotWithShape="0">
                <a:prstClr val="black">
                  <a:alpha val="8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494949"/>
                  </a:solidFill>
                  <a:effectLst/>
                  <a:uLnTx/>
                  <a:uFillTx/>
                  <a:latin typeface="Arial" panose="020B0604020202020204"/>
                  <a:ea typeface="+mn-ea"/>
                  <a:cs typeface="+mn-cs"/>
                </a:rPr>
                <a:t>Standard-setting project</a:t>
              </a:r>
            </a:p>
          </p:txBody>
        </p:sp>
        <p:sp>
          <p:nvSpPr>
            <p:cNvPr id="13" name="Freeform: Shape 12">
              <a:extLst>
                <a:ext uri="{FF2B5EF4-FFF2-40B4-BE49-F238E27FC236}">
                  <a16:creationId xmlns:a16="http://schemas.microsoft.com/office/drawing/2014/main" id="{2770CAFF-68B9-F65F-106A-8AD14EB2A580}"/>
                </a:ext>
              </a:extLst>
            </p:cNvPr>
            <p:cNvSpPr/>
            <p:nvPr/>
          </p:nvSpPr>
          <p:spPr>
            <a:xfrm>
              <a:off x="7432672" y="2413384"/>
              <a:ext cx="2656909" cy="2798327"/>
            </a:xfrm>
            <a:custGeom>
              <a:avLst/>
              <a:gdLst>
                <a:gd name="connsiteX0" fmla="*/ 1188539 w 1188538"/>
                <a:gd name="connsiteY0" fmla="*/ 594269 h 1188538"/>
                <a:gd name="connsiteX1" fmla="*/ 594270 w 1188538"/>
                <a:gd name="connsiteY1" fmla="*/ 1188539 h 1188538"/>
                <a:gd name="connsiteX2" fmla="*/ 0 w 1188538"/>
                <a:gd name="connsiteY2" fmla="*/ 594269 h 1188538"/>
                <a:gd name="connsiteX3" fmla="*/ 594270 w 1188538"/>
                <a:gd name="connsiteY3" fmla="*/ 0 h 1188538"/>
                <a:gd name="connsiteX4" fmla="*/ 1188539 w 1188538"/>
                <a:gd name="connsiteY4" fmla="*/ 594269 h 11885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8538" h="1188538">
                  <a:moveTo>
                    <a:pt x="1188539" y="594269"/>
                  </a:moveTo>
                  <a:cubicBezTo>
                    <a:pt x="1188539" y="922475"/>
                    <a:pt x="922476" y="1188539"/>
                    <a:pt x="594270" y="1188539"/>
                  </a:cubicBezTo>
                  <a:cubicBezTo>
                    <a:pt x="266064" y="1188539"/>
                    <a:pt x="0" y="922475"/>
                    <a:pt x="0" y="594269"/>
                  </a:cubicBezTo>
                  <a:cubicBezTo>
                    <a:pt x="0" y="266064"/>
                    <a:pt x="266064" y="0"/>
                    <a:pt x="594270" y="0"/>
                  </a:cubicBezTo>
                  <a:cubicBezTo>
                    <a:pt x="922476" y="0"/>
                    <a:pt x="1188539" y="266064"/>
                    <a:pt x="1188539" y="594269"/>
                  </a:cubicBezTo>
                  <a:close/>
                </a:path>
              </a:pathLst>
            </a:custGeom>
            <a:solidFill>
              <a:srgbClr val="92D050"/>
            </a:solidFill>
            <a:ln w="3218" cap="flat">
              <a:noFill/>
              <a:prstDash val="solid"/>
              <a:miter/>
            </a:ln>
            <a:effectLst>
              <a:outerShdw blurRad="127000" sx="102000" sy="102000" algn="ctr" rotWithShape="0">
                <a:prstClr val="black">
                  <a:alpha val="8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494949"/>
                  </a:solidFill>
                  <a:effectLst/>
                  <a:uLnTx/>
                  <a:uFillTx/>
                  <a:latin typeface="Arial" panose="020B0604020202020204"/>
                  <a:ea typeface="+mn-ea"/>
                  <a:cs typeface="+mn-cs"/>
                </a:rPr>
                <a:t>Non-authoritative material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494949"/>
                  </a:solidFill>
                  <a:effectLst/>
                  <a:uLnTx/>
                  <a:uFillTx/>
                  <a:latin typeface="Arial" panose="020B0604020202020204"/>
                  <a:ea typeface="+mn-ea"/>
                  <a:cs typeface="+mn-cs"/>
                </a:rPr>
                <a:t>(NAM)</a:t>
              </a:r>
            </a:p>
          </p:txBody>
        </p:sp>
        <p:sp>
          <p:nvSpPr>
            <p:cNvPr id="14" name="Freeform: Shape 13">
              <a:extLst>
                <a:ext uri="{FF2B5EF4-FFF2-40B4-BE49-F238E27FC236}">
                  <a16:creationId xmlns:a16="http://schemas.microsoft.com/office/drawing/2014/main" id="{62F1037F-969C-3397-9EF8-E7485EFF76AE}"/>
                </a:ext>
              </a:extLst>
            </p:cNvPr>
            <p:cNvSpPr/>
            <p:nvPr/>
          </p:nvSpPr>
          <p:spPr>
            <a:xfrm>
              <a:off x="1600232" y="1528535"/>
              <a:ext cx="4183314" cy="4608436"/>
            </a:xfrm>
            <a:custGeom>
              <a:avLst/>
              <a:gdLst>
                <a:gd name="connsiteX0" fmla="*/ 2303615 w 4183314"/>
                <a:gd name="connsiteY0" fmla="*/ 4607750 h 4608436"/>
                <a:gd name="connsiteX1" fmla="*/ 674314 w 4183314"/>
                <a:gd name="connsiteY1" fmla="*/ 3932866 h 4608436"/>
                <a:gd name="connsiteX2" fmla="*/ -603 w 4183314"/>
                <a:gd name="connsiteY2" fmla="*/ 2303532 h 4608436"/>
                <a:gd name="connsiteX3" fmla="*/ 674250 w 4183314"/>
                <a:gd name="connsiteY3" fmla="*/ 674231 h 4608436"/>
                <a:gd name="connsiteX4" fmla="*/ 2303551 w 4183314"/>
                <a:gd name="connsiteY4" fmla="*/ -686 h 4608436"/>
                <a:gd name="connsiteX5" fmla="*/ 4182712 w 4183314"/>
                <a:gd name="connsiteY5" fmla="*/ 969693 h 4608436"/>
                <a:gd name="connsiteX6" fmla="*/ 4128003 w 4183314"/>
                <a:gd name="connsiteY6" fmla="*/ 1008568 h 4608436"/>
                <a:gd name="connsiteX7" fmla="*/ 2303294 w 4183314"/>
                <a:gd name="connsiteY7" fmla="*/ 66253 h 4608436"/>
                <a:gd name="connsiteX8" fmla="*/ 66174 w 4183314"/>
                <a:gd name="connsiteY8" fmla="*/ 2303404 h 4608436"/>
                <a:gd name="connsiteX9" fmla="*/ 2303615 w 4183314"/>
                <a:gd name="connsiteY9" fmla="*/ 4540715 h 4608436"/>
                <a:gd name="connsiteX10" fmla="*/ 2390023 w 4183314"/>
                <a:gd name="connsiteY10" fmla="*/ 4539043 h 4608436"/>
                <a:gd name="connsiteX11" fmla="*/ 4027756 w 4183314"/>
                <a:gd name="connsiteY11" fmla="*/ 3729187 h 4608436"/>
                <a:gd name="connsiteX12" fmla="*/ 4079247 w 4183314"/>
                <a:gd name="connsiteY12" fmla="*/ 3771924 h 4608436"/>
                <a:gd name="connsiteX13" fmla="*/ 2392534 w 4183314"/>
                <a:gd name="connsiteY13" fmla="*/ 4606045 h 4608436"/>
                <a:gd name="connsiteX14" fmla="*/ 2303615 w 4183314"/>
                <a:gd name="connsiteY14" fmla="*/ 4607750 h 460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183314" h="4608436">
                  <a:moveTo>
                    <a:pt x="2303615" y="4607750"/>
                  </a:moveTo>
                  <a:cubicBezTo>
                    <a:pt x="1688138" y="4607750"/>
                    <a:pt x="1109509" y="4368060"/>
                    <a:pt x="674314" y="3932866"/>
                  </a:cubicBezTo>
                  <a:cubicBezTo>
                    <a:pt x="239119" y="3497671"/>
                    <a:pt x="-603" y="2919010"/>
                    <a:pt x="-603" y="2303532"/>
                  </a:cubicBezTo>
                  <a:cubicBezTo>
                    <a:pt x="-603" y="1688055"/>
                    <a:pt x="239055" y="1109587"/>
                    <a:pt x="674250" y="674231"/>
                  </a:cubicBezTo>
                  <a:cubicBezTo>
                    <a:pt x="1109445" y="238876"/>
                    <a:pt x="1687977" y="-686"/>
                    <a:pt x="2303551" y="-686"/>
                  </a:cubicBezTo>
                  <a:cubicBezTo>
                    <a:pt x="3050266" y="-1242"/>
                    <a:pt x="3750832" y="360526"/>
                    <a:pt x="4182712" y="969693"/>
                  </a:cubicBezTo>
                  <a:lnTo>
                    <a:pt x="4128003" y="1008568"/>
                  </a:lnTo>
                  <a:cubicBezTo>
                    <a:pt x="3708481" y="418515"/>
                    <a:pt x="3026419" y="66253"/>
                    <a:pt x="2303294" y="66253"/>
                  </a:cubicBezTo>
                  <a:cubicBezTo>
                    <a:pt x="1069732" y="66253"/>
                    <a:pt x="66174" y="1069842"/>
                    <a:pt x="66174" y="2303404"/>
                  </a:cubicBezTo>
                  <a:cubicBezTo>
                    <a:pt x="66174" y="3536965"/>
                    <a:pt x="1069925" y="4540715"/>
                    <a:pt x="2303615" y="4540715"/>
                  </a:cubicBezTo>
                  <a:cubicBezTo>
                    <a:pt x="2334735" y="4540715"/>
                    <a:pt x="2362991" y="4540169"/>
                    <a:pt x="2390023" y="4539043"/>
                  </a:cubicBezTo>
                  <a:cubicBezTo>
                    <a:pt x="3024810" y="4514906"/>
                    <a:pt x="3621718" y="4219734"/>
                    <a:pt x="4027756" y="3729187"/>
                  </a:cubicBezTo>
                  <a:lnTo>
                    <a:pt x="4079247" y="3771924"/>
                  </a:lnTo>
                  <a:cubicBezTo>
                    <a:pt x="3661720" y="4277822"/>
                    <a:pt x="3048013" y="4581297"/>
                    <a:pt x="2392534" y="4606045"/>
                  </a:cubicBezTo>
                  <a:cubicBezTo>
                    <a:pt x="2364761" y="4607204"/>
                    <a:pt x="2335540" y="4607750"/>
                    <a:pt x="2303615" y="4607750"/>
                  </a:cubicBezTo>
                  <a:close/>
                </a:path>
              </a:pathLst>
            </a:custGeom>
            <a:solidFill>
              <a:schemeClr val="accent1"/>
            </a:solidFill>
            <a:ln w="3218" cap="flat">
              <a:noFill/>
              <a:prstDash val="solid"/>
              <a:miter/>
            </a:ln>
            <a:effectLst>
              <a:outerShdw blurRad="127000" sx="102000" sy="102000" algn="ctr" rotWithShape="0">
                <a:prstClr val="black">
                  <a:alpha val="8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494949"/>
                </a:solidFill>
                <a:effectLst/>
                <a:uLnTx/>
                <a:uFillTx/>
                <a:latin typeface="Arial" panose="020B0604020202020204"/>
                <a:ea typeface="+mn-ea"/>
                <a:cs typeface="+mn-cs"/>
              </a:endParaRPr>
            </a:p>
          </p:txBody>
        </p:sp>
        <p:sp>
          <p:nvSpPr>
            <p:cNvPr id="15" name="Freeform: Shape 14">
              <a:extLst>
                <a:ext uri="{FF2B5EF4-FFF2-40B4-BE49-F238E27FC236}">
                  <a16:creationId xmlns:a16="http://schemas.microsoft.com/office/drawing/2014/main" id="{25BDF398-C097-4580-2C96-CE01F29507B3}"/>
                </a:ext>
              </a:extLst>
            </p:cNvPr>
            <p:cNvSpPr/>
            <p:nvPr/>
          </p:nvSpPr>
          <p:spPr>
            <a:xfrm>
              <a:off x="5581509" y="5090902"/>
              <a:ext cx="248636" cy="248636"/>
            </a:xfrm>
            <a:custGeom>
              <a:avLst/>
              <a:gdLst>
                <a:gd name="connsiteX0" fmla="*/ 123715 w 248636"/>
                <a:gd name="connsiteY0" fmla="*/ 247950 h 248636"/>
                <a:gd name="connsiteX1" fmla="*/ -603 w 248636"/>
                <a:gd name="connsiteY1" fmla="*/ 123632 h 248636"/>
                <a:gd name="connsiteX2" fmla="*/ 123715 w 248636"/>
                <a:gd name="connsiteY2" fmla="*/ -686 h 248636"/>
                <a:gd name="connsiteX3" fmla="*/ 248034 w 248636"/>
                <a:gd name="connsiteY3" fmla="*/ 123632 h 248636"/>
                <a:gd name="connsiteX4" fmla="*/ 123715 w 248636"/>
                <a:gd name="connsiteY4" fmla="*/ 247950 h 248636"/>
                <a:gd name="connsiteX5" fmla="*/ 123715 w 248636"/>
                <a:gd name="connsiteY5" fmla="*/ 66348 h 248636"/>
                <a:gd name="connsiteX6" fmla="*/ 66399 w 248636"/>
                <a:gd name="connsiteY6" fmla="*/ 123600 h 248636"/>
                <a:gd name="connsiteX7" fmla="*/ 123651 w 248636"/>
                <a:gd name="connsiteY7" fmla="*/ 180915 h 248636"/>
                <a:gd name="connsiteX8" fmla="*/ 180967 w 248636"/>
                <a:gd name="connsiteY8" fmla="*/ 123664 h 248636"/>
                <a:gd name="connsiteX9" fmla="*/ 180967 w 248636"/>
                <a:gd name="connsiteY9" fmla="*/ 123632 h 248636"/>
                <a:gd name="connsiteX10" fmla="*/ 123715 w 248636"/>
                <a:gd name="connsiteY10" fmla="*/ 66348 h 248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8636" h="248636">
                  <a:moveTo>
                    <a:pt x="123715" y="247950"/>
                  </a:moveTo>
                  <a:cubicBezTo>
                    <a:pt x="55072" y="247950"/>
                    <a:pt x="-603" y="192276"/>
                    <a:pt x="-603" y="123632"/>
                  </a:cubicBezTo>
                  <a:cubicBezTo>
                    <a:pt x="-603" y="54988"/>
                    <a:pt x="55072" y="-686"/>
                    <a:pt x="123715" y="-686"/>
                  </a:cubicBezTo>
                  <a:cubicBezTo>
                    <a:pt x="192359" y="-686"/>
                    <a:pt x="248034" y="54988"/>
                    <a:pt x="248034" y="123632"/>
                  </a:cubicBezTo>
                  <a:cubicBezTo>
                    <a:pt x="247937" y="192243"/>
                    <a:pt x="192327" y="247854"/>
                    <a:pt x="123715" y="247950"/>
                  </a:cubicBezTo>
                  <a:close/>
                  <a:moveTo>
                    <a:pt x="123715" y="66348"/>
                  </a:moveTo>
                  <a:cubicBezTo>
                    <a:pt x="92081" y="66316"/>
                    <a:pt x="66432" y="91965"/>
                    <a:pt x="66399" y="123600"/>
                  </a:cubicBezTo>
                  <a:cubicBezTo>
                    <a:pt x="66368" y="155234"/>
                    <a:pt x="92016" y="180883"/>
                    <a:pt x="123651" y="180915"/>
                  </a:cubicBezTo>
                  <a:cubicBezTo>
                    <a:pt x="155286" y="180948"/>
                    <a:pt x="180935" y="155299"/>
                    <a:pt x="180967" y="123664"/>
                  </a:cubicBezTo>
                  <a:cubicBezTo>
                    <a:pt x="180967" y="123664"/>
                    <a:pt x="180967" y="123632"/>
                    <a:pt x="180967" y="123632"/>
                  </a:cubicBezTo>
                  <a:cubicBezTo>
                    <a:pt x="180935" y="92029"/>
                    <a:pt x="155318" y="66413"/>
                    <a:pt x="123715" y="66348"/>
                  </a:cubicBezTo>
                  <a:close/>
                </a:path>
              </a:pathLst>
            </a:custGeom>
            <a:solidFill>
              <a:schemeClr val="accent1"/>
            </a:solidFill>
            <a:ln w="3218" cap="flat">
              <a:noFill/>
              <a:prstDash val="solid"/>
              <a:miter/>
            </a:ln>
            <a:effectLst>
              <a:outerShdw blurRad="127000" sx="102000" sy="102000" algn="ctr" rotWithShape="0">
                <a:prstClr val="black">
                  <a:alpha val="8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494949"/>
                </a:solidFill>
                <a:effectLst/>
                <a:uLnTx/>
                <a:uFillTx/>
                <a:latin typeface="Arial" panose="020B0604020202020204"/>
                <a:ea typeface="+mn-ea"/>
                <a:cs typeface="+mn-cs"/>
              </a:endParaRPr>
            </a:p>
          </p:txBody>
        </p:sp>
        <p:sp>
          <p:nvSpPr>
            <p:cNvPr id="16" name="Freeform: Shape 15">
              <a:extLst>
                <a:ext uri="{FF2B5EF4-FFF2-40B4-BE49-F238E27FC236}">
                  <a16:creationId xmlns:a16="http://schemas.microsoft.com/office/drawing/2014/main" id="{1A7839CD-7177-3C91-30ED-DE7D45AFFC6B}"/>
                </a:ext>
              </a:extLst>
            </p:cNvPr>
            <p:cNvSpPr/>
            <p:nvPr/>
          </p:nvSpPr>
          <p:spPr>
            <a:xfrm>
              <a:off x="5694596" y="2469596"/>
              <a:ext cx="248701" cy="248701"/>
            </a:xfrm>
            <a:custGeom>
              <a:avLst/>
              <a:gdLst>
                <a:gd name="connsiteX0" fmla="*/ 123780 w 248701"/>
                <a:gd name="connsiteY0" fmla="*/ 248015 h 248701"/>
                <a:gd name="connsiteX1" fmla="*/ -603 w 248701"/>
                <a:gd name="connsiteY1" fmla="*/ 123696 h 248701"/>
                <a:gd name="connsiteX2" fmla="*/ 123715 w 248701"/>
                <a:gd name="connsiteY2" fmla="*/ -686 h 248701"/>
                <a:gd name="connsiteX3" fmla="*/ 248098 w 248701"/>
                <a:gd name="connsiteY3" fmla="*/ 123632 h 248701"/>
                <a:gd name="connsiteX4" fmla="*/ 248098 w 248701"/>
                <a:gd name="connsiteY4" fmla="*/ 123696 h 248701"/>
                <a:gd name="connsiteX5" fmla="*/ 123780 w 248701"/>
                <a:gd name="connsiteY5" fmla="*/ 248015 h 248701"/>
                <a:gd name="connsiteX6" fmla="*/ 123780 w 248701"/>
                <a:gd name="connsiteY6" fmla="*/ 66413 h 248701"/>
                <a:gd name="connsiteX7" fmla="*/ 66496 w 248701"/>
                <a:gd name="connsiteY7" fmla="*/ 123696 h 248701"/>
                <a:gd name="connsiteX8" fmla="*/ 123780 w 248701"/>
                <a:gd name="connsiteY8" fmla="*/ 180980 h 248701"/>
                <a:gd name="connsiteX9" fmla="*/ 181063 w 248701"/>
                <a:gd name="connsiteY9" fmla="*/ 123696 h 248701"/>
                <a:gd name="connsiteX10" fmla="*/ 123780 w 248701"/>
                <a:gd name="connsiteY10" fmla="*/ 66413 h 24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8701" h="248701">
                  <a:moveTo>
                    <a:pt x="123780" y="248015"/>
                  </a:moveTo>
                  <a:cubicBezTo>
                    <a:pt x="55104" y="248047"/>
                    <a:pt x="-571" y="192372"/>
                    <a:pt x="-603" y="123696"/>
                  </a:cubicBezTo>
                  <a:cubicBezTo>
                    <a:pt x="-635" y="55020"/>
                    <a:pt x="55040" y="-667"/>
                    <a:pt x="123715" y="-686"/>
                  </a:cubicBezTo>
                  <a:cubicBezTo>
                    <a:pt x="192391" y="-703"/>
                    <a:pt x="248066" y="54956"/>
                    <a:pt x="248098" y="123632"/>
                  </a:cubicBezTo>
                  <a:cubicBezTo>
                    <a:pt x="248098" y="123664"/>
                    <a:pt x="248098" y="123664"/>
                    <a:pt x="248098" y="123696"/>
                  </a:cubicBezTo>
                  <a:cubicBezTo>
                    <a:pt x="248034" y="192340"/>
                    <a:pt x="192424" y="247950"/>
                    <a:pt x="123780" y="248015"/>
                  </a:cubicBezTo>
                  <a:close/>
                  <a:moveTo>
                    <a:pt x="123780" y="66413"/>
                  </a:moveTo>
                  <a:cubicBezTo>
                    <a:pt x="92145" y="66413"/>
                    <a:pt x="66496" y="92062"/>
                    <a:pt x="66496" y="123696"/>
                  </a:cubicBezTo>
                  <a:cubicBezTo>
                    <a:pt x="66496" y="155331"/>
                    <a:pt x="92145" y="180980"/>
                    <a:pt x="123780" y="180980"/>
                  </a:cubicBezTo>
                  <a:cubicBezTo>
                    <a:pt x="155414" y="180980"/>
                    <a:pt x="181063" y="155331"/>
                    <a:pt x="181063" y="123696"/>
                  </a:cubicBezTo>
                  <a:cubicBezTo>
                    <a:pt x="181031" y="92062"/>
                    <a:pt x="155414" y="66448"/>
                    <a:pt x="123780" y="66413"/>
                  </a:cubicBezTo>
                  <a:close/>
                </a:path>
              </a:pathLst>
            </a:custGeom>
            <a:solidFill>
              <a:schemeClr val="accent1"/>
            </a:solidFill>
            <a:ln w="3218" cap="flat">
              <a:noFill/>
              <a:prstDash val="solid"/>
              <a:miter/>
            </a:ln>
            <a:effectLst>
              <a:outerShdw blurRad="127000" sx="102000" sy="102000" algn="ctr" rotWithShape="0">
                <a:prstClr val="black">
                  <a:alpha val="8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494949"/>
                </a:solidFill>
                <a:effectLst/>
                <a:uLnTx/>
                <a:uFillTx/>
                <a:latin typeface="Arial" panose="020B0604020202020204"/>
                <a:ea typeface="+mn-ea"/>
                <a:cs typeface="+mn-cs"/>
              </a:endParaRPr>
            </a:p>
          </p:txBody>
        </p:sp>
        <p:sp>
          <p:nvSpPr>
            <p:cNvPr id="17" name="Freeform: Shape 16">
              <a:extLst>
                <a:ext uri="{FF2B5EF4-FFF2-40B4-BE49-F238E27FC236}">
                  <a16:creationId xmlns:a16="http://schemas.microsoft.com/office/drawing/2014/main" id="{429FD3BF-4D9B-1FBF-9BDC-5983BDFC496C}"/>
                </a:ext>
              </a:extLst>
            </p:cNvPr>
            <p:cNvSpPr/>
            <p:nvPr/>
          </p:nvSpPr>
          <p:spPr>
            <a:xfrm>
              <a:off x="6408196" y="1528535"/>
              <a:ext cx="4183571" cy="4608436"/>
            </a:xfrm>
            <a:custGeom>
              <a:avLst/>
              <a:gdLst>
                <a:gd name="connsiteX0" fmla="*/ 1878815 w 4183571"/>
                <a:gd name="connsiteY0" fmla="*/ 4607751 h 4608436"/>
                <a:gd name="connsiteX1" fmla="*/ 1789640 w 4183571"/>
                <a:gd name="connsiteY1" fmla="*/ 4606045 h 4608436"/>
                <a:gd name="connsiteX2" fmla="*/ 103022 w 4183571"/>
                <a:gd name="connsiteY2" fmla="*/ 3771924 h 4608436"/>
                <a:gd name="connsiteX3" fmla="*/ 154674 w 4183571"/>
                <a:gd name="connsiteY3" fmla="*/ 3729187 h 4608436"/>
                <a:gd name="connsiteX4" fmla="*/ 1792279 w 4183571"/>
                <a:gd name="connsiteY4" fmla="*/ 4539043 h 4608436"/>
                <a:gd name="connsiteX5" fmla="*/ 1878815 w 4183571"/>
                <a:gd name="connsiteY5" fmla="*/ 4540716 h 4608436"/>
                <a:gd name="connsiteX6" fmla="*/ 4115934 w 4183571"/>
                <a:gd name="connsiteY6" fmla="*/ 2303532 h 4608436"/>
                <a:gd name="connsiteX7" fmla="*/ 1878815 w 4183571"/>
                <a:gd name="connsiteY7" fmla="*/ 66381 h 4608436"/>
                <a:gd name="connsiteX8" fmla="*/ 54106 w 4183571"/>
                <a:gd name="connsiteY8" fmla="*/ 1008697 h 4608436"/>
                <a:gd name="connsiteX9" fmla="*/ -603 w 4183571"/>
                <a:gd name="connsiteY9" fmla="*/ 969821 h 4608436"/>
                <a:gd name="connsiteX10" fmla="*/ 1878815 w 4183571"/>
                <a:gd name="connsiteY10" fmla="*/ -686 h 4608436"/>
                <a:gd name="connsiteX11" fmla="*/ 3508117 w 4183571"/>
                <a:gd name="connsiteY11" fmla="*/ 674231 h 4608436"/>
                <a:gd name="connsiteX12" fmla="*/ 4182969 w 4183571"/>
                <a:gd name="connsiteY12" fmla="*/ 2303532 h 4608436"/>
                <a:gd name="connsiteX13" fmla="*/ 3508117 w 4183571"/>
                <a:gd name="connsiteY13" fmla="*/ 3932866 h 4608436"/>
                <a:gd name="connsiteX14" fmla="*/ 1878815 w 4183571"/>
                <a:gd name="connsiteY14" fmla="*/ 4607751 h 460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183571" h="4608436">
                  <a:moveTo>
                    <a:pt x="1878815" y="4607751"/>
                  </a:moveTo>
                  <a:cubicBezTo>
                    <a:pt x="1846795" y="4607751"/>
                    <a:pt x="1817670" y="4607204"/>
                    <a:pt x="1789640" y="4606045"/>
                  </a:cubicBezTo>
                  <a:cubicBezTo>
                    <a:pt x="1134193" y="4581265"/>
                    <a:pt x="520549" y="4277790"/>
                    <a:pt x="103022" y="3771924"/>
                  </a:cubicBezTo>
                  <a:lnTo>
                    <a:pt x="154674" y="3729187"/>
                  </a:lnTo>
                  <a:cubicBezTo>
                    <a:pt x="560712" y="4219735"/>
                    <a:pt x="1157620" y="4514906"/>
                    <a:pt x="1792279" y="4539043"/>
                  </a:cubicBezTo>
                  <a:cubicBezTo>
                    <a:pt x="1819440" y="4540169"/>
                    <a:pt x="1847696" y="4540716"/>
                    <a:pt x="1878815" y="4540716"/>
                  </a:cubicBezTo>
                  <a:cubicBezTo>
                    <a:pt x="3112377" y="4540716"/>
                    <a:pt x="4115934" y="3537126"/>
                    <a:pt x="4115934" y="2303532"/>
                  </a:cubicBezTo>
                  <a:cubicBezTo>
                    <a:pt x="4115934" y="1069939"/>
                    <a:pt x="3112506" y="66381"/>
                    <a:pt x="1878815" y="66381"/>
                  </a:cubicBezTo>
                  <a:cubicBezTo>
                    <a:pt x="1155819" y="66381"/>
                    <a:pt x="473757" y="418644"/>
                    <a:pt x="54106" y="1008697"/>
                  </a:cubicBezTo>
                  <a:lnTo>
                    <a:pt x="-603" y="969821"/>
                  </a:lnTo>
                  <a:cubicBezTo>
                    <a:pt x="431277" y="360533"/>
                    <a:pt x="1131972" y="-1297"/>
                    <a:pt x="1878815" y="-686"/>
                  </a:cubicBezTo>
                  <a:cubicBezTo>
                    <a:pt x="2494293" y="-686"/>
                    <a:pt x="3072922" y="239005"/>
                    <a:pt x="3508117" y="674231"/>
                  </a:cubicBezTo>
                  <a:cubicBezTo>
                    <a:pt x="3943311" y="1109459"/>
                    <a:pt x="4182969" y="1687959"/>
                    <a:pt x="4182969" y="2303532"/>
                  </a:cubicBezTo>
                  <a:cubicBezTo>
                    <a:pt x="4182969" y="2919106"/>
                    <a:pt x="3943311" y="3497478"/>
                    <a:pt x="3508117" y="3932866"/>
                  </a:cubicBezTo>
                  <a:cubicBezTo>
                    <a:pt x="3072922" y="4368254"/>
                    <a:pt x="2494421" y="4607751"/>
                    <a:pt x="1878815" y="4607751"/>
                  </a:cubicBezTo>
                  <a:close/>
                </a:path>
              </a:pathLst>
            </a:custGeom>
            <a:solidFill>
              <a:srgbClr val="0070C0"/>
            </a:solidFill>
            <a:ln w="3218" cap="flat">
              <a:noFill/>
              <a:prstDash val="solid"/>
              <a:miter/>
            </a:ln>
            <a:effectLst>
              <a:outerShdw blurRad="127000" sx="102000" sy="102000" algn="ctr" rotWithShape="0">
                <a:prstClr val="black">
                  <a:alpha val="8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srgbClr val="494949"/>
                </a:solidFill>
                <a:effectLst/>
                <a:uLnTx/>
                <a:uFillTx/>
                <a:latin typeface="Arial" panose="020B0604020202020204"/>
                <a:ea typeface="+mn-ea"/>
                <a:cs typeface="+mn-cs"/>
              </a:endParaRPr>
            </a:p>
          </p:txBody>
        </p:sp>
        <p:sp>
          <p:nvSpPr>
            <p:cNvPr id="18" name="Freeform: Shape 17">
              <a:extLst>
                <a:ext uri="{FF2B5EF4-FFF2-40B4-BE49-F238E27FC236}">
                  <a16:creationId xmlns:a16="http://schemas.microsoft.com/office/drawing/2014/main" id="{7F1DBF6E-56B9-BCA5-1A17-4DF20D509B32}"/>
                </a:ext>
              </a:extLst>
            </p:cNvPr>
            <p:cNvSpPr/>
            <p:nvPr/>
          </p:nvSpPr>
          <p:spPr>
            <a:xfrm>
              <a:off x="6361950" y="5090902"/>
              <a:ext cx="248636" cy="248636"/>
            </a:xfrm>
            <a:custGeom>
              <a:avLst/>
              <a:gdLst>
                <a:gd name="connsiteX0" fmla="*/ 123684 w 248636"/>
                <a:gd name="connsiteY0" fmla="*/ 247950 h 248636"/>
                <a:gd name="connsiteX1" fmla="*/ -603 w 248636"/>
                <a:gd name="connsiteY1" fmla="*/ 123600 h 248636"/>
                <a:gd name="connsiteX2" fmla="*/ 123748 w 248636"/>
                <a:gd name="connsiteY2" fmla="*/ -686 h 248636"/>
                <a:gd name="connsiteX3" fmla="*/ 248034 w 248636"/>
                <a:gd name="connsiteY3" fmla="*/ 123632 h 248636"/>
                <a:gd name="connsiteX4" fmla="*/ 123684 w 248636"/>
                <a:gd name="connsiteY4" fmla="*/ 247950 h 248636"/>
                <a:gd name="connsiteX5" fmla="*/ 123684 w 248636"/>
                <a:gd name="connsiteY5" fmla="*/ 66348 h 248636"/>
                <a:gd name="connsiteX6" fmla="*/ 66400 w 248636"/>
                <a:gd name="connsiteY6" fmla="*/ 123632 h 248636"/>
                <a:gd name="connsiteX7" fmla="*/ 123684 w 248636"/>
                <a:gd name="connsiteY7" fmla="*/ 180915 h 248636"/>
                <a:gd name="connsiteX8" fmla="*/ 180967 w 248636"/>
                <a:gd name="connsiteY8" fmla="*/ 123632 h 248636"/>
                <a:gd name="connsiteX9" fmla="*/ 123684 w 248636"/>
                <a:gd name="connsiteY9" fmla="*/ 66348 h 248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8636" h="248636">
                  <a:moveTo>
                    <a:pt x="123684" y="247950"/>
                  </a:moveTo>
                  <a:cubicBezTo>
                    <a:pt x="55040" y="247918"/>
                    <a:pt x="-634" y="192243"/>
                    <a:pt x="-603" y="123600"/>
                  </a:cubicBezTo>
                  <a:cubicBezTo>
                    <a:pt x="-571" y="54956"/>
                    <a:pt x="55104" y="-719"/>
                    <a:pt x="123748" y="-686"/>
                  </a:cubicBezTo>
                  <a:cubicBezTo>
                    <a:pt x="192392" y="-654"/>
                    <a:pt x="248034" y="54988"/>
                    <a:pt x="248034" y="123632"/>
                  </a:cubicBezTo>
                  <a:cubicBezTo>
                    <a:pt x="247970" y="192276"/>
                    <a:pt x="192328" y="247886"/>
                    <a:pt x="123684" y="247950"/>
                  </a:cubicBezTo>
                  <a:close/>
                  <a:moveTo>
                    <a:pt x="123684" y="66348"/>
                  </a:moveTo>
                  <a:cubicBezTo>
                    <a:pt x="92049" y="66348"/>
                    <a:pt x="66400" y="91997"/>
                    <a:pt x="66400" y="123632"/>
                  </a:cubicBezTo>
                  <a:cubicBezTo>
                    <a:pt x="66400" y="155267"/>
                    <a:pt x="92049" y="180915"/>
                    <a:pt x="123684" y="180915"/>
                  </a:cubicBezTo>
                  <a:cubicBezTo>
                    <a:pt x="155319" y="180915"/>
                    <a:pt x="180967" y="155267"/>
                    <a:pt x="180967" y="123632"/>
                  </a:cubicBezTo>
                  <a:cubicBezTo>
                    <a:pt x="180903" y="92029"/>
                    <a:pt x="155286" y="66413"/>
                    <a:pt x="123684" y="66348"/>
                  </a:cubicBezTo>
                  <a:close/>
                </a:path>
              </a:pathLst>
            </a:custGeom>
            <a:solidFill>
              <a:srgbClr val="0070C0"/>
            </a:solidFill>
            <a:ln w="3218" cap="flat">
              <a:noFill/>
              <a:prstDash val="solid"/>
              <a:miter/>
            </a:ln>
            <a:effectLst>
              <a:outerShdw blurRad="127000" sx="102000" sy="102000" algn="ctr" rotWithShape="0">
                <a:prstClr val="black">
                  <a:alpha val="8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494949"/>
                </a:solidFill>
                <a:effectLst/>
                <a:uLnTx/>
                <a:uFillTx/>
                <a:latin typeface="Arial" panose="020B0604020202020204"/>
                <a:ea typeface="+mn-ea"/>
                <a:cs typeface="+mn-cs"/>
              </a:endParaRPr>
            </a:p>
          </p:txBody>
        </p:sp>
        <p:sp>
          <p:nvSpPr>
            <p:cNvPr id="19" name="Freeform: Shape 18">
              <a:extLst>
                <a:ext uri="{FF2B5EF4-FFF2-40B4-BE49-F238E27FC236}">
                  <a16:creationId xmlns:a16="http://schemas.microsoft.com/office/drawing/2014/main" id="{5393702C-E27A-E1C5-1400-B953D60546A5}"/>
                </a:ext>
              </a:extLst>
            </p:cNvPr>
            <p:cNvSpPr/>
            <p:nvPr/>
          </p:nvSpPr>
          <p:spPr>
            <a:xfrm>
              <a:off x="6248702" y="2469596"/>
              <a:ext cx="248701" cy="248701"/>
            </a:xfrm>
            <a:custGeom>
              <a:avLst/>
              <a:gdLst>
                <a:gd name="connsiteX0" fmla="*/ 123780 w 248701"/>
                <a:gd name="connsiteY0" fmla="*/ 248015 h 248701"/>
                <a:gd name="connsiteX1" fmla="*/ -603 w 248701"/>
                <a:gd name="connsiteY1" fmla="*/ 123696 h 248701"/>
                <a:gd name="connsiteX2" fmla="*/ 123716 w 248701"/>
                <a:gd name="connsiteY2" fmla="*/ -686 h 248701"/>
                <a:gd name="connsiteX3" fmla="*/ 248098 w 248701"/>
                <a:gd name="connsiteY3" fmla="*/ 123632 h 248701"/>
                <a:gd name="connsiteX4" fmla="*/ 248098 w 248701"/>
                <a:gd name="connsiteY4" fmla="*/ 123696 h 248701"/>
                <a:gd name="connsiteX5" fmla="*/ 123780 w 248701"/>
                <a:gd name="connsiteY5" fmla="*/ 248015 h 248701"/>
                <a:gd name="connsiteX6" fmla="*/ 123780 w 248701"/>
                <a:gd name="connsiteY6" fmla="*/ 66413 h 248701"/>
                <a:gd name="connsiteX7" fmla="*/ 66496 w 248701"/>
                <a:gd name="connsiteY7" fmla="*/ 123696 h 248701"/>
                <a:gd name="connsiteX8" fmla="*/ 123780 w 248701"/>
                <a:gd name="connsiteY8" fmla="*/ 180980 h 248701"/>
                <a:gd name="connsiteX9" fmla="*/ 181063 w 248701"/>
                <a:gd name="connsiteY9" fmla="*/ 123696 h 248701"/>
                <a:gd name="connsiteX10" fmla="*/ 123780 w 248701"/>
                <a:gd name="connsiteY10" fmla="*/ 66413 h 24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8701" h="248701">
                  <a:moveTo>
                    <a:pt x="123780" y="248015"/>
                  </a:moveTo>
                  <a:cubicBezTo>
                    <a:pt x="55104" y="248047"/>
                    <a:pt x="-571" y="192372"/>
                    <a:pt x="-603" y="123696"/>
                  </a:cubicBezTo>
                  <a:cubicBezTo>
                    <a:pt x="-635" y="55020"/>
                    <a:pt x="55040" y="-667"/>
                    <a:pt x="123716" y="-686"/>
                  </a:cubicBezTo>
                  <a:cubicBezTo>
                    <a:pt x="192391" y="-703"/>
                    <a:pt x="248066" y="54956"/>
                    <a:pt x="248098" y="123632"/>
                  </a:cubicBezTo>
                  <a:cubicBezTo>
                    <a:pt x="248098" y="123664"/>
                    <a:pt x="248098" y="123664"/>
                    <a:pt x="248098" y="123696"/>
                  </a:cubicBezTo>
                  <a:cubicBezTo>
                    <a:pt x="248034" y="192340"/>
                    <a:pt x="192424" y="247950"/>
                    <a:pt x="123780" y="248015"/>
                  </a:cubicBezTo>
                  <a:close/>
                  <a:moveTo>
                    <a:pt x="123780" y="66413"/>
                  </a:moveTo>
                  <a:cubicBezTo>
                    <a:pt x="92145" y="66413"/>
                    <a:pt x="66496" y="92062"/>
                    <a:pt x="66496" y="123696"/>
                  </a:cubicBezTo>
                  <a:cubicBezTo>
                    <a:pt x="66496" y="155331"/>
                    <a:pt x="92145" y="180980"/>
                    <a:pt x="123780" y="180980"/>
                  </a:cubicBezTo>
                  <a:cubicBezTo>
                    <a:pt x="155414" y="180980"/>
                    <a:pt x="181063" y="155331"/>
                    <a:pt x="181063" y="123696"/>
                  </a:cubicBezTo>
                  <a:cubicBezTo>
                    <a:pt x="181031" y="92062"/>
                    <a:pt x="155414" y="66448"/>
                    <a:pt x="123780" y="66413"/>
                  </a:cubicBezTo>
                  <a:close/>
                </a:path>
              </a:pathLst>
            </a:custGeom>
            <a:solidFill>
              <a:srgbClr val="0070C0"/>
            </a:solidFill>
            <a:ln w="3218" cap="flat">
              <a:noFill/>
              <a:prstDash val="solid"/>
              <a:miter/>
            </a:ln>
            <a:effectLst>
              <a:outerShdw blurRad="127000" sx="102000" sy="102000" algn="ctr" rotWithShape="0">
                <a:prstClr val="black">
                  <a:alpha val="8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494949"/>
                </a:solidFill>
                <a:effectLst/>
                <a:uLnTx/>
                <a:uFillTx/>
                <a:latin typeface="Arial" panose="020B0604020202020204"/>
                <a:ea typeface="+mn-ea"/>
                <a:cs typeface="+mn-cs"/>
              </a:endParaRPr>
            </a:p>
          </p:txBody>
        </p:sp>
        <p:sp>
          <p:nvSpPr>
            <p:cNvPr id="24" name="TextBox 23">
              <a:extLst>
                <a:ext uri="{FF2B5EF4-FFF2-40B4-BE49-F238E27FC236}">
                  <a16:creationId xmlns:a16="http://schemas.microsoft.com/office/drawing/2014/main" id="{A27256DE-8A3E-1AC6-5B1E-4E2BD3357164}"/>
                </a:ext>
              </a:extLst>
            </p:cNvPr>
            <p:cNvSpPr txBox="1"/>
            <p:nvPr/>
          </p:nvSpPr>
          <p:spPr>
            <a:xfrm>
              <a:off x="6748503" y="3173433"/>
              <a:ext cx="154411" cy="3518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1" i="0" u="none" strike="noStrike" kern="1200" cap="none" spc="0" normalizeH="0" baseline="0" noProof="0" dirty="0">
                <a:ln>
                  <a:noFill/>
                </a:ln>
                <a:solidFill>
                  <a:srgbClr val="494949">
                    <a:lumMod val="75000"/>
                    <a:lumOff val="25000"/>
                  </a:srgbClr>
                </a:solidFill>
                <a:effectLst/>
                <a:uLnTx/>
                <a:uFillTx/>
                <a:latin typeface="Arial" panose="020B0604020202020204"/>
                <a:ea typeface="+mn-ea"/>
                <a:cs typeface="Segoe UI" panose="020B0502040204020203" pitchFamily="34" charset="0"/>
              </a:endParaRPr>
            </a:p>
          </p:txBody>
        </p:sp>
        <p:sp>
          <p:nvSpPr>
            <p:cNvPr id="25" name="TextBox 24">
              <a:extLst>
                <a:ext uri="{FF2B5EF4-FFF2-40B4-BE49-F238E27FC236}">
                  <a16:creationId xmlns:a16="http://schemas.microsoft.com/office/drawing/2014/main" id="{E27D463A-729F-9085-8E60-264CE200ACBE}"/>
                </a:ext>
              </a:extLst>
            </p:cNvPr>
            <p:cNvSpPr txBox="1"/>
            <p:nvPr/>
          </p:nvSpPr>
          <p:spPr>
            <a:xfrm>
              <a:off x="5328527" y="4266364"/>
              <a:ext cx="154411" cy="3518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1" i="0" u="none" strike="noStrike" kern="1200" cap="none" spc="0" normalizeH="0" baseline="0" noProof="0" dirty="0">
                <a:ln>
                  <a:noFill/>
                </a:ln>
                <a:solidFill>
                  <a:srgbClr val="494949">
                    <a:lumMod val="75000"/>
                    <a:lumOff val="25000"/>
                  </a:srgbClr>
                </a:solidFill>
                <a:effectLst/>
                <a:uLnTx/>
                <a:uFillTx/>
                <a:latin typeface="Arial" panose="020B0604020202020204"/>
                <a:ea typeface="+mn-ea"/>
                <a:cs typeface="Segoe UI" panose="020B0502040204020203" pitchFamily="34" charset="0"/>
              </a:endParaRPr>
            </a:p>
          </p:txBody>
        </p:sp>
      </p:grpSp>
    </p:spTree>
    <p:extLst>
      <p:ext uri="{BB962C8B-B14F-4D97-AF65-F5344CB8AC3E}">
        <p14:creationId xmlns:p14="http://schemas.microsoft.com/office/powerpoint/2010/main" val="6293143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73529AC-C5AC-5857-3DD8-E01ABB6179CF}"/>
              </a:ext>
            </a:extLst>
          </p:cNvPr>
          <p:cNvGrpSpPr/>
          <p:nvPr/>
        </p:nvGrpSpPr>
        <p:grpSpPr>
          <a:xfrm>
            <a:off x="616450" y="1325366"/>
            <a:ext cx="6834235" cy="5132525"/>
            <a:chOff x="1600232" y="1528535"/>
            <a:chExt cx="5712562" cy="4608436"/>
          </a:xfrm>
        </p:grpSpPr>
        <p:sp>
          <p:nvSpPr>
            <p:cNvPr id="3" name="Freeform: Shape 2">
              <a:extLst>
                <a:ext uri="{FF2B5EF4-FFF2-40B4-BE49-F238E27FC236}">
                  <a16:creationId xmlns:a16="http://schemas.microsoft.com/office/drawing/2014/main" id="{A417E5AF-5A5D-F149-7F84-1E9063562B9D}"/>
                </a:ext>
              </a:extLst>
            </p:cNvPr>
            <p:cNvSpPr/>
            <p:nvPr/>
          </p:nvSpPr>
          <p:spPr>
            <a:xfrm>
              <a:off x="1838023" y="1766488"/>
              <a:ext cx="4132499" cy="4132565"/>
            </a:xfrm>
            <a:custGeom>
              <a:avLst/>
              <a:gdLst>
                <a:gd name="connsiteX0" fmla="*/ 4131897 w 4132499"/>
                <a:gd name="connsiteY0" fmla="*/ 2065579 h 4132565"/>
                <a:gd name="connsiteX1" fmla="*/ 2145538 w 4132499"/>
                <a:gd name="connsiteY1" fmla="*/ 4130333 h 4132565"/>
                <a:gd name="connsiteX2" fmla="*/ 2065630 w 4132499"/>
                <a:gd name="connsiteY2" fmla="*/ 4131877 h 4132565"/>
                <a:gd name="connsiteX3" fmla="*/ -603 w 4132499"/>
                <a:gd name="connsiteY3" fmla="*/ 2065579 h 4132565"/>
                <a:gd name="connsiteX4" fmla="*/ 2065824 w 4132499"/>
                <a:gd name="connsiteY4" fmla="*/ -686 h 4132565"/>
                <a:gd name="connsiteX5" fmla="*/ 4131897 w 4132499"/>
                <a:gd name="connsiteY5" fmla="*/ 2065579 h 4132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32499" h="4132565">
                  <a:moveTo>
                    <a:pt x="4131897" y="2065579"/>
                  </a:moveTo>
                  <a:cubicBezTo>
                    <a:pt x="4131897" y="3180004"/>
                    <a:pt x="3249696" y="4088367"/>
                    <a:pt x="2145538" y="4130333"/>
                  </a:cubicBezTo>
                  <a:cubicBezTo>
                    <a:pt x="2119053" y="4131395"/>
                    <a:pt x="2092406" y="4131910"/>
                    <a:pt x="2065630" y="4131877"/>
                  </a:cubicBezTo>
                  <a:cubicBezTo>
                    <a:pt x="924431" y="4131877"/>
                    <a:pt x="-603" y="3206779"/>
                    <a:pt x="-603" y="2065579"/>
                  </a:cubicBezTo>
                  <a:cubicBezTo>
                    <a:pt x="-603" y="924380"/>
                    <a:pt x="924495" y="-686"/>
                    <a:pt x="2065824" y="-686"/>
                  </a:cubicBezTo>
                  <a:cubicBezTo>
                    <a:pt x="3207152" y="-686"/>
                    <a:pt x="4131897" y="924412"/>
                    <a:pt x="4131897" y="2065579"/>
                  </a:cubicBezTo>
                  <a:close/>
                </a:path>
              </a:pathLst>
            </a:custGeom>
            <a:solidFill>
              <a:schemeClr val="accent1"/>
            </a:solidFill>
            <a:ln w="3218" cap="flat">
              <a:noFill/>
              <a:prstDash val="solid"/>
              <a:miter/>
            </a:ln>
            <a:effectLst>
              <a:outerShdw blurRad="127000" sx="102000" sy="102000" algn="ctr" rotWithShape="0">
                <a:prstClr val="black">
                  <a:alpha val="8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srgbClr val="494949"/>
                </a:solidFill>
                <a:effectLst/>
                <a:uLnTx/>
                <a:uFillTx/>
                <a:latin typeface="Arial" panose="020B0604020202020204"/>
                <a:ea typeface="+mn-ea"/>
                <a:cs typeface="+mn-cs"/>
              </a:endParaRPr>
            </a:p>
          </p:txBody>
        </p:sp>
        <p:sp>
          <p:nvSpPr>
            <p:cNvPr id="6" name="Rectangle: Rounded Corners 5">
              <a:extLst>
                <a:ext uri="{FF2B5EF4-FFF2-40B4-BE49-F238E27FC236}">
                  <a16:creationId xmlns:a16="http://schemas.microsoft.com/office/drawing/2014/main" id="{558D05EE-A4FD-E92E-7631-A1640A93855B}"/>
                </a:ext>
              </a:extLst>
            </p:cNvPr>
            <p:cNvSpPr/>
            <p:nvPr/>
          </p:nvSpPr>
          <p:spPr>
            <a:xfrm>
              <a:off x="4910904" y="2883486"/>
              <a:ext cx="2401890" cy="949267"/>
            </a:xfrm>
            <a:prstGeom prst="roundRect">
              <a:avLst>
                <a:gd name="adj" fmla="val 50000"/>
              </a:avLst>
            </a:prstGeom>
            <a:solidFill>
              <a:schemeClr val="accent1"/>
            </a:solidFill>
            <a:ln w="3218" cap="flat">
              <a:noFill/>
              <a:prstDash val="solid"/>
              <a:miter/>
            </a:ln>
            <a:effectLst>
              <a:outerShdw blurRad="127000" sx="102000" sy="102000" algn="ctr" rotWithShape="0">
                <a:prstClr val="black">
                  <a:alpha val="8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494949"/>
                </a:solidFill>
                <a:effectLst/>
                <a:uLnTx/>
                <a:uFillTx/>
                <a:latin typeface="Arial" panose="020B0604020202020204"/>
                <a:ea typeface="+mn-ea"/>
                <a:cs typeface="+mn-cs"/>
              </a:endParaRPr>
            </a:p>
          </p:txBody>
        </p:sp>
        <p:sp>
          <p:nvSpPr>
            <p:cNvPr id="8" name="Freeform: Shape 7">
              <a:extLst>
                <a:ext uri="{FF2B5EF4-FFF2-40B4-BE49-F238E27FC236}">
                  <a16:creationId xmlns:a16="http://schemas.microsoft.com/office/drawing/2014/main" id="{5C4B530C-BAB1-A3AC-498A-FA9155DBCA79}"/>
                </a:ext>
              </a:extLst>
            </p:cNvPr>
            <p:cNvSpPr/>
            <p:nvPr/>
          </p:nvSpPr>
          <p:spPr>
            <a:xfrm>
              <a:off x="6450740" y="2983186"/>
              <a:ext cx="749900" cy="749900"/>
            </a:xfrm>
            <a:custGeom>
              <a:avLst/>
              <a:gdLst>
                <a:gd name="connsiteX0" fmla="*/ 749901 w 749900"/>
                <a:gd name="connsiteY0" fmla="*/ 374950 h 749900"/>
                <a:gd name="connsiteX1" fmla="*/ 374950 w 749900"/>
                <a:gd name="connsiteY1" fmla="*/ 749901 h 749900"/>
                <a:gd name="connsiteX2" fmla="*/ 0 w 749900"/>
                <a:gd name="connsiteY2" fmla="*/ 374950 h 749900"/>
                <a:gd name="connsiteX3" fmla="*/ 374950 w 749900"/>
                <a:gd name="connsiteY3" fmla="*/ 0 h 749900"/>
                <a:gd name="connsiteX4" fmla="*/ 749901 w 749900"/>
                <a:gd name="connsiteY4" fmla="*/ 374950 h 749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00" h="749900">
                  <a:moveTo>
                    <a:pt x="749901" y="374950"/>
                  </a:moveTo>
                  <a:cubicBezTo>
                    <a:pt x="749901" y="582030"/>
                    <a:pt x="582030" y="749901"/>
                    <a:pt x="374950" y="749901"/>
                  </a:cubicBezTo>
                  <a:cubicBezTo>
                    <a:pt x="167871" y="749901"/>
                    <a:pt x="0" y="582030"/>
                    <a:pt x="0" y="374950"/>
                  </a:cubicBezTo>
                  <a:cubicBezTo>
                    <a:pt x="0" y="167871"/>
                    <a:pt x="167871" y="0"/>
                    <a:pt x="374950" y="0"/>
                  </a:cubicBezTo>
                  <a:cubicBezTo>
                    <a:pt x="582030" y="0"/>
                    <a:pt x="749901" y="167871"/>
                    <a:pt x="749901" y="374950"/>
                  </a:cubicBezTo>
                  <a:close/>
                </a:path>
              </a:pathLst>
            </a:custGeom>
            <a:solidFill>
              <a:srgbClr val="000000">
                <a:alpha val="10000"/>
              </a:srgbClr>
            </a:solidFill>
            <a:ln w="3218" cap="flat">
              <a:noFill/>
              <a:prstDash val="solid"/>
              <a:miter/>
            </a:ln>
            <a:effectLst>
              <a:outerShdw blurRad="127000" sx="102000" sy="102000" algn="ctr" rotWithShape="0">
                <a:prstClr val="black">
                  <a:alpha val="8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494949"/>
                </a:solidFill>
                <a:effectLst/>
                <a:uLnTx/>
                <a:uFillTx/>
                <a:latin typeface="Arial" panose="020B0604020202020204"/>
                <a:ea typeface="+mn-ea"/>
                <a:cs typeface="+mn-cs"/>
              </a:endParaRPr>
            </a:p>
          </p:txBody>
        </p:sp>
        <p:sp>
          <p:nvSpPr>
            <p:cNvPr id="10" name="Freeform: Shape 9">
              <a:extLst>
                <a:ext uri="{FF2B5EF4-FFF2-40B4-BE49-F238E27FC236}">
                  <a16:creationId xmlns:a16="http://schemas.microsoft.com/office/drawing/2014/main" id="{83FD1C4D-EDA8-540A-C2E8-A5FBEFE1B03F}"/>
                </a:ext>
              </a:extLst>
            </p:cNvPr>
            <p:cNvSpPr/>
            <p:nvPr/>
          </p:nvSpPr>
          <p:spPr>
            <a:xfrm>
              <a:off x="5030782" y="4076080"/>
              <a:ext cx="749900" cy="749900"/>
            </a:xfrm>
            <a:custGeom>
              <a:avLst/>
              <a:gdLst>
                <a:gd name="connsiteX0" fmla="*/ 749901 w 749900"/>
                <a:gd name="connsiteY0" fmla="*/ 374950 h 749900"/>
                <a:gd name="connsiteX1" fmla="*/ 374950 w 749900"/>
                <a:gd name="connsiteY1" fmla="*/ 749901 h 749900"/>
                <a:gd name="connsiteX2" fmla="*/ 0 w 749900"/>
                <a:gd name="connsiteY2" fmla="*/ 374950 h 749900"/>
                <a:gd name="connsiteX3" fmla="*/ 374950 w 749900"/>
                <a:gd name="connsiteY3" fmla="*/ 0 h 749900"/>
                <a:gd name="connsiteX4" fmla="*/ 749901 w 749900"/>
                <a:gd name="connsiteY4" fmla="*/ 374950 h 749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00" h="749900">
                  <a:moveTo>
                    <a:pt x="749901" y="374950"/>
                  </a:moveTo>
                  <a:cubicBezTo>
                    <a:pt x="749901" y="582030"/>
                    <a:pt x="582030" y="749901"/>
                    <a:pt x="374950" y="749901"/>
                  </a:cubicBezTo>
                  <a:cubicBezTo>
                    <a:pt x="167871" y="749901"/>
                    <a:pt x="0" y="582030"/>
                    <a:pt x="0" y="374950"/>
                  </a:cubicBezTo>
                  <a:cubicBezTo>
                    <a:pt x="0" y="167871"/>
                    <a:pt x="167871" y="0"/>
                    <a:pt x="374950" y="0"/>
                  </a:cubicBezTo>
                  <a:cubicBezTo>
                    <a:pt x="582030" y="0"/>
                    <a:pt x="749901" y="167871"/>
                    <a:pt x="749901" y="374950"/>
                  </a:cubicBezTo>
                  <a:close/>
                </a:path>
              </a:pathLst>
            </a:custGeom>
            <a:solidFill>
              <a:srgbClr val="000000">
                <a:alpha val="10000"/>
              </a:srgbClr>
            </a:solidFill>
            <a:ln w="3218" cap="flat">
              <a:noFill/>
              <a:prstDash val="solid"/>
              <a:miter/>
            </a:ln>
            <a:effectLst>
              <a:outerShdw blurRad="127000" sx="102000" sy="102000" algn="ctr" rotWithShape="0">
                <a:prstClr val="black">
                  <a:alpha val="8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494949"/>
                </a:solidFill>
                <a:effectLst/>
                <a:uLnTx/>
                <a:uFillTx/>
                <a:latin typeface="Arial" panose="020B0604020202020204"/>
                <a:ea typeface="+mn-ea"/>
                <a:cs typeface="+mn-cs"/>
              </a:endParaRPr>
            </a:p>
          </p:txBody>
        </p:sp>
        <p:sp>
          <p:nvSpPr>
            <p:cNvPr id="12" name="Freeform: Shape 11">
              <a:extLst>
                <a:ext uri="{FF2B5EF4-FFF2-40B4-BE49-F238E27FC236}">
                  <a16:creationId xmlns:a16="http://schemas.microsoft.com/office/drawing/2014/main" id="{BD5C2CEA-74CD-4910-A0BD-A0C8588F38EC}"/>
                </a:ext>
              </a:extLst>
            </p:cNvPr>
            <p:cNvSpPr/>
            <p:nvPr/>
          </p:nvSpPr>
          <p:spPr>
            <a:xfrm>
              <a:off x="2116382" y="2174784"/>
              <a:ext cx="2798963" cy="2916117"/>
            </a:xfrm>
            <a:custGeom>
              <a:avLst/>
              <a:gdLst>
                <a:gd name="connsiteX0" fmla="*/ 1188539 w 1188538"/>
                <a:gd name="connsiteY0" fmla="*/ 594269 h 1188538"/>
                <a:gd name="connsiteX1" fmla="*/ 594270 w 1188538"/>
                <a:gd name="connsiteY1" fmla="*/ 1188539 h 1188538"/>
                <a:gd name="connsiteX2" fmla="*/ 0 w 1188538"/>
                <a:gd name="connsiteY2" fmla="*/ 594269 h 1188538"/>
                <a:gd name="connsiteX3" fmla="*/ 594270 w 1188538"/>
                <a:gd name="connsiteY3" fmla="*/ 0 h 1188538"/>
                <a:gd name="connsiteX4" fmla="*/ 1188539 w 1188538"/>
                <a:gd name="connsiteY4" fmla="*/ 594269 h 11885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8538" h="1188538">
                  <a:moveTo>
                    <a:pt x="1188539" y="594269"/>
                  </a:moveTo>
                  <a:cubicBezTo>
                    <a:pt x="1188539" y="922475"/>
                    <a:pt x="922475" y="1188539"/>
                    <a:pt x="594270" y="1188539"/>
                  </a:cubicBezTo>
                  <a:cubicBezTo>
                    <a:pt x="266063" y="1188539"/>
                    <a:pt x="0" y="922475"/>
                    <a:pt x="0" y="594269"/>
                  </a:cubicBezTo>
                  <a:cubicBezTo>
                    <a:pt x="0" y="266064"/>
                    <a:pt x="266064" y="0"/>
                    <a:pt x="594270" y="0"/>
                  </a:cubicBezTo>
                  <a:cubicBezTo>
                    <a:pt x="922476" y="0"/>
                    <a:pt x="1188539" y="266064"/>
                    <a:pt x="1188539" y="594269"/>
                  </a:cubicBezTo>
                  <a:close/>
                </a:path>
              </a:pathLst>
            </a:custGeom>
            <a:solidFill>
              <a:schemeClr val="accent6">
                <a:lumMod val="20000"/>
                <a:lumOff val="80000"/>
              </a:schemeClr>
            </a:solidFill>
            <a:ln w="3218" cap="flat">
              <a:noFill/>
              <a:prstDash val="solid"/>
              <a:miter/>
            </a:ln>
            <a:effectLst>
              <a:outerShdw blurRad="127000" sx="102000" sy="102000" algn="ctr" rotWithShape="0">
                <a:prstClr val="black">
                  <a:alpha val="8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494949"/>
                  </a:solidFill>
                  <a:effectLst/>
                  <a:uLnTx/>
                  <a:uFillTx/>
                  <a:latin typeface="Arial" panose="020B0604020202020204"/>
                  <a:ea typeface="+mn-ea"/>
                  <a:cs typeface="+mn-cs"/>
                </a:rPr>
                <a:t>Standard-setting project</a:t>
              </a:r>
            </a:p>
          </p:txBody>
        </p:sp>
        <p:sp>
          <p:nvSpPr>
            <p:cNvPr id="14" name="Freeform: Shape 13">
              <a:extLst>
                <a:ext uri="{FF2B5EF4-FFF2-40B4-BE49-F238E27FC236}">
                  <a16:creationId xmlns:a16="http://schemas.microsoft.com/office/drawing/2014/main" id="{62F1037F-969C-3397-9EF8-E7485EFF76AE}"/>
                </a:ext>
              </a:extLst>
            </p:cNvPr>
            <p:cNvSpPr/>
            <p:nvPr/>
          </p:nvSpPr>
          <p:spPr>
            <a:xfrm>
              <a:off x="1600232" y="1528535"/>
              <a:ext cx="4183314" cy="4608436"/>
            </a:xfrm>
            <a:custGeom>
              <a:avLst/>
              <a:gdLst>
                <a:gd name="connsiteX0" fmla="*/ 2303615 w 4183314"/>
                <a:gd name="connsiteY0" fmla="*/ 4607750 h 4608436"/>
                <a:gd name="connsiteX1" fmla="*/ 674314 w 4183314"/>
                <a:gd name="connsiteY1" fmla="*/ 3932866 h 4608436"/>
                <a:gd name="connsiteX2" fmla="*/ -603 w 4183314"/>
                <a:gd name="connsiteY2" fmla="*/ 2303532 h 4608436"/>
                <a:gd name="connsiteX3" fmla="*/ 674250 w 4183314"/>
                <a:gd name="connsiteY3" fmla="*/ 674231 h 4608436"/>
                <a:gd name="connsiteX4" fmla="*/ 2303551 w 4183314"/>
                <a:gd name="connsiteY4" fmla="*/ -686 h 4608436"/>
                <a:gd name="connsiteX5" fmla="*/ 4182712 w 4183314"/>
                <a:gd name="connsiteY5" fmla="*/ 969693 h 4608436"/>
                <a:gd name="connsiteX6" fmla="*/ 4128003 w 4183314"/>
                <a:gd name="connsiteY6" fmla="*/ 1008568 h 4608436"/>
                <a:gd name="connsiteX7" fmla="*/ 2303294 w 4183314"/>
                <a:gd name="connsiteY7" fmla="*/ 66253 h 4608436"/>
                <a:gd name="connsiteX8" fmla="*/ 66174 w 4183314"/>
                <a:gd name="connsiteY8" fmla="*/ 2303404 h 4608436"/>
                <a:gd name="connsiteX9" fmla="*/ 2303615 w 4183314"/>
                <a:gd name="connsiteY9" fmla="*/ 4540715 h 4608436"/>
                <a:gd name="connsiteX10" fmla="*/ 2390023 w 4183314"/>
                <a:gd name="connsiteY10" fmla="*/ 4539043 h 4608436"/>
                <a:gd name="connsiteX11" fmla="*/ 4027756 w 4183314"/>
                <a:gd name="connsiteY11" fmla="*/ 3729187 h 4608436"/>
                <a:gd name="connsiteX12" fmla="*/ 4079247 w 4183314"/>
                <a:gd name="connsiteY12" fmla="*/ 3771924 h 4608436"/>
                <a:gd name="connsiteX13" fmla="*/ 2392534 w 4183314"/>
                <a:gd name="connsiteY13" fmla="*/ 4606045 h 4608436"/>
                <a:gd name="connsiteX14" fmla="*/ 2303615 w 4183314"/>
                <a:gd name="connsiteY14" fmla="*/ 4607750 h 460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183314" h="4608436">
                  <a:moveTo>
                    <a:pt x="2303615" y="4607750"/>
                  </a:moveTo>
                  <a:cubicBezTo>
                    <a:pt x="1688138" y="4607750"/>
                    <a:pt x="1109509" y="4368060"/>
                    <a:pt x="674314" y="3932866"/>
                  </a:cubicBezTo>
                  <a:cubicBezTo>
                    <a:pt x="239119" y="3497671"/>
                    <a:pt x="-603" y="2919010"/>
                    <a:pt x="-603" y="2303532"/>
                  </a:cubicBezTo>
                  <a:cubicBezTo>
                    <a:pt x="-603" y="1688055"/>
                    <a:pt x="239055" y="1109587"/>
                    <a:pt x="674250" y="674231"/>
                  </a:cubicBezTo>
                  <a:cubicBezTo>
                    <a:pt x="1109445" y="238876"/>
                    <a:pt x="1687977" y="-686"/>
                    <a:pt x="2303551" y="-686"/>
                  </a:cubicBezTo>
                  <a:cubicBezTo>
                    <a:pt x="3050266" y="-1242"/>
                    <a:pt x="3750832" y="360526"/>
                    <a:pt x="4182712" y="969693"/>
                  </a:cubicBezTo>
                  <a:lnTo>
                    <a:pt x="4128003" y="1008568"/>
                  </a:lnTo>
                  <a:cubicBezTo>
                    <a:pt x="3708481" y="418515"/>
                    <a:pt x="3026419" y="66253"/>
                    <a:pt x="2303294" y="66253"/>
                  </a:cubicBezTo>
                  <a:cubicBezTo>
                    <a:pt x="1069732" y="66253"/>
                    <a:pt x="66174" y="1069842"/>
                    <a:pt x="66174" y="2303404"/>
                  </a:cubicBezTo>
                  <a:cubicBezTo>
                    <a:pt x="66174" y="3536965"/>
                    <a:pt x="1069925" y="4540715"/>
                    <a:pt x="2303615" y="4540715"/>
                  </a:cubicBezTo>
                  <a:cubicBezTo>
                    <a:pt x="2334735" y="4540715"/>
                    <a:pt x="2362991" y="4540169"/>
                    <a:pt x="2390023" y="4539043"/>
                  </a:cubicBezTo>
                  <a:cubicBezTo>
                    <a:pt x="3024810" y="4514906"/>
                    <a:pt x="3621718" y="4219734"/>
                    <a:pt x="4027756" y="3729187"/>
                  </a:cubicBezTo>
                  <a:lnTo>
                    <a:pt x="4079247" y="3771924"/>
                  </a:lnTo>
                  <a:cubicBezTo>
                    <a:pt x="3661720" y="4277822"/>
                    <a:pt x="3048013" y="4581297"/>
                    <a:pt x="2392534" y="4606045"/>
                  </a:cubicBezTo>
                  <a:cubicBezTo>
                    <a:pt x="2364761" y="4607204"/>
                    <a:pt x="2335540" y="4607750"/>
                    <a:pt x="2303615" y="4607750"/>
                  </a:cubicBezTo>
                  <a:close/>
                </a:path>
              </a:pathLst>
            </a:custGeom>
            <a:solidFill>
              <a:schemeClr val="accent1"/>
            </a:solidFill>
            <a:ln w="3218" cap="flat">
              <a:noFill/>
              <a:prstDash val="solid"/>
              <a:miter/>
            </a:ln>
            <a:effectLst>
              <a:outerShdw blurRad="127000" sx="102000" sy="102000" algn="ctr" rotWithShape="0">
                <a:prstClr val="black">
                  <a:alpha val="8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494949"/>
                </a:solidFill>
                <a:effectLst/>
                <a:uLnTx/>
                <a:uFillTx/>
                <a:latin typeface="Arial" panose="020B0604020202020204"/>
                <a:ea typeface="+mn-ea"/>
                <a:cs typeface="+mn-cs"/>
              </a:endParaRPr>
            </a:p>
          </p:txBody>
        </p:sp>
        <p:sp>
          <p:nvSpPr>
            <p:cNvPr id="15" name="Freeform: Shape 14">
              <a:extLst>
                <a:ext uri="{FF2B5EF4-FFF2-40B4-BE49-F238E27FC236}">
                  <a16:creationId xmlns:a16="http://schemas.microsoft.com/office/drawing/2014/main" id="{25BDF398-C097-4580-2C96-CE01F29507B3}"/>
                </a:ext>
              </a:extLst>
            </p:cNvPr>
            <p:cNvSpPr/>
            <p:nvPr/>
          </p:nvSpPr>
          <p:spPr>
            <a:xfrm>
              <a:off x="5581509" y="5090902"/>
              <a:ext cx="248636" cy="248636"/>
            </a:xfrm>
            <a:custGeom>
              <a:avLst/>
              <a:gdLst>
                <a:gd name="connsiteX0" fmla="*/ 123715 w 248636"/>
                <a:gd name="connsiteY0" fmla="*/ 247950 h 248636"/>
                <a:gd name="connsiteX1" fmla="*/ -603 w 248636"/>
                <a:gd name="connsiteY1" fmla="*/ 123632 h 248636"/>
                <a:gd name="connsiteX2" fmla="*/ 123715 w 248636"/>
                <a:gd name="connsiteY2" fmla="*/ -686 h 248636"/>
                <a:gd name="connsiteX3" fmla="*/ 248034 w 248636"/>
                <a:gd name="connsiteY3" fmla="*/ 123632 h 248636"/>
                <a:gd name="connsiteX4" fmla="*/ 123715 w 248636"/>
                <a:gd name="connsiteY4" fmla="*/ 247950 h 248636"/>
                <a:gd name="connsiteX5" fmla="*/ 123715 w 248636"/>
                <a:gd name="connsiteY5" fmla="*/ 66348 h 248636"/>
                <a:gd name="connsiteX6" fmla="*/ 66399 w 248636"/>
                <a:gd name="connsiteY6" fmla="*/ 123600 h 248636"/>
                <a:gd name="connsiteX7" fmla="*/ 123651 w 248636"/>
                <a:gd name="connsiteY7" fmla="*/ 180915 h 248636"/>
                <a:gd name="connsiteX8" fmla="*/ 180967 w 248636"/>
                <a:gd name="connsiteY8" fmla="*/ 123664 h 248636"/>
                <a:gd name="connsiteX9" fmla="*/ 180967 w 248636"/>
                <a:gd name="connsiteY9" fmla="*/ 123632 h 248636"/>
                <a:gd name="connsiteX10" fmla="*/ 123715 w 248636"/>
                <a:gd name="connsiteY10" fmla="*/ 66348 h 248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8636" h="248636">
                  <a:moveTo>
                    <a:pt x="123715" y="247950"/>
                  </a:moveTo>
                  <a:cubicBezTo>
                    <a:pt x="55072" y="247950"/>
                    <a:pt x="-603" y="192276"/>
                    <a:pt x="-603" y="123632"/>
                  </a:cubicBezTo>
                  <a:cubicBezTo>
                    <a:pt x="-603" y="54988"/>
                    <a:pt x="55072" y="-686"/>
                    <a:pt x="123715" y="-686"/>
                  </a:cubicBezTo>
                  <a:cubicBezTo>
                    <a:pt x="192359" y="-686"/>
                    <a:pt x="248034" y="54988"/>
                    <a:pt x="248034" y="123632"/>
                  </a:cubicBezTo>
                  <a:cubicBezTo>
                    <a:pt x="247937" y="192243"/>
                    <a:pt x="192327" y="247854"/>
                    <a:pt x="123715" y="247950"/>
                  </a:cubicBezTo>
                  <a:close/>
                  <a:moveTo>
                    <a:pt x="123715" y="66348"/>
                  </a:moveTo>
                  <a:cubicBezTo>
                    <a:pt x="92081" y="66316"/>
                    <a:pt x="66432" y="91965"/>
                    <a:pt x="66399" y="123600"/>
                  </a:cubicBezTo>
                  <a:cubicBezTo>
                    <a:pt x="66368" y="155234"/>
                    <a:pt x="92016" y="180883"/>
                    <a:pt x="123651" y="180915"/>
                  </a:cubicBezTo>
                  <a:cubicBezTo>
                    <a:pt x="155286" y="180948"/>
                    <a:pt x="180935" y="155299"/>
                    <a:pt x="180967" y="123664"/>
                  </a:cubicBezTo>
                  <a:cubicBezTo>
                    <a:pt x="180967" y="123664"/>
                    <a:pt x="180967" y="123632"/>
                    <a:pt x="180967" y="123632"/>
                  </a:cubicBezTo>
                  <a:cubicBezTo>
                    <a:pt x="180935" y="92029"/>
                    <a:pt x="155318" y="66413"/>
                    <a:pt x="123715" y="66348"/>
                  </a:cubicBezTo>
                  <a:close/>
                </a:path>
              </a:pathLst>
            </a:custGeom>
            <a:solidFill>
              <a:schemeClr val="accent1"/>
            </a:solidFill>
            <a:ln w="3218" cap="flat">
              <a:noFill/>
              <a:prstDash val="solid"/>
              <a:miter/>
            </a:ln>
            <a:effectLst>
              <a:outerShdw blurRad="127000" sx="102000" sy="102000" algn="ctr" rotWithShape="0">
                <a:prstClr val="black">
                  <a:alpha val="8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494949"/>
                </a:solidFill>
                <a:effectLst/>
                <a:uLnTx/>
                <a:uFillTx/>
                <a:latin typeface="Arial" panose="020B0604020202020204"/>
                <a:ea typeface="+mn-ea"/>
                <a:cs typeface="+mn-cs"/>
              </a:endParaRPr>
            </a:p>
          </p:txBody>
        </p:sp>
        <p:sp>
          <p:nvSpPr>
            <p:cNvPr id="16" name="Freeform: Shape 15">
              <a:extLst>
                <a:ext uri="{FF2B5EF4-FFF2-40B4-BE49-F238E27FC236}">
                  <a16:creationId xmlns:a16="http://schemas.microsoft.com/office/drawing/2014/main" id="{1A7839CD-7177-3C91-30ED-DE7D45AFFC6B}"/>
                </a:ext>
              </a:extLst>
            </p:cNvPr>
            <p:cNvSpPr/>
            <p:nvPr/>
          </p:nvSpPr>
          <p:spPr>
            <a:xfrm>
              <a:off x="5694596" y="2469596"/>
              <a:ext cx="248701" cy="248701"/>
            </a:xfrm>
            <a:custGeom>
              <a:avLst/>
              <a:gdLst>
                <a:gd name="connsiteX0" fmla="*/ 123780 w 248701"/>
                <a:gd name="connsiteY0" fmla="*/ 248015 h 248701"/>
                <a:gd name="connsiteX1" fmla="*/ -603 w 248701"/>
                <a:gd name="connsiteY1" fmla="*/ 123696 h 248701"/>
                <a:gd name="connsiteX2" fmla="*/ 123715 w 248701"/>
                <a:gd name="connsiteY2" fmla="*/ -686 h 248701"/>
                <a:gd name="connsiteX3" fmla="*/ 248098 w 248701"/>
                <a:gd name="connsiteY3" fmla="*/ 123632 h 248701"/>
                <a:gd name="connsiteX4" fmla="*/ 248098 w 248701"/>
                <a:gd name="connsiteY4" fmla="*/ 123696 h 248701"/>
                <a:gd name="connsiteX5" fmla="*/ 123780 w 248701"/>
                <a:gd name="connsiteY5" fmla="*/ 248015 h 248701"/>
                <a:gd name="connsiteX6" fmla="*/ 123780 w 248701"/>
                <a:gd name="connsiteY6" fmla="*/ 66413 h 248701"/>
                <a:gd name="connsiteX7" fmla="*/ 66496 w 248701"/>
                <a:gd name="connsiteY7" fmla="*/ 123696 h 248701"/>
                <a:gd name="connsiteX8" fmla="*/ 123780 w 248701"/>
                <a:gd name="connsiteY8" fmla="*/ 180980 h 248701"/>
                <a:gd name="connsiteX9" fmla="*/ 181063 w 248701"/>
                <a:gd name="connsiteY9" fmla="*/ 123696 h 248701"/>
                <a:gd name="connsiteX10" fmla="*/ 123780 w 248701"/>
                <a:gd name="connsiteY10" fmla="*/ 66413 h 24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8701" h="248701">
                  <a:moveTo>
                    <a:pt x="123780" y="248015"/>
                  </a:moveTo>
                  <a:cubicBezTo>
                    <a:pt x="55104" y="248047"/>
                    <a:pt x="-571" y="192372"/>
                    <a:pt x="-603" y="123696"/>
                  </a:cubicBezTo>
                  <a:cubicBezTo>
                    <a:pt x="-635" y="55020"/>
                    <a:pt x="55040" y="-667"/>
                    <a:pt x="123715" y="-686"/>
                  </a:cubicBezTo>
                  <a:cubicBezTo>
                    <a:pt x="192391" y="-703"/>
                    <a:pt x="248066" y="54956"/>
                    <a:pt x="248098" y="123632"/>
                  </a:cubicBezTo>
                  <a:cubicBezTo>
                    <a:pt x="248098" y="123664"/>
                    <a:pt x="248098" y="123664"/>
                    <a:pt x="248098" y="123696"/>
                  </a:cubicBezTo>
                  <a:cubicBezTo>
                    <a:pt x="248034" y="192340"/>
                    <a:pt x="192424" y="247950"/>
                    <a:pt x="123780" y="248015"/>
                  </a:cubicBezTo>
                  <a:close/>
                  <a:moveTo>
                    <a:pt x="123780" y="66413"/>
                  </a:moveTo>
                  <a:cubicBezTo>
                    <a:pt x="92145" y="66413"/>
                    <a:pt x="66496" y="92062"/>
                    <a:pt x="66496" y="123696"/>
                  </a:cubicBezTo>
                  <a:cubicBezTo>
                    <a:pt x="66496" y="155331"/>
                    <a:pt x="92145" y="180980"/>
                    <a:pt x="123780" y="180980"/>
                  </a:cubicBezTo>
                  <a:cubicBezTo>
                    <a:pt x="155414" y="180980"/>
                    <a:pt x="181063" y="155331"/>
                    <a:pt x="181063" y="123696"/>
                  </a:cubicBezTo>
                  <a:cubicBezTo>
                    <a:pt x="181031" y="92062"/>
                    <a:pt x="155414" y="66448"/>
                    <a:pt x="123780" y="66413"/>
                  </a:cubicBezTo>
                  <a:close/>
                </a:path>
              </a:pathLst>
            </a:custGeom>
            <a:solidFill>
              <a:schemeClr val="accent1"/>
            </a:solidFill>
            <a:ln w="3218" cap="flat">
              <a:noFill/>
              <a:prstDash val="solid"/>
              <a:miter/>
            </a:ln>
            <a:effectLst>
              <a:outerShdw blurRad="127000" sx="102000" sy="102000" algn="ctr" rotWithShape="0">
                <a:prstClr val="black">
                  <a:alpha val="8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494949"/>
                </a:solidFill>
                <a:effectLst/>
                <a:uLnTx/>
                <a:uFillTx/>
                <a:latin typeface="Arial" panose="020B0604020202020204"/>
                <a:ea typeface="+mn-ea"/>
                <a:cs typeface="+mn-cs"/>
              </a:endParaRPr>
            </a:p>
          </p:txBody>
        </p:sp>
        <p:sp>
          <p:nvSpPr>
            <p:cNvPr id="24" name="TextBox 23">
              <a:extLst>
                <a:ext uri="{FF2B5EF4-FFF2-40B4-BE49-F238E27FC236}">
                  <a16:creationId xmlns:a16="http://schemas.microsoft.com/office/drawing/2014/main" id="{A27256DE-8A3E-1AC6-5B1E-4E2BD3357164}"/>
                </a:ext>
              </a:extLst>
            </p:cNvPr>
            <p:cNvSpPr txBox="1"/>
            <p:nvPr/>
          </p:nvSpPr>
          <p:spPr>
            <a:xfrm>
              <a:off x="6748503" y="3173433"/>
              <a:ext cx="154411" cy="3518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1" i="0" u="none" strike="noStrike" kern="1200" cap="none" spc="0" normalizeH="0" baseline="0" noProof="0" dirty="0">
                <a:ln>
                  <a:noFill/>
                </a:ln>
                <a:solidFill>
                  <a:srgbClr val="494949">
                    <a:lumMod val="75000"/>
                    <a:lumOff val="25000"/>
                  </a:srgbClr>
                </a:solidFill>
                <a:effectLst/>
                <a:uLnTx/>
                <a:uFillTx/>
                <a:latin typeface="Arial" panose="020B0604020202020204"/>
                <a:ea typeface="+mn-ea"/>
                <a:cs typeface="Segoe UI" panose="020B0502040204020203" pitchFamily="34" charset="0"/>
              </a:endParaRPr>
            </a:p>
          </p:txBody>
        </p:sp>
        <p:sp>
          <p:nvSpPr>
            <p:cNvPr id="25" name="TextBox 24">
              <a:extLst>
                <a:ext uri="{FF2B5EF4-FFF2-40B4-BE49-F238E27FC236}">
                  <a16:creationId xmlns:a16="http://schemas.microsoft.com/office/drawing/2014/main" id="{E27D463A-729F-9085-8E60-264CE200ACBE}"/>
                </a:ext>
              </a:extLst>
            </p:cNvPr>
            <p:cNvSpPr txBox="1"/>
            <p:nvPr/>
          </p:nvSpPr>
          <p:spPr>
            <a:xfrm>
              <a:off x="5328527" y="4266364"/>
              <a:ext cx="154411" cy="3518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1" i="0" u="none" strike="noStrike" kern="1200" cap="none" spc="0" normalizeH="0" baseline="0" noProof="0" dirty="0">
                <a:ln>
                  <a:noFill/>
                </a:ln>
                <a:solidFill>
                  <a:srgbClr val="494949">
                    <a:lumMod val="75000"/>
                    <a:lumOff val="25000"/>
                  </a:srgbClr>
                </a:solidFill>
                <a:effectLst/>
                <a:uLnTx/>
                <a:uFillTx/>
                <a:latin typeface="Arial" panose="020B0604020202020204"/>
                <a:ea typeface="+mn-ea"/>
                <a:cs typeface="Segoe UI" panose="020B0502040204020203" pitchFamily="34" charset="0"/>
              </a:endParaRPr>
            </a:p>
          </p:txBody>
        </p:sp>
      </p:grpSp>
      <p:cxnSp>
        <p:nvCxnSpPr>
          <p:cNvPr id="37" name="Straight Connector 36">
            <a:extLst>
              <a:ext uri="{FF2B5EF4-FFF2-40B4-BE49-F238E27FC236}">
                <a16:creationId xmlns:a16="http://schemas.microsoft.com/office/drawing/2014/main" id="{E6893554-B44A-D72E-C903-1AC5C7EA68AD}"/>
              </a:ext>
            </a:extLst>
          </p:cNvPr>
          <p:cNvCxnSpPr/>
          <p:nvPr/>
        </p:nvCxnSpPr>
        <p:spPr>
          <a:xfrm>
            <a:off x="0" y="0"/>
            <a:ext cx="914400" cy="0"/>
          </a:xfrm>
          <a:prstGeom prst="line">
            <a:avLst/>
          </a:prstGeom>
          <a:ln w="0" cap="flat" cmpd="sng" algn="ctr">
            <a:solidFill>
              <a:srgbClr val="FBFFFF"/>
            </a:solidFill>
            <a:prstDash val="solid"/>
            <a:miter lim="800000"/>
            <a:headEnd type="none" w="med" len="med"/>
            <a:tailEnd type="none" w="med" len="med"/>
          </a:ln>
          <a:effectLst/>
          <a:extLst>
            <a:ext uri="{AF507438-7753-43E0-B8FC-AC1667EBCBE1}">
              <a14:hiddenEffects xmlns:a14="http://schemas.microsoft.com/office/drawing/2010/main">
                <a:effectLst>
                  <a:outerShdw blurRad="63500" rotWithShape="0">
                    <a:scrgbClr r="0" g="0" b="0"/>
                  </a:outerShdw>
                </a:effectLst>
              </a14:hiddenEffects>
            </a:ext>
          </a:extLst>
        </p:spPr>
        <p:style>
          <a:lnRef idx="1">
            <a:schemeClr val="accent1"/>
          </a:lnRef>
          <a:fillRef idx="0">
            <a:schemeClr val="accent1"/>
          </a:fillRef>
          <a:effectRef idx="0">
            <a:schemeClr val="accent1"/>
          </a:effectRef>
          <a:fontRef idx="minor">
            <a:schemeClr val="tx1"/>
          </a:fontRef>
        </p:style>
      </p:cxnSp>
      <p:sp>
        <p:nvSpPr>
          <p:cNvPr id="4" name="Slide Number Placeholder 3">
            <a:extLst>
              <a:ext uri="{FF2B5EF4-FFF2-40B4-BE49-F238E27FC236}">
                <a16:creationId xmlns:a16="http://schemas.microsoft.com/office/drawing/2014/main" id="{9D48BA7E-B47F-C95F-7272-26F0525EE7F1}"/>
              </a:ext>
            </a:extLst>
          </p:cNvPr>
          <p:cNvSpPr>
            <a:spLocks noGrp="1"/>
          </p:cNvSpPr>
          <p:nvPr>
            <p:ph type="sldNum" sz="quarter" idx="12"/>
          </p:nvPr>
        </p:nvSpPr>
        <p:spPr>
          <a:xfrm>
            <a:off x="8198617" y="6457891"/>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srgbClr val="494949"/>
              </a:solidFill>
              <a:effectLst/>
              <a:uLnTx/>
              <a:uFillTx/>
              <a:latin typeface="Product Sans Thin" panose="020B0203030502040203" pitchFamily="34" charset="0"/>
              <a:ea typeface="+mn-ea"/>
              <a:cs typeface="+mn-cs"/>
            </a:endParaRPr>
          </a:p>
        </p:txBody>
      </p:sp>
      <p:sp>
        <p:nvSpPr>
          <p:cNvPr id="42" name="Title 1">
            <a:extLst>
              <a:ext uri="{FF2B5EF4-FFF2-40B4-BE49-F238E27FC236}">
                <a16:creationId xmlns:a16="http://schemas.microsoft.com/office/drawing/2014/main" id="{2FB39BCC-7BBC-84D0-06F1-A8E77A551D32}"/>
              </a:ext>
            </a:extLst>
          </p:cNvPr>
          <p:cNvSpPr>
            <a:spLocks noGrp="1"/>
          </p:cNvSpPr>
          <p:nvPr>
            <p:ph type="title"/>
          </p:nvPr>
        </p:nvSpPr>
        <p:spPr>
          <a:xfrm>
            <a:off x="513661" y="0"/>
            <a:ext cx="10515600" cy="1068518"/>
          </a:xfrm>
        </p:spPr>
        <p:txBody>
          <a:bodyPr>
            <a:normAutofit/>
          </a:bodyPr>
          <a:lstStyle/>
          <a:p>
            <a:r>
              <a:rPr lang="en-US" sz="3600" b="1" dirty="0">
                <a:latin typeface="+mj-lt"/>
              </a:rPr>
              <a:t>WORKING GROUP’S RECOMMENDATIONS </a:t>
            </a:r>
          </a:p>
        </p:txBody>
      </p:sp>
      <p:sp>
        <p:nvSpPr>
          <p:cNvPr id="28" name="Rectangle 27">
            <a:extLst>
              <a:ext uri="{FF2B5EF4-FFF2-40B4-BE49-F238E27FC236}">
                <a16:creationId xmlns:a16="http://schemas.microsoft.com/office/drawing/2014/main" id="{1ADD7619-B2FB-DE43-9FE2-9C5CE4917569}"/>
              </a:ext>
            </a:extLst>
          </p:cNvPr>
          <p:cNvSpPr/>
          <p:nvPr/>
        </p:nvSpPr>
        <p:spPr>
          <a:xfrm>
            <a:off x="7373824" y="1428402"/>
            <a:ext cx="4392786" cy="41413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lgn="just">
              <a:spcBef>
                <a:spcPts val="300"/>
              </a:spcBef>
              <a:spcAft>
                <a:spcPts val="300"/>
              </a:spcAft>
              <a:buFont typeface="Arial" panose="020B0604020202020204" pitchFamily="34" charset="0"/>
              <a:buChar char="•"/>
            </a:pPr>
            <a:r>
              <a:rPr lang="en-US" sz="2000" dirty="0">
                <a:solidFill>
                  <a:schemeClr val="tx1"/>
                </a:solidFill>
                <a:latin typeface="+mj-lt"/>
              </a:rPr>
              <a:t>Develop provisions to address leadership and governance framework matters that will  promote ethical firm culture</a:t>
            </a:r>
          </a:p>
          <a:p>
            <a:pPr marL="285750" indent="-285750" algn="just">
              <a:spcBef>
                <a:spcPts val="300"/>
              </a:spcBef>
              <a:spcAft>
                <a:spcPts val="300"/>
              </a:spcAft>
              <a:buFont typeface="Arial" panose="020B0604020202020204" pitchFamily="34" charset="0"/>
              <a:buChar char="•"/>
            </a:pPr>
            <a:r>
              <a:rPr lang="en-US" sz="2000" dirty="0">
                <a:solidFill>
                  <a:schemeClr val="tx1"/>
                </a:solidFill>
                <a:latin typeface="+mj-lt"/>
              </a:rPr>
              <a:t>The proposed project aims to assist firms with mitigating the risk of unethical behavior and becoming an ethical firm</a:t>
            </a:r>
          </a:p>
          <a:p>
            <a:pPr marL="342900" indent="-342900" algn="just">
              <a:spcBef>
                <a:spcPts val="300"/>
              </a:spcBef>
              <a:spcAft>
                <a:spcPts val="300"/>
              </a:spcAft>
              <a:buFont typeface="Arial" panose="020B0604020202020204" pitchFamily="34" charset="0"/>
              <a:buChar char="•"/>
            </a:pPr>
            <a:r>
              <a:rPr lang="en-US" sz="2000" dirty="0">
                <a:solidFill>
                  <a:schemeClr val="tx1"/>
                </a:solidFill>
                <a:latin typeface="+mj-lt"/>
              </a:rPr>
              <a:t> Scope:</a:t>
            </a:r>
          </a:p>
          <a:p>
            <a:pPr marL="742950" lvl="1" indent="-285750" algn="just">
              <a:spcBef>
                <a:spcPts val="300"/>
              </a:spcBef>
              <a:spcAft>
                <a:spcPts val="300"/>
              </a:spcAft>
              <a:buFont typeface="Arial" panose="020B0604020202020204" pitchFamily="34" charset="0"/>
              <a:buChar char="•"/>
            </a:pPr>
            <a:r>
              <a:rPr lang="en-US" sz="2000" dirty="0">
                <a:solidFill>
                  <a:schemeClr val="tx1"/>
                </a:solidFill>
                <a:latin typeface="+mj-lt"/>
              </a:rPr>
              <a:t>provisions apply across all service lines</a:t>
            </a:r>
          </a:p>
          <a:p>
            <a:pPr marL="742950" lvl="1" indent="-285750" algn="just">
              <a:spcBef>
                <a:spcPts val="300"/>
              </a:spcBef>
              <a:spcAft>
                <a:spcPts val="300"/>
              </a:spcAft>
              <a:buFont typeface="Arial" panose="020B0604020202020204" pitchFamily="34" charset="0"/>
              <a:buChar char="•"/>
            </a:pPr>
            <a:r>
              <a:rPr lang="en-US" sz="2000" dirty="0">
                <a:solidFill>
                  <a:schemeClr val="tx1"/>
                </a:solidFill>
                <a:latin typeface="+mj-lt"/>
              </a:rPr>
              <a:t>principles-based and allow firms the flexibility to develop their governance framework</a:t>
            </a:r>
          </a:p>
          <a:p>
            <a:pPr marL="742950" lvl="1" indent="-285750" algn="just">
              <a:spcBef>
                <a:spcPts val="300"/>
              </a:spcBef>
              <a:spcAft>
                <a:spcPts val="300"/>
              </a:spcAft>
              <a:buFont typeface="Arial" panose="020B0604020202020204" pitchFamily="34" charset="0"/>
              <a:buChar char="•"/>
            </a:pPr>
            <a:r>
              <a:rPr lang="en-US" sz="2000" dirty="0">
                <a:solidFill>
                  <a:schemeClr val="tx1"/>
                </a:solidFill>
                <a:latin typeface="+mj-lt"/>
              </a:rPr>
              <a:t>scalable</a:t>
            </a:r>
          </a:p>
        </p:txBody>
      </p:sp>
    </p:spTree>
    <p:extLst>
      <p:ext uri="{BB962C8B-B14F-4D97-AF65-F5344CB8AC3E}">
        <p14:creationId xmlns:p14="http://schemas.microsoft.com/office/powerpoint/2010/main" val="24341522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7" name="Straight Connector 36">
            <a:extLst>
              <a:ext uri="{FF2B5EF4-FFF2-40B4-BE49-F238E27FC236}">
                <a16:creationId xmlns:a16="http://schemas.microsoft.com/office/drawing/2014/main" id="{E6893554-B44A-D72E-C903-1AC5C7EA68AD}"/>
              </a:ext>
            </a:extLst>
          </p:cNvPr>
          <p:cNvCxnSpPr/>
          <p:nvPr/>
        </p:nvCxnSpPr>
        <p:spPr>
          <a:xfrm>
            <a:off x="0" y="0"/>
            <a:ext cx="914400" cy="0"/>
          </a:xfrm>
          <a:prstGeom prst="line">
            <a:avLst/>
          </a:prstGeom>
          <a:ln w="0" cap="flat" cmpd="sng" algn="ctr">
            <a:solidFill>
              <a:srgbClr val="FBFFFF"/>
            </a:solidFill>
            <a:prstDash val="solid"/>
            <a:miter lim="800000"/>
            <a:headEnd type="none" w="med" len="med"/>
            <a:tailEnd type="none" w="med" len="med"/>
          </a:ln>
          <a:effectLst/>
          <a:extLst>
            <a:ext uri="{AF507438-7753-43E0-B8FC-AC1667EBCBE1}">
              <a14:hiddenEffects xmlns:a14="http://schemas.microsoft.com/office/drawing/2010/main">
                <a:effectLst>
                  <a:outerShdw blurRad="63500" rotWithShape="0">
                    <a:scrgbClr r="0" g="0" b="0"/>
                  </a:outerShdw>
                </a:effectLst>
              </a14:hiddenEffects>
            </a:ext>
          </a:extLst>
        </p:spPr>
        <p:style>
          <a:lnRef idx="1">
            <a:schemeClr val="accent1"/>
          </a:lnRef>
          <a:fillRef idx="0">
            <a:schemeClr val="accent1"/>
          </a:fillRef>
          <a:effectRef idx="0">
            <a:schemeClr val="accent1"/>
          </a:effectRef>
          <a:fontRef idx="minor">
            <a:schemeClr val="tx1"/>
          </a:fontRef>
        </p:style>
      </p:cxnSp>
      <p:sp>
        <p:nvSpPr>
          <p:cNvPr id="4" name="Slide Number Placeholder 3">
            <a:extLst>
              <a:ext uri="{FF2B5EF4-FFF2-40B4-BE49-F238E27FC236}">
                <a16:creationId xmlns:a16="http://schemas.microsoft.com/office/drawing/2014/main" id="{9D48BA7E-B47F-C95F-7272-26F0525EE7F1}"/>
              </a:ext>
            </a:extLst>
          </p:cNvPr>
          <p:cNvSpPr>
            <a:spLocks noGrp="1"/>
          </p:cNvSpPr>
          <p:nvPr>
            <p:ph type="sldNum" sz="quarter" idx="12"/>
          </p:nvPr>
        </p:nvSpPr>
        <p:spPr>
          <a:xfrm>
            <a:off x="8198617" y="6457891"/>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srgbClr val="494949"/>
              </a:solidFill>
              <a:effectLst/>
              <a:uLnTx/>
              <a:uFillTx/>
              <a:latin typeface="Product Sans Thin" panose="020B0203030502040203" pitchFamily="34" charset="0"/>
              <a:ea typeface="+mn-ea"/>
              <a:cs typeface="+mn-cs"/>
            </a:endParaRPr>
          </a:p>
        </p:txBody>
      </p:sp>
      <p:sp>
        <p:nvSpPr>
          <p:cNvPr id="42" name="Title 1">
            <a:extLst>
              <a:ext uri="{FF2B5EF4-FFF2-40B4-BE49-F238E27FC236}">
                <a16:creationId xmlns:a16="http://schemas.microsoft.com/office/drawing/2014/main" id="{2FB39BCC-7BBC-84D0-06F1-A8E77A551D32}"/>
              </a:ext>
            </a:extLst>
          </p:cNvPr>
          <p:cNvSpPr>
            <a:spLocks noGrp="1"/>
          </p:cNvSpPr>
          <p:nvPr>
            <p:ph type="title"/>
          </p:nvPr>
        </p:nvSpPr>
        <p:spPr>
          <a:xfrm>
            <a:off x="513661" y="0"/>
            <a:ext cx="10515600" cy="1068518"/>
          </a:xfrm>
        </p:spPr>
        <p:txBody>
          <a:bodyPr>
            <a:normAutofit/>
          </a:bodyPr>
          <a:lstStyle/>
          <a:p>
            <a:r>
              <a:rPr lang="en-US" sz="3600" b="1" dirty="0">
                <a:latin typeface="+mj-lt"/>
              </a:rPr>
              <a:t>WORKING GROUP’S RECOMMENDATIONS </a:t>
            </a:r>
          </a:p>
        </p:txBody>
      </p:sp>
      <p:grpSp>
        <p:nvGrpSpPr>
          <p:cNvPr id="2" name="Group 1">
            <a:extLst>
              <a:ext uri="{FF2B5EF4-FFF2-40B4-BE49-F238E27FC236}">
                <a16:creationId xmlns:a16="http://schemas.microsoft.com/office/drawing/2014/main" id="{973529AC-C5AC-5857-3DD8-E01ABB6179CF}"/>
              </a:ext>
            </a:extLst>
          </p:cNvPr>
          <p:cNvGrpSpPr/>
          <p:nvPr/>
        </p:nvGrpSpPr>
        <p:grpSpPr>
          <a:xfrm>
            <a:off x="4577179" y="1325366"/>
            <a:ext cx="6796311" cy="5132525"/>
            <a:chOff x="4910904" y="1528535"/>
            <a:chExt cx="5680863" cy="4608436"/>
          </a:xfrm>
        </p:grpSpPr>
        <p:sp>
          <p:nvSpPr>
            <p:cNvPr id="5" name="Freeform: Shape 4">
              <a:extLst>
                <a:ext uri="{FF2B5EF4-FFF2-40B4-BE49-F238E27FC236}">
                  <a16:creationId xmlns:a16="http://schemas.microsoft.com/office/drawing/2014/main" id="{5731EAE3-211F-FF04-D9E9-10B86B4AD17B}"/>
                </a:ext>
              </a:extLst>
            </p:cNvPr>
            <p:cNvSpPr/>
            <p:nvPr/>
          </p:nvSpPr>
          <p:spPr>
            <a:xfrm>
              <a:off x="6253012" y="1766424"/>
              <a:ext cx="4132598" cy="4132563"/>
            </a:xfrm>
            <a:custGeom>
              <a:avLst/>
              <a:gdLst>
                <a:gd name="connsiteX0" fmla="*/ 4131996 w 4132598"/>
                <a:gd name="connsiteY0" fmla="*/ 2065643 h 4132563"/>
                <a:gd name="connsiteX1" fmla="*/ 2076962 w 4132598"/>
                <a:gd name="connsiteY1" fmla="*/ 4131877 h 4132563"/>
                <a:gd name="connsiteX2" fmla="*/ 2065763 w 4132598"/>
                <a:gd name="connsiteY2" fmla="*/ 4131877 h 4132563"/>
                <a:gd name="connsiteX3" fmla="*/ 311853 w 4132598"/>
                <a:gd name="connsiteY3" fmla="*/ 3158506 h 4132563"/>
                <a:gd name="connsiteX4" fmla="*/ -600 w 4132598"/>
                <a:gd name="connsiteY4" fmla="*/ 2065579 h 4132563"/>
                <a:gd name="connsiteX5" fmla="*/ 2065666 w 4132598"/>
                <a:gd name="connsiteY5" fmla="*/ -686 h 4132563"/>
                <a:gd name="connsiteX6" fmla="*/ 4131996 w 4132598"/>
                <a:gd name="connsiteY6" fmla="*/ 2065643 h 413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598" h="4132563">
                  <a:moveTo>
                    <a:pt x="4131996" y="2065643"/>
                  </a:moveTo>
                  <a:cubicBezTo>
                    <a:pt x="4131996" y="3203110"/>
                    <a:pt x="3213012" y="4125859"/>
                    <a:pt x="2076962" y="4131877"/>
                  </a:cubicBezTo>
                  <a:cubicBezTo>
                    <a:pt x="2073260" y="4131877"/>
                    <a:pt x="2069463" y="4131877"/>
                    <a:pt x="2065763" y="4131877"/>
                  </a:cubicBezTo>
                  <a:cubicBezTo>
                    <a:pt x="1325934" y="4131877"/>
                    <a:pt x="676892" y="3742992"/>
                    <a:pt x="311853" y="3158506"/>
                  </a:cubicBezTo>
                  <a:cubicBezTo>
                    <a:pt x="107048" y="2830798"/>
                    <a:pt x="-1244" y="2452019"/>
                    <a:pt x="-600" y="2065579"/>
                  </a:cubicBezTo>
                  <a:cubicBezTo>
                    <a:pt x="-600" y="924412"/>
                    <a:pt x="924498" y="-686"/>
                    <a:pt x="2065666" y="-686"/>
                  </a:cubicBezTo>
                  <a:cubicBezTo>
                    <a:pt x="3206833" y="-686"/>
                    <a:pt x="4131996" y="924476"/>
                    <a:pt x="4131996" y="2065643"/>
                  </a:cubicBezTo>
                  <a:close/>
                </a:path>
              </a:pathLst>
            </a:custGeom>
            <a:solidFill>
              <a:srgbClr val="0070C0"/>
            </a:solidFill>
            <a:ln w="3218" cap="flat">
              <a:noFill/>
              <a:prstDash val="solid"/>
              <a:miter/>
            </a:ln>
            <a:effectLst>
              <a:outerShdw blurRad="127000" sx="102000" sy="102000" algn="ctr" rotWithShape="0">
                <a:prstClr val="black">
                  <a:alpha val="8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400" b="0" i="0" u="none" strike="noStrike" kern="1200" cap="none" spc="0" normalizeH="0" baseline="0" noProof="0" dirty="0">
                <a:ln>
                  <a:noFill/>
                </a:ln>
                <a:solidFill>
                  <a:srgbClr val="494949"/>
                </a:solidFill>
                <a:effectLst/>
                <a:uLnTx/>
                <a:uFillTx/>
                <a:latin typeface="Arial" panose="020B0604020202020204"/>
                <a:ea typeface="+mn-ea"/>
                <a:cs typeface="+mn-cs"/>
              </a:endParaRPr>
            </a:p>
          </p:txBody>
        </p:sp>
        <p:sp>
          <p:nvSpPr>
            <p:cNvPr id="7" name="Rectangle: Rounded Corners 6">
              <a:extLst>
                <a:ext uri="{FF2B5EF4-FFF2-40B4-BE49-F238E27FC236}">
                  <a16:creationId xmlns:a16="http://schemas.microsoft.com/office/drawing/2014/main" id="{539C8859-5983-76AC-C668-C89B9AEC7D7A}"/>
                </a:ext>
              </a:extLst>
            </p:cNvPr>
            <p:cNvSpPr/>
            <p:nvPr/>
          </p:nvSpPr>
          <p:spPr>
            <a:xfrm>
              <a:off x="4910904" y="3976413"/>
              <a:ext cx="2401890" cy="949267"/>
            </a:xfrm>
            <a:prstGeom prst="roundRect">
              <a:avLst>
                <a:gd name="adj" fmla="val 50000"/>
              </a:avLst>
            </a:prstGeom>
            <a:solidFill>
              <a:srgbClr val="0070C0"/>
            </a:solidFill>
            <a:ln w="3218" cap="flat">
              <a:noFill/>
              <a:prstDash val="solid"/>
              <a:miter/>
            </a:ln>
            <a:effectLst>
              <a:outerShdw blurRad="127000" sx="102000" sy="102000" algn="ctr" rotWithShape="0">
                <a:prstClr val="black">
                  <a:alpha val="8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494949"/>
                </a:solidFill>
                <a:effectLst/>
                <a:uLnTx/>
                <a:uFillTx/>
                <a:latin typeface="Arial" panose="020B0604020202020204"/>
                <a:ea typeface="+mn-ea"/>
                <a:cs typeface="+mn-cs"/>
              </a:endParaRPr>
            </a:p>
          </p:txBody>
        </p:sp>
        <p:sp>
          <p:nvSpPr>
            <p:cNvPr id="8" name="Freeform: Shape 7">
              <a:extLst>
                <a:ext uri="{FF2B5EF4-FFF2-40B4-BE49-F238E27FC236}">
                  <a16:creationId xmlns:a16="http://schemas.microsoft.com/office/drawing/2014/main" id="{5C4B530C-BAB1-A3AC-498A-FA9155DBCA79}"/>
                </a:ext>
              </a:extLst>
            </p:cNvPr>
            <p:cNvSpPr/>
            <p:nvPr/>
          </p:nvSpPr>
          <p:spPr>
            <a:xfrm>
              <a:off x="6450740" y="2983186"/>
              <a:ext cx="749900" cy="749900"/>
            </a:xfrm>
            <a:custGeom>
              <a:avLst/>
              <a:gdLst>
                <a:gd name="connsiteX0" fmla="*/ 749901 w 749900"/>
                <a:gd name="connsiteY0" fmla="*/ 374950 h 749900"/>
                <a:gd name="connsiteX1" fmla="*/ 374950 w 749900"/>
                <a:gd name="connsiteY1" fmla="*/ 749901 h 749900"/>
                <a:gd name="connsiteX2" fmla="*/ 0 w 749900"/>
                <a:gd name="connsiteY2" fmla="*/ 374950 h 749900"/>
                <a:gd name="connsiteX3" fmla="*/ 374950 w 749900"/>
                <a:gd name="connsiteY3" fmla="*/ 0 h 749900"/>
                <a:gd name="connsiteX4" fmla="*/ 749901 w 749900"/>
                <a:gd name="connsiteY4" fmla="*/ 374950 h 749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00" h="749900">
                  <a:moveTo>
                    <a:pt x="749901" y="374950"/>
                  </a:moveTo>
                  <a:cubicBezTo>
                    <a:pt x="749901" y="582030"/>
                    <a:pt x="582030" y="749901"/>
                    <a:pt x="374950" y="749901"/>
                  </a:cubicBezTo>
                  <a:cubicBezTo>
                    <a:pt x="167871" y="749901"/>
                    <a:pt x="0" y="582030"/>
                    <a:pt x="0" y="374950"/>
                  </a:cubicBezTo>
                  <a:cubicBezTo>
                    <a:pt x="0" y="167871"/>
                    <a:pt x="167871" y="0"/>
                    <a:pt x="374950" y="0"/>
                  </a:cubicBezTo>
                  <a:cubicBezTo>
                    <a:pt x="582030" y="0"/>
                    <a:pt x="749901" y="167871"/>
                    <a:pt x="749901" y="374950"/>
                  </a:cubicBezTo>
                  <a:close/>
                </a:path>
              </a:pathLst>
            </a:custGeom>
            <a:solidFill>
              <a:srgbClr val="000000">
                <a:alpha val="10000"/>
              </a:srgbClr>
            </a:solidFill>
            <a:ln w="3218" cap="flat">
              <a:noFill/>
              <a:prstDash val="solid"/>
              <a:miter/>
            </a:ln>
            <a:effectLst>
              <a:outerShdw blurRad="127000" sx="102000" sy="102000" algn="ctr" rotWithShape="0">
                <a:prstClr val="black">
                  <a:alpha val="8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494949"/>
                </a:solidFill>
                <a:effectLst/>
                <a:uLnTx/>
                <a:uFillTx/>
                <a:latin typeface="Arial" panose="020B0604020202020204"/>
                <a:ea typeface="+mn-ea"/>
                <a:cs typeface="+mn-cs"/>
              </a:endParaRPr>
            </a:p>
          </p:txBody>
        </p:sp>
        <p:sp>
          <p:nvSpPr>
            <p:cNvPr id="10" name="Freeform: Shape 9">
              <a:extLst>
                <a:ext uri="{FF2B5EF4-FFF2-40B4-BE49-F238E27FC236}">
                  <a16:creationId xmlns:a16="http://schemas.microsoft.com/office/drawing/2014/main" id="{83FD1C4D-EDA8-540A-C2E8-A5FBEFE1B03F}"/>
                </a:ext>
              </a:extLst>
            </p:cNvPr>
            <p:cNvSpPr/>
            <p:nvPr/>
          </p:nvSpPr>
          <p:spPr>
            <a:xfrm>
              <a:off x="5030782" y="4076080"/>
              <a:ext cx="749900" cy="749900"/>
            </a:xfrm>
            <a:custGeom>
              <a:avLst/>
              <a:gdLst>
                <a:gd name="connsiteX0" fmla="*/ 749901 w 749900"/>
                <a:gd name="connsiteY0" fmla="*/ 374950 h 749900"/>
                <a:gd name="connsiteX1" fmla="*/ 374950 w 749900"/>
                <a:gd name="connsiteY1" fmla="*/ 749901 h 749900"/>
                <a:gd name="connsiteX2" fmla="*/ 0 w 749900"/>
                <a:gd name="connsiteY2" fmla="*/ 374950 h 749900"/>
                <a:gd name="connsiteX3" fmla="*/ 374950 w 749900"/>
                <a:gd name="connsiteY3" fmla="*/ 0 h 749900"/>
                <a:gd name="connsiteX4" fmla="*/ 749901 w 749900"/>
                <a:gd name="connsiteY4" fmla="*/ 374950 h 749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00" h="749900">
                  <a:moveTo>
                    <a:pt x="749901" y="374950"/>
                  </a:moveTo>
                  <a:cubicBezTo>
                    <a:pt x="749901" y="582030"/>
                    <a:pt x="582030" y="749901"/>
                    <a:pt x="374950" y="749901"/>
                  </a:cubicBezTo>
                  <a:cubicBezTo>
                    <a:pt x="167871" y="749901"/>
                    <a:pt x="0" y="582030"/>
                    <a:pt x="0" y="374950"/>
                  </a:cubicBezTo>
                  <a:cubicBezTo>
                    <a:pt x="0" y="167871"/>
                    <a:pt x="167871" y="0"/>
                    <a:pt x="374950" y="0"/>
                  </a:cubicBezTo>
                  <a:cubicBezTo>
                    <a:pt x="582030" y="0"/>
                    <a:pt x="749901" y="167871"/>
                    <a:pt x="749901" y="374950"/>
                  </a:cubicBezTo>
                  <a:close/>
                </a:path>
              </a:pathLst>
            </a:custGeom>
            <a:solidFill>
              <a:srgbClr val="000000">
                <a:alpha val="10000"/>
              </a:srgbClr>
            </a:solidFill>
            <a:ln w="3218" cap="flat">
              <a:noFill/>
              <a:prstDash val="solid"/>
              <a:miter/>
            </a:ln>
            <a:effectLst>
              <a:outerShdw blurRad="127000" sx="102000" sy="102000" algn="ctr" rotWithShape="0">
                <a:prstClr val="black">
                  <a:alpha val="8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494949"/>
                </a:solidFill>
                <a:effectLst/>
                <a:uLnTx/>
                <a:uFillTx/>
                <a:latin typeface="Arial" panose="020B0604020202020204"/>
                <a:ea typeface="+mn-ea"/>
                <a:cs typeface="+mn-cs"/>
              </a:endParaRPr>
            </a:p>
          </p:txBody>
        </p:sp>
        <p:sp>
          <p:nvSpPr>
            <p:cNvPr id="13" name="Freeform: Shape 12">
              <a:extLst>
                <a:ext uri="{FF2B5EF4-FFF2-40B4-BE49-F238E27FC236}">
                  <a16:creationId xmlns:a16="http://schemas.microsoft.com/office/drawing/2014/main" id="{2770CAFF-68B9-F65F-106A-8AD14EB2A580}"/>
                </a:ext>
              </a:extLst>
            </p:cNvPr>
            <p:cNvSpPr/>
            <p:nvPr/>
          </p:nvSpPr>
          <p:spPr>
            <a:xfrm>
              <a:off x="7312794" y="2532720"/>
              <a:ext cx="2660507" cy="2806818"/>
            </a:xfrm>
            <a:custGeom>
              <a:avLst/>
              <a:gdLst>
                <a:gd name="connsiteX0" fmla="*/ 1188539 w 1188538"/>
                <a:gd name="connsiteY0" fmla="*/ 594269 h 1188538"/>
                <a:gd name="connsiteX1" fmla="*/ 594270 w 1188538"/>
                <a:gd name="connsiteY1" fmla="*/ 1188539 h 1188538"/>
                <a:gd name="connsiteX2" fmla="*/ 0 w 1188538"/>
                <a:gd name="connsiteY2" fmla="*/ 594269 h 1188538"/>
                <a:gd name="connsiteX3" fmla="*/ 594270 w 1188538"/>
                <a:gd name="connsiteY3" fmla="*/ 0 h 1188538"/>
                <a:gd name="connsiteX4" fmla="*/ 1188539 w 1188538"/>
                <a:gd name="connsiteY4" fmla="*/ 594269 h 11885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8538" h="1188538">
                  <a:moveTo>
                    <a:pt x="1188539" y="594269"/>
                  </a:moveTo>
                  <a:cubicBezTo>
                    <a:pt x="1188539" y="922475"/>
                    <a:pt x="922476" y="1188539"/>
                    <a:pt x="594270" y="1188539"/>
                  </a:cubicBezTo>
                  <a:cubicBezTo>
                    <a:pt x="266064" y="1188539"/>
                    <a:pt x="0" y="922475"/>
                    <a:pt x="0" y="594269"/>
                  </a:cubicBezTo>
                  <a:cubicBezTo>
                    <a:pt x="0" y="266064"/>
                    <a:pt x="266064" y="0"/>
                    <a:pt x="594270" y="0"/>
                  </a:cubicBezTo>
                  <a:cubicBezTo>
                    <a:pt x="922476" y="0"/>
                    <a:pt x="1188539" y="266064"/>
                    <a:pt x="1188539" y="594269"/>
                  </a:cubicBezTo>
                  <a:close/>
                </a:path>
              </a:pathLst>
            </a:custGeom>
            <a:solidFill>
              <a:srgbClr val="92D050"/>
            </a:solidFill>
            <a:ln w="3218" cap="flat">
              <a:noFill/>
              <a:prstDash val="solid"/>
              <a:miter/>
            </a:ln>
            <a:effectLst>
              <a:outerShdw blurRad="127000" sx="102000" sy="102000" algn="ctr" rotWithShape="0">
                <a:prstClr val="black">
                  <a:alpha val="8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494949"/>
                  </a:solidFill>
                  <a:effectLst/>
                  <a:uLnTx/>
                  <a:uFillTx/>
                  <a:latin typeface="Arial" panose="020B0604020202020204"/>
                  <a:ea typeface="+mn-ea"/>
                  <a:cs typeface="+mn-cs"/>
                </a:rPr>
                <a:t>Non-authoritative material (NAM)</a:t>
              </a:r>
            </a:p>
          </p:txBody>
        </p:sp>
        <p:sp>
          <p:nvSpPr>
            <p:cNvPr id="17" name="Freeform: Shape 16">
              <a:extLst>
                <a:ext uri="{FF2B5EF4-FFF2-40B4-BE49-F238E27FC236}">
                  <a16:creationId xmlns:a16="http://schemas.microsoft.com/office/drawing/2014/main" id="{429FD3BF-4D9B-1FBF-9BDC-5983BDFC496C}"/>
                </a:ext>
              </a:extLst>
            </p:cNvPr>
            <p:cNvSpPr/>
            <p:nvPr/>
          </p:nvSpPr>
          <p:spPr>
            <a:xfrm>
              <a:off x="6408196" y="1528535"/>
              <a:ext cx="4183571" cy="4608436"/>
            </a:xfrm>
            <a:custGeom>
              <a:avLst/>
              <a:gdLst>
                <a:gd name="connsiteX0" fmla="*/ 1878815 w 4183571"/>
                <a:gd name="connsiteY0" fmla="*/ 4607751 h 4608436"/>
                <a:gd name="connsiteX1" fmla="*/ 1789640 w 4183571"/>
                <a:gd name="connsiteY1" fmla="*/ 4606045 h 4608436"/>
                <a:gd name="connsiteX2" fmla="*/ 103022 w 4183571"/>
                <a:gd name="connsiteY2" fmla="*/ 3771924 h 4608436"/>
                <a:gd name="connsiteX3" fmla="*/ 154674 w 4183571"/>
                <a:gd name="connsiteY3" fmla="*/ 3729187 h 4608436"/>
                <a:gd name="connsiteX4" fmla="*/ 1792279 w 4183571"/>
                <a:gd name="connsiteY4" fmla="*/ 4539043 h 4608436"/>
                <a:gd name="connsiteX5" fmla="*/ 1878815 w 4183571"/>
                <a:gd name="connsiteY5" fmla="*/ 4540716 h 4608436"/>
                <a:gd name="connsiteX6" fmla="*/ 4115934 w 4183571"/>
                <a:gd name="connsiteY6" fmla="*/ 2303532 h 4608436"/>
                <a:gd name="connsiteX7" fmla="*/ 1878815 w 4183571"/>
                <a:gd name="connsiteY7" fmla="*/ 66381 h 4608436"/>
                <a:gd name="connsiteX8" fmla="*/ 54106 w 4183571"/>
                <a:gd name="connsiteY8" fmla="*/ 1008697 h 4608436"/>
                <a:gd name="connsiteX9" fmla="*/ -603 w 4183571"/>
                <a:gd name="connsiteY9" fmla="*/ 969821 h 4608436"/>
                <a:gd name="connsiteX10" fmla="*/ 1878815 w 4183571"/>
                <a:gd name="connsiteY10" fmla="*/ -686 h 4608436"/>
                <a:gd name="connsiteX11" fmla="*/ 3508117 w 4183571"/>
                <a:gd name="connsiteY11" fmla="*/ 674231 h 4608436"/>
                <a:gd name="connsiteX12" fmla="*/ 4182969 w 4183571"/>
                <a:gd name="connsiteY12" fmla="*/ 2303532 h 4608436"/>
                <a:gd name="connsiteX13" fmla="*/ 3508117 w 4183571"/>
                <a:gd name="connsiteY13" fmla="*/ 3932866 h 4608436"/>
                <a:gd name="connsiteX14" fmla="*/ 1878815 w 4183571"/>
                <a:gd name="connsiteY14" fmla="*/ 4607751 h 460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183571" h="4608436">
                  <a:moveTo>
                    <a:pt x="1878815" y="4607751"/>
                  </a:moveTo>
                  <a:cubicBezTo>
                    <a:pt x="1846795" y="4607751"/>
                    <a:pt x="1817670" y="4607204"/>
                    <a:pt x="1789640" y="4606045"/>
                  </a:cubicBezTo>
                  <a:cubicBezTo>
                    <a:pt x="1134193" y="4581265"/>
                    <a:pt x="520549" y="4277790"/>
                    <a:pt x="103022" y="3771924"/>
                  </a:cubicBezTo>
                  <a:lnTo>
                    <a:pt x="154674" y="3729187"/>
                  </a:lnTo>
                  <a:cubicBezTo>
                    <a:pt x="560712" y="4219735"/>
                    <a:pt x="1157620" y="4514906"/>
                    <a:pt x="1792279" y="4539043"/>
                  </a:cubicBezTo>
                  <a:cubicBezTo>
                    <a:pt x="1819440" y="4540169"/>
                    <a:pt x="1847696" y="4540716"/>
                    <a:pt x="1878815" y="4540716"/>
                  </a:cubicBezTo>
                  <a:cubicBezTo>
                    <a:pt x="3112377" y="4540716"/>
                    <a:pt x="4115934" y="3537126"/>
                    <a:pt x="4115934" y="2303532"/>
                  </a:cubicBezTo>
                  <a:cubicBezTo>
                    <a:pt x="4115934" y="1069939"/>
                    <a:pt x="3112506" y="66381"/>
                    <a:pt x="1878815" y="66381"/>
                  </a:cubicBezTo>
                  <a:cubicBezTo>
                    <a:pt x="1155819" y="66381"/>
                    <a:pt x="473757" y="418644"/>
                    <a:pt x="54106" y="1008697"/>
                  </a:cubicBezTo>
                  <a:lnTo>
                    <a:pt x="-603" y="969821"/>
                  </a:lnTo>
                  <a:cubicBezTo>
                    <a:pt x="431277" y="360533"/>
                    <a:pt x="1131972" y="-1297"/>
                    <a:pt x="1878815" y="-686"/>
                  </a:cubicBezTo>
                  <a:cubicBezTo>
                    <a:pt x="2494293" y="-686"/>
                    <a:pt x="3072922" y="239005"/>
                    <a:pt x="3508117" y="674231"/>
                  </a:cubicBezTo>
                  <a:cubicBezTo>
                    <a:pt x="3943311" y="1109459"/>
                    <a:pt x="4182969" y="1687959"/>
                    <a:pt x="4182969" y="2303532"/>
                  </a:cubicBezTo>
                  <a:cubicBezTo>
                    <a:pt x="4182969" y="2919106"/>
                    <a:pt x="3943311" y="3497478"/>
                    <a:pt x="3508117" y="3932866"/>
                  </a:cubicBezTo>
                  <a:cubicBezTo>
                    <a:pt x="3072922" y="4368254"/>
                    <a:pt x="2494421" y="4607751"/>
                    <a:pt x="1878815" y="4607751"/>
                  </a:cubicBezTo>
                  <a:close/>
                </a:path>
              </a:pathLst>
            </a:custGeom>
            <a:solidFill>
              <a:srgbClr val="0070C0"/>
            </a:solidFill>
            <a:ln w="3218" cap="flat">
              <a:noFill/>
              <a:prstDash val="solid"/>
              <a:miter/>
            </a:ln>
            <a:effectLst>
              <a:outerShdw blurRad="127000" sx="102000" sy="102000" algn="ctr" rotWithShape="0">
                <a:prstClr val="black">
                  <a:alpha val="8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srgbClr val="494949"/>
                </a:solidFill>
                <a:effectLst/>
                <a:uLnTx/>
                <a:uFillTx/>
                <a:latin typeface="Arial" panose="020B0604020202020204"/>
                <a:ea typeface="+mn-ea"/>
                <a:cs typeface="+mn-cs"/>
              </a:endParaRPr>
            </a:p>
          </p:txBody>
        </p:sp>
        <p:sp>
          <p:nvSpPr>
            <p:cNvPr id="18" name="Freeform: Shape 17">
              <a:extLst>
                <a:ext uri="{FF2B5EF4-FFF2-40B4-BE49-F238E27FC236}">
                  <a16:creationId xmlns:a16="http://schemas.microsoft.com/office/drawing/2014/main" id="{7F1DBF6E-56B9-BCA5-1A17-4DF20D509B32}"/>
                </a:ext>
              </a:extLst>
            </p:cNvPr>
            <p:cNvSpPr/>
            <p:nvPr/>
          </p:nvSpPr>
          <p:spPr>
            <a:xfrm>
              <a:off x="6361950" y="5090902"/>
              <a:ext cx="248636" cy="248636"/>
            </a:xfrm>
            <a:custGeom>
              <a:avLst/>
              <a:gdLst>
                <a:gd name="connsiteX0" fmla="*/ 123684 w 248636"/>
                <a:gd name="connsiteY0" fmla="*/ 247950 h 248636"/>
                <a:gd name="connsiteX1" fmla="*/ -603 w 248636"/>
                <a:gd name="connsiteY1" fmla="*/ 123600 h 248636"/>
                <a:gd name="connsiteX2" fmla="*/ 123748 w 248636"/>
                <a:gd name="connsiteY2" fmla="*/ -686 h 248636"/>
                <a:gd name="connsiteX3" fmla="*/ 248034 w 248636"/>
                <a:gd name="connsiteY3" fmla="*/ 123632 h 248636"/>
                <a:gd name="connsiteX4" fmla="*/ 123684 w 248636"/>
                <a:gd name="connsiteY4" fmla="*/ 247950 h 248636"/>
                <a:gd name="connsiteX5" fmla="*/ 123684 w 248636"/>
                <a:gd name="connsiteY5" fmla="*/ 66348 h 248636"/>
                <a:gd name="connsiteX6" fmla="*/ 66400 w 248636"/>
                <a:gd name="connsiteY6" fmla="*/ 123632 h 248636"/>
                <a:gd name="connsiteX7" fmla="*/ 123684 w 248636"/>
                <a:gd name="connsiteY7" fmla="*/ 180915 h 248636"/>
                <a:gd name="connsiteX8" fmla="*/ 180967 w 248636"/>
                <a:gd name="connsiteY8" fmla="*/ 123632 h 248636"/>
                <a:gd name="connsiteX9" fmla="*/ 123684 w 248636"/>
                <a:gd name="connsiteY9" fmla="*/ 66348 h 248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8636" h="248636">
                  <a:moveTo>
                    <a:pt x="123684" y="247950"/>
                  </a:moveTo>
                  <a:cubicBezTo>
                    <a:pt x="55040" y="247918"/>
                    <a:pt x="-634" y="192243"/>
                    <a:pt x="-603" y="123600"/>
                  </a:cubicBezTo>
                  <a:cubicBezTo>
                    <a:pt x="-571" y="54956"/>
                    <a:pt x="55104" y="-719"/>
                    <a:pt x="123748" y="-686"/>
                  </a:cubicBezTo>
                  <a:cubicBezTo>
                    <a:pt x="192392" y="-654"/>
                    <a:pt x="248034" y="54988"/>
                    <a:pt x="248034" y="123632"/>
                  </a:cubicBezTo>
                  <a:cubicBezTo>
                    <a:pt x="247970" y="192276"/>
                    <a:pt x="192328" y="247886"/>
                    <a:pt x="123684" y="247950"/>
                  </a:cubicBezTo>
                  <a:close/>
                  <a:moveTo>
                    <a:pt x="123684" y="66348"/>
                  </a:moveTo>
                  <a:cubicBezTo>
                    <a:pt x="92049" y="66348"/>
                    <a:pt x="66400" y="91997"/>
                    <a:pt x="66400" y="123632"/>
                  </a:cubicBezTo>
                  <a:cubicBezTo>
                    <a:pt x="66400" y="155267"/>
                    <a:pt x="92049" y="180915"/>
                    <a:pt x="123684" y="180915"/>
                  </a:cubicBezTo>
                  <a:cubicBezTo>
                    <a:pt x="155319" y="180915"/>
                    <a:pt x="180967" y="155267"/>
                    <a:pt x="180967" y="123632"/>
                  </a:cubicBezTo>
                  <a:cubicBezTo>
                    <a:pt x="180903" y="92029"/>
                    <a:pt x="155286" y="66413"/>
                    <a:pt x="123684" y="66348"/>
                  </a:cubicBezTo>
                  <a:close/>
                </a:path>
              </a:pathLst>
            </a:custGeom>
            <a:solidFill>
              <a:srgbClr val="0070C0"/>
            </a:solidFill>
            <a:ln w="3218" cap="flat">
              <a:noFill/>
              <a:prstDash val="solid"/>
              <a:miter/>
            </a:ln>
            <a:effectLst>
              <a:outerShdw blurRad="127000" sx="102000" sy="102000" algn="ctr" rotWithShape="0">
                <a:prstClr val="black">
                  <a:alpha val="8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494949"/>
                </a:solidFill>
                <a:effectLst/>
                <a:uLnTx/>
                <a:uFillTx/>
                <a:latin typeface="Arial" panose="020B0604020202020204"/>
                <a:ea typeface="+mn-ea"/>
                <a:cs typeface="+mn-cs"/>
              </a:endParaRPr>
            </a:p>
          </p:txBody>
        </p:sp>
        <p:sp>
          <p:nvSpPr>
            <p:cNvPr id="19" name="Freeform: Shape 18">
              <a:extLst>
                <a:ext uri="{FF2B5EF4-FFF2-40B4-BE49-F238E27FC236}">
                  <a16:creationId xmlns:a16="http://schemas.microsoft.com/office/drawing/2014/main" id="{5393702C-E27A-E1C5-1400-B953D60546A5}"/>
                </a:ext>
              </a:extLst>
            </p:cNvPr>
            <p:cNvSpPr/>
            <p:nvPr/>
          </p:nvSpPr>
          <p:spPr>
            <a:xfrm>
              <a:off x="6248702" y="2469596"/>
              <a:ext cx="248701" cy="248701"/>
            </a:xfrm>
            <a:custGeom>
              <a:avLst/>
              <a:gdLst>
                <a:gd name="connsiteX0" fmla="*/ 123780 w 248701"/>
                <a:gd name="connsiteY0" fmla="*/ 248015 h 248701"/>
                <a:gd name="connsiteX1" fmla="*/ -603 w 248701"/>
                <a:gd name="connsiteY1" fmla="*/ 123696 h 248701"/>
                <a:gd name="connsiteX2" fmla="*/ 123716 w 248701"/>
                <a:gd name="connsiteY2" fmla="*/ -686 h 248701"/>
                <a:gd name="connsiteX3" fmla="*/ 248098 w 248701"/>
                <a:gd name="connsiteY3" fmla="*/ 123632 h 248701"/>
                <a:gd name="connsiteX4" fmla="*/ 248098 w 248701"/>
                <a:gd name="connsiteY4" fmla="*/ 123696 h 248701"/>
                <a:gd name="connsiteX5" fmla="*/ 123780 w 248701"/>
                <a:gd name="connsiteY5" fmla="*/ 248015 h 248701"/>
                <a:gd name="connsiteX6" fmla="*/ 123780 w 248701"/>
                <a:gd name="connsiteY6" fmla="*/ 66413 h 248701"/>
                <a:gd name="connsiteX7" fmla="*/ 66496 w 248701"/>
                <a:gd name="connsiteY7" fmla="*/ 123696 h 248701"/>
                <a:gd name="connsiteX8" fmla="*/ 123780 w 248701"/>
                <a:gd name="connsiteY8" fmla="*/ 180980 h 248701"/>
                <a:gd name="connsiteX9" fmla="*/ 181063 w 248701"/>
                <a:gd name="connsiteY9" fmla="*/ 123696 h 248701"/>
                <a:gd name="connsiteX10" fmla="*/ 123780 w 248701"/>
                <a:gd name="connsiteY10" fmla="*/ 66413 h 24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8701" h="248701">
                  <a:moveTo>
                    <a:pt x="123780" y="248015"/>
                  </a:moveTo>
                  <a:cubicBezTo>
                    <a:pt x="55104" y="248047"/>
                    <a:pt x="-571" y="192372"/>
                    <a:pt x="-603" y="123696"/>
                  </a:cubicBezTo>
                  <a:cubicBezTo>
                    <a:pt x="-635" y="55020"/>
                    <a:pt x="55040" y="-667"/>
                    <a:pt x="123716" y="-686"/>
                  </a:cubicBezTo>
                  <a:cubicBezTo>
                    <a:pt x="192391" y="-703"/>
                    <a:pt x="248066" y="54956"/>
                    <a:pt x="248098" y="123632"/>
                  </a:cubicBezTo>
                  <a:cubicBezTo>
                    <a:pt x="248098" y="123664"/>
                    <a:pt x="248098" y="123664"/>
                    <a:pt x="248098" y="123696"/>
                  </a:cubicBezTo>
                  <a:cubicBezTo>
                    <a:pt x="248034" y="192340"/>
                    <a:pt x="192424" y="247950"/>
                    <a:pt x="123780" y="248015"/>
                  </a:cubicBezTo>
                  <a:close/>
                  <a:moveTo>
                    <a:pt x="123780" y="66413"/>
                  </a:moveTo>
                  <a:cubicBezTo>
                    <a:pt x="92145" y="66413"/>
                    <a:pt x="66496" y="92062"/>
                    <a:pt x="66496" y="123696"/>
                  </a:cubicBezTo>
                  <a:cubicBezTo>
                    <a:pt x="66496" y="155331"/>
                    <a:pt x="92145" y="180980"/>
                    <a:pt x="123780" y="180980"/>
                  </a:cubicBezTo>
                  <a:cubicBezTo>
                    <a:pt x="155414" y="180980"/>
                    <a:pt x="181063" y="155331"/>
                    <a:pt x="181063" y="123696"/>
                  </a:cubicBezTo>
                  <a:cubicBezTo>
                    <a:pt x="181031" y="92062"/>
                    <a:pt x="155414" y="66448"/>
                    <a:pt x="123780" y="66413"/>
                  </a:cubicBezTo>
                  <a:close/>
                </a:path>
              </a:pathLst>
            </a:custGeom>
            <a:solidFill>
              <a:srgbClr val="0070C0"/>
            </a:solidFill>
            <a:ln w="3218" cap="flat">
              <a:noFill/>
              <a:prstDash val="solid"/>
              <a:miter/>
            </a:ln>
            <a:effectLst>
              <a:outerShdw blurRad="127000" sx="102000" sy="102000" algn="ctr" rotWithShape="0">
                <a:prstClr val="black">
                  <a:alpha val="8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494949"/>
                </a:solidFill>
                <a:effectLst/>
                <a:uLnTx/>
                <a:uFillTx/>
                <a:latin typeface="Arial" panose="020B0604020202020204"/>
                <a:ea typeface="+mn-ea"/>
                <a:cs typeface="+mn-cs"/>
              </a:endParaRPr>
            </a:p>
          </p:txBody>
        </p:sp>
        <p:sp>
          <p:nvSpPr>
            <p:cNvPr id="24" name="TextBox 23">
              <a:extLst>
                <a:ext uri="{FF2B5EF4-FFF2-40B4-BE49-F238E27FC236}">
                  <a16:creationId xmlns:a16="http://schemas.microsoft.com/office/drawing/2014/main" id="{A27256DE-8A3E-1AC6-5B1E-4E2BD3357164}"/>
                </a:ext>
              </a:extLst>
            </p:cNvPr>
            <p:cNvSpPr txBox="1"/>
            <p:nvPr/>
          </p:nvSpPr>
          <p:spPr>
            <a:xfrm>
              <a:off x="6748503" y="3173433"/>
              <a:ext cx="154411" cy="3518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1" i="0" u="none" strike="noStrike" kern="1200" cap="none" spc="0" normalizeH="0" baseline="0" noProof="0" dirty="0">
                <a:ln>
                  <a:noFill/>
                </a:ln>
                <a:solidFill>
                  <a:srgbClr val="494949">
                    <a:lumMod val="75000"/>
                    <a:lumOff val="25000"/>
                  </a:srgbClr>
                </a:solidFill>
                <a:effectLst/>
                <a:uLnTx/>
                <a:uFillTx/>
                <a:latin typeface="Arial" panose="020B0604020202020204"/>
                <a:ea typeface="+mn-ea"/>
                <a:cs typeface="Segoe UI" panose="020B0502040204020203" pitchFamily="34" charset="0"/>
              </a:endParaRPr>
            </a:p>
          </p:txBody>
        </p:sp>
        <p:sp>
          <p:nvSpPr>
            <p:cNvPr id="25" name="TextBox 24">
              <a:extLst>
                <a:ext uri="{FF2B5EF4-FFF2-40B4-BE49-F238E27FC236}">
                  <a16:creationId xmlns:a16="http://schemas.microsoft.com/office/drawing/2014/main" id="{E27D463A-729F-9085-8E60-264CE200ACBE}"/>
                </a:ext>
              </a:extLst>
            </p:cNvPr>
            <p:cNvSpPr txBox="1"/>
            <p:nvPr/>
          </p:nvSpPr>
          <p:spPr>
            <a:xfrm>
              <a:off x="5328527" y="4266364"/>
              <a:ext cx="154411" cy="3518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1" i="0" u="none" strike="noStrike" kern="1200" cap="none" spc="0" normalizeH="0" baseline="0" noProof="0" dirty="0">
                <a:ln>
                  <a:noFill/>
                </a:ln>
                <a:solidFill>
                  <a:srgbClr val="494949">
                    <a:lumMod val="75000"/>
                    <a:lumOff val="25000"/>
                  </a:srgbClr>
                </a:solidFill>
                <a:effectLst/>
                <a:uLnTx/>
                <a:uFillTx/>
                <a:latin typeface="Arial" panose="020B0604020202020204"/>
                <a:ea typeface="+mn-ea"/>
                <a:cs typeface="Segoe UI" panose="020B0502040204020203" pitchFamily="34" charset="0"/>
              </a:endParaRPr>
            </a:p>
          </p:txBody>
        </p:sp>
      </p:grpSp>
      <p:sp>
        <p:nvSpPr>
          <p:cNvPr id="9" name="Rectangle 8">
            <a:extLst>
              <a:ext uri="{FF2B5EF4-FFF2-40B4-BE49-F238E27FC236}">
                <a16:creationId xmlns:a16="http://schemas.microsoft.com/office/drawing/2014/main" id="{638176D4-455B-5692-970E-501C35E8E590}"/>
              </a:ext>
            </a:extLst>
          </p:cNvPr>
          <p:cNvSpPr/>
          <p:nvPr/>
        </p:nvSpPr>
        <p:spPr>
          <a:xfrm>
            <a:off x="437530" y="2625271"/>
            <a:ext cx="3811746" cy="23725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just">
              <a:spcBef>
                <a:spcPts val="300"/>
              </a:spcBef>
              <a:spcAft>
                <a:spcPts val="300"/>
              </a:spcAft>
              <a:buFont typeface="Arial" panose="020B0604020202020204" pitchFamily="34" charset="0"/>
              <a:buChar char="•"/>
            </a:pPr>
            <a:r>
              <a:rPr lang="en-US" sz="2000" dirty="0">
                <a:solidFill>
                  <a:schemeClr val="tx1"/>
                </a:solidFill>
                <a:latin typeface="+mj-lt"/>
              </a:rPr>
              <a:t>Explain the importance of ethical culture in driving ethical behavior within firms </a:t>
            </a:r>
          </a:p>
          <a:p>
            <a:pPr marL="285750" indent="-285750" algn="just">
              <a:spcBef>
                <a:spcPts val="300"/>
              </a:spcBef>
              <a:spcAft>
                <a:spcPts val="300"/>
              </a:spcAft>
              <a:buFont typeface="Arial" panose="020B0604020202020204" pitchFamily="34" charset="0"/>
              <a:buChar char="•"/>
            </a:pPr>
            <a:r>
              <a:rPr lang="en-US" sz="2000" dirty="0">
                <a:solidFill>
                  <a:schemeClr val="tx1"/>
                </a:solidFill>
                <a:latin typeface="+mj-lt"/>
              </a:rPr>
              <a:t>What does good look like for a firm</a:t>
            </a:r>
          </a:p>
          <a:p>
            <a:pPr marL="285750" indent="-285750" algn="just">
              <a:spcBef>
                <a:spcPts val="300"/>
              </a:spcBef>
              <a:spcAft>
                <a:spcPts val="300"/>
              </a:spcAft>
              <a:buFont typeface="Arial" panose="020B0604020202020204" pitchFamily="34" charset="0"/>
              <a:buChar char="•"/>
            </a:pPr>
            <a:r>
              <a:rPr lang="en-US" sz="2000" dirty="0">
                <a:solidFill>
                  <a:schemeClr val="tx1"/>
                </a:solidFill>
                <a:latin typeface="+mj-lt"/>
              </a:rPr>
              <a:t>Develop an ethics framework that raises awareness about the role of each key stakeholder within the ecosystem that will lead to strong ethical behavior within firms</a:t>
            </a:r>
          </a:p>
        </p:txBody>
      </p:sp>
    </p:spTree>
    <p:extLst>
      <p:ext uri="{BB962C8B-B14F-4D97-AF65-F5344CB8AC3E}">
        <p14:creationId xmlns:p14="http://schemas.microsoft.com/office/powerpoint/2010/main" val="7440092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Puzzles in brain">
            <a:extLst>
              <a:ext uri="{FF2B5EF4-FFF2-40B4-BE49-F238E27FC236}">
                <a16:creationId xmlns:a16="http://schemas.microsoft.com/office/drawing/2014/main" id="{32602591-49A7-4AD6-9DA6-C8BAEB121A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
          <a:stretch/>
        </p:blipFill>
        <p:spPr>
          <a:xfrm>
            <a:off x="20" y="10"/>
            <a:ext cx="611654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p:spPr>
      </p:pic>
      <p:sp>
        <p:nvSpPr>
          <p:cNvPr id="10" name="Content Placeholder 9">
            <a:extLst>
              <a:ext uri="{FF2B5EF4-FFF2-40B4-BE49-F238E27FC236}">
                <a16:creationId xmlns:a16="http://schemas.microsoft.com/office/drawing/2014/main" id="{D74A9C4F-F651-4C37-A8F7-6732A6835F93}"/>
              </a:ext>
            </a:extLst>
          </p:cNvPr>
          <p:cNvSpPr>
            <a:spLocks noGrp="1"/>
          </p:cNvSpPr>
          <p:nvPr>
            <p:ph idx="1"/>
          </p:nvPr>
        </p:nvSpPr>
        <p:spPr>
          <a:xfrm>
            <a:off x="6399414" y="2712624"/>
            <a:ext cx="4840010" cy="3843666"/>
          </a:xfrm>
        </p:spPr>
        <p:txBody>
          <a:bodyPr>
            <a:noAutofit/>
          </a:bodyPr>
          <a:lstStyle/>
          <a:p>
            <a:pPr marL="0" marR="0" lvl="0" indent="0" algn="ctr" defTabSz="914400" rtl="0" eaLnBrk="1" fontAlgn="auto" latinLnBrk="0" hangingPunct="1">
              <a:spcBef>
                <a:spcPts val="600"/>
              </a:spcBef>
              <a:spcAft>
                <a:spcPts val="600"/>
              </a:spcAft>
              <a:buClrTx/>
              <a:buSzTx/>
              <a:buFont typeface="Arial" panose="020B0604020202020204" pitchFamily="34" charset="0"/>
              <a:buNone/>
              <a:tabLst/>
              <a:defRPr/>
            </a:pPr>
            <a:r>
              <a:rPr kumimoji="0" lang="en-US" sz="3300" i="0" u="none" strike="noStrike" kern="1200" cap="none" spc="0" normalizeH="0" baseline="0" noProof="0" dirty="0">
                <a:ln>
                  <a:noFill/>
                </a:ln>
                <a:effectLst/>
                <a:uLnTx/>
                <a:uFillTx/>
                <a:latin typeface="+mj-lt"/>
              </a:rPr>
              <a:t>Do IESBA members </a:t>
            </a:r>
            <a:r>
              <a:rPr lang="en-US" sz="3300" dirty="0">
                <a:latin typeface="+mj-lt"/>
              </a:rPr>
              <a:t>have any questions or comments</a:t>
            </a:r>
            <a:r>
              <a:rPr kumimoji="0" lang="en-US" sz="3300" i="0" u="none" strike="noStrike" kern="1200" cap="none" spc="0" normalizeH="0" baseline="0" noProof="0" dirty="0">
                <a:ln>
                  <a:noFill/>
                </a:ln>
                <a:effectLst/>
                <a:uLnTx/>
                <a:uFillTx/>
                <a:latin typeface="+mj-lt"/>
              </a:rPr>
              <a:t>?</a:t>
            </a:r>
          </a:p>
          <a:p>
            <a:pPr marL="0" marR="0" lvl="0" indent="0" algn="ctr" defTabSz="914400" rtl="0" eaLnBrk="1" fontAlgn="auto" latinLnBrk="0" hangingPunct="1">
              <a:spcBef>
                <a:spcPts val="600"/>
              </a:spcBef>
              <a:spcAft>
                <a:spcPts val="600"/>
              </a:spcAft>
              <a:buClrTx/>
              <a:buSzTx/>
              <a:buFont typeface="Arial" panose="020B0604020202020204" pitchFamily="34" charset="0"/>
              <a:buNone/>
              <a:tabLst/>
              <a:defRPr/>
            </a:pPr>
            <a:endParaRPr kumimoji="0" lang="en-US" sz="3300" i="0" u="none" strike="noStrike" kern="1200" cap="none" spc="0" normalizeH="0" baseline="0" noProof="0" dirty="0">
              <a:ln>
                <a:noFill/>
              </a:ln>
              <a:effectLst/>
              <a:uLnTx/>
              <a:uFillTx/>
              <a:latin typeface="+mj-lt"/>
            </a:endParaRPr>
          </a:p>
        </p:txBody>
      </p:sp>
      <p:sp>
        <p:nvSpPr>
          <p:cNvPr id="2" name="Slide Number Placeholder 1">
            <a:extLst>
              <a:ext uri="{FF2B5EF4-FFF2-40B4-BE49-F238E27FC236}">
                <a16:creationId xmlns:a16="http://schemas.microsoft.com/office/drawing/2014/main" id="{4051D04B-130B-C451-9185-31B1BB8B8F3E}"/>
              </a:ext>
            </a:extLst>
          </p:cNvPr>
          <p:cNvSpPr>
            <a:spLocks noGrp="1"/>
          </p:cNvSpPr>
          <p:nvPr>
            <p:ph type="sldNum" sz="quarter" idx="12"/>
          </p:nvPr>
        </p:nvSpPr>
        <p:spPr/>
        <p:txBody>
          <a:bodyPr/>
          <a:lstStyle/>
          <a:p>
            <a:fld id="{A68F81FF-A8B7-8E49-9D5B-3CAD5ADFEE36}" type="slidenum">
              <a:rPr lang="en-US" smtClean="0"/>
              <a:pPr/>
              <a:t>28</a:t>
            </a:fld>
            <a:endParaRPr lang="en-US"/>
          </a:p>
        </p:txBody>
      </p:sp>
    </p:spTree>
    <p:extLst>
      <p:ext uri="{BB962C8B-B14F-4D97-AF65-F5344CB8AC3E}">
        <p14:creationId xmlns:p14="http://schemas.microsoft.com/office/powerpoint/2010/main" val="20205233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7" name="Straight Connector 36">
            <a:extLst>
              <a:ext uri="{FF2B5EF4-FFF2-40B4-BE49-F238E27FC236}">
                <a16:creationId xmlns:a16="http://schemas.microsoft.com/office/drawing/2014/main" id="{E6893554-B44A-D72E-C903-1AC5C7EA68AD}"/>
              </a:ext>
            </a:extLst>
          </p:cNvPr>
          <p:cNvCxnSpPr/>
          <p:nvPr/>
        </p:nvCxnSpPr>
        <p:spPr>
          <a:xfrm>
            <a:off x="0" y="0"/>
            <a:ext cx="914400" cy="0"/>
          </a:xfrm>
          <a:prstGeom prst="line">
            <a:avLst/>
          </a:prstGeom>
          <a:ln w="0" cap="flat" cmpd="sng" algn="ctr">
            <a:solidFill>
              <a:srgbClr val="FBFFFF"/>
            </a:solidFill>
            <a:prstDash val="solid"/>
            <a:miter lim="800000"/>
            <a:headEnd type="none" w="med" len="med"/>
            <a:tailEnd type="none" w="med" len="med"/>
          </a:ln>
          <a:effectLst/>
          <a:extLst>
            <a:ext uri="{AF507438-7753-43E0-B8FC-AC1667EBCBE1}">
              <a14:hiddenEffects xmlns:a14="http://schemas.microsoft.com/office/drawing/2010/main">
                <a:effectLst>
                  <a:outerShdw blurRad="63500" rotWithShape="0">
                    <a:scrgbClr r="0" g="0" b="0"/>
                  </a:outerShdw>
                </a:effectLst>
              </a14:hiddenEffects>
            </a:ext>
          </a:extLst>
        </p:spPr>
        <p:style>
          <a:lnRef idx="1">
            <a:schemeClr val="accent1"/>
          </a:lnRef>
          <a:fillRef idx="0">
            <a:schemeClr val="accent1"/>
          </a:fillRef>
          <a:effectRef idx="0">
            <a:schemeClr val="accent1"/>
          </a:effectRef>
          <a:fontRef idx="minor">
            <a:schemeClr val="tx1"/>
          </a:fontRef>
        </p:style>
      </p:cxnSp>
      <p:sp>
        <p:nvSpPr>
          <p:cNvPr id="4" name="Slide Number Placeholder 3">
            <a:extLst>
              <a:ext uri="{FF2B5EF4-FFF2-40B4-BE49-F238E27FC236}">
                <a16:creationId xmlns:a16="http://schemas.microsoft.com/office/drawing/2014/main" id="{9D48BA7E-B47F-C95F-7272-26F0525EE7F1}"/>
              </a:ext>
            </a:extLst>
          </p:cNvPr>
          <p:cNvSpPr>
            <a:spLocks noGrp="1"/>
          </p:cNvSpPr>
          <p:nvPr>
            <p:ph type="sldNum" sz="quarter" idx="12"/>
          </p:nvPr>
        </p:nvSpPr>
        <p:spPr>
          <a:xfrm>
            <a:off x="8198617" y="6457891"/>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srgbClr val="494949"/>
              </a:solidFill>
              <a:effectLst/>
              <a:uLnTx/>
              <a:uFillTx/>
              <a:latin typeface="Product Sans Thin" panose="020B0203030502040203" pitchFamily="34" charset="0"/>
              <a:ea typeface="+mn-ea"/>
              <a:cs typeface="+mn-cs"/>
            </a:endParaRPr>
          </a:p>
        </p:txBody>
      </p:sp>
      <p:sp>
        <p:nvSpPr>
          <p:cNvPr id="42" name="Title 1">
            <a:extLst>
              <a:ext uri="{FF2B5EF4-FFF2-40B4-BE49-F238E27FC236}">
                <a16:creationId xmlns:a16="http://schemas.microsoft.com/office/drawing/2014/main" id="{2FB39BCC-7BBC-84D0-06F1-A8E77A551D32}"/>
              </a:ext>
            </a:extLst>
          </p:cNvPr>
          <p:cNvSpPr>
            <a:spLocks noGrp="1"/>
          </p:cNvSpPr>
          <p:nvPr>
            <p:ph type="title"/>
          </p:nvPr>
        </p:nvSpPr>
        <p:spPr>
          <a:xfrm>
            <a:off x="513661" y="0"/>
            <a:ext cx="10515600" cy="1068518"/>
          </a:xfrm>
        </p:spPr>
        <p:txBody>
          <a:bodyPr>
            <a:normAutofit/>
          </a:bodyPr>
          <a:lstStyle/>
          <a:p>
            <a:r>
              <a:rPr lang="en-US" sz="3600" b="1" dirty="0">
                <a:latin typeface="+mj-lt"/>
              </a:rPr>
              <a:t>NEXT STEPS</a:t>
            </a:r>
          </a:p>
        </p:txBody>
      </p:sp>
      <p:sp>
        <p:nvSpPr>
          <p:cNvPr id="5" name="Rectangle 4">
            <a:extLst>
              <a:ext uri="{FF2B5EF4-FFF2-40B4-BE49-F238E27FC236}">
                <a16:creationId xmlns:a16="http://schemas.microsoft.com/office/drawing/2014/main" id="{3695637F-9F51-DDA1-5609-5B0542BEB7B5}"/>
              </a:ext>
            </a:extLst>
          </p:cNvPr>
          <p:cNvSpPr/>
          <p:nvPr/>
        </p:nvSpPr>
        <p:spPr>
          <a:xfrm>
            <a:off x="413029" y="1352811"/>
            <a:ext cx="5682972" cy="45218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400" dirty="0">
                <a:solidFill>
                  <a:schemeClr val="tx1"/>
                </a:solidFill>
                <a:latin typeface="+mj-lt"/>
              </a:rPr>
              <a:t>Subject to Board feedback:</a:t>
            </a:r>
          </a:p>
          <a:p>
            <a:endParaRPr lang="en-US" sz="2400" dirty="0">
              <a:solidFill>
                <a:schemeClr val="tx1"/>
              </a:solidFill>
              <a:latin typeface="+mj-lt"/>
            </a:endParaRPr>
          </a:p>
          <a:p>
            <a:r>
              <a:rPr lang="en-US" sz="2400" b="1" dirty="0">
                <a:solidFill>
                  <a:schemeClr val="tx1"/>
                </a:solidFill>
                <a:latin typeface="+mj-lt"/>
              </a:rPr>
              <a:t>Q4 2024</a:t>
            </a:r>
          </a:p>
          <a:p>
            <a:pPr marL="342900" indent="-342900">
              <a:buFont typeface="Arial" panose="020B0604020202020204" pitchFamily="34" charset="0"/>
              <a:buChar char="•"/>
            </a:pPr>
            <a:r>
              <a:rPr lang="en-US" sz="2400" dirty="0">
                <a:solidFill>
                  <a:schemeClr val="tx1"/>
                </a:solidFill>
                <a:latin typeface="+mj-lt"/>
              </a:rPr>
              <a:t>Continuing outreaches</a:t>
            </a:r>
          </a:p>
          <a:p>
            <a:pPr marL="342900" indent="-342900">
              <a:buFont typeface="Arial" panose="020B0604020202020204" pitchFamily="34" charset="0"/>
              <a:buChar char="•"/>
            </a:pPr>
            <a:r>
              <a:rPr lang="en-US" sz="2400" dirty="0">
                <a:solidFill>
                  <a:schemeClr val="tx1"/>
                </a:solidFill>
                <a:latin typeface="+mj-lt"/>
              </a:rPr>
              <a:t>Board approval of WG final report</a:t>
            </a:r>
          </a:p>
          <a:p>
            <a:pPr marL="342900" indent="-342900">
              <a:buFont typeface="Arial" panose="020B0604020202020204" pitchFamily="34" charset="0"/>
              <a:buChar char="•"/>
            </a:pPr>
            <a:r>
              <a:rPr lang="en-US" sz="2400" dirty="0">
                <a:solidFill>
                  <a:schemeClr val="tx1"/>
                </a:solidFill>
                <a:latin typeface="+mj-lt"/>
              </a:rPr>
              <a:t>Board approval of project proposal </a:t>
            </a:r>
          </a:p>
          <a:p>
            <a:pPr marL="342900" indent="-342900">
              <a:buFont typeface="Arial" panose="020B0604020202020204" pitchFamily="34" charset="0"/>
              <a:buChar char="•"/>
            </a:pPr>
            <a:endParaRPr lang="en-US" sz="2400" dirty="0">
              <a:solidFill>
                <a:schemeClr val="tx1"/>
              </a:solidFill>
              <a:latin typeface="+mj-lt"/>
            </a:endParaRPr>
          </a:p>
          <a:p>
            <a:r>
              <a:rPr lang="en-US" sz="2400" b="1" dirty="0">
                <a:solidFill>
                  <a:schemeClr val="tx1"/>
                </a:solidFill>
                <a:latin typeface="+mj-lt"/>
              </a:rPr>
              <a:t>Q1-2 2025</a:t>
            </a:r>
          </a:p>
          <a:p>
            <a:pPr marL="342900" indent="-342900">
              <a:buFont typeface="Arial" panose="020B0604020202020204" pitchFamily="34" charset="0"/>
              <a:buChar char="•"/>
            </a:pPr>
            <a:r>
              <a:rPr lang="en-US" sz="2400" dirty="0">
                <a:solidFill>
                  <a:schemeClr val="tx1"/>
                </a:solidFill>
                <a:latin typeface="+mj-lt"/>
              </a:rPr>
              <a:t>Release of WG final report and summary statement</a:t>
            </a:r>
          </a:p>
          <a:p>
            <a:pPr marL="342900" indent="-342900">
              <a:buFont typeface="Arial" panose="020B0604020202020204" pitchFamily="34" charset="0"/>
              <a:buChar char="•"/>
            </a:pPr>
            <a:r>
              <a:rPr lang="en-US" sz="2400" dirty="0">
                <a:solidFill>
                  <a:schemeClr val="tx1"/>
                </a:solidFill>
                <a:latin typeface="+mj-lt"/>
              </a:rPr>
              <a:t>Global consultation - roundtable</a:t>
            </a:r>
          </a:p>
        </p:txBody>
      </p:sp>
      <p:pic>
        <p:nvPicPr>
          <p:cNvPr id="1026" name="Picture 2" descr="Phishers make a date with your calendar apps">
            <a:extLst>
              <a:ext uri="{FF2B5EF4-FFF2-40B4-BE49-F238E27FC236}">
                <a16:creationId xmlns:a16="http://schemas.microsoft.com/office/drawing/2014/main" id="{46CF36CE-FC46-644A-3FB7-1774D523392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429535"/>
            <a:ext cx="5682971" cy="42622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75549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D48BA7E-B47F-C95F-7272-26F0525EE7F1}"/>
              </a:ext>
            </a:extLst>
          </p:cNvPr>
          <p:cNvSpPr>
            <a:spLocks noGrp="1"/>
          </p:cNvSpPr>
          <p:nvPr>
            <p:ph type="sldNum" sz="quarter" idx="12"/>
          </p:nvPr>
        </p:nvSpPr>
        <p:spPr/>
        <p:txBody>
          <a:bodyPr/>
          <a:lstStyle/>
          <a:p>
            <a:fld id="{A68F81FF-A8B7-8E49-9D5B-3CAD5ADFEE36}" type="slidenum">
              <a:rPr lang="en-US" smtClean="0"/>
              <a:pPr/>
              <a:t>3</a:t>
            </a:fld>
            <a:endParaRPr lang="en-US"/>
          </a:p>
        </p:txBody>
      </p:sp>
      <p:sp>
        <p:nvSpPr>
          <p:cNvPr id="2" name="Title 1">
            <a:extLst>
              <a:ext uri="{FF2B5EF4-FFF2-40B4-BE49-F238E27FC236}">
                <a16:creationId xmlns:a16="http://schemas.microsoft.com/office/drawing/2014/main" id="{F262444B-5A8E-0093-AB53-658E80A5AE5B}"/>
              </a:ext>
            </a:extLst>
          </p:cNvPr>
          <p:cNvSpPr txBox="1">
            <a:spLocks/>
          </p:cNvSpPr>
          <p:nvPr/>
        </p:nvSpPr>
        <p:spPr>
          <a:xfrm>
            <a:off x="641372" y="126520"/>
            <a:ext cx="10063159" cy="78985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kern="1200">
                <a:solidFill>
                  <a:srgbClr val="083862"/>
                </a:solidFill>
                <a:latin typeface="Arial" panose="020B0604020202020204" pitchFamily="34" charset="0"/>
                <a:ea typeface="+mj-ea"/>
                <a:cs typeface="Arial" panose="020B0604020202020204" pitchFamily="34" charset="0"/>
              </a:defRPr>
            </a:lvl1pPr>
          </a:lstStyle>
          <a:p>
            <a:pPr hangingPunct="0">
              <a:lnSpc>
                <a:spcPct val="100000"/>
              </a:lnSpc>
            </a:pPr>
            <a:r>
              <a:rPr lang="en-US" b="1" cap="all" dirty="0">
                <a:solidFill>
                  <a:schemeClr val="bg1"/>
                </a:solidFill>
                <a:latin typeface="+mj-lt"/>
                <a:cs typeface="+mj-cs"/>
              </a:rPr>
              <a:t>June 2024 MEETING RECAP</a:t>
            </a:r>
          </a:p>
        </p:txBody>
      </p:sp>
      <p:grpSp>
        <p:nvGrpSpPr>
          <p:cNvPr id="11" name="Group 10">
            <a:extLst>
              <a:ext uri="{FF2B5EF4-FFF2-40B4-BE49-F238E27FC236}">
                <a16:creationId xmlns:a16="http://schemas.microsoft.com/office/drawing/2014/main" id="{C58C479A-BE7E-D603-6017-97B8839D3055}"/>
              </a:ext>
            </a:extLst>
          </p:cNvPr>
          <p:cNvGrpSpPr/>
          <p:nvPr/>
        </p:nvGrpSpPr>
        <p:grpSpPr>
          <a:xfrm>
            <a:off x="4678171" y="1881317"/>
            <a:ext cx="2729443" cy="4361867"/>
            <a:chOff x="3500138" y="672094"/>
            <a:chExt cx="2729443" cy="4361867"/>
          </a:xfrm>
          <a:effectLst>
            <a:reflection stA="5000" endPos="65000" dir="5400000" sy="-100000" algn="bl" rotWithShape="0"/>
          </a:effectLst>
        </p:grpSpPr>
        <p:sp>
          <p:nvSpPr>
            <p:cNvPr id="48" name="Rectangle: Diagonal Corners Rounded 47">
              <a:extLst>
                <a:ext uri="{FF2B5EF4-FFF2-40B4-BE49-F238E27FC236}">
                  <a16:creationId xmlns:a16="http://schemas.microsoft.com/office/drawing/2014/main" id="{6408A57D-38B1-3197-7380-68F0D968FD8D}"/>
                </a:ext>
              </a:extLst>
            </p:cNvPr>
            <p:cNvSpPr/>
            <p:nvPr/>
          </p:nvSpPr>
          <p:spPr>
            <a:xfrm>
              <a:off x="3617843" y="795130"/>
              <a:ext cx="2478157" cy="4108174"/>
            </a:xfrm>
            <a:prstGeom prst="round2DiagRect">
              <a:avLst>
                <a:gd name="adj1" fmla="val 33521"/>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latin typeface="+mj-lt"/>
              </a:endParaRPr>
            </a:p>
          </p:txBody>
        </p:sp>
        <p:sp>
          <p:nvSpPr>
            <p:cNvPr id="49" name="L-Shape 48">
              <a:extLst>
                <a:ext uri="{FF2B5EF4-FFF2-40B4-BE49-F238E27FC236}">
                  <a16:creationId xmlns:a16="http://schemas.microsoft.com/office/drawing/2014/main" id="{607262B1-3922-C399-CB69-131C143FFA78}"/>
                </a:ext>
              </a:extLst>
            </p:cNvPr>
            <p:cNvSpPr/>
            <p:nvPr/>
          </p:nvSpPr>
          <p:spPr>
            <a:xfrm>
              <a:off x="3500138" y="4394198"/>
              <a:ext cx="681337" cy="639763"/>
            </a:xfrm>
            <a:prstGeom prst="corner">
              <a:avLst>
                <a:gd name="adj1" fmla="val 24657"/>
                <a:gd name="adj2" fmla="val 19802"/>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latin typeface="+mj-lt"/>
              </a:endParaRPr>
            </a:p>
          </p:txBody>
        </p:sp>
        <p:sp>
          <p:nvSpPr>
            <p:cNvPr id="50" name="L-Shape 49">
              <a:extLst>
                <a:ext uri="{FF2B5EF4-FFF2-40B4-BE49-F238E27FC236}">
                  <a16:creationId xmlns:a16="http://schemas.microsoft.com/office/drawing/2014/main" id="{F131B2A1-B5D0-C284-8DF4-9DA6735B492D}"/>
                </a:ext>
              </a:extLst>
            </p:cNvPr>
            <p:cNvSpPr/>
            <p:nvPr/>
          </p:nvSpPr>
          <p:spPr>
            <a:xfrm rot="5400000" flipV="1">
              <a:off x="5587091" y="674821"/>
              <a:ext cx="645217" cy="639763"/>
            </a:xfrm>
            <a:prstGeom prst="corner">
              <a:avLst>
                <a:gd name="adj1" fmla="val 22003"/>
                <a:gd name="adj2" fmla="val 19802"/>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latin typeface="+mj-lt"/>
              </a:endParaRPr>
            </a:p>
          </p:txBody>
        </p:sp>
        <p:sp>
          <p:nvSpPr>
            <p:cNvPr id="51" name="Rectangle 50">
              <a:extLst>
                <a:ext uri="{FF2B5EF4-FFF2-40B4-BE49-F238E27FC236}">
                  <a16:creationId xmlns:a16="http://schemas.microsoft.com/office/drawing/2014/main" id="{C872E287-6ED2-F978-B72D-779211D9375B}"/>
                </a:ext>
              </a:extLst>
            </p:cNvPr>
            <p:cNvSpPr/>
            <p:nvPr/>
          </p:nvSpPr>
          <p:spPr>
            <a:xfrm>
              <a:off x="4464844" y="780840"/>
              <a:ext cx="1016794" cy="13308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latin typeface="+mj-lt"/>
              </a:endParaRPr>
            </a:p>
          </p:txBody>
        </p:sp>
        <p:sp>
          <p:nvSpPr>
            <p:cNvPr id="52" name="Rectangle: Diagonal Corners Rounded 51">
              <a:extLst>
                <a:ext uri="{FF2B5EF4-FFF2-40B4-BE49-F238E27FC236}">
                  <a16:creationId xmlns:a16="http://schemas.microsoft.com/office/drawing/2014/main" id="{AA0A346C-491A-7B17-2876-DE177BD83203}"/>
                </a:ext>
              </a:extLst>
            </p:cNvPr>
            <p:cNvSpPr/>
            <p:nvPr/>
          </p:nvSpPr>
          <p:spPr>
            <a:xfrm>
              <a:off x="3677478" y="893991"/>
              <a:ext cx="2358887" cy="3910452"/>
            </a:xfrm>
            <a:prstGeom prst="round2DiagRect">
              <a:avLst>
                <a:gd name="adj1" fmla="val 33521"/>
                <a:gd name="adj2" fmla="val 0"/>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latin typeface="+mj-lt"/>
              </a:endParaRPr>
            </a:p>
          </p:txBody>
        </p:sp>
        <p:sp>
          <p:nvSpPr>
            <p:cNvPr id="53" name="Freeform: Shape 52">
              <a:extLst>
                <a:ext uri="{FF2B5EF4-FFF2-40B4-BE49-F238E27FC236}">
                  <a16:creationId xmlns:a16="http://schemas.microsoft.com/office/drawing/2014/main" id="{F6483948-58DC-01EB-7400-7944385CB9C8}"/>
                </a:ext>
              </a:extLst>
            </p:cNvPr>
            <p:cNvSpPr/>
            <p:nvPr/>
          </p:nvSpPr>
          <p:spPr>
            <a:xfrm>
              <a:off x="4411215" y="785603"/>
              <a:ext cx="1103312" cy="645217"/>
            </a:xfrm>
            <a:custGeom>
              <a:avLst/>
              <a:gdLst>
                <a:gd name="connsiteX0" fmla="*/ 187707 w 1103312"/>
                <a:gd name="connsiteY0" fmla="*/ 0 h 645217"/>
                <a:gd name="connsiteX1" fmla="*/ 915606 w 1103312"/>
                <a:gd name="connsiteY1" fmla="*/ 0 h 645217"/>
                <a:gd name="connsiteX2" fmla="*/ 927400 w 1103312"/>
                <a:gd name="connsiteY2" fmla="*/ 2381 h 645217"/>
                <a:gd name="connsiteX3" fmla="*/ 1103312 w 1103312"/>
                <a:gd name="connsiteY3" fmla="*/ 2381 h 645217"/>
                <a:gd name="connsiteX4" fmla="*/ 1103312 w 1103312"/>
                <a:gd name="connsiteY4" fmla="*/ 101242 h 645217"/>
                <a:gd name="connsiteX5" fmla="*/ 1021873 w 1103312"/>
                <a:gd name="connsiteY5" fmla="*/ 101242 h 645217"/>
                <a:gd name="connsiteX6" fmla="*/ 1023144 w 1103312"/>
                <a:gd name="connsiteY6" fmla="*/ 107538 h 645217"/>
                <a:gd name="connsiteX7" fmla="*/ 1023144 w 1103312"/>
                <a:gd name="connsiteY7" fmla="*/ 537679 h 645217"/>
                <a:gd name="connsiteX8" fmla="*/ 915606 w 1103312"/>
                <a:gd name="connsiteY8" fmla="*/ 645217 h 645217"/>
                <a:gd name="connsiteX9" fmla="*/ 187707 w 1103312"/>
                <a:gd name="connsiteY9" fmla="*/ 645217 h 645217"/>
                <a:gd name="connsiteX10" fmla="*/ 80169 w 1103312"/>
                <a:gd name="connsiteY10" fmla="*/ 537679 h 645217"/>
                <a:gd name="connsiteX11" fmla="*/ 80169 w 1103312"/>
                <a:gd name="connsiteY11" fmla="*/ 107538 h 645217"/>
                <a:gd name="connsiteX12" fmla="*/ 81440 w 1103312"/>
                <a:gd name="connsiteY12" fmla="*/ 101242 h 645217"/>
                <a:gd name="connsiteX13" fmla="*/ 0 w 1103312"/>
                <a:gd name="connsiteY13" fmla="*/ 101242 h 645217"/>
                <a:gd name="connsiteX14" fmla="*/ 0 w 1103312"/>
                <a:gd name="connsiteY14" fmla="*/ 2381 h 645217"/>
                <a:gd name="connsiteX15" fmla="*/ 175914 w 1103312"/>
                <a:gd name="connsiteY15" fmla="*/ 2381 h 645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03312" h="645217">
                  <a:moveTo>
                    <a:pt x="187707" y="0"/>
                  </a:moveTo>
                  <a:lnTo>
                    <a:pt x="915606" y="0"/>
                  </a:lnTo>
                  <a:lnTo>
                    <a:pt x="927400" y="2381"/>
                  </a:lnTo>
                  <a:lnTo>
                    <a:pt x="1103312" y="2381"/>
                  </a:lnTo>
                  <a:lnTo>
                    <a:pt x="1103312" y="101242"/>
                  </a:lnTo>
                  <a:lnTo>
                    <a:pt x="1021873" y="101242"/>
                  </a:lnTo>
                  <a:lnTo>
                    <a:pt x="1023144" y="107538"/>
                  </a:lnTo>
                  <a:lnTo>
                    <a:pt x="1023144" y="537679"/>
                  </a:lnTo>
                  <a:cubicBezTo>
                    <a:pt x="1023144" y="597071"/>
                    <a:pt x="974998" y="645217"/>
                    <a:pt x="915606" y="645217"/>
                  </a:cubicBezTo>
                  <a:lnTo>
                    <a:pt x="187707" y="645217"/>
                  </a:lnTo>
                  <a:cubicBezTo>
                    <a:pt x="128315" y="645217"/>
                    <a:pt x="80169" y="597071"/>
                    <a:pt x="80169" y="537679"/>
                  </a:cubicBezTo>
                  <a:lnTo>
                    <a:pt x="80169" y="107538"/>
                  </a:lnTo>
                  <a:lnTo>
                    <a:pt x="81440" y="101242"/>
                  </a:lnTo>
                  <a:lnTo>
                    <a:pt x="0" y="101242"/>
                  </a:lnTo>
                  <a:lnTo>
                    <a:pt x="0" y="2381"/>
                  </a:lnTo>
                  <a:lnTo>
                    <a:pt x="175914" y="238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latin typeface="+mj-lt"/>
              </a:endParaRPr>
            </a:p>
          </p:txBody>
        </p:sp>
        <p:sp>
          <p:nvSpPr>
            <p:cNvPr id="54" name="Freeform: Shape 53">
              <a:extLst>
                <a:ext uri="{FF2B5EF4-FFF2-40B4-BE49-F238E27FC236}">
                  <a16:creationId xmlns:a16="http://schemas.microsoft.com/office/drawing/2014/main" id="{6767D78B-D5B0-6533-020F-0560B01E8D2C}"/>
                </a:ext>
              </a:extLst>
            </p:cNvPr>
            <p:cNvSpPr/>
            <p:nvPr/>
          </p:nvSpPr>
          <p:spPr>
            <a:xfrm rot="5400000">
              <a:off x="4376936" y="790168"/>
              <a:ext cx="133089" cy="114437"/>
            </a:xfrm>
            <a:custGeom>
              <a:avLst/>
              <a:gdLst>
                <a:gd name="connsiteX0" fmla="*/ 0 w 116779"/>
                <a:gd name="connsiteY0" fmla="*/ 68781 h 137562"/>
                <a:gd name="connsiteX1" fmla="*/ 82389 w 116779"/>
                <a:gd name="connsiteY1" fmla="*/ 0 h 137562"/>
                <a:gd name="connsiteX2" fmla="*/ 114459 w 116779"/>
                <a:gd name="connsiteY2" fmla="*/ 5405 h 137562"/>
                <a:gd name="connsiteX3" fmla="*/ 116779 w 116779"/>
                <a:gd name="connsiteY3" fmla="*/ 6711 h 137562"/>
                <a:gd name="connsiteX4" fmla="*/ 112060 w 116779"/>
                <a:gd name="connsiteY4" fmla="*/ 10523 h 137562"/>
                <a:gd name="connsiteX5" fmla="*/ 91915 w 116779"/>
                <a:gd name="connsiteY5" fmla="*/ 68781 h 137562"/>
                <a:gd name="connsiteX6" fmla="*/ 112060 w 116779"/>
                <a:gd name="connsiteY6" fmla="*/ 127039 h 137562"/>
                <a:gd name="connsiteX7" fmla="*/ 116779 w 116779"/>
                <a:gd name="connsiteY7" fmla="*/ 130850 h 137562"/>
                <a:gd name="connsiteX8" fmla="*/ 114459 w 116779"/>
                <a:gd name="connsiteY8" fmla="*/ 132157 h 137562"/>
                <a:gd name="connsiteX9" fmla="*/ 82389 w 116779"/>
                <a:gd name="connsiteY9" fmla="*/ 137562 h 137562"/>
                <a:gd name="connsiteX10" fmla="*/ 0 w 116779"/>
                <a:gd name="connsiteY10" fmla="*/ 68781 h 137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779" h="137562">
                  <a:moveTo>
                    <a:pt x="0" y="68781"/>
                  </a:moveTo>
                  <a:cubicBezTo>
                    <a:pt x="0" y="30794"/>
                    <a:pt x="36887" y="0"/>
                    <a:pt x="82389" y="0"/>
                  </a:cubicBezTo>
                  <a:cubicBezTo>
                    <a:pt x="93765" y="0"/>
                    <a:pt x="104602" y="1924"/>
                    <a:pt x="114459" y="5405"/>
                  </a:cubicBezTo>
                  <a:lnTo>
                    <a:pt x="116779" y="6711"/>
                  </a:lnTo>
                  <a:lnTo>
                    <a:pt x="112060" y="10523"/>
                  </a:lnTo>
                  <a:cubicBezTo>
                    <a:pt x="99613" y="25433"/>
                    <a:pt x="91915" y="46030"/>
                    <a:pt x="91915" y="68781"/>
                  </a:cubicBezTo>
                  <a:cubicBezTo>
                    <a:pt x="91915" y="91532"/>
                    <a:pt x="99613" y="112129"/>
                    <a:pt x="112060" y="127039"/>
                  </a:cubicBezTo>
                  <a:lnTo>
                    <a:pt x="116779" y="130850"/>
                  </a:lnTo>
                  <a:lnTo>
                    <a:pt x="114459" y="132157"/>
                  </a:lnTo>
                  <a:cubicBezTo>
                    <a:pt x="104602" y="135637"/>
                    <a:pt x="93765" y="137562"/>
                    <a:pt x="82389" y="137562"/>
                  </a:cubicBezTo>
                  <a:cubicBezTo>
                    <a:pt x="36887" y="137562"/>
                    <a:pt x="0" y="106768"/>
                    <a:pt x="0" y="68781"/>
                  </a:cubicBez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latin typeface="+mj-lt"/>
              </a:endParaRPr>
            </a:p>
          </p:txBody>
        </p:sp>
        <p:sp>
          <p:nvSpPr>
            <p:cNvPr id="55" name="Freeform: Shape 54">
              <a:extLst>
                <a:ext uri="{FF2B5EF4-FFF2-40B4-BE49-F238E27FC236}">
                  <a16:creationId xmlns:a16="http://schemas.microsoft.com/office/drawing/2014/main" id="{B3528538-06D2-F970-2AC1-AAF49DE09F1A}"/>
                </a:ext>
              </a:extLst>
            </p:cNvPr>
            <p:cNvSpPr/>
            <p:nvPr/>
          </p:nvSpPr>
          <p:spPr>
            <a:xfrm rot="5400000">
              <a:off x="5419106" y="790168"/>
              <a:ext cx="133089" cy="114437"/>
            </a:xfrm>
            <a:custGeom>
              <a:avLst/>
              <a:gdLst>
                <a:gd name="connsiteX0" fmla="*/ 0 w 116779"/>
                <a:gd name="connsiteY0" fmla="*/ 68781 h 137562"/>
                <a:gd name="connsiteX1" fmla="*/ 82389 w 116779"/>
                <a:gd name="connsiteY1" fmla="*/ 0 h 137562"/>
                <a:gd name="connsiteX2" fmla="*/ 114459 w 116779"/>
                <a:gd name="connsiteY2" fmla="*/ 5405 h 137562"/>
                <a:gd name="connsiteX3" fmla="*/ 116779 w 116779"/>
                <a:gd name="connsiteY3" fmla="*/ 6711 h 137562"/>
                <a:gd name="connsiteX4" fmla="*/ 112060 w 116779"/>
                <a:gd name="connsiteY4" fmla="*/ 10523 h 137562"/>
                <a:gd name="connsiteX5" fmla="*/ 91915 w 116779"/>
                <a:gd name="connsiteY5" fmla="*/ 68781 h 137562"/>
                <a:gd name="connsiteX6" fmla="*/ 112060 w 116779"/>
                <a:gd name="connsiteY6" fmla="*/ 127039 h 137562"/>
                <a:gd name="connsiteX7" fmla="*/ 116779 w 116779"/>
                <a:gd name="connsiteY7" fmla="*/ 130850 h 137562"/>
                <a:gd name="connsiteX8" fmla="*/ 114459 w 116779"/>
                <a:gd name="connsiteY8" fmla="*/ 132157 h 137562"/>
                <a:gd name="connsiteX9" fmla="*/ 82389 w 116779"/>
                <a:gd name="connsiteY9" fmla="*/ 137562 h 137562"/>
                <a:gd name="connsiteX10" fmla="*/ 0 w 116779"/>
                <a:gd name="connsiteY10" fmla="*/ 68781 h 137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779" h="137562">
                  <a:moveTo>
                    <a:pt x="0" y="68781"/>
                  </a:moveTo>
                  <a:cubicBezTo>
                    <a:pt x="0" y="30794"/>
                    <a:pt x="36887" y="0"/>
                    <a:pt x="82389" y="0"/>
                  </a:cubicBezTo>
                  <a:cubicBezTo>
                    <a:pt x="93765" y="0"/>
                    <a:pt x="104602" y="1924"/>
                    <a:pt x="114459" y="5405"/>
                  </a:cubicBezTo>
                  <a:lnTo>
                    <a:pt x="116779" y="6711"/>
                  </a:lnTo>
                  <a:lnTo>
                    <a:pt x="112060" y="10523"/>
                  </a:lnTo>
                  <a:cubicBezTo>
                    <a:pt x="99613" y="25433"/>
                    <a:pt x="91915" y="46030"/>
                    <a:pt x="91915" y="68781"/>
                  </a:cubicBezTo>
                  <a:cubicBezTo>
                    <a:pt x="91915" y="91532"/>
                    <a:pt x="99613" y="112129"/>
                    <a:pt x="112060" y="127039"/>
                  </a:cubicBezTo>
                  <a:lnTo>
                    <a:pt x="116779" y="130850"/>
                  </a:lnTo>
                  <a:lnTo>
                    <a:pt x="114459" y="132157"/>
                  </a:lnTo>
                  <a:cubicBezTo>
                    <a:pt x="104602" y="135637"/>
                    <a:pt x="93765" y="137562"/>
                    <a:pt x="82389" y="137562"/>
                  </a:cubicBezTo>
                  <a:cubicBezTo>
                    <a:pt x="36887" y="137562"/>
                    <a:pt x="0" y="106768"/>
                    <a:pt x="0" y="68781"/>
                  </a:cubicBez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latin typeface="+mj-lt"/>
              </a:endParaRPr>
            </a:p>
          </p:txBody>
        </p:sp>
        <p:sp>
          <p:nvSpPr>
            <p:cNvPr id="58" name="TextBox 57">
              <a:extLst>
                <a:ext uri="{FF2B5EF4-FFF2-40B4-BE49-F238E27FC236}">
                  <a16:creationId xmlns:a16="http://schemas.microsoft.com/office/drawing/2014/main" id="{AE2C2A29-922A-9B9D-8BC4-1103A6A24311}"/>
                </a:ext>
              </a:extLst>
            </p:cNvPr>
            <p:cNvSpPr txBox="1"/>
            <p:nvPr/>
          </p:nvSpPr>
          <p:spPr>
            <a:xfrm>
              <a:off x="3813894" y="2664211"/>
              <a:ext cx="2213803" cy="1569660"/>
            </a:xfrm>
            <a:prstGeom prst="rect">
              <a:avLst/>
            </a:prstGeom>
            <a:noFill/>
          </p:spPr>
          <p:txBody>
            <a:bodyPr wrap="square" rtlCol="0">
              <a:spAutoFit/>
            </a:bodyPr>
            <a:lstStyle/>
            <a:p>
              <a:pPr algn="ctr"/>
              <a:r>
                <a:rPr lang="en-US" sz="2400" b="1" i="0" dirty="0">
                  <a:effectLst/>
                  <a:latin typeface="+mj-lt"/>
                </a:rPr>
                <a:t>Academic Report </a:t>
              </a:r>
            </a:p>
            <a:p>
              <a:pPr algn="ctr"/>
              <a:r>
                <a:rPr lang="en-US" sz="2400" i="0" dirty="0">
                  <a:effectLst/>
                  <a:latin typeface="+mj-lt"/>
                </a:rPr>
                <a:t>by </a:t>
              </a:r>
            </a:p>
            <a:p>
              <a:pPr algn="ctr"/>
              <a:r>
                <a:rPr lang="en-US" sz="2400" i="0" dirty="0">
                  <a:effectLst/>
                  <a:latin typeface="+mj-lt"/>
                </a:rPr>
                <a:t>Dr. Tsahuridu</a:t>
              </a:r>
              <a:endParaRPr lang="en-IN" sz="2400" dirty="0">
                <a:latin typeface="+mj-lt"/>
                <a:cs typeface="Arial" panose="020B0604020202020204" pitchFamily="34" charset="0"/>
              </a:endParaRPr>
            </a:p>
          </p:txBody>
        </p:sp>
      </p:grpSp>
      <p:grpSp>
        <p:nvGrpSpPr>
          <p:cNvPr id="12" name="Group 11">
            <a:extLst>
              <a:ext uri="{FF2B5EF4-FFF2-40B4-BE49-F238E27FC236}">
                <a16:creationId xmlns:a16="http://schemas.microsoft.com/office/drawing/2014/main" id="{E044E543-C155-BAAC-0747-BC9742162A31}"/>
              </a:ext>
            </a:extLst>
          </p:cNvPr>
          <p:cNvGrpSpPr/>
          <p:nvPr/>
        </p:nvGrpSpPr>
        <p:grpSpPr>
          <a:xfrm>
            <a:off x="1105261" y="1883989"/>
            <a:ext cx="2729443" cy="4361867"/>
            <a:chOff x="3500138" y="672094"/>
            <a:chExt cx="2729443" cy="4361867"/>
          </a:xfrm>
          <a:effectLst>
            <a:reflection blurRad="6350" stA="17000" endPos="20000" dir="5400000" sy="-100000" algn="bl" rotWithShape="0"/>
          </a:effectLst>
        </p:grpSpPr>
        <p:sp>
          <p:nvSpPr>
            <p:cNvPr id="37" name="Rectangle: Diagonal Corners Rounded 36">
              <a:extLst>
                <a:ext uri="{FF2B5EF4-FFF2-40B4-BE49-F238E27FC236}">
                  <a16:creationId xmlns:a16="http://schemas.microsoft.com/office/drawing/2014/main" id="{6C3DB8AD-5FD8-3C7B-DB3F-64A75E35AEF7}"/>
                </a:ext>
              </a:extLst>
            </p:cNvPr>
            <p:cNvSpPr/>
            <p:nvPr/>
          </p:nvSpPr>
          <p:spPr>
            <a:xfrm>
              <a:off x="3617843" y="795130"/>
              <a:ext cx="2478157" cy="4108174"/>
            </a:xfrm>
            <a:prstGeom prst="round2DiagRect">
              <a:avLst>
                <a:gd name="adj1" fmla="val 33521"/>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latin typeface="+mj-lt"/>
              </a:endParaRPr>
            </a:p>
          </p:txBody>
        </p:sp>
        <p:sp>
          <p:nvSpPr>
            <p:cNvPr id="38" name="L-Shape 37">
              <a:extLst>
                <a:ext uri="{FF2B5EF4-FFF2-40B4-BE49-F238E27FC236}">
                  <a16:creationId xmlns:a16="http://schemas.microsoft.com/office/drawing/2014/main" id="{71E8543A-A2F7-FB0E-7250-38A9C1F57289}"/>
                </a:ext>
              </a:extLst>
            </p:cNvPr>
            <p:cNvSpPr/>
            <p:nvPr/>
          </p:nvSpPr>
          <p:spPr>
            <a:xfrm>
              <a:off x="3500138" y="4394198"/>
              <a:ext cx="681337" cy="639763"/>
            </a:xfrm>
            <a:prstGeom prst="corner">
              <a:avLst>
                <a:gd name="adj1" fmla="val 24657"/>
                <a:gd name="adj2" fmla="val 19802"/>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latin typeface="+mj-lt"/>
              </a:endParaRPr>
            </a:p>
          </p:txBody>
        </p:sp>
        <p:sp>
          <p:nvSpPr>
            <p:cNvPr id="39" name="L-Shape 38">
              <a:extLst>
                <a:ext uri="{FF2B5EF4-FFF2-40B4-BE49-F238E27FC236}">
                  <a16:creationId xmlns:a16="http://schemas.microsoft.com/office/drawing/2014/main" id="{9A41A2E6-9282-78A2-160A-C39840BA5D68}"/>
                </a:ext>
              </a:extLst>
            </p:cNvPr>
            <p:cNvSpPr/>
            <p:nvPr/>
          </p:nvSpPr>
          <p:spPr>
            <a:xfrm rot="5400000" flipV="1">
              <a:off x="5587091" y="674821"/>
              <a:ext cx="645217" cy="639763"/>
            </a:xfrm>
            <a:prstGeom prst="corner">
              <a:avLst>
                <a:gd name="adj1" fmla="val 22003"/>
                <a:gd name="adj2" fmla="val 19802"/>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latin typeface="+mj-lt"/>
              </a:endParaRPr>
            </a:p>
          </p:txBody>
        </p:sp>
        <p:sp>
          <p:nvSpPr>
            <p:cNvPr id="40" name="Rectangle 39">
              <a:extLst>
                <a:ext uri="{FF2B5EF4-FFF2-40B4-BE49-F238E27FC236}">
                  <a16:creationId xmlns:a16="http://schemas.microsoft.com/office/drawing/2014/main" id="{7A6527AC-9898-9221-4294-46B8214302E6}"/>
                </a:ext>
              </a:extLst>
            </p:cNvPr>
            <p:cNvSpPr/>
            <p:nvPr/>
          </p:nvSpPr>
          <p:spPr>
            <a:xfrm>
              <a:off x="4464844" y="780840"/>
              <a:ext cx="1016794" cy="1330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latin typeface="+mj-lt"/>
              </a:endParaRPr>
            </a:p>
          </p:txBody>
        </p:sp>
        <p:sp>
          <p:nvSpPr>
            <p:cNvPr id="41" name="Rectangle: Diagonal Corners Rounded 40">
              <a:extLst>
                <a:ext uri="{FF2B5EF4-FFF2-40B4-BE49-F238E27FC236}">
                  <a16:creationId xmlns:a16="http://schemas.microsoft.com/office/drawing/2014/main" id="{5ED701E3-522A-7E9C-08B9-4C78EA279105}"/>
                </a:ext>
              </a:extLst>
            </p:cNvPr>
            <p:cNvSpPr/>
            <p:nvPr/>
          </p:nvSpPr>
          <p:spPr>
            <a:xfrm>
              <a:off x="3677478" y="893991"/>
              <a:ext cx="2358887" cy="3910452"/>
            </a:xfrm>
            <a:prstGeom prst="round2DiagRect">
              <a:avLst>
                <a:gd name="adj1" fmla="val 33521"/>
                <a:gd name="adj2" fmla="val 0"/>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latin typeface="+mj-lt"/>
              </a:endParaRPr>
            </a:p>
          </p:txBody>
        </p:sp>
        <p:sp>
          <p:nvSpPr>
            <p:cNvPr id="42" name="Freeform: Shape 41">
              <a:extLst>
                <a:ext uri="{FF2B5EF4-FFF2-40B4-BE49-F238E27FC236}">
                  <a16:creationId xmlns:a16="http://schemas.microsoft.com/office/drawing/2014/main" id="{0FFAF81B-0F92-FFE5-3FFB-2826126AFA69}"/>
                </a:ext>
              </a:extLst>
            </p:cNvPr>
            <p:cNvSpPr/>
            <p:nvPr/>
          </p:nvSpPr>
          <p:spPr>
            <a:xfrm>
              <a:off x="4411215" y="785603"/>
              <a:ext cx="1103312" cy="645217"/>
            </a:xfrm>
            <a:custGeom>
              <a:avLst/>
              <a:gdLst>
                <a:gd name="connsiteX0" fmla="*/ 187707 w 1103312"/>
                <a:gd name="connsiteY0" fmla="*/ 0 h 645217"/>
                <a:gd name="connsiteX1" fmla="*/ 915606 w 1103312"/>
                <a:gd name="connsiteY1" fmla="*/ 0 h 645217"/>
                <a:gd name="connsiteX2" fmla="*/ 927400 w 1103312"/>
                <a:gd name="connsiteY2" fmla="*/ 2381 h 645217"/>
                <a:gd name="connsiteX3" fmla="*/ 1103312 w 1103312"/>
                <a:gd name="connsiteY3" fmla="*/ 2381 h 645217"/>
                <a:gd name="connsiteX4" fmla="*/ 1103312 w 1103312"/>
                <a:gd name="connsiteY4" fmla="*/ 101242 h 645217"/>
                <a:gd name="connsiteX5" fmla="*/ 1021873 w 1103312"/>
                <a:gd name="connsiteY5" fmla="*/ 101242 h 645217"/>
                <a:gd name="connsiteX6" fmla="*/ 1023144 w 1103312"/>
                <a:gd name="connsiteY6" fmla="*/ 107538 h 645217"/>
                <a:gd name="connsiteX7" fmla="*/ 1023144 w 1103312"/>
                <a:gd name="connsiteY7" fmla="*/ 537679 h 645217"/>
                <a:gd name="connsiteX8" fmla="*/ 915606 w 1103312"/>
                <a:gd name="connsiteY8" fmla="*/ 645217 h 645217"/>
                <a:gd name="connsiteX9" fmla="*/ 187707 w 1103312"/>
                <a:gd name="connsiteY9" fmla="*/ 645217 h 645217"/>
                <a:gd name="connsiteX10" fmla="*/ 80169 w 1103312"/>
                <a:gd name="connsiteY10" fmla="*/ 537679 h 645217"/>
                <a:gd name="connsiteX11" fmla="*/ 80169 w 1103312"/>
                <a:gd name="connsiteY11" fmla="*/ 107538 h 645217"/>
                <a:gd name="connsiteX12" fmla="*/ 81440 w 1103312"/>
                <a:gd name="connsiteY12" fmla="*/ 101242 h 645217"/>
                <a:gd name="connsiteX13" fmla="*/ 0 w 1103312"/>
                <a:gd name="connsiteY13" fmla="*/ 101242 h 645217"/>
                <a:gd name="connsiteX14" fmla="*/ 0 w 1103312"/>
                <a:gd name="connsiteY14" fmla="*/ 2381 h 645217"/>
                <a:gd name="connsiteX15" fmla="*/ 175914 w 1103312"/>
                <a:gd name="connsiteY15" fmla="*/ 2381 h 645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03312" h="645217">
                  <a:moveTo>
                    <a:pt x="187707" y="0"/>
                  </a:moveTo>
                  <a:lnTo>
                    <a:pt x="915606" y="0"/>
                  </a:lnTo>
                  <a:lnTo>
                    <a:pt x="927400" y="2381"/>
                  </a:lnTo>
                  <a:lnTo>
                    <a:pt x="1103312" y="2381"/>
                  </a:lnTo>
                  <a:lnTo>
                    <a:pt x="1103312" y="101242"/>
                  </a:lnTo>
                  <a:lnTo>
                    <a:pt x="1021873" y="101242"/>
                  </a:lnTo>
                  <a:lnTo>
                    <a:pt x="1023144" y="107538"/>
                  </a:lnTo>
                  <a:lnTo>
                    <a:pt x="1023144" y="537679"/>
                  </a:lnTo>
                  <a:cubicBezTo>
                    <a:pt x="1023144" y="597071"/>
                    <a:pt x="974998" y="645217"/>
                    <a:pt x="915606" y="645217"/>
                  </a:cubicBezTo>
                  <a:lnTo>
                    <a:pt x="187707" y="645217"/>
                  </a:lnTo>
                  <a:cubicBezTo>
                    <a:pt x="128315" y="645217"/>
                    <a:pt x="80169" y="597071"/>
                    <a:pt x="80169" y="537679"/>
                  </a:cubicBezTo>
                  <a:lnTo>
                    <a:pt x="80169" y="107538"/>
                  </a:lnTo>
                  <a:lnTo>
                    <a:pt x="81440" y="101242"/>
                  </a:lnTo>
                  <a:lnTo>
                    <a:pt x="0" y="101242"/>
                  </a:lnTo>
                  <a:lnTo>
                    <a:pt x="0" y="2381"/>
                  </a:lnTo>
                  <a:lnTo>
                    <a:pt x="175914" y="238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latin typeface="+mj-lt"/>
              </a:endParaRPr>
            </a:p>
          </p:txBody>
        </p:sp>
        <p:sp>
          <p:nvSpPr>
            <p:cNvPr id="43" name="Freeform: Shape 42">
              <a:extLst>
                <a:ext uri="{FF2B5EF4-FFF2-40B4-BE49-F238E27FC236}">
                  <a16:creationId xmlns:a16="http://schemas.microsoft.com/office/drawing/2014/main" id="{89A7B578-1372-F7B7-78F8-3E9B709E9712}"/>
                </a:ext>
              </a:extLst>
            </p:cNvPr>
            <p:cNvSpPr/>
            <p:nvPr/>
          </p:nvSpPr>
          <p:spPr>
            <a:xfrm rot="5400000">
              <a:off x="4376936" y="790168"/>
              <a:ext cx="133089" cy="114437"/>
            </a:xfrm>
            <a:custGeom>
              <a:avLst/>
              <a:gdLst>
                <a:gd name="connsiteX0" fmla="*/ 0 w 116779"/>
                <a:gd name="connsiteY0" fmla="*/ 68781 h 137562"/>
                <a:gd name="connsiteX1" fmla="*/ 82389 w 116779"/>
                <a:gd name="connsiteY1" fmla="*/ 0 h 137562"/>
                <a:gd name="connsiteX2" fmla="*/ 114459 w 116779"/>
                <a:gd name="connsiteY2" fmla="*/ 5405 h 137562"/>
                <a:gd name="connsiteX3" fmla="*/ 116779 w 116779"/>
                <a:gd name="connsiteY3" fmla="*/ 6711 h 137562"/>
                <a:gd name="connsiteX4" fmla="*/ 112060 w 116779"/>
                <a:gd name="connsiteY4" fmla="*/ 10523 h 137562"/>
                <a:gd name="connsiteX5" fmla="*/ 91915 w 116779"/>
                <a:gd name="connsiteY5" fmla="*/ 68781 h 137562"/>
                <a:gd name="connsiteX6" fmla="*/ 112060 w 116779"/>
                <a:gd name="connsiteY6" fmla="*/ 127039 h 137562"/>
                <a:gd name="connsiteX7" fmla="*/ 116779 w 116779"/>
                <a:gd name="connsiteY7" fmla="*/ 130850 h 137562"/>
                <a:gd name="connsiteX8" fmla="*/ 114459 w 116779"/>
                <a:gd name="connsiteY8" fmla="*/ 132157 h 137562"/>
                <a:gd name="connsiteX9" fmla="*/ 82389 w 116779"/>
                <a:gd name="connsiteY9" fmla="*/ 137562 h 137562"/>
                <a:gd name="connsiteX10" fmla="*/ 0 w 116779"/>
                <a:gd name="connsiteY10" fmla="*/ 68781 h 137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779" h="137562">
                  <a:moveTo>
                    <a:pt x="0" y="68781"/>
                  </a:moveTo>
                  <a:cubicBezTo>
                    <a:pt x="0" y="30794"/>
                    <a:pt x="36887" y="0"/>
                    <a:pt x="82389" y="0"/>
                  </a:cubicBezTo>
                  <a:cubicBezTo>
                    <a:pt x="93765" y="0"/>
                    <a:pt x="104602" y="1924"/>
                    <a:pt x="114459" y="5405"/>
                  </a:cubicBezTo>
                  <a:lnTo>
                    <a:pt x="116779" y="6711"/>
                  </a:lnTo>
                  <a:lnTo>
                    <a:pt x="112060" y="10523"/>
                  </a:lnTo>
                  <a:cubicBezTo>
                    <a:pt x="99613" y="25433"/>
                    <a:pt x="91915" y="46030"/>
                    <a:pt x="91915" y="68781"/>
                  </a:cubicBezTo>
                  <a:cubicBezTo>
                    <a:pt x="91915" y="91532"/>
                    <a:pt x="99613" y="112129"/>
                    <a:pt x="112060" y="127039"/>
                  </a:cubicBezTo>
                  <a:lnTo>
                    <a:pt x="116779" y="130850"/>
                  </a:lnTo>
                  <a:lnTo>
                    <a:pt x="114459" y="132157"/>
                  </a:lnTo>
                  <a:cubicBezTo>
                    <a:pt x="104602" y="135637"/>
                    <a:pt x="93765" y="137562"/>
                    <a:pt x="82389" y="137562"/>
                  </a:cubicBezTo>
                  <a:cubicBezTo>
                    <a:pt x="36887" y="137562"/>
                    <a:pt x="0" y="106768"/>
                    <a:pt x="0" y="68781"/>
                  </a:cubicBez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latin typeface="+mj-lt"/>
              </a:endParaRPr>
            </a:p>
          </p:txBody>
        </p:sp>
        <p:sp>
          <p:nvSpPr>
            <p:cNvPr id="44" name="Freeform: Shape 43">
              <a:extLst>
                <a:ext uri="{FF2B5EF4-FFF2-40B4-BE49-F238E27FC236}">
                  <a16:creationId xmlns:a16="http://schemas.microsoft.com/office/drawing/2014/main" id="{F56B4E26-C455-ECC4-3B1E-4F3140224E70}"/>
                </a:ext>
              </a:extLst>
            </p:cNvPr>
            <p:cNvSpPr/>
            <p:nvPr/>
          </p:nvSpPr>
          <p:spPr>
            <a:xfrm rot="5400000">
              <a:off x="5419106" y="790168"/>
              <a:ext cx="133089" cy="114437"/>
            </a:xfrm>
            <a:custGeom>
              <a:avLst/>
              <a:gdLst>
                <a:gd name="connsiteX0" fmla="*/ 0 w 116779"/>
                <a:gd name="connsiteY0" fmla="*/ 68781 h 137562"/>
                <a:gd name="connsiteX1" fmla="*/ 82389 w 116779"/>
                <a:gd name="connsiteY1" fmla="*/ 0 h 137562"/>
                <a:gd name="connsiteX2" fmla="*/ 114459 w 116779"/>
                <a:gd name="connsiteY2" fmla="*/ 5405 h 137562"/>
                <a:gd name="connsiteX3" fmla="*/ 116779 w 116779"/>
                <a:gd name="connsiteY3" fmla="*/ 6711 h 137562"/>
                <a:gd name="connsiteX4" fmla="*/ 112060 w 116779"/>
                <a:gd name="connsiteY4" fmla="*/ 10523 h 137562"/>
                <a:gd name="connsiteX5" fmla="*/ 91915 w 116779"/>
                <a:gd name="connsiteY5" fmla="*/ 68781 h 137562"/>
                <a:gd name="connsiteX6" fmla="*/ 112060 w 116779"/>
                <a:gd name="connsiteY6" fmla="*/ 127039 h 137562"/>
                <a:gd name="connsiteX7" fmla="*/ 116779 w 116779"/>
                <a:gd name="connsiteY7" fmla="*/ 130850 h 137562"/>
                <a:gd name="connsiteX8" fmla="*/ 114459 w 116779"/>
                <a:gd name="connsiteY8" fmla="*/ 132157 h 137562"/>
                <a:gd name="connsiteX9" fmla="*/ 82389 w 116779"/>
                <a:gd name="connsiteY9" fmla="*/ 137562 h 137562"/>
                <a:gd name="connsiteX10" fmla="*/ 0 w 116779"/>
                <a:gd name="connsiteY10" fmla="*/ 68781 h 137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779" h="137562">
                  <a:moveTo>
                    <a:pt x="0" y="68781"/>
                  </a:moveTo>
                  <a:cubicBezTo>
                    <a:pt x="0" y="30794"/>
                    <a:pt x="36887" y="0"/>
                    <a:pt x="82389" y="0"/>
                  </a:cubicBezTo>
                  <a:cubicBezTo>
                    <a:pt x="93765" y="0"/>
                    <a:pt x="104602" y="1924"/>
                    <a:pt x="114459" y="5405"/>
                  </a:cubicBezTo>
                  <a:lnTo>
                    <a:pt x="116779" y="6711"/>
                  </a:lnTo>
                  <a:lnTo>
                    <a:pt x="112060" y="10523"/>
                  </a:lnTo>
                  <a:cubicBezTo>
                    <a:pt x="99613" y="25433"/>
                    <a:pt x="91915" y="46030"/>
                    <a:pt x="91915" y="68781"/>
                  </a:cubicBezTo>
                  <a:cubicBezTo>
                    <a:pt x="91915" y="91532"/>
                    <a:pt x="99613" y="112129"/>
                    <a:pt x="112060" y="127039"/>
                  </a:cubicBezTo>
                  <a:lnTo>
                    <a:pt x="116779" y="130850"/>
                  </a:lnTo>
                  <a:lnTo>
                    <a:pt x="114459" y="132157"/>
                  </a:lnTo>
                  <a:cubicBezTo>
                    <a:pt x="104602" y="135637"/>
                    <a:pt x="93765" y="137562"/>
                    <a:pt x="82389" y="137562"/>
                  </a:cubicBezTo>
                  <a:cubicBezTo>
                    <a:pt x="36887" y="137562"/>
                    <a:pt x="0" y="106768"/>
                    <a:pt x="0" y="68781"/>
                  </a:cubicBez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latin typeface="+mj-lt"/>
              </a:endParaRPr>
            </a:p>
          </p:txBody>
        </p:sp>
        <p:grpSp>
          <p:nvGrpSpPr>
            <p:cNvPr id="45" name="Group 44">
              <a:extLst>
                <a:ext uri="{FF2B5EF4-FFF2-40B4-BE49-F238E27FC236}">
                  <a16:creationId xmlns:a16="http://schemas.microsoft.com/office/drawing/2014/main" id="{43A587CE-415A-6F52-8319-B2F6218965D1}"/>
                </a:ext>
              </a:extLst>
            </p:cNvPr>
            <p:cNvGrpSpPr/>
            <p:nvPr/>
          </p:nvGrpSpPr>
          <p:grpSpPr>
            <a:xfrm>
              <a:off x="3711617" y="2573056"/>
              <a:ext cx="2309579" cy="1569660"/>
              <a:chOff x="3714929" y="2573056"/>
              <a:chExt cx="2309579" cy="1569660"/>
            </a:xfrm>
          </p:grpSpPr>
          <p:sp>
            <p:nvSpPr>
              <p:cNvPr id="46" name="TextBox 45">
                <a:extLst>
                  <a:ext uri="{FF2B5EF4-FFF2-40B4-BE49-F238E27FC236}">
                    <a16:creationId xmlns:a16="http://schemas.microsoft.com/office/drawing/2014/main" id="{60D5A17D-D035-2D71-6380-E2C05466884F}"/>
                  </a:ext>
                </a:extLst>
              </p:cNvPr>
              <p:cNvSpPr txBox="1"/>
              <p:nvPr/>
            </p:nvSpPr>
            <p:spPr>
              <a:xfrm>
                <a:off x="3820745" y="3204119"/>
                <a:ext cx="2100471" cy="307777"/>
              </a:xfrm>
              <a:prstGeom prst="rect">
                <a:avLst/>
              </a:prstGeom>
              <a:noFill/>
            </p:spPr>
            <p:txBody>
              <a:bodyPr wrap="square" rtlCol="0">
                <a:spAutoFit/>
              </a:bodyPr>
              <a:lstStyle/>
              <a:p>
                <a:pPr algn="ctr"/>
                <a:endParaRPr lang="en-IN" sz="1400" dirty="0">
                  <a:latin typeface="+mj-lt"/>
                  <a:cs typeface="Arial" panose="020B0604020202020204" pitchFamily="34" charset="0"/>
                </a:endParaRPr>
              </a:p>
            </p:txBody>
          </p:sp>
          <p:sp>
            <p:nvSpPr>
              <p:cNvPr id="47" name="TextBox 46">
                <a:extLst>
                  <a:ext uri="{FF2B5EF4-FFF2-40B4-BE49-F238E27FC236}">
                    <a16:creationId xmlns:a16="http://schemas.microsoft.com/office/drawing/2014/main" id="{C496F90D-C9E2-2554-06F6-15E3D8B4D27C}"/>
                  </a:ext>
                </a:extLst>
              </p:cNvPr>
              <p:cNvSpPr txBox="1"/>
              <p:nvPr/>
            </p:nvSpPr>
            <p:spPr>
              <a:xfrm>
                <a:off x="3714929" y="2573056"/>
                <a:ext cx="2309579" cy="1569660"/>
              </a:xfrm>
              <a:prstGeom prst="rect">
                <a:avLst/>
              </a:prstGeom>
              <a:noFill/>
            </p:spPr>
            <p:txBody>
              <a:bodyPr wrap="square" rtlCol="0">
                <a:spAutoFit/>
              </a:bodyPr>
              <a:lstStyle/>
              <a:p>
                <a:pPr algn="ctr"/>
                <a:r>
                  <a:rPr lang="en-US" sz="2400" b="1" i="0" dirty="0">
                    <a:effectLst/>
                    <a:latin typeface="+mj-lt"/>
                  </a:rPr>
                  <a:t>Key Observations </a:t>
                </a:r>
                <a:r>
                  <a:rPr lang="en-US" sz="2400" i="0" dirty="0">
                    <a:effectLst/>
                    <a:latin typeface="+mj-lt"/>
                  </a:rPr>
                  <a:t>from Outreaches</a:t>
                </a:r>
              </a:p>
            </p:txBody>
          </p:sp>
        </p:grpSp>
      </p:grpSp>
      <p:grpSp>
        <p:nvGrpSpPr>
          <p:cNvPr id="14" name="Group 13">
            <a:extLst>
              <a:ext uri="{FF2B5EF4-FFF2-40B4-BE49-F238E27FC236}">
                <a16:creationId xmlns:a16="http://schemas.microsoft.com/office/drawing/2014/main" id="{C471B588-DBC6-3117-0477-E329226C3596}"/>
              </a:ext>
            </a:extLst>
          </p:cNvPr>
          <p:cNvGrpSpPr/>
          <p:nvPr/>
        </p:nvGrpSpPr>
        <p:grpSpPr>
          <a:xfrm>
            <a:off x="8280537" y="1881317"/>
            <a:ext cx="2729443" cy="4361867"/>
            <a:chOff x="3500138" y="672094"/>
            <a:chExt cx="2729443" cy="4361867"/>
          </a:xfrm>
          <a:effectLst>
            <a:reflection blurRad="6350" stA="17000" endPos="20000" dir="5400000" sy="-100000" algn="bl" rotWithShape="0"/>
          </a:effectLst>
        </p:grpSpPr>
        <p:sp>
          <p:nvSpPr>
            <p:cNvPr id="15" name="Rectangle: Diagonal Corners Rounded 14">
              <a:extLst>
                <a:ext uri="{FF2B5EF4-FFF2-40B4-BE49-F238E27FC236}">
                  <a16:creationId xmlns:a16="http://schemas.microsoft.com/office/drawing/2014/main" id="{65A3F3F8-22ED-7A1A-3FF9-C9F8883B9D1C}"/>
                </a:ext>
              </a:extLst>
            </p:cNvPr>
            <p:cNvSpPr/>
            <p:nvPr/>
          </p:nvSpPr>
          <p:spPr>
            <a:xfrm>
              <a:off x="3617843" y="795130"/>
              <a:ext cx="2478157" cy="4108174"/>
            </a:xfrm>
            <a:prstGeom prst="round2DiagRect">
              <a:avLst>
                <a:gd name="adj1" fmla="val 33521"/>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latin typeface="+mj-lt"/>
              </a:endParaRPr>
            </a:p>
          </p:txBody>
        </p:sp>
        <p:sp>
          <p:nvSpPr>
            <p:cNvPr id="16" name="L-Shape 15">
              <a:extLst>
                <a:ext uri="{FF2B5EF4-FFF2-40B4-BE49-F238E27FC236}">
                  <a16:creationId xmlns:a16="http://schemas.microsoft.com/office/drawing/2014/main" id="{CA0D814E-55DF-20DE-6E7F-EE57FD8B048B}"/>
                </a:ext>
              </a:extLst>
            </p:cNvPr>
            <p:cNvSpPr/>
            <p:nvPr/>
          </p:nvSpPr>
          <p:spPr>
            <a:xfrm>
              <a:off x="3500138" y="4394198"/>
              <a:ext cx="681337" cy="639763"/>
            </a:xfrm>
            <a:prstGeom prst="corner">
              <a:avLst>
                <a:gd name="adj1" fmla="val 24657"/>
                <a:gd name="adj2" fmla="val 19802"/>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latin typeface="+mj-lt"/>
              </a:endParaRPr>
            </a:p>
          </p:txBody>
        </p:sp>
        <p:sp>
          <p:nvSpPr>
            <p:cNvPr id="17" name="L-Shape 16">
              <a:extLst>
                <a:ext uri="{FF2B5EF4-FFF2-40B4-BE49-F238E27FC236}">
                  <a16:creationId xmlns:a16="http://schemas.microsoft.com/office/drawing/2014/main" id="{0E95FAED-6D8C-7018-6ECB-83AFC7E2C802}"/>
                </a:ext>
              </a:extLst>
            </p:cNvPr>
            <p:cNvSpPr/>
            <p:nvPr/>
          </p:nvSpPr>
          <p:spPr>
            <a:xfrm rot="5400000" flipV="1">
              <a:off x="5587091" y="674821"/>
              <a:ext cx="645217" cy="639763"/>
            </a:xfrm>
            <a:prstGeom prst="corner">
              <a:avLst>
                <a:gd name="adj1" fmla="val 22003"/>
                <a:gd name="adj2" fmla="val 19802"/>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latin typeface="+mj-lt"/>
              </a:endParaRPr>
            </a:p>
          </p:txBody>
        </p:sp>
        <p:sp>
          <p:nvSpPr>
            <p:cNvPr id="18" name="Rectangle 17">
              <a:extLst>
                <a:ext uri="{FF2B5EF4-FFF2-40B4-BE49-F238E27FC236}">
                  <a16:creationId xmlns:a16="http://schemas.microsoft.com/office/drawing/2014/main" id="{2AFDB6CC-F3DA-54B5-205C-6BBEF6260F89}"/>
                </a:ext>
              </a:extLst>
            </p:cNvPr>
            <p:cNvSpPr/>
            <p:nvPr/>
          </p:nvSpPr>
          <p:spPr>
            <a:xfrm>
              <a:off x="4464844" y="780840"/>
              <a:ext cx="1016794" cy="1330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latin typeface="+mj-lt"/>
              </a:endParaRPr>
            </a:p>
          </p:txBody>
        </p:sp>
        <p:sp>
          <p:nvSpPr>
            <p:cNvPr id="19" name="Rectangle: Diagonal Corners Rounded 18">
              <a:extLst>
                <a:ext uri="{FF2B5EF4-FFF2-40B4-BE49-F238E27FC236}">
                  <a16:creationId xmlns:a16="http://schemas.microsoft.com/office/drawing/2014/main" id="{8B6A0CA1-1DEE-959A-C4AB-C0E67FDF09F3}"/>
                </a:ext>
              </a:extLst>
            </p:cNvPr>
            <p:cNvSpPr/>
            <p:nvPr/>
          </p:nvSpPr>
          <p:spPr>
            <a:xfrm>
              <a:off x="3677478" y="893991"/>
              <a:ext cx="2358887" cy="3910452"/>
            </a:xfrm>
            <a:prstGeom prst="round2DiagRect">
              <a:avLst>
                <a:gd name="adj1" fmla="val 33521"/>
                <a:gd name="adj2" fmla="val 0"/>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latin typeface="+mj-lt"/>
              </a:endParaRPr>
            </a:p>
          </p:txBody>
        </p:sp>
        <p:sp>
          <p:nvSpPr>
            <p:cNvPr id="20" name="Freeform: Shape 19">
              <a:extLst>
                <a:ext uri="{FF2B5EF4-FFF2-40B4-BE49-F238E27FC236}">
                  <a16:creationId xmlns:a16="http://schemas.microsoft.com/office/drawing/2014/main" id="{430E155E-66D3-FA00-06EB-74A81549DF7B}"/>
                </a:ext>
              </a:extLst>
            </p:cNvPr>
            <p:cNvSpPr/>
            <p:nvPr/>
          </p:nvSpPr>
          <p:spPr>
            <a:xfrm>
              <a:off x="4411215" y="785603"/>
              <a:ext cx="1103312" cy="645217"/>
            </a:xfrm>
            <a:custGeom>
              <a:avLst/>
              <a:gdLst>
                <a:gd name="connsiteX0" fmla="*/ 187707 w 1103312"/>
                <a:gd name="connsiteY0" fmla="*/ 0 h 645217"/>
                <a:gd name="connsiteX1" fmla="*/ 915606 w 1103312"/>
                <a:gd name="connsiteY1" fmla="*/ 0 h 645217"/>
                <a:gd name="connsiteX2" fmla="*/ 927400 w 1103312"/>
                <a:gd name="connsiteY2" fmla="*/ 2381 h 645217"/>
                <a:gd name="connsiteX3" fmla="*/ 1103312 w 1103312"/>
                <a:gd name="connsiteY3" fmla="*/ 2381 h 645217"/>
                <a:gd name="connsiteX4" fmla="*/ 1103312 w 1103312"/>
                <a:gd name="connsiteY4" fmla="*/ 101242 h 645217"/>
                <a:gd name="connsiteX5" fmla="*/ 1021873 w 1103312"/>
                <a:gd name="connsiteY5" fmla="*/ 101242 h 645217"/>
                <a:gd name="connsiteX6" fmla="*/ 1023144 w 1103312"/>
                <a:gd name="connsiteY6" fmla="*/ 107538 h 645217"/>
                <a:gd name="connsiteX7" fmla="*/ 1023144 w 1103312"/>
                <a:gd name="connsiteY7" fmla="*/ 537679 h 645217"/>
                <a:gd name="connsiteX8" fmla="*/ 915606 w 1103312"/>
                <a:gd name="connsiteY8" fmla="*/ 645217 h 645217"/>
                <a:gd name="connsiteX9" fmla="*/ 187707 w 1103312"/>
                <a:gd name="connsiteY9" fmla="*/ 645217 h 645217"/>
                <a:gd name="connsiteX10" fmla="*/ 80169 w 1103312"/>
                <a:gd name="connsiteY10" fmla="*/ 537679 h 645217"/>
                <a:gd name="connsiteX11" fmla="*/ 80169 w 1103312"/>
                <a:gd name="connsiteY11" fmla="*/ 107538 h 645217"/>
                <a:gd name="connsiteX12" fmla="*/ 81440 w 1103312"/>
                <a:gd name="connsiteY12" fmla="*/ 101242 h 645217"/>
                <a:gd name="connsiteX13" fmla="*/ 0 w 1103312"/>
                <a:gd name="connsiteY13" fmla="*/ 101242 h 645217"/>
                <a:gd name="connsiteX14" fmla="*/ 0 w 1103312"/>
                <a:gd name="connsiteY14" fmla="*/ 2381 h 645217"/>
                <a:gd name="connsiteX15" fmla="*/ 175914 w 1103312"/>
                <a:gd name="connsiteY15" fmla="*/ 2381 h 645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03312" h="645217">
                  <a:moveTo>
                    <a:pt x="187707" y="0"/>
                  </a:moveTo>
                  <a:lnTo>
                    <a:pt x="915606" y="0"/>
                  </a:lnTo>
                  <a:lnTo>
                    <a:pt x="927400" y="2381"/>
                  </a:lnTo>
                  <a:lnTo>
                    <a:pt x="1103312" y="2381"/>
                  </a:lnTo>
                  <a:lnTo>
                    <a:pt x="1103312" y="101242"/>
                  </a:lnTo>
                  <a:lnTo>
                    <a:pt x="1021873" y="101242"/>
                  </a:lnTo>
                  <a:lnTo>
                    <a:pt x="1023144" y="107538"/>
                  </a:lnTo>
                  <a:lnTo>
                    <a:pt x="1023144" y="537679"/>
                  </a:lnTo>
                  <a:cubicBezTo>
                    <a:pt x="1023144" y="597071"/>
                    <a:pt x="974998" y="645217"/>
                    <a:pt x="915606" y="645217"/>
                  </a:cubicBezTo>
                  <a:lnTo>
                    <a:pt x="187707" y="645217"/>
                  </a:lnTo>
                  <a:cubicBezTo>
                    <a:pt x="128315" y="645217"/>
                    <a:pt x="80169" y="597071"/>
                    <a:pt x="80169" y="537679"/>
                  </a:cubicBezTo>
                  <a:lnTo>
                    <a:pt x="80169" y="107538"/>
                  </a:lnTo>
                  <a:lnTo>
                    <a:pt x="81440" y="101242"/>
                  </a:lnTo>
                  <a:lnTo>
                    <a:pt x="0" y="101242"/>
                  </a:lnTo>
                  <a:lnTo>
                    <a:pt x="0" y="2381"/>
                  </a:lnTo>
                  <a:lnTo>
                    <a:pt x="175914" y="2381"/>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latin typeface="+mj-lt"/>
              </a:endParaRPr>
            </a:p>
          </p:txBody>
        </p:sp>
        <p:sp>
          <p:nvSpPr>
            <p:cNvPr id="21" name="Freeform: Shape 20">
              <a:extLst>
                <a:ext uri="{FF2B5EF4-FFF2-40B4-BE49-F238E27FC236}">
                  <a16:creationId xmlns:a16="http://schemas.microsoft.com/office/drawing/2014/main" id="{824A8ECD-A96E-550A-6C03-452D111875CC}"/>
                </a:ext>
              </a:extLst>
            </p:cNvPr>
            <p:cNvSpPr/>
            <p:nvPr/>
          </p:nvSpPr>
          <p:spPr>
            <a:xfrm rot="5400000">
              <a:off x="4376936" y="790168"/>
              <a:ext cx="133089" cy="114437"/>
            </a:xfrm>
            <a:custGeom>
              <a:avLst/>
              <a:gdLst>
                <a:gd name="connsiteX0" fmla="*/ 0 w 116779"/>
                <a:gd name="connsiteY0" fmla="*/ 68781 h 137562"/>
                <a:gd name="connsiteX1" fmla="*/ 82389 w 116779"/>
                <a:gd name="connsiteY1" fmla="*/ 0 h 137562"/>
                <a:gd name="connsiteX2" fmla="*/ 114459 w 116779"/>
                <a:gd name="connsiteY2" fmla="*/ 5405 h 137562"/>
                <a:gd name="connsiteX3" fmla="*/ 116779 w 116779"/>
                <a:gd name="connsiteY3" fmla="*/ 6711 h 137562"/>
                <a:gd name="connsiteX4" fmla="*/ 112060 w 116779"/>
                <a:gd name="connsiteY4" fmla="*/ 10523 h 137562"/>
                <a:gd name="connsiteX5" fmla="*/ 91915 w 116779"/>
                <a:gd name="connsiteY5" fmla="*/ 68781 h 137562"/>
                <a:gd name="connsiteX6" fmla="*/ 112060 w 116779"/>
                <a:gd name="connsiteY6" fmla="*/ 127039 h 137562"/>
                <a:gd name="connsiteX7" fmla="*/ 116779 w 116779"/>
                <a:gd name="connsiteY7" fmla="*/ 130850 h 137562"/>
                <a:gd name="connsiteX8" fmla="*/ 114459 w 116779"/>
                <a:gd name="connsiteY8" fmla="*/ 132157 h 137562"/>
                <a:gd name="connsiteX9" fmla="*/ 82389 w 116779"/>
                <a:gd name="connsiteY9" fmla="*/ 137562 h 137562"/>
                <a:gd name="connsiteX10" fmla="*/ 0 w 116779"/>
                <a:gd name="connsiteY10" fmla="*/ 68781 h 137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779" h="137562">
                  <a:moveTo>
                    <a:pt x="0" y="68781"/>
                  </a:moveTo>
                  <a:cubicBezTo>
                    <a:pt x="0" y="30794"/>
                    <a:pt x="36887" y="0"/>
                    <a:pt x="82389" y="0"/>
                  </a:cubicBezTo>
                  <a:cubicBezTo>
                    <a:pt x="93765" y="0"/>
                    <a:pt x="104602" y="1924"/>
                    <a:pt x="114459" y="5405"/>
                  </a:cubicBezTo>
                  <a:lnTo>
                    <a:pt x="116779" y="6711"/>
                  </a:lnTo>
                  <a:lnTo>
                    <a:pt x="112060" y="10523"/>
                  </a:lnTo>
                  <a:cubicBezTo>
                    <a:pt x="99613" y="25433"/>
                    <a:pt x="91915" y="46030"/>
                    <a:pt x="91915" y="68781"/>
                  </a:cubicBezTo>
                  <a:cubicBezTo>
                    <a:pt x="91915" y="91532"/>
                    <a:pt x="99613" y="112129"/>
                    <a:pt x="112060" y="127039"/>
                  </a:cubicBezTo>
                  <a:lnTo>
                    <a:pt x="116779" y="130850"/>
                  </a:lnTo>
                  <a:lnTo>
                    <a:pt x="114459" y="132157"/>
                  </a:lnTo>
                  <a:cubicBezTo>
                    <a:pt x="104602" y="135637"/>
                    <a:pt x="93765" y="137562"/>
                    <a:pt x="82389" y="137562"/>
                  </a:cubicBezTo>
                  <a:cubicBezTo>
                    <a:pt x="36887" y="137562"/>
                    <a:pt x="0" y="106768"/>
                    <a:pt x="0" y="68781"/>
                  </a:cubicBez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latin typeface="+mj-lt"/>
              </a:endParaRPr>
            </a:p>
          </p:txBody>
        </p:sp>
        <p:sp>
          <p:nvSpPr>
            <p:cNvPr id="22" name="Freeform: Shape 21">
              <a:extLst>
                <a:ext uri="{FF2B5EF4-FFF2-40B4-BE49-F238E27FC236}">
                  <a16:creationId xmlns:a16="http://schemas.microsoft.com/office/drawing/2014/main" id="{CEE15F59-D598-A1D6-7F4F-59A8769A19EC}"/>
                </a:ext>
              </a:extLst>
            </p:cNvPr>
            <p:cNvSpPr/>
            <p:nvPr/>
          </p:nvSpPr>
          <p:spPr>
            <a:xfrm rot="5400000">
              <a:off x="5419106" y="790168"/>
              <a:ext cx="133089" cy="114437"/>
            </a:xfrm>
            <a:custGeom>
              <a:avLst/>
              <a:gdLst>
                <a:gd name="connsiteX0" fmla="*/ 0 w 116779"/>
                <a:gd name="connsiteY0" fmla="*/ 68781 h 137562"/>
                <a:gd name="connsiteX1" fmla="*/ 82389 w 116779"/>
                <a:gd name="connsiteY1" fmla="*/ 0 h 137562"/>
                <a:gd name="connsiteX2" fmla="*/ 114459 w 116779"/>
                <a:gd name="connsiteY2" fmla="*/ 5405 h 137562"/>
                <a:gd name="connsiteX3" fmla="*/ 116779 w 116779"/>
                <a:gd name="connsiteY3" fmla="*/ 6711 h 137562"/>
                <a:gd name="connsiteX4" fmla="*/ 112060 w 116779"/>
                <a:gd name="connsiteY4" fmla="*/ 10523 h 137562"/>
                <a:gd name="connsiteX5" fmla="*/ 91915 w 116779"/>
                <a:gd name="connsiteY5" fmla="*/ 68781 h 137562"/>
                <a:gd name="connsiteX6" fmla="*/ 112060 w 116779"/>
                <a:gd name="connsiteY6" fmla="*/ 127039 h 137562"/>
                <a:gd name="connsiteX7" fmla="*/ 116779 w 116779"/>
                <a:gd name="connsiteY7" fmla="*/ 130850 h 137562"/>
                <a:gd name="connsiteX8" fmla="*/ 114459 w 116779"/>
                <a:gd name="connsiteY8" fmla="*/ 132157 h 137562"/>
                <a:gd name="connsiteX9" fmla="*/ 82389 w 116779"/>
                <a:gd name="connsiteY9" fmla="*/ 137562 h 137562"/>
                <a:gd name="connsiteX10" fmla="*/ 0 w 116779"/>
                <a:gd name="connsiteY10" fmla="*/ 68781 h 137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779" h="137562">
                  <a:moveTo>
                    <a:pt x="0" y="68781"/>
                  </a:moveTo>
                  <a:cubicBezTo>
                    <a:pt x="0" y="30794"/>
                    <a:pt x="36887" y="0"/>
                    <a:pt x="82389" y="0"/>
                  </a:cubicBezTo>
                  <a:cubicBezTo>
                    <a:pt x="93765" y="0"/>
                    <a:pt x="104602" y="1924"/>
                    <a:pt x="114459" y="5405"/>
                  </a:cubicBezTo>
                  <a:lnTo>
                    <a:pt x="116779" y="6711"/>
                  </a:lnTo>
                  <a:lnTo>
                    <a:pt x="112060" y="10523"/>
                  </a:lnTo>
                  <a:cubicBezTo>
                    <a:pt x="99613" y="25433"/>
                    <a:pt x="91915" y="46030"/>
                    <a:pt x="91915" y="68781"/>
                  </a:cubicBezTo>
                  <a:cubicBezTo>
                    <a:pt x="91915" y="91532"/>
                    <a:pt x="99613" y="112129"/>
                    <a:pt x="112060" y="127039"/>
                  </a:cubicBezTo>
                  <a:lnTo>
                    <a:pt x="116779" y="130850"/>
                  </a:lnTo>
                  <a:lnTo>
                    <a:pt x="114459" y="132157"/>
                  </a:lnTo>
                  <a:cubicBezTo>
                    <a:pt x="104602" y="135637"/>
                    <a:pt x="93765" y="137562"/>
                    <a:pt x="82389" y="137562"/>
                  </a:cubicBezTo>
                  <a:cubicBezTo>
                    <a:pt x="36887" y="137562"/>
                    <a:pt x="0" y="106768"/>
                    <a:pt x="0" y="68781"/>
                  </a:cubicBez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latin typeface="+mj-lt"/>
              </a:endParaRPr>
            </a:p>
          </p:txBody>
        </p:sp>
        <p:sp>
          <p:nvSpPr>
            <p:cNvPr id="25" name="TextBox 24">
              <a:extLst>
                <a:ext uri="{FF2B5EF4-FFF2-40B4-BE49-F238E27FC236}">
                  <a16:creationId xmlns:a16="http://schemas.microsoft.com/office/drawing/2014/main" id="{6D11A1CD-27A7-4F6F-0BC3-AC9102850194}"/>
                </a:ext>
              </a:extLst>
            </p:cNvPr>
            <p:cNvSpPr txBox="1"/>
            <p:nvPr/>
          </p:nvSpPr>
          <p:spPr>
            <a:xfrm>
              <a:off x="3806685" y="2721207"/>
              <a:ext cx="2100471" cy="1446550"/>
            </a:xfrm>
            <a:prstGeom prst="rect">
              <a:avLst/>
            </a:prstGeom>
            <a:noFill/>
          </p:spPr>
          <p:txBody>
            <a:bodyPr wrap="square" rtlCol="0">
              <a:spAutoFit/>
            </a:bodyPr>
            <a:lstStyle/>
            <a:p>
              <a:pPr algn="ctr"/>
              <a:r>
                <a:rPr lang="en-US" sz="2200" b="1" i="0" dirty="0">
                  <a:effectLst/>
                  <a:latin typeface="+mj-lt"/>
                </a:rPr>
                <a:t>Presentations</a:t>
              </a:r>
            </a:p>
            <a:p>
              <a:pPr algn="ctr"/>
              <a:r>
                <a:rPr lang="en-US" sz="2200" dirty="0">
                  <a:latin typeface="+mj-lt"/>
                  <a:cs typeface="Arial" panose="020B0604020202020204" pitchFamily="34" charset="0"/>
                </a:rPr>
                <a:t>on </a:t>
              </a:r>
            </a:p>
            <a:p>
              <a:pPr algn="ctr"/>
              <a:r>
                <a:rPr lang="en-US" sz="2200" dirty="0">
                  <a:latin typeface="+mj-lt"/>
                  <a:cs typeface="Arial" panose="020B0604020202020204" pitchFamily="34" charset="0"/>
                </a:rPr>
                <a:t>ISQM 1 &amp; </a:t>
              </a:r>
            </a:p>
            <a:p>
              <a:pPr algn="ctr"/>
              <a:r>
                <a:rPr lang="en-US" sz="2200" dirty="0">
                  <a:latin typeface="+mj-lt"/>
                  <a:cs typeface="Arial" panose="020B0604020202020204" pitchFamily="34" charset="0"/>
                </a:rPr>
                <a:t>UK FRC AFGC</a:t>
              </a:r>
              <a:endParaRPr lang="en-IN" sz="2200" dirty="0">
                <a:latin typeface="+mj-lt"/>
                <a:cs typeface="Arial" panose="020B0604020202020204" pitchFamily="34" charset="0"/>
              </a:endParaRPr>
            </a:p>
          </p:txBody>
        </p:sp>
      </p:grpSp>
      <p:pic>
        <p:nvPicPr>
          <p:cNvPr id="6" name="Picture 5">
            <a:extLst>
              <a:ext uri="{FF2B5EF4-FFF2-40B4-BE49-F238E27FC236}">
                <a16:creationId xmlns:a16="http://schemas.microsoft.com/office/drawing/2014/main" id="{307B0E16-2326-B8A1-5CFA-80F666BB210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77447" y="2872018"/>
            <a:ext cx="642764" cy="642764"/>
          </a:xfrm>
          <a:prstGeom prst="rect">
            <a:avLst/>
          </a:prstGeom>
        </p:spPr>
      </p:pic>
      <p:pic>
        <p:nvPicPr>
          <p:cNvPr id="8" name="Picture 7">
            <a:extLst>
              <a:ext uri="{FF2B5EF4-FFF2-40B4-BE49-F238E27FC236}">
                <a16:creationId xmlns:a16="http://schemas.microsoft.com/office/drawing/2014/main" id="{F606CAA2-15DF-E4CF-5488-514A0C9F433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27494" y="2868978"/>
            <a:ext cx="681337" cy="681337"/>
          </a:xfrm>
          <a:prstGeom prst="rect">
            <a:avLst/>
          </a:prstGeom>
        </p:spPr>
      </p:pic>
      <p:pic>
        <p:nvPicPr>
          <p:cNvPr id="10" name="Picture 9">
            <a:extLst>
              <a:ext uri="{FF2B5EF4-FFF2-40B4-BE49-F238E27FC236}">
                <a16:creationId xmlns:a16="http://schemas.microsoft.com/office/drawing/2014/main" id="{2DA09548-76F3-A63E-6CCE-FDB76AF20DF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37335" y="2868978"/>
            <a:ext cx="741292" cy="741292"/>
          </a:xfrm>
          <a:prstGeom prst="rect">
            <a:avLst/>
          </a:prstGeom>
        </p:spPr>
      </p:pic>
    </p:spTree>
    <p:extLst>
      <p:ext uri="{BB962C8B-B14F-4D97-AF65-F5344CB8AC3E}">
        <p14:creationId xmlns:p14="http://schemas.microsoft.com/office/powerpoint/2010/main" val="22577457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Puzzles in brain">
            <a:extLst>
              <a:ext uri="{FF2B5EF4-FFF2-40B4-BE49-F238E27FC236}">
                <a16:creationId xmlns:a16="http://schemas.microsoft.com/office/drawing/2014/main" id="{32602591-49A7-4AD6-9DA6-C8BAEB121A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
          <a:stretch/>
        </p:blipFill>
        <p:spPr>
          <a:xfrm>
            <a:off x="20" y="10"/>
            <a:ext cx="611654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p:spPr>
      </p:pic>
      <p:sp>
        <p:nvSpPr>
          <p:cNvPr id="10" name="Content Placeholder 9">
            <a:extLst>
              <a:ext uri="{FF2B5EF4-FFF2-40B4-BE49-F238E27FC236}">
                <a16:creationId xmlns:a16="http://schemas.microsoft.com/office/drawing/2014/main" id="{D74A9C4F-F651-4C37-A8F7-6732A6835F93}"/>
              </a:ext>
            </a:extLst>
          </p:cNvPr>
          <p:cNvSpPr>
            <a:spLocks noGrp="1"/>
          </p:cNvSpPr>
          <p:nvPr>
            <p:ph idx="1"/>
          </p:nvPr>
        </p:nvSpPr>
        <p:spPr>
          <a:xfrm>
            <a:off x="6399414" y="2712624"/>
            <a:ext cx="4840010" cy="3843666"/>
          </a:xfrm>
        </p:spPr>
        <p:txBody>
          <a:bodyPr>
            <a:noAutofit/>
          </a:bodyPr>
          <a:lstStyle/>
          <a:p>
            <a:pPr marL="0" marR="0" lvl="0" indent="0" algn="ctr" defTabSz="914400" rtl="0" eaLnBrk="1" fontAlgn="auto" latinLnBrk="0" hangingPunct="1">
              <a:spcBef>
                <a:spcPts val="600"/>
              </a:spcBef>
              <a:spcAft>
                <a:spcPts val="600"/>
              </a:spcAft>
              <a:buClrTx/>
              <a:buSzTx/>
              <a:buFont typeface="Arial" panose="020B0604020202020204" pitchFamily="34" charset="0"/>
              <a:buNone/>
              <a:tabLst/>
              <a:defRPr/>
            </a:pPr>
            <a:r>
              <a:rPr kumimoji="0" lang="en-US" sz="3300" i="0" u="none" strike="noStrike" kern="1200" cap="none" spc="0" normalizeH="0" baseline="0" noProof="0" dirty="0">
                <a:ln>
                  <a:noFill/>
                </a:ln>
                <a:effectLst/>
                <a:uLnTx/>
                <a:uFillTx/>
                <a:latin typeface="+mj-lt"/>
              </a:rPr>
              <a:t>Do IESBA members </a:t>
            </a:r>
            <a:r>
              <a:rPr lang="en-US" sz="3300" dirty="0">
                <a:latin typeface="+mj-lt"/>
              </a:rPr>
              <a:t>have any questions or comments</a:t>
            </a:r>
            <a:r>
              <a:rPr kumimoji="0" lang="en-US" sz="3300" i="0" u="none" strike="noStrike" kern="1200" cap="none" spc="0" normalizeH="0" baseline="0" noProof="0" dirty="0">
                <a:ln>
                  <a:noFill/>
                </a:ln>
                <a:effectLst/>
                <a:uLnTx/>
                <a:uFillTx/>
                <a:latin typeface="+mj-lt"/>
              </a:rPr>
              <a:t>?</a:t>
            </a:r>
          </a:p>
          <a:p>
            <a:pPr marL="0" marR="0" lvl="0" indent="0" algn="ctr" defTabSz="914400" rtl="0" eaLnBrk="1" fontAlgn="auto" latinLnBrk="0" hangingPunct="1">
              <a:spcBef>
                <a:spcPts val="600"/>
              </a:spcBef>
              <a:spcAft>
                <a:spcPts val="600"/>
              </a:spcAft>
              <a:buClrTx/>
              <a:buSzTx/>
              <a:buFont typeface="Arial" panose="020B0604020202020204" pitchFamily="34" charset="0"/>
              <a:buNone/>
              <a:tabLst/>
              <a:defRPr/>
            </a:pPr>
            <a:endParaRPr kumimoji="0" lang="en-US" sz="3300" i="0" u="none" strike="noStrike" kern="1200" cap="none" spc="0" normalizeH="0" baseline="0" noProof="0" dirty="0">
              <a:ln>
                <a:noFill/>
              </a:ln>
              <a:effectLst/>
              <a:uLnTx/>
              <a:uFillTx/>
              <a:latin typeface="+mj-lt"/>
            </a:endParaRPr>
          </a:p>
        </p:txBody>
      </p:sp>
      <p:sp>
        <p:nvSpPr>
          <p:cNvPr id="2" name="Slide Number Placeholder 1">
            <a:extLst>
              <a:ext uri="{FF2B5EF4-FFF2-40B4-BE49-F238E27FC236}">
                <a16:creationId xmlns:a16="http://schemas.microsoft.com/office/drawing/2014/main" id="{4051D04B-130B-C451-9185-31B1BB8B8F3E}"/>
              </a:ext>
            </a:extLst>
          </p:cNvPr>
          <p:cNvSpPr>
            <a:spLocks noGrp="1"/>
          </p:cNvSpPr>
          <p:nvPr>
            <p:ph type="sldNum" sz="quarter" idx="12"/>
          </p:nvPr>
        </p:nvSpPr>
        <p:spPr/>
        <p:txBody>
          <a:bodyPr/>
          <a:lstStyle/>
          <a:p>
            <a:fld id="{A68F81FF-A8B7-8E49-9D5B-3CAD5ADFEE36}" type="slidenum">
              <a:rPr lang="en-US" smtClean="0"/>
              <a:pPr/>
              <a:t>30</a:t>
            </a:fld>
            <a:endParaRPr lang="en-US"/>
          </a:p>
        </p:txBody>
      </p:sp>
    </p:spTree>
    <p:extLst>
      <p:ext uri="{BB962C8B-B14F-4D97-AF65-F5344CB8AC3E}">
        <p14:creationId xmlns:p14="http://schemas.microsoft.com/office/powerpoint/2010/main" val="6091493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70368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D7D509BC-B341-D781-C2DE-FBE3A78C758F}"/>
              </a:ext>
            </a:extLst>
          </p:cNvPr>
          <p:cNvCxnSpPr/>
          <p:nvPr/>
        </p:nvCxnSpPr>
        <p:spPr>
          <a:xfrm>
            <a:off x="0" y="0"/>
            <a:ext cx="914400" cy="0"/>
          </a:xfrm>
          <a:prstGeom prst="line">
            <a:avLst/>
          </a:prstGeom>
          <a:ln w="0" cap="flat" cmpd="sng" algn="ctr">
            <a:solidFill>
              <a:srgbClr val="FBFFFF"/>
            </a:solidFill>
            <a:prstDash val="solid"/>
            <a:miter lim="800000"/>
            <a:headEnd type="none" w="med" len="med"/>
            <a:tailEnd type="none" w="med" len="med"/>
          </a:ln>
          <a:effectLst/>
          <a:extLst>
            <a:ext uri="{AF507438-7753-43E0-B8FC-AC1667EBCBE1}">
              <a14:hiddenEffects xmlns:a14="http://schemas.microsoft.com/office/drawing/2010/main">
                <a:effectLst>
                  <a:outerShdw blurRad="63500" rotWithShape="0">
                    <a:scrgbClr r="0" g="0" b="0"/>
                  </a:outerShdw>
                </a:effectLst>
              </a14:hiddenEffects>
            </a:ext>
          </a:extLst>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72B019AB-8D44-740D-A9FA-F8950225B837}"/>
              </a:ext>
            </a:extLst>
          </p:cNvPr>
          <p:cNvSpPr>
            <a:spLocks noGrp="1"/>
          </p:cNvSpPr>
          <p:nvPr>
            <p:ph type="title"/>
          </p:nvPr>
        </p:nvSpPr>
        <p:spPr>
          <a:xfrm>
            <a:off x="513661" y="0"/>
            <a:ext cx="11157782" cy="1068518"/>
          </a:xfrm>
        </p:spPr>
        <p:txBody>
          <a:bodyPr>
            <a:normAutofit/>
          </a:bodyPr>
          <a:lstStyle/>
          <a:p>
            <a:r>
              <a:rPr lang="en-US" sz="3600" b="1" dirty="0">
                <a:latin typeface="+mj-lt"/>
              </a:rPr>
              <a:t>Q3 OUTREACHES</a:t>
            </a:r>
          </a:p>
        </p:txBody>
      </p:sp>
      <p:sp>
        <p:nvSpPr>
          <p:cNvPr id="4" name="Slide Number Placeholder 3">
            <a:extLst>
              <a:ext uri="{FF2B5EF4-FFF2-40B4-BE49-F238E27FC236}">
                <a16:creationId xmlns:a16="http://schemas.microsoft.com/office/drawing/2014/main" id="{587E8B4D-7E6B-E929-CB17-E169D9A5B3E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8" name="TextBox 7">
            <a:extLst>
              <a:ext uri="{FF2B5EF4-FFF2-40B4-BE49-F238E27FC236}">
                <a16:creationId xmlns:a16="http://schemas.microsoft.com/office/drawing/2014/main" id="{32AAAE35-8CEF-97FA-3F07-BAD4937D47FD}"/>
              </a:ext>
            </a:extLst>
          </p:cNvPr>
          <p:cNvSpPr txBox="1"/>
          <p:nvPr/>
        </p:nvSpPr>
        <p:spPr>
          <a:xfrm>
            <a:off x="513661" y="1233364"/>
            <a:ext cx="8290586" cy="5305548"/>
          </a:xfrm>
          <a:prstGeom prst="rect">
            <a:avLst/>
          </a:prstGeom>
          <a:noFill/>
        </p:spPr>
        <p:txBody>
          <a:bodyPr wrap="square">
            <a:noAutofit/>
          </a:bodyPr>
          <a:lstStyle/>
          <a:p>
            <a:pPr marR="0" lvl="0" algn="l" defTabSz="914400" rtl="0" eaLnBrk="1" fontAlgn="auto" latinLnBrk="0" hangingPunct="1">
              <a:lnSpc>
                <a:spcPct val="100000"/>
              </a:lnSpc>
              <a:buClrTx/>
              <a:buSzTx/>
              <a:tabLst/>
              <a:defRPr/>
            </a:pPr>
            <a:r>
              <a:rPr lang="en-US" sz="2000" dirty="0">
                <a:solidFill>
                  <a:srgbClr val="494949"/>
                </a:solidFill>
                <a:latin typeface="Arial" panose="020B0604020202020204"/>
              </a:rPr>
              <a:t>In-person and virtual outreaches including:</a:t>
            </a:r>
            <a:r>
              <a:rPr kumimoji="0" lang="en-US" sz="2000" b="0" i="0" u="none" strike="noStrike" kern="1200" cap="none" spc="0" normalizeH="0" baseline="0" noProof="0" dirty="0">
                <a:ln>
                  <a:noFill/>
                </a:ln>
                <a:solidFill>
                  <a:srgbClr val="494949"/>
                </a:solidFill>
                <a:effectLst/>
                <a:uLnTx/>
                <a:uFillTx/>
                <a:latin typeface="Arial" panose="020B0604020202020204"/>
                <a:ea typeface="+mn-ea"/>
                <a:cs typeface="+mn-cs"/>
              </a:rPr>
              <a:t> </a:t>
            </a:r>
          </a:p>
          <a:p>
            <a:pPr marL="800100" lvl="1" indent="-342900">
              <a:spcBef>
                <a:spcPts val="600"/>
              </a:spcBef>
              <a:buFont typeface="Arial" panose="020B0604020202020204" pitchFamily="34" charset="0"/>
              <a:buChar char="•"/>
              <a:defRPr/>
            </a:pPr>
            <a:r>
              <a:rPr lang="en-US" sz="2000" dirty="0">
                <a:solidFill>
                  <a:srgbClr val="494949"/>
                </a:solidFill>
                <a:latin typeface="Arial" panose="020B0604020202020204"/>
              </a:rPr>
              <a:t>CEAOB</a:t>
            </a:r>
          </a:p>
          <a:p>
            <a:pPr marL="800100" lvl="1" indent="-342900">
              <a:spcBef>
                <a:spcPts val="600"/>
              </a:spcBef>
              <a:buFont typeface="Arial" panose="020B0604020202020204" pitchFamily="34" charset="0"/>
              <a:buChar char="•"/>
              <a:defRPr/>
            </a:pPr>
            <a:r>
              <a:rPr lang="en-US" sz="2000" dirty="0">
                <a:solidFill>
                  <a:srgbClr val="494949"/>
                </a:solidFill>
                <a:latin typeface="Arial" panose="020B0604020202020204"/>
              </a:rPr>
              <a:t>JFSA</a:t>
            </a:r>
          </a:p>
          <a:p>
            <a:pPr marL="800100" lvl="1" indent="-342900">
              <a:spcBef>
                <a:spcPts val="600"/>
              </a:spcBef>
              <a:buFont typeface="Arial" panose="020B0604020202020204" pitchFamily="34" charset="0"/>
              <a:buChar char="•"/>
              <a:defRPr/>
            </a:pPr>
            <a:r>
              <a:rPr lang="en-US" sz="2000" dirty="0">
                <a:solidFill>
                  <a:srgbClr val="494949"/>
                </a:solidFill>
                <a:latin typeface="Arial" panose="020B0604020202020204"/>
              </a:rPr>
              <a:t>UK FRC</a:t>
            </a:r>
          </a:p>
          <a:p>
            <a:pPr marL="800100" lvl="1" indent="-342900">
              <a:spcBef>
                <a:spcPts val="600"/>
              </a:spcBef>
              <a:buFont typeface="Arial" panose="020B0604020202020204" pitchFamily="34" charset="0"/>
              <a:buChar char="•"/>
              <a:defRPr/>
            </a:pPr>
            <a:r>
              <a:rPr lang="en-US" sz="2000" dirty="0">
                <a:solidFill>
                  <a:srgbClr val="494949"/>
                </a:solidFill>
                <a:latin typeface="Arial" panose="020B0604020202020204"/>
              </a:rPr>
              <a:t>US SEC</a:t>
            </a:r>
          </a:p>
          <a:p>
            <a:pPr marL="800100" lvl="1" indent="-342900">
              <a:spcBef>
                <a:spcPts val="600"/>
              </a:spcBef>
              <a:buFont typeface="Arial" panose="020B0604020202020204" pitchFamily="34" charset="0"/>
              <a:buChar char="•"/>
              <a:defRPr/>
            </a:pPr>
            <a:r>
              <a:rPr lang="en-US" sz="2000" dirty="0">
                <a:solidFill>
                  <a:srgbClr val="494949"/>
                </a:solidFill>
                <a:latin typeface="Arial" panose="020B0604020202020204"/>
              </a:rPr>
              <a:t>ICGN</a:t>
            </a:r>
          </a:p>
          <a:p>
            <a:pPr marL="800100" lvl="1" indent="-342900">
              <a:spcBef>
                <a:spcPts val="600"/>
              </a:spcBef>
              <a:buFont typeface="Arial" panose="020B0604020202020204" pitchFamily="34" charset="0"/>
              <a:buChar char="•"/>
              <a:defRPr/>
            </a:pPr>
            <a:r>
              <a:rPr lang="en-US" sz="2000" dirty="0">
                <a:solidFill>
                  <a:srgbClr val="494949"/>
                </a:solidFill>
                <a:latin typeface="Arial" panose="020B0604020202020204"/>
              </a:rPr>
              <a:t>Institute of Directors Kenya</a:t>
            </a:r>
          </a:p>
          <a:p>
            <a:pPr marL="800100" lvl="1" indent="-342900">
              <a:spcBef>
                <a:spcPts val="600"/>
              </a:spcBef>
              <a:buFont typeface="Arial" panose="020B0604020202020204" pitchFamily="34" charset="0"/>
              <a:buChar char="•"/>
              <a:defRPr/>
            </a:pPr>
            <a:r>
              <a:rPr lang="en-US" sz="2000" dirty="0">
                <a:solidFill>
                  <a:srgbClr val="494949"/>
                </a:solidFill>
                <a:latin typeface="Arial" panose="020B0604020202020204"/>
              </a:rPr>
              <a:t>ACCA</a:t>
            </a:r>
          </a:p>
          <a:p>
            <a:pPr marL="800100" lvl="1" indent="-342900">
              <a:spcBef>
                <a:spcPts val="600"/>
              </a:spcBef>
              <a:buFont typeface="Arial" panose="020B0604020202020204" pitchFamily="34" charset="0"/>
              <a:buChar char="•"/>
              <a:defRPr/>
            </a:pPr>
            <a:r>
              <a:rPr lang="en-US" sz="2000" dirty="0">
                <a:solidFill>
                  <a:srgbClr val="494949"/>
                </a:solidFill>
                <a:latin typeface="Arial" panose="020B0604020202020204"/>
              </a:rPr>
              <a:t>AUASB</a:t>
            </a:r>
          </a:p>
          <a:p>
            <a:pPr marL="800100" lvl="1" indent="-342900">
              <a:spcBef>
                <a:spcPts val="600"/>
              </a:spcBef>
              <a:buFont typeface="Arial" panose="020B0604020202020204" pitchFamily="34" charset="0"/>
              <a:buChar char="•"/>
              <a:defRPr/>
            </a:pPr>
            <a:r>
              <a:rPr lang="en-US" sz="2000" dirty="0">
                <a:solidFill>
                  <a:srgbClr val="494949"/>
                </a:solidFill>
                <a:latin typeface="Arial" panose="020B0604020202020204"/>
              </a:rPr>
              <a:t>ICAEW</a:t>
            </a:r>
          </a:p>
          <a:p>
            <a:pPr marL="800100" lvl="1" indent="-342900">
              <a:spcBef>
                <a:spcPts val="600"/>
              </a:spcBef>
              <a:buFont typeface="Arial" panose="020B0604020202020204" pitchFamily="34" charset="0"/>
              <a:buChar char="•"/>
              <a:defRPr/>
            </a:pPr>
            <a:r>
              <a:rPr lang="en-US" sz="2000" dirty="0">
                <a:solidFill>
                  <a:srgbClr val="494949"/>
                </a:solidFill>
                <a:latin typeface="Arial" panose="020B0604020202020204"/>
              </a:rPr>
              <a:t>Accountancy Europe</a:t>
            </a:r>
          </a:p>
          <a:p>
            <a:pPr marL="800100" lvl="1" indent="-342900">
              <a:spcBef>
                <a:spcPts val="600"/>
              </a:spcBef>
              <a:buFont typeface="Arial" panose="020B0604020202020204" pitchFamily="34" charset="0"/>
              <a:buChar char="•"/>
              <a:defRPr/>
            </a:pPr>
            <a:r>
              <a:rPr lang="en-US" sz="2000" dirty="0">
                <a:solidFill>
                  <a:srgbClr val="494949"/>
                </a:solidFill>
                <a:latin typeface="Arial" panose="020B0604020202020204"/>
              </a:rPr>
              <a:t>Accounting Firms’ Independent non-executives (INEs)</a:t>
            </a:r>
          </a:p>
          <a:p>
            <a:pPr marL="800100" lvl="1" indent="-342900">
              <a:spcBef>
                <a:spcPts val="600"/>
              </a:spcBef>
              <a:buFont typeface="Arial" panose="020B0604020202020204" pitchFamily="34" charset="0"/>
              <a:buChar char="•"/>
              <a:defRPr/>
            </a:pPr>
            <a:r>
              <a:rPr lang="en-US" sz="2000" dirty="0">
                <a:solidFill>
                  <a:srgbClr val="494949"/>
                </a:solidFill>
                <a:latin typeface="Arial" panose="020B0604020202020204"/>
              </a:rPr>
              <a:t>Firms (National and Global Leaders)</a:t>
            </a:r>
          </a:p>
          <a:p>
            <a:pPr marL="800100" lvl="1" indent="-342900">
              <a:spcBef>
                <a:spcPts val="600"/>
              </a:spcBef>
              <a:buFont typeface="Arial" panose="020B0604020202020204" pitchFamily="34" charset="0"/>
              <a:buChar char="•"/>
              <a:defRPr/>
            </a:pPr>
            <a:r>
              <a:rPr lang="en-US" sz="2000" dirty="0">
                <a:solidFill>
                  <a:srgbClr val="494949"/>
                </a:solidFill>
                <a:latin typeface="Arial" panose="020B0604020202020204"/>
              </a:rPr>
              <a:t>IFAC SMP Advisory Group &amp; Community of Practice</a:t>
            </a:r>
          </a:p>
        </p:txBody>
      </p:sp>
      <p:pic>
        <p:nvPicPr>
          <p:cNvPr id="9" name="Picture 8">
            <a:extLst>
              <a:ext uri="{FF2B5EF4-FFF2-40B4-BE49-F238E27FC236}">
                <a16:creationId xmlns:a16="http://schemas.microsoft.com/office/drawing/2014/main" id="{699821FD-10BA-A7BC-A47F-53CABD64A68E}"/>
              </a:ext>
            </a:extLst>
          </p:cNvPr>
          <p:cNvPicPr>
            <a:picLocks noChangeAspect="1"/>
          </p:cNvPicPr>
          <p:nvPr/>
        </p:nvPicPr>
        <p:blipFill>
          <a:blip r:embed="rId3"/>
          <a:stretch>
            <a:fillRect/>
          </a:stretch>
        </p:blipFill>
        <p:spPr>
          <a:xfrm>
            <a:off x="8250742" y="1445700"/>
            <a:ext cx="3941258" cy="4533467"/>
          </a:xfrm>
          <a:prstGeom prst="rect">
            <a:avLst/>
          </a:prstGeom>
        </p:spPr>
      </p:pic>
    </p:spTree>
    <p:extLst>
      <p:ext uri="{BB962C8B-B14F-4D97-AF65-F5344CB8AC3E}">
        <p14:creationId xmlns:p14="http://schemas.microsoft.com/office/powerpoint/2010/main" val="15076025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D7D509BC-B341-D781-C2DE-FBE3A78C758F}"/>
              </a:ext>
            </a:extLst>
          </p:cNvPr>
          <p:cNvCxnSpPr/>
          <p:nvPr/>
        </p:nvCxnSpPr>
        <p:spPr>
          <a:xfrm>
            <a:off x="0" y="0"/>
            <a:ext cx="914400" cy="0"/>
          </a:xfrm>
          <a:prstGeom prst="line">
            <a:avLst/>
          </a:prstGeom>
          <a:ln w="0" cap="flat" cmpd="sng" algn="ctr">
            <a:solidFill>
              <a:srgbClr val="FBFFFF"/>
            </a:solidFill>
            <a:prstDash val="solid"/>
            <a:miter lim="800000"/>
            <a:headEnd type="none" w="med" len="med"/>
            <a:tailEnd type="none" w="med" len="med"/>
          </a:ln>
          <a:effectLst/>
          <a:extLst>
            <a:ext uri="{AF507438-7753-43E0-B8FC-AC1667EBCBE1}">
              <a14:hiddenEffects xmlns:a14="http://schemas.microsoft.com/office/drawing/2010/main">
                <a:effectLst>
                  <a:outerShdw blurRad="63500" rotWithShape="0">
                    <a:scrgbClr r="0" g="0" b="0"/>
                  </a:outerShdw>
                </a:effectLst>
              </a14:hiddenEffects>
            </a:ext>
          </a:extLst>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72B019AB-8D44-740D-A9FA-F8950225B837}"/>
              </a:ext>
            </a:extLst>
          </p:cNvPr>
          <p:cNvSpPr>
            <a:spLocks noGrp="1"/>
          </p:cNvSpPr>
          <p:nvPr>
            <p:ph type="title"/>
          </p:nvPr>
        </p:nvSpPr>
        <p:spPr>
          <a:xfrm>
            <a:off x="513661" y="0"/>
            <a:ext cx="11157782" cy="1068518"/>
          </a:xfrm>
        </p:spPr>
        <p:txBody>
          <a:bodyPr>
            <a:normAutofit/>
          </a:bodyPr>
          <a:lstStyle/>
          <a:p>
            <a:r>
              <a:rPr lang="en-US" sz="3600" b="1" dirty="0">
                <a:latin typeface="+mj-lt"/>
              </a:rPr>
              <a:t>Q3 OUTREACHES – KEY FEEDBACK</a:t>
            </a:r>
          </a:p>
        </p:txBody>
      </p:sp>
      <p:sp>
        <p:nvSpPr>
          <p:cNvPr id="8" name="TextBox 7">
            <a:extLst>
              <a:ext uri="{FF2B5EF4-FFF2-40B4-BE49-F238E27FC236}">
                <a16:creationId xmlns:a16="http://schemas.microsoft.com/office/drawing/2014/main" id="{32AAAE35-8CEF-97FA-3F07-BAD4937D47FD}"/>
              </a:ext>
            </a:extLst>
          </p:cNvPr>
          <p:cNvSpPr txBox="1"/>
          <p:nvPr/>
        </p:nvSpPr>
        <p:spPr>
          <a:xfrm>
            <a:off x="457200" y="1332049"/>
            <a:ext cx="8206966" cy="5305548"/>
          </a:xfrm>
          <a:prstGeom prst="rect">
            <a:avLst/>
          </a:prstGeom>
          <a:noFill/>
        </p:spPr>
        <p:txBody>
          <a:bodyPr wrap="square">
            <a:noAutofit/>
          </a:bodyPr>
          <a:lstStyle/>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400" dirty="0">
                <a:solidFill>
                  <a:srgbClr val="494949"/>
                </a:solidFill>
                <a:latin typeface="Arial" panose="020B0604020202020204"/>
              </a:rPr>
              <a:t>Stakeholders supportive of key themes identified:</a:t>
            </a:r>
          </a:p>
          <a:p>
            <a:pPr marL="800100" lvl="1" indent="-342900">
              <a:spcBef>
                <a:spcPts val="600"/>
              </a:spcBef>
              <a:spcAft>
                <a:spcPts val="600"/>
              </a:spcAft>
              <a:buFont typeface="Courier New" panose="02070309020205020404" pitchFamily="49" charset="0"/>
              <a:buChar char="o"/>
              <a:defRPr/>
            </a:pPr>
            <a:r>
              <a:rPr lang="en-US" sz="2000" dirty="0">
                <a:solidFill>
                  <a:srgbClr val="494949"/>
                </a:solidFill>
                <a:latin typeface="Arial" panose="020B0604020202020204"/>
              </a:rPr>
              <a:t>Senior leadership must set the tone for firm-wide ethical behavior</a:t>
            </a:r>
          </a:p>
          <a:p>
            <a:pPr marL="800100" lvl="1" indent="-342900">
              <a:spcBef>
                <a:spcPts val="600"/>
              </a:spcBef>
              <a:spcAft>
                <a:spcPts val="600"/>
              </a:spcAft>
              <a:buFont typeface="Courier New" panose="02070309020205020404" pitchFamily="49" charset="0"/>
              <a:buChar char="o"/>
              <a:defRPr/>
            </a:pPr>
            <a:r>
              <a:rPr lang="en-US" sz="2000" dirty="0">
                <a:solidFill>
                  <a:srgbClr val="494949"/>
                </a:solidFill>
                <a:latin typeface="Arial" panose="020B0604020202020204"/>
              </a:rPr>
              <a:t>Governance framework and role of INEs to bolster oversight and challenge leadership on governance</a:t>
            </a:r>
          </a:p>
          <a:p>
            <a:pPr marL="800100" lvl="1" indent="-342900">
              <a:spcBef>
                <a:spcPts val="600"/>
              </a:spcBef>
              <a:spcAft>
                <a:spcPts val="600"/>
              </a:spcAft>
              <a:buFont typeface="Courier New" panose="02070309020205020404" pitchFamily="49" charset="0"/>
              <a:buChar char="o"/>
              <a:defRPr/>
            </a:pPr>
            <a:r>
              <a:rPr lang="en-US" sz="2000" dirty="0">
                <a:solidFill>
                  <a:srgbClr val="494949"/>
                </a:solidFill>
                <a:latin typeface="Arial" panose="020B0604020202020204"/>
              </a:rPr>
              <a:t>Clear accountability mechanisms with a focus on ethics and service quality</a:t>
            </a:r>
          </a:p>
          <a:p>
            <a:pPr marL="800100" lvl="1" indent="-342900">
              <a:spcBef>
                <a:spcPts val="600"/>
              </a:spcBef>
              <a:spcAft>
                <a:spcPts val="600"/>
              </a:spcAft>
              <a:buFont typeface="Courier New" panose="02070309020205020404" pitchFamily="49" charset="0"/>
              <a:buChar char="o"/>
              <a:defRPr/>
            </a:pPr>
            <a:r>
              <a:rPr lang="en-US" sz="2000" dirty="0">
                <a:solidFill>
                  <a:srgbClr val="494949"/>
                </a:solidFill>
                <a:latin typeface="Arial" panose="020B0604020202020204"/>
              </a:rPr>
              <a:t>Align rewards and incentives with expected ethical behavior to influence positive cultural outcomes</a:t>
            </a:r>
          </a:p>
          <a:p>
            <a:pPr marL="800100" lvl="1" indent="-342900">
              <a:spcBef>
                <a:spcPts val="600"/>
              </a:spcBef>
              <a:spcAft>
                <a:spcPts val="600"/>
              </a:spcAft>
              <a:buFont typeface="Courier New" panose="02070309020205020404" pitchFamily="49" charset="0"/>
              <a:buChar char="o"/>
              <a:defRPr/>
            </a:pPr>
            <a:r>
              <a:rPr lang="en-US" sz="2000" dirty="0">
                <a:solidFill>
                  <a:srgbClr val="494949"/>
                </a:solidFill>
                <a:latin typeface="Arial" panose="020B0604020202020204"/>
              </a:rPr>
              <a:t>Encourage a culture of consultation and challenge helps deter unethical practices</a:t>
            </a:r>
          </a:p>
          <a:p>
            <a:pPr marL="800100" lvl="1" indent="-342900">
              <a:spcBef>
                <a:spcPts val="600"/>
              </a:spcBef>
              <a:spcAft>
                <a:spcPts val="600"/>
              </a:spcAft>
              <a:buFont typeface="Courier New" panose="02070309020205020404" pitchFamily="49" charset="0"/>
              <a:buChar char="o"/>
              <a:defRPr/>
            </a:pPr>
            <a:r>
              <a:rPr lang="en-US" sz="2000" dirty="0">
                <a:solidFill>
                  <a:srgbClr val="494949"/>
                </a:solidFill>
                <a:latin typeface="Arial" panose="020B0604020202020204"/>
              </a:rPr>
              <a:t>Continuous ethics education and training is essential</a:t>
            </a:r>
          </a:p>
          <a:p>
            <a:pPr marL="342900" indent="-342900">
              <a:spcBef>
                <a:spcPts val="600"/>
              </a:spcBef>
              <a:spcAft>
                <a:spcPts val="600"/>
              </a:spcAft>
              <a:buFont typeface="Arial" panose="020B0604020202020204" pitchFamily="34" charset="0"/>
              <a:buChar char="•"/>
              <a:defRPr/>
            </a:pPr>
            <a:r>
              <a:rPr lang="en-US" sz="2400" dirty="0">
                <a:solidFill>
                  <a:srgbClr val="494949"/>
                </a:solidFill>
                <a:latin typeface="Arial" panose="020B0604020202020204"/>
              </a:rPr>
              <a:t>Stakeholders support of WG’s recommendations</a:t>
            </a:r>
          </a:p>
          <a:p>
            <a:pPr marR="0" lvl="0" algn="l" defTabSz="914400" rtl="0" eaLnBrk="1" fontAlgn="auto" latinLnBrk="0" hangingPunct="1">
              <a:lnSpc>
                <a:spcPct val="100000"/>
              </a:lnSpc>
              <a:spcBef>
                <a:spcPts val="600"/>
              </a:spcBef>
              <a:spcAft>
                <a:spcPts val="600"/>
              </a:spcAft>
              <a:buClrTx/>
              <a:buSzTx/>
              <a:tabLst/>
              <a:defRPr/>
            </a:pPr>
            <a:endParaRPr lang="en-US" sz="2000" dirty="0">
              <a:solidFill>
                <a:srgbClr val="494949"/>
              </a:solidFill>
              <a:latin typeface="Arial" panose="020B0604020202020204"/>
            </a:endParaRPr>
          </a:p>
        </p:txBody>
      </p:sp>
      <p:pic>
        <p:nvPicPr>
          <p:cNvPr id="9" name="Picture 8">
            <a:extLst>
              <a:ext uri="{FF2B5EF4-FFF2-40B4-BE49-F238E27FC236}">
                <a16:creationId xmlns:a16="http://schemas.microsoft.com/office/drawing/2014/main" id="{699821FD-10BA-A7BC-A47F-53CABD64A68E}"/>
              </a:ext>
            </a:extLst>
          </p:cNvPr>
          <p:cNvPicPr>
            <a:picLocks noChangeAspect="1"/>
          </p:cNvPicPr>
          <p:nvPr/>
        </p:nvPicPr>
        <p:blipFill>
          <a:blip r:embed="rId3"/>
          <a:stretch>
            <a:fillRect/>
          </a:stretch>
        </p:blipFill>
        <p:spPr>
          <a:xfrm>
            <a:off x="8374454" y="1288625"/>
            <a:ext cx="3817545" cy="4533467"/>
          </a:xfrm>
          <a:prstGeom prst="rect">
            <a:avLst/>
          </a:prstGeom>
        </p:spPr>
      </p:pic>
    </p:spTree>
    <p:extLst>
      <p:ext uri="{BB962C8B-B14F-4D97-AF65-F5344CB8AC3E}">
        <p14:creationId xmlns:p14="http://schemas.microsoft.com/office/powerpoint/2010/main" val="32353551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Oval 41">
            <a:extLst>
              <a:ext uri="{FF2B5EF4-FFF2-40B4-BE49-F238E27FC236}">
                <a16:creationId xmlns:a16="http://schemas.microsoft.com/office/drawing/2014/main" id="{6BA47190-89A3-FA5F-ED8F-05EE57FABA77}"/>
              </a:ext>
            </a:extLst>
          </p:cNvPr>
          <p:cNvSpPr/>
          <p:nvPr/>
        </p:nvSpPr>
        <p:spPr>
          <a:xfrm>
            <a:off x="671888" y="1563236"/>
            <a:ext cx="10871183" cy="5132725"/>
          </a:xfrm>
          <a:prstGeom prst="ellipse">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 name="Slide Number Placeholder 3">
            <a:extLst>
              <a:ext uri="{FF2B5EF4-FFF2-40B4-BE49-F238E27FC236}">
                <a16:creationId xmlns:a16="http://schemas.microsoft.com/office/drawing/2014/main" id="{9D48BA7E-B47F-C95F-7272-26F0525EE7F1}"/>
              </a:ext>
            </a:extLst>
          </p:cNvPr>
          <p:cNvSpPr>
            <a:spLocks noGrp="1"/>
          </p:cNvSpPr>
          <p:nvPr>
            <p:ph type="sldNum" sz="quarter" idx="12"/>
          </p:nvPr>
        </p:nvSpPr>
        <p:spPr>
          <a:xfrm>
            <a:off x="8352729" y="6492875"/>
            <a:ext cx="2743200" cy="365125"/>
          </a:xfrm>
        </p:spPr>
        <p:txBody>
          <a:bodyPr/>
          <a:lstStyle/>
          <a:p>
            <a:fld id="{A68F81FF-A8B7-8E49-9D5B-3CAD5ADFEE36}" type="slidenum">
              <a:rPr lang="en-US" sz="2000" smtClean="0">
                <a:solidFill>
                  <a:schemeClr val="tx1"/>
                </a:solidFill>
              </a:rPr>
              <a:pPr/>
              <a:t>6</a:t>
            </a:fld>
            <a:endParaRPr lang="en-US" sz="2000">
              <a:solidFill>
                <a:schemeClr val="tx1"/>
              </a:solidFill>
            </a:endParaRPr>
          </a:p>
        </p:txBody>
      </p:sp>
      <p:sp>
        <p:nvSpPr>
          <p:cNvPr id="2" name="Title 1">
            <a:extLst>
              <a:ext uri="{FF2B5EF4-FFF2-40B4-BE49-F238E27FC236}">
                <a16:creationId xmlns:a16="http://schemas.microsoft.com/office/drawing/2014/main" id="{F262444B-5A8E-0093-AB53-658E80A5AE5B}"/>
              </a:ext>
            </a:extLst>
          </p:cNvPr>
          <p:cNvSpPr txBox="1">
            <a:spLocks/>
          </p:cNvSpPr>
          <p:nvPr/>
        </p:nvSpPr>
        <p:spPr>
          <a:xfrm>
            <a:off x="641373" y="136525"/>
            <a:ext cx="10547184" cy="78985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000" kern="1200">
                <a:solidFill>
                  <a:srgbClr val="083862"/>
                </a:solidFill>
                <a:latin typeface="Arial" panose="020B0604020202020204" pitchFamily="34" charset="0"/>
                <a:ea typeface="+mj-ea"/>
                <a:cs typeface="Arial" panose="020B0604020202020204" pitchFamily="34" charset="0"/>
              </a:defRPr>
            </a:lvl1pPr>
          </a:lstStyle>
          <a:p>
            <a:pPr hangingPunct="0">
              <a:lnSpc>
                <a:spcPct val="100000"/>
              </a:lnSpc>
            </a:pPr>
            <a:r>
              <a:rPr lang="en-US" sz="3200" b="1" dirty="0">
                <a:solidFill>
                  <a:schemeClr val="bg1"/>
                </a:solidFill>
                <a:latin typeface="+mj-lt"/>
                <a:cs typeface="+mj-cs"/>
              </a:rPr>
              <a:t>KEY THEMES FROM OUTREACHES</a:t>
            </a:r>
          </a:p>
        </p:txBody>
      </p:sp>
      <p:sp>
        <p:nvSpPr>
          <p:cNvPr id="3" name="Oval 3">
            <a:extLst>
              <a:ext uri="{FF2B5EF4-FFF2-40B4-BE49-F238E27FC236}">
                <a16:creationId xmlns:a16="http://schemas.microsoft.com/office/drawing/2014/main" id="{7D6CCFD9-F937-9AF0-3BA7-8FF8C0CED30C}"/>
              </a:ext>
            </a:extLst>
          </p:cNvPr>
          <p:cNvSpPr/>
          <p:nvPr/>
        </p:nvSpPr>
        <p:spPr>
          <a:xfrm>
            <a:off x="4587693" y="2722308"/>
            <a:ext cx="2552585" cy="2552584"/>
          </a:xfrm>
          <a:prstGeom prst="ellipse">
            <a:avLst/>
          </a:prstGeom>
          <a:ln w="12700">
            <a:solidFill>
              <a:schemeClr val="tx1">
                <a:lumMod val="95000"/>
                <a:lumOff val="5000"/>
              </a:schemeClr>
            </a:solidFill>
            <a:miter/>
          </a:ln>
        </p:spPr>
        <p:txBody>
          <a:bodyPr lIns="45719" rIns="45719" anchor="ctr"/>
          <a:lstStyle/>
          <a:p>
            <a:pPr algn="ctr"/>
            <a:endParaRPr sz="2000" dirty="0">
              <a:latin typeface="+mj-lt"/>
              <a:ea typeface="Lato" panose="020F0502020204030203" pitchFamily="34" charset="0"/>
              <a:cs typeface="Lato" panose="020F0502020204030203" pitchFamily="34" charset="0"/>
            </a:endParaRPr>
          </a:p>
        </p:txBody>
      </p:sp>
      <p:pic>
        <p:nvPicPr>
          <p:cNvPr id="5" name="Picture 8" descr="Picture 8">
            <a:extLst>
              <a:ext uri="{FF2B5EF4-FFF2-40B4-BE49-F238E27FC236}">
                <a16:creationId xmlns:a16="http://schemas.microsoft.com/office/drawing/2014/main" id="{7ABA63AF-29E5-0722-B9AA-7F338B7BF37A}"/>
              </a:ext>
            </a:extLst>
          </p:cNvPr>
          <p:cNvPicPr>
            <a:picLocks noChangeAspect="1"/>
          </p:cNvPicPr>
          <p:nvPr/>
        </p:nvPicPr>
        <p:blipFill>
          <a:blip r:embed="rId2"/>
          <a:stretch>
            <a:fillRect/>
          </a:stretch>
        </p:blipFill>
        <p:spPr>
          <a:xfrm>
            <a:off x="4758256" y="2887259"/>
            <a:ext cx="2222470" cy="2222468"/>
          </a:xfrm>
          <a:prstGeom prst="rect">
            <a:avLst/>
          </a:prstGeom>
          <a:ln w="12700">
            <a:miter lim="400000"/>
          </a:ln>
          <a:effectLst/>
        </p:spPr>
      </p:pic>
      <p:sp>
        <p:nvSpPr>
          <p:cNvPr id="6" name="Oval 5">
            <a:extLst>
              <a:ext uri="{FF2B5EF4-FFF2-40B4-BE49-F238E27FC236}">
                <a16:creationId xmlns:a16="http://schemas.microsoft.com/office/drawing/2014/main" id="{753BCCAF-9172-ECA2-ED5D-B85A85871E64}"/>
              </a:ext>
            </a:extLst>
          </p:cNvPr>
          <p:cNvSpPr/>
          <p:nvPr/>
        </p:nvSpPr>
        <p:spPr>
          <a:xfrm>
            <a:off x="6714606" y="3016680"/>
            <a:ext cx="156600" cy="156600"/>
          </a:xfrm>
          <a:prstGeom prst="ellipse">
            <a:avLst/>
          </a:prstGeom>
          <a:gradFill flip="none" rotWithShape="1">
            <a:gsLst>
              <a:gs pos="0">
                <a:schemeClr val="accent2">
                  <a:lumMod val="40000"/>
                  <a:lumOff val="60000"/>
                </a:schemeClr>
              </a:gs>
              <a:gs pos="46000">
                <a:schemeClr val="accent2">
                  <a:lumMod val="95000"/>
                  <a:lumOff val="5000"/>
                </a:schemeClr>
              </a:gs>
              <a:gs pos="100000">
                <a:schemeClr val="accent2">
                  <a:lumMod val="60000"/>
                </a:schemeClr>
              </a:gs>
            </a:gsLst>
            <a:path path="circle">
              <a:fillToRect l="50000" t="130000" r="50000" b="-30000"/>
            </a:path>
            <a:tileRect/>
          </a:gradFill>
          <a:ln w="50800">
            <a:solidFill>
              <a:srgbClr val="FFFFFF"/>
            </a:solidFill>
            <a:miter/>
          </a:ln>
          <a:effectLst>
            <a:outerShdw blurRad="50800" dist="38100" dir="2700000" rotWithShape="0">
              <a:srgbClr val="000000">
                <a:alpha val="40000"/>
              </a:srgbClr>
            </a:outerShdw>
          </a:effectLst>
        </p:spPr>
        <p:txBody>
          <a:bodyPr lIns="45719" rIns="45719" anchor="ctr"/>
          <a:lstStyle/>
          <a:p>
            <a:pPr algn="ctr"/>
            <a:endParaRPr sz="2000">
              <a:latin typeface="+mj-lt"/>
              <a:ea typeface="Lato" panose="020F0502020204030203" pitchFamily="34" charset="0"/>
              <a:cs typeface="Lato" panose="020F0502020204030203" pitchFamily="34" charset="0"/>
            </a:endParaRPr>
          </a:p>
        </p:txBody>
      </p:sp>
      <p:sp>
        <p:nvSpPr>
          <p:cNvPr id="7" name="Freeform 30">
            <a:extLst>
              <a:ext uri="{FF2B5EF4-FFF2-40B4-BE49-F238E27FC236}">
                <a16:creationId xmlns:a16="http://schemas.microsoft.com/office/drawing/2014/main" id="{F4D868CF-AC47-8CE7-FA4D-5D2608B0980A}"/>
              </a:ext>
            </a:extLst>
          </p:cNvPr>
          <p:cNvSpPr/>
          <p:nvPr/>
        </p:nvSpPr>
        <p:spPr>
          <a:xfrm rot="10789512">
            <a:off x="6909386" y="2464188"/>
            <a:ext cx="468086" cy="543282"/>
          </a:xfrm>
          <a:custGeom>
            <a:avLst/>
            <a:gdLst/>
            <a:ahLst/>
            <a:cxnLst>
              <a:cxn ang="0">
                <a:pos x="wd2" y="hd2"/>
              </a:cxn>
              <a:cxn ang="5400000">
                <a:pos x="wd2" y="hd2"/>
              </a:cxn>
              <a:cxn ang="10800000">
                <a:pos x="wd2" y="hd2"/>
              </a:cxn>
              <a:cxn ang="16200000">
                <a:pos x="wd2" y="hd2"/>
              </a:cxn>
            </a:cxnLst>
            <a:rect l="0" t="0" r="r" b="b"/>
            <a:pathLst>
              <a:path w="21600" h="21600" extrusionOk="0">
                <a:moveTo>
                  <a:pt x="72" y="18548"/>
                </a:moveTo>
                <a:lnTo>
                  <a:pt x="0" y="18457"/>
                </a:lnTo>
                <a:lnTo>
                  <a:pt x="21401" y="18"/>
                </a:lnTo>
                <a:lnTo>
                  <a:pt x="21600" y="0"/>
                </a:lnTo>
                <a:cubicBezTo>
                  <a:pt x="21010" y="3727"/>
                  <a:pt x="20715" y="7454"/>
                  <a:pt x="20715" y="11181"/>
                </a:cubicBezTo>
                <a:cubicBezTo>
                  <a:pt x="20715" y="16935"/>
                  <a:pt x="15301" y="21600"/>
                  <a:pt x="8623" y="21600"/>
                </a:cubicBezTo>
                <a:cubicBezTo>
                  <a:pt x="5283" y="21600"/>
                  <a:pt x="2260" y="20434"/>
                  <a:pt x="72" y="18548"/>
                </a:cubicBezTo>
                <a:close/>
              </a:path>
            </a:pathLst>
          </a:cu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w="12700" cap="flat">
            <a:noFill/>
            <a:miter lim="400000"/>
          </a:ln>
          <a:effectLst/>
        </p:spPr>
        <p:txBody>
          <a:bodyPr wrap="square" lIns="45719" tIns="45719" rIns="45719" bIns="45719" numCol="1" anchor="ctr">
            <a:noAutofit/>
          </a:bodyPr>
          <a:lstStyle/>
          <a:p>
            <a:pPr algn="ctr"/>
            <a:endParaRPr sz="2000">
              <a:latin typeface="+mj-lt"/>
              <a:ea typeface="Lato" panose="020F0502020204030203" pitchFamily="34" charset="0"/>
              <a:cs typeface="Lato" panose="020F0502020204030203" pitchFamily="34" charset="0"/>
            </a:endParaRPr>
          </a:p>
        </p:txBody>
      </p:sp>
      <p:sp>
        <p:nvSpPr>
          <p:cNvPr id="8" name="Freeform 31">
            <a:extLst>
              <a:ext uri="{FF2B5EF4-FFF2-40B4-BE49-F238E27FC236}">
                <a16:creationId xmlns:a16="http://schemas.microsoft.com/office/drawing/2014/main" id="{8DB9776C-09E7-AF6B-82ED-CC1F4ABF95BF}"/>
              </a:ext>
            </a:extLst>
          </p:cNvPr>
          <p:cNvSpPr/>
          <p:nvPr/>
        </p:nvSpPr>
        <p:spPr>
          <a:xfrm rot="16189512" flipH="1">
            <a:off x="6949152" y="2501276"/>
            <a:ext cx="468086" cy="543282"/>
          </a:xfrm>
          <a:custGeom>
            <a:avLst/>
            <a:gdLst/>
            <a:ahLst/>
            <a:cxnLst>
              <a:cxn ang="0">
                <a:pos x="wd2" y="hd2"/>
              </a:cxn>
              <a:cxn ang="5400000">
                <a:pos x="wd2" y="hd2"/>
              </a:cxn>
              <a:cxn ang="10800000">
                <a:pos x="wd2" y="hd2"/>
              </a:cxn>
              <a:cxn ang="16200000">
                <a:pos x="wd2" y="hd2"/>
              </a:cxn>
            </a:cxnLst>
            <a:rect l="0" t="0" r="r" b="b"/>
            <a:pathLst>
              <a:path w="21600" h="21600" extrusionOk="0">
                <a:moveTo>
                  <a:pt x="72" y="18548"/>
                </a:moveTo>
                <a:lnTo>
                  <a:pt x="0" y="18457"/>
                </a:lnTo>
                <a:lnTo>
                  <a:pt x="21401" y="18"/>
                </a:lnTo>
                <a:lnTo>
                  <a:pt x="21600" y="0"/>
                </a:lnTo>
                <a:cubicBezTo>
                  <a:pt x="21010" y="3727"/>
                  <a:pt x="20715" y="7454"/>
                  <a:pt x="20715" y="11181"/>
                </a:cubicBezTo>
                <a:cubicBezTo>
                  <a:pt x="20715" y="16935"/>
                  <a:pt x="15301" y="21600"/>
                  <a:pt x="8623" y="21600"/>
                </a:cubicBezTo>
                <a:cubicBezTo>
                  <a:pt x="5283" y="21600"/>
                  <a:pt x="2260" y="20434"/>
                  <a:pt x="72" y="18548"/>
                </a:cubicBezTo>
                <a:close/>
              </a:path>
            </a:pathLst>
          </a:custGeom>
          <a:gradFill flip="none" rotWithShape="1">
            <a:gsLst>
              <a:gs pos="0">
                <a:schemeClr val="accent2">
                  <a:lumMod val="89000"/>
                </a:schemeClr>
              </a:gs>
              <a:gs pos="23000">
                <a:schemeClr val="accent2">
                  <a:lumMod val="89000"/>
                </a:schemeClr>
              </a:gs>
              <a:gs pos="69000">
                <a:schemeClr val="accent2">
                  <a:lumMod val="75000"/>
                </a:schemeClr>
              </a:gs>
              <a:gs pos="97000">
                <a:schemeClr val="accent2">
                  <a:lumMod val="70000"/>
                </a:schemeClr>
              </a:gs>
            </a:gsLst>
            <a:path path="circle">
              <a:fillToRect l="50000" t="50000" r="50000" b="50000"/>
            </a:path>
            <a:tileRect/>
          </a:gradFill>
          <a:ln w="12700" cap="flat">
            <a:noFill/>
            <a:miter lim="400000"/>
          </a:ln>
          <a:effectLst/>
        </p:spPr>
        <p:txBody>
          <a:bodyPr wrap="square" lIns="45719" tIns="45719" rIns="45719" bIns="45719" numCol="1" anchor="ctr">
            <a:noAutofit/>
          </a:bodyPr>
          <a:lstStyle/>
          <a:p>
            <a:pPr algn="ctr"/>
            <a:endParaRPr sz="2000">
              <a:latin typeface="+mj-lt"/>
              <a:ea typeface="Lato" panose="020F0502020204030203" pitchFamily="34" charset="0"/>
              <a:cs typeface="Lato" panose="020F0502020204030203" pitchFamily="34" charset="0"/>
            </a:endParaRPr>
          </a:p>
        </p:txBody>
      </p:sp>
      <p:sp>
        <p:nvSpPr>
          <p:cNvPr id="9" name="Oval 8">
            <a:extLst>
              <a:ext uri="{FF2B5EF4-FFF2-40B4-BE49-F238E27FC236}">
                <a16:creationId xmlns:a16="http://schemas.microsoft.com/office/drawing/2014/main" id="{6D064B61-47E1-0FE9-B206-F6CF1F733564}"/>
              </a:ext>
            </a:extLst>
          </p:cNvPr>
          <p:cNvSpPr/>
          <p:nvPr/>
        </p:nvSpPr>
        <p:spPr>
          <a:xfrm>
            <a:off x="6957546" y="2491957"/>
            <a:ext cx="464902" cy="464902"/>
          </a:xfrm>
          <a:prstGeom prst="ellipse">
            <a:avLst/>
          </a:prstGeom>
          <a:gradFill>
            <a:gsLst>
              <a:gs pos="0">
                <a:srgbClr val="EBEBEB"/>
              </a:gs>
              <a:gs pos="58000">
                <a:srgbClr val="FFFFFF"/>
              </a:gs>
            </a:gsLst>
          </a:gradFill>
          <a:ln w="3175">
            <a:solidFill>
              <a:srgbClr val="E3E2E2"/>
            </a:solidFill>
            <a:miter/>
          </a:ln>
          <a:effectLst>
            <a:outerShdw blurRad="50800" dist="38100" dir="2700000" rotWithShape="0">
              <a:srgbClr val="000000">
                <a:alpha val="40000"/>
              </a:srgbClr>
            </a:outerShdw>
          </a:effectLst>
        </p:spPr>
        <p:txBody>
          <a:bodyPr lIns="45719" rIns="45719" anchor="ctr"/>
          <a:lstStyle/>
          <a:p>
            <a:pPr algn="ctr"/>
            <a:endParaRPr sz="2000">
              <a:latin typeface="+mj-lt"/>
              <a:ea typeface="Lato" panose="020F0502020204030203" pitchFamily="34" charset="0"/>
              <a:cs typeface="Lato" panose="020F0502020204030203" pitchFamily="34" charset="0"/>
            </a:endParaRPr>
          </a:p>
        </p:txBody>
      </p:sp>
      <p:sp>
        <p:nvSpPr>
          <p:cNvPr id="10" name="Oval 37">
            <a:extLst>
              <a:ext uri="{FF2B5EF4-FFF2-40B4-BE49-F238E27FC236}">
                <a16:creationId xmlns:a16="http://schemas.microsoft.com/office/drawing/2014/main" id="{E9B2F08B-73CC-D4F1-C068-39F690A57FBD}"/>
              </a:ext>
            </a:extLst>
          </p:cNvPr>
          <p:cNvSpPr/>
          <p:nvPr/>
        </p:nvSpPr>
        <p:spPr>
          <a:xfrm>
            <a:off x="7067250" y="3961564"/>
            <a:ext cx="156600" cy="156600"/>
          </a:xfrm>
          <a:prstGeom prst="ellipse">
            <a:avLst/>
          </a:prstGeom>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w="50800">
            <a:solidFill>
              <a:srgbClr val="FFFFFF"/>
            </a:solidFill>
            <a:miter/>
          </a:ln>
          <a:effectLst>
            <a:outerShdw blurRad="50800" dist="38100" dir="2700000" rotWithShape="0">
              <a:srgbClr val="000000">
                <a:alpha val="40000"/>
              </a:srgbClr>
            </a:outerShdw>
          </a:effectLst>
        </p:spPr>
        <p:txBody>
          <a:bodyPr lIns="45719" rIns="45719" anchor="ctr"/>
          <a:lstStyle/>
          <a:p>
            <a:pPr algn="ctr"/>
            <a:endParaRPr sz="2000">
              <a:latin typeface="+mj-lt"/>
              <a:ea typeface="Lato" panose="020F0502020204030203" pitchFamily="34" charset="0"/>
              <a:cs typeface="Lato" panose="020F0502020204030203" pitchFamily="34" charset="0"/>
            </a:endParaRPr>
          </a:p>
        </p:txBody>
      </p:sp>
      <p:sp>
        <p:nvSpPr>
          <p:cNvPr id="11" name="Freeform 39">
            <a:extLst>
              <a:ext uri="{FF2B5EF4-FFF2-40B4-BE49-F238E27FC236}">
                <a16:creationId xmlns:a16="http://schemas.microsoft.com/office/drawing/2014/main" id="{0F049ED6-B0F4-201E-720F-439101292C4B}"/>
              </a:ext>
            </a:extLst>
          </p:cNvPr>
          <p:cNvSpPr/>
          <p:nvPr/>
        </p:nvSpPr>
        <p:spPr>
          <a:xfrm rot="13500000">
            <a:off x="7420539" y="3739429"/>
            <a:ext cx="468085" cy="543281"/>
          </a:xfrm>
          <a:custGeom>
            <a:avLst/>
            <a:gdLst/>
            <a:ahLst/>
            <a:cxnLst>
              <a:cxn ang="0">
                <a:pos x="wd2" y="hd2"/>
              </a:cxn>
              <a:cxn ang="5400000">
                <a:pos x="wd2" y="hd2"/>
              </a:cxn>
              <a:cxn ang="10800000">
                <a:pos x="wd2" y="hd2"/>
              </a:cxn>
              <a:cxn ang="16200000">
                <a:pos x="wd2" y="hd2"/>
              </a:cxn>
            </a:cxnLst>
            <a:rect l="0" t="0" r="r" b="b"/>
            <a:pathLst>
              <a:path w="21600" h="21600" extrusionOk="0">
                <a:moveTo>
                  <a:pt x="72" y="18548"/>
                </a:moveTo>
                <a:lnTo>
                  <a:pt x="0" y="18457"/>
                </a:lnTo>
                <a:lnTo>
                  <a:pt x="21401" y="18"/>
                </a:lnTo>
                <a:lnTo>
                  <a:pt x="21600" y="0"/>
                </a:lnTo>
                <a:cubicBezTo>
                  <a:pt x="21010" y="3727"/>
                  <a:pt x="20715" y="7454"/>
                  <a:pt x="20715" y="11181"/>
                </a:cubicBezTo>
                <a:cubicBezTo>
                  <a:pt x="20715" y="16935"/>
                  <a:pt x="15301" y="21600"/>
                  <a:pt x="8623" y="21600"/>
                </a:cubicBezTo>
                <a:cubicBezTo>
                  <a:pt x="5283" y="21600"/>
                  <a:pt x="2260" y="20434"/>
                  <a:pt x="72" y="18548"/>
                </a:cubicBezTo>
                <a:close/>
              </a:path>
            </a:pathLst>
          </a:cu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w="12700" cap="flat">
            <a:noFill/>
            <a:miter lim="400000"/>
          </a:ln>
          <a:effectLst/>
        </p:spPr>
        <p:txBody>
          <a:bodyPr wrap="square" lIns="45719" tIns="45719" rIns="45719" bIns="45719" numCol="1" anchor="ctr">
            <a:noAutofit/>
          </a:bodyPr>
          <a:lstStyle/>
          <a:p>
            <a:pPr algn="ctr"/>
            <a:endParaRPr sz="2000">
              <a:latin typeface="+mj-lt"/>
              <a:ea typeface="Lato" panose="020F0502020204030203" pitchFamily="34" charset="0"/>
              <a:cs typeface="Lato" panose="020F0502020204030203" pitchFamily="34" charset="0"/>
            </a:endParaRPr>
          </a:p>
        </p:txBody>
      </p:sp>
      <p:sp>
        <p:nvSpPr>
          <p:cNvPr id="12" name="Freeform 40">
            <a:extLst>
              <a:ext uri="{FF2B5EF4-FFF2-40B4-BE49-F238E27FC236}">
                <a16:creationId xmlns:a16="http://schemas.microsoft.com/office/drawing/2014/main" id="{CD52D464-548F-4BE9-F8D5-A7D4E8A333D2}"/>
              </a:ext>
            </a:extLst>
          </p:cNvPr>
          <p:cNvSpPr/>
          <p:nvPr/>
        </p:nvSpPr>
        <p:spPr>
          <a:xfrm rot="18900000" flipH="1">
            <a:off x="7422267" y="3793778"/>
            <a:ext cx="468085" cy="543281"/>
          </a:xfrm>
          <a:custGeom>
            <a:avLst/>
            <a:gdLst/>
            <a:ahLst/>
            <a:cxnLst>
              <a:cxn ang="0">
                <a:pos x="wd2" y="hd2"/>
              </a:cxn>
              <a:cxn ang="5400000">
                <a:pos x="wd2" y="hd2"/>
              </a:cxn>
              <a:cxn ang="10800000">
                <a:pos x="wd2" y="hd2"/>
              </a:cxn>
              <a:cxn ang="16200000">
                <a:pos x="wd2" y="hd2"/>
              </a:cxn>
            </a:cxnLst>
            <a:rect l="0" t="0" r="r" b="b"/>
            <a:pathLst>
              <a:path w="21600" h="21600" extrusionOk="0">
                <a:moveTo>
                  <a:pt x="72" y="18548"/>
                </a:moveTo>
                <a:lnTo>
                  <a:pt x="0" y="18457"/>
                </a:lnTo>
                <a:lnTo>
                  <a:pt x="21401" y="18"/>
                </a:lnTo>
                <a:lnTo>
                  <a:pt x="21600" y="0"/>
                </a:lnTo>
                <a:cubicBezTo>
                  <a:pt x="21010" y="3727"/>
                  <a:pt x="20715" y="7454"/>
                  <a:pt x="20715" y="11181"/>
                </a:cubicBezTo>
                <a:cubicBezTo>
                  <a:pt x="20715" y="16935"/>
                  <a:pt x="15301" y="21600"/>
                  <a:pt x="8623" y="21600"/>
                </a:cubicBezTo>
                <a:cubicBezTo>
                  <a:pt x="5283" y="21600"/>
                  <a:pt x="2260" y="20434"/>
                  <a:pt x="72" y="18548"/>
                </a:cubicBezTo>
                <a:close/>
              </a:path>
            </a:pathLst>
          </a:custGeom>
          <a:gradFill flip="none" rotWithShape="1">
            <a:gsLst>
              <a:gs pos="0">
                <a:schemeClr val="accent3">
                  <a:lumMod val="89000"/>
                </a:schemeClr>
              </a:gs>
              <a:gs pos="23000">
                <a:schemeClr val="accent3">
                  <a:lumMod val="89000"/>
                </a:schemeClr>
              </a:gs>
              <a:gs pos="69000">
                <a:schemeClr val="accent3">
                  <a:lumMod val="75000"/>
                </a:schemeClr>
              </a:gs>
              <a:gs pos="97000">
                <a:schemeClr val="accent3">
                  <a:lumMod val="70000"/>
                </a:schemeClr>
              </a:gs>
            </a:gsLst>
            <a:path path="circle">
              <a:fillToRect l="50000" t="50000" r="50000" b="50000"/>
            </a:path>
            <a:tileRect/>
          </a:gradFill>
          <a:ln w="12700" cap="flat">
            <a:noFill/>
            <a:miter lim="400000"/>
          </a:ln>
          <a:effectLst/>
        </p:spPr>
        <p:txBody>
          <a:bodyPr wrap="square" lIns="45719" tIns="45719" rIns="45719" bIns="45719" numCol="1" anchor="ctr">
            <a:noAutofit/>
          </a:bodyPr>
          <a:lstStyle/>
          <a:p>
            <a:pPr algn="ctr"/>
            <a:endParaRPr sz="2000">
              <a:latin typeface="+mj-lt"/>
              <a:ea typeface="Lato" panose="020F0502020204030203" pitchFamily="34" charset="0"/>
              <a:cs typeface="Lato" panose="020F0502020204030203" pitchFamily="34" charset="0"/>
            </a:endParaRPr>
          </a:p>
        </p:txBody>
      </p:sp>
      <p:sp>
        <p:nvSpPr>
          <p:cNvPr id="13" name="Oval 41">
            <a:extLst>
              <a:ext uri="{FF2B5EF4-FFF2-40B4-BE49-F238E27FC236}">
                <a16:creationId xmlns:a16="http://schemas.microsoft.com/office/drawing/2014/main" id="{EC74D4AC-1AB7-8C0A-FB45-D586ADB508BE}"/>
              </a:ext>
            </a:extLst>
          </p:cNvPr>
          <p:cNvSpPr/>
          <p:nvPr/>
        </p:nvSpPr>
        <p:spPr>
          <a:xfrm>
            <a:off x="7465926" y="3803715"/>
            <a:ext cx="464902" cy="464902"/>
          </a:xfrm>
          <a:prstGeom prst="ellipse">
            <a:avLst/>
          </a:prstGeom>
          <a:gradFill>
            <a:gsLst>
              <a:gs pos="0">
                <a:srgbClr val="EBEBEB"/>
              </a:gs>
              <a:gs pos="58000">
                <a:srgbClr val="FFFFFF"/>
              </a:gs>
            </a:gsLst>
          </a:gradFill>
          <a:ln w="3175">
            <a:solidFill>
              <a:srgbClr val="E3E2E2"/>
            </a:solidFill>
            <a:miter/>
          </a:ln>
          <a:effectLst>
            <a:outerShdw blurRad="50800" dist="38100" dir="2700000" rotWithShape="0">
              <a:srgbClr val="000000">
                <a:alpha val="40000"/>
              </a:srgbClr>
            </a:outerShdw>
          </a:effectLst>
        </p:spPr>
        <p:txBody>
          <a:bodyPr lIns="45719" rIns="45719" anchor="ctr"/>
          <a:lstStyle/>
          <a:p>
            <a:pPr algn="ctr"/>
            <a:endParaRPr sz="2000">
              <a:latin typeface="+mj-lt"/>
              <a:ea typeface="Lato" panose="020F0502020204030203" pitchFamily="34" charset="0"/>
              <a:cs typeface="Lato" panose="020F0502020204030203" pitchFamily="34" charset="0"/>
            </a:endParaRPr>
          </a:p>
        </p:txBody>
      </p:sp>
      <p:sp>
        <p:nvSpPr>
          <p:cNvPr id="14" name="Oval 46">
            <a:extLst>
              <a:ext uri="{FF2B5EF4-FFF2-40B4-BE49-F238E27FC236}">
                <a16:creationId xmlns:a16="http://schemas.microsoft.com/office/drawing/2014/main" id="{AB6780C5-64F7-8CE6-105F-B3A519FE27D3}"/>
              </a:ext>
            </a:extLst>
          </p:cNvPr>
          <p:cNvSpPr/>
          <p:nvPr/>
        </p:nvSpPr>
        <p:spPr>
          <a:xfrm>
            <a:off x="6735099" y="4780092"/>
            <a:ext cx="156600" cy="156600"/>
          </a:xfrm>
          <a:prstGeom prst="ellipse">
            <a:avLst/>
          </a:prstGeom>
          <a:gradFill flip="none" rotWithShape="1">
            <a:gsLst>
              <a:gs pos="0">
                <a:schemeClr val="accent4">
                  <a:lumMod val="40000"/>
                  <a:lumOff val="60000"/>
                </a:schemeClr>
              </a:gs>
              <a:gs pos="46000">
                <a:schemeClr val="accent4">
                  <a:lumMod val="95000"/>
                  <a:lumOff val="5000"/>
                </a:schemeClr>
              </a:gs>
              <a:gs pos="100000">
                <a:schemeClr val="accent4">
                  <a:lumMod val="60000"/>
                </a:schemeClr>
              </a:gs>
            </a:gsLst>
            <a:path path="circle">
              <a:fillToRect l="50000" t="130000" r="50000" b="-30000"/>
            </a:path>
            <a:tileRect/>
          </a:gradFill>
          <a:ln w="50800">
            <a:solidFill>
              <a:srgbClr val="ECECEC"/>
            </a:solidFill>
            <a:miter/>
          </a:ln>
          <a:effectLst>
            <a:outerShdw blurRad="50800" dist="38100" dir="2700000" rotWithShape="0">
              <a:srgbClr val="000000">
                <a:alpha val="40000"/>
              </a:srgbClr>
            </a:outerShdw>
          </a:effectLst>
        </p:spPr>
        <p:txBody>
          <a:bodyPr lIns="45719" rIns="45719" anchor="ctr"/>
          <a:lstStyle/>
          <a:p>
            <a:pPr algn="ctr"/>
            <a:endParaRPr sz="2000">
              <a:latin typeface="+mj-lt"/>
              <a:ea typeface="Lato" panose="020F0502020204030203" pitchFamily="34" charset="0"/>
              <a:cs typeface="Lato" panose="020F0502020204030203" pitchFamily="34" charset="0"/>
            </a:endParaRPr>
          </a:p>
        </p:txBody>
      </p:sp>
      <p:sp>
        <p:nvSpPr>
          <p:cNvPr id="15" name="Freeform 48">
            <a:extLst>
              <a:ext uri="{FF2B5EF4-FFF2-40B4-BE49-F238E27FC236}">
                <a16:creationId xmlns:a16="http://schemas.microsoft.com/office/drawing/2014/main" id="{3E3F68B3-3C26-9CBE-DCFB-B5CEBBB33DD3}"/>
              </a:ext>
            </a:extLst>
          </p:cNvPr>
          <p:cNvSpPr/>
          <p:nvPr/>
        </p:nvSpPr>
        <p:spPr>
          <a:xfrm rot="16344705">
            <a:off x="6950657" y="4955362"/>
            <a:ext cx="468086" cy="543282"/>
          </a:xfrm>
          <a:custGeom>
            <a:avLst/>
            <a:gdLst/>
            <a:ahLst/>
            <a:cxnLst>
              <a:cxn ang="0">
                <a:pos x="wd2" y="hd2"/>
              </a:cxn>
              <a:cxn ang="5400000">
                <a:pos x="wd2" y="hd2"/>
              </a:cxn>
              <a:cxn ang="10800000">
                <a:pos x="wd2" y="hd2"/>
              </a:cxn>
              <a:cxn ang="16200000">
                <a:pos x="wd2" y="hd2"/>
              </a:cxn>
            </a:cxnLst>
            <a:rect l="0" t="0" r="r" b="b"/>
            <a:pathLst>
              <a:path w="21600" h="21600" extrusionOk="0">
                <a:moveTo>
                  <a:pt x="72" y="18548"/>
                </a:moveTo>
                <a:lnTo>
                  <a:pt x="0" y="18457"/>
                </a:lnTo>
                <a:lnTo>
                  <a:pt x="21401" y="18"/>
                </a:lnTo>
                <a:lnTo>
                  <a:pt x="21600" y="0"/>
                </a:lnTo>
                <a:cubicBezTo>
                  <a:pt x="21010" y="3727"/>
                  <a:pt x="20715" y="7454"/>
                  <a:pt x="20715" y="11181"/>
                </a:cubicBezTo>
                <a:cubicBezTo>
                  <a:pt x="20715" y="16935"/>
                  <a:pt x="15301" y="21600"/>
                  <a:pt x="8623" y="21600"/>
                </a:cubicBezTo>
                <a:cubicBezTo>
                  <a:pt x="5283" y="21600"/>
                  <a:pt x="2260" y="20434"/>
                  <a:pt x="72" y="18548"/>
                </a:cubicBezTo>
                <a:close/>
              </a:path>
            </a:pathLst>
          </a:cu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w="12700" cap="flat">
            <a:noFill/>
            <a:miter lim="400000"/>
          </a:ln>
          <a:effectLst/>
        </p:spPr>
        <p:txBody>
          <a:bodyPr wrap="square" lIns="45719" tIns="45719" rIns="45719" bIns="45719" numCol="1" anchor="ctr">
            <a:noAutofit/>
          </a:bodyPr>
          <a:lstStyle/>
          <a:p>
            <a:pPr algn="ctr"/>
            <a:endParaRPr sz="2000">
              <a:latin typeface="+mj-lt"/>
              <a:ea typeface="Lato" panose="020F0502020204030203" pitchFamily="34" charset="0"/>
              <a:cs typeface="Lato" panose="020F0502020204030203" pitchFamily="34" charset="0"/>
            </a:endParaRPr>
          </a:p>
        </p:txBody>
      </p:sp>
      <p:sp>
        <p:nvSpPr>
          <p:cNvPr id="16" name="Freeform 49">
            <a:extLst>
              <a:ext uri="{FF2B5EF4-FFF2-40B4-BE49-F238E27FC236}">
                <a16:creationId xmlns:a16="http://schemas.microsoft.com/office/drawing/2014/main" id="{80B8398A-D691-676A-01C2-064915AB68BC}"/>
              </a:ext>
            </a:extLst>
          </p:cNvPr>
          <p:cNvSpPr/>
          <p:nvPr/>
        </p:nvSpPr>
        <p:spPr>
          <a:xfrm rot="144705" flipH="1">
            <a:off x="6911812" y="4993413"/>
            <a:ext cx="468086" cy="543282"/>
          </a:xfrm>
          <a:custGeom>
            <a:avLst/>
            <a:gdLst/>
            <a:ahLst/>
            <a:cxnLst>
              <a:cxn ang="0">
                <a:pos x="wd2" y="hd2"/>
              </a:cxn>
              <a:cxn ang="5400000">
                <a:pos x="wd2" y="hd2"/>
              </a:cxn>
              <a:cxn ang="10800000">
                <a:pos x="wd2" y="hd2"/>
              </a:cxn>
              <a:cxn ang="16200000">
                <a:pos x="wd2" y="hd2"/>
              </a:cxn>
            </a:cxnLst>
            <a:rect l="0" t="0" r="r" b="b"/>
            <a:pathLst>
              <a:path w="21600" h="21600" extrusionOk="0">
                <a:moveTo>
                  <a:pt x="72" y="18548"/>
                </a:moveTo>
                <a:lnTo>
                  <a:pt x="0" y="18457"/>
                </a:lnTo>
                <a:lnTo>
                  <a:pt x="21401" y="18"/>
                </a:lnTo>
                <a:lnTo>
                  <a:pt x="21600" y="0"/>
                </a:lnTo>
                <a:cubicBezTo>
                  <a:pt x="21010" y="3727"/>
                  <a:pt x="20715" y="7454"/>
                  <a:pt x="20715" y="11181"/>
                </a:cubicBezTo>
                <a:cubicBezTo>
                  <a:pt x="20715" y="16935"/>
                  <a:pt x="15301" y="21600"/>
                  <a:pt x="8623" y="21600"/>
                </a:cubicBezTo>
                <a:cubicBezTo>
                  <a:pt x="5283" y="21600"/>
                  <a:pt x="2260" y="20434"/>
                  <a:pt x="72" y="18548"/>
                </a:cubicBezTo>
                <a:close/>
              </a:path>
            </a:pathLst>
          </a:custGeom>
          <a:gradFill flip="none" rotWithShape="1">
            <a:gsLst>
              <a:gs pos="0">
                <a:schemeClr val="accent4">
                  <a:lumMod val="89000"/>
                </a:schemeClr>
              </a:gs>
              <a:gs pos="23000">
                <a:schemeClr val="accent4">
                  <a:lumMod val="89000"/>
                </a:schemeClr>
              </a:gs>
              <a:gs pos="69000">
                <a:schemeClr val="accent4">
                  <a:lumMod val="75000"/>
                </a:schemeClr>
              </a:gs>
              <a:gs pos="97000">
                <a:schemeClr val="accent4">
                  <a:lumMod val="70000"/>
                </a:schemeClr>
              </a:gs>
            </a:gsLst>
            <a:path path="circle">
              <a:fillToRect l="50000" t="50000" r="50000" b="50000"/>
            </a:path>
            <a:tileRect/>
          </a:gradFill>
          <a:ln w="12700" cap="flat">
            <a:noFill/>
            <a:miter lim="400000"/>
          </a:ln>
          <a:effectLst/>
        </p:spPr>
        <p:txBody>
          <a:bodyPr wrap="square" lIns="45719" tIns="45719" rIns="45719" bIns="45719" numCol="1" anchor="ctr">
            <a:noAutofit/>
          </a:bodyPr>
          <a:lstStyle/>
          <a:p>
            <a:pPr algn="ctr"/>
            <a:endParaRPr sz="2000">
              <a:latin typeface="+mj-lt"/>
              <a:ea typeface="Lato" panose="020F0502020204030203" pitchFamily="34" charset="0"/>
              <a:cs typeface="Lato" panose="020F0502020204030203" pitchFamily="34" charset="0"/>
            </a:endParaRPr>
          </a:p>
        </p:txBody>
      </p:sp>
      <p:sp>
        <p:nvSpPr>
          <p:cNvPr id="17" name="Oval 50">
            <a:extLst>
              <a:ext uri="{FF2B5EF4-FFF2-40B4-BE49-F238E27FC236}">
                <a16:creationId xmlns:a16="http://schemas.microsoft.com/office/drawing/2014/main" id="{02F2A82C-F298-EC04-0A94-C9AC5E0132D1}"/>
              </a:ext>
            </a:extLst>
          </p:cNvPr>
          <p:cNvSpPr/>
          <p:nvPr/>
        </p:nvSpPr>
        <p:spPr>
          <a:xfrm>
            <a:off x="6961410" y="5038494"/>
            <a:ext cx="464902" cy="464902"/>
          </a:xfrm>
          <a:prstGeom prst="ellipse">
            <a:avLst/>
          </a:prstGeom>
          <a:gradFill>
            <a:gsLst>
              <a:gs pos="0">
                <a:srgbClr val="EBEBEB"/>
              </a:gs>
              <a:gs pos="58000">
                <a:srgbClr val="FFFFFF"/>
              </a:gs>
            </a:gsLst>
          </a:gradFill>
          <a:ln w="3175">
            <a:solidFill>
              <a:srgbClr val="E3E2E2"/>
            </a:solidFill>
            <a:miter/>
          </a:ln>
          <a:effectLst>
            <a:outerShdw blurRad="50800" dist="38100" dir="2700000" rotWithShape="0">
              <a:srgbClr val="000000">
                <a:alpha val="40000"/>
              </a:srgbClr>
            </a:outerShdw>
          </a:effectLst>
        </p:spPr>
        <p:txBody>
          <a:bodyPr lIns="45719" rIns="45719" anchor="ctr"/>
          <a:lstStyle/>
          <a:p>
            <a:pPr algn="ctr"/>
            <a:endParaRPr sz="2000">
              <a:latin typeface="+mj-lt"/>
              <a:ea typeface="Lato" panose="020F0502020204030203" pitchFamily="34" charset="0"/>
              <a:cs typeface="Lato" panose="020F0502020204030203" pitchFamily="34" charset="0"/>
            </a:endParaRPr>
          </a:p>
        </p:txBody>
      </p:sp>
      <p:sp>
        <p:nvSpPr>
          <p:cNvPr id="18" name="Oval 64">
            <a:extLst>
              <a:ext uri="{FF2B5EF4-FFF2-40B4-BE49-F238E27FC236}">
                <a16:creationId xmlns:a16="http://schemas.microsoft.com/office/drawing/2014/main" id="{10440F7F-34F7-4AF1-DCF2-0FF72BA2B288}"/>
              </a:ext>
            </a:extLst>
          </p:cNvPr>
          <p:cNvSpPr/>
          <p:nvPr/>
        </p:nvSpPr>
        <p:spPr>
          <a:xfrm>
            <a:off x="4815231" y="4773977"/>
            <a:ext cx="156600" cy="156600"/>
          </a:xfrm>
          <a:prstGeom prst="ellipse">
            <a:avLst/>
          </a:prstGeom>
          <a:gradFill flip="none" rotWithShape="1">
            <a:gsLst>
              <a:gs pos="0">
                <a:schemeClr val="accent6">
                  <a:lumMod val="40000"/>
                  <a:lumOff val="60000"/>
                </a:schemeClr>
              </a:gs>
              <a:gs pos="46000">
                <a:schemeClr val="accent6">
                  <a:lumMod val="95000"/>
                  <a:lumOff val="5000"/>
                </a:schemeClr>
              </a:gs>
              <a:gs pos="100000">
                <a:schemeClr val="accent6">
                  <a:lumMod val="60000"/>
                </a:schemeClr>
              </a:gs>
            </a:gsLst>
            <a:path path="circle">
              <a:fillToRect l="50000" t="130000" r="50000" b="-30000"/>
            </a:path>
            <a:tileRect/>
          </a:gradFill>
          <a:ln w="50800">
            <a:solidFill>
              <a:srgbClr val="FFFFFF"/>
            </a:solidFill>
            <a:miter/>
          </a:ln>
          <a:effectLst>
            <a:outerShdw blurRad="50800" dist="38100" dir="2700000" rotWithShape="0">
              <a:srgbClr val="000000">
                <a:alpha val="40000"/>
              </a:srgbClr>
            </a:outerShdw>
          </a:effectLst>
        </p:spPr>
        <p:txBody>
          <a:bodyPr lIns="45719" rIns="45719" anchor="ctr"/>
          <a:lstStyle/>
          <a:p>
            <a:pPr algn="ctr"/>
            <a:endParaRPr sz="2000">
              <a:latin typeface="+mj-lt"/>
              <a:ea typeface="Lato" panose="020F0502020204030203" pitchFamily="34" charset="0"/>
              <a:cs typeface="Lato" panose="020F0502020204030203" pitchFamily="34" charset="0"/>
            </a:endParaRPr>
          </a:p>
        </p:txBody>
      </p:sp>
      <p:sp>
        <p:nvSpPr>
          <p:cNvPr id="19" name="Freeform 66">
            <a:extLst>
              <a:ext uri="{FF2B5EF4-FFF2-40B4-BE49-F238E27FC236}">
                <a16:creationId xmlns:a16="http://schemas.microsoft.com/office/drawing/2014/main" id="{FA4C33B2-C31C-46BD-8C19-833C159099B9}"/>
              </a:ext>
            </a:extLst>
          </p:cNvPr>
          <p:cNvSpPr/>
          <p:nvPr/>
        </p:nvSpPr>
        <p:spPr>
          <a:xfrm rot="21429490">
            <a:off x="4343501" y="4976776"/>
            <a:ext cx="468086" cy="543281"/>
          </a:xfrm>
          <a:custGeom>
            <a:avLst/>
            <a:gdLst/>
            <a:ahLst/>
            <a:cxnLst>
              <a:cxn ang="0">
                <a:pos x="wd2" y="hd2"/>
              </a:cxn>
              <a:cxn ang="5400000">
                <a:pos x="wd2" y="hd2"/>
              </a:cxn>
              <a:cxn ang="10800000">
                <a:pos x="wd2" y="hd2"/>
              </a:cxn>
              <a:cxn ang="16200000">
                <a:pos x="wd2" y="hd2"/>
              </a:cxn>
            </a:cxnLst>
            <a:rect l="0" t="0" r="r" b="b"/>
            <a:pathLst>
              <a:path w="21600" h="21600" extrusionOk="0">
                <a:moveTo>
                  <a:pt x="72" y="18548"/>
                </a:moveTo>
                <a:lnTo>
                  <a:pt x="0" y="18457"/>
                </a:lnTo>
                <a:lnTo>
                  <a:pt x="21401" y="18"/>
                </a:lnTo>
                <a:lnTo>
                  <a:pt x="21600" y="0"/>
                </a:lnTo>
                <a:cubicBezTo>
                  <a:pt x="21010" y="3727"/>
                  <a:pt x="20715" y="7454"/>
                  <a:pt x="20715" y="11181"/>
                </a:cubicBezTo>
                <a:cubicBezTo>
                  <a:pt x="20715" y="16935"/>
                  <a:pt x="15301" y="21600"/>
                  <a:pt x="8623" y="21600"/>
                </a:cubicBezTo>
                <a:cubicBezTo>
                  <a:pt x="5283" y="21600"/>
                  <a:pt x="2260" y="20434"/>
                  <a:pt x="72" y="18548"/>
                </a:cubicBezTo>
                <a:close/>
              </a:path>
            </a:pathLst>
          </a:custGeom>
          <a:gradFill flip="none" rotWithShape="1">
            <a:gsLst>
              <a:gs pos="0">
                <a:schemeClr val="accent6">
                  <a:lumMod val="89000"/>
                </a:schemeClr>
              </a:gs>
              <a:gs pos="23000">
                <a:schemeClr val="accent6">
                  <a:lumMod val="89000"/>
                </a:schemeClr>
              </a:gs>
              <a:gs pos="69000">
                <a:schemeClr val="accent6">
                  <a:lumMod val="75000"/>
                </a:schemeClr>
              </a:gs>
              <a:gs pos="97000">
                <a:schemeClr val="accent6">
                  <a:lumMod val="70000"/>
                </a:schemeClr>
              </a:gs>
            </a:gsLst>
            <a:path path="circle">
              <a:fillToRect l="50000" t="50000" r="50000" b="50000"/>
            </a:path>
            <a:tileRect/>
          </a:gradFill>
          <a:ln w="12700" cap="flat">
            <a:noFill/>
            <a:miter lim="400000"/>
          </a:ln>
          <a:effectLst/>
        </p:spPr>
        <p:txBody>
          <a:bodyPr wrap="square" lIns="45719" tIns="45719" rIns="45719" bIns="45719" numCol="1" anchor="ctr">
            <a:noAutofit/>
          </a:bodyPr>
          <a:lstStyle/>
          <a:p>
            <a:pPr algn="ctr"/>
            <a:endParaRPr sz="2000">
              <a:latin typeface="+mj-lt"/>
              <a:ea typeface="Lato" panose="020F0502020204030203" pitchFamily="34" charset="0"/>
              <a:cs typeface="Lato" panose="020F0502020204030203" pitchFamily="34" charset="0"/>
            </a:endParaRPr>
          </a:p>
        </p:txBody>
      </p:sp>
      <p:sp>
        <p:nvSpPr>
          <p:cNvPr id="20" name="Freeform 67">
            <a:extLst>
              <a:ext uri="{FF2B5EF4-FFF2-40B4-BE49-F238E27FC236}">
                <a16:creationId xmlns:a16="http://schemas.microsoft.com/office/drawing/2014/main" id="{0BB419F1-ADDB-678E-3FDA-BFABD67973AD}"/>
              </a:ext>
            </a:extLst>
          </p:cNvPr>
          <p:cNvSpPr/>
          <p:nvPr/>
        </p:nvSpPr>
        <p:spPr>
          <a:xfrm rot="5229490" flipH="1">
            <a:off x="4302054" y="4941578"/>
            <a:ext cx="468085" cy="543282"/>
          </a:xfrm>
          <a:custGeom>
            <a:avLst/>
            <a:gdLst/>
            <a:ahLst/>
            <a:cxnLst>
              <a:cxn ang="0">
                <a:pos x="wd2" y="hd2"/>
              </a:cxn>
              <a:cxn ang="5400000">
                <a:pos x="wd2" y="hd2"/>
              </a:cxn>
              <a:cxn ang="10800000">
                <a:pos x="wd2" y="hd2"/>
              </a:cxn>
              <a:cxn ang="16200000">
                <a:pos x="wd2" y="hd2"/>
              </a:cxn>
            </a:cxnLst>
            <a:rect l="0" t="0" r="r" b="b"/>
            <a:pathLst>
              <a:path w="21600" h="21600" extrusionOk="0">
                <a:moveTo>
                  <a:pt x="72" y="18548"/>
                </a:moveTo>
                <a:lnTo>
                  <a:pt x="0" y="18457"/>
                </a:lnTo>
                <a:lnTo>
                  <a:pt x="21401" y="18"/>
                </a:lnTo>
                <a:lnTo>
                  <a:pt x="21600" y="0"/>
                </a:lnTo>
                <a:cubicBezTo>
                  <a:pt x="21010" y="3727"/>
                  <a:pt x="20715" y="7454"/>
                  <a:pt x="20715" y="11181"/>
                </a:cubicBezTo>
                <a:cubicBezTo>
                  <a:pt x="20715" y="16935"/>
                  <a:pt x="15301" y="21600"/>
                  <a:pt x="8623" y="21600"/>
                </a:cubicBezTo>
                <a:cubicBezTo>
                  <a:pt x="5283" y="21600"/>
                  <a:pt x="2260" y="20434"/>
                  <a:pt x="72" y="18548"/>
                </a:cubicBezTo>
                <a:close/>
              </a:path>
            </a:pathLst>
          </a:cu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w="12700" cap="flat">
            <a:noFill/>
            <a:miter lim="400000"/>
          </a:ln>
          <a:effectLst/>
        </p:spPr>
        <p:txBody>
          <a:bodyPr wrap="square" lIns="45719" tIns="45719" rIns="45719" bIns="45719" numCol="1" anchor="ctr">
            <a:noAutofit/>
          </a:bodyPr>
          <a:lstStyle/>
          <a:p>
            <a:pPr algn="ctr"/>
            <a:endParaRPr sz="2000">
              <a:latin typeface="+mj-lt"/>
              <a:ea typeface="Lato" panose="020F0502020204030203" pitchFamily="34" charset="0"/>
              <a:cs typeface="Lato" panose="020F0502020204030203" pitchFamily="34" charset="0"/>
            </a:endParaRPr>
          </a:p>
        </p:txBody>
      </p:sp>
      <p:sp>
        <p:nvSpPr>
          <p:cNvPr id="21" name="Oval 68">
            <a:extLst>
              <a:ext uri="{FF2B5EF4-FFF2-40B4-BE49-F238E27FC236}">
                <a16:creationId xmlns:a16="http://schemas.microsoft.com/office/drawing/2014/main" id="{292EA2FF-4D8B-D889-00A7-62CD10EFE86F}"/>
              </a:ext>
            </a:extLst>
          </p:cNvPr>
          <p:cNvSpPr/>
          <p:nvPr/>
        </p:nvSpPr>
        <p:spPr>
          <a:xfrm>
            <a:off x="4293788" y="5029305"/>
            <a:ext cx="464902" cy="464902"/>
          </a:xfrm>
          <a:prstGeom prst="ellipse">
            <a:avLst/>
          </a:prstGeom>
          <a:gradFill>
            <a:gsLst>
              <a:gs pos="0">
                <a:srgbClr val="EBEBEB"/>
              </a:gs>
              <a:gs pos="58000">
                <a:srgbClr val="FFFFFF"/>
              </a:gs>
            </a:gsLst>
          </a:gradFill>
          <a:ln w="3175">
            <a:solidFill>
              <a:srgbClr val="E3E2E2"/>
            </a:solidFill>
            <a:miter/>
          </a:ln>
          <a:effectLst>
            <a:outerShdw blurRad="50800" dist="38100" dir="2700000" rotWithShape="0">
              <a:srgbClr val="000000">
                <a:alpha val="40000"/>
              </a:srgbClr>
            </a:outerShdw>
          </a:effectLst>
        </p:spPr>
        <p:txBody>
          <a:bodyPr lIns="45719" rIns="45719" anchor="ctr"/>
          <a:lstStyle/>
          <a:p>
            <a:pPr algn="ctr"/>
            <a:endParaRPr sz="2000">
              <a:latin typeface="+mj-lt"/>
              <a:ea typeface="Lato" panose="020F0502020204030203" pitchFamily="34" charset="0"/>
              <a:cs typeface="Lato" panose="020F0502020204030203" pitchFamily="34" charset="0"/>
            </a:endParaRPr>
          </a:p>
        </p:txBody>
      </p:sp>
      <p:sp>
        <p:nvSpPr>
          <p:cNvPr id="22" name="Oval 73">
            <a:extLst>
              <a:ext uri="{FF2B5EF4-FFF2-40B4-BE49-F238E27FC236}">
                <a16:creationId xmlns:a16="http://schemas.microsoft.com/office/drawing/2014/main" id="{F60BD908-37AB-8F76-86F7-487E4190D733}"/>
              </a:ext>
            </a:extLst>
          </p:cNvPr>
          <p:cNvSpPr/>
          <p:nvPr/>
        </p:nvSpPr>
        <p:spPr>
          <a:xfrm>
            <a:off x="4506760" y="3950733"/>
            <a:ext cx="156600" cy="156600"/>
          </a:xfrm>
          <a:prstGeom prst="ellipse">
            <a:avLst/>
          </a:prstGeom>
          <a:gradFill flip="none" rotWithShape="1">
            <a:gsLst>
              <a:gs pos="0">
                <a:schemeClr val="accent1">
                  <a:lumMod val="40000"/>
                  <a:lumOff val="60000"/>
                </a:schemeClr>
              </a:gs>
              <a:gs pos="46000">
                <a:schemeClr val="accent1">
                  <a:lumMod val="95000"/>
                  <a:lumOff val="5000"/>
                </a:schemeClr>
              </a:gs>
              <a:gs pos="100000">
                <a:schemeClr val="accent1">
                  <a:lumMod val="60000"/>
                </a:schemeClr>
              </a:gs>
            </a:gsLst>
            <a:path path="circle">
              <a:fillToRect l="50000" t="130000" r="50000" b="-30000"/>
            </a:path>
            <a:tileRect/>
          </a:gradFill>
          <a:ln w="50800">
            <a:solidFill>
              <a:srgbClr val="FFFFFF"/>
            </a:solidFill>
            <a:miter/>
          </a:ln>
          <a:effectLst>
            <a:outerShdw blurRad="50800" dist="38100" dir="2700000" rotWithShape="0">
              <a:srgbClr val="000000">
                <a:alpha val="40000"/>
              </a:srgbClr>
            </a:outerShdw>
          </a:effectLst>
        </p:spPr>
        <p:txBody>
          <a:bodyPr lIns="45719" rIns="45719" anchor="ctr"/>
          <a:lstStyle/>
          <a:p>
            <a:pPr algn="ctr"/>
            <a:endParaRPr sz="2000">
              <a:latin typeface="+mj-lt"/>
              <a:ea typeface="Lato" panose="020F0502020204030203" pitchFamily="34" charset="0"/>
              <a:cs typeface="Lato" panose="020F0502020204030203" pitchFamily="34" charset="0"/>
            </a:endParaRPr>
          </a:p>
        </p:txBody>
      </p:sp>
      <p:sp>
        <p:nvSpPr>
          <p:cNvPr id="23" name="Freeform 75">
            <a:extLst>
              <a:ext uri="{FF2B5EF4-FFF2-40B4-BE49-F238E27FC236}">
                <a16:creationId xmlns:a16="http://schemas.microsoft.com/office/drawing/2014/main" id="{4FDE9AC0-369B-BF5D-7707-6B60E96A5404}"/>
              </a:ext>
            </a:extLst>
          </p:cNvPr>
          <p:cNvSpPr/>
          <p:nvPr/>
        </p:nvSpPr>
        <p:spPr>
          <a:xfrm rot="2700000">
            <a:off x="3846368" y="3792330"/>
            <a:ext cx="468085" cy="543281"/>
          </a:xfrm>
          <a:custGeom>
            <a:avLst/>
            <a:gdLst/>
            <a:ahLst/>
            <a:cxnLst>
              <a:cxn ang="0">
                <a:pos x="wd2" y="hd2"/>
              </a:cxn>
              <a:cxn ang="5400000">
                <a:pos x="wd2" y="hd2"/>
              </a:cxn>
              <a:cxn ang="10800000">
                <a:pos x="wd2" y="hd2"/>
              </a:cxn>
              <a:cxn ang="16200000">
                <a:pos x="wd2" y="hd2"/>
              </a:cxn>
            </a:cxnLst>
            <a:rect l="0" t="0" r="r" b="b"/>
            <a:pathLst>
              <a:path w="21600" h="21600" extrusionOk="0">
                <a:moveTo>
                  <a:pt x="72" y="18548"/>
                </a:moveTo>
                <a:lnTo>
                  <a:pt x="0" y="18457"/>
                </a:lnTo>
                <a:lnTo>
                  <a:pt x="21401" y="18"/>
                </a:lnTo>
                <a:lnTo>
                  <a:pt x="21600" y="0"/>
                </a:lnTo>
                <a:cubicBezTo>
                  <a:pt x="21010" y="3727"/>
                  <a:pt x="20715" y="7454"/>
                  <a:pt x="20715" y="11181"/>
                </a:cubicBezTo>
                <a:cubicBezTo>
                  <a:pt x="20715" y="16935"/>
                  <a:pt x="15301" y="21600"/>
                  <a:pt x="8623" y="21600"/>
                </a:cubicBezTo>
                <a:cubicBezTo>
                  <a:pt x="5283" y="21600"/>
                  <a:pt x="2260" y="20434"/>
                  <a:pt x="72" y="18548"/>
                </a:cubicBezTo>
                <a:close/>
              </a:path>
            </a:pathLst>
          </a:custGeom>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w="12700" cap="flat">
            <a:noFill/>
            <a:miter lim="400000"/>
          </a:ln>
          <a:effectLst/>
        </p:spPr>
        <p:txBody>
          <a:bodyPr wrap="square" lIns="45719" tIns="45719" rIns="45719" bIns="45719" numCol="1" anchor="ctr">
            <a:noAutofit/>
          </a:bodyPr>
          <a:lstStyle/>
          <a:p>
            <a:pPr algn="ctr"/>
            <a:endParaRPr sz="2000">
              <a:latin typeface="+mj-lt"/>
              <a:ea typeface="Lato" panose="020F0502020204030203" pitchFamily="34" charset="0"/>
              <a:cs typeface="Lato" panose="020F0502020204030203" pitchFamily="34" charset="0"/>
            </a:endParaRPr>
          </a:p>
        </p:txBody>
      </p:sp>
      <p:sp>
        <p:nvSpPr>
          <p:cNvPr id="24" name="Freeform 76">
            <a:extLst>
              <a:ext uri="{FF2B5EF4-FFF2-40B4-BE49-F238E27FC236}">
                <a16:creationId xmlns:a16="http://schemas.microsoft.com/office/drawing/2014/main" id="{7CFB3A22-CBBF-9BB2-3A6A-54121E6B3ECD}"/>
              </a:ext>
            </a:extLst>
          </p:cNvPr>
          <p:cNvSpPr/>
          <p:nvPr/>
        </p:nvSpPr>
        <p:spPr>
          <a:xfrm rot="8100000" flipH="1">
            <a:off x="3844640" y="3737981"/>
            <a:ext cx="468085" cy="543281"/>
          </a:xfrm>
          <a:custGeom>
            <a:avLst/>
            <a:gdLst/>
            <a:ahLst/>
            <a:cxnLst>
              <a:cxn ang="0">
                <a:pos x="wd2" y="hd2"/>
              </a:cxn>
              <a:cxn ang="5400000">
                <a:pos x="wd2" y="hd2"/>
              </a:cxn>
              <a:cxn ang="10800000">
                <a:pos x="wd2" y="hd2"/>
              </a:cxn>
              <a:cxn ang="16200000">
                <a:pos x="wd2" y="hd2"/>
              </a:cxn>
            </a:cxnLst>
            <a:rect l="0" t="0" r="r" b="b"/>
            <a:pathLst>
              <a:path w="21600" h="21600" extrusionOk="0">
                <a:moveTo>
                  <a:pt x="72" y="18548"/>
                </a:moveTo>
                <a:lnTo>
                  <a:pt x="0" y="18457"/>
                </a:lnTo>
                <a:lnTo>
                  <a:pt x="21401" y="18"/>
                </a:lnTo>
                <a:lnTo>
                  <a:pt x="21600" y="0"/>
                </a:lnTo>
                <a:cubicBezTo>
                  <a:pt x="21010" y="3727"/>
                  <a:pt x="20715" y="7454"/>
                  <a:pt x="20715" y="11181"/>
                </a:cubicBezTo>
                <a:cubicBezTo>
                  <a:pt x="20715" y="16935"/>
                  <a:pt x="15301" y="21600"/>
                  <a:pt x="8623" y="21600"/>
                </a:cubicBezTo>
                <a:cubicBezTo>
                  <a:pt x="5283" y="21600"/>
                  <a:pt x="2260" y="20434"/>
                  <a:pt x="72" y="18548"/>
                </a:cubicBezTo>
                <a:close/>
              </a:path>
            </a:pathLst>
          </a:cu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w="12700" cap="flat">
            <a:noFill/>
            <a:miter lim="400000"/>
          </a:ln>
          <a:effectLst/>
        </p:spPr>
        <p:txBody>
          <a:bodyPr wrap="square" lIns="45719" tIns="45719" rIns="45719" bIns="45719" numCol="1" anchor="ctr">
            <a:noAutofit/>
          </a:bodyPr>
          <a:lstStyle/>
          <a:p>
            <a:pPr algn="ctr"/>
            <a:endParaRPr sz="2000">
              <a:latin typeface="+mj-lt"/>
              <a:ea typeface="Lato" panose="020F0502020204030203" pitchFamily="34" charset="0"/>
              <a:cs typeface="Lato" panose="020F0502020204030203" pitchFamily="34" charset="0"/>
            </a:endParaRPr>
          </a:p>
        </p:txBody>
      </p:sp>
      <p:sp>
        <p:nvSpPr>
          <p:cNvPr id="25" name="Oval 77">
            <a:extLst>
              <a:ext uri="{FF2B5EF4-FFF2-40B4-BE49-F238E27FC236}">
                <a16:creationId xmlns:a16="http://schemas.microsoft.com/office/drawing/2014/main" id="{A40E4260-120B-9084-7F0E-571D0A8ABE3B}"/>
              </a:ext>
            </a:extLst>
          </p:cNvPr>
          <p:cNvSpPr/>
          <p:nvPr/>
        </p:nvSpPr>
        <p:spPr>
          <a:xfrm>
            <a:off x="3802206" y="3798174"/>
            <a:ext cx="464902" cy="464902"/>
          </a:xfrm>
          <a:prstGeom prst="ellipse">
            <a:avLst/>
          </a:prstGeom>
          <a:gradFill>
            <a:gsLst>
              <a:gs pos="0">
                <a:srgbClr val="EBEBEB"/>
              </a:gs>
              <a:gs pos="58000">
                <a:srgbClr val="FFFFFF"/>
              </a:gs>
            </a:gsLst>
          </a:gradFill>
          <a:ln w="3175">
            <a:solidFill>
              <a:srgbClr val="E3E2E2"/>
            </a:solidFill>
            <a:miter/>
          </a:ln>
          <a:effectLst>
            <a:outerShdw blurRad="50800" dist="38100" dir="2700000" rotWithShape="0">
              <a:srgbClr val="000000">
                <a:alpha val="40000"/>
              </a:srgbClr>
            </a:outerShdw>
          </a:effectLst>
        </p:spPr>
        <p:txBody>
          <a:bodyPr lIns="45719" rIns="45719" anchor="ctr"/>
          <a:lstStyle/>
          <a:p>
            <a:pPr algn="ctr"/>
            <a:endParaRPr sz="2000">
              <a:latin typeface="+mj-lt"/>
              <a:ea typeface="Lato" panose="020F0502020204030203" pitchFamily="34" charset="0"/>
              <a:cs typeface="Lato" panose="020F0502020204030203" pitchFamily="34" charset="0"/>
            </a:endParaRPr>
          </a:p>
        </p:txBody>
      </p:sp>
      <p:sp>
        <p:nvSpPr>
          <p:cNvPr id="26" name="Oval 82">
            <a:extLst>
              <a:ext uri="{FF2B5EF4-FFF2-40B4-BE49-F238E27FC236}">
                <a16:creationId xmlns:a16="http://schemas.microsoft.com/office/drawing/2014/main" id="{BAEB000C-1E8C-3DCF-D62C-85C0350EACC7}"/>
              </a:ext>
            </a:extLst>
          </p:cNvPr>
          <p:cNvSpPr/>
          <p:nvPr/>
        </p:nvSpPr>
        <p:spPr>
          <a:xfrm>
            <a:off x="4962068" y="2848311"/>
            <a:ext cx="156600" cy="156600"/>
          </a:xfrm>
          <a:prstGeom prst="ellipse">
            <a:avLst/>
          </a:prstGeom>
          <a:gradFill flip="none" rotWithShape="1">
            <a:gsLst>
              <a:gs pos="0">
                <a:schemeClr val="accent4">
                  <a:lumMod val="40000"/>
                  <a:lumOff val="60000"/>
                </a:schemeClr>
              </a:gs>
              <a:gs pos="46000">
                <a:schemeClr val="accent4">
                  <a:lumMod val="95000"/>
                  <a:lumOff val="5000"/>
                </a:schemeClr>
              </a:gs>
              <a:gs pos="100000">
                <a:schemeClr val="accent4">
                  <a:lumMod val="60000"/>
                </a:schemeClr>
              </a:gs>
            </a:gsLst>
            <a:path path="circle">
              <a:fillToRect l="50000" t="130000" r="50000" b="-30000"/>
            </a:path>
            <a:tileRect/>
          </a:gradFill>
          <a:ln w="50800">
            <a:solidFill>
              <a:srgbClr val="FFFFFF"/>
            </a:solidFill>
            <a:miter/>
          </a:ln>
          <a:effectLst>
            <a:outerShdw blurRad="50800" dist="38100" dir="2700000" rotWithShape="0">
              <a:srgbClr val="000000">
                <a:alpha val="40000"/>
              </a:srgbClr>
            </a:outerShdw>
          </a:effectLst>
        </p:spPr>
        <p:txBody>
          <a:bodyPr lIns="45719" rIns="45719" anchor="ctr"/>
          <a:lstStyle/>
          <a:p>
            <a:pPr algn="ctr"/>
            <a:endParaRPr sz="2000">
              <a:latin typeface="+mj-lt"/>
              <a:ea typeface="Lato" panose="020F0502020204030203" pitchFamily="34" charset="0"/>
              <a:cs typeface="Lato" panose="020F0502020204030203" pitchFamily="34" charset="0"/>
            </a:endParaRPr>
          </a:p>
        </p:txBody>
      </p:sp>
      <p:sp>
        <p:nvSpPr>
          <p:cNvPr id="27" name="Freeform 84">
            <a:extLst>
              <a:ext uri="{FF2B5EF4-FFF2-40B4-BE49-F238E27FC236}">
                <a16:creationId xmlns:a16="http://schemas.microsoft.com/office/drawing/2014/main" id="{30BFE82B-6388-4802-A9FA-4AAB896C8FA8}"/>
              </a:ext>
            </a:extLst>
          </p:cNvPr>
          <p:cNvSpPr/>
          <p:nvPr/>
        </p:nvSpPr>
        <p:spPr>
          <a:xfrm rot="5054778">
            <a:off x="4426411" y="2404218"/>
            <a:ext cx="468086" cy="543282"/>
          </a:xfrm>
          <a:custGeom>
            <a:avLst/>
            <a:gdLst/>
            <a:ahLst/>
            <a:cxnLst>
              <a:cxn ang="0">
                <a:pos x="wd2" y="hd2"/>
              </a:cxn>
              <a:cxn ang="5400000">
                <a:pos x="wd2" y="hd2"/>
              </a:cxn>
              <a:cxn ang="10800000">
                <a:pos x="wd2" y="hd2"/>
              </a:cxn>
              <a:cxn ang="16200000">
                <a:pos x="wd2" y="hd2"/>
              </a:cxn>
            </a:cxnLst>
            <a:rect l="0" t="0" r="r" b="b"/>
            <a:pathLst>
              <a:path w="21600" h="21600" extrusionOk="0">
                <a:moveTo>
                  <a:pt x="72" y="18548"/>
                </a:moveTo>
                <a:lnTo>
                  <a:pt x="0" y="18457"/>
                </a:lnTo>
                <a:lnTo>
                  <a:pt x="21401" y="18"/>
                </a:lnTo>
                <a:lnTo>
                  <a:pt x="21600" y="0"/>
                </a:lnTo>
                <a:cubicBezTo>
                  <a:pt x="21010" y="3727"/>
                  <a:pt x="20715" y="7454"/>
                  <a:pt x="20715" y="11181"/>
                </a:cubicBezTo>
                <a:cubicBezTo>
                  <a:pt x="20715" y="16935"/>
                  <a:pt x="15301" y="21600"/>
                  <a:pt x="8623" y="21600"/>
                </a:cubicBezTo>
                <a:cubicBezTo>
                  <a:pt x="5283" y="21600"/>
                  <a:pt x="2260" y="20434"/>
                  <a:pt x="72" y="18548"/>
                </a:cubicBezTo>
                <a:close/>
              </a:path>
            </a:pathLst>
          </a:custGeom>
          <a:gradFill flip="none" rotWithShape="1">
            <a:gsLst>
              <a:gs pos="0">
                <a:schemeClr val="accent4">
                  <a:lumMod val="89000"/>
                </a:schemeClr>
              </a:gs>
              <a:gs pos="23000">
                <a:schemeClr val="accent4">
                  <a:lumMod val="89000"/>
                </a:schemeClr>
              </a:gs>
              <a:gs pos="69000">
                <a:schemeClr val="accent4">
                  <a:lumMod val="75000"/>
                </a:schemeClr>
              </a:gs>
              <a:gs pos="97000">
                <a:schemeClr val="accent4">
                  <a:lumMod val="70000"/>
                </a:schemeClr>
              </a:gs>
            </a:gsLst>
            <a:path path="circle">
              <a:fillToRect l="50000" t="50000" r="50000" b="50000"/>
            </a:path>
            <a:tileRect/>
          </a:gradFill>
          <a:ln w="12700" cap="flat">
            <a:noFill/>
            <a:miter lim="400000"/>
          </a:ln>
          <a:effectLst/>
        </p:spPr>
        <p:txBody>
          <a:bodyPr wrap="square" lIns="45719" tIns="45719" rIns="45719" bIns="45719" numCol="1" anchor="ctr">
            <a:noAutofit/>
          </a:bodyPr>
          <a:lstStyle/>
          <a:p>
            <a:pPr algn="ctr"/>
            <a:endParaRPr sz="2000">
              <a:latin typeface="+mj-lt"/>
              <a:ea typeface="Lato" panose="020F0502020204030203" pitchFamily="34" charset="0"/>
              <a:cs typeface="Lato" panose="020F0502020204030203" pitchFamily="34" charset="0"/>
            </a:endParaRPr>
          </a:p>
        </p:txBody>
      </p:sp>
      <p:sp>
        <p:nvSpPr>
          <p:cNvPr id="28" name="Freeform 85">
            <a:extLst>
              <a:ext uri="{FF2B5EF4-FFF2-40B4-BE49-F238E27FC236}">
                <a16:creationId xmlns:a16="http://schemas.microsoft.com/office/drawing/2014/main" id="{E5CBB9AA-742C-88B8-0E68-6F0FF5188337}"/>
              </a:ext>
            </a:extLst>
          </p:cNvPr>
          <p:cNvSpPr/>
          <p:nvPr/>
        </p:nvSpPr>
        <p:spPr>
          <a:xfrm rot="10454778" flipH="1">
            <a:off x="4459458" y="2361035"/>
            <a:ext cx="468086" cy="543282"/>
          </a:xfrm>
          <a:custGeom>
            <a:avLst/>
            <a:gdLst/>
            <a:ahLst/>
            <a:cxnLst>
              <a:cxn ang="0">
                <a:pos x="wd2" y="hd2"/>
              </a:cxn>
              <a:cxn ang="5400000">
                <a:pos x="wd2" y="hd2"/>
              </a:cxn>
              <a:cxn ang="10800000">
                <a:pos x="wd2" y="hd2"/>
              </a:cxn>
              <a:cxn ang="16200000">
                <a:pos x="wd2" y="hd2"/>
              </a:cxn>
            </a:cxnLst>
            <a:rect l="0" t="0" r="r" b="b"/>
            <a:pathLst>
              <a:path w="21600" h="21600" extrusionOk="0">
                <a:moveTo>
                  <a:pt x="72" y="18548"/>
                </a:moveTo>
                <a:lnTo>
                  <a:pt x="0" y="18457"/>
                </a:lnTo>
                <a:lnTo>
                  <a:pt x="21401" y="18"/>
                </a:lnTo>
                <a:lnTo>
                  <a:pt x="21600" y="0"/>
                </a:lnTo>
                <a:cubicBezTo>
                  <a:pt x="21010" y="3727"/>
                  <a:pt x="20715" y="7454"/>
                  <a:pt x="20715" y="11181"/>
                </a:cubicBezTo>
                <a:cubicBezTo>
                  <a:pt x="20715" y="16935"/>
                  <a:pt x="15301" y="21600"/>
                  <a:pt x="8623" y="21600"/>
                </a:cubicBezTo>
                <a:cubicBezTo>
                  <a:pt x="5283" y="21600"/>
                  <a:pt x="2260" y="20434"/>
                  <a:pt x="72" y="18548"/>
                </a:cubicBezTo>
                <a:close/>
              </a:path>
            </a:pathLst>
          </a:cu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w="12700" cap="flat">
            <a:noFill/>
            <a:miter lim="400000"/>
          </a:ln>
          <a:effectLst/>
        </p:spPr>
        <p:txBody>
          <a:bodyPr wrap="square" lIns="45719" tIns="45719" rIns="45719" bIns="45719" numCol="1" anchor="ctr">
            <a:noAutofit/>
          </a:bodyPr>
          <a:lstStyle/>
          <a:p>
            <a:pPr algn="ctr"/>
            <a:endParaRPr sz="2000">
              <a:latin typeface="+mj-lt"/>
              <a:ea typeface="Lato" panose="020F0502020204030203" pitchFamily="34" charset="0"/>
              <a:cs typeface="Lato" panose="020F0502020204030203" pitchFamily="34" charset="0"/>
            </a:endParaRPr>
          </a:p>
        </p:txBody>
      </p:sp>
      <p:sp>
        <p:nvSpPr>
          <p:cNvPr id="29" name="Oval 86">
            <a:extLst>
              <a:ext uri="{FF2B5EF4-FFF2-40B4-BE49-F238E27FC236}">
                <a16:creationId xmlns:a16="http://schemas.microsoft.com/office/drawing/2014/main" id="{D9F05997-C17D-FA35-5AAD-2E70B4E9535A}"/>
              </a:ext>
            </a:extLst>
          </p:cNvPr>
          <p:cNvSpPr/>
          <p:nvPr/>
        </p:nvSpPr>
        <p:spPr>
          <a:xfrm>
            <a:off x="4409505" y="2391309"/>
            <a:ext cx="464902" cy="464902"/>
          </a:xfrm>
          <a:prstGeom prst="ellipse">
            <a:avLst/>
          </a:prstGeom>
          <a:gradFill>
            <a:gsLst>
              <a:gs pos="0">
                <a:srgbClr val="EBEBEB"/>
              </a:gs>
              <a:gs pos="58000">
                <a:srgbClr val="FFFFFF"/>
              </a:gs>
            </a:gsLst>
          </a:gradFill>
          <a:ln w="3175">
            <a:solidFill>
              <a:srgbClr val="E3E2E2"/>
            </a:solidFill>
            <a:miter/>
          </a:ln>
          <a:effectLst>
            <a:outerShdw blurRad="50800" dist="38100" dir="2700000" rotWithShape="0">
              <a:srgbClr val="000000">
                <a:alpha val="40000"/>
              </a:srgbClr>
            </a:outerShdw>
          </a:effectLst>
        </p:spPr>
        <p:txBody>
          <a:bodyPr lIns="45719" rIns="45719" anchor="ctr"/>
          <a:lstStyle/>
          <a:p>
            <a:pPr algn="ctr"/>
            <a:endParaRPr sz="2000">
              <a:latin typeface="+mj-lt"/>
              <a:ea typeface="Lato" panose="020F0502020204030203" pitchFamily="34" charset="0"/>
              <a:cs typeface="Lato" panose="020F0502020204030203" pitchFamily="34" charset="0"/>
            </a:endParaRPr>
          </a:p>
        </p:txBody>
      </p:sp>
      <p:sp>
        <p:nvSpPr>
          <p:cNvPr id="30" name="TextBox 52">
            <a:extLst>
              <a:ext uri="{FF2B5EF4-FFF2-40B4-BE49-F238E27FC236}">
                <a16:creationId xmlns:a16="http://schemas.microsoft.com/office/drawing/2014/main" id="{D90B8E89-8EA8-34DE-5135-4BCF847A429D}"/>
              </a:ext>
            </a:extLst>
          </p:cNvPr>
          <p:cNvSpPr txBox="1"/>
          <p:nvPr/>
        </p:nvSpPr>
        <p:spPr>
          <a:xfrm>
            <a:off x="7508724" y="2263274"/>
            <a:ext cx="2072305" cy="1015663"/>
          </a:xfrm>
          <a:prstGeom prst="rect">
            <a:avLst/>
          </a:prstGeom>
          <a:solidFill>
            <a:schemeClr val="bg1"/>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defRPr sz="2100">
                <a:solidFill>
                  <a:srgbClr val="535353"/>
                </a:solidFill>
              </a:defRPr>
            </a:lvl1pPr>
          </a:lstStyle>
          <a:p>
            <a:pPr algn="ctr"/>
            <a:r>
              <a:rPr lang="en-US" sz="2000" dirty="0">
                <a:solidFill>
                  <a:schemeClr val="tx1"/>
                </a:solidFill>
                <a:latin typeface="+mj-lt"/>
                <a:ea typeface="Lato" panose="020F0502020204030203" pitchFamily="34" charset="0"/>
                <a:cs typeface="Lato" panose="020F0502020204030203" pitchFamily="34" charset="0"/>
              </a:rPr>
              <a:t>Role of the </a:t>
            </a:r>
          </a:p>
          <a:p>
            <a:pPr algn="ctr"/>
            <a:r>
              <a:rPr lang="en-US" sz="2000" dirty="0">
                <a:solidFill>
                  <a:schemeClr val="tx1"/>
                </a:solidFill>
                <a:latin typeface="+mj-lt"/>
                <a:ea typeface="Lato" panose="020F0502020204030203" pitchFamily="34" charset="0"/>
                <a:cs typeface="Lato" panose="020F0502020204030203" pitchFamily="34" charset="0"/>
              </a:rPr>
              <a:t>Profession and </a:t>
            </a:r>
          </a:p>
          <a:p>
            <a:pPr algn="ctr"/>
            <a:r>
              <a:rPr lang="en-US" sz="2000" dirty="0">
                <a:solidFill>
                  <a:schemeClr val="tx1"/>
                </a:solidFill>
                <a:latin typeface="+mj-lt"/>
                <a:ea typeface="Lato" panose="020F0502020204030203" pitchFamily="34" charset="0"/>
                <a:cs typeface="Lato" panose="020F0502020204030203" pitchFamily="34" charset="0"/>
              </a:rPr>
              <a:t>Public Interest</a:t>
            </a:r>
            <a:endParaRPr sz="2000" dirty="0">
              <a:solidFill>
                <a:schemeClr val="tx1"/>
              </a:solidFill>
              <a:latin typeface="+mj-lt"/>
              <a:ea typeface="Lato" panose="020F0502020204030203" pitchFamily="34" charset="0"/>
              <a:cs typeface="Lato" panose="020F0502020204030203" pitchFamily="34" charset="0"/>
            </a:endParaRPr>
          </a:p>
        </p:txBody>
      </p:sp>
      <p:sp>
        <p:nvSpPr>
          <p:cNvPr id="31" name="TextBox 52">
            <a:extLst>
              <a:ext uri="{FF2B5EF4-FFF2-40B4-BE49-F238E27FC236}">
                <a16:creationId xmlns:a16="http://schemas.microsoft.com/office/drawing/2014/main" id="{C585D91E-24CE-4AD0-9090-B7092DC12AD5}"/>
              </a:ext>
            </a:extLst>
          </p:cNvPr>
          <p:cNvSpPr txBox="1"/>
          <p:nvPr/>
        </p:nvSpPr>
        <p:spPr>
          <a:xfrm>
            <a:off x="8085313" y="3847399"/>
            <a:ext cx="1360157" cy="707886"/>
          </a:xfrm>
          <a:prstGeom prst="rect">
            <a:avLst/>
          </a:prstGeom>
          <a:solidFill>
            <a:schemeClr val="bg1"/>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defRPr sz="2100">
                <a:solidFill>
                  <a:srgbClr val="535353"/>
                </a:solidFill>
              </a:defRPr>
            </a:lvl1pPr>
          </a:lstStyle>
          <a:p>
            <a:r>
              <a:rPr lang="en-US" sz="2000" dirty="0">
                <a:solidFill>
                  <a:schemeClr val="tx1"/>
                </a:solidFill>
                <a:latin typeface="+mj-lt"/>
                <a:ea typeface="Lato" panose="020F0502020204030203" pitchFamily="34" charset="0"/>
                <a:cs typeface="Lato" panose="020F0502020204030203" pitchFamily="34" charset="0"/>
              </a:rPr>
              <a:t>Role of Leadership</a:t>
            </a:r>
          </a:p>
        </p:txBody>
      </p:sp>
      <p:sp>
        <p:nvSpPr>
          <p:cNvPr id="32" name="TextBox 52">
            <a:extLst>
              <a:ext uri="{FF2B5EF4-FFF2-40B4-BE49-F238E27FC236}">
                <a16:creationId xmlns:a16="http://schemas.microsoft.com/office/drawing/2014/main" id="{471C88F8-BAF7-0C60-E2D5-77A43DDB2DAC}"/>
              </a:ext>
            </a:extLst>
          </p:cNvPr>
          <p:cNvSpPr txBox="1"/>
          <p:nvPr/>
        </p:nvSpPr>
        <p:spPr>
          <a:xfrm>
            <a:off x="7526772" y="5191245"/>
            <a:ext cx="2017861" cy="707886"/>
          </a:xfrm>
          <a:prstGeom prst="rect">
            <a:avLst/>
          </a:prstGeom>
          <a:solidFill>
            <a:schemeClr val="bg1"/>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defRPr sz="2100">
                <a:solidFill>
                  <a:srgbClr val="535353"/>
                </a:solidFill>
              </a:defRPr>
            </a:lvl1pPr>
          </a:lstStyle>
          <a:p>
            <a:pPr algn="ctr"/>
            <a:r>
              <a:rPr lang="en-US" sz="2000" dirty="0">
                <a:solidFill>
                  <a:schemeClr val="tx1"/>
                </a:solidFill>
                <a:latin typeface="+mj-lt"/>
                <a:ea typeface="Lato" panose="020F0502020204030203" pitchFamily="34" charset="0"/>
                <a:cs typeface="Lato" panose="020F0502020204030203" pitchFamily="34" charset="0"/>
              </a:rPr>
              <a:t>Governance Framework</a:t>
            </a:r>
            <a:endParaRPr sz="2000" dirty="0">
              <a:solidFill>
                <a:schemeClr val="tx1"/>
              </a:solidFill>
              <a:latin typeface="+mj-lt"/>
              <a:ea typeface="Lato" panose="020F0502020204030203" pitchFamily="34" charset="0"/>
              <a:cs typeface="Lato" panose="020F0502020204030203" pitchFamily="34" charset="0"/>
            </a:endParaRPr>
          </a:p>
        </p:txBody>
      </p:sp>
      <p:sp>
        <p:nvSpPr>
          <p:cNvPr id="33" name="TextBox 52">
            <a:extLst>
              <a:ext uri="{FF2B5EF4-FFF2-40B4-BE49-F238E27FC236}">
                <a16:creationId xmlns:a16="http://schemas.microsoft.com/office/drawing/2014/main" id="{5CDB6F8F-A920-537D-2F3A-96E342F011D9}"/>
              </a:ext>
            </a:extLst>
          </p:cNvPr>
          <p:cNvSpPr txBox="1"/>
          <p:nvPr/>
        </p:nvSpPr>
        <p:spPr>
          <a:xfrm>
            <a:off x="2215105" y="5158356"/>
            <a:ext cx="1990039" cy="400110"/>
          </a:xfrm>
          <a:prstGeom prst="rect">
            <a:avLst/>
          </a:prstGeom>
          <a:solidFill>
            <a:schemeClr val="bg1"/>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defRPr sz="2100">
                <a:solidFill>
                  <a:srgbClr val="535353"/>
                </a:solidFill>
              </a:defRPr>
            </a:lvl1pPr>
          </a:lstStyle>
          <a:p>
            <a:pPr algn="ctr"/>
            <a:r>
              <a:rPr lang="en-US" sz="2000" dirty="0">
                <a:solidFill>
                  <a:schemeClr val="tx1"/>
                </a:solidFill>
                <a:latin typeface="+mj-lt"/>
                <a:ea typeface="Lato" panose="020F0502020204030203" pitchFamily="34" charset="0"/>
                <a:cs typeface="Lato" panose="020F0502020204030203" pitchFamily="34" charset="0"/>
              </a:rPr>
              <a:t>Transparency</a:t>
            </a:r>
            <a:endParaRPr sz="2000" dirty="0">
              <a:solidFill>
                <a:schemeClr val="tx1"/>
              </a:solidFill>
              <a:latin typeface="+mj-lt"/>
              <a:ea typeface="Lato" panose="020F0502020204030203" pitchFamily="34" charset="0"/>
              <a:cs typeface="Lato" panose="020F0502020204030203" pitchFamily="34" charset="0"/>
            </a:endParaRPr>
          </a:p>
        </p:txBody>
      </p:sp>
      <p:sp>
        <p:nvSpPr>
          <p:cNvPr id="34" name="TextBox 52">
            <a:extLst>
              <a:ext uri="{FF2B5EF4-FFF2-40B4-BE49-F238E27FC236}">
                <a16:creationId xmlns:a16="http://schemas.microsoft.com/office/drawing/2014/main" id="{EE473CE3-FE1A-EAF1-5A8F-B96E1B947CB9}"/>
              </a:ext>
            </a:extLst>
          </p:cNvPr>
          <p:cNvSpPr txBox="1"/>
          <p:nvPr/>
        </p:nvSpPr>
        <p:spPr>
          <a:xfrm>
            <a:off x="2073353" y="3682223"/>
            <a:ext cx="1669013" cy="707886"/>
          </a:xfrm>
          <a:prstGeom prst="rect">
            <a:avLst/>
          </a:prstGeom>
          <a:solidFill>
            <a:schemeClr val="bg1"/>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defRPr sz="2100">
                <a:solidFill>
                  <a:srgbClr val="535353"/>
                </a:solidFill>
              </a:defRPr>
            </a:lvl1pPr>
          </a:lstStyle>
          <a:p>
            <a:pPr algn="ctr"/>
            <a:r>
              <a:rPr lang="en-US" sz="2000" dirty="0">
                <a:solidFill>
                  <a:schemeClr val="tx1"/>
                </a:solidFill>
                <a:latin typeface="+mj-lt"/>
                <a:ea typeface="Lato" panose="020F0502020204030203" pitchFamily="34" charset="0"/>
                <a:cs typeface="Lato" panose="020F0502020204030203" pitchFamily="34" charset="0"/>
              </a:rPr>
              <a:t>Education </a:t>
            </a:r>
          </a:p>
          <a:p>
            <a:pPr algn="ctr"/>
            <a:r>
              <a:rPr lang="en-US" sz="2000" dirty="0">
                <a:solidFill>
                  <a:schemeClr val="tx1"/>
                </a:solidFill>
                <a:latin typeface="+mj-lt"/>
                <a:ea typeface="Lato" panose="020F0502020204030203" pitchFamily="34" charset="0"/>
                <a:cs typeface="Lato" panose="020F0502020204030203" pitchFamily="34" charset="0"/>
              </a:rPr>
              <a:t>and training</a:t>
            </a:r>
          </a:p>
        </p:txBody>
      </p:sp>
      <p:sp>
        <p:nvSpPr>
          <p:cNvPr id="35" name="TextBox 34">
            <a:extLst>
              <a:ext uri="{FF2B5EF4-FFF2-40B4-BE49-F238E27FC236}">
                <a16:creationId xmlns:a16="http://schemas.microsoft.com/office/drawing/2014/main" id="{D1553EEC-BB70-AA01-6BA1-95DF8EB5D5DD}"/>
              </a:ext>
            </a:extLst>
          </p:cNvPr>
          <p:cNvSpPr txBox="1"/>
          <p:nvPr/>
        </p:nvSpPr>
        <p:spPr>
          <a:xfrm>
            <a:off x="2132859" y="2391309"/>
            <a:ext cx="2213966" cy="1015663"/>
          </a:xfrm>
          <a:prstGeom prst="rect">
            <a:avLst/>
          </a:prstGeom>
          <a:solidFill>
            <a:schemeClr val="bg1"/>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defRPr sz="2100">
                <a:solidFill>
                  <a:srgbClr val="535353"/>
                </a:solidFill>
              </a:defRPr>
            </a:lvl1pPr>
          </a:lstStyle>
          <a:p>
            <a:pPr algn="ctr"/>
            <a:r>
              <a:rPr lang="en-US" sz="2000" dirty="0">
                <a:solidFill>
                  <a:schemeClr val="tx1"/>
                </a:solidFill>
                <a:latin typeface="+mj-lt"/>
                <a:ea typeface="Lato" panose="020F0502020204030203" pitchFamily="34" charset="0"/>
                <a:cs typeface="Lato" panose="020F0502020204030203" pitchFamily="34" charset="0"/>
              </a:rPr>
              <a:t>Culture of </a:t>
            </a:r>
          </a:p>
          <a:p>
            <a:pPr algn="ctr"/>
            <a:r>
              <a:rPr lang="en-US" sz="2000" dirty="0">
                <a:solidFill>
                  <a:schemeClr val="tx1"/>
                </a:solidFill>
                <a:latin typeface="+mj-lt"/>
                <a:ea typeface="Lato" panose="020F0502020204030203" pitchFamily="34" charset="0"/>
                <a:cs typeface="Lato" panose="020F0502020204030203" pitchFamily="34" charset="0"/>
              </a:rPr>
              <a:t>Consultation and </a:t>
            </a:r>
          </a:p>
          <a:p>
            <a:pPr algn="ctr"/>
            <a:r>
              <a:rPr lang="en-US" sz="2000" dirty="0">
                <a:solidFill>
                  <a:schemeClr val="tx1"/>
                </a:solidFill>
                <a:latin typeface="+mj-lt"/>
                <a:ea typeface="Lato" panose="020F0502020204030203" pitchFamily="34" charset="0"/>
                <a:cs typeface="Lato" panose="020F0502020204030203" pitchFamily="34" charset="0"/>
              </a:rPr>
              <a:t>Challenge</a:t>
            </a:r>
            <a:endParaRPr sz="2000" dirty="0">
              <a:solidFill>
                <a:schemeClr val="tx1"/>
              </a:solidFill>
              <a:latin typeface="+mj-lt"/>
              <a:ea typeface="Lato" panose="020F0502020204030203" pitchFamily="34" charset="0"/>
              <a:cs typeface="Lato" panose="020F0502020204030203" pitchFamily="34" charset="0"/>
            </a:endParaRPr>
          </a:p>
        </p:txBody>
      </p:sp>
      <p:pic>
        <p:nvPicPr>
          <p:cNvPr id="36" name="Graphic 56" descr="Graphic 56">
            <a:extLst>
              <a:ext uri="{FF2B5EF4-FFF2-40B4-BE49-F238E27FC236}">
                <a16:creationId xmlns:a16="http://schemas.microsoft.com/office/drawing/2014/main" id="{5C946C91-8C0D-C4BE-9402-CFC60FC8AAE5}"/>
              </a:ext>
            </a:extLst>
          </p:cNvPr>
          <p:cNvPicPr>
            <a:picLocks noChangeAspect="1"/>
          </p:cNvPicPr>
          <p:nvPr/>
        </p:nvPicPr>
        <p:blipFill>
          <a:blip r:embed="rId3">
            <a:alphaModFix amt="69132"/>
          </a:blip>
          <a:stretch>
            <a:fillRect/>
          </a:stretch>
        </p:blipFill>
        <p:spPr>
          <a:xfrm>
            <a:off x="4487627" y="2439243"/>
            <a:ext cx="369033" cy="369033"/>
          </a:xfrm>
          <a:prstGeom prst="rect">
            <a:avLst/>
          </a:prstGeom>
          <a:ln w="12700">
            <a:miter lim="400000"/>
          </a:ln>
        </p:spPr>
      </p:pic>
      <p:pic>
        <p:nvPicPr>
          <p:cNvPr id="38" name="Graphic 74" descr="Graphic 74">
            <a:extLst>
              <a:ext uri="{FF2B5EF4-FFF2-40B4-BE49-F238E27FC236}">
                <a16:creationId xmlns:a16="http://schemas.microsoft.com/office/drawing/2014/main" id="{88EBFDED-0DB3-D717-E252-0ADD5BAD078D}"/>
              </a:ext>
            </a:extLst>
          </p:cNvPr>
          <p:cNvPicPr>
            <a:picLocks noChangeAspect="1"/>
          </p:cNvPicPr>
          <p:nvPr/>
        </p:nvPicPr>
        <p:blipFill>
          <a:blip r:embed="rId4">
            <a:alphaModFix amt="69132"/>
          </a:blip>
          <a:stretch>
            <a:fillRect/>
          </a:stretch>
        </p:blipFill>
        <p:spPr>
          <a:xfrm>
            <a:off x="7054983" y="5132059"/>
            <a:ext cx="299331" cy="299331"/>
          </a:xfrm>
          <a:prstGeom prst="rect">
            <a:avLst/>
          </a:prstGeom>
          <a:ln w="12700">
            <a:miter lim="400000"/>
          </a:ln>
        </p:spPr>
      </p:pic>
      <p:sp>
        <p:nvSpPr>
          <p:cNvPr id="39" name="Google Shape;9168;p73">
            <a:extLst>
              <a:ext uri="{FF2B5EF4-FFF2-40B4-BE49-F238E27FC236}">
                <a16:creationId xmlns:a16="http://schemas.microsoft.com/office/drawing/2014/main" id="{3D7B006C-D275-299C-89E2-FC5C4DFA8268}"/>
              </a:ext>
            </a:extLst>
          </p:cNvPr>
          <p:cNvSpPr/>
          <p:nvPr/>
        </p:nvSpPr>
        <p:spPr>
          <a:xfrm>
            <a:off x="4367783" y="5113003"/>
            <a:ext cx="310202" cy="304102"/>
          </a:xfrm>
          <a:custGeom>
            <a:avLst/>
            <a:gdLst/>
            <a:ahLst/>
            <a:cxnLst/>
            <a:rect l="l" t="t" r="r" b="b"/>
            <a:pathLst>
              <a:path w="12005" h="11060" extrusionOk="0">
                <a:moveTo>
                  <a:pt x="2049" y="2049"/>
                </a:moveTo>
                <a:cubicBezTo>
                  <a:pt x="2238" y="2049"/>
                  <a:pt x="2395" y="2206"/>
                  <a:pt x="2395" y="2395"/>
                </a:cubicBezTo>
                <a:cubicBezTo>
                  <a:pt x="2395" y="2584"/>
                  <a:pt x="2238" y="2742"/>
                  <a:pt x="2049" y="2742"/>
                </a:cubicBezTo>
                <a:cubicBezTo>
                  <a:pt x="1860" y="2742"/>
                  <a:pt x="1702" y="2584"/>
                  <a:pt x="1702" y="2395"/>
                </a:cubicBezTo>
                <a:cubicBezTo>
                  <a:pt x="1734" y="2206"/>
                  <a:pt x="1860" y="2049"/>
                  <a:pt x="2049" y="2049"/>
                </a:cubicBezTo>
                <a:close/>
                <a:moveTo>
                  <a:pt x="9736" y="2049"/>
                </a:moveTo>
                <a:cubicBezTo>
                  <a:pt x="9925" y="2049"/>
                  <a:pt x="10082" y="2206"/>
                  <a:pt x="10082" y="2395"/>
                </a:cubicBezTo>
                <a:cubicBezTo>
                  <a:pt x="10082" y="2584"/>
                  <a:pt x="9925" y="2742"/>
                  <a:pt x="9736" y="2742"/>
                </a:cubicBezTo>
                <a:cubicBezTo>
                  <a:pt x="9515" y="2742"/>
                  <a:pt x="9358" y="2584"/>
                  <a:pt x="9358" y="2395"/>
                </a:cubicBezTo>
                <a:cubicBezTo>
                  <a:pt x="9358" y="2206"/>
                  <a:pt x="9515" y="2049"/>
                  <a:pt x="9736" y="2049"/>
                </a:cubicBezTo>
                <a:close/>
                <a:moveTo>
                  <a:pt x="2049" y="3719"/>
                </a:moveTo>
                <a:lnTo>
                  <a:pt x="3151" y="5514"/>
                </a:lnTo>
                <a:lnTo>
                  <a:pt x="946" y="5514"/>
                </a:lnTo>
                <a:lnTo>
                  <a:pt x="2049" y="3719"/>
                </a:lnTo>
                <a:close/>
                <a:moveTo>
                  <a:pt x="9736" y="3719"/>
                </a:moveTo>
                <a:lnTo>
                  <a:pt x="10838" y="5514"/>
                </a:lnTo>
                <a:lnTo>
                  <a:pt x="8633" y="5514"/>
                </a:lnTo>
                <a:lnTo>
                  <a:pt x="9736" y="3719"/>
                </a:lnTo>
                <a:close/>
                <a:moveTo>
                  <a:pt x="3435" y="6207"/>
                </a:moveTo>
                <a:cubicBezTo>
                  <a:pt x="3466" y="6964"/>
                  <a:pt x="2836" y="7594"/>
                  <a:pt x="2049" y="7594"/>
                </a:cubicBezTo>
                <a:cubicBezTo>
                  <a:pt x="1292" y="7594"/>
                  <a:pt x="662" y="6964"/>
                  <a:pt x="662" y="6207"/>
                </a:cubicBezTo>
                <a:close/>
                <a:moveTo>
                  <a:pt x="11090" y="6207"/>
                </a:moveTo>
                <a:cubicBezTo>
                  <a:pt x="11090" y="6964"/>
                  <a:pt x="10460" y="7594"/>
                  <a:pt x="9736" y="7594"/>
                </a:cubicBezTo>
                <a:cubicBezTo>
                  <a:pt x="8980" y="7594"/>
                  <a:pt x="8350" y="6964"/>
                  <a:pt x="8350" y="6207"/>
                </a:cubicBezTo>
                <a:close/>
                <a:moveTo>
                  <a:pt x="5892" y="663"/>
                </a:moveTo>
                <a:cubicBezTo>
                  <a:pt x="6113" y="663"/>
                  <a:pt x="6270" y="820"/>
                  <a:pt x="6270" y="1009"/>
                </a:cubicBezTo>
                <a:lnTo>
                  <a:pt x="6270" y="8980"/>
                </a:lnTo>
                <a:lnTo>
                  <a:pt x="5546" y="8980"/>
                </a:lnTo>
                <a:lnTo>
                  <a:pt x="5546" y="1009"/>
                </a:lnTo>
                <a:cubicBezTo>
                  <a:pt x="5546" y="820"/>
                  <a:pt x="5703" y="663"/>
                  <a:pt x="5892" y="663"/>
                </a:cubicBezTo>
                <a:close/>
                <a:moveTo>
                  <a:pt x="8003" y="9673"/>
                </a:moveTo>
                <a:cubicBezTo>
                  <a:pt x="8192" y="9673"/>
                  <a:pt x="8350" y="9830"/>
                  <a:pt x="8350" y="10020"/>
                </a:cubicBezTo>
                <a:lnTo>
                  <a:pt x="8350" y="10398"/>
                </a:lnTo>
                <a:lnTo>
                  <a:pt x="3466" y="10398"/>
                </a:lnTo>
                <a:lnTo>
                  <a:pt x="3466" y="10020"/>
                </a:lnTo>
                <a:cubicBezTo>
                  <a:pt x="3466" y="9830"/>
                  <a:pt x="3624" y="9673"/>
                  <a:pt x="3813" y="9673"/>
                </a:cubicBezTo>
                <a:close/>
                <a:moveTo>
                  <a:pt x="5955" y="1"/>
                </a:moveTo>
                <a:cubicBezTo>
                  <a:pt x="5357" y="1"/>
                  <a:pt x="4916" y="474"/>
                  <a:pt x="4916" y="1009"/>
                </a:cubicBezTo>
                <a:lnTo>
                  <a:pt x="4916" y="1167"/>
                </a:lnTo>
                <a:cubicBezTo>
                  <a:pt x="3970" y="1671"/>
                  <a:pt x="3655" y="1891"/>
                  <a:pt x="3057" y="1954"/>
                </a:cubicBezTo>
                <a:cubicBezTo>
                  <a:pt x="2899" y="1608"/>
                  <a:pt x="2553" y="1324"/>
                  <a:pt x="2112" y="1324"/>
                </a:cubicBezTo>
                <a:cubicBezTo>
                  <a:pt x="1734" y="1324"/>
                  <a:pt x="1387" y="1576"/>
                  <a:pt x="1166" y="1923"/>
                </a:cubicBezTo>
                <a:cubicBezTo>
                  <a:pt x="946" y="1891"/>
                  <a:pt x="694" y="1797"/>
                  <a:pt x="505" y="1734"/>
                </a:cubicBezTo>
                <a:cubicBezTo>
                  <a:pt x="454" y="1708"/>
                  <a:pt x="404" y="1697"/>
                  <a:pt x="355" y="1697"/>
                </a:cubicBezTo>
                <a:cubicBezTo>
                  <a:pt x="224" y="1697"/>
                  <a:pt x="110" y="1784"/>
                  <a:pt x="64" y="1923"/>
                </a:cubicBezTo>
                <a:cubicBezTo>
                  <a:pt x="1" y="2112"/>
                  <a:pt x="64" y="2301"/>
                  <a:pt x="284" y="2364"/>
                </a:cubicBezTo>
                <a:cubicBezTo>
                  <a:pt x="536" y="2458"/>
                  <a:pt x="820" y="2553"/>
                  <a:pt x="1135" y="2616"/>
                </a:cubicBezTo>
                <a:cubicBezTo>
                  <a:pt x="1229" y="2899"/>
                  <a:pt x="1387" y="3151"/>
                  <a:pt x="1607" y="3277"/>
                </a:cubicBezTo>
                <a:lnTo>
                  <a:pt x="127" y="5703"/>
                </a:lnTo>
                <a:cubicBezTo>
                  <a:pt x="64" y="5735"/>
                  <a:pt x="64" y="5829"/>
                  <a:pt x="64" y="5892"/>
                </a:cubicBezTo>
                <a:lnTo>
                  <a:pt x="64" y="6239"/>
                </a:lnTo>
                <a:cubicBezTo>
                  <a:pt x="64" y="7405"/>
                  <a:pt x="1009" y="8350"/>
                  <a:pt x="2175" y="8350"/>
                </a:cubicBezTo>
                <a:cubicBezTo>
                  <a:pt x="3309" y="8350"/>
                  <a:pt x="4254" y="7405"/>
                  <a:pt x="4254" y="6239"/>
                </a:cubicBezTo>
                <a:lnTo>
                  <a:pt x="4254" y="5892"/>
                </a:lnTo>
                <a:cubicBezTo>
                  <a:pt x="4254" y="5829"/>
                  <a:pt x="4254" y="5766"/>
                  <a:pt x="4222" y="5703"/>
                </a:cubicBezTo>
                <a:lnTo>
                  <a:pt x="2710" y="3277"/>
                </a:lnTo>
                <a:cubicBezTo>
                  <a:pt x="2962" y="3183"/>
                  <a:pt x="3120" y="2931"/>
                  <a:pt x="3183" y="2647"/>
                </a:cubicBezTo>
                <a:cubicBezTo>
                  <a:pt x="3844" y="2553"/>
                  <a:pt x="4222" y="2332"/>
                  <a:pt x="4947" y="1954"/>
                </a:cubicBezTo>
                <a:lnTo>
                  <a:pt x="4947" y="8980"/>
                </a:lnTo>
                <a:lnTo>
                  <a:pt x="3939" y="8980"/>
                </a:lnTo>
                <a:cubicBezTo>
                  <a:pt x="3340" y="8980"/>
                  <a:pt x="2899" y="9421"/>
                  <a:pt x="2899" y="9988"/>
                </a:cubicBezTo>
                <a:lnTo>
                  <a:pt x="2899" y="10713"/>
                </a:lnTo>
                <a:cubicBezTo>
                  <a:pt x="2899" y="10902"/>
                  <a:pt x="3057" y="11059"/>
                  <a:pt x="3246" y="11059"/>
                </a:cubicBezTo>
                <a:lnTo>
                  <a:pt x="8822" y="11059"/>
                </a:lnTo>
                <a:cubicBezTo>
                  <a:pt x="9011" y="11059"/>
                  <a:pt x="9169" y="10902"/>
                  <a:pt x="9169" y="10713"/>
                </a:cubicBezTo>
                <a:lnTo>
                  <a:pt x="9169" y="9988"/>
                </a:lnTo>
                <a:cubicBezTo>
                  <a:pt x="9169" y="9389"/>
                  <a:pt x="8696" y="8980"/>
                  <a:pt x="8129" y="8980"/>
                </a:cubicBezTo>
                <a:lnTo>
                  <a:pt x="7089" y="8980"/>
                </a:lnTo>
                <a:lnTo>
                  <a:pt x="7089" y="1954"/>
                </a:lnTo>
                <a:cubicBezTo>
                  <a:pt x="7814" y="2332"/>
                  <a:pt x="8224" y="2553"/>
                  <a:pt x="8885" y="2647"/>
                </a:cubicBezTo>
                <a:cubicBezTo>
                  <a:pt x="8980" y="2931"/>
                  <a:pt x="9137" y="3120"/>
                  <a:pt x="9358" y="3277"/>
                </a:cubicBezTo>
                <a:lnTo>
                  <a:pt x="7877" y="5703"/>
                </a:lnTo>
                <a:cubicBezTo>
                  <a:pt x="7814" y="5735"/>
                  <a:pt x="7814" y="5829"/>
                  <a:pt x="7814" y="5892"/>
                </a:cubicBezTo>
                <a:lnTo>
                  <a:pt x="7814" y="6239"/>
                </a:lnTo>
                <a:cubicBezTo>
                  <a:pt x="7814" y="7405"/>
                  <a:pt x="8759" y="8350"/>
                  <a:pt x="9925" y="8350"/>
                </a:cubicBezTo>
                <a:cubicBezTo>
                  <a:pt x="11059" y="8350"/>
                  <a:pt x="12004" y="7405"/>
                  <a:pt x="12004" y="6239"/>
                </a:cubicBezTo>
                <a:lnTo>
                  <a:pt x="12004" y="5892"/>
                </a:lnTo>
                <a:cubicBezTo>
                  <a:pt x="12004" y="5829"/>
                  <a:pt x="12004" y="5766"/>
                  <a:pt x="11973" y="5703"/>
                </a:cubicBezTo>
                <a:lnTo>
                  <a:pt x="10460" y="3277"/>
                </a:lnTo>
                <a:cubicBezTo>
                  <a:pt x="10523" y="3151"/>
                  <a:pt x="10681" y="2899"/>
                  <a:pt x="10744" y="2616"/>
                </a:cubicBezTo>
                <a:cubicBezTo>
                  <a:pt x="11027" y="2553"/>
                  <a:pt x="11343" y="2458"/>
                  <a:pt x="11626" y="2364"/>
                </a:cubicBezTo>
                <a:cubicBezTo>
                  <a:pt x="11815" y="2269"/>
                  <a:pt x="11878" y="2080"/>
                  <a:pt x="11815" y="1923"/>
                </a:cubicBezTo>
                <a:cubicBezTo>
                  <a:pt x="11746" y="1784"/>
                  <a:pt x="11626" y="1697"/>
                  <a:pt x="11505" y="1697"/>
                </a:cubicBezTo>
                <a:cubicBezTo>
                  <a:pt x="11461" y="1697"/>
                  <a:pt x="11416" y="1708"/>
                  <a:pt x="11374" y="1734"/>
                </a:cubicBezTo>
                <a:cubicBezTo>
                  <a:pt x="11122" y="1797"/>
                  <a:pt x="10933" y="1891"/>
                  <a:pt x="10712" y="1923"/>
                </a:cubicBezTo>
                <a:cubicBezTo>
                  <a:pt x="10555" y="1576"/>
                  <a:pt x="10208" y="1324"/>
                  <a:pt x="9767" y="1324"/>
                </a:cubicBezTo>
                <a:cubicBezTo>
                  <a:pt x="9326" y="1324"/>
                  <a:pt x="8980" y="1576"/>
                  <a:pt x="8822" y="1954"/>
                </a:cubicBezTo>
                <a:cubicBezTo>
                  <a:pt x="8224" y="1828"/>
                  <a:pt x="7908" y="1639"/>
                  <a:pt x="6963" y="1167"/>
                </a:cubicBezTo>
                <a:lnTo>
                  <a:pt x="6963" y="1009"/>
                </a:lnTo>
                <a:cubicBezTo>
                  <a:pt x="6963" y="411"/>
                  <a:pt x="6491" y="1"/>
                  <a:pt x="5955" y="1"/>
                </a:cubicBezTo>
                <a:close/>
              </a:path>
            </a:pathLst>
          </a:custGeom>
          <a:solidFill>
            <a:srgbClr val="0F3745"/>
          </a:solidFill>
          <a:ln>
            <a:solidFill>
              <a:srgbClr val="0F3745"/>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dirty="0">
              <a:ln>
                <a:noFill/>
              </a:ln>
              <a:effectLst/>
              <a:uLnTx/>
              <a:uFillTx/>
              <a:latin typeface="+mj-lt"/>
              <a:ea typeface="+mn-ea"/>
              <a:cs typeface="+mn-cs"/>
            </a:endParaRPr>
          </a:p>
        </p:txBody>
      </p:sp>
      <p:sp>
        <p:nvSpPr>
          <p:cNvPr id="40" name="Google Shape;12604;p89">
            <a:extLst>
              <a:ext uri="{FF2B5EF4-FFF2-40B4-BE49-F238E27FC236}">
                <a16:creationId xmlns:a16="http://schemas.microsoft.com/office/drawing/2014/main" id="{46CD3546-A62A-C507-8A47-6BD4284934A6}"/>
              </a:ext>
            </a:extLst>
          </p:cNvPr>
          <p:cNvSpPr/>
          <p:nvPr/>
        </p:nvSpPr>
        <p:spPr>
          <a:xfrm flipH="1">
            <a:off x="7551825" y="3835491"/>
            <a:ext cx="293103" cy="368139"/>
          </a:xfrm>
          <a:custGeom>
            <a:avLst/>
            <a:gdLst/>
            <a:ahLst/>
            <a:cxnLst/>
            <a:rect l="l" t="t" r="r" b="b"/>
            <a:pathLst>
              <a:path w="10315" h="10343" extrusionOk="0">
                <a:moveTo>
                  <a:pt x="5102" y="670"/>
                </a:moveTo>
                <a:cubicBezTo>
                  <a:pt x="5604" y="670"/>
                  <a:pt x="6022" y="1088"/>
                  <a:pt x="6022" y="1562"/>
                </a:cubicBezTo>
                <a:cubicBezTo>
                  <a:pt x="6022" y="2063"/>
                  <a:pt x="5604" y="2481"/>
                  <a:pt x="5102" y="2481"/>
                </a:cubicBezTo>
                <a:cubicBezTo>
                  <a:pt x="4600" y="2481"/>
                  <a:pt x="4182" y="2063"/>
                  <a:pt x="4182" y="1562"/>
                </a:cubicBezTo>
                <a:cubicBezTo>
                  <a:pt x="4182" y="1088"/>
                  <a:pt x="4600" y="670"/>
                  <a:pt x="5102" y="670"/>
                </a:cubicBezTo>
                <a:close/>
                <a:moveTo>
                  <a:pt x="1757" y="1896"/>
                </a:moveTo>
                <a:cubicBezTo>
                  <a:pt x="2063" y="1896"/>
                  <a:pt x="2342" y="2175"/>
                  <a:pt x="2342" y="2481"/>
                </a:cubicBezTo>
                <a:cubicBezTo>
                  <a:pt x="2342" y="2788"/>
                  <a:pt x="2063" y="3067"/>
                  <a:pt x="1757" y="3067"/>
                </a:cubicBezTo>
                <a:cubicBezTo>
                  <a:pt x="1422" y="3067"/>
                  <a:pt x="1143" y="2788"/>
                  <a:pt x="1143" y="2481"/>
                </a:cubicBezTo>
                <a:cubicBezTo>
                  <a:pt x="1143" y="2119"/>
                  <a:pt x="1422" y="1896"/>
                  <a:pt x="1757" y="1896"/>
                </a:cubicBezTo>
                <a:close/>
                <a:moveTo>
                  <a:pt x="8447" y="1896"/>
                </a:moveTo>
                <a:cubicBezTo>
                  <a:pt x="8781" y="1896"/>
                  <a:pt x="9032" y="2175"/>
                  <a:pt x="9032" y="2481"/>
                </a:cubicBezTo>
                <a:cubicBezTo>
                  <a:pt x="9032" y="2788"/>
                  <a:pt x="8753" y="3067"/>
                  <a:pt x="8447" y="3067"/>
                </a:cubicBezTo>
                <a:cubicBezTo>
                  <a:pt x="8112" y="3067"/>
                  <a:pt x="7834" y="2788"/>
                  <a:pt x="7834" y="2481"/>
                </a:cubicBezTo>
                <a:cubicBezTo>
                  <a:pt x="7834" y="2119"/>
                  <a:pt x="8112" y="1896"/>
                  <a:pt x="8447" y="1896"/>
                </a:cubicBezTo>
                <a:close/>
                <a:moveTo>
                  <a:pt x="1701" y="3624"/>
                </a:moveTo>
                <a:cubicBezTo>
                  <a:pt x="2370" y="3624"/>
                  <a:pt x="2927" y="4182"/>
                  <a:pt x="2927" y="4851"/>
                </a:cubicBezTo>
                <a:lnTo>
                  <a:pt x="2927" y="6412"/>
                </a:lnTo>
                <a:cubicBezTo>
                  <a:pt x="2955" y="6635"/>
                  <a:pt x="2816" y="6719"/>
                  <a:pt x="2649" y="6719"/>
                </a:cubicBezTo>
                <a:cubicBezTo>
                  <a:pt x="2481" y="6719"/>
                  <a:pt x="2342" y="6858"/>
                  <a:pt x="2342" y="7053"/>
                </a:cubicBezTo>
                <a:lnTo>
                  <a:pt x="2342" y="8865"/>
                </a:lnTo>
                <a:cubicBezTo>
                  <a:pt x="2342" y="9032"/>
                  <a:pt x="2203" y="9172"/>
                  <a:pt x="2035" y="9172"/>
                </a:cubicBezTo>
                <a:lnTo>
                  <a:pt x="1422" y="9172"/>
                </a:lnTo>
                <a:cubicBezTo>
                  <a:pt x="1255" y="9172"/>
                  <a:pt x="1116" y="9032"/>
                  <a:pt x="1116" y="8865"/>
                </a:cubicBezTo>
                <a:lnTo>
                  <a:pt x="1116" y="7053"/>
                </a:lnTo>
                <a:cubicBezTo>
                  <a:pt x="1116" y="6858"/>
                  <a:pt x="976" y="6719"/>
                  <a:pt x="809" y="6719"/>
                </a:cubicBezTo>
                <a:cubicBezTo>
                  <a:pt x="642" y="6719"/>
                  <a:pt x="502" y="6579"/>
                  <a:pt x="502" y="6412"/>
                </a:cubicBezTo>
                <a:lnTo>
                  <a:pt x="502" y="4851"/>
                </a:lnTo>
                <a:cubicBezTo>
                  <a:pt x="502" y="4182"/>
                  <a:pt x="1060" y="3624"/>
                  <a:pt x="1701" y="3624"/>
                </a:cubicBezTo>
                <a:close/>
                <a:moveTo>
                  <a:pt x="8391" y="3624"/>
                </a:moveTo>
                <a:cubicBezTo>
                  <a:pt x="9060" y="3624"/>
                  <a:pt x="9618" y="4182"/>
                  <a:pt x="9618" y="4851"/>
                </a:cubicBezTo>
                <a:lnTo>
                  <a:pt x="9618" y="6440"/>
                </a:lnTo>
                <a:lnTo>
                  <a:pt x="9645" y="6440"/>
                </a:lnTo>
                <a:cubicBezTo>
                  <a:pt x="9645" y="6635"/>
                  <a:pt x="9506" y="6774"/>
                  <a:pt x="9339" y="6774"/>
                </a:cubicBezTo>
                <a:cubicBezTo>
                  <a:pt x="9172" y="6774"/>
                  <a:pt x="9032" y="6914"/>
                  <a:pt x="9032" y="7081"/>
                </a:cubicBezTo>
                <a:lnTo>
                  <a:pt x="9032" y="8893"/>
                </a:lnTo>
                <a:cubicBezTo>
                  <a:pt x="9032" y="9060"/>
                  <a:pt x="8893" y="9199"/>
                  <a:pt x="8726" y="9199"/>
                </a:cubicBezTo>
                <a:lnTo>
                  <a:pt x="8112" y="9199"/>
                </a:lnTo>
                <a:cubicBezTo>
                  <a:pt x="7945" y="9199"/>
                  <a:pt x="7806" y="9060"/>
                  <a:pt x="7806" y="8893"/>
                </a:cubicBezTo>
                <a:lnTo>
                  <a:pt x="7806" y="7053"/>
                </a:lnTo>
                <a:cubicBezTo>
                  <a:pt x="7806" y="6858"/>
                  <a:pt x="7666" y="6719"/>
                  <a:pt x="7499" y="6719"/>
                </a:cubicBezTo>
                <a:cubicBezTo>
                  <a:pt x="7332" y="6719"/>
                  <a:pt x="7192" y="6579"/>
                  <a:pt x="7192" y="6412"/>
                </a:cubicBezTo>
                <a:lnTo>
                  <a:pt x="7192" y="4851"/>
                </a:lnTo>
                <a:cubicBezTo>
                  <a:pt x="7192" y="4182"/>
                  <a:pt x="7750" y="3624"/>
                  <a:pt x="8391" y="3624"/>
                </a:cubicBezTo>
                <a:close/>
                <a:moveTo>
                  <a:pt x="5381" y="3095"/>
                </a:moveTo>
                <a:cubicBezTo>
                  <a:pt x="6077" y="3234"/>
                  <a:pt x="6635" y="3875"/>
                  <a:pt x="6635" y="4600"/>
                </a:cubicBezTo>
                <a:lnTo>
                  <a:pt x="6635" y="6440"/>
                </a:lnTo>
                <a:cubicBezTo>
                  <a:pt x="6663" y="6635"/>
                  <a:pt x="6523" y="6719"/>
                  <a:pt x="6356" y="6719"/>
                </a:cubicBezTo>
                <a:cubicBezTo>
                  <a:pt x="6161" y="6719"/>
                  <a:pt x="6022" y="6858"/>
                  <a:pt x="6022" y="7053"/>
                </a:cubicBezTo>
                <a:lnTo>
                  <a:pt x="6022" y="9478"/>
                </a:lnTo>
                <a:cubicBezTo>
                  <a:pt x="6022" y="9645"/>
                  <a:pt x="5882" y="9785"/>
                  <a:pt x="5715" y="9785"/>
                </a:cubicBezTo>
                <a:lnTo>
                  <a:pt x="4461" y="9785"/>
                </a:lnTo>
                <a:cubicBezTo>
                  <a:pt x="4293" y="9785"/>
                  <a:pt x="4154" y="9645"/>
                  <a:pt x="4154" y="9478"/>
                </a:cubicBezTo>
                <a:lnTo>
                  <a:pt x="4154" y="7053"/>
                </a:lnTo>
                <a:cubicBezTo>
                  <a:pt x="4154" y="6858"/>
                  <a:pt x="4015" y="6719"/>
                  <a:pt x="3847" y="6719"/>
                </a:cubicBezTo>
                <a:cubicBezTo>
                  <a:pt x="3652" y="6719"/>
                  <a:pt x="3513" y="6579"/>
                  <a:pt x="3513" y="6412"/>
                </a:cubicBezTo>
                <a:lnTo>
                  <a:pt x="3513" y="4851"/>
                </a:lnTo>
                <a:lnTo>
                  <a:pt x="3513" y="4600"/>
                </a:lnTo>
                <a:cubicBezTo>
                  <a:pt x="3513" y="3875"/>
                  <a:pt x="4043" y="3234"/>
                  <a:pt x="4739" y="3095"/>
                </a:cubicBezTo>
                <a:lnTo>
                  <a:pt x="4739" y="5185"/>
                </a:lnTo>
                <a:cubicBezTo>
                  <a:pt x="4739" y="5381"/>
                  <a:pt x="4879" y="5520"/>
                  <a:pt x="5046" y="5520"/>
                </a:cubicBezTo>
                <a:cubicBezTo>
                  <a:pt x="5241" y="5520"/>
                  <a:pt x="5381" y="5381"/>
                  <a:pt x="5381" y="5185"/>
                </a:cubicBezTo>
                <a:lnTo>
                  <a:pt x="5381" y="3095"/>
                </a:lnTo>
                <a:close/>
                <a:moveTo>
                  <a:pt x="5130" y="1"/>
                </a:moveTo>
                <a:cubicBezTo>
                  <a:pt x="4293" y="1"/>
                  <a:pt x="3624" y="670"/>
                  <a:pt x="3624" y="1506"/>
                </a:cubicBezTo>
                <a:cubicBezTo>
                  <a:pt x="3624" y="1952"/>
                  <a:pt x="3847" y="2370"/>
                  <a:pt x="4154" y="2649"/>
                </a:cubicBezTo>
                <a:cubicBezTo>
                  <a:pt x="3736" y="2872"/>
                  <a:pt x="3373" y="3234"/>
                  <a:pt x="3206" y="3652"/>
                </a:cubicBezTo>
                <a:cubicBezTo>
                  <a:pt x="3067" y="3485"/>
                  <a:pt x="2900" y="3346"/>
                  <a:pt x="2677" y="3234"/>
                </a:cubicBezTo>
                <a:cubicBezTo>
                  <a:pt x="2900" y="3039"/>
                  <a:pt x="3039" y="2732"/>
                  <a:pt x="3039" y="2398"/>
                </a:cubicBezTo>
                <a:cubicBezTo>
                  <a:pt x="3039" y="1757"/>
                  <a:pt x="2481" y="1199"/>
                  <a:pt x="1812" y="1199"/>
                </a:cubicBezTo>
                <a:cubicBezTo>
                  <a:pt x="1143" y="1199"/>
                  <a:pt x="586" y="1757"/>
                  <a:pt x="586" y="2398"/>
                </a:cubicBezTo>
                <a:cubicBezTo>
                  <a:pt x="586" y="2732"/>
                  <a:pt x="725" y="3039"/>
                  <a:pt x="948" y="3234"/>
                </a:cubicBezTo>
                <a:cubicBezTo>
                  <a:pt x="391" y="3569"/>
                  <a:pt x="1" y="4154"/>
                  <a:pt x="1" y="4851"/>
                </a:cubicBezTo>
                <a:lnTo>
                  <a:pt x="1" y="6412"/>
                </a:lnTo>
                <a:cubicBezTo>
                  <a:pt x="1" y="6802"/>
                  <a:pt x="251" y="7137"/>
                  <a:pt x="586" y="7276"/>
                </a:cubicBezTo>
                <a:lnTo>
                  <a:pt x="586" y="8865"/>
                </a:lnTo>
                <a:cubicBezTo>
                  <a:pt x="586" y="9339"/>
                  <a:pt x="1004" y="9757"/>
                  <a:pt x="1506" y="9757"/>
                </a:cubicBezTo>
                <a:lnTo>
                  <a:pt x="2091" y="9757"/>
                </a:lnTo>
                <a:cubicBezTo>
                  <a:pt x="2593" y="9757"/>
                  <a:pt x="3011" y="9339"/>
                  <a:pt x="3011" y="8865"/>
                </a:cubicBezTo>
                <a:lnTo>
                  <a:pt x="3011" y="7276"/>
                </a:lnTo>
                <a:cubicBezTo>
                  <a:pt x="3095" y="7248"/>
                  <a:pt x="3206" y="7192"/>
                  <a:pt x="3318" y="7109"/>
                </a:cubicBezTo>
                <a:cubicBezTo>
                  <a:pt x="3429" y="7192"/>
                  <a:pt x="3485" y="7248"/>
                  <a:pt x="3624" y="7276"/>
                </a:cubicBezTo>
                <a:lnTo>
                  <a:pt x="3624" y="9450"/>
                </a:lnTo>
                <a:cubicBezTo>
                  <a:pt x="3624" y="9924"/>
                  <a:pt x="4043" y="10342"/>
                  <a:pt x="4544" y="10342"/>
                </a:cubicBezTo>
                <a:lnTo>
                  <a:pt x="5799" y="10342"/>
                </a:lnTo>
                <a:cubicBezTo>
                  <a:pt x="6273" y="10342"/>
                  <a:pt x="6691" y="9924"/>
                  <a:pt x="6691" y="9450"/>
                </a:cubicBezTo>
                <a:lnTo>
                  <a:pt x="6691" y="7276"/>
                </a:lnTo>
                <a:cubicBezTo>
                  <a:pt x="6802" y="7248"/>
                  <a:pt x="6914" y="7192"/>
                  <a:pt x="6997" y="7109"/>
                </a:cubicBezTo>
                <a:cubicBezTo>
                  <a:pt x="7109" y="7192"/>
                  <a:pt x="7192" y="7248"/>
                  <a:pt x="7332" y="7276"/>
                </a:cubicBezTo>
                <a:lnTo>
                  <a:pt x="7332" y="8865"/>
                </a:lnTo>
                <a:cubicBezTo>
                  <a:pt x="7332" y="9339"/>
                  <a:pt x="7750" y="9757"/>
                  <a:pt x="8224" y="9757"/>
                </a:cubicBezTo>
                <a:lnTo>
                  <a:pt x="8809" y="9757"/>
                </a:lnTo>
                <a:cubicBezTo>
                  <a:pt x="9311" y="9757"/>
                  <a:pt x="9729" y="9339"/>
                  <a:pt x="9729" y="8865"/>
                </a:cubicBezTo>
                <a:lnTo>
                  <a:pt x="9729" y="7276"/>
                </a:lnTo>
                <a:cubicBezTo>
                  <a:pt x="10064" y="7137"/>
                  <a:pt x="10314" y="6830"/>
                  <a:pt x="10314" y="6412"/>
                </a:cubicBezTo>
                <a:lnTo>
                  <a:pt x="10314" y="4851"/>
                </a:lnTo>
                <a:cubicBezTo>
                  <a:pt x="10287" y="4210"/>
                  <a:pt x="9896" y="3596"/>
                  <a:pt x="9339" y="3318"/>
                </a:cubicBezTo>
                <a:cubicBezTo>
                  <a:pt x="9562" y="3095"/>
                  <a:pt x="9701" y="2788"/>
                  <a:pt x="9701" y="2481"/>
                </a:cubicBezTo>
                <a:cubicBezTo>
                  <a:pt x="9701" y="1812"/>
                  <a:pt x="9144" y="1255"/>
                  <a:pt x="8475" y="1255"/>
                </a:cubicBezTo>
                <a:cubicBezTo>
                  <a:pt x="7806" y="1255"/>
                  <a:pt x="7248" y="1812"/>
                  <a:pt x="7248" y="2481"/>
                </a:cubicBezTo>
                <a:cubicBezTo>
                  <a:pt x="7248" y="2788"/>
                  <a:pt x="7388" y="3095"/>
                  <a:pt x="7611" y="3318"/>
                </a:cubicBezTo>
                <a:cubicBezTo>
                  <a:pt x="7388" y="3429"/>
                  <a:pt x="7220" y="3569"/>
                  <a:pt x="7081" y="3736"/>
                </a:cubicBezTo>
                <a:cubicBezTo>
                  <a:pt x="6969" y="3485"/>
                  <a:pt x="6802" y="3290"/>
                  <a:pt x="6635" y="3067"/>
                </a:cubicBezTo>
                <a:cubicBezTo>
                  <a:pt x="6496" y="2927"/>
                  <a:pt x="6300" y="2788"/>
                  <a:pt x="6105" y="2677"/>
                </a:cubicBezTo>
                <a:cubicBezTo>
                  <a:pt x="6440" y="2370"/>
                  <a:pt x="6663" y="1952"/>
                  <a:pt x="6663" y="1534"/>
                </a:cubicBezTo>
                <a:cubicBezTo>
                  <a:pt x="6663" y="1116"/>
                  <a:pt x="6496" y="725"/>
                  <a:pt x="6217" y="447"/>
                </a:cubicBezTo>
                <a:cubicBezTo>
                  <a:pt x="5938" y="168"/>
                  <a:pt x="5520" y="1"/>
                  <a:pt x="5130" y="1"/>
                </a:cubicBezTo>
                <a:close/>
              </a:path>
            </a:pathLst>
          </a:custGeom>
          <a:solidFill>
            <a:schemeClr val="tx1"/>
          </a:solidFill>
          <a:ln>
            <a:solidFill>
              <a:schemeClr val="tx1"/>
            </a:solid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dirty="0">
              <a:ln>
                <a:noFill/>
              </a:ln>
              <a:effectLst/>
              <a:uLnTx/>
              <a:uFillTx/>
              <a:latin typeface="+mj-lt"/>
              <a:ea typeface="+mn-ea"/>
              <a:cs typeface="+mn-cs"/>
            </a:endParaRPr>
          </a:p>
        </p:txBody>
      </p:sp>
      <p:sp>
        <p:nvSpPr>
          <p:cNvPr id="41" name="Google Shape;12426;p89">
            <a:extLst>
              <a:ext uri="{FF2B5EF4-FFF2-40B4-BE49-F238E27FC236}">
                <a16:creationId xmlns:a16="http://schemas.microsoft.com/office/drawing/2014/main" id="{C7C8F60F-A103-8D20-098E-62BEBA2F09E5}"/>
              </a:ext>
            </a:extLst>
          </p:cNvPr>
          <p:cNvSpPr/>
          <p:nvPr/>
        </p:nvSpPr>
        <p:spPr>
          <a:xfrm>
            <a:off x="7043822" y="2593565"/>
            <a:ext cx="271613" cy="266874"/>
          </a:xfrm>
          <a:custGeom>
            <a:avLst/>
            <a:gdLst/>
            <a:ahLst/>
            <a:cxnLst/>
            <a:rect l="l" t="t" r="r" b="b"/>
            <a:pathLst>
              <a:path w="11816" h="11689" extrusionOk="0">
                <a:moveTo>
                  <a:pt x="7026" y="757"/>
                </a:moveTo>
                <a:lnTo>
                  <a:pt x="7026" y="2710"/>
                </a:lnTo>
                <a:lnTo>
                  <a:pt x="5829" y="2710"/>
                </a:lnTo>
                <a:cubicBezTo>
                  <a:pt x="5924" y="2332"/>
                  <a:pt x="6081" y="1954"/>
                  <a:pt x="6176" y="1702"/>
                </a:cubicBezTo>
                <a:cubicBezTo>
                  <a:pt x="6428" y="1229"/>
                  <a:pt x="6711" y="914"/>
                  <a:pt x="7026" y="757"/>
                </a:cubicBezTo>
                <a:close/>
                <a:moveTo>
                  <a:pt x="7688" y="757"/>
                </a:moveTo>
                <a:cubicBezTo>
                  <a:pt x="8003" y="914"/>
                  <a:pt x="8287" y="1229"/>
                  <a:pt x="8507" y="1702"/>
                </a:cubicBezTo>
                <a:cubicBezTo>
                  <a:pt x="8665" y="2017"/>
                  <a:pt x="8791" y="2364"/>
                  <a:pt x="8854" y="2710"/>
                </a:cubicBezTo>
                <a:lnTo>
                  <a:pt x="7688" y="2710"/>
                </a:lnTo>
                <a:lnTo>
                  <a:pt x="7688" y="757"/>
                </a:lnTo>
                <a:close/>
                <a:moveTo>
                  <a:pt x="8917" y="977"/>
                </a:moveTo>
                <a:cubicBezTo>
                  <a:pt x="9704" y="1387"/>
                  <a:pt x="10334" y="1954"/>
                  <a:pt x="10712" y="2710"/>
                </a:cubicBezTo>
                <a:lnTo>
                  <a:pt x="9578" y="2710"/>
                </a:lnTo>
                <a:cubicBezTo>
                  <a:pt x="9452" y="2206"/>
                  <a:pt x="9295" y="1765"/>
                  <a:pt x="9106" y="1387"/>
                </a:cubicBezTo>
                <a:cubicBezTo>
                  <a:pt x="9011" y="1261"/>
                  <a:pt x="8948" y="1103"/>
                  <a:pt x="8917" y="977"/>
                </a:cubicBezTo>
                <a:close/>
                <a:moveTo>
                  <a:pt x="5798" y="1009"/>
                </a:moveTo>
                <a:lnTo>
                  <a:pt x="5798" y="1009"/>
                </a:lnTo>
                <a:cubicBezTo>
                  <a:pt x="5703" y="1135"/>
                  <a:pt x="5640" y="1261"/>
                  <a:pt x="5609" y="1418"/>
                </a:cubicBezTo>
                <a:cubicBezTo>
                  <a:pt x="5388" y="1796"/>
                  <a:pt x="5231" y="2269"/>
                  <a:pt x="5136" y="2742"/>
                </a:cubicBezTo>
                <a:lnTo>
                  <a:pt x="3970" y="2742"/>
                </a:lnTo>
                <a:cubicBezTo>
                  <a:pt x="4380" y="1954"/>
                  <a:pt x="5042" y="1387"/>
                  <a:pt x="5798" y="1009"/>
                </a:cubicBezTo>
                <a:close/>
                <a:moveTo>
                  <a:pt x="5010" y="3435"/>
                </a:moveTo>
                <a:cubicBezTo>
                  <a:pt x="4978" y="3750"/>
                  <a:pt x="4915" y="4096"/>
                  <a:pt x="4915" y="4443"/>
                </a:cubicBezTo>
                <a:cubicBezTo>
                  <a:pt x="4978" y="4789"/>
                  <a:pt x="4978" y="5167"/>
                  <a:pt x="5010" y="5482"/>
                </a:cubicBezTo>
                <a:lnTo>
                  <a:pt x="3718" y="5482"/>
                </a:lnTo>
                <a:cubicBezTo>
                  <a:pt x="3624" y="5167"/>
                  <a:pt x="3561" y="4789"/>
                  <a:pt x="3561" y="4443"/>
                </a:cubicBezTo>
                <a:cubicBezTo>
                  <a:pt x="3561" y="4096"/>
                  <a:pt x="3592" y="3750"/>
                  <a:pt x="3718" y="3435"/>
                </a:cubicBezTo>
                <a:close/>
                <a:moveTo>
                  <a:pt x="7026" y="3435"/>
                </a:moveTo>
                <a:lnTo>
                  <a:pt x="7026" y="5482"/>
                </a:lnTo>
                <a:lnTo>
                  <a:pt x="5703" y="5482"/>
                </a:lnTo>
                <a:cubicBezTo>
                  <a:pt x="5672" y="5136"/>
                  <a:pt x="5640" y="4789"/>
                  <a:pt x="5640" y="4443"/>
                </a:cubicBezTo>
                <a:cubicBezTo>
                  <a:pt x="5640" y="4096"/>
                  <a:pt x="5672" y="3718"/>
                  <a:pt x="5703" y="3435"/>
                </a:cubicBezTo>
                <a:close/>
                <a:moveTo>
                  <a:pt x="8980" y="3435"/>
                </a:moveTo>
                <a:cubicBezTo>
                  <a:pt x="9011" y="3750"/>
                  <a:pt x="9074" y="4096"/>
                  <a:pt x="9074" y="4443"/>
                </a:cubicBezTo>
                <a:cubicBezTo>
                  <a:pt x="9074" y="4789"/>
                  <a:pt x="9011" y="5167"/>
                  <a:pt x="8980" y="5482"/>
                </a:cubicBezTo>
                <a:lnTo>
                  <a:pt x="7688" y="5482"/>
                </a:lnTo>
                <a:lnTo>
                  <a:pt x="7688" y="3435"/>
                </a:lnTo>
                <a:close/>
                <a:moveTo>
                  <a:pt x="10996" y="3435"/>
                </a:moveTo>
                <a:cubicBezTo>
                  <a:pt x="11059" y="3750"/>
                  <a:pt x="11153" y="4096"/>
                  <a:pt x="11153" y="4443"/>
                </a:cubicBezTo>
                <a:cubicBezTo>
                  <a:pt x="11153" y="4789"/>
                  <a:pt x="11122" y="5167"/>
                  <a:pt x="10996" y="5482"/>
                </a:cubicBezTo>
                <a:lnTo>
                  <a:pt x="9704" y="5482"/>
                </a:lnTo>
                <a:cubicBezTo>
                  <a:pt x="9736" y="5136"/>
                  <a:pt x="9767" y="4789"/>
                  <a:pt x="9767" y="4443"/>
                </a:cubicBezTo>
                <a:cubicBezTo>
                  <a:pt x="9736" y="4096"/>
                  <a:pt x="9736" y="3750"/>
                  <a:pt x="9704" y="3435"/>
                </a:cubicBezTo>
                <a:close/>
                <a:moveTo>
                  <a:pt x="5136" y="6144"/>
                </a:moveTo>
                <a:cubicBezTo>
                  <a:pt x="5231" y="6648"/>
                  <a:pt x="5388" y="7089"/>
                  <a:pt x="5609" y="7467"/>
                </a:cubicBezTo>
                <a:cubicBezTo>
                  <a:pt x="5672" y="7593"/>
                  <a:pt x="5766" y="7751"/>
                  <a:pt x="5798" y="7877"/>
                </a:cubicBezTo>
                <a:cubicBezTo>
                  <a:pt x="5042" y="7530"/>
                  <a:pt x="4380" y="6932"/>
                  <a:pt x="3970" y="6144"/>
                </a:cubicBezTo>
                <a:close/>
                <a:moveTo>
                  <a:pt x="10712" y="6144"/>
                </a:moveTo>
                <a:cubicBezTo>
                  <a:pt x="10334" y="6932"/>
                  <a:pt x="9704" y="7530"/>
                  <a:pt x="8917" y="7877"/>
                </a:cubicBezTo>
                <a:cubicBezTo>
                  <a:pt x="8980" y="7751"/>
                  <a:pt x="9074" y="7625"/>
                  <a:pt x="9106" y="7467"/>
                </a:cubicBezTo>
                <a:cubicBezTo>
                  <a:pt x="9295" y="7089"/>
                  <a:pt x="9452" y="6617"/>
                  <a:pt x="9578" y="6144"/>
                </a:cubicBezTo>
                <a:close/>
                <a:moveTo>
                  <a:pt x="7026" y="6144"/>
                </a:moveTo>
                <a:lnTo>
                  <a:pt x="7026" y="8097"/>
                </a:lnTo>
                <a:cubicBezTo>
                  <a:pt x="6743" y="7940"/>
                  <a:pt x="6428" y="7625"/>
                  <a:pt x="6239" y="7152"/>
                </a:cubicBezTo>
                <a:cubicBezTo>
                  <a:pt x="6081" y="6837"/>
                  <a:pt x="5955" y="6491"/>
                  <a:pt x="5861" y="6144"/>
                </a:cubicBezTo>
                <a:close/>
                <a:moveTo>
                  <a:pt x="8854" y="6144"/>
                </a:moveTo>
                <a:cubicBezTo>
                  <a:pt x="8791" y="6522"/>
                  <a:pt x="8633" y="6900"/>
                  <a:pt x="8507" y="7152"/>
                </a:cubicBezTo>
                <a:cubicBezTo>
                  <a:pt x="8287" y="7688"/>
                  <a:pt x="8003" y="8003"/>
                  <a:pt x="7688" y="8097"/>
                </a:cubicBezTo>
                <a:lnTo>
                  <a:pt x="7688" y="6144"/>
                </a:lnTo>
                <a:close/>
                <a:moveTo>
                  <a:pt x="2726" y="8759"/>
                </a:moveTo>
                <a:cubicBezTo>
                  <a:pt x="2813" y="8759"/>
                  <a:pt x="2899" y="8790"/>
                  <a:pt x="2962" y="8853"/>
                </a:cubicBezTo>
                <a:cubicBezTo>
                  <a:pt x="3088" y="8980"/>
                  <a:pt x="3088" y="9169"/>
                  <a:pt x="2962" y="9326"/>
                </a:cubicBezTo>
                <a:lnTo>
                  <a:pt x="1387" y="10901"/>
                </a:lnTo>
                <a:cubicBezTo>
                  <a:pt x="1324" y="10964"/>
                  <a:pt x="1237" y="10996"/>
                  <a:pt x="1151" y="10996"/>
                </a:cubicBezTo>
                <a:cubicBezTo>
                  <a:pt x="1064" y="10996"/>
                  <a:pt x="977" y="10964"/>
                  <a:pt x="914" y="10901"/>
                </a:cubicBezTo>
                <a:cubicBezTo>
                  <a:pt x="788" y="10775"/>
                  <a:pt x="788" y="10555"/>
                  <a:pt x="914" y="10429"/>
                </a:cubicBezTo>
                <a:lnTo>
                  <a:pt x="2490" y="8853"/>
                </a:lnTo>
                <a:cubicBezTo>
                  <a:pt x="2553" y="8790"/>
                  <a:pt x="2639" y="8759"/>
                  <a:pt x="2726" y="8759"/>
                </a:cubicBezTo>
                <a:close/>
                <a:moveTo>
                  <a:pt x="7373" y="1"/>
                </a:moveTo>
                <a:cubicBezTo>
                  <a:pt x="4915" y="1"/>
                  <a:pt x="2931" y="1985"/>
                  <a:pt x="2931" y="4443"/>
                </a:cubicBezTo>
                <a:cubicBezTo>
                  <a:pt x="2931" y="5514"/>
                  <a:pt x="3309" y="6522"/>
                  <a:pt x="4002" y="7310"/>
                </a:cubicBezTo>
                <a:lnTo>
                  <a:pt x="3151" y="8160"/>
                </a:lnTo>
                <a:cubicBezTo>
                  <a:pt x="3011" y="8079"/>
                  <a:pt x="2858" y="8040"/>
                  <a:pt x="2705" y="8040"/>
                </a:cubicBezTo>
                <a:cubicBezTo>
                  <a:pt x="2445" y="8040"/>
                  <a:pt x="2184" y="8151"/>
                  <a:pt x="1986" y="8349"/>
                </a:cubicBezTo>
                <a:lnTo>
                  <a:pt x="410" y="9925"/>
                </a:lnTo>
                <a:cubicBezTo>
                  <a:pt x="1" y="10303"/>
                  <a:pt x="1" y="10996"/>
                  <a:pt x="410" y="11374"/>
                </a:cubicBezTo>
                <a:cubicBezTo>
                  <a:pt x="599" y="11563"/>
                  <a:pt x="883" y="11689"/>
                  <a:pt x="1103" y="11689"/>
                </a:cubicBezTo>
                <a:cubicBezTo>
                  <a:pt x="1387" y="11689"/>
                  <a:pt x="1607" y="11563"/>
                  <a:pt x="1828" y="11374"/>
                </a:cubicBezTo>
                <a:lnTo>
                  <a:pt x="3403" y="9799"/>
                </a:lnTo>
                <a:cubicBezTo>
                  <a:pt x="3718" y="9484"/>
                  <a:pt x="3781" y="9011"/>
                  <a:pt x="3592" y="8633"/>
                </a:cubicBezTo>
                <a:lnTo>
                  <a:pt x="4411" y="7782"/>
                </a:lnTo>
                <a:cubicBezTo>
                  <a:pt x="5199" y="8444"/>
                  <a:pt x="6207" y="8853"/>
                  <a:pt x="7278" y="8853"/>
                </a:cubicBezTo>
                <a:cubicBezTo>
                  <a:pt x="7298" y="8854"/>
                  <a:pt x="7318" y="8854"/>
                  <a:pt x="7338" y="8854"/>
                </a:cubicBezTo>
                <a:cubicBezTo>
                  <a:pt x="9830" y="8854"/>
                  <a:pt x="11815" y="6881"/>
                  <a:pt x="11815" y="4443"/>
                </a:cubicBezTo>
                <a:cubicBezTo>
                  <a:pt x="11815" y="2017"/>
                  <a:pt x="9799" y="1"/>
                  <a:pt x="7373" y="1"/>
                </a:cubicBezTo>
                <a:close/>
              </a:path>
            </a:pathLst>
          </a:custGeom>
          <a:solidFill>
            <a:srgbClr val="0F374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dirty="0">
              <a:ln>
                <a:noFill/>
              </a:ln>
              <a:effectLst/>
              <a:uLnTx/>
              <a:uFillTx/>
              <a:latin typeface="+mj-lt"/>
              <a:ea typeface="+mn-ea"/>
              <a:cs typeface="+mn-cs"/>
            </a:endParaRPr>
          </a:p>
        </p:txBody>
      </p:sp>
      <p:sp>
        <p:nvSpPr>
          <p:cNvPr id="44" name="Freeform 12">
            <a:extLst>
              <a:ext uri="{FF2B5EF4-FFF2-40B4-BE49-F238E27FC236}">
                <a16:creationId xmlns:a16="http://schemas.microsoft.com/office/drawing/2014/main" id="{AD6A8CCD-FA03-3D96-7ACF-79703B90C483}"/>
              </a:ext>
            </a:extLst>
          </p:cNvPr>
          <p:cNvSpPr/>
          <p:nvPr/>
        </p:nvSpPr>
        <p:spPr>
          <a:xfrm rot="8100000">
            <a:off x="7032088" y="1347123"/>
            <a:ext cx="468085" cy="543282"/>
          </a:xfrm>
          <a:custGeom>
            <a:avLst/>
            <a:gdLst/>
            <a:ahLst/>
            <a:cxnLst>
              <a:cxn ang="0">
                <a:pos x="wd2" y="hd2"/>
              </a:cxn>
              <a:cxn ang="5400000">
                <a:pos x="wd2" y="hd2"/>
              </a:cxn>
              <a:cxn ang="10800000">
                <a:pos x="wd2" y="hd2"/>
              </a:cxn>
              <a:cxn ang="16200000">
                <a:pos x="wd2" y="hd2"/>
              </a:cxn>
            </a:cxnLst>
            <a:rect l="0" t="0" r="r" b="b"/>
            <a:pathLst>
              <a:path w="21600" h="21600" extrusionOk="0">
                <a:moveTo>
                  <a:pt x="72" y="18548"/>
                </a:moveTo>
                <a:lnTo>
                  <a:pt x="0" y="18457"/>
                </a:lnTo>
                <a:lnTo>
                  <a:pt x="21401" y="18"/>
                </a:lnTo>
                <a:lnTo>
                  <a:pt x="21600" y="0"/>
                </a:lnTo>
                <a:cubicBezTo>
                  <a:pt x="21010" y="3727"/>
                  <a:pt x="20715" y="7454"/>
                  <a:pt x="20715" y="11181"/>
                </a:cubicBezTo>
                <a:cubicBezTo>
                  <a:pt x="20715" y="16935"/>
                  <a:pt x="15301" y="21600"/>
                  <a:pt x="8623" y="21600"/>
                </a:cubicBezTo>
                <a:cubicBezTo>
                  <a:pt x="5283" y="21600"/>
                  <a:pt x="2260" y="20434"/>
                  <a:pt x="72" y="18548"/>
                </a:cubicBezTo>
                <a:close/>
              </a:path>
            </a:pathLst>
          </a:cu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w="12700" cap="flat">
            <a:noFill/>
            <a:miter lim="400000"/>
          </a:ln>
          <a:effectLst/>
        </p:spPr>
        <p:txBody>
          <a:bodyPr wrap="square" lIns="45719" tIns="45719" rIns="45719" bIns="45719" numCol="1" anchor="ctr">
            <a:noAutofit/>
          </a:bodyPr>
          <a:lstStyle/>
          <a:p>
            <a:pPr algn="ctr"/>
            <a:endParaRPr sz="2000">
              <a:latin typeface="+mj-lt"/>
              <a:ea typeface="Lato" panose="020F0502020204030203" pitchFamily="34" charset="0"/>
              <a:cs typeface="Lato" panose="020F0502020204030203" pitchFamily="34" charset="0"/>
            </a:endParaRPr>
          </a:p>
        </p:txBody>
      </p:sp>
      <p:sp>
        <p:nvSpPr>
          <p:cNvPr id="45" name="Freeform 13">
            <a:extLst>
              <a:ext uri="{FF2B5EF4-FFF2-40B4-BE49-F238E27FC236}">
                <a16:creationId xmlns:a16="http://schemas.microsoft.com/office/drawing/2014/main" id="{5888580A-6762-B834-50B8-7A841E213F81}"/>
              </a:ext>
            </a:extLst>
          </p:cNvPr>
          <p:cNvSpPr/>
          <p:nvPr/>
        </p:nvSpPr>
        <p:spPr>
          <a:xfrm rot="13500000" flipH="1">
            <a:off x="7106487" y="1342529"/>
            <a:ext cx="468085" cy="549592"/>
          </a:xfrm>
          <a:custGeom>
            <a:avLst/>
            <a:gdLst/>
            <a:ahLst/>
            <a:cxnLst>
              <a:cxn ang="0">
                <a:pos x="wd2" y="hd2"/>
              </a:cxn>
              <a:cxn ang="5400000">
                <a:pos x="wd2" y="hd2"/>
              </a:cxn>
              <a:cxn ang="10800000">
                <a:pos x="wd2" y="hd2"/>
              </a:cxn>
              <a:cxn ang="16200000">
                <a:pos x="wd2" y="hd2"/>
              </a:cxn>
            </a:cxnLst>
            <a:rect l="0" t="0" r="r" b="b"/>
            <a:pathLst>
              <a:path w="21600" h="21600" extrusionOk="0">
                <a:moveTo>
                  <a:pt x="72" y="18548"/>
                </a:moveTo>
                <a:lnTo>
                  <a:pt x="0" y="18457"/>
                </a:lnTo>
                <a:lnTo>
                  <a:pt x="21401" y="18"/>
                </a:lnTo>
                <a:lnTo>
                  <a:pt x="21600" y="0"/>
                </a:lnTo>
                <a:cubicBezTo>
                  <a:pt x="21010" y="3727"/>
                  <a:pt x="20715" y="7454"/>
                  <a:pt x="20715" y="11181"/>
                </a:cubicBezTo>
                <a:cubicBezTo>
                  <a:pt x="20715" y="16935"/>
                  <a:pt x="15301" y="21600"/>
                  <a:pt x="8623" y="21600"/>
                </a:cubicBezTo>
                <a:cubicBezTo>
                  <a:pt x="5283" y="21600"/>
                  <a:pt x="2260" y="20434"/>
                  <a:pt x="72" y="18548"/>
                </a:cubicBezTo>
                <a:close/>
              </a:path>
            </a:pathLst>
          </a:custGeom>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w="12700" cap="flat">
            <a:noFill/>
            <a:miter lim="400000"/>
          </a:ln>
          <a:effectLst/>
        </p:spPr>
        <p:txBody>
          <a:bodyPr wrap="square" lIns="45719" tIns="45719" rIns="45719" bIns="45719" numCol="1" anchor="ctr">
            <a:noAutofit/>
          </a:bodyPr>
          <a:lstStyle/>
          <a:p>
            <a:pPr algn="ctr"/>
            <a:endParaRPr sz="2000">
              <a:latin typeface="+mj-lt"/>
              <a:ea typeface="Lato" panose="020F0502020204030203" pitchFamily="34" charset="0"/>
              <a:cs typeface="Lato" panose="020F0502020204030203" pitchFamily="34" charset="0"/>
            </a:endParaRPr>
          </a:p>
        </p:txBody>
      </p:sp>
      <p:sp>
        <p:nvSpPr>
          <p:cNvPr id="46" name="Oval 14">
            <a:extLst>
              <a:ext uri="{FF2B5EF4-FFF2-40B4-BE49-F238E27FC236}">
                <a16:creationId xmlns:a16="http://schemas.microsoft.com/office/drawing/2014/main" id="{3B192316-72FD-7B12-6760-10A2576D5E63}"/>
              </a:ext>
            </a:extLst>
          </p:cNvPr>
          <p:cNvSpPr/>
          <p:nvPr/>
        </p:nvSpPr>
        <p:spPr>
          <a:xfrm>
            <a:off x="7110046" y="1347447"/>
            <a:ext cx="373926" cy="444634"/>
          </a:xfrm>
          <a:prstGeom prst="ellipse">
            <a:avLst/>
          </a:prstGeom>
          <a:gradFill>
            <a:gsLst>
              <a:gs pos="0">
                <a:srgbClr val="EBEBEB"/>
              </a:gs>
              <a:gs pos="58000">
                <a:srgbClr val="FFFFFF"/>
              </a:gs>
            </a:gsLst>
          </a:gradFill>
          <a:ln w="3175">
            <a:solidFill>
              <a:srgbClr val="E3E2E2"/>
            </a:solidFill>
            <a:miter/>
          </a:ln>
          <a:effectLst>
            <a:outerShdw blurRad="50800" dist="38100" dir="2700000" rotWithShape="0">
              <a:srgbClr val="000000">
                <a:alpha val="40000"/>
              </a:srgbClr>
            </a:outerShdw>
          </a:effectLst>
        </p:spPr>
        <p:txBody>
          <a:bodyPr lIns="45719" rIns="45719" anchor="ctr"/>
          <a:lstStyle/>
          <a:p>
            <a:pPr algn="ctr"/>
            <a:endParaRPr sz="2000">
              <a:latin typeface="+mj-lt"/>
              <a:ea typeface="Lato" panose="020F0502020204030203" pitchFamily="34" charset="0"/>
              <a:cs typeface="Lato" panose="020F0502020204030203" pitchFamily="34" charset="0"/>
            </a:endParaRPr>
          </a:p>
        </p:txBody>
      </p:sp>
      <p:sp>
        <p:nvSpPr>
          <p:cNvPr id="47" name="TextBox 52">
            <a:extLst>
              <a:ext uri="{FF2B5EF4-FFF2-40B4-BE49-F238E27FC236}">
                <a16:creationId xmlns:a16="http://schemas.microsoft.com/office/drawing/2014/main" id="{B83975F7-B66D-4825-1EC9-EE3998D295E2}"/>
              </a:ext>
            </a:extLst>
          </p:cNvPr>
          <p:cNvSpPr txBox="1"/>
          <p:nvPr/>
        </p:nvSpPr>
        <p:spPr>
          <a:xfrm>
            <a:off x="4751009" y="1193810"/>
            <a:ext cx="2276063" cy="615553"/>
          </a:xfrm>
          <a:prstGeom prst="rect">
            <a:avLst/>
          </a:prstGeom>
          <a:solidFill>
            <a:schemeClr val="bg1"/>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defRPr sz="2100">
                <a:solidFill>
                  <a:srgbClr val="535353"/>
                </a:solidFill>
              </a:defRPr>
            </a:lvl1pPr>
          </a:lstStyle>
          <a:p>
            <a:pPr algn="ctr"/>
            <a:r>
              <a:rPr lang="en-US" sz="3400" dirty="0">
                <a:solidFill>
                  <a:schemeClr val="tx1"/>
                </a:solidFill>
                <a:latin typeface="+mj-lt"/>
                <a:ea typeface="Lato" panose="020F0502020204030203" pitchFamily="34" charset="0"/>
                <a:cs typeface="Lato" panose="020F0502020204030203" pitchFamily="34" charset="0"/>
              </a:rPr>
              <a:t>Ecosystem </a:t>
            </a:r>
          </a:p>
        </p:txBody>
      </p:sp>
      <p:pic>
        <p:nvPicPr>
          <p:cNvPr id="48" name="Graphic 68" descr="Graphic 68">
            <a:extLst>
              <a:ext uri="{FF2B5EF4-FFF2-40B4-BE49-F238E27FC236}">
                <a16:creationId xmlns:a16="http://schemas.microsoft.com/office/drawing/2014/main" id="{B8DAAED4-E7DC-7132-ADEB-3400373A81AE}"/>
              </a:ext>
            </a:extLst>
          </p:cNvPr>
          <p:cNvPicPr>
            <a:picLocks noChangeAspect="1"/>
          </p:cNvPicPr>
          <p:nvPr/>
        </p:nvPicPr>
        <p:blipFill>
          <a:blip r:embed="rId5">
            <a:alphaModFix amt="69132"/>
          </a:blip>
          <a:stretch>
            <a:fillRect/>
          </a:stretch>
        </p:blipFill>
        <p:spPr>
          <a:xfrm>
            <a:off x="7081900" y="1395324"/>
            <a:ext cx="440232" cy="299331"/>
          </a:xfrm>
          <a:prstGeom prst="rect">
            <a:avLst/>
          </a:prstGeom>
          <a:ln w="12700">
            <a:miter lim="400000"/>
          </a:ln>
        </p:spPr>
      </p:pic>
      <p:sp>
        <p:nvSpPr>
          <p:cNvPr id="55" name="Oval 55">
            <a:extLst>
              <a:ext uri="{FF2B5EF4-FFF2-40B4-BE49-F238E27FC236}">
                <a16:creationId xmlns:a16="http://schemas.microsoft.com/office/drawing/2014/main" id="{7FD4E4F5-47DF-F250-0157-2C63CA32579B}"/>
              </a:ext>
            </a:extLst>
          </p:cNvPr>
          <p:cNvSpPr/>
          <p:nvPr/>
        </p:nvSpPr>
        <p:spPr>
          <a:xfrm>
            <a:off x="5841766" y="5214170"/>
            <a:ext cx="156600" cy="156600"/>
          </a:xfrm>
          <a:prstGeom prst="ellipse">
            <a:avLst/>
          </a:prstGeom>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50000" t="130000" r="50000" b="-30000"/>
            </a:path>
            <a:tileRect/>
          </a:gradFill>
          <a:ln w="50800">
            <a:solidFill>
              <a:srgbClr val="FFFFFF"/>
            </a:solidFill>
            <a:miter/>
          </a:ln>
          <a:effectLst>
            <a:outerShdw blurRad="50800" dist="38100" dir="2700000" rotWithShape="0">
              <a:srgbClr val="000000">
                <a:alpha val="40000"/>
              </a:srgbClr>
            </a:outerShdw>
          </a:effectLst>
        </p:spPr>
        <p:txBody>
          <a:bodyPr lIns="45719" rIns="45719" anchor="ctr"/>
          <a:lstStyle/>
          <a:p>
            <a:pPr algn="ctr"/>
            <a:endParaRPr sz="2000">
              <a:latin typeface="+mj-lt"/>
              <a:ea typeface="Lato" panose="020F0502020204030203" pitchFamily="34" charset="0"/>
              <a:cs typeface="Lato" panose="020F0502020204030203" pitchFamily="34" charset="0"/>
            </a:endParaRPr>
          </a:p>
        </p:txBody>
      </p:sp>
      <p:sp>
        <p:nvSpPr>
          <p:cNvPr id="56" name="Freeform 57">
            <a:extLst>
              <a:ext uri="{FF2B5EF4-FFF2-40B4-BE49-F238E27FC236}">
                <a16:creationId xmlns:a16="http://schemas.microsoft.com/office/drawing/2014/main" id="{39A38128-642A-83FA-8327-5E238B3E8B7E}"/>
              </a:ext>
            </a:extLst>
          </p:cNvPr>
          <p:cNvSpPr/>
          <p:nvPr/>
        </p:nvSpPr>
        <p:spPr>
          <a:xfrm rot="18900000">
            <a:off x="5711439" y="5533563"/>
            <a:ext cx="468085" cy="543282"/>
          </a:xfrm>
          <a:custGeom>
            <a:avLst/>
            <a:gdLst/>
            <a:ahLst/>
            <a:cxnLst>
              <a:cxn ang="0">
                <a:pos x="wd2" y="hd2"/>
              </a:cxn>
              <a:cxn ang="5400000">
                <a:pos x="wd2" y="hd2"/>
              </a:cxn>
              <a:cxn ang="10800000">
                <a:pos x="wd2" y="hd2"/>
              </a:cxn>
              <a:cxn ang="16200000">
                <a:pos x="wd2" y="hd2"/>
              </a:cxn>
            </a:cxnLst>
            <a:rect l="0" t="0" r="r" b="b"/>
            <a:pathLst>
              <a:path w="21600" h="21600" extrusionOk="0">
                <a:moveTo>
                  <a:pt x="72" y="18548"/>
                </a:moveTo>
                <a:lnTo>
                  <a:pt x="0" y="18457"/>
                </a:lnTo>
                <a:lnTo>
                  <a:pt x="21401" y="18"/>
                </a:lnTo>
                <a:lnTo>
                  <a:pt x="21600" y="0"/>
                </a:lnTo>
                <a:cubicBezTo>
                  <a:pt x="21010" y="3727"/>
                  <a:pt x="20715" y="7454"/>
                  <a:pt x="20715" y="11181"/>
                </a:cubicBezTo>
                <a:cubicBezTo>
                  <a:pt x="20715" y="16935"/>
                  <a:pt x="15301" y="21600"/>
                  <a:pt x="8623" y="21600"/>
                </a:cubicBezTo>
                <a:cubicBezTo>
                  <a:pt x="5283" y="21600"/>
                  <a:pt x="2260" y="20434"/>
                  <a:pt x="72" y="18548"/>
                </a:cubicBezTo>
                <a:close/>
              </a:path>
            </a:pathLst>
          </a:cu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w="12700" cap="flat">
            <a:noFill/>
            <a:miter lim="400000"/>
          </a:ln>
          <a:effectLst/>
        </p:spPr>
        <p:txBody>
          <a:bodyPr wrap="square" lIns="45719" tIns="45719" rIns="45719" bIns="45719" numCol="1" anchor="ctr">
            <a:noAutofit/>
          </a:bodyPr>
          <a:lstStyle/>
          <a:p>
            <a:pPr algn="ctr"/>
            <a:endParaRPr sz="2000">
              <a:latin typeface="+mj-lt"/>
              <a:ea typeface="Lato" panose="020F0502020204030203" pitchFamily="34" charset="0"/>
              <a:cs typeface="Lato" panose="020F0502020204030203" pitchFamily="34" charset="0"/>
            </a:endParaRPr>
          </a:p>
        </p:txBody>
      </p:sp>
      <p:sp>
        <p:nvSpPr>
          <p:cNvPr id="57" name="Freeform 58">
            <a:extLst>
              <a:ext uri="{FF2B5EF4-FFF2-40B4-BE49-F238E27FC236}">
                <a16:creationId xmlns:a16="http://schemas.microsoft.com/office/drawing/2014/main" id="{C6838096-861E-E516-D647-6169F923E47B}"/>
              </a:ext>
            </a:extLst>
          </p:cNvPr>
          <p:cNvSpPr/>
          <p:nvPr/>
        </p:nvSpPr>
        <p:spPr>
          <a:xfrm rot="2700000" flipH="1">
            <a:off x="5657090" y="5535290"/>
            <a:ext cx="468085" cy="543282"/>
          </a:xfrm>
          <a:custGeom>
            <a:avLst/>
            <a:gdLst/>
            <a:ahLst/>
            <a:cxnLst>
              <a:cxn ang="0">
                <a:pos x="wd2" y="hd2"/>
              </a:cxn>
              <a:cxn ang="5400000">
                <a:pos x="wd2" y="hd2"/>
              </a:cxn>
              <a:cxn ang="10800000">
                <a:pos x="wd2" y="hd2"/>
              </a:cxn>
              <a:cxn ang="16200000">
                <a:pos x="wd2" y="hd2"/>
              </a:cxn>
            </a:cxnLst>
            <a:rect l="0" t="0" r="r" b="b"/>
            <a:pathLst>
              <a:path w="21600" h="21600" extrusionOk="0">
                <a:moveTo>
                  <a:pt x="72" y="18548"/>
                </a:moveTo>
                <a:lnTo>
                  <a:pt x="0" y="18457"/>
                </a:lnTo>
                <a:lnTo>
                  <a:pt x="21401" y="18"/>
                </a:lnTo>
                <a:lnTo>
                  <a:pt x="21600" y="0"/>
                </a:lnTo>
                <a:cubicBezTo>
                  <a:pt x="21010" y="3727"/>
                  <a:pt x="20715" y="7454"/>
                  <a:pt x="20715" y="11181"/>
                </a:cubicBezTo>
                <a:cubicBezTo>
                  <a:pt x="20715" y="16935"/>
                  <a:pt x="15301" y="21600"/>
                  <a:pt x="8623" y="21600"/>
                </a:cubicBezTo>
                <a:cubicBezTo>
                  <a:pt x="5283" y="21600"/>
                  <a:pt x="2260" y="20434"/>
                  <a:pt x="72" y="18548"/>
                </a:cubicBezTo>
                <a:close/>
              </a:path>
            </a:pathLst>
          </a:cu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a:ln w="12700" cap="flat">
            <a:noFill/>
            <a:miter lim="400000"/>
          </a:ln>
          <a:effectLst/>
        </p:spPr>
        <p:txBody>
          <a:bodyPr wrap="square" lIns="45719" tIns="45719" rIns="45719" bIns="45719" numCol="1" anchor="ctr">
            <a:noAutofit/>
          </a:bodyPr>
          <a:lstStyle/>
          <a:p>
            <a:pPr algn="ctr"/>
            <a:endParaRPr sz="2000">
              <a:latin typeface="+mj-lt"/>
              <a:ea typeface="Lato" panose="020F0502020204030203" pitchFamily="34" charset="0"/>
              <a:cs typeface="Lato" panose="020F0502020204030203" pitchFamily="34" charset="0"/>
            </a:endParaRPr>
          </a:p>
        </p:txBody>
      </p:sp>
      <p:sp>
        <p:nvSpPr>
          <p:cNvPr id="58" name="Oval 59">
            <a:extLst>
              <a:ext uri="{FF2B5EF4-FFF2-40B4-BE49-F238E27FC236}">
                <a16:creationId xmlns:a16="http://schemas.microsoft.com/office/drawing/2014/main" id="{FD9C4522-DDD6-4297-1305-2302EF85F47D}"/>
              </a:ext>
            </a:extLst>
          </p:cNvPr>
          <p:cNvSpPr/>
          <p:nvPr/>
        </p:nvSpPr>
        <p:spPr>
          <a:xfrm>
            <a:off x="5683273" y="5609509"/>
            <a:ext cx="464902" cy="464902"/>
          </a:xfrm>
          <a:prstGeom prst="ellipse">
            <a:avLst/>
          </a:prstGeom>
          <a:gradFill>
            <a:gsLst>
              <a:gs pos="0">
                <a:srgbClr val="EBEBEB"/>
              </a:gs>
              <a:gs pos="58000">
                <a:srgbClr val="FFFFFF"/>
              </a:gs>
            </a:gsLst>
          </a:gradFill>
          <a:ln w="3175">
            <a:solidFill>
              <a:srgbClr val="E3E2E2"/>
            </a:solidFill>
            <a:miter/>
          </a:ln>
          <a:effectLst>
            <a:outerShdw blurRad="50800" dist="38100" dir="2700000" rotWithShape="0">
              <a:srgbClr val="000000">
                <a:alpha val="40000"/>
              </a:srgbClr>
            </a:outerShdw>
          </a:effectLst>
        </p:spPr>
        <p:txBody>
          <a:bodyPr lIns="45719" rIns="45719" anchor="ctr"/>
          <a:lstStyle/>
          <a:p>
            <a:pPr algn="ctr"/>
            <a:endParaRPr sz="2000">
              <a:latin typeface="+mj-lt"/>
              <a:ea typeface="Lato" panose="020F0502020204030203" pitchFamily="34" charset="0"/>
              <a:cs typeface="Lato" panose="020F0502020204030203" pitchFamily="34" charset="0"/>
            </a:endParaRPr>
          </a:p>
        </p:txBody>
      </p:sp>
      <p:sp>
        <p:nvSpPr>
          <p:cNvPr id="59" name="TextBox 52">
            <a:extLst>
              <a:ext uri="{FF2B5EF4-FFF2-40B4-BE49-F238E27FC236}">
                <a16:creationId xmlns:a16="http://schemas.microsoft.com/office/drawing/2014/main" id="{9E33180A-4E01-CBDE-B6C7-2DA55510634E}"/>
              </a:ext>
            </a:extLst>
          </p:cNvPr>
          <p:cNvSpPr txBox="1"/>
          <p:nvPr/>
        </p:nvSpPr>
        <p:spPr>
          <a:xfrm>
            <a:off x="3969327" y="6103830"/>
            <a:ext cx="4174532" cy="400110"/>
          </a:xfrm>
          <a:prstGeom prst="rect">
            <a:avLst/>
          </a:prstGeom>
          <a:no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defRPr sz="2100">
                <a:solidFill>
                  <a:srgbClr val="535353"/>
                </a:solidFill>
              </a:defRPr>
            </a:lvl1pPr>
          </a:lstStyle>
          <a:p>
            <a:pPr algn="ctr"/>
            <a:r>
              <a:rPr lang="en-US" sz="2000" dirty="0">
                <a:solidFill>
                  <a:schemeClr val="tx1"/>
                </a:solidFill>
                <a:latin typeface="+mj-lt"/>
                <a:ea typeface="Lato" panose="020F0502020204030203" pitchFamily="34" charset="0"/>
                <a:cs typeface="Lato" panose="020F0502020204030203" pitchFamily="34" charset="0"/>
              </a:rPr>
              <a:t>Rewards and Recognition</a:t>
            </a:r>
          </a:p>
        </p:txBody>
      </p:sp>
      <p:pic>
        <p:nvPicPr>
          <p:cNvPr id="62" name="Graphic 61" descr="Books">
            <a:extLst>
              <a:ext uri="{FF2B5EF4-FFF2-40B4-BE49-F238E27FC236}">
                <a16:creationId xmlns:a16="http://schemas.microsoft.com/office/drawing/2014/main" id="{ECC43613-1D7D-C187-D7E3-067CB4FDB09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828890" y="3828757"/>
            <a:ext cx="424988" cy="437395"/>
          </a:xfrm>
          <a:prstGeom prst="rect">
            <a:avLst/>
          </a:prstGeom>
        </p:spPr>
      </p:pic>
      <p:sp>
        <p:nvSpPr>
          <p:cNvPr id="63" name="Google Shape;9494;p73">
            <a:extLst>
              <a:ext uri="{FF2B5EF4-FFF2-40B4-BE49-F238E27FC236}">
                <a16:creationId xmlns:a16="http://schemas.microsoft.com/office/drawing/2014/main" id="{5105E5AE-724B-1B5D-A9F2-B36B8B689A03}"/>
              </a:ext>
            </a:extLst>
          </p:cNvPr>
          <p:cNvSpPr/>
          <p:nvPr/>
        </p:nvSpPr>
        <p:spPr>
          <a:xfrm>
            <a:off x="5749629" y="5703184"/>
            <a:ext cx="332189" cy="306971"/>
          </a:xfrm>
          <a:custGeom>
            <a:avLst/>
            <a:gdLst/>
            <a:ahLst/>
            <a:cxnLst/>
            <a:rect l="l" t="t" r="r" b="b"/>
            <a:pathLst>
              <a:path w="10807" h="11815" extrusionOk="0">
                <a:moveTo>
                  <a:pt x="6459" y="662"/>
                </a:moveTo>
                <a:cubicBezTo>
                  <a:pt x="6868" y="662"/>
                  <a:pt x="7183" y="977"/>
                  <a:pt x="7183" y="1355"/>
                </a:cubicBezTo>
                <a:cubicBezTo>
                  <a:pt x="7183" y="1765"/>
                  <a:pt x="6868" y="2080"/>
                  <a:pt x="6459" y="2080"/>
                </a:cubicBezTo>
                <a:lnTo>
                  <a:pt x="6459" y="1702"/>
                </a:lnTo>
                <a:cubicBezTo>
                  <a:pt x="6459" y="1513"/>
                  <a:pt x="6301" y="1355"/>
                  <a:pt x="6112" y="1355"/>
                </a:cubicBezTo>
                <a:lnTo>
                  <a:pt x="4726" y="1355"/>
                </a:lnTo>
                <a:cubicBezTo>
                  <a:pt x="4537" y="1355"/>
                  <a:pt x="4379" y="1513"/>
                  <a:pt x="4379" y="1702"/>
                </a:cubicBezTo>
                <a:lnTo>
                  <a:pt x="4379" y="2080"/>
                </a:lnTo>
                <a:cubicBezTo>
                  <a:pt x="3970" y="2017"/>
                  <a:pt x="3655" y="1702"/>
                  <a:pt x="3655" y="1355"/>
                </a:cubicBezTo>
                <a:cubicBezTo>
                  <a:pt x="3655" y="977"/>
                  <a:pt x="3970" y="662"/>
                  <a:pt x="4379" y="662"/>
                </a:cubicBezTo>
                <a:close/>
                <a:moveTo>
                  <a:pt x="5387" y="4128"/>
                </a:moveTo>
                <a:cubicBezTo>
                  <a:pt x="5608" y="4128"/>
                  <a:pt x="5766" y="4285"/>
                  <a:pt x="5766" y="4474"/>
                </a:cubicBezTo>
                <a:lnTo>
                  <a:pt x="5766" y="4821"/>
                </a:lnTo>
                <a:lnTo>
                  <a:pt x="6112" y="4821"/>
                </a:lnTo>
                <a:cubicBezTo>
                  <a:pt x="6711" y="4821"/>
                  <a:pt x="7120" y="5293"/>
                  <a:pt x="7120" y="5860"/>
                </a:cubicBezTo>
                <a:cubicBezTo>
                  <a:pt x="7120" y="6049"/>
                  <a:pt x="6963" y="6207"/>
                  <a:pt x="6774" y="6207"/>
                </a:cubicBezTo>
                <a:cubicBezTo>
                  <a:pt x="6585" y="6207"/>
                  <a:pt x="6427" y="6049"/>
                  <a:pt x="6427" y="5860"/>
                </a:cubicBezTo>
                <a:cubicBezTo>
                  <a:pt x="6427" y="5640"/>
                  <a:pt x="6270" y="5482"/>
                  <a:pt x="6081" y="5482"/>
                </a:cubicBezTo>
                <a:lnTo>
                  <a:pt x="5703" y="5482"/>
                </a:lnTo>
                <a:lnTo>
                  <a:pt x="5703" y="6868"/>
                </a:lnTo>
                <a:lnTo>
                  <a:pt x="6081" y="6868"/>
                </a:lnTo>
                <a:cubicBezTo>
                  <a:pt x="6648" y="6868"/>
                  <a:pt x="7089" y="7341"/>
                  <a:pt x="7089" y="7908"/>
                </a:cubicBezTo>
                <a:lnTo>
                  <a:pt x="7089" y="8601"/>
                </a:lnTo>
                <a:cubicBezTo>
                  <a:pt x="7089" y="9200"/>
                  <a:pt x="6616" y="9641"/>
                  <a:pt x="6081" y="9641"/>
                </a:cubicBezTo>
                <a:lnTo>
                  <a:pt x="5703" y="9641"/>
                </a:lnTo>
                <a:lnTo>
                  <a:pt x="5703" y="9987"/>
                </a:lnTo>
                <a:cubicBezTo>
                  <a:pt x="5703" y="10176"/>
                  <a:pt x="5545" y="10334"/>
                  <a:pt x="5356" y="10334"/>
                </a:cubicBezTo>
                <a:cubicBezTo>
                  <a:pt x="5167" y="10334"/>
                  <a:pt x="5009" y="10176"/>
                  <a:pt x="5009" y="9987"/>
                </a:cubicBezTo>
                <a:lnTo>
                  <a:pt x="5009" y="9704"/>
                </a:lnTo>
                <a:lnTo>
                  <a:pt x="4631" y="9704"/>
                </a:lnTo>
                <a:cubicBezTo>
                  <a:pt x="4064" y="9704"/>
                  <a:pt x="3623" y="9231"/>
                  <a:pt x="3623" y="8664"/>
                </a:cubicBezTo>
                <a:cubicBezTo>
                  <a:pt x="3623" y="8475"/>
                  <a:pt x="3781" y="8318"/>
                  <a:pt x="3970" y="8318"/>
                </a:cubicBezTo>
                <a:cubicBezTo>
                  <a:pt x="4159" y="8318"/>
                  <a:pt x="4316" y="8475"/>
                  <a:pt x="4316" y="8664"/>
                </a:cubicBezTo>
                <a:cubicBezTo>
                  <a:pt x="4316" y="8885"/>
                  <a:pt x="4505" y="9042"/>
                  <a:pt x="4694" y="9042"/>
                </a:cubicBezTo>
                <a:lnTo>
                  <a:pt x="5041" y="9042"/>
                </a:lnTo>
                <a:lnTo>
                  <a:pt x="5041" y="7625"/>
                </a:lnTo>
                <a:lnTo>
                  <a:pt x="4694" y="7625"/>
                </a:lnTo>
                <a:lnTo>
                  <a:pt x="4694" y="7593"/>
                </a:lnTo>
                <a:cubicBezTo>
                  <a:pt x="4096" y="7593"/>
                  <a:pt x="3655" y="7120"/>
                  <a:pt x="3655" y="6553"/>
                </a:cubicBezTo>
                <a:lnTo>
                  <a:pt x="3655" y="5860"/>
                </a:lnTo>
                <a:cubicBezTo>
                  <a:pt x="3655" y="5262"/>
                  <a:pt x="4127" y="4821"/>
                  <a:pt x="4694" y="4821"/>
                </a:cubicBezTo>
                <a:lnTo>
                  <a:pt x="5041" y="4821"/>
                </a:lnTo>
                <a:lnTo>
                  <a:pt x="5041" y="4474"/>
                </a:lnTo>
                <a:cubicBezTo>
                  <a:pt x="5041" y="4285"/>
                  <a:pt x="5198" y="4128"/>
                  <a:pt x="5387" y="4128"/>
                </a:cubicBezTo>
                <a:close/>
                <a:moveTo>
                  <a:pt x="4379" y="0"/>
                </a:moveTo>
                <a:cubicBezTo>
                  <a:pt x="3623" y="0"/>
                  <a:pt x="2993" y="662"/>
                  <a:pt x="2993" y="1387"/>
                </a:cubicBezTo>
                <a:cubicBezTo>
                  <a:pt x="2993" y="2143"/>
                  <a:pt x="3623" y="2773"/>
                  <a:pt x="4379" y="2773"/>
                </a:cubicBezTo>
                <a:lnTo>
                  <a:pt x="4379" y="2899"/>
                </a:lnTo>
                <a:cubicBezTo>
                  <a:pt x="3781" y="3025"/>
                  <a:pt x="3277" y="3277"/>
                  <a:pt x="2804" y="3592"/>
                </a:cubicBezTo>
                <a:lnTo>
                  <a:pt x="2332" y="3056"/>
                </a:lnTo>
                <a:lnTo>
                  <a:pt x="2584" y="2804"/>
                </a:lnTo>
                <a:cubicBezTo>
                  <a:pt x="2710" y="2710"/>
                  <a:pt x="2710" y="2458"/>
                  <a:pt x="2615" y="2332"/>
                </a:cubicBezTo>
                <a:lnTo>
                  <a:pt x="1701" y="1292"/>
                </a:lnTo>
                <a:cubicBezTo>
                  <a:pt x="1630" y="1203"/>
                  <a:pt x="1529" y="1165"/>
                  <a:pt x="1432" y="1165"/>
                </a:cubicBezTo>
                <a:cubicBezTo>
                  <a:pt x="1357" y="1165"/>
                  <a:pt x="1284" y="1188"/>
                  <a:pt x="1229" y="1229"/>
                </a:cubicBezTo>
                <a:lnTo>
                  <a:pt x="158" y="2143"/>
                </a:lnTo>
                <a:cubicBezTo>
                  <a:pt x="0" y="2269"/>
                  <a:pt x="0" y="2489"/>
                  <a:pt x="126" y="2615"/>
                </a:cubicBezTo>
                <a:lnTo>
                  <a:pt x="1040" y="3686"/>
                </a:lnTo>
                <a:cubicBezTo>
                  <a:pt x="1090" y="3770"/>
                  <a:pt x="1183" y="3809"/>
                  <a:pt x="1279" y="3809"/>
                </a:cubicBezTo>
                <a:cubicBezTo>
                  <a:pt x="1365" y="3809"/>
                  <a:pt x="1453" y="3777"/>
                  <a:pt x="1512" y="3718"/>
                </a:cubicBezTo>
                <a:lnTo>
                  <a:pt x="1764" y="3497"/>
                </a:lnTo>
                <a:lnTo>
                  <a:pt x="2237" y="4033"/>
                </a:lnTo>
                <a:cubicBezTo>
                  <a:pt x="1418" y="4852"/>
                  <a:pt x="914" y="5986"/>
                  <a:pt x="914" y="7247"/>
                </a:cubicBezTo>
                <a:cubicBezTo>
                  <a:pt x="914" y="9735"/>
                  <a:pt x="2930" y="11815"/>
                  <a:pt x="5387" y="11815"/>
                </a:cubicBezTo>
                <a:cubicBezTo>
                  <a:pt x="7876" y="11815"/>
                  <a:pt x="9893" y="9798"/>
                  <a:pt x="9893" y="7247"/>
                </a:cubicBezTo>
                <a:cubicBezTo>
                  <a:pt x="9893" y="5986"/>
                  <a:pt x="9389" y="4852"/>
                  <a:pt x="8538" y="4033"/>
                </a:cubicBezTo>
                <a:lnTo>
                  <a:pt x="9011" y="3497"/>
                </a:lnTo>
                <a:lnTo>
                  <a:pt x="9294" y="3718"/>
                </a:lnTo>
                <a:cubicBezTo>
                  <a:pt x="9368" y="3777"/>
                  <a:pt x="9450" y="3809"/>
                  <a:pt x="9528" y="3809"/>
                </a:cubicBezTo>
                <a:cubicBezTo>
                  <a:pt x="9616" y="3809"/>
                  <a:pt x="9700" y="3770"/>
                  <a:pt x="9767" y="3686"/>
                </a:cubicBezTo>
                <a:lnTo>
                  <a:pt x="10680" y="2615"/>
                </a:lnTo>
                <a:cubicBezTo>
                  <a:pt x="10806" y="2458"/>
                  <a:pt x="10806" y="2269"/>
                  <a:pt x="10649" y="2143"/>
                </a:cubicBezTo>
                <a:lnTo>
                  <a:pt x="9578" y="1229"/>
                </a:lnTo>
                <a:cubicBezTo>
                  <a:pt x="9509" y="1188"/>
                  <a:pt x="9434" y="1165"/>
                  <a:pt x="9361" y="1165"/>
                </a:cubicBezTo>
                <a:cubicBezTo>
                  <a:pt x="9267" y="1165"/>
                  <a:pt x="9176" y="1203"/>
                  <a:pt x="9105" y="1292"/>
                </a:cubicBezTo>
                <a:lnTo>
                  <a:pt x="8191" y="2332"/>
                </a:lnTo>
                <a:cubicBezTo>
                  <a:pt x="8065" y="2489"/>
                  <a:pt x="8065" y="2710"/>
                  <a:pt x="8223" y="2804"/>
                </a:cubicBezTo>
                <a:lnTo>
                  <a:pt x="8506" y="3056"/>
                </a:lnTo>
                <a:lnTo>
                  <a:pt x="8034" y="3592"/>
                </a:lnTo>
                <a:cubicBezTo>
                  <a:pt x="7561" y="3245"/>
                  <a:pt x="7057" y="3025"/>
                  <a:pt x="6459" y="2899"/>
                </a:cubicBezTo>
                <a:lnTo>
                  <a:pt x="6459" y="2773"/>
                </a:lnTo>
                <a:cubicBezTo>
                  <a:pt x="7215" y="2773"/>
                  <a:pt x="7845" y="2143"/>
                  <a:pt x="7845" y="1387"/>
                </a:cubicBezTo>
                <a:cubicBezTo>
                  <a:pt x="7845" y="662"/>
                  <a:pt x="7215" y="0"/>
                  <a:pt x="6459" y="0"/>
                </a:cubicBezTo>
                <a:close/>
              </a:path>
            </a:pathLst>
          </a:custGeom>
          <a:solidFill>
            <a:schemeClr val="tx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effectLst/>
              <a:uLnTx/>
              <a:uFillTx/>
              <a:latin typeface="Calibri" panose="020F0502020204030204"/>
              <a:ea typeface="+mn-ea"/>
              <a:cs typeface="+mn-cs"/>
            </a:endParaRPr>
          </a:p>
        </p:txBody>
      </p:sp>
    </p:spTree>
    <p:extLst>
      <p:ext uri="{BB962C8B-B14F-4D97-AF65-F5344CB8AC3E}">
        <p14:creationId xmlns:p14="http://schemas.microsoft.com/office/powerpoint/2010/main" val="25656627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Puzzles in brain">
            <a:extLst>
              <a:ext uri="{FF2B5EF4-FFF2-40B4-BE49-F238E27FC236}">
                <a16:creationId xmlns:a16="http://schemas.microsoft.com/office/drawing/2014/main" id="{32602591-49A7-4AD6-9DA6-C8BAEB121A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
          <a:stretch/>
        </p:blipFill>
        <p:spPr>
          <a:xfrm>
            <a:off x="20" y="10"/>
            <a:ext cx="611654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p:spPr>
      </p:pic>
      <p:sp>
        <p:nvSpPr>
          <p:cNvPr id="10" name="Content Placeholder 9">
            <a:extLst>
              <a:ext uri="{FF2B5EF4-FFF2-40B4-BE49-F238E27FC236}">
                <a16:creationId xmlns:a16="http://schemas.microsoft.com/office/drawing/2014/main" id="{D74A9C4F-F651-4C37-A8F7-6732A6835F93}"/>
              </a:ext>
            </a:extLst>
          </p:cNvPr>
          <p:cNvSpPr>
            <a:spLocks noGrp="1"/>
          </p:cNvSpPr>
          <p:nvPr>
            <p:ph idx="1"/>
          </p:nvPr>
        </p:nvSpPr>
        <p:spPr>
          <a:xfrm>
            <a:off x="6399414" y="2712624"/>
            <a:ext cx="4840010" cy="3843666"/>
          </a:xfrm>
        </p:spPr>
        <p:txBody>
          <a:bodyPr>
            <a:noAutofit/>
          </a:bodyPr>
          <a:lstStyle/>
          <a:p>
            <a:pPr marL="0" marR="0" lvl="0" indent="0" algn="ctr" defTabSz="914400" rtl="0" eaLnBrk="1" fontAlgn="auto" latinLnBrk="0" hangingPunct="1">
              <a:spcBef>
                <a:spcPts val="600"/>
              </a:spcBef>
              <a:spcAft>
                <a:spcPts val="600"/>
              </a:spcAft>
              <a:buClrTx/>
              <a:buSzTx/>
              <a:buFont typeface="Arial" panose="020B0604020202020204" pitchFamily="34" charset="0"/>
              <a:buNone/>
              <a:tabLst/>
              <a:defRPr/>
            </a:pPr>
            <a:r>
              <a:rPr kumimoji="0" lang="en-US" sz="3300" i="0" u="none" strike="noStrike" kern="1200" cap="none" spc="0" normalizeH="0" baseline="0" noProof="0" dirty="0">
                <a:ln>
                  <a:noFill/>
                </a:ln>
                <a:effectLst/>
                <a:uLnTx/>
                <a:uFillTx/>
                <a:latin typeface="+mj-lt"/>
              </a:rPr>
              <a:t>Do IESBA members </a:t>
            </a:r>
            <a:r>
              <a:rPr lang="en-US" sz="3300" dirty="0">
                <a:latin typeface="+mj-lt"/>
              </a:rPr>
              <a:t>have any questions or comments</a:t>
            </a:r>
            <a:r>
              <a:rPr kumimoji="0" lang="en-US" sz="3300" i="0" u="none" strike="noStrike" kern="1200" cap="none" spc="0" normalizeH="0" baseline="0" noProof="0" dirty="0">
                <a:ln>
                  <a:noFill/>
                </a:ln>
                <a:effectLst/>
                <a:uLnTx/>
                <a:uFillTx/>
                <a:latin typeface="+mj-lt"/>
              </a:rPr>
              <a:t>?</a:t>
            </a:r>
          </a:p>
          <a:p>
            <a:pPr marL="0" marR="0" lvl="0" indent="0" algn="ctr" defTabSz="914400" rtl="0" eaLnBrk="1" fontAlgn="auto" latinLnBrk="0" hangingPunct="1">
              <a:spcBef>
                <a:spcPts val="600"/>
              </a:spcBef>
              <a:spcAft>
                <a:spcPts val="600"/>
              </a:spcAft>
              <a:buClrTx/>
              <a:buSzTx/>
              <a:buFont typeface="Arial" panose="020B0604020202020204" pitchFamily="34" charset="0"/>
              <a:buNone/>
              <a:tabLst/>
              <a:defRPr/>
            </a:pPr>
            <a:endParaRPr kumimoji="0" lang="en-US" sz="3300" i="0" u="none" strike="noStrike" kern="1200" cap="none" spc="0" normalizeH="0" baseline="0" noProof="0" dirty="0">
              <a:ln>
                <a:noFill/>
              </a:ln>
              <a:effectLst/>
              <a:uLnTx/>
              <a:uFillTx/>
              <a:latin typeface="+mj-lt"/>
            </a:endParaRPr>
          </a:p>
        </p:txBody>
      </p:sp>
      <p:sp>
        <p:nvSpPr>
          <p:cNvPr id="2" name="Slide Number Placeholder 1">
            <a:extLst>
              <a:ext uri="{FF2B5EF4-FFF2-40B4-BE49-F238E27FC236}">
                <a16:creationId xmlns:a16="http://schemas.microsoft.com/office/drawing/2014/main" id="{4051D04B-130B-C451-9185-31B1BB8B8F3E}"/>
              </a:ext>
            </a:extLst>
          </p:cNvPr>
          <p:cNvSpPr>
            <a:spLocks noGrp="1"/>
          </p:cNvSpPr>
          <p:nvPr>
            <p:ph type="sldNum" sz="quarter" idx="12"/>
          </p:nvPr>
        </p:nvSpPr>
        <p:spPr/>
        <p:txBody>
          <a:bodyPr/>
          <a:lstStyle/>
          <a:p>
            <a:fld id="{A68F81FF-A8B7-8E49-9D5B-3CAD5ADFEE36}" type="slidenum">
              <a:rPr lang="en-US" smtClean="0"/>
              <a:pPr/>
              <a:t>7</a:t>
            </a:fld>
            <a:endParaRPr lang="en-US"/>
          </a:p>
        </p:txBody>
      </p:sp>
    </p:spTree>
    <p:extLst>
      <p:ext uri="{BB962C8B-B14F-4D97-AF65-F5344CB8AC3E}">
        <p14:creationId xmlns:p14="http://schemas.microsoft.com/office/powerpoint/2010/main" val="1514102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CE520DD-5B0B-7F01-1E3A-9EB883512813}"/>
              </a:ext>
            </a:extLst>
          </p:cNvPr>
          <p:cNvSpPr>
            <a:spLocks noGrp="1"/>
          </p:cNvSpPr>
          <p:nvPr>
            <p:ph type="sldNum" sz="quarter" idx="12"/>
          </p:nvPr>
        </p:nvSpPr>
        <p:spPr/>
        <p:txBody>
          <a:bodyPr/>
          <a:lstStyle/>
          <a:p>
            <a:fld id="{A68F81FF-A8B7-8E49-9D5B-3CAD5ADFEE36}" type="slidenum">
              <a:rPr lang="en-US" smtClean="0"/>
              <a:pPr/>
              <a:t>8</a:t>
            </a:fld>
            <a:endParaRPr lang="en-US"/>
          </a:p>
        </p:txBody>
      </p:sp>
      <p:sp>
        <p:nvSpPr>
          <p:cNvPr id="3" name="Title 2">
            <a:extLst>
              <a:ext uri="{FF2B5EF4-FFF2-40B4-BE49-F238E27FC236}">
                <a16:creationId xmlns:a16="http://schemas.microsoft.com/office/drawing/2014/main" id="{F14788DF-B1EA-E6D5-415A-503A88E2B225}"/>
              </a:ext>
            </a:extLst>
          </p:cNvPr>
          <p:cNvSpPr>
            <a:spLocks noGrp="1"/>
          </p:cNvSpPr>
          <p:nvPr>
            <p:ph type="title"/>
          </p:nvPr>
        </p:nvSpPr>
        <p:spPr/>
        <p:txBody>
          <a:bodyPr>
            <a:normAutofit fontScale="90000"/>
          </a:bodyPr>
          <a:lstStyle/>
          <a:p>
            <a:r>
              <a:rPr lang="en-US" b="1" dirty="0">
                <a:latin typeface="+mj-lt"/>
              </a:rPr>
              <a:t>WG PRELIMINARY VIEWS</a:t>
            </a:r>
          </a:p>
        </p:txBody>
      </p:sp>
    </p:spTree>
    <p:extLst>
      <p:ext uri="{BB962C8B-B14F-4D97-AF65-F5344CB8AC3E}">
        <p14:creationId xmlns:p14="http://schemas.microsoft.com/office/powerpoint/2010/main" val="324600657"/>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051D04B-130B-C451-9185-31B1BB8B8F3E}"/>
              </a:ext>
            </a:extLst>
          </p:cNvPr>
          <p:cNvSpPr>
            <a:spLocks noGrp="1"/>
          </p:cNvSpPr>
          <p:nvPr>
            <p:ph type="sldNum" sz="quarter" idx="12"/>
          </p:nvPr>
        </p:nvSpPr>
        <p:spPr/>
        <p:txBody>
          <a:bodyPr/>
          <a:lstStyle/>
          <a:p>
            <a:fld id="{A68F81FF-A8B7-8E49-9D5B-3CAD5ADFEE36}" type="slidenum">
              <a:rPr lang="en-US" smtClean="0"/>
              <a:pPr/>
              <a:t>9</a:t>
            </a:fld>
            <a:endParaRPr lang="en-US"/>
          </a:p>
        </p:txBody>
      </p:sp>
      <p:sp>
        <p:nvSpPr>
          <p:cNvPr id="46" name="Title 1">
            <a:extLst>
              <a:ext uri="{FF2B5EF4-FFF2-40B4-BE49-F238E27FC236}">
                <a16:creationId xmlns:a16="http://schemas.microsoft.com/office/drawing/2014/main" id="{D8279180-ACB8-954D-73EC-2DFE9A7CD843}"/>
              </a:ext>
            </a:extLst>
          </p:cNvPr>
          <p:cNvSpPr txBox="1">
            <a:spLocks/>
          </p:cNvSpPr>
          <p:nvPr/>
        </p:nvSpPr>
        <p:spPr>
          <a:xfrm>
            <a:off x="528302" y="180770"/>
            <a:ext cx="9638778" cy="78985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000" kern="1200">
                <a:solidFill>
                  <a:srgbClr val="083862"/>
                </a:solidFill>
                <a:latin typeface="Arial" panose="020B0604020202020204" pitchFamily="34" charset="0"/>
                <a:ea typeface="+mj-ea"/>
                <a:cs typeface="Arial" panose="020B0604020202020204" pitchFamily="34" charset="0"/>
              </a:defRPr>
            </a:lvl1pPr>
          </a:lstStyle>
          <a:p>
            <a:pPr hangingPunct="0">
              <a:lnSpc>
                <a:spcPct val="100000"/>
              </a:lnSpc>
              <a:spcAft>
                <a:spcPts val="600"/>
              </a:spcAft>
            </a:pPr>
            <a:r>
              <a:rPr lang="en-US" sz="3200" b="1" kern="1200" dirty="0">
                <a:solidFill>
                  <a:schemeClr val="bg1"/>
                </a:solidFill>
                <a:latin typeface="+mj-lt"/>
                <a:ea typeface="+mj-ea"/>
                <a:cs typeface="+mj-cs"/>
              </a:rPr>
              <a:t>PUBLIC INTEREST ISSUES</a:t>
            </a:r>
          </a:p>
        </p:txBody>
      </p:sp>
      <p:sp>
        <p:nvSpPr>
          <p:cNvPr id="4" name="Rectangle 3">
            <a:extLst>
              <a:ext uri="{FF2B5EF4-FFF2-40B4-BE49-F238E27FC236}">
                <a16:creationId xmlns:a16="http://schemas.microsoft.com/office/drawing/2014/main" id="{320DA2A3-6D2A-24B2-616C-D869D0760AC1}"/>
              </a:ext>
            </a:extLst>
          </p:cNvPr>
          <p:cNvSpPr/>
          <p:nvPr/>
        </p:nvSpPr>
        <p:spPr>
          <a:xfrm>
            <a:off x="477527" y="1325208"/>
            <a:ext cx="11143163" cy="47732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spcBef>
                <a:spcPts val="600"/>
              </a:spcBef>
              <a:spcAft>
                <a:spcPts val="600"/>
              </a:spcAft>
              <a:buFont typeface="Arial" panose="020B0604020202020204" pitchFamily="34" charset="0"/>
              <a:buChar char="•"/>
            </a:pPr>
            <a:r>
              <a:rPr lang="en-US" b="1" dirty="0">
                <a:solidFill>
                  <a:schemeClr val="tx1"/>
                </a:solidFill>
                <a:latin typeface="+mj-lt"/>
              </a:rPr>
              <a:t>Unethical behavior within firms impacts public trust</a:t>
            </a:r>
          </a:p>
          <a:p>
            <a:pPr marL="742950" lvl="1" indent="-285750">
              <a:spcBef>
                <a:spcPts val="600"/>
              </a:spcBef>
              <a:spcAft>
                <a:spcPts val="600"/>
              </a:spcAft>
              <a:buFont typeface="Arial" panose="020B0604020202020204" pitchFamily="34" charset="0"/>
              <a:buChar char="•"/>
            </a:pPr>
            <a:r>
              <a:rPr lang="en-US" dirty="0">
                <a:solidFill>
                  <a:schemeClr val="tx1"/>
                </a:solidFill>
                <a:latin typeface="+mj-lt"/>
              </a:rPr>
              <a:t>Such behavior can significantly impact a firm’s reputation, quality of their work and impact on the profession and society</a:t>
            </a:r>
          </a:p>
          <a:p>
            <a:pPr marL="742950" lvl="1" indent="-285750">
              <a:spcBef>
                <a:spcPts val="600"/>
              </a:spcBef>
              <a:spcAft>
                <a:spcPts val="600"/>
              </a:spcAft>
              <a:buFont typeface="Arial" panose="020B0604020202020204" pitchFamily="34" charset="0"/>
              <a:buChar char="•"/>
            </a:pPr>
            <a:r>
              <a:rPr lang="en-US" dirty="0">
                <a:solidFill>
                  <a:schemeClr val="tx1"/>
                </a:solidFill>
                <a:latin typeface="+mj-lt"/>
              </a:rPr>
              <a:t>May be attributed to leadership or governance processes/framework issues</a:t>
            </a:r>
          </a:p>
          <a:p>
            <a:pPr marL="742950" lvl="1" indent="-285750">
              <a:spcBef>
                <a:spcPts val="600"/>
              </a:spcBef>
              <a:spcAft>
                <a:spcPts val="600"/>
              </a:spcAft>
              <a:buFont typeface="Arial" panose="020B0604020202020204" pitchFamily="34" charset="0"/>
              <a:buChar char="•"/>
            </a:pPr>
            <a:r>
              <a:rPr lang="en-US" dirty="0">
                <a:solidFill>
                  <a:schemeClr val="tx1"/>
                </a:solidFill>
                <a:latin typeface="+mj-lt"/>
              </a:rPr>
              <a:t>E.g., leadership focus on maximizing revenue/profit, lack of speak up culture</a:t>
            </a:r>
          </a:p>
          <a:p>
            <a:pPr marL="285750" indent="-285750">
              <a:spcBef>
                <a:spcPts val="600"/>
              </a:spcBef>
              <a:spcAft>
                <a:spcPts val="600"/>
              </a:spcAft>
              <a:buFont typeface="Arial" panose="020B0604020202020204" pitchFamily="34" charset="0"/>
              <a:buChar char="•"/>
            </a:pPr>
            <a:r>
              <a:rPr lang="en-US" b="1" dirty="0">
                <a:solidFill>
                  <a:schemeClr val="tx1"/>
                </a:solidFill>
                <a:latin typeface="+mj-lt"/>
              </a:rPr>
              <a:t>Growth in Non-Audit Service Offerings </a:t>
            </a:r>
          </a:p>
          <a:p>
            <a:pPr marL="742950" lvl="1" indent="-285750">
              <a:spcBef>
                <a:spcPts val="600"/>
              </a:spcBef>
              <a:spcAft>
                <a:spcPts val="600"/>
              </a:spcAft>
              <a:buFont typeface="Arial" panose="020B0604020202020204" pitchFamily="34" charset="0"/>
              <a:buChar char="•"/>
            </a:pPr>
            <a:r>
              <a:rPr lang="en-US" dirty="0">
                <a:solidFill>
                  <a:schemeClr val="tx1"/>
                </a:solidFill>
                <a:latin typeface="+mj-lt"/>
              </a:rPr>
              <a:t>Growth in consulting services by accounting firms built on a brand that commands public trust</a:t>
            </a:r>
          </a:p>
          <a:p>
            <a:pPr marL="742950" lvl="1" indent="-285750">
              <a:spcBef>
                <a:spcPts val="600"/>
              </a:spcBef>
              <a:spcAft>
                <a:spcPts val="600"/>
              </a:spcAft>
              <a:buFont typeface="Arial" panose="020B0604020202020204" pitchFamily="34" charset="0"/>
              <a:buChar char="•"/>
            </a:pPr>
            <a:r>
              <a:rPr lang="en-US" dirty="0">
                <a:solidFill>
                  <a:schemeClr val="tx1"/>
                </a:solidFill>
                <a:latin typeface="+mj-lt"/>
              </a:rPr>
              <a:t>Firms may provide services that have </a:t>
            </a:r>
            <a:r>
              <a:rPr lang="en-US" kern="400" dirty="0">
                <a:solidFill>
                  <a:schemeClr val="tx1"/>
                </a:solidFill>
                <a:effectLst/>
                <a:latin typeface="Arial" panose="020B0604020202020204" pitchFamily="34" charset="0"/>
                <a:ea typeface="Times New Roman" panose="02020603050405020304" pitchFamily="18" charset="0"/>
              </a:rPr>
              <a:t>industry or economy-wide effects or impact public services</a:t>
            </a:r>
            <a:endParaRPr lang="en-US" dirty="0">
              <a:solidFill>
                <a:schemeClr val="tx1"/>
              </a:solidFill>
              <a:latin typeface="+mj-lt"/>
            </a:endParaRPr>
          </a:p>
          <a:p>
            <a:pPr marL="742950" lvl="1" indent="-285750">
              <a:spcBef>
                <a:spcPts val="600"/>
              </a:spcBef>
              <a:spcAft>
                <a:spcPts val="600"/>
              </a:spcAft>
              <a:buFont typeface="Arial" panose="020B0604020202020204" pitchFamily="34" charset="0"/>
              <a:buChar char="•"/>
            </a:pPr>
            <a:r>
              <a:rPr lang="en-US" dirty="0">
                <a:solidFill>
                  <a:schemeClr val="tx1"/>
                </a:solidFill>
                <a:latin typeface="+mj-lt"/>
              </a:rPr>
              <a:t>Capacity to leverage the public trust is linked to the profession’s responsibility to act in the public interest</a:t>
            </a:r>
          </a:p>
          <a:p>
            <a:pPr marL="285750" indent="-285750">
              <a:spcBef>
                <a:spcPts val="600"/>
              </a:spcBef>
              <a:spcAft>
                <a:spcPts val="600"/>
              </a:spcAft>
              <a:buFont typeface="Arial" panose="020B0604020202020204" pitchFamily="34" charset="0"/>
              <a:buChar char="•"/>
            </a:pPr>
            <a:r>
              <a:rPr lang="en-US" b="1" dirty="0">
                <a:solidFill>
                  <a:schemeClr val="tx1"/>
                </a:solidFill>
                <a:latin typeface="+mj-lt"/>
              </a:rPr>
              <a:t>Enhancing culture and governance to mitigate the risk of unethical behavior</a:t>
            </a:r>
          </a:p>
          <a:p>
            <a:pPr marL="742950" lvl="1" indent="-285750">
              <a:spcBef>
                <a:spcPts val="600"/>
              </a:spcBef>
              <a:spcAft>
                <a:spcPts val="600"/>
              </a:spcAft>
              <a:buFont typeface="Arial" panose="020B0604020202020204" pitchFamily="34" charset="0"/>
              <a:buChar char="•"/>
            </a:pPr>
            <a:r>
              <a:rPr lang="en-US" dirty="0">
                <a:solidFill>
                  <a:schemeClr val="tx1"/>
                </a:solidFill>
                <a:latin typeface="+mj-lt"/>
              </a:rPr>
              <a:t>Need to address more than individual ethical behavior (extant Code)</a:t>
            </a:r>
          </a:p>
          <a:p>
            <a:pPr marL="742950" lvl="1" indent="-285750">
              <a:spcBef>
                <a:spcPts val="600"/>
              </a:spcBef>
              <a:spcAft>
                <a:spcPts val="600"/>
              </a:spcAft>
              <a:buFont typeface="Arial" panose="020B0604020202020204" pitchFamily="34" charset="0"/>
              <a:buChar char="•"/>
            </a:pPr>
            <a:r>
              <a:rPr lang="en-US" dirty="0">
                <a:solidFill>
                  <a:schemeClr val="tx1"/>
                </a:solidFill>
                <a:latin typeface="+mj-lt"/>
              </a:rPr>
              <a:t>But also broader organizational issues of ethical culture and governance at a firm-wide level</a:t>
            </a:r>
          </a:p>
          <a:p>
            <a:pPr marL="742950" lvl="1" indent="-285750">
              <a:spcBef>
                <a:spcPts val="600"/>
              </a:spcBef>
              <a:buFont typeface="Arial" panose="020B0604020202020204" pitchFamily="34" charset="0"/>
              <a:buChar char="•"/>
            </a:pPr>
            <a:endParaRPr lang="en-US" dirty="0">
              <a:solidFill>
                <a:schemeClr val="tx1"/>
              </a:solidFill>
              <a:latin typeface="+mj-lt"/>
            </a:endParaRPr>
          </a:p>
          <a:p>
            <a:pPr marL="742950" lvl="1" indent="-285750">
              <a:spcBef>
                <a:spcPts val="600"/>
              </a:spcBef>
              <a:buFont typeface="Arial" panose="020B0604020202020204" pitchFamily="34" charset="0"/>
              <a:buChar char="•"/>
            </a:pPr>
            <a:endParaRPr lang="en-US" dirty="0">
              <a:solidFill>
                <a:schemeClr val="tx1"/>
              </a:solidFill>
              <a:latin typeface="+mj-lt"/>
            </a:endParaRPr>
          </a:p>
          <a:p>
            <a:pPr marL="285750" indent="-285750">
              <a:spcBef>
                <a:spcPts val="600"/>
              </a:spcBef>
              <a:buFont typeface="Arial" panose="020B0604020202020204" pitchFamily="34" charset="0"/>
              <a:buChar char="•"/>
            </a:pPr>
            <a:endParaRPr lang="en-US" dirty="0">
              <a:solidFill>
                <a:schemeClr val="tx1"/>
              </a:solidFill>
              <a:latin typeface="+mj-lt"/>
            </a:endParaRPr>
          </a:p>
          <a:p>
            <a:pPr marL="285750" indent="-285750">
              <a:spcBef>
                <a:spcPts val="600"/>
              </a:spcBef>
              <a:buFont typeface="Arial" panose="020B0604020202020204" pitchFamily="34" charset="0"/>
              <a:buChar char="•"/>
            </a:pPr>
            <a:endParaRPr lang="en-US" dirty="0">
              <a:solidFill>
                <a:schemeClr val="tx1"/>
              </a:solidFill>
              <a:latin typeface="+mj-lt"/>
            </a:endParaRPr>
          </a:p>
          <a:p>
            <a:pPr marL="285750" indent="-285750">
              <a:spcBef>
                <a:spcPts val="600"/>
              </a:spcBef>
              <a:buFont typeface="Arial" panose="020B0604020202020204" pitchFamily="34" charset="0"/>
              <a:buChar char="•"/>
            </a:pPr>
            <a:endParaRPr lang="en-US" dirty="0">
              <a:solidFill>
                <a:schemeClr val="tx1"/>
              </a:solidFill>
              <a:latin typeface="+mj-lt"/>
            </a:endParaRPr>
          </a:p>
        </p:txBody>
      </p:sp>
    </p:spTree>
    <p:extLst>
      <p:ext uri="{BB962C8B-B14F-4D97-AF65-F5344CB8AC3E}">
        <p14:creationId xmlns:p14="http://schemas.microsoft.com/office/powerpoint/2010/main" val="4001786081"/>
      </p:ext>
    </p:extLst>
  </p:cSld>
  <p:clrMapOvr>
    <a:masterClrMapping/>
  </p:clrMapOvr>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6_Custom Design">
  <a:themeElements>
    <a:clrScheme name="IFAC">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themeOverride>
</file>

<file path=ppt/theme/themeOverride2.xml><?xml version="1.0" encoding="utf-8"?>
<a:themeOverride xmlns:a="http://schemas.openxmlformats.org/drawingml/2006/main">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a5f5a3eb-0a2d-4d6a-9165-21ef9946a014" xsi:nil="true"/>
    <lcf76f155ced4ddcb4097134ff3c332f xmlns="38e2ba9e-27b9-4c48-9a8a-216353f57068">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5070AA681E7D548B8B494A836FA7E69" ma:contentTypeVersion="19" ma:contentTypeDescription="Create a new document." ma:contentTypeScope="" ma:versionID="d464cd65c375594d67cb4f0494574b6e">
  <xsd:schema xmlns:xsd="http://www.w3.org/2001/XMLSchema" xmlns:xs="http://www.w3.org/2001/XMLSchema" xmlns:p="http://schemas.microsoft.com/office/2006/metadata/properties" xmlns:ns2="38e2ba9e-27b9-4c48-9a8a-216353f57068" xmlns:ns3="a5f5a3eb-0a2d-4d6a-9165-21ef9946a014" targetNamespace="http://schemas.microsoft.com/office/2006/metadata/properties" ma:root="true" ma:fieldsID="14ef489e8370de89dd9afd9a6333c468" ns2:_="" ns3:_="">
    <xsd:import namespace="38e2ba9e-27b9-4c48-9a8a-216353f57068"/>
    <xsd:import namespace="a5f5a3eb-0a2d-4d6a-9165-21ef9946a01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e2ba9e-27b9-4c48-9a8a-216353f5706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0c7e2ae9-edfb-4f0f-b9fa-bdacd0fc226d"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description="" ma:indexed="true" ma:internalName="MediaServiceLocation" ma:readOnly="true">
      <xsd:simpleType>
        <xsd:restriction base="dms:Text"/>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5f5a3eb-0a2d-4d6a-9165-21ef9946a01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f7cc8cff-5d31-4a56-b24b-a9f0825dd0ce}" ma:internalName="TaxCatchAll" ma:showField="CatchAllData" ma:web="a5f5a3eb-0a2d-4d6a-9165-21ef9946a01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6168D67-3C6E-427B-A6FC-77414DAA04E4}">
  <ds:schemaRefs>
    <ds:schemaRef ds:uri="http://schemas.microsoft.com/sharepoint/v3/contenttype/forms"/>
  </ds:schemaRefs>
</ds:datastoreItem>
</file>

<file path=customXml/itemProps2.xml><?xml version="1.0" encoding="utf-8"?>
<ds:datastoreItem xmlns:ds="http://schemas.openxmlformats.org/officeDocument/2006/customXml" ds:itemID="{83BD8AEA-E333-4174-945A-15B9A03E36D4}">
  <ds:schemaRefs>
    <ds:schemaRef ds:uri="http://purl.org/dc/dcmitype/"/>
    <ds:schemaRef ds:uri="http://schemas.microsoft.com/office/2006/documentManagement/types"/>
    <ds:schemaRef ds:uri="http://purl.org/dc/elements/1.1/"/>
    <ds:schemaRef ds:uri="http://schemas.microsoft.com/office/2006/metadata/properties"/>
    <ds:schemaRef ds:uri="http://www.w3.org/XML/1998/namespace"/>
    <ds:schemaRef ds:uri="http://purl.org/dc/terms/"/>
    <ds:schemaRef ds:uri="http://schemas.microsoft.com/office/infopath/2007/PartnerControls"/>
    <ds:schemaRef ds:uri="http://schemas.openxmlformats.org/package/2006/metadata/core-properties"/>
    <ds:schemaRef ds:uri="8b77bd76-6689-49e4-b938-ecd87df31be1"/>
    <ds:schemaRef ds:uri="ef076e57-b414-46f1-8ab7-b5ac4d81a60e"/>
  </ds:schemaRefs>
</ds:datastoreItem>
</file>

<file path=customXml/itemProps3.xml><?xml version="1.0" encoding="utf-8"?>
<ds:datastoreItem xmlns:ds="http://schemas.openxmlformats.org/officeDocument/2006/customXml" ds:itemID="{025C5F50-B312-44AD-85B5-532D77C7E132}"/>
</file>

<file path=docProps/app.xml><?xml version="1.0" encoding="utf-8"?>
<Properties xmlns="http://schemas.openxmlformats.org/officeDocument/2006/extended-properties" xmlns:vt="http://schemas.openxmlformats.org/officeDocument/2006/docPropsVTypes">
  <Template/>
  <TotalTime>25255</TotalTime>
  <Words>1822</Words>
  <Application>Microsoft Office PowerPoint</Application>
  <PresentationFormat>Widescreen</PresentationFormat>
  <Paragraphs>273</Paragraphs>
  <Slides>31</Slides>
  <Notes>25</Notes>
  <HiddenSlides>0</HiddenSlides>
  <MMClips>0</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31</vt:i4>
      </vt:variant>
    </vt:vector>
  </HeadingPairs>
  <TitlesOfParts>
    <vt:vector size="43" baseType="lpstr">
      <vt:lpstr>Arial</vt:lpstr>
      <vt:lpstr>Calibri</vt:lpstr>
      <vt:lpstr>Courier New</vt:lpstr>
      <vt:lpstr>Fira Sans</vt:lpstr>
      <vt:lpstr>Product Sans Light</vt:lpstr>
      <vt:lpstr>Product Sans Thin</vt:lpstr>
      <vt:lpstr>System Font Regular</vt:lpstr>
      <vt:lpstr>Times New Roman</vt:lpstr>
      <vt:lpstr>1_Office Theme</vt:lpstr>
      <vt:lpstr>2_Office Theme</vt:lpstr>
      <vt:lpstr>6_Custom Design</vt:lpstr>
      <vt:lpstr>1_Custom Design</vt:lpstr>
      <vt:lpstr>PowerPoint Presentation</vt:lpstr>
      <vt:lpstr>AGENDA</vt:lpstr>
      <vt:lpstr>PowerPoint Presentation</vt:lpstr>
      <vt:lpstr>Q3 OUTREACHES</vt:lpstr>
      <vt:lpstr>Q3 OUTREACHES – KEY FEEDBACK</vt:lpstr>
      <vt:lpstr>PowerPoint Presentation</vt:lpstr>
      <vt:lpstr>PowerPoint Presentation</vt:lpstr>
      <vt:lpstr>WG PRELIMINARY VIEWS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ROLE OF THE IESBA CODE</vt:lpstr>
      <vt:lpstr>ROLE OF THE IESBA CODE</vt:lpstr>
      <vt:lpstr>ECOSYSTEM</vt:lpstr>
      <vt:lpstr>EXTERNAL INVESTMENT IN FIRMS</vt:lpstr>
      <vt:lpstr>PowerPoint Presentation</vt:lpstr>
      <vt:lpstr>WG RECOMMENDATIONS</vt:lpstr>
      <vt:lpstr>WORKING GROUP’S RECOMMENDATIONS </vt:lpstr>
      <vt:lpstr>WORKING GROUP’S RECOMMENDATIONS </vt:lpstr>
      <vt:lpstr>WORKING GROUP’S RECOMMENDATIONS </vt:lpstr>
      <vt:lpstr>WORKING GROUP’S RECOMMENDATIONS </vt:lpstr>
      <vt:lpstr>PowerPoint Presentation</vt:lpstr>
      <vt:lpstr>NEXT STEPS</vt:lpstr>
      <vt:lpstr>PowerPoint Presentation</vt:lpstr>
      <vt:lpstr>PowerPoint Presentation</vt:lpstr>
    </vt:vector>
  </TitlesOfParts>
  <Manager/>
  <Company>International Public Sector Accounting Board</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Megan Hartman</dc:creator>
  <cp:keywords/>
  <dc:description/>
  <cp:lastModifiedBy>Carla Vijian</cp:lastModifiedBy>
  <cp:revision>974</cp:revision>
  <cp:lastPrinted>2024-09-11T18:49:24Z</cp:lastPrinted>
  <dcterms:created xsi:type="dcterms:W3CDTF">2018-10-18T19:25:41Z</dcterms:created>
  <dcterms:modified xsi:type="dcterms:W3CDTF">2024-09-20T12:33:05Z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0x010100B5070AA681E7D548B8B494A836FA7E69</vt:lpwstr>
  </property>
</Properties>
</file>