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drawings/drawing2.xml" ContentType="application/vnd.openxmlformats-officedocument.drawingml.chartshape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660" r:id="rId5"/>
  </p:sldMasterIdLst>
  <p:notesMasterIdLst>
    <p:notesMasterId r:id="rId52"/>
  </p:notesMasterIdLst>
  <p:sldIdLst>
    <p:sldId id="1033" r:id="rId6"/>
    <p:sldId id="2147471922" r:id="rId7"/>
    <p:sldId id="2147471836" r:id="rId8"/>
    <p:sldId id="2147471871" r:id="rId9"/>
    <p:sldId id="2147471976" r:id="rId10"/>
    <p:sldId id="2147471989" r:id="rId11"/>
    <p:sldId id="2147471996" r:id="rId12"/>
    <p:sldId id="2147471997" r:id="rId13"/>
    <p:sldId id="2147471885" r:id="rId14"/>
    <p:sldId id="2147471977" r:id="rId15"/>
    <p:sldId id="2147471990" r:id="rId16"/>
    <p:sldId id="2147472014" r:id="rId17"/>
    <p:sldId id="2147472015" r:id="rId18"/>
    <p:sldId id="2147471998" r:id="rId19"/>
    <p:sldId id="2147471978" r:id="rId20"/>
    <p:sldId id="2147472024" r:id="rId21"/>
    <p:sldId id="2147471992" r:id="rId22"/>
    <p:sldId id="2147472030" r:id="rId23"/>
    <p:sldId id="2147472029" r:id="rId24"/>
    <p:sldId id="2147471985" r:id="rId25"/>
    <p:sldId id="2147472028" r:id="rId26"/>
    <p:sldId id="2147471987" r:id="rId27"/>
    <p:sldId id="2147471979" r:id="rId28"/>
    <p:sldId id="2147471991" r:id="rId29"/>
    <p:sldId id="2147471986" r:id="rId30"/>
    <p:sldId id="2147472021" r:id="rId31"/>
    <p:sldId id="2147471838" r:id="rId32"/>
    <p:sldId id="2147471866" r:id="rId33"/>
    <p:sldId id="2147472004" r:id="rId34"/>
    <p:sldId id="2147471980" r:id="rId35"/>
    <p:sldId id="2147472010" r:id="rId36"/>
    <p:sldId id="2147472011" r:id="rId37"/>
    <p:sldId id="2147472000" r:id="rId38"/>
    <p:sldId id="2147472013" r:id="rId39"/>
    <p:sldId id="2147472016" r:id="rId40"/>
    <p:sldId id="2147472017" r:id="rId41"/>
    <p:sldId id="2147472018" r:id="rId42"/>
    <p:sldId id="2147472019" r:id="rId43"/>
    <p:sldId id="2147472020" r:id="rId44"/>
    <p:sldId id="2147472006" r:id="rId45"/>
    <p:sldId id="2147472012" r:id="rId46"/>
    <p:sldId id="2147472002" r:id="rId47"/>
    <p:sldId id="2147472009" r:id="rId48"/>
    <p:sldId id="2147471975" r:id="rId49"/>
    <p:sldId id="2147472022" r:id="rId50"/>
    <p:sldId id="277" r:id="rId51"/>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67850364-DD18-1A34-E98F-3B441CDEA6C7}" name="Jon Reid" initials="JR" userId="S::jonreid@ethicsboard.org::d20ac94e-951d-486b-b95e-024d48430245" providerId="AD"/>
  <p188:author id="{FE8B5C9F-7B18-B143-6551-47BF86F7ED3A}" name="Geoff Kwan" initials="GK" userId="S::GeoffKwan@ethicsboard.org::c3a5c4b8-7020-4697-b49e-ebe9f60812c0"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9012"/>
    <a:srgbClr val="FCEAE4"/>
    <a:srgbClr val="007F40"/>
    <a:srgbClr val="92D050"/>
    <a:srgbClr val="00AA55"/>
    <a:srgbClr val="E65722"/>
    <a:srgbClr val="EEDDF7"/>
    <a:srgbClr val="7030A0"/>
    <a:srgbClr val="4B3DCF"/>
    <a:srgbClr val="FFFFF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29E21C-47B6-4414-B7E1-040DD90387ED}" v="4" dt="2024-09-16T16:33:50.8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676" autoAdjust="0"/>
  </p:normalViewPr>
  <p:slideViewPr>
    <p:cSldViewPr snapToGrid="0">
      <p:cViewPr varScale="1">
        <p:scale>
          <a:sx n="47" d="100"/>
          <a:sy n="47" d="100"/>
        </p:scale>
        <p:origin x="96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Leal" userId="4720af35-0a04-4b32-b28a-0692a15a4541" providerId="ADAL" clId="{92808165-F4D9-4F3C-A8E2-CAE8EDCA0BCE}"/>
    <pc:docChg chg="undo redo custSel delSld modSld modNotesMaster">
      <pc:chgData name="Laura Leal" userId="4720af35-0a04-4b32-b28a-0692a15a4541" providerId="ADAL" clId="{92808165-F4D9-4F3C-A8E2-CAE8EDCA0BCE}" dt="2023-09-18T17:40:59.483" v="2602" actId="20577"/>
      <pc:docMkLst>
        <pc:docMk/>
      </pc:docMkLst>
      <pc:sldChg chg="modSp mod delCm">
        <pc:chgData name="Laura Leal" userId="4720af35-0a04-4b32-b28a-0692a15a4541" providerId="ADAL" clId="{92808165-F4D9-4F3C-A8E2-CAE8EDCA0BCE}" dt="2023-09-17T21:52:44.245" v="41"/>
        <pc:sldMkLst>
          <pc:docMk/>
          <pc:sldMk cId="4038079209" sldId="2147471821"/>
        </pc:sldMkLst>
        <pc:graphicFrameChg chg="modGraphic">
          <ac:chgData name="Laura Leal" userId="4720af35-0a04-4b32-b28a-0692a15a4541" providerId="ADAL" clId="{92808165-F4D9-4F3C-A8E2-CAE8EDCA0BCE}" dt="2023-09-17T21:45:07.643" v="40" actId="20577"/>
          <ac:graphicFrameMkLst>
            <pc:docMk/>
            <pc:sldMk cId="4038079209" sldId="2147471821"/>
            <ac:graphicFrameMk id="8" creationId="{9B0E3098-F914-C559-9AB0-1C4EC1B715F5}"/>
          </ac:graphicFrameMkLst>
        </pc:graphicFrameChg>
      </pc:sldChg>
      <pc:sldChg chg="modSp mod delCm modNotesTx">
        <pc:chgData name="Laura Leal" userId="4720af35-0a04-4b32-b28a-0692a15a4541" providerId="ADAL" clId="{92808165-F4D9-4F3C-A8E2-CAE8EDCA0BCE}" dt="2023-09-17T21:54:54.473" v="110" actId="167"/>
        <pc:sldMkLst>
          <pc:docMk/>
          <pc:sldMk cId="4162398152" sldId="2147471822"/>
        </pc:sldMkLst>
        <pc:graphicFrameChg chg="mod ord modGraphic">
          <ac:chgData name="Laura Leal" userId="4720af35-0a04-4b32-b28a-0692a15a4541" providerId="ADAL" clId="{92808165-F4D9-4F3C-A8E2-CAE8EDCA0BCE}" dt="2023-09-17T21:54:54.473" v="110" actId="167"/>
          <ac:graphicFrameMkLst>
            <pc:docMk/>
            <pc:sldMk cId="4162398152" sldId="2147471822"/>
            <ac:graphicFrameMk id="8" creationId="{9B0E3098-F914-C559-9AB0-1C4EC1B715F5}"/>
          </ac:graphicFrameMkLst>
        </pc:graphicFrameChg>
      </pc:sldChg>
      <pc:sldChg chg="modSp mod delCm">
        <pc:chgData name="Laura Leal" userId="4720af35-0a04-4b32-b28a-0692a15a4541" providerId="ADAL" clId="{92808165-F4D9-4F3C-A8E2-CAE8EDCA0BCE}" dt="2023-09-17T21:57:22.049" v="162"/>
        <pc:sldMkLst>
          <pc:docMk/>
          <pc:sldMk cId="322181661" sldId="2147471826"/>
        </pc:sldMkLst>
        <pc:spChg chg="mod">
          <ac:chgData name="Laura Leal" userId="4720af35-0a04-4b32-b28a-0692a15a4541" providerId="ADAL" clId="{92808165-F4D9-4F3C-A8E2-CAE8EDCA0BCE}" dt="2023-09-17T21:56:54.789" v="159" actId="1036"/>
          <ac:spMkLst>
            <pc:docMk/>
            <pc:sldMk cId="322181661" sldId="2147471826"/>
            <ac:spMk id="4" creationId="{0A368D9E-C0CD-BF2F-243E-048810160E31}"/>
          </ac:spMkLst>
        </pc:spChg>
        <pc:spChg chg="mod">
          <ac:chgData name="Laura Leal" userId="4720af35-0a04-4b32-b28a-0692a15a4541" providerId="ADAL" clId="{92808165-F4D9-4F3C-A8E2-CAE8EDCA0BCE}" dt="2023-09-17T21:56:49.709" v="155" actId="1035"/>
          <ac:spMkLst>
            <pc:docMk/>
            <pc:sldMk cId="322181661" sldId="2147471826"/>
            <ac:spMk id="7" creationId="{E137ED4E-400E-6191-FEA9-481AF98D64FB}"/>
          </ac:spMkLst>
        </pc:spChg>
        <pc:spChg chg="mod">
          <ac:chgData name="Laura Leal" userId="4720af35-0a04-4b32-b28a-0692a15a4541" providerId="ADAL" clId="{92808165-F4D9-4F3C-A8E2-CAE8EDCA0BCE}" dt="2023-09-17T21:56:54.789" v="159" actId="1036"/>
          <ac:spMkLst>
            <pc:docMk/>
            <pc:sldMk cId="322181661" sldId="2147471826"/>
            <ac:spMk id="9" creationId="{6EBCFD0D-C8DA-5689-BFF1-E90F4A450F02}"/>
          </ac:spMkLst>
        </pc:spChg>
        <pc:spChg chg="mod">
          <ac:chgData name="Laura Leal" userId="4720af35-0a04-4b32-b28a-0692a15a4541" providerId="ADAL" clId="{92808165-F4D9-4F3C-A8E2-CAE8EDCA0BCE}" dt="2023-09-17T21:57:01.573" v="161" actId="1036"/>
          <ac:spMkLst>
            <pc:docMk/>
            <pc:sldMk cId="322181661" sldId="2147471826"/>
            <ac:spMk id="10" creationId="{8E9EACAB-3F18-AE90-F42E-78E3D453AC55}"/>
          </ac:spMkLst>
        </pc:spChg>
      </pc:sldChg>
      <pc:sldChg chg="modSp mod delCm">
        <pc:chgData name="Laura Leal" userId="4720af35-0a04-4b32-b28a-0692a15a4541" providerId="ADAL" clId="{92808165-F4D9-4F3C-A8E2-CAE8EDCA0BCE}" dt="2023-09-17T21:53:46.370" v="97" actId="1036"/>
        <pc:sldMkLst>
          <pc:docMk/>
          <pc:sldMk cId="2578900002" sldId="2147471831"/>
        </pc:sldMkLst>
        <pc:spChg chg="mod">
          <ac:chgData name="Laura Leal" userId="4720af35-0a04-4b32-b28a-0692a15a4541" providerId="ADAL" clId="{92808165-F4D9-4F3C-A8E2-CAE8EDCA0BCE}" dt="2023-09-17T21:53:46.370" v="97" actId="1036"/>
          <ac:spMkLst>
            <pc:docMk/>
            <pc:sldMk cId="2578900002" sldId="2147471831"/>
            <ac:spMk id="3" creationId="{89631C8D-A956-05F3-8BEE-4BDB73BDA43D}"/>
          </ac:spMkLst>
        </pc:spChg>
        <pc:spChg chg="mod">
          <ac:chgData name="Laura Leal" userId="4720af35-0a04-4b32-b28a-0692a15a4541" providerId="ADAL" clId="{92808165-F4D9-4F3C-A8E2-CAE8EDCA0BCE}" dt="2023-09-17T21:53:46.370" v="97" actId="1036"/>
          <ac:spMkLst>
            <pc:docMk/>
            <pc:sldMk cId="2578900002" sldId="2147471831"/>
            <ac:spMk id="5" creationId="{E81F6CE3-58AE-AB49-A773-24D390808BDA}"/>
          </ac:spMkLst>
        </pc:spChg>
        <pc:spChg chg="mod">
          <ac:chgData name="Laura Leal" userId="4720af35-0a04-4b32-b28a-0692a15a4541" providerId="ADAL" clId="{92808165-F4D9-4F3C-A8E2-CAE8EDCA0BCE}" dt="2023-09-17T21:53:46.370" v="97" actId="1036"/>
          <ac:spMkLst>
            <pc:docMk/>
            <pc:sldMk cId="2578900002" sldId="2147471831"/>
            <ac:spMk id="7" creationId="{3534FF4B-4D8C-A7C3-9C4F-177DAD7AD592}"/>
          </ac:spMkLst>
        </pc:spChg>
        <pc:spChg chg="mod">
          <ac:chgData name="Laura Leal" userId="4720af35-0a04-4b32-b28a-0692a15a4541" providerId="ADAL" clId="{92808165-F4D9-4F3C-A8E2-CAE8EDCA0BCE}" dt="2023-09-17T21:53:20.458" v="77" actId="255"/>
          <ac:spMkLst>
            <pc:docMk/>
            <pc:sldMk cId="2578900002" sldId="2147471831"/>
            <ac:spMk id="11" creationId="{967727D6-8DC5-E806-021D-4C3B23A8BD77}"/>
          </ac:spMkLst>
        </pc:spChg>
        <pc:graphicFrameChg chg="mod modGraphic">
          <ac:chgData name="Laura Leal" userId="4720af35-0a04-4b32-b28a-0692a15a4541" providerId="ADAL" clId="{92808165-F4D9-4F3C-A8E2-CAE8EDCA0BCE}" dt="2023-09-17T21:53:30.513" v="80" actId="1036"/>
          <ac:graphicFrameMkLst>
            <pc:docMk/>
            <pc:sldMk cId="2578900002" sldId="2147471831"/>
            <ac:graphicFrameMk id="8" creationId="{9B0E3098-F914-C559-9AB0-1C4EC1B715F5}"/>
          </ac:graphicFrameMkLst>
        </pc:graphicFrameChg>
      </pc:sldChg>
      <pc:sldChg chg="addSp modSp modAnim">
        <pc:chgData name="Laura Leal" userId="4720af35-0a04-4b32-b28a-0692a15a4541" providerId="ADAL" clId="{92808165-F4D9-4F3C-A8E2-CAE8EDCA0BCE}" dt="2023-09-17T23:05:11.407" v="2491"/>
        <pc:sldMkLst>
          <pc:docMk/>
          <pc:sldMk cId="2046882213" sldId="2147471851"/>
        </pc:sldMkLst>
        <pc:spChg chg="add mod">
          <ac:chgData name="Laura Leal" userId="4720af35-0a04-4b32-b28a-0692a15a4541" providerId="ADAL" clId="{92808165-F4D9-4F3C-A8E2-CAE8EDCA0BCE}" dt="2023-09-17T23:05:08.081" v="2490"/>
          <ac:spMkLst>
            <pc:docMk/>
            <pc:sldMk cId="2046882213" sldId="2147471851"/>
            <ac:spMk id="2" creationId="{4529B9B6-7053-8328-218A-EEE6C07BE5EC}"/>
          </ac:spMkLst>
        </pc:spChg>
      </pc:sldChg>
      <pc:sldChg chg="modNotesTx">
        <pc:chgData name="Laura Leal" userId="4720af35-0a04-4b32-b28a-0692a15a4541" providerId="ADAL" clId="{92808165-F4D9-4F3C-A8E2-CAE8EDCA0BCE}" dt="2023-09-18T17:37:44.427" v="2584" actId="20577"/>
        <pc:sldMkLst>
          <pc:docMk/>
          <pc:sldMk cId="2643892029" sldId="2147471853"/>
        </pc:sldMkLst>
      </pc:sldChg>
      <pc:sldChg chg="modNotesTx">
        <pc:chgData name="Laura Leal" userId="4720af35-0a04-4b32-b28a-0692a15a4541" providerId="ADAL" clId="{92808165-F4D9-4F3C-A8E2-CAE8EDCA0BCE}" dt="2023-09-17T22:43:54.073" v="1610"/>
        <pc:sldMkLst>
          <pc:docMk/>
          <pc:sldMk cId="1402721339" sldId="2147471862"/>
        </pc:sldMkLst>
      </pc:sldChg>
      <pc:sldChg chg="modNotesTx">
        <pc:chgData name="Laura Leal" userId="4720af35-0a04-4b32-b28a-0692a15a4541" providerId="ADAL" clId="{92808165-F4D9-4F3C-A8E2-CAE8EDCA0BCE}" dt="2023-09-17T22:44:56.347" v="1611"/>
        <pc:sldMkLst>
          <pc:docMk/>
          <pc:sldMk cId="3172385516" sldId="2147471864"/>
        </pc:sldMkLst>
      </pc:sldChg>
      <pc:sldChg chg="delCm">
        <pc:chgData name="Laura Leal" userId="4720af35-0a04-4b32-b28a-0692a15a4541" providerId="ADAL" clId="{92808165-F4D9-4F3C-A8E2-CAE8EDCA0BCE}" dt="2023-09-17T22:02:16.170" v="290"/>
        <pc:sldMkLst>
          <pc:docMk/>
          <pc:sldMk cId="489233589" sldId="2147471871"/>
        </pc:sldMkLst>
      </pc:sldChg>
      <pc:sldChg chg="modNotesTx">
        <pc:chgData name="Laura Leal" userId="4720af35-0a04-4b32-b28a-0692a15a4541" providerId="ADAL" clId="{92808165-F4D9-4F3C-A8E2-CAE8EDCA0BCE}" dt="2023-09-17T21:58:53.072" v="163" actId="113"/>
        <pc:sldMkLst>
          <pc:docMk/>
          <pc:sldMk cId="2314045373" sldId="2147471872"/>
        </pc:sldMkLst>
      </pc:sldChg>
      <pc:sldChg chg="modSp mod delCm">
        <pc:chgData name="Laura Leal" userId="4720af35-0a04-4b32-b28a-0692a15a4541" providerId="ADAL" clId="{92808165-F4D9-4F3C-A8E2-CAE8EDCA0BCE}" dt="2023-09-18T17:40:59.483" v="2602" actId="20577"/>
        <pc:sldMkLst>
          <pc:docMk/>
          <pc:sldMk cId="1304483557" sldId="2147471890"/>
        </pc:sldMkLst>
        <pc:spChg chg="mod">
          <ac:chgData name="Laura Leal" userId="4720af35-0a04-4b32-b28a-0692a15a4541" providerId="ADAL" clId="{92808165-F4D9-4F3C-A8E2-CAE8EDCA0BCE}" dt="2023-09-18T17:40:59.483" v="2602" actId="20577"/>
          <ac:spMkLst>
            <pc:docMk/>
            <pc:sldMk cId="1304483557" sldId="2147471890"/>
            <ac:spMk id="12" creationId="{A9C3D09A-17F8-EDE0-9039-DF0EAC750B79}"/>
          </ac:spMkLst>
        </pc:spChg>
      </pc:sldChg>
      <pc:sldChg chg="modNotesTx">
        <pc:chgData name="Laura Leal" userId="4720af35-0a04-4b32-b28a-0692a15a4541" providerId="ADAL" clId="{92808165-F4D9-4F3C-A8E2-CAE8EDCA0BCE}" dt="2023-09-17T22:40:41.261" v="1609" actId="20577"/>
        <pc:sldMkLst>
          <pc:docMk/>
          <pc:sldMk cId="2741336360" sldId="2147471898"/>
        </pc:sldMkLst>
      </pc:sldChg>
      <pc:sldChg chg="delCm">
        <pc:chgData name="Laura Leal" userId="4720af35-0a04-4b32-b28a-0692a15a4541" providerId="ADAL" clId="{92808165-F4D9-4F3C-A8E2-CAE8EDCA0BCE}" dt="2023-09-17T22:02:03.072" v="289"/>
        <pc:sldMkLst>
          <pc:docMk/>
          <pc:sldMk cId="607153188" sldId="2147471922"/>
        </pc:sldMkLst>
      </pc:sldChg>
      <pc:sldChg chg="addSp delSp modSp del mod modAnim delCm modNotesTx">
        <pc:chgData name="Laura Leal" userId="4720af35-0a04-4b32-b28a-0692a15a4541" providerId="ADAL" clId="{92808165-F4D9-4F3C-A8E2-CAE8EDCA0BCE}" dt="2023-09-18T17:32:00.399" v="2503" actId="47"/>
        <pc:sldMkLst>
          <pc:docMk/>
          <pc:sldMk cId="3590824290" sldId="2147471933"/>
        </pc:sldMkLst>
        <pc:spChg chg="add mod">
          <ac:chgData name="Laura Leal" userId="4720af35-0a04-4b32-b28a-0692a15a4541" providerId="ADAL" clId="{92808165-F4D9-4F3C-A8E2-CAE8EDCA0BCE}" dt="2023-09-17T22:57:35.549" v="1910" actId="1038"/>
          <ac:spMkLst>
            <pc:docMk/>
            <pc:sldMk cId="3590824290" sldId="2147471933"/>
            <ac:spMk id="2" creationId="{D458FBE7-7A21-CBE2-1466-31EA88007F7A}"/>
          </ac:spMkLst>
        </pc:spChg>
        <pc:spChg chg="add mod">
          <ac:chgData name="Laura Leal" userId="4720af35-0a04-4b32-b28a-0692a15a4541" providerId="ADAL" clId="{92808165-F4D9-4F3C-A8E2-CAE8EDCA0BCE}" dt="2023-09-17T22:09:07.052" v="530" actId="14100"/>
          <ac:spMkLst>
            <pc:docMk/>
            <pc:sldMk cId="3590824290" sldId="2147471933"/>
            <ac:spMk id="5" creationId="{D9F24941-09A5-199F-1BA8-2B432FA5F6B8}"/>
          </ac:spMkLst>
        </pc:spChg>
        <pc:spChg chg="add mod">
          <ac:chgData name="Laura Leal" userId="4720af35-0a04-4b32-b28a-0692a15a4541" providerId="ADAL" clId="{92808165-F4D9-4F3C-A8E2-CAE8EDCA0BCE}" dt="2023-09-17T22:57:53.566" v="1921" actId="1037"/>
          <ac:spMkLst>
            <pc:docMk/>
            <pc:sldMk cId="3590824290" sldId="2147471933"/>
            <ac:spMk id="6" creationId="{3FB2BC2C-9316-3416-AA4D-BFAC266056F8}"/>
          </ac:spMkLst>
        </pc:spChg>
        <pc:spChg chg="add mod">
          <ac:chgData name="Laura Leal" userId="4720af35-0a04-4b32-b28a-0692a15a4541" providerId="ADAL" clId="{92808165-F4D9-4F3C-A8E2-CAE8EDCA0BCE}" dt="2023-09-17T22:59:21.656" v="1935" actId="1076"/>
          <ac:spMkLst>
            <pc:docMk/>
            <pc:sldMk cId="3590824290" sldId="2147471933"/>
            <ac:spMk id="7" creationId="{37D8E32C-F37B-C9C7-7FF9-2002F09F58AA}"/>
          </ac:spMkLst>
        </pc:spChg>
        <pc:spChg chg="add mod">
          <ac:chgData name="Laura Leal" userId="4720af35-0a04-4b32-b28a-0692a15a4541" providerId="ADAL" clId="{92808165-F4D9-4F3C-A8E2-CAE8EDCA0BCE}" dt="2023-09-17T22:57:53.566" v="1921" actId="1037"/>
          <ac:spMkLst>
            <pc:docMk/>
            <pc:sldMk cId="3590824290" sldId="2147471933"/>
            <ac:spMk id="8" creationId="{9712FFA6-66C9-8B5F-0207-B9ED9BBEC097}"/>
          </ac:spMkLst>
        </pc:spChg>
        <pc:spChg chg="add mod">
          <ac:chgData name="Laura Leal" userId="4720af35-0a04-4b32-b28a-0692a15a4541" providerId="ADAL" clId="{92808165-F4D9-4F3C-A8E2-CAE8EDCA0BCE}" dt="2023-09-17T23:08:22.478" v="2501" actId="1035"/>
          <ac:spMkLst>
            <pc:docMk/>
            <pc:sldMk cId="3590824290" sldId="2147471933"/>
            <ac:spMk id="9" creationId="{859FF415-B995-6469-389E-51A207103188}"/>
          </ac:spMkLst>
        </pc:spChg>
        <pc:spChg chg="add del mod">
          <ac:chgData name="Laura Leal" userId="4720af35-0a04-4b32-b28a-0692a15a4541" providerId="ADAL" clId="{92808165-F4D9-4F3C-A8E2-CAE8EDCA0BCE}" dt="2023-09-17T22:07:00.302" v="506" actId="478"/>
          <ac:spMkLst>
            <pc:docMk/>
            <pc:sldMk cId="3590824290" sldId="2147471933"/>
            <ac:spMk id="10" creationId="{41BDE72B-3911-F4BA-E3CF-E3CC3C6E7734}"/>
          </ac:spMkLst>
        </pc:spChg>
        <pc:spChg chg="add del mod">
          <ac:chgData name="Laura Leal" userId="4720af35-0a04-4b32-b28a-0692a15a4541" providerId="ADAL" clId="{92808165-F4D9-4F3C-A8E2-CAE8EDCA0BCE}" dt="2023-09-17T22:57:23.983" v="1886" actId="478"/>
          <ac:spMkLst>
            <pc:docMk/>
            <pc:sldMk cId="3590824290" sldId="2147471933"/>
            <ac:spMk id="11" creationId="{58286A13-4511-1573-7FE9-83983B8DABC6}"/>
          </ac:spMkLst>
        </pc:spChg>
        <pc:spChg chg="add mod">
          <ac:chgData name="Laura Leal" userId="4720af35-0a04-4b32-b28a-0692a15a4541" providerId="ADAL" clId="{92808165-F4D9-4F3C-A8E2-CAE8EDCA0BCE}" dt="2023-09-17T22:59:22.777" v="1938" actId="688"/>
          <ac:spMkLst>
            <pc:docMk/>
            <pc:sldMk cId="3590824290" sldId="2147471933"/>
            <ac:spMk id="12" creationId="{94034630-8447-D1EB-C3DA-7FAE046BE0E7}"/>
          </ac:spMkLst>
        </pc:spChg>
        <pc:spChg chg="add del mod">
          <ac:chgData name="Laura Leal" userId="4720af35-0a04-4b32-b28a-0692a15a4541" providerId="ADAL" clId="{92808165-F4D9-4F3C-A8E2-CAE8EDCA0BCE}" dt="2023-09-17T22:14:02.445" v="683" actId="478"/>
          <ac:spMkLst>
            <pc:docMk/>
            <pc:sldMk cId="3590824290" sldId="2147471933"/>
            <ac:spMk id="13" creationId="{D68AA74A-AB81-FAEF-B591-821B71C2D9EE}"/>
          </ac:spMkLst>
        </pc:spChg>
        <pc:spChg chg="add mod">
          <ac:chgData name="Laura Leal" userId="4720af35-0a04-4b32-b28a-0692a15a4541" providerId="ADAL" clId="{92808165-F4D9-4F3C-A8E2-CAE8EDCA0BCE}" dt="2023-09-17T22:56:05.789" v="1860" actId="208"/>
          <ac:spMkLst>
            <pc:docMk/>
            <pc:sldMk cId="3590824290" sldId="2147471933"/>
            <ac:spMk id="14" creationId="{E63D081E-BB5E-1E64-E2CC-7E83CA387E20}"/>
          </ac:spMkLst>
        </pc:spChg>
        <pc:spChg chg="add mod">
          <ac:chgData name="Laura Leal" userId="4720af35-0a04-4b32-b28a-0692a15a4541" providerId="ADAL" clId="{92808165-F4D9-4F3C-A8E2-CAE8EDCA0BCE}" dt="2023-09-17T22:59:21.656" v="1935" actId="1076"/>
          <ac:spMkLst>
            <pc:docMk/>
            <pc:sldMk cId="3590824290" sldId="2147471933"/>
            <ac:spMk id="15" creationId="{F26E8673-100C-B38F-3F66-592754B535D1}"/>
          </ac:spMkLst>
        </pc:spChg>
        <pc:spChg chg="add del mod">
          <ac:chgData name="Laura Leal" userId="4720af35-0a04-4b32-b28a-0692a15a4541" providerId="ADAL" clId="{92808165-F4D9-4F3C-A8E2-CAE8EDCA0BCE}" dt="2023-09-17T22:59:23.165" v="1939" actId="21"/>
          <ac:spMkLst>
            <pc:docMk/>
            <pc:sldMk cId="3590824290" sldId="2147471933"/>
            <ac:spMk id="16" creationId="{BDC4CBD2-029E-FE86-0880-CBA2B9C4D040}"/>
          </ac:spMkLst>
        </pc:spChg>
        <pc:spChg chg="add mod">
          <ac:chgData name="Laura Leal" userId="4720af35-0a04-4b32-b28a-0692a15a4541" providerId="ADAL" clId="{92808165-F4D9-4F3C-A8E2-CAE8EDCA0BCE}" dt="2023-09-17T23:08:22.478" v="2501" actId="1035"/>
          <ac:spMkLst>
            <pc:docMk/>
            <pc:sldMk cId="3590824290" sldId="2147471933"/>
            <ac:spMk id="17" creationId="{7738D498-CD7C-F4ED-624B-25723A351302}"/>
          </ac:spMkLst>
        </pc:spChg>
      </pc:sldChg>
      <pc:sldChg chg="modSp mod">
        <pc:chgData name="Laura Leal" userId="4720af35-0a04-4b32-b28a-0692a15a4541" providerId="ADAL" clId="{92808165-F4D9-4F3C-A8E2-CAE8EDCA0BCE}" dt="2023-09-17T22:01:46.451" v="288" actId="13926"/>
        <pc:sldMkLst>
          <pc:docMk/>
          <pc:sldMk cId="3658658774" sldId="2147471936"/>
        </pc:sldMkLst>
        <pc:spChg chg="mod">
          <ac:chgData name="Laura Leal" userId="4720af35-0a04-4b32-b28a-0692a15a4541" providerId="ADAL" clId="{92808165-F4D9-4F3C-A8E2-CAE8EDCA0BCE}" dt="2023-09-17T22:01:46.451" v="288" actId="13926"/>
          <ac:spMkLst>
            <pc:docMk/>
            <pc:sldMk cId="3658658774" sldId="2147471936"/>
            <ac:spMk id="2" creationId="{71260FFD-3674-8BE4-5C74-19530B2CCA86}"/>
          </ac:spMkLst>
        </pc:spChg>
      </pc:sldChg>
      <pc:sldChg chg="modSp mod">
        <pc:chgData name="Laura Leal" userId="4720af35-0a04-4b32-b28a-0692a15a4541" providerId="ADAL" clId="{92808165-F4D9-4F3C-A8E2-CAE8EDCA0BCE}" dt="2023-09-18T17:37:59.632" v="2585" actId="13926"/>
        <pc:sldMkLst>
          <pc:docMk/>
          <pc:sldMk cId="497873213" sldId="2147471952"/>
        </pc:sldMkLst>
        <pc:spChg chg="mod">
          <ac:chgData name="Laura Leal" userId="4720af35-0a04-4b32-b28a-0692a15a4541" providerId="ADAL" clId="{92808165-F4D9-4F3C-A8E2-CAE8EDCA0BCE}" dt="2023-09-18T17:37:59.632" v="2585" actId="13926"/>
          <ac:spMkLst>
            <pc:docMk/>
            <pc:sldMk cId="497873213" sldId="2147471952"/>
            <ac:spMk id="142" creationId="{36447470-7EC3-72B8-2390-45A69545714A}"/>
          </ac:spMkLst>
        </pc:spChg>
      </pc:sldChg>
      <pc:sldChg chg="modNotesTx">
        <pc:chgData name="Laura Leal" userId="4720af35-0a04-4b32-b28a-0692a15a4541" providerId="ADAL" clId="{92808165-F4D9-4F3C-A8E2-CAE8EDCA0BCE}" dt="2023-09-17T21:59:43.839" v="197" actId="20577"/>
        <pc:sldMkLst>
          <pc:docMk/>
          <pc:sldMk cId="4224742966" sldId="2147471972"/>
        </pc:sldMkLst>
      </pc:sldChg>
      <pc:sldChg chg="modSp mod">
        <pc:chgData name="Laura Leal" userId="4720af35-0a04-4b32-b28a-0692a15a4541" providerId="ADAL" clId="{92808165-F4D9-4F3C-A8E2-CAE8EDCA0BCE}" dt="2023-09-18T17:38:04.806" v="2586" actId="13926"/>
        <pc:sldMkLst>
          <pc:docMk/>
          <pc:sldMk cId="907543440" sldId="2147471974"/>
        </pc:sldMkLst>
        <pc:spChg chg="mod">
          <ac:chgData name="Laura Leal" userId="4720af35-0a04-4b32-b28a-0692a15a4541" providerId="ADAL" clId="{92808165-F4D9-4F3C-A8E2-CAE8EDCA0BCE}" dt="2023-09-18T17:38:04.806" v="2586" actId="13926"/>
          <ac:spMkLst>
            <pc:docMk/>
            <pc:sldMk cId="907543440" sldId="2147471974"/>
            <ac:spMk id="142" creationId="{36447470-7EC3-72B8-2390-45A69545714A}"/>
          </ac:spMkLst>
        </pc:spChg>
      </pc:sldChg>
      <pc:sldChg chg="modSp mod">
        <pc:chgData name="Laura Leal" userId="4720af35-0a04-4b32-b28a-0692a15a4541" providerId="ADAL" clId="{92808165-F4D9-4F3C-A8E2-CAE8EDCA0BCE}" dt="2023-09-18T17:38:10.671" v="2587" actId="13926"/>
        <pc:sldMkLst>
          <pc:docMk/>
          <pc:sldMk cId="4240187837" sldId="2147471975"/>
        </pc:sldMkLst>
        <pc:spChg chg="mod">
          <ac:chgData name="Laura Leal" userId="4720af35-0a04-4b32-b28a-0692a15a4541" providerId="ADAL" clId="{92808165-F4D9-4F3C-A8E2-CAE8EDCA0BCE}" dt="2023-09-18T17:38:10.671" v="2587" actId="13926"/>
          <ac:spMkLst>
            <pc:docMk/>
            <pc:sldMk cId="4240187837" sldId="2147471975"/>
            <ac:spMk id="142" creationId="{36447470-7EC3-72B8-2390-45A69545714A}"/>
          </ac:spMkLst>
        </pc:spChg>
      </pc:sldChg>
      <pc:sldChg chg="modSp mod">
        <pc:chgData name="Laura Leal" userId="4720af35-0a04-4b32-b28a-0692a15a4541" providerId="ADAL" clId="{92808165-F4D9-4F3C-A8E2-CAE8EDCA0BCE}" dt="2023-09-18T17:38:17.985" v="2588" actId="13926"/>
        <pc:sldMkLst>
          <pc:docMk/>
          <pc:sldMk cId="2763042453" sldId="2147471976"/>
        </pc:sldMkLst>
        <pc:spChg chg="mod">
          <ac:chgData name="Laura Leal" userId="4720af35-0a04-4b32-b28a-0692a15a4541" providerId="ADAL" clId="{92808165-F4D9-4F3C-A8E2-CAE8EDCA0BCE}" dt="2023-09-18T17:38:17.985" v="2588" actId="13926"/>
          <ac:spMkLst>
            <pc:docMk/>
            <pc:sldMk cId="2763042453" sldId="2147471976"/>
            <ac:spMk id="11" creationId="{1E389EE1-B162-A8E0-FB4F-308D48D331F9}"/>
          </ac:spMkLst>
        </pc:spChg>
      </pc:sldChg>
      <pc:sldChg chg="modSp mod delCm modCm modNotesTx">
        <pc:chgData name="Laura Leal" userId="4720af35-0a04-4b32-b28a-0692a15a4541" providerId="ADAL" clId="{92808165-F4D9-4F3C-A8E2-CAE8EDCA0BCE}" dt="2023-09-18T17:35:22.493" v="2580" actId="20577"/>
        <pc:sldMkLst>
          <pc:docMk/>
          <pc:sldMk cId="2976508703" sldId="2147471988"/>
        </pc:sldMkLst>
        <pc:spChg chg="mod">
          <ac:chgData name="Laura Leal" userId="4720af35-0a04-4b32-b28a-0692a15a4541" providerId="ADAL" clId="{92808165-F4D9-4F3C-A8E2-CAE8EDCA0BCE}" dt="2023-09-18T17:33:46.431" v="2511" actId="255"/>
          <ac:spMkLst>
            <pc:docMk/>
            <pc:sldMk cId="2976508703" sldId="2147471988"/>
            <ac:spMk id="6" creationId="{3FB2BC2C-9316-3416-AA4D-BFAC266056F8}"/>
          </ac:spMkLst>
        </pc:spChg>
        <pc:spChg chg="mod">
          <ac:chgData name="Laura Leal" userId="4720af35-0a04-4b32-b28a-0692a15a4541" providerId="ADAL" clId="{92808165-F4D9-4F3C-A8E2-CAE8EDCA0BCE}" dt="2023-09-18T17:33:51.005" v="2512" actId="255"/>
          <ac:spMkLst>
            <pc:docMk/>
            <pc:sldMk cId="2976508703" sldId="2147471988"/>
            <ac:spMk id="10" creationId="{7FEA48A7-B490-5DA7-91BD-4C435BA81AED}"/>
          </ac:spMkLst>
        </pc:spChg>
        <pc:spChg chg="mod">
          <ac:chgData name="Laura Leal" userId="4720af35-0a04-4b32-b28a-0692a15a4541" providerId="ADAL" clId="{92808165-F4D9-4F3C-A8E2-CAE8EDCA0BCE}" dt="2023-09-18T17:32:44.421" v="2506" actId="20577"/>
          <ac:spMkLst>
            <pc:docMk/>
            <pc:sldMk cId="2976508703" sldId="2147471988"/>
            <ac:spMk id="15" creationId="{F26E8673-100C-B38F-3F66-592754B535D1}"/>
          </ac:spMkLst>
        </pc:spChg>
      </pc:sldChg>
    </pc:docChg>
  </pc:docChgLst>
  <pc:docChgLst>
    <pc:chgData name="Laura Leal" userId="4720af35-0a04-4b32-b28a-0692a15a4541" providerId="ADAL" clId="{70A7E4CB-3B16-461E-9C25-D800F41D94C1}"/>
    <pc:docChg chg="">
      <pc:chgData name="Laura Leal" userId="4720af35-0a04-4b32-b28a-0692a15a4541" providerId="ADAL" clId="{70A7E4CB-3B16-461E-9C25-D800F41D94C1}" dt="2023-09-12T18:18:38.859" v="0" actId="2056"/>
      <pc:docMkLst>
        <pc:docMk/>
      </pc:docMkLst>
      <pc:sldChg chg="modCm">
        <pc:chgData name="Laura Leal" userId="4720af35-0a04-4b32-b28a-0692a15a4541" providerId="ADAL" clId="{70A7E4CB-3B16-461E-9C25-D800F41D94C1}" dt="2023-09-12T18:18:38.859" v="0" actId="2056"/>
        <pc:sldMkLst>
          <pc:docMk/>
          <pc:sldMk cId="292987795" sldId="2147471946"/>
        </pc:sldMkLst>
      </pc:sldChg>
    </pc:docChg>
  </pc:docChgLst>
  <pc:docChgLst>
    <pc:chgData name="Laura Leal" userId="4720af35-0a04-4b32-b28a-0692a15a4541" providerId="ADAL" clId="{ABCFBF39-3A34-4B08-84A9-9C72E22D60FC}"/>
    <pc:docChg chg="undo custSel modSld">
      <pc:chgData name="Laura Leal" userId="4720af35-0a04-4b32-b28a-0692a15a4541" providerId="ADAL" clId="{ABCFBF39-3A34-4B08-84A9-9C72E22D60FC}" dt="2023-09-19T14:14:31.795" v="259" actId="14100"/>
      <pc:docMkLst>
        <pc:docMk/>
      </pc:docMkLst>
      <pc:sldChg chg="delSp modSp mod">
        <pc:chgData name="Laura Leal" userId="4720af35-0a04-4b32-b28a-0692a15a4541" providerId="ADAL" clId="{ABCFBF39-3A34-4B08-84A9-9C72E22D60FC}" dt="2023-09-19T14:14:31.795" v="259" actId="14100"/>
        <pc:sldMkLst>
          <pc:docMk/>
          <pc:sldMk cId="292987795" sldId="2147471946"/>
        </pc:sldMkLst>
        <pc:spChg chg="mod">
          <ac:chgData name="Laura Leal" userId="4720af35-0a04-4b32-b28a-0692a15a4541" providerId="ADAL" clId="{ABCFBF39-3A34-4B08-84A9-9C72E22D60FC}" dt="2023-09-19T14:14:27.426" v="257" actId="14100"/>
          <ac:spMkLst>
            <pc:docMk/>
            <pc:sldMk cId="292987795" sldId="2147471946"/>
            <ac:spMk id="9" creationId="{726AD99B-5091-C95E-3099-964F40942F51}"/>
          </ac:spMkLst>
        </pc:spChg>
        <pc:spChg chg="mod">
          <ac:chgData name="Laura Leal" userId="4720af35-0a04-4b32-b28a-0692a15a4541" providerId="ADAL" clId="{ABCFBF39-3A34-4B08-84A9-9C72E22D60FC}" dt="2023-09-19T14:14:29.557" v="258" actId="14100"/>
          <ac:spMkLst>
            <pc:docMk/>
            <pc:sldMk cId="292987795" sldId="2147471946"/>
            <ac:spMk id="10" creationId="{C987F5B1-4E39-127C-529F-DF11511D8A93}"/>
          </ac:spMkLst>
        </pc:spChg>
        <pc:spChg chg="mod">
          <ac:chgData name="Laura Leal" userId="4720af35-0a04-4b32-b28a-0692a15a4541" providerId="ADAL" clId="{ABCFBF39-3A34-4B08-84A9-9C72E22D60FC}" dt="2023-09-19T14:14:31.795" v="259" actId="14100"/>
          <ac:spMkLst>
            <pc:docMk/>
            <pc:sldMk cId="292987795" sldId="2147471946"/>
            <ac:spMk id="11" creationId="{F96CD1D9-6E02-4BC2-6E06-A13B6006544B}"/>
          </ac:spMkLst>
        </pc:spChg>
        <pc:spChg chg="del mod">
          <ac:chgData name="Laura Leal" userId="4720af35-0a04-4b32-b28a-0692a15a4541" providerId="ADAL" clId="{ABCFBF39-3A34-4B08-84A9-9C72E22D60FC}" dt="2023-09-19T14:14:21.166" v="255" actId="478"/>
          <ac:spMkLst>
            <pc:docMk/>
            <pc:sldMk cId="292987795" sldId="2147471946"/>
            <ac:spMk id="12" creationId="{056A17B4-8E71-7DBC-3DFC-DF27295BDC99}"/>
          </ac:spMkLst>
        </pc:spChg>
      </pc:sldChg>
      <pc:sldChg chg="modSp mod">
        <pc:chgData name="Laura Leal" userId="4720af35-0a04-4b32-b28a-0692a15a4541" providerId="ADAL" clId="{ABCFBF39-3A34-4B08-84A9-9C72E22D60FC}" dt="2023-09-19T12:52:30.259" v="135" actId="20577"/>
        <pc:sldMkLst>
          <pc:docMk/>
          <pc:sldMk cId="1085005456" sldId="2147471985"/>
        </pc:sldMkLst>
        <pc:spChg chg="mod">
          <ac:chgData name="Laura Leal" userId="4720af35-0a04-4b32-b28a-0692a15a4541" providerId="ADAL" clId="{ABCFBF39-3A34-4B08-84A9-9C72E22D60FC}" dt="2023-09-19T12:52:12.876" v="131" actId="6549"/>
          <ac:spMkLst>
            <pc:docMk/>
            <pc:sldMk cId="1085005456" sldId="2147471985"/>
            <ac:spMk id="3" creationId="{0736E037-6275-F42D-899B-498AC235FFD3}"/>
          </ac:spMkLst>
        </pc:spChg>
        <pc:spChg chg="mod">
          <ac:chgData name="Laura Leal" userId="4720af35-0a04-4b32-b28a-0692a15a4541" providerId="ADAL" clId="{ABCFBF39-3A34-4B08-84A9-9C72E22D60FC}" dt="2023-09-19T12:52:30.259" v="135" actId="20577"/>
          <ac:spMkLst>
            <pc:docMk/>
            <pc:sldMk cId="1085005456" sldId="2147471985"/>
            <ac:spMk id="15" creationId="{8BEC2F2B-30E6-2ABD-17AD-1B5478905A6B}"/>
          </ac:spMkLst>
        </pc:spChg>
      </pc:sldChg>
    </pc:docChg>
  </pc:docChgLst>
  <pc:docChgLst>
    <pc:chgData name="Geoff Kwan" userId="c3a5c4b8-7020-4697-b49e-ebe9f60812c0" providerId="ADAL" clId="{FCD57DAA-3051-4317-8DBF-E5E150C92573}"/>
    <pc:docChg chg="sldOrd">
      <pc:chgData name="Geoff Kwan" userId="c3a5c4b8-7020-4697-b49e-ebe9f60812c0" providerId="ADAL" clId="{FCD57DAA-3051-4317-8DBF-E5E150C92573}" dt="2023-09-18T03:19:51.825" v="0" actId="20578"/>
      <pc:docMkLst>
        <pc:docMk/>
      </pc:docMkLst>
      <pc:sldChg chg="ord">
        <pc:chgData name="Geoff Kwan" userId="c3a5c4b8-7020-4697-b49e-ebe9f60812c0" providerId="ADAL" clId="{FCD57DAA-3051-4317-8DBF-E5E150C92573}" dt="2023-09-18T03:19:51.825" v="0" actId="20578"/>
        <pc:sldMkLst>
          <pc:docMk/>
          <pc:sldMk cId="2737446150" sldId="2147471949"/>
        </pc:sldMkLst>
      </pc:sldChg>
    </pc:docChg>
  </pc:docChgLst>
  <pc:docChgLst>
    <pc:chgData name="Laura Leal" userId="4720af35-0a04-4b32-b28a-0692a15a4541" providerId="ADAL" clId="{2029E21C-47B6-4414-B7E1-040DD90387ED}"/>
    <pc:docChg chg="undo custSel addSld delSld modSld">
      <pc:chgData name="Laura Leal" userId="4720af35-0a04-4b32-b28a-0692a15a4541" providerId="ADAL" clId="{2029E21C-47B6-4414-B7E1-040DD90387ED}" dt="2024-09-16T19:04:19.884" v="40" actId="20577"/>
      <pc:docMkLst>
        <pc:docMk/>
      </pc:docMkLst>
      <pc:sldChg chg="modSp mod">
        <pc:chgData name="Laura Leal" userId="4720af35-0a04-4b32-b28a-0692a15a4541" providerId="ADAL" clId="{2029E21C-47B6-4414-B7E1-040DD90387ED}" dt="2024-09-16T19:04:19.884" v="40" actId="20577"/>
        <pc:sldMkLst>
          <pc:docMk/>
          <pc:sldMk cId="2264327965" sldId="2147471885"/>
        </pc:sldMkLst>
        <pc:spChg chg="mod">
          <ac:chgData name="Laura Leal" userId="4720af35-0a04-4b32-b28a-0692a15a4541" providerId="ADAL" clId="{2029E21C-47B6-4414-B7E1-040DD90387ED}" dt="2024-09-16T19:04:19.884" v="40" actId="20577"/>
          <ac:spMkLst>
            <pc:docMk/>
            <pc:sldMk cId="2264327965" sldId="2147471885"/>
            <ac:spMk id="16" creationId="{3DC72957-9C13-4EB9-98D8-263E8DA6A10D}"/>
          </ac:spMkLst>
        </pc:spChg>
      </pc:sldChg>
      <pc:sldChg chg="modSp mod">
        <pc:chgData name="Laura Leal" userId="4720af35-0a04-4b32-b28a-0692a15a4541" providerId="ADAL" clId="{2029E21C-47B6-4414-B7E1-040DD90387ED}" dt="2024-09-16T16:33:49.557" v="6" actId="1036"/>
        <pc:sldMkLst>
          <pc:docMk/>
          <pc:sldMk cId="3721914627" sldId="2147471976"/>
        </pc:sldMkLst>
        <pc:graphicFrameChg chg="mod">
          <ac:chgData name="Laura Leal" userId="4720af35-0a04-4b32-b28a-0692a15a4541" providerId="ADAL" clId="{2029E21C-47B6-4414-B7E1-040DD90387ED}" dt="2024-09-16T16:33:49.557" v="6" actId="1036"/>
          <ac:graphicFrameMkLst>
            <pc:docMk/>
            <pc:sldMk cId="3721914627" sldId="2147471976"/>
            <ac:graphicFrameMk id="3" creationId="{6A8C0F78-A787-CBD9-7E05-6B1178CF2D47}"/>
          </ac:graphicFrameMkLst>
        </pc:graphicFrameChg>
      </pc:sldChg>
      <pc:sldChg chg="modSp mod">
        <pc:chgData name="Laura Leal" userId="4720af35-0a04-4b32-b28a-0692a15a4541" providerId="ADAL" clId="{2029E21C-47B6-4414-B7E1-040DD90387ED}" dt="2024-09-16T16:37:41.477" v="21"/>
        <pc:sldMkLst>
          <pc:docMk/>
          <pc:sldMk cId="3245783537" sldId="2147471985"/>
        </pc:sldMkLst>
        <pc:spChg chg="mod">
          <ac:chgData name="Laura Leal" userId="4720af35-0a04-4b32-b28a-0692a15a4541" providerId="ADAL" clId="{2029E21C-47B6-4414-B7E1-040DD90387ED}" dt="2024-09-16T16:37:41.477" v="21"/>
          <ac:spMkLst>
            <pc:docMk/>
            <pc:sldMk cId="3245783537" sldId="2147471985"/>
            <ac:spMk id="11" creationId="{27322E4A-BF67-913E-FA72-1181E35676F0}"/>
          </ac:spMkLst>
        </pc:spChg>
      </pc:sldChg>
      <pc:sldChg chg="modSp mod">
        <pc:chgData name="Laura Leal" userId="4720af35-0a04-4b32-b28a-0692a15a4541" providerId="ADAL" clId="{2029E21C-47B6-4414-B7E1-040DD90387ED}" dt="2024-09-16T16:36:46.819" v="11" actId="20577"/>
        <pc:sldMkLst>
          <pc:docMk/>
          <pc:sldMk cId="1705392284" sldId="2147471989"/>
        </pc:sldMkLst>
        <pc:spChg chg="mod">
          <ac:chgData name="Laura Leal" userId="4720af35-0a04-4b32-b28a-0692a15a4541" providerId="ADAL" clId="{2029E21C-47B6-4414-B7E1-040DD90387ED}" dt="2024-09-16T16:36:46.819" v="11" actId="20577"/>
          <ac:spMkLst>
            <pc:docMk/>
            <pc:sldMk cId="1705392284" sldId="2147471989"/>
            <ac:spMk id="7" creationId="{4C9A6ECE-C761-3CCF-B58C-3971E875A112}"/>
          </ac:spMkLst>
        </pc:spChg>
      </pc:sldChg>
      <pc:sldChg chg="modSp mod">
        <pc:chgData name="Laura Leal" userId="4720af35-0a04-4b32-b28a-0692a15a4541" providerId="ADAL" clId="{2029E21C-47B6-4414-B7E1-040DD90387ED}" dt="2024-09-16T16:37:05.459" v="14"/>
        <pc:sldMkLst>
          <pc:docMk/>
          <pc:sldMk cId="1272760530" sldId="2147471990"/>
        </pc:sldMkLst>
        <pc:spChg chg="mod">
          <ac:chgData name="Laura Leal" userId="4720af35-0a04-4b32-b28a-0692a15a4541" providerId="ADAL" clId="{2029E21C-47B6-4414-B7E1-040DD90387ED}" dt="2024-09-16T16:37:05.459" v="14"/>
          <ac:spMkLst>
            <pc:docMk/>
            <pc:sldMk cId="1272760530" sldId="2147471990"/>
            <ac:spMk id="7" creationId="{4C9A6ECE-C761-3CCF-B58C-3971E875A112}"/>
          </ac:spMkLst>
        </pc:spChg>
      </pc:sldChg>
      <pc:sldChg chg="modSp mod">
        <pc:chgData name="Laura Leal" userId="4720af35-0a04-4b32-b28a-0692a15a4541" providerId="ADAL" clId="{2029E21C-47B6-4414-B7E1-040DD90387ED}" dt="2024-09-16T16:37:53.405" v="23"/>
        <pc:sldMkLst>
          <pc:docMk/>
          <pc:sldMk cId="415033155" sldId="2147471991"/>
        </pc:sldMkLst>
        <pc:spChg chg="mod">
          <ac:chgData name="Laura Leal" userId="4720af35-0a04-4b32-b28a-0692a15a4541" providerId="ADAL" clId="{2029E21C-47B6-4414-B7E1-040DD90387ED}" dt="2024-09-16T16:37:53.405" v="23"/>
          <ac:spMkLst>
            <pc:docMk/>
            <pc:sldMk cId="415033155" sldId="2147471991"/>
            <ac:spMk id="7" creationId="{4C9A6ECE-C761-3CCF-B58C-3971E875A112}"/>
          </ac:spMkLst>
        </pc:spChg>
      </pc:sldChg>
      <pc:sldChg chg="modSp mod">
        <pc:chgData name="Laura Leal" userId="4720af35-0a04-4b32-b28a-0692a15a4541" providerId="ADAL" clId="{2029E21C-47B6-4414-B7E1-040DD90387ED}" dt="2024-09-16T16:37:28.094" v="18"/>
        <pc:sldMkLst>
          <pc:docMk/>
          <pc:sldMk cId="1409423042" sldId="2147471992"/>
        </pc:sldMkLst>
        <pc:spChg chg="mod">
          <ac:chgData name="Laura Leal" userId="4720af35-0a04-4b32-b28a-0692a15a4541" providerId="ADAL" clId="{2029E21C-47B6-4414-B7E1-040DD90387ED}" dt="2024-09-16T16:37:28.094" v="18"/>
          <ac:spMkLst>
            <pc:docMk/>
            <pc:sldMk cId="1409423042" sldId="2147471992"/>
            <ac:spMk id="7" creationId="{4C9A6ECE-C761-3CCF-B58C-3971E875A112}"/>
          </ac:spMkLst>
        </pc:spChg>
      </pc:sldChg>
      <pc:sldChg chg="modSp mod">
        <pc:chgData name="Laura Leal" userId="4720af35-0a04-4b32-b28a-0692a15a4541" providerId="ADAL" clId="{2029E21C-47B6-4414-B7E1-040DD90387ED}" dt="2024-09-16T19:04:11.971" v="37" actId="20577"/>
        <pc:sldMkLst>
          <pc:docMk/>
          <pc:sldMk cId="1485141293" sldId="2147471996"/>
        </pc:sldMkLst>
        <pc:spChg chg="mod">
          <ac:chgData name="Laura Leal" userId="4720af35-0a04-4b32-b28a-0692a15a4541" providerId="ADAL" clId="{2029E21C-47B6-4414-B7E1-040DD90387ED}" dt="2024-09-16T19:04:11.971" v="37" actId="20577"/>
          <ac:spMkLst>
            <pc:docMk/>
            <pc:sldMk cId="1485141293" sldId="2147471996"/>
            <ac:spMk id="4" creationId="{531212A3-B97C-6E4F-7102-C3AC7C6FF89E}"/>
          </ac:spMkLst>
        </pc:spChg>
        <pc:spChg chg="mod">
          <ac:chgData name="Laura Leal" userId="4720af35-0a04-4b32-b28a-0692a15a4541" providerId="ADAL" clId="{2029E21C-47B6-4414-B7E1-040DD90387ED}" dt="2024-09-16T16:36:51.841" v="12"/>
          <ac:spMkLst>
            <pc:docMk/>
            <pc:sldMk cId="1485141293" sldId="2147471996"/>
            <ac:spMk id="7" creationId="{4C9A6ECE-C761-3CCF-B58C-3971E875A112}"/>
          </ac:spMkLst>
        </pc:spChg>
      </pc:sldChg>
      <pc:sldChg chg="modSp mod">
        <pc:chgData name="Laura Leal" userId="4720af35-0a04-4b32-b28a-0692a15a4541" providerId="ADAL" clId="{2029E21C-47B6-4414-B7E1-040DD90387ED}" dt="2024-09-16T16:36:55.778" v="13"/>
        <pc:sldMkLst>
          <pc:docMk/>
          <pc:sldMk cId="1912417687" sldId="2147471997"/>
        </pc:sldMkLst>
        <pc:spChg chg="mod">
          <ac:chgData name="Laura Leal" userId="4720af35-0a04-4b32-b28a-0692a15a4541" providerId="ADAL" clId="{2029E21C-47B6-4414-B7E1-040DD90387ED}" dt="2024-09-16T16:36:55.778" v="13"/>
          <ac:spMkLst>
            <pc:docMk/>
            <pc:sldMk cId="1912417687" sldId="2147471997"/>
            <ac:spMk id="7" creationId="{4C9A6ECE-C761-3CCF-B58C-3971E875A112}"/>
          </ac:spMkLst>
        </pc:spChg>
      </pc:sldChg>
      <pc:sldChg chg="modSp mod">
        <pc:chgData name="Laura Leal" userId="4720af35-0a04-4b32-b28a-0692a15a4541" providerId="ADAL" clId="{2029E21C-47B6-4414-B7E1-040DD90387ED}" dt="2024-09-16T16:38:42.756" v="33" actId="27636"/>
        <pc:sldMkLst>
          <pc:docMk/>
          <pc:sldMk cId="1163026507" sldId="2147472006"/>
        </pc:sldMkLst>
        <pc:spChg chg="mod">
          <ac:chgData name="Laura Leal" userId="4720af35-0a04-4b32-b28a-0692a15a4541" providerId="ADAL" clId="{2029E21C-47B6-4414-B7E1-040DD90387ED}" dt="2024-09-16T16:38:42.756" v="33" actId="27636"/>
          <ac:spMkLst>
            <pc:docMk/>
            <pc:sldMk cId="1163026507" sldId="2147472006"/>
            <ac:spMk id="7" creationId="{4C9A6ECE-C761-3CCF-B58C-3971E875A112}"/>
          </ac:spMkLst>
        </pc:spChg>
      </pc:sldChg>
      <pc:sldChg chg="modSp mod">
        <pc:chgData name="Laura Leal" userId="4720af35-0a04-4b32-b28a-0692a15a4541" providerId="ADAL" clId="{2029E21C-47B6-4414-B7E1-040DD90387ED}" dt="2024-09-16T16:38:53.915" v="34"/>
        <pc:sldMkLst>
          <pc:docMk/>
          <pc:sldMk cId="3145360171" sldId="2147472009"/>
        </pc:sldMkLst>
        <pc:spChg chg="mod">
          <ac:chgData name="Laura Leal" userId="4720af35-0a04-4b32-b28a-0692a15a4541" providerId="ADAL" clId="{2029E21C-47B6-4414-B7E1-040DD90387ED}" dt="2024-09-16T16:38:53.915" v="34"/>
          <ac:spMkLst>
            <pc:docMk/>
            <pc:sldMk cId="3145360171" sldId="2147472009"/>
            <ac:spMk id="7" creationId="{4C9A6ECE-C761-3CCF-B58C-3971E875A112}"/>
          </ac:spMkLst>
        </pc:spChg>
      </pc:sldChg>
      <pc:sldChg chg="modSp mod">
        <pc:chgData name="Laura Leal" userId="4720af35-0a04-4b32-b28a-0692a15a4541" providerId="ADAL" clId="{2029E21C-47B6-4414-B7E1-040DD90387ED}" dt="2024-09-16T16:38:08.064" v="24"/>
        <pc:sldMkLst>
          <pc:docMk/>
          <pc:sldMk cId="1285088738" sldId="2147472010"/>
        </pc:sldMkLst>
        <pc:spChg chg="mod">
          <ac:chgData name="Laura Leal" userId="4720af35-0a04-4b32-b28a-0692a15a4541" providerId="ADAL" clId="{2029E21C-47B6-4414-B7E1-040DD90387ED}" dt="2024-09-16T16:38:08.064" v="24"/>
          <ac:spMkLst>
            <pc:docMk/>
            <pc:sldMk cId="1285088738" sldId="2147472010"/>
            <ac:spMk id="7" creationId="{4C9A6ECE-C761-3CCF-B58C-3971E875A112}"/>
          </ac:spMkLst>
        </pc:spChg>
      </pc:sldChg>
      <pc:sldChg chg="modSp mod">
        <pc:chgData name="Laura Leal" userId="4720af35-0a04-4b32-b28a-0692a15a4541" providerId="ADAL" clId="{2029E21C-47B6-4414-B7E1-040DD90387ED}" dt="2024-09-16T16:38:14.080" v="25"/>
        <pc:sldMkLst>
          <pc:docMk/>
          <pc:sldMk cId="3208732570" sldId="2147472013"/>
        </pc:sldMkLst>
        <pc:spChg chg="mod">
          <ac:chgData name="Laura Leal" userId="4720af35-0a04-4b32-b28a-0692a15a4541" providerId="ADAL" clId="{2029E21C-47B6-4414-B7E1-040DD90387ED}" dt="2024-09-16T16:38:14.080" v="25"/>
          <ac:spMkLst>
            <pc:docMk/>
            <pc:sldMk cId="3208732570" sldId="2147472013"/>
            <ac:spMk id="7" creationId="{4C9A6ECE-C761-3CCF-B58C-3971E875A112}"/>
          </ac:spMkLst>
        </pc:spChg>
      </pc:sldChg>
      <pc:sldChg chg="modSp mod">
        <pc:chgData name="Laura Leal" userId="4720af35-0a04-4b32-b28a-0692a15a4541" providerId="ADAL" clId="{2029E21C-47B6-4414-B7E1-040DD90387ED}" dt="2024-09-16T16:37:13.093" v="15"/>
        <pc:sldMkLst>
          <pc:docMk/>
          <pc:sldMk cId="1630429432" sldId="2147472014"/>
        </pc:sldMkLst>
        <pc:spChg chg="mod">
          <ac:chgData name="Laura Leal" userId="4720af35-0a04-4b32-b28a-0692a15a4541" providerId="ADAL" clId="{2029E21C-47B6-4414-B7E1-040DD90387ED}" dt="2024-09-16T16:37:13.093" v="15"/>
          <ac:spMkLst>
            <pc:docMk/>
            <pc:sldMk cId="1630429432" sldId="2147472014"/>
            <ac:spMk id="7" creationId="{4C9A6ECE-C761-3CCF-B58C-3971E875A112}"/>
          </ac:spMkLst>
        </pc:spChg>
      </pc:sldChg>
      <pc:sldChg chg="modSp mod">
        <pc:chgData name="Laura Leal" userId="4720af35-0a04-4b32-b28a-0692a15a4541" providerId="ADAL" clId="{2029E21C-47B6-4414-B7E1-040DD90387ED}" dt="2024-09-16T16:37:17.121" v="16"/>
        <pc:sldMkLst>
          <pc:docMk/>
          <pc:sldMk cId="901651182" sldId="2147472015"/>
        </pc:sldMkLst>
        <pc:spChg chg="mod">
          <ac:chgData name="Laura Leal" userId="4720af35-0a04-4b32-b28a-0692a15a4541" providerId="ADAL" clId="{2029E21C-47B6-4414-B7E1-040DD90387ED}" dt="2024-09-16T16:37:17.121" v="16"/>
          <ac:spMkLst>
            <pc:docMk/>
            <pc:sldMk cId="901651182" sldId="2147472015"/>
            <ac:spMk id="7" creationId="{4C9A6ECE-C761-3CCF-B58C-3971E875A112}"/>
          </ac:spMkLst>
        </pc:spChg>
      </pc:sldChg>
      <pc:sldChg chg="modSp mod">
        <pc:chgData name="Laura Leal" userId="4720af35-0a04-4b32-b28a-0692a15a4541" providerId="ADAL" clId="{2029E21C-47B6-4414-B7E1-040DD90387ED}" dt="2024-09-16T16:38:18.448" v="26"/>
        <pc:sldMkLst>
          <pc:docMk/>
          <pc:sldMk cId="1304885585" sldId="2147472016"/>
        </pc:sldMkLst>
        <pc:spChg chg="mod">
          <ac:chgData name="Laura Leal" userId="4720af35-0a04-4b32-b28a-0692a15a4541" providerId="ADAL" clId="{2029E21C-47B6-4414-B7E1-040DD90387ED}" dt="2024-09-16T16:38:18.448" v="26"/>
          <ac:spMkLst>
            <pc:docMk/>
            <pc:sldMk cId="1304885585" sldId="2147472016"/>
            <ac:spMk id="7" creationId="{4C9A6ECE-C761-3CCF-B58C-3971E875A112}"/>
          </ac:spMkLst>
        </pc:spChg>
      </pc:sldChg>
      <pc:sldChg chg="modSp mod">
        <pc:chgData name="Laura Leal" userId="4720af35-0a04-4b32-b28a-0692a15a4541" providerId="ADAL" clId="{2029E21C-47B6-4414-B7E1-040DD90387ED}" dt="2024-09-16T16:38:22.671" v="27"/>
        <pc:sldMkLst>
          <pc:docMk/>
          <pc:sldMk cId="2376179749" sldId="2147472017"/>
        </pc:sldMkLst>
        <pc:spChg chg="mod">
          <ac:chgData name="Laura Leal" userId="4720af35-0a04-4b32-b28a-0692a15a4541" providerId="ADAL" clId="{2029E21C-47B6-4414-B7E1-040DD90387ED}" dt="2024-09-16T16:38:22.671" v="27"/>
          <ac:spMkLst>
            <pc:docMk/>
            <pc:sldMk cId="2376179749" sldId="2147472017"/>
            <ac:spMk id="7" creationId="{4C9A6ECE-C761-3CCF-B58C-3971E875A112}"/>
          </ac:spMkLst>
        </pc:spChg>
      </pc:sldChg>
      <pc:sldChg chg="modSp mod">
        <pc:chgData name="Laura Leal" userId="4720af35-0a04-4b32-b28a-0692a15a4541" providerId="ADAL" clId="{2029E21C-47B6-4414-B7E1-040DD90387ED}" dt="2024-09-16T16:38:26.615" v="28"/>
        <pc:sldMkLst>
          <pc:docMk/>
          <pc:sldMk cId="1031097640" sldId="2147472018"/>
        </pc:sldMkLst>
        <pc:spChg chg="mod">
          <ac:chgData name="Laura Leal" userId="4720af35-0a04-4b32-b28a-0692a15a4541" providerId="ADAL" clId="{2029E21C-47B6-4414-B7E1-040DD90387ED}" dt="2024-09-16T16:38:26.615" v="28"/>
          <ac:spMkLst>
            <pc:docMk/>
            <pc:sldMk cId="1031097640" sldId="2147472018"/>
            <ac:spMk id="7" creationId="{4C9A6ECE-C761-3CCF-B58C-3971E875A112}"/>
          </ac:spMkLst>
        </pc:spChg>
      </pc:sldChg>
      <pc:sldChg chg="modSp mod">
        <pc:chgData name="Laura Leal" userId="4720af35-0a04-4b32-b28a-0692a15a4541" providerId="ADAL" clId="{2029E21C-47B6-4414-B7E1-040DD90387ED}" dt="2024-09-16T16:38:32.881" v="29"/>
        <pc:sldMkLst>
          <pc:docMk/>
          <pc:sldMk cId="454585888" sldId="2147472019"/>
        </pc:sldMkLst>
        <pc:spChg chg="mod">
          <ac:chgData name="Laura Leal" userId="4720af35-0a04-4b32-b28a-0692a15a4541" providerId="ADAL" clId="{2029E21C-47B6-4414-B7E1-040DD90387ED}" dt="2024-09-16T16:38:32.881" v="29"/>
          <ac:spMkLst>
            <pc:docMk/>
            <pc:sldMk cId="454585888" sldId="2147472019"/>
            <ac:spMk id="7" creationId="{4C9A6ECE-C761-3CCF-B58C-3971E875A112}"/>
          </ac:spMkLst>
        </pc:spChg>
      </pc:sldChg>
      <pc:sldChg chg="modSp mod">
        <pc:chgData name="Laura Leal" userId="4720af35-0a04-4b32-b28a-0692a15a4541" providerId="ADAL" clId="{2029E21C-47B6-4414-B7E1-040DD90387ED}" dt="2024-09-16T16:38:37.788" v="31" actId="27636"/>
        <pc:sldMkLst>
          <pc:docMk/>
          <pc:sldMk cId="2163903198" sldId="2147472020"/>
        </pc:sldMkLst>
        <pc:spChg chg="mod">
          <ac:chgData name="Laura Leal" userId="4720af35-0a04-4b32-b28a-0692a15a4541" providerId="ADAL" clId="{2029E21C-47B6-4414-B7E1-040DD90387ED}" dt="2024-09-16T16:38:37.788" v="31" actId="27636"/>
          <ac:spMkLst>
            <pc:docMk/>
            <pc:sldMk cId="2163903198" sldId="2147472020"/>
            <ac:spMk id="7" creationId="{4C9A6ECE-C761-3CCF-B58C-3971E875A112}"/>
          </ac:spMkLst>
        </pc:spChg>
      </pc:sldChg>
      <pc:sldChg chg="modSp mod">
        <pc:chgData name="Laura Leal" userId="4720af35-0a04-4b32-b28a-0692a15a4541" providerId="ADAL" clId="{2029E21C-47B6-4414-B7E1-040DD90387ED}" dt="2024-09-16T16:37:23.292" v="17"/>
        <pc:sldMkLst>
          <pc:docMk/>
          <pc:sldMk cId="3932471091" sldId="2147472024"/>
        </pc:sldMkLst>
        <pc:spChg chg="mod">
          <ac:chgData name="Laura Leal" userId="4720af35-0a04-4b32-b28a-0692a15a4541" providerId="ADAL" clId="{2029E21C-47B6-4414-B7E1-040DD90387ED}" dt="2024-09-16T16:37:23.292" v="17"/>
          <ac:spMkLst>
            <pc:docMk/>
            <pc:sldMk cId="3932471091" sldId="2147472024"/>
            <ac:spMk id="12" creationId="{6742E100-1E95-E63D-A789-BFCD74DB2856}"/>
          </ac:spMkLst>
        </pc:spChg>
      </pc:sldChg>
      <pc:sldChg chg="modSp mod">
        <pc:chgData name="Laura Leal" userId="4720af35-0a04-4b32-b28a-0692a15a4541" providerId="ADAL" clId="{2029E21C-47B6-4414-B7E1-040DD90387ED}" dt="2024-09-16T16:37:44.992" v="22"/>
        <pc:sldMkLst>
          <pc:docMk/>
          <pc:sldMk cId="2826588831" sldId="2147472028"/>
        </pc:sldMkLst>
        <pc:spChg chg="mod">
          <ac:chgData name="Laura Leal" userId="4720af35-0a04-4b32-b28a-0692a15a4541" providerId="ADAL" clId="{2029E21C-47B6-4414-B7E1-040DD90387ED}" dt="2024-09-16T16:37:44.992" v="22"/>
          <ac:spMkLst>
            <pc:docMk/>
            <pc:sldMk cId="2826588831" sldId="2147472028"/>
            <ac:spMk id="7" creationId="{4C9A6ECE-C761-3CCF-B58C-3971E875A112}"/>
          </ac:spMkLst>
        </pc:spChg>
      </pc:sldChg>
      <pc:sldChg chg="modSp mod">
        <pc:chgData name="Laura Leal" userId="4720af35-0a04-4b32-b28a-0692a15a4541" providerId="ADAL" clId="{2029E21C-47B6-4414-B7E1-040DD90387ED}" dt="2024-09-16T16:37:37.840" v="20"/>
        <pc:sldMkLst>
          <pc:docMk/>
          <pc:sldMk cId="1343720862" sldId="2147472029"/>
        </pc:sldMkLst>
        <pc:spChg chg="mod">
          <ac:chgData name="Laura Leal" userId="4720af35-0a04-4b32-b28a-0692a15a4541" providerId="ADAL" clId="{2029E21C-47B6-4414-B7E1-040DD90387ED}" dt="2024-09-16T16:37:37.840" v="20"/>
          <ac:spMkLst>
            <pc:docMk/>
            <pc:sldMk cId="1343720862" sldId="2147472029"/>
            <ac:spMk id="7" creationId="{4C9A6ECE-C761-3CCF-B58C-3971E875A112}"/>
          </ac:spMkLst>
        </pc:spChg>
      </pc:sldChg>
      <pc:sldChg chg="modSp mod">
        <pc:chgData name="Laura Leal" userId="4720af35-0a04-4b32-b28a-0692a15a4541" providerId="ADAL" clId="{2029E21C-47B6-4414-B7E1-040DD90387ED}" dt="2024-09-16T16:37:34.574" v="19"/>
        <pc:sldMkLst>
          <pc:docMk/>
          <pc:sldMk cId="4055415553" sldId="2147472030"/>
        </pc:sldMkLst>
        <pc:spChg chg="mod">
          <ac:chgData name="Laura Leal" userId="4720af35-0a04-4b32-b28a-0692a15a4541" providerId="ADAL" clId="{2029E21C-47B6-4414-B7E1-040DD90387ED}" dt="2024-09-16T16:37:34.574" v="19"/>
          <ac:spMkLst>
            <pc:docMk/>
            <pc:sldMk cId="4055415553" sldId="2147472030"/>
            <ac:spMk id="7" creationId="{4C9A6ECE-C761-3CCF-B58C-3971E875A112}"/>
          </ac:spMkLst>
        </pc:spChg>
      </pc:sldChg>
      <pc:sldChg chg="addSp delSp add del mod">
        <pc:chgData name="Laura Leal" userId="4720af35-0a04-4b32-b28a-0692a15a4541" providerId="ADAL" clId="{2029E21C-47B6-4414-B7E1-040DD90387ED}" dt="2024-09-16T16:33:55.341" v="8" actId="27028"/>
        <pc:sldMkLst>
          <pc:docMk/>
          <pc:sldMk cId="931390807" sldId="2147472031"/>
        </pc:sldMkLst>
        <pc:spChg chg="add del">
          <ac:chgData name="Laura Leal" userId="4720af35-0a04-4b32-b28a-0692a15a4541" providerId="ADAL" clId="{2029E21C-47B6-4414-B7E1-040DD90387ED}" dt="2024-09-16T16:33:51.939" v="7" actId="21"/>
          <ac:spMkLst>
            <pc:docMk/>
            <pc:sldMk cId="931390807" sldId="2147472031"/>
            <ac:spMk id="3" creationId="{9FCAFE8B-1E8C-79F3-DA89-7D8FAF48D2FB}"/>
          </ac:spMkLst>
        </pc:spChg>
      </pc:sldChg>
    </pc:docChg>
  </pc:docChgLst>
  <pc:docChgLst>
    <pc:chgData name="Jon Reid" userId="d20ac94e-951d-486b-b95e-024d48430245" providerId="ADAL" clId="{FD11E5C3-190B-4448-8B9C-ACF8A903E220}"/>
    <pc:docChg chg="modSld">
      <pc:chgData name="Jon Reid" userId="d20ac94e-951d-486b-b95e-024d48430245" providerId="ADAL" clId="{FD11E5C3-190B-4448-8B9C-ACF8A903E220}" dt="2023-09-17T23:37:47.929" v="124"/>
      <pc:docMkLst>
        <pc:docMk/>
      </pc:docMkLst>
      <pc:sldChg chg="modSp mod addCm modCm">
        <pc:chgData name="Jon Reid" userId="d20ac94e-951d-486b-b95e-024d48430245" providerId="ADAL" clId="{FD11E5C3-190B-4448-8B9C-ACF8A903E220}" dt="2023-09-17T23:37:47.929" v="124"/>
        <pc:sldMkLst>
          <pc:docMk/>
          <pc:sldMk cId="3590824290" sldId="2147471933"/>
        </pc:sldMkLst>
        <pc:spChg chg="mod">
          <ac:chgData name="Jon Reid" userId="d20ac94e-951d-486b-b95e-024d48430245" providerId="ADAL" clId="{FD11E5C3-190B-4448-8B9C-ACF8A903E220}" dt="2023-09-17T23:33:09.025" v="120" actId="6549"/>
          <ac:spMkLst>
            <pc:docMk/>
            <pc:sldMk cId="3590824290" sldId="2147471933"/>
            <ac:spMk id="16" creationId="{BDC4CBD2-029E-FE86-0880-CBA2B9C4D040}"/>
          </ac:spMkLst>
        </pc:spChg>
      </pc:sldChg>
    </pc:docChg>
  </pc:docChgLst>
  <pc:docChgLst>
    <pc:chgData name="Geoff Kwan" userId="c3a5c4b8-7020-4697-b49e-ebe9f60812c0" providerId="ADAL" clId="{252B269E-75B7-4D8F-8A5E-64FA900C8A41}"/>
    <pc:docChg chg="custSel modSld">
      <pc:chgData name="Geoff Kwan" userId="c3a5c4b8-7020-4697-b49e-ebe9f60812c0" providerId="ADAL" clId="{252B269E-75B7-4D8F-8A5E-64FA900C8A41}" dt="2023-09-12T18:33:08.058" v="244" actId="14100"/>
      <pc:docMkLst>
        <pc:docMk/>
      </pc:docMkLst>
      <pc:sldChg chg="modSp mod">
        <pc:chgData name="Geoff Kwan" userId="c3a5c4b8-7020-4697-b49e-ebe9f60812c0" providerId="ADAL" clId="{252B269E-75B7-4D8F-8A5E-64FA900C8A41}" dt="2023-09-12T18:33:08.058" v="244" actId="14100"/>
        <pc:sldMkLst>
          <pc:docMk/>
          <pc:sldMk cId="3356106773" sldId="2147471895"/>
        </pc:sldMkLst>
        <pc:picChg chg="mod">
          <ac:chgData name="Geoff Kwan" userId="c3a5c4b8-7020-4697-b49e-ebe9f60812c0" providerId="ADAL" clId="{252B269E-75B7-4D8F-8A5E-64FA900C8A41}" dt="2023-09-12T18:33:08.058" v="244" actId="14100"/>
          <ac:picMkLst>
            <pc:docMk/>
            <pc:sldMk cId="3356106773" sldId="2147471895"/>
            <ac:picMk id="18" creationId="{410E877C-BD8E-FE22-7D4F-6E7D27048911}"/>
          </ac:picMkLst>
        </pc:picChg>
      </pc:sldChg>
      <pc:sldChg chg="modSp mod">
        <pc:chgData name="Geoff Kwan" userId="c3a5c4b8-7020-4697-b49e-ebe9f60812c0" providerId="ADAL" clId="{252B269E-75B7-4D8F-8A5E-64FA900C8A41}" dt="2023-09-12T18:04:07.645" v="23" actId="1076"/>
        <pc:sldMkLst>
          <pc:docMk/>
          <pc:sldMk cId="2130155163" sldId="2147471930"/>
        </pc:sldMkLst>
        <pc:graphicFrameChg chg="mod modGraphic">
          <ac:chgData name="Geoff Kwan" userId="c3a5c4b8-7020-4697-b49e-ebe9f60812c0" providerId="ADAL" clId="{252B269E-75B7-4D8F-8A5E-64FA900C8A41}" dt="2023-09-12T18:04:07.645" v="23" actId="1076"/>
          <ac:graphicFrameMkLst>
            <pc:docMk/>
            <pc:sldMk cId="2130155163" sldId="2147471930"/>
            <ac:graphicFrameMk id="6" creationId="{6FB69334-B6FE-A7B2-B5E2-60533656DE38}"/>
          </ac:graphicFrameMkLst>
        </pc:graphicFrameChg>
        <pc:graphicFrameChg chg="mod">
          <ac:chgData name="Geoff Kwan" userId="c3a5c4b8-7020-4697-b49e-ebe9f60812c0" providerId="ADAL" clId="{252B269E-75B7-4D8F-8A5E-64FA900C8A41}" dt="2023-09-12T18:04:01.712" v="22" actId="1076"/>
          <ac:graphicFrameMkLst>
            <pc:docMk/>
            <pc:sldMk cId="2130155163" sldId="2147471930"/>
            <ac:graphicFrameMk id="28" creationId="{365031FC-758F-0224-F59A-95DF49044D96}"/>
          </ac:graphicFrameMkLst>
        </pc:graphicFrameChg>
      </pc:sldChg>
      <pc:sldChg chg="delSp modSp mod modCm">
        <pc:chgData name="Geoff Kwan" userId="c3a5c4b8-7020-4697-b49e-ebe9f60812c0" providerId="ADAL" clId="{252B269E-75B7-4D8F-8A5E-64FA900C8A41}" dt="2023-09-12T18:26:17.135" v="243" actId="14100"/>
        <pc:sldMkLst>
          <pc:docMk/>
          <pc:sldMk cId="292987795" sldId="2147471946"/>
        </pc:sldMkLst>
        <pc:spChg chg="mod">
          <ac:chgData name="Geoff Kwan" userId="c3a5c4b8-7020-4697-b49e-ebe9f60812c0" providerId="ADAL" clId="{252B269E-75B7-4D8F-8A5E-64FA900C8A41}" dt="2023-09-12T18:26:17.135" v="243" actId="14100"/>
          <ac:spMkLst>
            <pc:docMk/>
            <pc:sldMk cId="292987795" sldId="2147471946"/>
            <ac:spMk id="9" creationId="{726AD99B-5091-C95E-3099-964F40942F51}"/>
          </ac:spMkLst>
        </pc:spChg>
        <pc:spChg chg="del">
          <ac:chgData name="Geoff Kwan" userId="c3a5c4b8-7020-4697-b49e-ebe9f60812c0" providerId="ADAL" clId="{252B269E-75B7-4D8F-8A5E-64FA900C8A41}" dt="2023-09-12T18:18:37.068" v="27" actId="478"/>
          <ac:spMkLst>
            <pc:docMk/>
            <pc:sldMk cId="292987795" sldId="2147471946"/>
            <ac:spMk id="13" creationId="{E0A21FA9-91C3-2933-2839-B6C96EB32322}"/>
          </ac:spMkLst>
        </pc:spChg>
      </pc:sldChg>
      <pc:sldChg chg="addSp delSp modSp mod">
        <pc:chgData name="Geoff Kwan" userId="c3a5c4b8-7020-4697-b49e-ebe9f60812c0" providerId="ADAL" clId="{252B269E-75B7-4D8F-8A5E-64FA900C8A41}" dt="2023-09-12T17:29:32.621" v="17" actId="478"/>
        <pc:sldMkLst>
          <pc:docMk/>
          <pc:sldMk cId="497873213" sldId="2147471952"/>
        </pc:sldMkLst>
        <pc:spChg chg="add del mod ord">
          <ac:chgData name="Geoff Kwan" userId="c3a5c4b8-7020-4697-b49e-ebe9f60812c0" providerId="ADAL" clId="{252B269E-75B7-4D8F-8A5E-64FA900C8A41}" dt="2023-09-12T17:29:32.621" v="17" actId="478"/>
          <ac:spMkLst>
            <pc:docMk/>
            <pc:sldMk cId="497873213" sldId="2147471952"/>
            <ac:spMk id="5" creationId="{C697A6E6-75FD-181F-764F-997856273F87}"/>
          </ac:spMkLst>
        </pc:spChg>
        <pc:spChg chg="mod">
          <ac:chgData name="Geoff Kwan" userId="c3a5c4b8-7020-4697-b49e-ebe9f60812c0" providerId="ADAL" clId="{252B269E-75B7-4D8F-8A5E-64FA900C8A41}" dt="2023-09-12T17:27:34.071" v="13" actId="20577"/>
          <ac:spMkLst>
            <pc:docMk/>
            <pc:sldMk cId="497873213" sldId="2147471952"/>
            <ac:spMk id="37" creationId="{61B76EF2-70C3-1B05-CF5E-11883D358EEA}"/>
          </ac:spMkLst>
        </pc:spChg>
      </pc:sldChg>
      <pc:sldChg chg="modSp mod">
        <pc:chgData name="Geoff Kwan" userId="c3a5c4b8-7020-4697-b49e-ebe9f60812c0" providerId="ADAL" clId="{252B269E-75B7-4D8F-8A5E-64FA900C8A41}" dt="2023-09-12T17:57:25.289" v="18" actId="14100"/>
        <pc:sldMkLst>
          <pc:docMk/>
          <pc:sldMk cId="3766743738" sldId="2147471966"/>
        </pc:sldMkLst>
        <pc:spChg chg="mod">
          <ac:chgData name="Geoff Kwan" userId="c3a5c4b8-7020-4697-b49e-ebe9f60812c0" providerId="ADAL" clId="{252B269E-75B7-4D8F-8A5E-64FA900C8A41}" dt="2023-09-12T17:57:25.289" v="18" actId="14100"/>
          <ac:spMkLst>
            <pc:docMk/>
            <pc:sldMk cId="3766743738" sldId="2147471966"/>
            <ac:spMk id="3" creationId="{0736E037-6275-F42D-899B-498AC235FFD3}"/>
          </ac:spMkLst>
        </pc:spChg>
      </pc:sldChg>
    </pc:docChg>
  </pc:docChgLst>
  <pc:docChgLst>
    <pc:chgData name="Jon Reid" userId="d20ac94e-951d-486b-b95e-024d48430245" providerId="ADAL" clId="{8410C247-A5B2-459D-8CB1-A6600F885B9E}"/>
    <pc:docChg chg="undo custSel addSld delSld modSld sldOrd">
      <pc:chgData name="Jon Reid" userId="d20ac94e-951d-486b-b95e-024d48430245" providerId="ADAL" clId="{8410C247-A5B2-459D-8CB1-A6600F885B9E}" dt="2024-09-10T20:10:49.379" v="6659"/>
      <pc:docMkLst>
        <pc:docMk/>
      </pc:docMkLst>
      <pc:sldChg chg="modSp mod">
        <pc:chgData name="Jon Reid" userId="d20ac94e-951d-486b-b95e-024d48430245" providerId="ADAL" clId="{8410C247-A5B2-459D-8CB1-A6600F885B9E}" dt="2024-09-10T15:09:59.232" v="2963" actId="255"/>
        <pc:sldMkLst>
          <pc:docMk/>
          <pc:sldMk cId="3885408753" sldId="2147471866"/>
        </pc:sldMkLst>
        <pc:spChg chg="mod">
          <ac:chgData name="Jon Reid" userId="d20ac94e-951d-486b-b95e-024d48430245" providerId="ADAL" clId="{8410C247-A5B2-459D-8CB1-A6600F885B9E}" dt="2024-09-10T15:09:59.232" v="2963" actId="255"/>
          <ac:spMkLst>
            <pc:docMk/>
            <pc:sldMk cId="3885408753" sldId="2147471866"/>
            <ac:spMk id="2" creationId="{EECB941B-1630-62C8-2252-5114667521DE}"/>
          </ac:spMkLst>
        </pc:spChg>
      </pc:sldChg>
      <pc:sldChg chg="modSp mod">
        <pc:chgData name="Jon Reid" userId="d20ac94e-951d-486b-b95e-024d48430245" providerId="ADAL" clId="{8410C247-A5B2-459D-8CB1-A6600F885B9E}" dt="2024-09-10T15:09:32.034" v="2948" actId="255"/>
        <pc:sldMkLst>
          <pc:docMk/>
          <pc:sldMk cId="607153188" sldId="2147471922"/>
        </pc:sldMkLst>
        <pc:spChg chg="mod">
          <ac:chgData name="Jon Reid" userId="d20ac94e-951d-486b-b95e-024d48430245" providerId="ADAL" clId="{8410C247-A5B2-459D-8CB1-A6600F885B9E}" dt="2024-09-10T15:09:32.034" v="2948" actId="255"/>
          <ac:spMkLst>
            <pc:docMk/>
            <pc:sldMk cId="607153188" sldId="2147471922"/>
            <ac:spMk id="3" creationId="{20A08341-C7A0-F904-3A37-E1ED5CF0EA58}"/>
          </ac:spMkLst>
        </pc:spChg>
      </pc:sldChg>
      <pc:sldChg chg="modSp mod">
        <pc:chgData name="Jon Reid" userId="d20ac94e-951d-486b-b95e-024d48430245" providerId="ADAL" clId="{8410C247-A5B2-459D-8CB1-A6600F885B9E}" dt="2024-09-10T19:55:33.627" v="6658" actId="20577"/>
        <pc:sldMkLst>
          <pc:docMk/>
          <pc:sldMk cId="1219894808" sldId="2147471975"/>
        </pc:sldMkLst>
        <pc:spChg chg="mod">
          <ac:chgData name="Jon Reid" userId="d20ac94e-951d-486b-b95e-024d48430245" providerId="ADAL" clId="{8410C247-A5B2-459D-8CB1-A6600F885B9E}" dt="2024-09-10T14:59:12.550" v="2694" actId="14100"/>
          <ac:spMkLst>
            <pc:docMk/>
            <pc:sldMk cId="1219894808" sldId="2147471975"/>
            <ac:spMk id="2" creationId="{71260FFD-3674-8BE4-5C74-19530B2CCA86}"/>
          </ac:spMkLst>
        </pc:spChg>
        <pc:spChg chg="mod">
          <ac:chgData name="Jon Reid" userId="d20ac94e-951d-486b-b95e-024d48430245" providerId="ADAL" clId="{8410C247-A5B2-459D-8CB1-A6600F885B9E}" dt="2024-09-10T19:55:33.627" v="6658" actId="20577"/>
          <ac:spMkLst>
            <pc:docMk/>
            <pc:sldMk cId="1219894808" sldId="2147471975"/>
            <ac:spMk id="16" creationId="{3DC72957-9C13-4EB9-98D8-263E8DA6A10D}"/>
          </ac:spMkLst>
        </pc:spChg>
      </pc:sldChg>
      <pc:sldChg chg="addSp delSp modSp mod">
        <pc:chgData name="Jon Reid" userId="d20ac94e-951d-486b-b95e-024d48430245" providerId="ADAL" clId="{8410C247-A5B2-459D-8CB1-A6600F885B9E}" dt="2024-09-09T21:32:22.988" v="71" actId="21"/>
        <pc:sldMkLst>
          <pc:docMk/>
          <pc:sldMk cId="2693190545" sldId="2147471979"/>
        </pc:sldMkLst>
        <pc:graphicFrameChg chg="add del mod">
          <ac:chgData name="Jon Reid" userId="d20ac94e-951d-486b-b95e-024d48430245" providerId="ADAL" clId="{8410C247-A5B2-459D-8CB1-A6600F885B9E}" dt="2024-09-09T21:32:22.988" v="71" actId="21"/>
          <ac:graphicFrameMkLst>
            <pc:docMk/>
            <pc:sldMk cId="2693190545" sldId="2147471979"/>
            <ac:graphicFrameMk id="4" creationId="{2B025BFF-9D52-6CA6-D2E6-2A4974AA8283}"/>
          </ac:graphicFrameMkLst>
        </pc:graphicFrameChg>
        <pc:picChg chg="add del mod">
          <ac:chgData name="Jon Reid" userId="d20ac94e-951d-486b-b95e-024d48430245" providerId="ADAL" clId="{8410C247-A5B2-459D-8CB1-A6600F885B9E}" dt="2024-09-09T21:31:46.608" v="64" actId="478"/>
          <ac:picMkLst>
            <pc:docMk/>
            <pc:sldMk cId="2693190545" sldId="2147471979"/>
            <ac:picMk id="3" creationId="{5023FA13-31C9-9130-482E-A2963353CB3F}"/>
          </ac:picMkLst>
        </pc:picChg>
      </pc:sldChg>
      <pc:sldChg chg="addSp delSp modSp add del mod">
        <pc:chgData name="Jon Reid" userId="d20ac94e-951d-486b-b95e-024d48430245" providerId="ADAL" clId="{8410C247-A5B2-459D-8CB1-A6600F885B9E}" dt="2024-09-10T19:44:58.688" v="6392" actId="20577"/>
        <pc:sldMkLst>
          <pc:docMk/>
          <pc:sldMk cId="3933453259" sldId="2147471980"/>
        </pc:sldMkLst>
        <pc:spChg chg="mod">
          <ac:chgData name="Jon Reid" userId="d20ac94e-951d-486b-b95e-024d48430245" providerId="ADAL" clId="{8410C247-A5B2-459D-8CB1-A6600F885B9E}" dt="2024-09-09T21:46:25.096" v="374" actId="20577"/>
          <ac:spMkLst>
            <pc:docMk/>
            <pc:sldMk cId="3933453259" sldId="2147471980"/>
            <ac:spMk id="6" creationId="{2E81D611-51D7-A5C3-996E-291F0B830D48}"/>
          </ac:spMkLst>
        </pc:spChg>
        <pc:graphicFrameChg chg="del">
          <ac:chgData name="Jon Reid" userId="d20ac94e-951d-486b-b95e-024d48430245" providerId="ADAL" clId="{8410C247-A5B2-459D-8CB1-A6600F885B9E}" dt="2024-09-09T21:29:50.944" v="47" actId="478"/>
          <ac:graphicFrameMkLst>
            <pc:docMk/>
            <pc:sldMk cId="3933453259" sldId="2147471980"/>
            <ac:graphicFrameMk id="4" creationId="{D4DBC485-B06F-2BAB-F3EA-6C4878CD5C1F}"/>
          </ac:graphicFrameMkLst>
        </pc:graphicFrameChg>
        <pc:graphicFrameChg chg="mod modGraphic">
          <ac:chgData name="Jon Reid" userId="d20ac94e-951d-486b-b95e-024d48430245" providerId="ADAL" clId="{8410C247-A5B2-459D-8CB1-A6600F885B9E}" dt="2024-09-10T19:44:58.688" v="6392" actId="20577"/>
          <ac:graphicFrameMkLst>
            <pc:docMk/>
            <pc:sldMk cId="3933453259" sldId="2147471980"/>
            <ac:graphicFrameMk id="8" creationId="{9B0E3098-F914-C559-9AB0-1C4EC1B715F5}"/>
          </ac:graphicFrameMkLst>
        </pc:graphicFrameChg>
        <pc:picChg chg="add del mod">
          <ac:chgData name="Jon Reid" userId="d20ac94e-951d-486b-b95e-024d48430245" providerId="ADAL" clId="{8410C247-A5B2-459D-8CB1-A6600F885B9E}" dt="2024-09-09T21:31:13.137" v="58" actId="478"/>
          <ac:picMkLst>
            <pc:docMk/>
            <pc:sldMk cId="3933453259" sldId="2147471980"/>
            <ac:picMk id="3" creationId="{CDBECF21-1FA1-DA39-F09D-616C4BD4D7C9}"/>
          </ac:picMkLst>
        </pc:picChg>
        <pc:picChg chg="add mod">
          <ac:chgData name="Jon Reid" userId="d20ac94e-951d-486b-b95e-024d48430245" providerId="ADAL" clId="{8410C247-A5B2-459D-8CB1-A6600F885B9E}" dt="2024-09-09T22:05:44" v="1239" actId="1076"/>
          <ac:picMkLst>
            <pc:docMk/>
            <pc:sldMk cId="3933453259" sldId="2147471980"/>
            <ac:picMk id="5" creationId="{D9673D96-1179-4921-BA59-B2192ACECC55}"/>
          </ac:picMkLst>
        </pc:picChg>
      </pc:sldChg>
      <pc:sldChg chg="modSp del mod">
        <pc:chgData name="Jon Reid" userId="d20ac94e-951d-486b-b95e-024d48430245" providerId="ADAL" clId="{8410C247-A5B2-459D-8CB1-A6600F885B9E}" dt="2024-09-10T15:06:24.847" v="2765" actId="47"/>
        <pc:sldMkLst>
          <pc:docMk/>
          <pc:sldMk cId="2348821766" sldId="2147471993"/>
        </pc:sldMkLst>
        <pc:spChg chg="mod">
          <ac:chgData name="Jon Reid" userId="d20ac94e-951d-486b-b95e-024d48430245" providerId="ADAL" clId="{8410C247-A5B2-459D-8CB1-A6600F885B9E}" dt="2024-09-09T22:42:56.755" v="2358" actId="20577"/>
          <ac:spMkLst>
            <pc:docMk/>
            <pc:sldMk cId="2348821766" sldId="2147471993"/>
            <ac:spMk id="6" creationId="{0B332F42-1A1E-61F6-FF6D-A080A92CFD3D}"/>
          </ac:spMkLst>
        </pc:spChg>
        <pc:spChg chg="mod">
          <ac:chgData name="Jon Reid" userId="d20ac94e-951d-486b-b95e-024d48430245" providerId="ADAL" clId="{8410C247-A5B2-459D-8CB1-A6600F885B9E}" dt="2024-09-09T22:08:41.308" v="1251" actId="6549"/>
          <ac:spMkLst>
            <pc:docMk/>
            <pc:sldMk cId="2348821766" sldId="2147471993"/>
            <ac:spMk id="7" creationId="{4C9A6ECE-C761-3CCF-B58C-3971E875A112}"/>
          </ac:spMkLst>
        </pc:spChg>
      </pc:sldChg>
      <pc:sldChg chg="add">
        <pc:chgData name="Jon Reid" userId="d20ac94e-951d-486b-b95e-024d48430245" providerId="ADAL" clId="{8410C247-A5B2-459D-8CB1-A6600F885B9E}" dt="2024-09-09T21:22:19.634" v="0"/>
        <pc:sldMkLst>
          <pc:docMk/>
          <pc:sldMk cId="1886354813" sldId="2147471999"/>
        </pc:sldMkLst>
      </pc:sldChg>
      <pc:sldChg chg="addSp delSp modSp add mod">
        <pc:chgData name="Jon Reid" userId="d20ac94e-951d-486b-b95e-024d48430245" providerId="ADAL" clId="{8410C247-A5B2-459D-8CB1-A6600F885B9E}" dt="2024-09-10T19:46:22.915" v="6439" actId="20577"/>
        <pc:sldMkLst>
          <pc:docMk/>
          <pc:sldMk cId="2631705951" sldId="2147472000"/>
        </pc:sldMkLst>
        <pc:spChg chg="mod">
          <ac:chgData name="Jon Reid" userId="d20ac94e-951d-486b-b95e-024d48430245" providerId="ADAL" clId="{8410C247-A5B2-459D-8CB1-A6600F885B9E}" dt="2024-09-09T21:53:30.925" v="607" actId="6549"/>
          <ac:spMkLst>
            <pc:docMk/>
            <pc:sldMk cId="2631705951" sldId="2147472000"/>
            <ac:spMk id="6" creationId="{2E81D611-51D7-A5C3-996E-291F0B830D48}"/>
          </ac:spMkLst>
        </pc:spChg>
        <pc:spChg chg="add">
          <ac:chgData name="Jon Reid" userId="d20ac94e-951d-486b-b95e-024d48430245" providerId="ADAL" clId="{8410C247-A5B2-459D-8CB1-A6600F885B9E}" dt="2024-09-09T21:39:19.423" v="122" actId="767"/>
          <ac:spMkLst>
            <pc:docMk/>
            <pc:sldMk cId="2631705951" sldId="2147472000"/>
            <ac:spMk id="10" creationId="{8918EFEE-6710-C91A-8D6C-2A69D8F579C3}"/>
          </ac:spMkLst>
        </pc:spChg>
        <pc:spChg chg="add mod">
          <ac:chgData name="Jon Reid" userId="d20ac94e-951d-486b-b95e-024d48430245" providerId="ADAL" clId="{8410C247-A5B2-459D-8CB1-A6600F885B9E}" dt="2024-09-09T21:40:02.611" v="137" actId="1076"/>
          <ac:spMkLst>
            <pc:docMk/>
            <pc:sldMk cId="2631705951" sldId="2147472000"/>
            <ac:spMk id="11" creationId="{860F997F-A6A4-303F-E2C5-B6ADD7458E76}"/>
          </ac:spMkLst>
        </pc:spChg>
        <pc:graphicFrameChg chg="add mod">
          <ac:chgData name="Jon Reid" userId="d20ac94e-951d-486b-b95e-024d48430245" providerId="ADAL" clId="{8410C247-A5B2-459D-8CB1-A6600F885B9E}" dt="2024-09-09T21:38:54.929" v="120" actId="1076"/>
          <ac:graphicFrameMkLst>
            <pc:docMk/>
            <pc:sldMk cId="2631705951" sldId="2147472000"/>
            <ac:graphicFrameMk id="3" creationId="{1AE60934-80E1-BD9E-5ABF-B5968CF6DBD8}"/>
          </ac:graphicFrameMkLst>
        </pc:graphicFrameChg>
        <pc:graphicFrameChg chg="add mod">
          <ac:chgData name="Jon Reid" userId="d20ac94e-951d-486b-b95e-024d48430245" providerId="ADAL" clId="{8410C247-A5B2-459D-8CB1-A6600F885B9E}" dt="2024-09-09T21:35:26.970" v="79"/>
          <ac:graphicFrameMkLst>
            <pc:docMk/>
            <pc:sldMk cId="2631705951" sldId="2147472000"/>
            <ac:graphicFrameMk id="4" creationId="{89777847-A165-0652-745E-A8C307B7C683}"/>
          </ac:graphicFrameMkLst>
        </pc:graphicFrameChg>
        <pc:graphicFrameChg chg="add mod">
          <ac:chgData name="Jon Reid" userId="d20ac94e-951d-486b-b95e-024d48430245" providerId="ADAL" clId="{8410C247-A5B2-459D-8CB1-A6600F885B9E}" dt="2024-09-09T21:41:15.772" v="145" actId="1076"/>
          <ac:graphicFrameMkLst>
            <pc:docMk/>
            <pc:sldMk cId="2631705951" sldId="2147472000"/>
            <ac:graphicFrameMk id="7" creationId="{89777847-A165-0652-745E-A8C307B7C683}"/>
          </ac:graphicFrameMkLst>
        </pc:graphicFrameChg>
        <pc:graphicFrameChg chg="mod modGraphic">
          <ac:chgData name="Jon Reid" userId="d20ac94e-951d-486b-b95e-024d48430245" providerId="ADAL" clId="{8410C247-A5B2-459D-8CB1-A6600F885B9E}" dt="2024-09-10T19:46:22.915" v="6439" actId="20577"/>
          <ac:graphicFrameMkLst>
            <pc:docMk/>
            <pc:sldMk cId="2631705951" sldId="2147472000"/>
            <ac:graphicFrameMk id="8" creationId="{9B0E3098-F914-C559-9AB0-1C4EC1B715F5}"/>
          </ac:graphicFrameMkLst>
        </pc:graphicFrameChg>
        <pc:graphicFrameChg chg="add mod">
          <ac:chgData name="Jon Reid" userId="d20ac94e-951d-486b-b95e-024d48430245" providerId="ADAL" clId="{8410C247-A5B2-459D-8CB1-A6600F885B9E}" dt="2024-09-09T21:38:48.512" v="119" actId="14100"/>
          <ac:graphicFrameMkLst>
            <pc:docMk/>
            <pc:sldMk cId="2631705951" sldId="2147472000"/>
            <ac:graphicFrameMk id="9" creationId="{B81BAC97-3BD1-DEDA-CD14-EEB9963F3B4C}"/>
          </ac:graphicFrameMkLst>
        </pc:graphicFrameChg>
        <pc:picChg chg="del">
          <ac:chgData name="Jon Reid" userId="d20ac94e-951d-486b-b95e-024d48430245" providerId="ADAL" clId="{8410C247-A5B2-459D-8CB1-A6600F885B9E}" dt="2024-09-09T21:36:24.140" v="90" actId="478"/>
          <ac:picMkLst>
            <pc:docMk/>
            <pc:sldMk cId="2631705951" sldId="2147472000"/>
            <ac:picMk id="5" creationId="{D9673D96-1179-4921-BA59-B2192ACECC55}"/>
          </ac:picMkLst>
        </pc:picChg>
      </pc:sldChg>
      <pc:sldChg chg="modSp add del mod">
        <pc:chgData name="Jon Reid" userId="d20ac94e-951d-486b-b95e-024d48430245" providerId="ADAL" clId="{8410C247-A5B2-459D-8CB1-A6600F885B9E}" dt="2024-09-10T16:03:45.477" v="3717" actId="47"/>
        <pc:sldMkLst>
          <pc:docMk/>
          <pc:sldMk cId="701058114" sldId="2147472001"/>
        </pc:sldMkLst>
        <pc:spChg chg="mod">
          <ac:chgData name="Jon Reid" userId="d20ac94e-951d-486b-b95e-024d48430245" providerId="ADAL" clId="{8410C247-A5B2-459D-8CB1-A6600F885B9E}" dt="2024-09-09T22:08:29.431" v="1246" actId="6549"/>
          <ac:spMkLst>
            <pc:docMk/>
            <pc:sldMk cId="701058114" sldId="2147472001"/>
            <ac:spMk id="7" creationId="{4C9A6ECE-C761-3CCF-B58C-3971E875A112}"/>
          </ac:spMkLst>
        </pc:spChg>
      </pc:sldChg>
      <pc:sldChg chg="delSp modSp add mod">
        <pc:chgData name="Jon Reid" userId="d20ac94e-951d-486b-b95e-024d48430245" providerId="ADAL" clId="{8410C247-A5B2-459D-8CB1-A6600F885B9E}" dt="2024-09-10T19:29:10.428" v="6333" actId="20577"/>
        <pc:sldMkLst>
          <pc:docMk/>
          <pc:sldMk cId="2635657767" sldId="2147472002"/>
        </pc:sldMkLst>
        <pc:spChg chg="mod">
          <ac:chgData name="Jon Reid" userId="d20ac94e-951d-486b-b95e-024d48430245" providerId="ADAL" clId="{8410C247-A5B2-459D-8CB1-A6600F885B9E}" dt="2024-09-09T21:50:25.997" v="403" actId="20577"/>
          <ac:spMkLst>
            <pc:docMk/>
            <pc:sldMk cId="2635657767" sldId="2147472002"/>
            <ac:spMk id="6" creationId="{2E81D611-51D7-A5C3-996E-291F0B830D48}"/>
          </ac:spMkLst>
        </pc:spChg>
        <pc:graphicFrameChg chg="mod modGraphic">
          <ac:chgData name="Jon Reid" userId="d20ac94e-951d-486b-b95e-024d48430245" providerId="ADAL" clId="{8410C247-A5B2-459D-8CB1-A6600F885B9E}" dt="2024-09-10T19:29:10.428" v="6333" actId="20577"/>
          <ac:graphicFrameMkLst>
            <pc:docMk/>
            <pc:sldMk cId="2635657767" sldId="2147472002"/>
            <ac:graphicFrameMk id="8" creationId="{9B0E3098-F914-C559-9AB0-1C4EC1B715F5}"/>
          </ac:graphicFrameMkLst>
        </pc:graphicFrameChg>
        <pc:picChg chg="del">
          <ac:chgData name="Jon Reid" userId="d20ac94e-951d-486b-b95e-024d48430245" providerId="ADAL" clId="{8410C247-A5B2-459D-8CB1-A6600F885B9E}" dt="2024-09-09T21:50:43.846" v="404" actId="478"/>
          <ac:picMkLst>
            <pc:docMk/>
            <pc:sldMk cId="2635657767" sldId="2147472002"/>
            <ac:picMk id="5" creationId="{D9673D96-1179-4921-BA59-B2192ACECC55}"/>
          </ac:picMkLst>
        </pc:picChg>
      </pc:sldChg>
      <pc:sldChg chg="modSp add del mod">
        <pc:chgData name="Jon Reid" userId="d20ac94e-951d-486b-b95e-024d48430245" providerId="ADAL" clId="{8410C247-A5B2-459D-8CB1-A6600F885B9E}" dt="2024-09-10T14:41:51.656" v="2503" actId="47"/>
        <pc:sldMkLst>
          <pc:docMk/>
          <pc:sldMk cId="1507308512" sldId="2147472003"/>
        </pc:sldMkLst>
        <pc:spChg chg="mod">
          <ac:chgData name="Jon Reid" userId="d20ac94e-951d-486b-b95e-024d48430245" providerId="ADAL" clId="{8410C247-A5B2-459D-8CB1-A6600F885B9E}" dt="2024-09-09T22:41:32.159" v="2306" actId="20577"/>
          <ac:spMkLst>
            <pc:docMk/>
            <pc:sldMk cId="1507308512" sldId="2147472003"/>
            <ac:spMk id="6" creationId="{0B332F42-1A1E-61F6-FF6D-A080A92CFD3D}"/>
          </ac:spMkLst>
        </pc:spChg>
        <pc:spChg chg="mod">
          <ac:chgData name="Jon Reid" userId="d20ac94e-951d-486b-b95e-024d48430245" providerId="ADAL" clId="{8410C247-A5B2-459D-8CB1-A6600F885B9E}" dt="2024-09-09T22:33:10.106" v="1978" actId="6549"/>
          <ac:spMkLst>
            <pc:docMk/>
            <pc:sldMk cId="1507308512" sldId="2147472003"/>
            <ac:spMk id="7" creationId="{4C9A6ECE-C761-3CCF-B58C-3971E875A112}"/>
          </ac:spMkLst>
        </pc:spChg>
      </pc:sldChg>
      <pc:sldChg chg="add del">
        <pc:chgData name="Jon Reid" userId="d20ac94e-951d-486b-b95e-024d48430245" providerId="ADAL" clId="{8410C247-A5B2-459D-8CB1-A6600F885B9E}" dt="2024-09-09T21:44:26.353" v="241"/>
        <pc:sldMkLst>
          <pc:docMk/>
          <pc:sldMk cId="3187853875" sldId="2147472003"/>
        </pc:sldMkLst>
      </pc:sldChg>
      <pc:sldChg chg="modSp add mod addCm modCm">
        <pc:chgData name="Jon Reid" userId="d20ac94e-951d-486b-b95e-024d48430245" providerId="ADAL" clId="{8410C247-A5B2-459D-8CB1-A6600F885B9E}" dt="2024-09-10T19:44:12.595" v="6370" actId="20577"/>
        <pc:sldMkLst>
          <pc:docMk/>
          <pc:sldMk cId="2857997855" sldId="2147472004"/>
        </pc:sldMkLst>
        <pc:spChg chg="mod">
          <ac:chgData name="Jon Reid" userId="d20ac94e-951d-486b-b95e-024d48430245" providerId="ADAL" clId="{8410C247-A5B2-459D-8CB1-A6600F885B9E}" dt="2024-09-10T19:44:12.595" v="6370" actId="20577"/>
          <ac:spMkLst>
            <pc:docMk/>
            <pc:sldMk cId="2857997855" sldId="2147472004"/>
            <ac:spMk id="6" creationId="{2E81D611-51D7-A5C3-996E-291F0B830D48}"/>
          </ac:spMkLst>
        </pc:spChg>
        <pc:graphicFrameChg chg="modGraphic">
          <ac:chgData name="Jon Reid" userId="d20ac94e-951d-486b-b95e-024d48430245" providerId="ADAL" clId="{8410C247-A5B2-459D-8CB1-A6600F885B9E}" dt="2024-09-09T22:00:16.543" v="950" actId="6549"/>
          <ac:graphicFrameMkLst>
            <pc:docMk/>
            <pc:sldMk cId="2857997855" sldId="2147472004"/>
            <ac:graphicFrameMk id="8" creationId="{9B0E3098-F914-C559-9AB0-1C4EC1B715F5}"/>
          </ac:graphicFrameMkLst>
        </pc:graphicFrameChg>
        <pc:extLst>
          <p:ext xmlns:p="http://schemas.openxmlformats.org/presentationml/2006/main" uri="{D6D511B9-2390-475A-947B-AFAB55BFBCF1}">
            <pc226:cmChg xmlns:pc226="http://schemas.microsoft.com/office/powerpoint/2022/06/main/command" chg="add mod">
              <pc226:chgData name="Jon Reid" userId="d20ac94e-951d-486b-b95e-024d48430245" providerId="ADAL" clId="{8410C247-A5B2-459D-8CB1-A6600F885B9E}" dt="2024-09-09T22:00:16.543" v="950" actId="6549"/>
              <pc2:cmMkLst xmlns:pc2="http://schemas.microsoft.com/office/powerpoint/2019/9/main/command">
                <pc:docMk/>
                <pc:sldMk cId="2857997855" sldId="2147472004"/>
                <pc2:cmMk id="{E3D07A84-8FE5-41E3-B30D-D0F57057265C}"/>
              </pc2:cmMkLst>
            </pc226:cmChg>
          </p:ext>
        </pc:extLst>
      </pc:sldChg>
      <pc:sldChg chg="delSp modSp add del mod setBg delDesignElem">
        <pc:chgData name="Jon Reid" userId="d20ac94e-951d-486b-b95e-024d48430245" providerId="ADAL" clId="{8410C247-A5B2-459D-8CB1-A6600F885B9E}" dt="2024-09-10T19:11:17.279" v="6143" actId="47"/>
        <pc:sldMkLst>
          <pc:docMk/>
          <pc:sldMk cId="1227345769" sldId="2147472005"/>
        </pc:sldMkLst>
        <pc:spChg chg="mod">
          <ac:chgData name="Jon Reid" userId="d20ac94e-951d-486b-b95e-024d48430245" providerId="ADAL" clId="{8410C247-A5B2-459D-8CB1-A6600F885B9E}" dt="2024-09-09T22:13:58.579" v="1568" actId="1076"/>
          <ac:spMkLst>
            <pc:docMk/>
            <pc:sldMk cId="1227345769" sldId="2147472005"/>
            <ac:spMk id="16" creationId="{3DC72957-9C13-4EB9-98D8-263E8DA6A10D}"/>
          </ac:spMkLst>
        </pc:spChg>
        <pc:spChg chg="del">
          <ac:chgData name="Jon Reid" userId="d20ac94e-951d-486b-b95e-024d48430245" providerId="ADAL" clId="{8410C247-A5B2-459D-8CB1-A6600F885B9E}" dt="2024-09-09T22:08:14.086" v="1242"/>
          <ac:spMkLst>
            <pc:docMk/>
            <pc:sldMk cId="1227345769" sldId="2147472005"/>
            <ac:spMk id="468" creationId="{B9651FA3-B4A1-4E98-9B71-4CF82087794D}"/>
          </ac:spMkLst>
        </pc:spChg>
        <pc:spChg chg="del">
          <ac:chgData name="Jon Reid" userId="d20ac94e-951d-486b-b95e-024d48430245" providerId="ADAL" clId="{8410C247-A5B2-459D-8CB1-A6600F885B9E}" dt="2024-09-09T22:08:14.086" v="1242"/>
          <ac:spMkLst>
            <pc:docMk/>
            <pc:sldMk cId="1227345769" sldId="2147472005"/>
            <ac:spMk id="470" creationId="{F227E5B6-9132-43CA-B503-37A18562ADF2}"/>
          </ac:spMkLst>
        </pc:spChg>
        <pc:spChg chg="del">
          <ac:chgData name="Jon Reid" userId="d20ac94e-951d-486b-b95e-024d48430245" providerId="ADAL" clId="{8410C247-A5B2-459D-8CB1-A6600F885B9E}" dt="2024-09-09T22:08:14.086" v="1242"/>
          <ac:spMkLst>
            <pc:docMk/>
            <pc:sldMk cId="1227345769" sldId="2147472005"/>
            <ac:spMk id="472" creationId="{D2929CB1-0E3C-4B2D-ADC5-0154FB33BA44}"/>
          </ac:spMkLst>
        </pc:spChg>
        <pc:spChg chg="del">
          <ac:chgData name="Jon Reid" userId="d20ac94e-951d-486b-b95e-024d48430245" providerId="ADAL" clId="{8410C247-A5B2-459D-8CB1-A6600F885B9E}" dt="2024-09-09T22:08:14.086" v="1242"/>
          <ac:spMkLst>
            <pc:docMk/>
            <pc:sldMk cId="1227345769" sldId="2147472005"/>
            <ac:spMk id="474" creationId="{658970D8-8D1D-4B5C-894B-E871CC86543D}"/>
          </ac:spMkLst>
        </pc:spChg>
        <pc:spChg chg="del">
          <ac:chgData name="Jon Reid" userId="d20ac94e-951d-486b-b95e-024d48430245" providerId="ADAL" clId="{8410C247-A5B2-459D-8CB1-A6600F885B9E}" dt="2024-09-09T22:08:14.086" v="1242"/>
          <ac:spMkLst>
            <pc:docMk/>
            <pc:sldMk cId="1227345769" sldId="2147472005"/>
            <ac:spMk id="476" creationId="{03C2051E-A88D-48E5-BACF-AAED17892722}"/>
          </ac:spMkLst>
        </pc:spChg>
        <pc:spChg chg="del">
          <ac:chgData name="Jon Reid" userId="d20ac94e-951d-486b-b95e-024d48430245" providerId="ADAL" clId="{8410C247-A5B2-459D-8CB1-A6600F885B9E}" dt="2024-09-09T22:08:14.086" v="1242"/>
          <ac:spMkLst>
            <pc:docMk/>
            <pc:sldMk cId="1227345769" sldId="2147472005"/>
            <ac:spMk id="478" creationId="{5F2F0C84-BE8C-4DC2-A6D3-30349A801D5C}"/>
          </ac:spMkLst>
        </pc:spChg>
        <pc:spChg chg="del">
          <ac:chgData name="Jon Reid" userId="d20ac94e-951d-486b-b95e-024d48430245" providerId="ADAL" clId="{8410C247-A5B2-459D-8CB1-A6600F885B9E}" dt="2024-09-09T22:08:14.086" v="1242"/>
          <ac:spMkLst>
            <pc:docMk/>
            <pc:sldMk cId="1227345769" sldId="2147472005"/>
            <ac:spMk id="479" creationId="{7821A508-2985-4905-874A-527429BAABFA}"/>
          </ac:spMkLst>
        </pc:spChg>
      </pc:sldChg>
      <pc:sldChg chg="addSp modSp add mod modNotesTx">
        <pc:chgData name="Jon Reid" userId="d20ac94e-951d-486b-b95e-024d48430245" providerId="ADAL" clId="{8410C247-A5B2-459D-8CB1-A6600F885B9E}" dt="2024-09-10T19:54:24.287" v="6615" actId="20577"/>
        <pc:sldMkLst>
          <pc:docMk/>
          <pc:sldMk cId="1163026507" sldId="2147472006"/>
        </pc:sldMkLst>
        <pc:spChg chg="mod">
          <ac:chgData name="Jon Reid" userId="d20ac94e-951d-486b-b95e-024d48430245" providerId="ADAL" clId="{8410C247-A5B2-459D-8CB1-A6600F885B9E}" dt="2024-09-10T18:25:08.157" v="4492" actId="5793"/>
          <ac:spMkLst>
            <pc:docMk/>
            <pc:sldMk cId="1163026507" sldId="2147472006"/>
            <ac:spMk id="6" creationId="{0B332F42-1A1E-61F6-FF6D-A080A92CFD3D}"/>
          </ac:spMkLst>
        </pc:spChg>
        <pc:spChg chg="mod">
          <ac:chgData name="Jon Reid" userId="d20ac94e-951d-486b-b95e-024d48430245" providerId="ADAL" clId="{8410C247-A5B2-459D-8CB1-A6600F885B9E}" dt="2024-09-10T19:52:19.595" v="6565" actId="20577"/>
          <ac:spMkLst>
            <pc:docMk/>
            <pc:sldMk cId="1163026507" sldId="2147472006"/>
            <ac:spMk id="7" creationId="{4C9A6ECE-C761-3CCF-B58C-3971E875A112}"/>
          </ac:spMkLst>
        </pc:spChg>
        <pc:graphicFrameChg chg="add mod modGraphic">
          <ac:chgData name="Jon Reid" userId="d20ac94e-951d-486b-b95e-024d48430245" providerId="ADAL" clId="{8410C247-A5B2-459D-8CB1-A6600F885B9E}" dt="2024-09-10T19:54:24.287" v="6615" actId="20577"/>
          <ac:graphicFrameMkLst>
            <pc:docMk/>
            <pc:sldMk cId="1163026507" sldId="2147472006"/>
            <ac:graphicFrameMk id="2" creationId="{2767F0E1-9655-E1E2-C4B0-6E5E89154057}"/>
          </ac:graphicFrameMkLst>
        </pc:graphicFrameChg>
      </pc:sldChg>
      <pc:sldChg chg="delSp modSp add del mod setBg delDesignElem">
        <pc:chgData name="Jon Reid" userId="d20ac94e-951d-486b-b95e-024d48430245" providerId="ADAL" clId="{8410C247-A5B2-459D-8CB1-A6600F885B9E}" dt="2024-09-10T15:32:42.871" v="2997" actId="47"/>
        <pc:sldMkLst>
          <pc:docMk/>
          <pc:sldMk cId="3701507430" sldId="2147472007"/>
        </pc:sldMkLst>
        <pc:spChg chg="mod">
          <ac:chgData name="Jon Reid" userId="d20ac94e-951d-486b-b95e-024d48430245" providerId="ADAL" clId="{8410C247-A5B2-459D-8CB1-A6600F885B9E}" dt="2024-09-10T13:52:14.732" v="2382" actId="20577"/>
          <ac:spMkLst>
            <pc:docMk/>
            <pc:sldMk cId="3701507430" sldId="2147472007"/>
            <ac:spMk id="16" creationId="{3DC72957-9C13-4EB9-98D8-263E8DA6A10D}"/>
          </ac:spMkLst>
        </pc:spChg>
        <pc:spChg chg="del">
          <ac:chgData name="Jon Reid" userId="d20ac94e-951d-486b-b95e-024d48430245" providerId="ADAL" clId="{8410C247-A5B2-459D-8CB1-A6600F885B9E}" dt="2024-09-09T22:43:32.840" v="2360"/>
          <ac:spMkLst>
            <pc:docMk/>
            <pc:sldMk cId="3701507430" sldId="2147472007"/>
            <ac:spMk id="468" creationId="{B9651FA3-B4A1-4E98-9B71-4CF82087794D}"/>
          </ac:spMkLst>
        </pc:spChg>
        <pc:spChg chg="del">
          <ac:chgData name="Jon Reid" userId="d20ac94e-951d-486b-b95e-024d48430245" providerId="ADAL" clId="{8410C247-A5B2-459D-8CB1-A6600F885B9E}" dt="2024-09-09T22:43:32.840" v="2360"/>
          <ac:spMkLst>
            <pc:docMk/>
            <pc:sldMk cId="3701507430" sldId="2147472007"/>
            <ac:spMk id="470" creationId="{F227E5B6-9132-43CA-B503-37A18562ADF2}"/>
          </ac:spMkLst>
        </pc:spChg>
        <pc:spChg chg="del">
          <ac:chgData name="Jon Reid" userId="d20ac94e-951d-486b-b95e-024d48430245" providerId="ADAL" clId="{8410C247-A5B2-459D-8CB1-A6600F885B9E}" dt="2024-09-09T22:43:32.840" v="2360"/>
          <ac:spMkLst>
            <pc:docMk/>
            <pc:sldMk cId="3701507430" sldId="2147472007"/>
            <ac:spMk id="472" creationId="{D2929CB1-0E3C-4B2D-ADC5-0154FB33BA44}"/>
          </ac:spMkLst>
        </pc:spChg>
        <pc:spChg chg="del">
          <ac:chgData name="Jon Reid" userId="d20ac94e-951d-486b-b95e-024d48430245" providerId="ADAL" clId="{8410C247-A5B2-459D-8CB1-A6600F885B9E}" dt="2024-09-09T22:43:32.840" v="2360"/>
          <ac:spMkLst>
            <pc:docMk/>
            <pc:sldMk cId="3701507430" sldId="2147472007"/>
            <ac:spMk id="474" creationId="{658970D8-8D1D-4B5C-894B-E871CC86543D}"/>
          </ac:spMkLst>
        </pc:spChg>
        <pc:spChg chg="del">
          <ac:chgData name="Jon Reid" userId="d20ac94e-951d-486b-b95e-024d48430245" providerId="ADAL" clId="{8410C247-A5B2-459D-8CB1-A6600F885B9E}" dt="2024-09-09T22:43:32.840" v="2360"/>
          <ac:spMkLst>
            <pc:docMk/>
            <pc:sldMk cId="3701507430" sldId="2147472007"/>
            <ac:spMk id="476" creationId="{03C2051E-A88D-48E5-BACF-AAED17892722}"/>
          </ac:spMkLst>
        </pc:spChg>
        <pc:spChg chg="del">
          <ac:chgData name="Jon Reid" userId="d20ac94e-951d-486b-b95e-024d48430245" providerId="ADAL" clId="{8410C247-A5B2-459D-8CB1-A6600F885B9E}" dt="2024-09-09T22:43:32.840" v="2360"/>
          <ac:spMkLst>
            <pc:docMk/>
            <pc:sldMk cId="3701507430" sldId="2147472007"/>
            <ac:spMk id="478" creationId="{5F2F0C84-BE8C-4DC2-A6D3-30349A801D5C}"/>
          </ac:spMkLst>
        </pc:spChg>
        <pc:spChg chg="del">
          <ac:chgData name="Jon Reid" userId="d20ac94e-951d-486b-b95e-024d48430245" providerId="ADAL" clId="{8410C247-A5B2-459D-8CB1-A6600F885B9E}" dt="2024-09-09T22:43:32.840" v="2360"/>
          <ac:spMkLst>
            <pc:docMk/>
            <pc:sldMk cId="3701507430" sldId="2147472007"/>
            <ac:spMk id="479" creationId="{7821A508-2985-4905-874A-527429BAABFA}"/>
          </ac:spMkLst>
        </pc:spChg>
      </pc:sldChg>
      <pc:sldChg chg="modSp add del mod ord modNotesTx">
        <pc:chgData name="Jon Reid" userId="d20ac94e-951d-486b-b95e-024d48430245" providerId="ADAL" clId="{8410C247-A5B2-459D-8CB1-A6600F885B9E}" dt="2024-09-10T18:47:06.294" v="5481" actId="47"/>
        <pc:sldMkLst>
          <pc:docMk/>
          <pc:sldMk cId="4200998216" sldId="2147472008"/>
        </pc:sldMkLst>
        <pc:spChg chg="mod">
          <ac:chgData name="Jon Reid" userId="d20ac94e-951d-486b-b95e-024d48430245" providerId="ADAL" clId="{8410C247-A5B2-459D-8CB1-A6600F885B9E}" dt="2024-09-10T14:43:11.644" v="2524" actId="6549"/>
          <ac:spMkLst>
            <pc:docMk/>
            <pc:sldMk cId="4200998216" sldId="2147472008"/>
            <ac:spMk id="2" creationId="{2AA3FBB6-B37B-803F-6767-052086C61C92}"/>
          </ac:spMkLst>
        </pc:spChg>
        <pc:spChg chg="mod">
          <ac:chgData name="Jon Reid" userId="d20ac94e-951d-486b-b95e-024d48430245" providerId="ADAL" clId="{8410C247-A5B2-459D-8CB1-A6600F885B9E}" dt="2024-09-10T14:43:46.886" v="2526" actId="108"/>
          <ac:spMkLst>
            <pc:docMk/>
            <pc:sldMk cId="4200998216" sldId="2147472008"/>
            <ac:spMk id="3" creationId="{EA425F2D-8E94-63A9-779F-84100960E01C}"/>
          </ac:spMkLst>
        </pc:spChg>
        <pc:spChg chg="mod">
          <ac:chgData name="Jon Reid" userId="d20ac94e-951d-486b-b95e-024d48430245" providerId="ADAL" clId="{8410C247-A5B2-459D-8CB1-A6600F885B9E}" dt="2024-09-10T14:59:32.436" v="2698" actId="6549"/>
          <ac:spMkLst>
            <pc:docMk/>
            <pc:sldMk cId="4200998216" sldId="2147472008"/>
            <ac:spMk id="7" creationId="{4C9A6ECE-C761-3CCF-B58C-3971E875A112}"/>
          </ac:spMkLst>
        </pc:spChg>
      </pc:sldChg>
      <pc:sldChg chg="addSp delSp modSp mod modNotesTx">
        <pc:chgData name="Jon Reid" userId="d20ac94e-951d-486b-b95e-024d48430245" providerId="ADAL" clId="{8410C247-A5B2-459D-8CB1-A6600F885B9E}" dt="2024-09-10T19:55:13.703" v="6646" actId="20577"/>
        <pc:sldMkLst>
          <pc:docMk/>
          <pc:sldMk cId="3145360171" sldId="2147472009"/>
        </pc:sldMkLst>
        <pc:spChg chg="add mod">
          <ac:chgData name="Jon Reid" userId="d20ac94e-951d-486b-b95e-024d48430245" providerId="ADAL" clId="{8410C247-A5B2-459D-8CB1-A6600F885B9E}" dt="2024-09-10T19:55:13.703" v="6646" actId="20577"/>
          <ac:spMkLst>
            <pc:docMk/>
            <pc:sldMk cId="3145360171" sldId="2147472009"/>
            <ac:spMk id="2" creationId="{21A87408-9296-1F7B-6DCC-6007581AD080}"/>
          </ac:spMkLst>
        </pc:spChg>
        <pc:spChg chg="mod">
          <ac:chgData name="Jon Reid" userId="d20ac94e-951d-486b-b95e-024d48430245" providerId="ADAL" clId="{8410C247-A5B2-459D-8CB1-A6600F885B9E}" dt="2024-09-10T14:52:42.767" v="2600" actId="1076"/>
          <ac:spMkLst>
            <pc:docMk/>
            <pc:sldMk cId="3145360171" sldId="2147472009"/>
            <ac:spMk id="4" creationId="{76511934-9B72-6EA8-351C-DBCBFF101E2D}"/>
          </ac:spMkLst>
        </pc:spChg>
        <pc:spChg chg="del mod">
          <ac:chgData name="Jon Reid" userId="d20ac94e-951d-486b-b95e-024d48430245" providerId="ADAL" clId="{8410C247-A5B2-459D-8CB1-A6600F885B9E}" dt="2024-09-10T14:50:46.568" v="2593" actId="478"/>
          <ac:spMkLst>
            <pc:docMk/>
            <pc:sldMk cId="3145360171" sldId="2147472009"/>
            <ac:spMk id="6" creationId="{0B332F42-1A1E-61F6-FF6D-A080A92CFD3D}"/>
          </ac:spMkLst>
        </pc:spChg>
        <pc:spChg chg="mod">
          <ac:chgData name="Jon Reid" userId="d20ac94e-951d-486b-b95e-024d48430245" providerId="ADAL" clId="{8410C247-A5B2-459D-8CB1-A6600F885B9E}" dt="2024-09-10T14:45:12.682" v="2530" actId="6549"/>
          <ac:spMkLst>
            <pc:docMk/>
            <pc:sldMk cId="3145360171" sldId="2147472009"/>
            <ac:spMk id="7" creationId="{4C9A6ECE-C761-3CCF-B58C-3971E875A112}"/>
          </ac:spMkLst>
        </pc:spChg>
        <pc:spChg chg="mod">
          <ac:chgData name="Jon Reid" userId="d20ac94e-951d-486b-b95e-024d48430245" providerId="ADAL" clId="{8410C247-A5B2-459D-8CB1-A6600F885B9E}" dt="2024-09-10T14:54:41.886" v="2612" actId="1076"/>
          <ac:spMkLst>
            <pc:docMk/>
            <pc:sldMk cId="3145360171" sldId="2147472009"/>
            <ac:spMk id="8" creationId="{FDAA7D96-DD70-5EE3-7E1A-7A6A63E9A32B}"/>
          </ac:spMkLst>
        </pc:spChg>
        <pc:spChg chg="mod">
          <ac:chgData name="Jon Reid" userId="d20ac94e-951d-486b-b95e-024d48430245" providerId="ADAL" clId="{8410C247-A5B2-459D-8CB1-A6600F885B9E}" dt="2024-09-10T14:54:35.254" v="2611" actId="14100"/>
          <ac:spMkLst>
            <pc:docMk/>
            <pc:sldMk cId="3145360171" sldId="2147472009"/>
            <ac:spMk id="9" creationId="{B57B14D4-99A1-6D4F-671D-36CDCC75F2D8}"/>
          </ac:spMkLst>
        </pc:spChg>
      </pc:sldChg>
      <pc:sldChg chg="modSp add mod modNotesTx">
        <pc:chgData name="Jon Reid" userId="d20ac94e-951d-486b-b95e-024d48430245" providerId="ADAL" clId="{8410C247-A5B2-459D-8CB1-A6600F885B9E}" dt="2024-09-10T15:11:25.500" v="2971" actId="20577"/>
        <pc:sldMkLst>
          <pc:docMk/>
          <pc:sldMk cId="1285088738" sldId="2147472010"/>
        </pc:sldMkLst>
        <pc:spChg chg="mod">
          <ac:chgData name="Jon Reid" userId="d20ac94e-951d-486b-b95e-024d48430245" providerId="ADAL" clId="{8410C247-A5B2-459D-8CB1-A6600F885B9E}" dt="2024-09-10T15:03:40.879" v="2743" actId="14100"/>
          <ac:spMkLst>
            <pc:docMk/>
            <pc:sldMk cId="1285088738" sldId="2147472010"/>
            <ac:spMk id="2" creationId="{2AA3FBB6-B37B-803F-6767-052086C61C92}"/>
          </ac:spMkLst>
        </pc:spChg>
        <pc:spChg chg="mod">
          <ac:chgData name="Jon Reid" userId="d20ac94e-951d-486b-b95e-024d48430245" providerId="ADAL" clId="{8410C247-A5B2-459D-8CB1-A6600F885B9E}" dt="2024-09-10T15:11:25.500" v="2971" actId="20577"/>
          <ac:spMkLst>
            <pc:docMk/>
            <pc:sldMk cId="1285088738" sldId="2147472010"/>
            <ac:spMk id="3" creationId="{EA425F2D-8E94-63A9-779F-84100960E01C}"/>
          </ac:spMkLst>
        </pc:spChg>
        <pc:spChg chg="mod">
          <ac:chgData name="Jon Reid" userId="d20ac94e-951d-486b-b95e-024d48430245" providerId="ADAL" clId="{8410C247-A5B2-459D-8CB1-A6600F885B9E}" dt="2024-09-10T15:11:09.466" v="2965" actId="6549"/>
          <ac:spMkLst>
            <pc:docMk/>
            <pc:sldMk cId="1285088738" sldId="2147472010"/>
            <ac:spMk id="7" creationId="{4C9A6ECE-C761-3CCF-B58C-3971E875A112}"/>
          </ac:spMkLst>
        </pc:spChg>
      </pc:sldChg>
      <pc:sldChg chg="modSp mod">
        <pc:chgData name="Jon Reid" userId="d20ac94e-951d-486b-b95e-024d48430245" providerId="ADAL" clId="{8410C247-A5B2-459D-8CB1-A6600F885B9E}" dt="2024-09-10T15:16:38.595" v="2974" actId="1076"/>
        <pc:sldMkLst>
          <pc:docMk/>
          <pc:sldMk cId="1012088933" sldId="2147472011"/>
        </pc:sldMkLst>
        <pc:spChg chg="mod">
          <ac:chgData name="Jon Reid" userId="d20ac94e-951d-486b-b95e-024d48430245" providerId="ADAL" clId="{8410C247-A5B2-459D-8CB1-A6600F885B9E}" dt="2024-09-10T15:16:38.595" v="2974" actId="1076"/>
          <ac:spMkLst>
            <pc:docMk/>
            <pc:sldMk cId="1012088933" sldId="2147472011"/>
            <ac:spMk id="16" creationId="{3DC72957-9C13-4EB9-98D8-263E8DA6A10D}"/>
          </ac:spMkLst>
        </pc:spChg>
      </pc:sldChg>
      <pc:sldChg chg="modSp mod">
        <pc:chgData name="Jon Reid" userId="d20ac94e-951d-486b-b95e-024d48430245" providerId="ADAL" clId="{8410C247-A5B2-459D-8CB1-A6600F885B9E}" dt="2024-09-10T19:05:19.593" v="6127" actId="20577"/>
        <pc:sldMkLst>
          <pc:docMk/>
          <pc:sldMk cId="1877012688" sldId="2147472012"/>
        </pc:sldMkLst>
        <pc:spChg chg="mod">
          <ac:chgData name="Jon Reid" userId="d20ac94e-951d-486b-b95e-024d48430245" providerId="ADAL" clId="{8410C247-A5B2-459D-8CB1-A6600F885B9E}" dt="2024-09-10T19:05:19.593" v="6127" actId="20577"/>
          <ac:spMkLst>
            <pc:docMk/>
            <pc:sldMk cId="1877012688" sldId="2147472012"/>
            <ac:spMk id="16" creationId="{3DC72957-9C13-4EB9-98D8-263E8DA6A10D}"/>
          </ac:spMkLst>
        </pc:spChg>
      </pc:sldChg>
      <pc:sldChg chg="addSp delSp modSp add mod ord modNotesTx">
        <pc:chgData name="Jon Reid" userId="d20ac94e-951d-486b-b95e-024d48430245" providerId="ADAL" clId="{8410C247-A5B2-459D-8CB1-A6600F885B9E}" dt="2024-09-10T19:48:41.563" v="6490" actId="1076"/>
        <pc:sldMkLst>
          <pc:docMk/>
          <pc:sldMk cId="3208732570" sldId="2147472013"/>
        </pc:sldMkLst>
        <pc:spChg chg="del">
          <ac:chgData name="Jon Reid" userId="d20ac94e-951d-486b-b95e-024d48430245" providerId="ADAL" clId="{8410C247-A5B2-459D-8CB1-A6600F885B9E}" dt="2024-09-10T15:49:18.083" v="3466" actId="478"/>
          <ac:spMkLst>
            <pc:docMk/>
            <pc:sldMk cId="3208732570" sldId="2147472013"/>
            <ac:spMk id="2" creationId="{21A87408-9296-1F7B-6DCC-6007581AD080}"/>
          </ac:spMkLst>
        </pc:spChg>
        <pc:spChg chg="add mod">
          <ac:chgData name="Jon Reid" userId="d20ac94e-951d-486b-b95e-024d48430245" providerId="ADAL" clId="{8410C247-A5B2-459D-8CB1-A6600F885B9E}" dt="2024-09-10T19:47:00.377" v="6452" actId="6549"/>
          <ac:spMkLst>
            <pc:docMk/>
            <pc:sldMk cId="3208732570" sldId="2147472013"/>
            <ac:spMk id="3" creationId="{47A78DEC-F0C9-6846-3DC8-C3DECCB9E8CC}"/>
          </ac:spMkLst>
        </pc:spChg>
        <pc:spChg chg="mod">
          <ac:chgData name="Jon Reid" userId="d20ac94e-951d-486b-b95e-024d48430245" providerId="ADAL" clId="{8410C247-A5B2-459D-8CB1-A6600F885B9E}" dt="2024-09-10T19:48:04.559" v="6455" actId="1076"/>
          <ac:spMkLst>
            <pc:docMk/>
            <pc:sldMk cId="3208732570" sldId="2147472013"/>
            <ac:spMk id="4" creationId="{76511934-9B72-6EA8-351C-DBCBFF101E2D}"/>
          </ac:spMkLst>
        </pc:spChg>
        <pc:spChg chg="mod">
          <ac:chgData name="Jon Reid" userId="d20ac94e-951d-486b-b95e-024d48430245" providerId="ADAL" clId="{8410C247-A5B2-459D-8CB1-A6600F885B9E}" dt="2024-09-10T15:35:38.217" v="3091" actId="6549"/>
          <ac:spMkLst>
            <pc:docMk/>
            <pc:sldMk cId="3208732570" sldId="2147472013"/>
            <ac:spMk id="7" creationId="{4C9A6ECE-C761-3CCF-B58C-3971E875A112}"/>
          </ac:spMkLst>
        </pc:spChg>
        <pc:spChg chg="mod">
          <ac:chgData name="Jon Reid" userId="d20ac94e-951d-486b-b95e-024d48430245" providerId="ADAL" clId="{8410C247-A5B2-459D-8CB1-A6600F885B9E}" dt="2024-09-10T19:48:41.563" v="6490" actId="1076"/>
          <ac:spMkLst>
            <pc:docMk/>
            <pc:sldMk cId="3208732570" sldId="2147472013"/>
            <ac:spMk id="8" creationId="{FDAA7D96-DD70-5EE3-7E1A-7A6A63E9A32B}"/>
          </ac:spMkLst>
        </pc:spChg>
        <pc:spChg chg="mod">
          <ac:chgData name="Jon Reid" userId="d20ac94e-951d-486b-b95e-024d48430245" providerId="ADAL" clId="{8410C247-A5B2-459D-8CB1-A6600F885B9E}" dt="2024-09-10T19:48:38.612" v="6489" actId="1076"/>
          <ac:spMkLst>
            <pc:docMk/>
            <pc:sldMk cId="3208732570" sldId="2147472013"/>
            <ac:spMk id="9" creationId="{B57B14D4-99A1-6D4F-671D-36CDCC75F2D8}"/>
          </ac:spMkLst>
        </pc:spChg>
      </pc:sldChg>
      <pc:sldChg chg="modSp add mod modNotesTx">
        <pc:chgData name="Jon Reid" userId="d20ac94e-951d-486b-b95e-024d48430245" providerId="ADAL" clId="{8410C247-A5B2-459D-8CB1-A6600F885B9E}" dt="2024-09-10T19:48:57.412" v="6492" actId="114"/>
        <pc:sldMkLst>
          <pc:docMk/>
          <pc:sldMk cId="1304885585" sldId="2147472016"/>
        </pc:sldMkLst>
        <pc:spChg chg="mod">
          <ac:chgData name="Jon Reid" userId="d20ac94e-951d-486b-b95e-024d48430245" providerId="ADAL" clId="{8410C247-A5B2-459D-8CB1-A6600F885B9E}" dt="2024-09-10T19:48:57.412" v="6492" actId="114"/>
          <ac:spMkLst>
            <pc:docMk/>
            <pc:sldMk cId="1304885585" sldId="2147472016"/>
            <ac:spMk id="3" creationId="{47A78DEC-F0C9-6846-3DC8-C3DECCB9E8CC}"/>
          </ac:spMkLst>
        </pc:spChg>
        <pc:spChg chg="mod">
          <ac:chgData name="Jon Reid" userId="d20ac94e-951d-486b-b95e-024d48430245" providerId="ADAL" clId="{8410C247-A5B2-459D-8CB1-A6600F885B9E}" dt="2024-09-10T16:06:44.203" v="3753" actId="1076"/>
          <ac:spMkLst>
            <pc:docMk/>
            <pc:sldMk cId="1304885585" sldId="2147472016"/>
            <ac:spMk id="8" creationId="{FDAA7D96-DD70-5EE3-7E1A-7A6A63E9A32B}"/>
          </ac:spMkLst>
        </pc:spChg>
        <pc:spChg chg="mod">
          <ac:chgData name="Jon Reid" userId="d20ac94e-951d-486b-b95e-024d48430245" providerId="ADAL" clId="{8410C247-A5B2-459D-8CB1-A6600F885B9E}" dt="2024-09-10T16:06:24.477" v="3752" actId="115"/>
          <ac:spMkLst>
            <pc:docMk/>
            <pc:sldMk cId="1304885585" sldId="2147472016"/>
            <ac:spMk id="9" creationId="{B57B14D4-99A1-6D4F-671D-36CDCC75F2D8}"/>
          </ac:spMkLst>
        </pc:spChg>
      </pc:sldChg>
      <pc:sldChg chg="modSp add mod modNotesTx">
        <pc:chgData name="Jon Reid" userId="d20ac94e-951d-486b-b95e-024d48430245" providerId="ADAL" clId="{8410C247-A5B2-459D-8CB1-A6600F885B9E}" dt="2024-09-10T19:17:02.727" v="6185" actId="6549"/>
        <pc:sldMkLst>
          <pc:docMk/>
          <pc:sldMk cId="2376179749" sldId="2147472017"/>
        </pc:sldMkLst>
        <pc:spChg chg="mod">
          <ac:chgData name="Jon Reid" userId="d20ac94e-951d-486b-b95e-024d48430245" providerId="ADAL" clId="{8410C247-A5B2-459D-8CB1-A6600F885B9E}" dt="2024-09-10T19:15:15.296" v="6167" actId="6549"/>
          <ac:spMkLst>
            <pc:docMk/>
            <pc:sldMk cId="2376179749" sldId="2147472017"/>
            <ac:spMk id="3" creationId="{47A78DEC-F0C9-6846-3DC8-C3DECCB9E8CC}"/>
          </ac:spMkLst>
        </pc:spChg>
        <pc:spChg chg="mod">
          <ac:chgData name="Jon Reid" userId="d20ac94e-951d-486b-b95e-024d48430245" providerId="ADAL" clId="{8410C247-A5B2-459D-8CB1-A6600F885B9E}" dt="2024-09-10T16:12:43.665" v="4000" actId="20577"/>
          <ac:spMkLst>
            <pc:docMk/>
            <pc:sldMk cId="2376179749" sldId="2147472017"/>
            <ac:spMk id="8" creationId="{FDAA7D96-DD70-5EE3-7E1A-7A6A63E9A32B}"/>
          </ac:spMkLst>
        </pc:spChg>
        <pc:spChg chg="mod">
          <ac:chgData name="Jon Reid" userId="d20ac94e-951d-486b-b95e-024d48430245" providerId="ADAL" clId="{8410C247-A5B2-459D-8CB1-A6600F885B9E}" dt="2024-09-10T16:12:59.900" v="4004" actId="115"/>
          <ac:spMkLst>
            <pc:docMk/>
            <pc:sldMk cId="2376179749" sldId="2147472017"/>
            <ac:spMk id="9" creationId="{B57B14D4-99A1-6D4F-671D-36CDCC75F2D8}"/>
          </ac:spMkLst>
        </pc:spChg>
      </pc:sldChg>
      <pc:sldChg chg="modSp add mod modNotesTx">
        <pc:chgData name="Jon Reid" userId="d20ac94e-951d-486b-b95e-024d48430245" providerId="ADAL" clId="{8410C247-A5B2-459D-8CB1-A6600F885B9E}" dt="2024-09-10T19:51:26.195" v="6538" actId="20577"/>
        <pc:sldMkLst>
          <pc:docMk/>
          <pc:sldMk cId="1031097640" sldId="2147472018"/>
        </pc:sldMkLst>
        <pc:spChg chg="mod">
          <ac:chgData name="Jon Reid" userId="d20ac94e-951d-486b-b95e-024d48430245" providerId="ADAL" clId="{8410C247-A5B2-459D-8CB1-A6600F885B9E}" dt="2024-09-10T19:50:51.096" v="6520" actId="20577"/>
          <ac:spMkLst>
            <pc:docMk/>
            <pc:sldMk cId="1031097640" sldId="2147472018"/>
            <ac:spMk id="3" creationId="{47A78DEC-F0C9-6846-3DC8-C3DECCB9E8CC}"/>
          </ac:spMkLst>
        </pc:spChg>
        <pc:spChg chg="mod">
          <ac:chgData name="Jon Reid" userId="d20ac94e-951d-486b-b95e-024d48430245" providerId="ADAL" clId="{8410C247-A5B2-459D-8CB1-A6600F885B9E}" dt="2024-09-10T16:27:00.533" v="4296" actId="1076"/>
          <ac:spMkLst>
            <pc:docMk/>
            <pc:sldMk cId="1031097640" sldId="2147472018"/>
            <ac:spMk id="4" creationId="{76511934-9B72-6EA8-351C-DBCBFF101E2D}"/>
          </ac:spMkLst>
        </pc:spChg>
        <pc:spChg chg="mod">
          <ac:chgData name="Jon Reid" userId="d20ac94e-951d-486b-b95e-024d48430245" providerId="ADAL" clId="{8410C247-A5B2-459D-8CB1-A6600F885B9E}" dt="2024-09-10T19:51:26.195" v="6538" actId="20577"/>
          <ac:spMkLst>
            <pc:docMk/>
            <pc:sldMk cId="1031097640" sldId="2147472018"/>
            <ac:spMk id="8" creationId="{FDAA7D96-DD70-5EE3-7E1A-7A6A63E9A32B}"/>
          </ac:spMkLst>
        </pc:spChg>
        <pc:spChg chg="mod">
          <ac:chgData name="Jon Reid" userId="d20ac94e-951d-486b-b95e-024d48430245" providerId="ADAL" clId="{8410C247-A5B2-459D-8CB1-A6600F885B9E}" dt="2024-09-10T16:26:54.971" v="4295" actId="1076"/>
          <ac:spMkLst>
            <pc:docMk/>
            <pc:sldMk cId="1031097640" sldId="2147472018"/>
            <ac:spMk id="9" creationId="{B57B14D4-99A1-6D4F-671D-36CDCC75F2D8}"/>
          </ac:spMkLst>
        </pc:spChg>
      </pc:sldChg>
      <pc:sldChg chg="modSp add mod modNotesTx">
        <pc:chgData name="Jon Reid" userId="d20ac94e-951d-486b-b95e-024d48430245" providerId="ADAL" clId="{8410C247-A5B2-459D-8CB1-A6600F885B9E}" dt="2024-09-10T19:51:46.363" v="6539" actId="1076"/>
        <pc:sldMkLst>
          <pc:docMk/>
          <pc:sldMk cId="454585888" sldId="2147472019"/>
        </pc:sldMkLst>
        <pc:spChg chg="mod">
          <ac:chgData name="Jon Reid" userId="d20ac94e-951d-486b-b95e-024d48430245" providerId="ADAL" clId="{8410C247-A5B2-459D-8CB1-A6600F885B9E}" dt="2024-09-10T19:20:00.245" v="6190" actId="114"/>
          <ac:spMkLst>
            <pc:docMk/>
            <pc:sldMk cId="454585888" sldId="2147472019"/>
            <ac:spMk id="3" creationId="{47A78DEC-F0C9-6846-3DC8-C3DECCB9E8CC}"/>
          </ac:spMkLst>
        </pc:spChg>
        <pc:spChg chg="mod">
          <ac:chgData name="Jon Reid" userId="d20ac94e-951d-486b-b95e-024d48430245" providerId="ADAL" clId="{8410C247-A5B2-459D-8CB1-A6600F885B9E}" dt="2024-09-10T19:51:46.363" v="6539" actId="1076"/>
          <ac:spMkLst>
            <pc:docMk/>
            <pc:sldMk cId="454585888" sldId="2147472019"/>
            <ac:spMk id="8" creationId="{FDAA7D96-DD70-5EE3-7E1A-7A6A63E9A32B}"/>
          </ac:spMkLst>
        </pc:spChg>
        <pc:spChg chg="mod">
          <ac:chgData name="Jon Reid" userId="d20ac94e-951d-486b-b95e-024d48430245" providerId="ADAL" clId="{8410C247-A5B2-459D-8CB1-A6600F885B9E}" dt="2024-09-10T18:17:12.322" v="4329" actId="947"/>
          <ac:spMkLst>
            <pc:docMk/>
            <pc:sldMk cId="454585888" sldId="2147472019"/>
            <ac:spMk id="9" creationId="{B57B14D4-99A1-6D4F-671D-36CDCC75F2D8}"/>
          </ac:spMkLst>
        </pc:spChg>
      </pc:sldChg>
      <pc:sldChg chg="modSp add mod ord addCm modNotesTx">
        <pc:chgData name="Jon Reid" userId="d20ac94e-951d-486b-b95e-024d48430245" providerId="ADAL" clId="{8410C247-A5B2-459D-8CB1-A6600F885B9E}" dt="2024-09-10T20:10:49.379" v="6659"/>
        <pc:sldMkLst>
          <pc:docMk/>
          <pc:sldMk cId="2163903198" sldId="2147472020"/>
        </pc:sldMkLst>
        <pc:spChg chg="mod">
          <ac:chgData name="Jon Reid" userId="d20ac94e-951d-486b-b95e-024d48430245" providerId="ADAL" clId="{8410C247-A5B2-459D-8CB1-A6600F885B9E}" dt="2024-09-10T19:52:12.479" v="6552" actId="20577"/>
          <ac:spMkLst>
            <pc:docMk/>
            <pc:sldMk cId="2163903198" sldId="2147472020"/>
            <ac:spMk id="7" creationId="{4C9A6ECE-C761-3CCF-B58C-3971E875A112}"/>
          </ac:spMkLst>
        </pc:spChg>
        <pc:graphicFrameChg chg="mod modGraphic">
          <ac:chgData name="Jon Reid" userId="d20ac94e-951d-486b-b95e-024d48430245" providerId="ADAL" clId="{8410C247-A5B2-459D-8CB1-A6600F885B9E}" dt="2024-09-10T19:53:16.305" v="6595" actId="20577"/>
          <ac:graphicFrameMkLst>
            <pc:docMk/>
            <pc:sldMk cId="2163903198" sldId="2147472020"/>
            <ac:graphicFrameMk id="2" creationId="{2767F0E1-9655-E1E2-C4B0-6E5E89154057}"/>
          </ac:graphicFrameMkLst>
        </pc:graphicFrameChg>
        <pc:extLst>
          <p:ext xmlns:p="http://schemas.openxmlformats.org/presentationml/2006/main" uri="{D6D511B9-2390-475A-947B-AFAB55BFBCF1}">
            <pc226:cmChg xmlns:pc226="http://schemas.microsoft.com/office/powerpoint/2022/06/main/command" chg="add">
              <pc226:chgData name="Jon Reid" userId="d20ac94e-951d-486b-b95e-024d48430245" providerId="ADAL" clId="{8410C247-A5B2-459D-8CB1-A6600F885B9E}" dt="2024-09-10T20:10:49.379" v="6659"/>
              <pc2:cmMkLst xmlns:pc2="http://schemas.microsoft.com/office/powerpoint/2019/9/main/command">
                <pc:docMk/>
                <pc:sldMk cId="2163903198" sldId="2147472020"/>
                <pc2:cmMk id="{457CC018-4BB0-4CD8-9A3D-D72AFA25E274}"/>
              </pc2:cmMkLst>
            </pc226:cmChg>
          </p:ext>
        </pc:extLst>
      </pc:sldChg>
    </pc:docChg>
  </pc:docChgLst>
  <pc:docChgLst>
    <pc:chgData name="Geoff Kwan" userId="c3a5c4b8-7020-4697-b49e-ebe9f60812c0" providerId="ADAL" clId="{65742311-D67B-4073-AB63-6C59D17D99A4}"/>
    <pc:docChg chg="undo custSel addSld delSld modSld sldOrd">
      <pc:chgData name="Geoff Kwan" userId="c3a5c4b8-7020-4697-b49e-ebe9f60812c0" providerId="ADAL" clId="{65742311-D67B-4073-AB63-6C59D17D99A4}" dt="2023-09-10T13:41:24.259" v="2622"/>
      <pc:docMkLst>
        <pc:docMk/>
      </pc:docMkLst>
      <pc:sldChg chg="addCm modCm">
        <pc:chgData name="Geoff Kwan" userId="c3a5c4b8-7020-4697-b49e-ebe9f60812c0" providerId="ADAL" clId="{65742311-D67B-4073-AB63-6C59D17D99A4}" dt="2023-09-10T13:21:17.975" v="2596"/>
        <pc:sldMkLst>
          <pc:docMk/>
          <pc:sldMk cId="152678" sldId="2147471801"/>
        </pc:sldMkLst>
      </pc:sldChg>
      <pc:sldChg chg="modSp mod addCm">
        <pc:chgData name="Geoff Kwan" userId="c3a5c4b8-7020-4697-b49e-ebe9f60812c0" providerId="ADAL" clId="{65742311-D67B-4073-AB63-6C59D17D99A4}" dt="2023-09-09T10:21:57.652" v="1266"/>
        <pc:sldMkLst>
          <pc:docMk/>
          <pc:sldMk cId="103186347" sldId="2147471802"/>
        </pc:sldMkLst>
        <pc:spChg chg="mod">
          <ac:chgData name="Geoff Kwan" userId="c3a5c4b8-7020-4697-b49e-ebe9f60812c0" providerId="ADAL" clId="{65742311-D67B-4073-AB63-6C59D17D99A4}" dt="2023-09-09T10:21:42.182" v="1265" actId="13926"/>
          <ac:spMkLst>
            <pc:docMk/>
            <pc:sldMk cId="103186347" sldId="2147471802"/>
            <ac:spMk id="9" creationId="{D7E2BB09-3AC5-BB90-DE8B-47D5FC8E4023}"/>
          </ac:spMkLst>
        </pc:spChg>
      </pc:sldChg>
      <pc:sldChg chg="modSp mod modCm">
        <pc:chgData name="Geoff Kwan" userId="c3a5c4b8-7020-4697-b49e-ebe9f60812c0" providerId="ADAL" clId="{65742311-D67B-4073-AB63-6C59D17D99A4}" dt="2023-09-10T13:39:16.694" v="2620"/>
        <pc:sldMkLst>
          <pc:docMk/>
          <pc:sldMk cId="1101648919" sldId="2147471854"/>
        </pc:sldMkLst>
        <pc:spChg chg="mod">
          <ac:chgData name="Geoff Kwan" userId="c3a5c4b8-7020-4697-b49e-ebe9f60812c0" providerId="ADAL" clId="{65742311-D67B-4073-AB63-6C59D17D99A4}" dt="2023-09-09T13:13:04.355" v="1982" actId="20577"/>
          <ac:spMkLst>
            <pc:docMk/>
            <pc:sldMk cId="1101648919" sldId="2147471854"/>
            <ac:spMk id="2" creationId="{23E63CB9-9547-15ED-2B4F-A36AFBB72A08}"/>
          </ac:spMkLst>
        </pc:spChg>
      </pc:sldChg>
      <pc:sldChg chg="modSp mod">
        <pc:chgData name="Geoff Kwan" userId="c3a5c4b8-7020-4697-b49e-ebe9f60812c0" providerId="ADAL" clId="{65742311-D67B-4073-AB63-6C59D17D99A4}" dt="2023-09-09T13:38:47.513" v="2225" actId="13926"/>
        <pc:sldMkLst>
          <pc:docMk/>
          <pc:sldMk cId="3600123558" sldId="2147471863"/>
        </pc:sldMkLst>
        <pc:spChg chg="mod">
          <ac:chgData name="Geoff Kwan" userId="c3a5c4b8-7020-4697-b49e-ebe9f60812c0" providerId="ADAL" clId="{65742311-D67B-4073-AB63-6C59D17D99A4}" dt="2023-09-09T13:38:47.513" v="2225" actId="13926"/>
          <ac:spMkLst>
            <pc:docMk/>
            <pc:sldMk cId="3600123558" sldId="2147471863"/>
            <ac:spMk id="4" creationId="{7EE9B7A8-10CF-2125-907A-AA5D0711EFD0}"/>
          </ac:spMkLst>
        </pc:spChg>
      </pc:sldChg>
      <pc:sldChg chg="modSp mod addCm">
        <pc:chgData name="Geoff Kwan" userId="c3a5c4b8-7020-4697-b49e-ebe9f60812c0" providerId="ADAL" clId="{65742311-D67B-4073-AB63-6C59D17D99A4}" dt="2023-09-09T13:40:13.120" v="2245"/>
        <pc:sldMkLst>
          <pc:docMk/>
          <pc:sldMk cId="1389169753" sldId="2147471865"/>
        </pc:sldMkLst>
        <pc:spChg chg="mod">
          <ac:chgData name="Geoff Kwan" userId="c3a5c4b8-7020-4697-b49e-ebe9f60812c0" providerId="ADAL" clId="{65742311-D67B-4073-AB63-6C59D17D99A4}" dt="2023-09-09T13:39:54.510" v="2244" actId="20577"/>
          <ac:spMkLst>
            <pc:docMk/>
            <pc:sldMk cId="1389169753" sldId="2147471865"/>
            <ac:spMk id="3" creationId="{09A27120-04D9-2AB2-4310-085A247D30C0}"/>
          </ac:spMkLst>
        </pc:spChg>
      </pc:sldChg>
      <pc:sldChg chg="modSp mod">
        <pc:chgData name="Geoff Kwan" userId="c3a5c4b8-7020-4697-b49e-ebe9f60812c0" providerId="ADAL" clId="{65742311-D67B-4073-AB63-6C59D17D99A4}" dt="2023-09-09T01:33:39.967" v="45" actId="20577"/>
        <pc:sldMkLst>
          <pc:docMk/>
          <pc:sldMk cId="3885408753" sldId="2147471866"/>
        </pc:sldMkLst>
        <pc:spChg chg="mod">
          <ac:chgData name="Geoff Kwan" userId="c3a5c4b8-7020-4697-b49e-ebe9f60812c0" providerId="ADAL" clId="{65742311-D67B-4073-AB63-6C59D17D99A4}" dt="2023-09-09T01:33:39.967" v="45" actId="20577"/>
          <ac:spMkLst>
            <pc:docMk/>
            <pc:sldMk cId="3885408753" sldId="2147471866"/>
            <ac:spMk id="2" creationId="{EECB941B-1630-62C8-2252-5114667521DE}"/>
          </ac:spMkLst>
        </pc:spChg>
      </pc:sldChg>
      <pc:sldChg chg="modCm">
        <pc:chgData name="Geoff Kwan" userId="c3a5c4b8-7020-4697-b49e-ebe9f60812c0" providerId="ADAL" clId="{65742311-D67B-4073-AB63-6C59D17D99A4}" dt="2023-09-10T13:30:18.868" v="2610"/>
        <pc:sldMkLst>
          <pc:docMk/>
          <pc:sldMk cId="3037098438" sldId="2147471879"/>
        </pc:sldMkLst>
      </pc:sldChg>
      <pc:sldChg chg="addCm modCm">
        <pc:chgData name="Geoff Kwan" userId="c3a5c4b8-7020-4697-b49e-ebe9f60812c0" providerId="ADAL" clId="{65742311-D67B-4073-AB63-6C59D17D99A4}" dt="2023-09-10T13:26:34.373" v="2605"/>
        <pc:sldMkLst>
          <pc:docMk/>
          <pc:sldMk cId="2933341971" sldId="2147471881"/>
        </pc:sldMkLst>
      </pc:sldChg>
      <pc:sldChg chg="modSp mod modCm">
        <pc:chgData name="Geoff Kwan" userId="c3a5c4b8-7020-4697-b49e-ebe9f60812c0" providerId="ADAL" clId="{65742311-D67B-4073-AB63-6C59D17D99A4}" dt="2023-09-10T13:21:53.212" v="2597"/>
        <pc:sldMkLst>
          <pc:docMk/>
          <pc:sldMk cId="209698089" sldId="2147471882"/>
        </pc:sldMkLst>
        <pc:graphicFrameChg chg="mod modGraphic">
          <ac:chgData name="Geoff Kwan" userId="c3a5c4b8-7020-4697-b49e-ebe9f60812c0" providerId="ADAL" clId="{65742311-D67B-4073-AB63-6C59D17D99A4}" dt="2023-09-09T02:44:06.418" v="197" actId="21"/>
          <ac:graphicFrameMkLst>
            <pc:docMk/>
            <pc:sldMk cId="209698089" sldId="2147471882"/>
            <ac:graphicFrameMk id="5" creationId="{68A12942-07DA-E57A-C673-82D61B30279C}"/>
          </ac:graphicFrameMkLst>
        </pc:graphicFrameChg>
      </pc:sldChg>
      <pc:sldChg chg="addCm modCm">
        <pc:chgData name="Geoff Kwan" userId="c3a5c4b8-7020-4697-b49e-ebe9f60812c0" providerId="ADAL" clId="{65742311-D67B-4073-AB63-6C59D17D99A4}" dt="2023-09-09T11:01:15.368" v="1288"/>
        <pc:sldMkLst>
          <pc:docMk/>
          <pc:sldMk cId="2264327965" sldId="2147471885"/>
        </pc:sldMkLst>
      </pc:sldChg>
      <pc:sldChg chg="modSp mod addCm modCm">
        <pc:chgData name="Geoff Kwan" userId="c3a5c4b8-7020-4697-b49e-ebe9f60812c0" providerId="ADAL" clId="{65742311-D67B-4073-AB63-6C59D17D99A4}" dt="2023-09-10T13:23:42.331" v="2601"/>
        <pc:sldMkLst>
          <pc:docMk/>
          <pc:sldMk cId="388979992" sldId="2147471887"/>
        </pc:sldMkLst>
        <pc:graphicFrameChg chg="mod modGraphic">
          <ac:chgData name="Geoff Kwan" userId="c3a5c4b8-7020-4697-b49e-ebe9f60812c0" providerId="ADAL" clId="{65742311-D67B-4073-AB63-6C59D17D99A4}" dt="2023-09-09T05:26:24.240" v="216" actId="20577"/>
          <ac:graphicFrameMkLst>
            <pc:docMk/>
            <pc:sldMk cId="388979992" sldId="2147471887"/>
            <ac:graphicFrameMk id="28" creationId="{365031FC-758F-0224-F59A-95DF49044D96}"/>
          </ac:graphicFrameMkLst>
        </pc:graphicFrameChg>
      </pc:sldChg>
      <pc:sldChg chg="addCm modCm">
        <pc:chgData name="Geoff Kwan" userId="c3a5c4b8-7020-4697-b49e-ebe9f60812c0" providerId="ADAL" clId="{65742311-D67B-4073-AB63-6C59D17D99A4}" dt="2023-09-09T09:48:02.217" v="1173"/>
        <pc:sldMkLst>
          <pc:docMk/>
          <pc:sldMk cId="1304483557" sldId="2147471890"/>
        </pc:sldMkLst>
      </pc:sldChg>
      <pc:sldChg chg="modSp mod modCm">
        <pc:chgData name="Geoff Kwan" userId="c3a5c4b8-7020-4697-b49e-ebe9f60812c0" providerId="ADAL" clId="{65742311-D67B-4073-AB63-6C59D17D99A4}" dt="2023-09-09T13:11:03.827" v="1951"/>
        <pc:sldMkLst>
          <pc:docMk/>
          <pc:sldMk cId="3356106773" sldId="2147471895"/>
        </pc:sldMkLst>
        <pc:spChg chg="mod">
          <ac:chgData name="Geoff Kwan" userId="c3a5c4b8-7020-4697-b49e-ebe9f60812c0" providerId="ADAL" clId="{65742311-D67B-4073-AB63-6C59D17D99A4}" dt="2023-09-09T13:10:01.531" v="1949" actId="1076"/>
          <ac:spMkLst>
            <pc:docMk/>
            <pc:sldMk cId="3356106773" sldId="2147471895"/>
            <ac:spMk id="13" creationId="{74FC27C3-E9E3-8445-5E68-287FE6A5D115}"/>
          </ac:spMkLst>
        </pc:spChg>
        <pc:spChg chg="mod">
          <ac:chgData name="Geoff Kwan" userId="c3a5c4b8-7020-4697-b49e-ebe9f60812c0" providerId="ADAL" clId="{65742311-D67B-4073-AB63-6C59D17D99A4}" dt="2023-09-09T13:09:57.695" v="1948" actId="14100"/>
          <ac:spMkLst>
            <pc:docMk/>
            <pc:sldMk cId="3356106773" sldId="2147471895"/>
            <ac:spMk id="19" creationId="{5167D8AE-88BD-67BF-EA31-8258AF047CA0}"/>
          </ac:spMkLst>
        </pc:spChg>
        <pc:picChg chg="mod">
          <ac:chgData name="Geoff Kwan" userId="c3a5c4b8-7020-4697-b49e-ebe9f60812c0" providerId="ADAL" clId="{65742311-D67B-4073-AB63-6C59D17D99A4}" dt="2023-09-09T13:10:06.099" v="1950" actId="1076"/>
          <ac:picMkLst>
            <pc:docMk/>
            <pc:sldMk cId="3356106773" sldId="2147471895"/>
            <ac:picMk id="18" creationId="{410E877C-BD8E-FE22-7D4F-6E7D27048911}"/>
          </ac:picMkLst>
        </pc:picChg>
      </pc:sldChg>
      <pc:sldChg chg="modSp mod">
        <pc:chgData name="Geoff Kwan" userId="c3a5c4b8-7020-4697-b49e-ebe9f60812c0" providerId="ADAL" clId="{65742311-D67B-4073-AB63-6C59D17D99A4}" dt="2023-09-09T12:26:53.535" v="1912" actId="14100"/>
        <pc:sldMkLst>
          <pc:docMk/>
          <pc:sldMk cId="2741336360" sldId="2147471898"/>
        </pc:sldMkLst>
        <pc:spChg chg="mod">
          <ac:chgData name="Geoff Kwan" userId="c3a5c4b8-7020-4697-b49e-ebe9f60812c0" providerId="ADAL" clId="{65742311-D67B-4073-AB63-6C59D17D99A4}" dt="2023-09-09T12:26:49.995" v="1911" actId="14100"/>
          <ac:spMkLst>
            <pc:docMk/>
            <pc:sldMk cId="2741336360" sldId="2147471898"/>
            <ac:spMk id="8" creationId="{19D89142-3C39-8BBD-0726-48C1CE51C822}"/>
          </ac:spMkLst>
        </pc:spChg>
        <pc:spChg chg="mod">
          <ac:chgData name="Geoff Kwan" userId="c3a5c4b8-7020-4697-b49e-ebe9f60812c0" providerId="ADAL" clId="{65742311-D67B-4073-AB63-6C59D17D99A4}" dt="2023-09-09T12:26:53.535" v="1912" actId="14100"/>
          <ac:spMkLst>
            <pc:docMk/>
            <pc:sldMk cId="2741336360" sldId="2147471898"/>
            <ac:spMk id="10" creationId="{13653C88-2835-D812-9AA0-B34CD8D72D22}"/>
          </ac:spMkLst>
        </pc:spChg>
      </pc:sldChg>
      <pc:sldChg chg="modSp mod ord">
        <pc:chgData name="Geoff Kwan" userId="c3a5c4b8-7020-4697-b49e-ebe9f60812c0" providerId="ADAL" clId="{65742311-D67B-4073-AB63-6C59D17D99A4}" dt="2023-09-10T13:23:38.141" v="2600"/>
        <pc:sldMkLst>
          <pc:docMk/>
          <pc:sldMk cId="2957898900" sldId="2147471899"/>
        </pc:sldMkLst>
        <pc:graphicFrameChg chg="mod">
          <ac:chgData name="Geoff Kwan" userId="c3a5c4b8-7020-4697-b49e-ebe9f60812c0" providerId="ADAL" clId="{65742311-D67B-4073-AB63-6C59D17D99A4}" dt="2023-09-09T08:51:47.568" v="603" actId="1076"/>
          <ac:graphicFrameMkLst>
            <pc:docMk/>
            <pc:sldMk cId="2957898900" sldId="2147471899"/>
            <ac:graphicFrameMk id="28" creationId="{365031FC-758F-0224-F59A-95DF49044D96}"/>
          </ac:graphicFrameMkLst>
        </pc:graphicFrameChg>
      </pc:sldChg>
      <pc:sldChg chg="modSp mod addCm modCm">
        <pc:chgData name="Geoff Kwan" userId="c3a5c4b8-7020-4697-b49e-ebe9f60812c0" providerId="ADAL" clId="{65742311-D67B-4073-AB63-6C59D17D99A4}" dt="2023-09-10T13:22:44.212" v="2598"/>
        <pc:sldMkLst>
          <pc:docMk/>
          <pc:sldMk cId="3113104816" sldId="2147471900"/>
        </pc:sldMkLst>
        <pc:spChg chg="mod">
          <ac:chgData name="Geoff Kwan" userId="c3a5c4b8-7020-4697-b49e-ebe9f60812c0" providerId="ADAL" clId="{65742311-D67B-4073-AB63-6C59D17D99A4}" dt="2023-09-09T02:55:28.406" v="205" actId="13926"/>
          <ac:spMkLst>
            <pc:docMk/>
            <pc:sldMk cId="3113104816" sldId="2147471900"/>
            <ac:spMk id="3" creationId="{26E9D5D6-AA77-9F7A-0038-4D04DFB3812A}"/>
          </ac:spMkLst>
        </pc:spChg>
      </pc:sldChg>
      <pc:sldChg chg="addSp delSp modSp mod addCm">
        <pc:chgData name="Geoff Kwan" userId="c3a5c4b8-7020-4697-b49e-ebe9f60812c0" providerId="ADAL" clId="{65742311-D67B-4073-AB63-6C59D17D99A4}" dt="2023-09-09T13:34:07.429" v="2222"/>
        <pc:sldMkLst>
          <pc:docMk/>
          <pc:sldMk cId="2318646719" sldId="2147471901"/>
        </pc:sldMkLst>
        <pc:spChg chg="add del mod">
          <ac:chgData name="Geoff Kwan" userId="c3a5c4b8-7020-4697-b49e-ebe9f60812c0" providerId="ADAL" clId="{65742311-D67B-4073-AB63-6C59D17D99A4}" dt="2023-09-09T13:30:55.497" v="2176" actId="478"/>
          <ac:spMkLst>
            <pc:docMk/>
            <pc:sldMk cId="2318646719" sldId="2147471901"/>
            <ac:spMk id="3" creationId="{74ECED8B-8B68-BA70-2A4E-EB33039F48BE}"/>
          </ac:spMkLst>
        </pc:spChg>
        <pc:spChg chg="mod">
          <ac:chgData name="Geoff Kwan" userId="c3a5c4b8-7020-4697-b49e-ebe9f60812c0" providerId="ADAL" clId="{65742311-D67B-4073-AB63-6C59D17D99A4}" dt="2023-09-09T13:33:38.575" v="2221" actId="14100"/>
          <ac:spMkLst>
            <pc:docMk/>
            <pc:sldMk cId="2318646719" sldId="2147471901"/>
            <ac:spMk id="9" creationId="{1AD8B2B3-8488-8E73-A3CE-D6AC6D905F71}"/>
          </ac:spMkLst>
        </pc:spChg>
      </pc:sldChg>
      <pc:sldChg chg="addCm modCm">
        <pc:chgData name="Geoff Kwan" userId="c3a5c4b8-7020-4697-b49e-ebe9f60812c0" providerId="ADAL" clId="{65742311-D67B-4073-AB63-6C59D17D99A4}" dt="2023-09-09T09:34:21.009" v="1171"/>
        <pc:sldMkLst>
          <pc:docMk/>
          <pc:sldMk cId="2992613166" sldId="2147471902"/>
        </pc:sldMkLst>
      </pc:sldChg>
      <pc:sldChg chg="addSp delSp modSp mod addCm modCm">
        <pc:chgData name="Geoff Kwan" userId="c3a5c4b8-7020-4697-b49e-ebe9f60812c0" providerId="ADAL" clId="{65742311-D67B-4073-AB63-6C59D17D99A4}" dt="2023-09-09T13:34:34.657" v="2223"/>
        <pc:sldMkLst>
          <pc:docMk/>
          <pc:sldMk cId="2511920996" sldId="2147471905"/>
        </pc:sldMkLst>
        <pc:spChg chg="add mod">
          <ac:chgData name="Geoff Kwan" userId="c3a5c4b8-7020-4697-b49e-ebe9f60812c0" providerId="ADAL" clId="{65742311-D67B-4073-AB63-6C59D17D99A4}" dt="2023-09-09T13:33:33.552" v="2220" actId="14100"/>
          <ac:spMkLst>
            <pc:docMk/>
            <pc:sldMk cId="2511920996" sldId="2147471905"/>
            <ac:spMk id="3" creationId="{9AE0DB65-CA8A-A385-E7E7-4DDB691A70FD}"/>
          </ac:spMkLst>
        </pc:spChg>
        <pc:spChg chg="del mod">
          <ac:chgData name="Geoff Kwan" userId="c3a5c4b8-7020-4697-b49e-ebe9f60812c0" providerId="ADAL" clId="{65742311-D67B-4073-AB63-6C59D17D99A4}" dt="2023-09-09T13:32:51.520" v="2196" actId="478"/>
          <ac:spMkLst>
            <pc:docMk/>
            <pc:sldMk cId="2511920996" sldId="2147471905"/>
            <ac:spMk id="9" creationId="{1AD8B2B3-8488-8E73-A3CE-D6AC6D905F71}"/>
          </ac:spMkLst>
        </pc:spChg>
      </pc:sldChg>
      <pc:sldChg chg="addCm modCm">
        <pc:chgData name="Geoff Kwan" userId="c3a5c4b8-7020-4697-b49e-ebe9f60812c0" providerId="ADAL" clId="{65742311-D67B-4073-AB63-6C59D17D99A4}" dt="2023-09-09T10:16:04.338" v="1245"/>
        <pc:sldMkLst>
          <pc:docMk/>
          <pc:sldMk cId="3974376715" sldId="2147471915"/>
        </pc:sldMkLst>
      </pc:sldChg>
      <pc:sldChg chg="addCm modCm">
        <pc:chgData name="Geoff Kwan" userId="c3a5c4b8-7020-4697-b49e-ebe9f60812c0" providerId="ADAL" clId="{65742311-D67B-4073-AB63-6C59D17D99A4}" dt="2023-09-09T10:16:48.353" v="1246"/>
        <pc:sldMkLst>
          <pc:docMk/>
          <pc:sldMk cId="1144141387" sldId="2147471917"/>
        </pc:sldMkLst>
      </pc:sldChg>
      <pc:sldChg chg="modSp mod addCm modCm">
        <pc:chgData name="Geoff Kwan" userId="c3a5c4b8-7020-4697-b49e-ebe9f60812c0" providerId="ADAL" clId="{65742311-D67B-4073-AB63-6C59D17D99A4}" dt="2023-09-10T13:41:24.259" v="2622"/>
        <pc:sldMkLst>
          <pc:docMk/>
          <pc:sldMk cId="4092660456" sldId="2147471918"/>
        </pc:sldMkLst>
        <pc:spChg chg="mod">
          <ac:chgData name="Geoff Kwan" userId="c3a5c4b8-7020-4697-b49e-ebe9f60812c0" providerId="ADAL" clId="{65742311-D67B-4073-AB63-6C59D17D99A4}" dt="2023-09-09T12:34:19.187" v="1945" actId="20577"/>
          <ac:spMkLst>
            <pc:docMk/>
            <pc:sldMk cId="4092660456" sldId="2147471918"/>
            <ac:spMk id="4" creationId="{8D35880F-85B9-12B0-6A8D-D28C207E16B9}"/>
          </ac:spMkLst>
        </pc:spChg>
      </pc:sldChg>
      <pc:sldChg chg="modCm">
        <pc:chgData name="Geoff Kwan" userId="c3a5c4b8-7020-4697-b49e-ebe9f60812c0" providerId="ADAL" clId="{65742311-D67B-4073-AB63-6C59D17D99A4}" dt="2023-09-09T01:09:24.619" v="1"/>
        <pc:sldMkLst>
          <pc:docMk/>
          <pc:sldMk cId="607153188" sldId="2147471922"/>
        </pc:sldMkLst>
      </pc:sldChg>
      <pc:sldChg chg="modSp mod addCm">
        <pc:chgData name="Geoff Kwan" userId="c3a5c4b8-7020-4697-b49e-ebe9f60812c0" providerId="ADAL" clId="{65742311-D67B-4073-AB63-6C59D17D99A4}" dt="2023-09-09T01:23:21.811" v="7"/>
        <pc:sldMkLst>
          <pc:docMk/>
          <pc:sldMk cId="3075062304" sldId="2147471923"/>
        </pc:sldMkLst>
        <pc:spChg chg="mod">
          <ac:chgData name="Geoff Kwan" userId="c3a5c4b8-7020-4697-b49e-ebe9f60812c0" providerId="ADAL" clId="{65742311-D67B-4073-AB63-6C59D17D99A4}" dt="2023-09-09T01:19:41.973" v="6" actId="14100"/>
          <ac:spMkLst>
            <pc:docMk/>
            <pc:sldMk cId="3075062304" sldId="2147471923"/>
            <ac:spMk id="3" creationId="{DECCF692-94FB-7D85-34E1-A589F0B853A0}"/>
          </ac:spMkLst>
        </pc:spChg>
      </pc:sldChg>
      <pc:sldChg chg="modSp mod addCm modCm">
        <pc:chgData name="Geoff Kwan" userId="c3a5c4b8-7020-4697-b49e-ebe9f60812c0" providerId="ADAL" clId="{65742311-D67B-4073-AB63-6C59D17D99A4}" dt="2023-09-10T13:29:09.233" v="2607"/>
        <pc:sldMkLst>
          <pc:docMk/>
          <pc:sldMk cId="994279537" sldId="2147471924"/>
        </pc:sldMkLst>
        <pc:spChg chg="mod">
          <ac:chgData name="Geoff Kwan" userId="c3a5c4b8-7020-4697-b49e-ebe9f60812c0" providerId="ADAL" clId="{65742311-D67B-4073-AB63-6C59D17D99A4}" dt="2023-09-09T10:42:04.250" v="1280" actId="20577"/>
          <ac:spMkLst>
            <pc:docMk/>
            <pc:sldMk cId="994279537" sldId="2147471924"/>
            <ac:spMk id="16" creationId="{C0D88F32-D524-D84E-CA42-58B6B4B1D65C}"/>
          </ac:spMkLst>
        </pc:spChg>
      </pc:sldChg>
      <pc:sldChg chg="modSp mod addCm">
        <pc:chgData name="Geoff Kwan" userId="c3a5c4b8-7020-4697-b49e-ebe9f60812c0" providerId="ADAL" clId="{65742311-D67B-4073-AB63-6C59D17D99A4}" dt="2023-09-09T11:05:39.760" v="1297"/>
        <pc:sldMkLst>
          <pc:docMk/>
          <pc:sldMk cId="831669539" sldId="2147471927"/>
        </pc:sldMkLst>
        <pc:spChg chg="mod">
          <ac:chgData name="Geoff Kwan" userId="c3a5c4b8-7020-4697-b49e-ebe9f60812c0" providerId="ADAL" clId="{65742311-D67B-4073-AB63-6C59D17D99A4}" dt="2023-09-09T11:05:15.585" v="1296" actId="20577"/>
          <ac:spMkLst>
            <pc:docMk/>
            <pc:sldMk cId="831669539" sldId="2147471927"/>
            <ac:spMk id="13" creationId="{29063177-9103-8095-C413-CC155879E734}"/>
          </ac:spMkLst>
        </pc:spChg>
      </pc:sldChg>
      <pc:sldChg chg="addCm modCm">
        <pc:chgData name="Geoff Kwan" userId="c3a5c4b8-7020-4697-b49e-ebe9f60812c0" providerId="ADAL" clId="{65742311-D67B-4073-AB63-6C59D17D99A4}" dt="2023-09-09T10:39:45.750" v="1269"/>
        <pc:sldMkLst>
          <pc:docMk/>
          <pc:sldMk cId="2130155163" sldId="2147471930"/>
        </pc:sldMkLst>
      </pc:sldChg>
      <pc:sldChg chg="modSp del mod">
        <pc:chgData name="Geoff Kwan" userId="c3a5c4b8-7020-4697-b49e-ebe9f60812c0" providerId="ADAL" clId="{65742311-D67B-4073-AB63-6C59D17D99A4}" dt="2023-09-10T13:34:47.249" v="2614" actId="47"/>
        <pc:sldMkLst>
          <pc:docMk/>
          <pc:sldMk cId="3262648841" sldId="2147471932"/>
        </pc:sldMkLst>
        <pc:spChg chg="mod">
          <ac:chgData name="Geoff Kwan" userId="c3a5c4b8-7020-4697-b49e-ebe9f60812c0" providerId="ADAL" clId="{65742311-D67B-4073-AB63-6C59D17D99A4}" dt="2023-09-09T11:44:06.042" v="1318" actId="1076"/>
          <ac:spMkLst>
            <pc:docMk/>
            <pc:sldMk cId="3262648841" sldId="2147471932"/>
            <ac:spMk id="18" creationId="{66EB3320-AB01-7B3A-7DD0-C04AD83867D4}"/>
          </ac:spMkLst>
        </pc:spChg>
      </pc:sldChg>
      <pc:sldChg chg="modSp mod addCm">
        <pc:chgData name="Geoff Kwan" userId="c3a5c4b8-7020-4697-b49e-ebe9f60812c0" providerId="ADAL" clId="{65742311-D67B-4073-AB63-6C59D17D99A4}" dt="2023-09-09T12:23:03.682" v="1910"/>
        <pc:sldMkLst>
          <pc:docMk/>
          <pc:sldMk cId="3007770484" sldId="2147471937"/>
        </pc:sldMkLst>
        <pc:spChg chg="mod">
          <ac:chgData name="Geoff Kwan" userId="c3a5c4b8-7020-4697-b49e-ebe9f60812c0" providerId="ADAL" clId="{65742311-D67B-4073-AB63-6C59D17D99A4}" dt="2023-09-09T12:22:50.548" v="1909" actId="20577"/>
          <ac:spMkLst>
            <pc:docMk/>
            <pc:sldMk cId="3007770484" sldId="2147471937"/>
            <ac:spMk id="2" creationId="{71260FFD-3674-8BE4-5C74-19530B2CCA86}"/>
          </ac:spMkLst>
        </pc:spChg>
      </pc:sldChg>
      <pc:sldChg chg="modCm">
        <pc:chgData name="Geoff Kwan" userId="c3a5c4b8-7020-4697-b49e-ebe9f60812c0" providerId="ADAL" clId="{65742311-D67B-4073-AB63-6C59D17D99A4}" dt="2023-09-09T10:00:05.050" v="1213"/>
        <pc:sldMkLst>
          <pc:docMk/>
          <pc:sldMk cId="3723918938" sldId="2147471938"/>
        </pc:sldMkLst>
      </pc:sldChg>
      <pc:sldChg chg="modSp mod addCm">
        <pc:chgData name="Geoff Kwan" userId="c3a5c4b8-7020-4697-b49e-ebe9f60812c0" providerId="ADAL" clId="{65742311-D67B-4073-AB63-6C59D17D99A4}" dt="2023-09-09T11:18:30.914" v="1307"/>
        <pc:sldMkLst>
          <pc:docMk/>
          <pc:sldMk cId="2283191154" sldId="2147471942"/>
        </pc:sldMkLst>
        <pc:spChg chg="mod">
          <ac:chgData name="Geoff Kwan" userId="c3a5c4b8-7020-4697-b49e-ebe9f60812c0" providerId="ADAL" clId="{65742311-D67B-4073-AB63-6C59D17D99A4}" dt="2023-09-09T11:17:24.726" v="1304" actId="207"/>
          <ac:spMkLst>
            <pc:docMk/>
            <pc:sldMk cId="2283191154" sldId="2147471942"/>
            <ac:spMk id="20" creationId="{E593EFAE-C722-E581-A6B4-07BAB007ADF5}"/>
          </ac:spMkLst>
        </pc:spChg>
        <pc:spChg chg="mod">
          <ac:chgData name="Geoff Kwan" userId="c3a5c4b8-7020-4697-b49e-ebe9f60812c0" providerId="ADAL" clId="{65742311-D67B-4073-AB63-6C59D17D99A4}" dt="2023-09-09T11:17:27.678" v="1305" actId="207"/>
          <ac:spMkLst>
            <pc:docMk/>
            <pc:sldMk cId="2283191154" sldId="2147471942"/>
            <ac:spMk id="21" creationId="{CA9F6030-7367-E25C-9EB1-2DA826F1472E}"/>
          </ac:spMkLst>
        </pc:spChg>
        <pc:spChg chg="mod">
          <ac:chgData name="Geoff Kwan" userId="c3a5c4b8-7020-4697-b49e-ebe9f60812c0" providerId="ADAL" clId="{65742311-D67B-4073-AB63-6C59D17D99A4}" dt="2023-09-09T11:17:30.007" v="1306" actId="207"/>
          <ac:spMkLst>
            <pc:docMk/>
            <pc:sldMk cId="2283191154" sldId="2147471942"/>
            <ac:spMk id="22" creationId="{D925CF1A-4E54-0278-6849-268EE1223554}"/>
          </ac:spMkLst>
        </pc:spChg>
      </pc:sldChg>
      <pc:sldChg chg="addCm modCm">
        <pc:chgData name="Geoff Kwan" userId="c3a5c4b8-7020-4697-b49e-ebe9f60812c0" providerId="ADAL" clId="{65742311-D67B-4073-AB63-6C59D17D99A4}" dt="2023-09-10T13:33:49.348" v="2612"/>
        <pc:sldMkLst>
          <pc:docMk/>
          <pc:sldMk cId="3263684207" sldId="2147471944"/>
        </pc:sldMkLst>
      </pc:sldChg>
      <pc:sldChg chg="modSp mod addCm modCm">
        <pc:chgData name="Geoff Kwan" userId="c3a5c4b8-7020-4697-b49e-ebe9f60812c0" providerId="ADAL" clId="{65742311-D67B-4073-AB63-6C59D17D99A4}" dt="2023-09-10T13:34:10.214" v="2613"/>
        <pc:sldMkLst>
          <pc:docMk/>
          <pc:sldMk cId="292987795" sldId="2147471946"/>
        </pc:sldMkLst>
        <pc:spChg chg="mod">
          <ac:chgData name="Geoff Kwan" userId="c3a5c4b8-7020-4697-b49e-ebe9f60812c0" providerId="ADAL" clId="{65742311-D67B-4073-AB63-6C59D17D99A4}" dt="2023-09-09T11:20:58.650" v="1308" actId="113"/>
          <ac:spMkLst>
            <pc:docMk/>
            <pc:sldMk cId="292987795" sldId="2147471946"/>
            <ac:spMk id="13" creationId="{E0A21FA9-91C3-2933-2839-B6C96EB32322}"/>
          </ac:spMkLst>
        </pc:spChg>
      </pc:sldChg>
      <pc:sldChg chg="addCm modCm">
        <pc:chgData name="Geoff Kwan" userId="c3a5c4b8-7020-4697-b49e-ebe9f60812c0" providerId="ADAL" clId="{65742311-D67B-4073-AB63-6C59D17D99A4}" dt="2023-09-10T13:32:00.458" v="2611"/>
        <pc:sldMkLst>
          <pc:docMk/>
          <pc:sldMk cId="2381435468" sldId="2147471951"/>
        </pc:sldMkLst>
      </pc:sldChg>
      <pc:sldChg chg="modCm">
        <pc:chgData name="Geoff Kwan" userId="c3a5c4b8-7020-4697-b49e-ebe9f60812c0" providerId="ADAL" clId="{65742311-D67B-4073-AB63-6C59D17D99A4}" dt="2023-09-10T13:29:42.071" v="2608"/>
        <pc:sldMkLst>
          <pc:docMk/>
          <pc:sldMk cId="497873213" sldId="2147471952"/>
        </pc:sldMkLst>
      </pc:sldChg>
      <pc:sldChg chg="modCm">
        <pc:chgData name="Geoff Kwan" userId="c3a5c4b8-7020-4697-b49e-ebe9f60812c0" providerId="ADAL" clId="{65742311-D67B-4073-AB63-6C59D17D99A4}" dt="2023-09-10T13:30:09.280" v="2609"/>
        <pc:sldMkLst>
          <pc:docMk/>
          <pc:sldMk cId="800766449" sldId="2147471953"/>
        </pc:sldMkLst>
      </pc:sldChg>
      <pc:sldChg chg="addSp delSp modSp del">
        <pc:chgData name="Geoff Kwan" userId="c3a5c4b8-7020-4697-b49e-ebe9f60812c0" providerId="ADAL" clId="{65742311-D67B-4073-AB63-6C59D17D99A4}" dt="2023-09-09T12:15:46.366" v="1801" actId="47"/>
        <pc:sldMkLst>
          <pc:docMk/>
          <pc:sldMk cId="2062332527" sldId="2147471954"/>
        </pc:sldMkLst>
        <pc:spChg chg="add del mod">
          <ac:chgData name="Geoff Kwan" userId="c3a5c4b8-7020-4697-b49e-ebe9f60812c0" providerId="ADAL" clId="{65742311-D67B-4073-AB63-6C59D17D99A4}" dt="2023-09-09T11:51:13.042" v="1411"/>
          <ac:spMkLst>
            <pc:docMk/>
            <pc:sldMk cId="2062332527" sldId="2147471954"/>
            <ac:spMk id="5" creationId="{D1346C83-385C-7C8A-C6BB-2C8B5047E4B7}"/>
          </ac:spMkLst>
        </pc:spChg>
        <pc:graphicFrameChg chg="add del mod">
          <ac:chgData name="Geoff Kwan" userId="c3a5c4b8-7020-4697-b49e-ebe9f60812c0" providerId="ADAL" clId="{65742311-D67B-4073-AB63-6C59D17D99A4}" dt="2023-09-09T11:51:13.042" v="1411"/>
          <ac:graphicFrameMkLst>
            <pc:docMk/>
            <pc:sldMk cId="2062332527" sldId="2147471954"/>
            <ac:graphicFrameMk id="2" creationId="{20FDD65B-1713-A442-293A-7C99BA84B733}"/>
          </ac:graphicFrameMkLst>
        </pc:graphicFrameChg>
      </pc:sldChg>
      <pc:sldChg chg="del">
        <pc:chgData name="Geoff Kwan" userId="c3a5c4b8-7020-4697-b49e-ebe9f60812c0" providerId="ADAL" clId="{65742311-D67B-4073-AB63-6C59D17D99A4}" dt="2023-09-09T12:15:48.651" v="1802" actId="47"/>
        <pc:sldMkLst>
          <pc:docMk/>
          <pc:sldMk cId="2339664736" sldId="2147471956"/>
        </pc:sldMkLst>
      </pc:sldChg>
      <pc:sldChg chg="modSp mod">
        <pc:chgData name="Geoff Kwan" userId="c3a5c4b8-7020-4697-b49e-ebe9f60812c0" providerId="ADAL" clId="{65742311-D67B-4073-AB63-6C59D17D99A4}" dt="2023-09-09T10:19:36.788" v="1252" actId="1076"/>
        <pc:sldMkLst>
          <pc:docMk/>
          <pc:sldMk cId="2773145452" sldId="2147471957"/>
        </pc:sldMkLst>
        <pc:spChg chg="mod">
          <ac:chgData name="Geoff Kwan" userId="c3a5c4b8-7020-4697-b49e-ebe9f60812c0" providerId="ADAL" clId="{65742311-D67B-4073-AB63-6C59D17D99A4}" dt="2023-09-09T10:19:36.788" v="1252" actId="1076"/>
          <ac:spMkLst>
            <pc:docMk/>
            <pc:sldMk cId="2773145452" sldId="2147471957"/>
            <ac:spMk id="16" creationId="{3DC72957-9C13-4EB9-98D8-263E8DA6A10D}"/>
          </ac:spMkLst>
        </pc:spChg>
      </pc:sldChg>
      <pc:sldChg chg="addCm">
        <pc:chgData name="Geoff Kwan" userId="c3a5c4b8-7020-4697-b49e-ebe9f60812c0" providerId="ADAL" clId="{65742311-D67B-4073-AB63-6C59D17D99A4}" dt="2023-09-09T10:36:22.759" v="1267"/>
        <pc:sldMkLst>
          <pc:docMk/>
          <pc:sldMk cId="1746484027" sldId="2147471961"/>
        </pc:sldMkLst>
      </pc:sldChg>
      <pc:sldChg chg="addSp delSp modSp add del mod setBg addAnim delAnim setClrOvrMap">
        <pc:chgData name="Geoff Kwan" userId="c3a5c4b8-7020-4697-b49e-ebe9f60812c0" providerId="ADAL" clId="{65742311-D67B-4073-AB63-6C59D17D99A4}" dt="2023-09-09T01:57:01.615" v="163" actId="47"/>
        <pc:sldMkLst>
          <pc:docMk/>
          <pc:sldMk cId="537519308" sldId="2147471962"/>
        </pc:sldMkLst>
        <pc:spChg chg="mod ord">
          <ac:chgData name="Geoff Kwan" userId="c3a5c4b8-7020-4697-b49e-ebe9f60812c0" providerId="ADAL" clId="{65742311-D67B-4073-AB63-6C59D17D99A4}" dt="2023-09-09T01:53:02.941" v="135" actId="113"/>
          <ac:spMkLst>
            <pc:docMk/>
            <pc:sldMk cId="537519308" sldId="2147471962"/>
            <ac:spMk id="2" creationId="{F324DB4B-E2CB-9A3C-A71B-BC1AD7AD99B1}"/>
          </ac:spMkLst>
        </pc:spChg>
        <pc:spChg chg="del">
          <ac:chgData name="Geoff Kwan" userId="c3a5c4b8-7020-4697-b49e-ebe9f60812c0" providerId="ADAL" clId="{65742311-D67B-4073-AB63-6C59D17D99A4}" dt="2023-09-09T01:40:56.624" v="47" actId="478"/>
          <ac:spMkLst>
            <pc:docMk/>
            <pc:sldMk cId="537519308" sldId="2147471962"/>
            <ac:spMk id="3" creationId="{DECCF692-94FB-7D85-34E1-A589F0B853A0}"/>
          </ac:spMkLst>
        </pc:spChg>
        <pc:spChg chg="mod ord">
          <ac:chgData name="Geoff Kwan" userId="c3a5c4b8-7020-4697-b49e-ebe9f60812c0" providerId="ADAL" clId="{65742311-D67B-4073-AB63-6C59D17D99A4}" dt="2023-09-09T01:52:28.031" v="129" actId="26606"/>
          <ac:spMkLst>
            <pc:docMk/>
            <pc:sldMk cId="537519308" sldId="2147471962"/>
            <ac:spMk id="4" creationId="{47639018-00C1-5B0A-F35F-F6100F85622C}"/>
          </ac:spMkLst>
        </pc:spChg>
        <pc:spChg chg="add del">
          <ac:chgData name="Geoff Kwan" userId="c3a5c4b8-7020-4697-b49e-ebe9f60812c0" providerId="ADAL" clId="{65742311-D67B-4073-AB63-6C59D17D99A4}" dt="2023-09-09T01:44:03.020" v="105" actId="26606"/>
          <ac:spMkLst>
            <pc:docMk/>
            <pc:sldMk cId="537519308" sldId="2147471962"/>
            <ac:spMk id="7" creationId="{71B2258F-86CA-4D4D-8270-BC05FCDEBFB3}"/>
          </ac:spMkLst>
        </pc:spChg>
        <pc:spChg chg="del">
          <ac:chgData name="Geoff Kwan" userId="c3a5c4b8-7020-4697-b49e-ebe9f60812c0" providerId="ADAL" clId="{65742311-D67B-4073-AB63-6C59D17D99A4}" dt="2023-09-09T01:40:57.832" v="48" actId="478"/>
          <ac:spMkLst>
            <pc:docMk/>
            <pc:sldMk cId="537519308" sldId="2147471962"/>
            <ac:spMk id="10" creationId="{AAB9D346-EE9E-823E-310A-E00F99642A4A}"/>
          </ac:spMkLst>
        </pc:spChg>
        <pc:spChg chg="add del">
          <ac:chgData name="Geoff Kwan" userId="c3a5c4b8-7020-4697-b49e-ebe9f60812c0" providerId="ADAL" clId="{65742311-D67B-4073-AB63-6C59D17D99A4}" dt="2023-09-09T01:50:15.003" v="110" actId="26606"/>
          <ac:spMkLst>
            <pc:docMk/>
            <pc:sldMk cId="537519308" sldId="2147471962"/>
            <ac:spMk id="11" creationId="{37C89E4B-3C9F-44B9-8B86-D9E3D112D8EC}"/>
          </ac:spMkLst>
        </pc:spChg>
        <pc:spChg chg="add del">
          <ac:chgData name="Geoff Kwan" userId="c3a5c4b8-7020-4697-b49e-ebe9f60812c0" providerId="ADAL" clId="{65742311-D67B-4073-AB63-6C59D17D99A4}" dt="2023-09-09T01:51:45.517" v="123" actId="26606"/>
          <ac:spMkLst>
            <pc:docMk/>
            <pc:sldMk cId="537519308" sldId="2147471962"/>
            <ac:spMk id="1031" creationId="{362D44EE-C852-4460-B8B5-C4F2BC20510C}"/>
          </ac:spMkLst>
        </pc:spChg>
        <pc:spChg chg="add del">
          <ac:chgData name="Geoff Kwan" userId="c3a5c4b8-7020-4697-b49e-ebe9f60812c0" providerId="ADAL" clId="{65742311-D67B-4073-AB63-6C59D17D99A4}" dt="2023-09-09T01:51:45.517" v="123" actId="26606"/>
          <ac:spMkLst>
            <pc:docMk/>
            <pc:sldMk cId="537519308" sldId="2147471962"/>
            <ac:spMk id="1033" creationId="{658970D8-8D1D-4B5C-894B-E871CC86543D}"/>
          </ac:spMkLst>
        </pc:spChg>
        <pc:spChg chg="add del">
          <ac:chgData name="Geoff Kwan" userId="c3a5c4b8-7020-4697-b49e-ebe9f60812c0" providerId="ADAL" clId="{65742311-D67B-4073-AB63-6C59D17D99A4}" dt="2023-09-09T01:51:45.517" v="123" actId="26606"/>
          <ac:spMkLst>
            <pc:docMk/>
            <pc:sldMk cId="537519308" sldId="2147471962"/>
            <ac:spMk id="1035" creationId="{F227E5B6-9132-43CA-B503-37A18562ADF2}"/>
          </ac:spMkLst>
        </pc:spChg>
        <pc:spChg chg="add del">
          <ac:chgData name="Geoff Kwan" userId="c3a5c4b8-7020-4697-b49e-ebe9f60812c0" providerId="ADAL" clId="{65742311-D67B-4073-AB63-6C59D17D99A4}" dt="2023-09-09T01:51:45.517" v="123" actId="26606"/>
          <ac:spMkLst>
            <pc:docMk/>
            <pc:sldMk cId="537519308" sldId="2147471962"/>
            <ac:spMk id="1037" creationId="{03C2051E-A88D-48E5-BACF-AAED17892722}"/>
          </ac:spMkLst>
        </pc:spChg>
        <pc:spChg chg="add del">
          <ac:chgData name="Geoff Kwan" userId="c3a5c4b8-7020-4697-b49e-ebe9f60812c0" providerId="ADAL" clId="{65742311-D67B-4073-AB63-6C59D17D99A4}" dt="2023-09-09T01:51:45.517" v="123" actId="26606"/>
          <ac:spMkLst>
            <pc:docMk/>
            <pc:sldMk cId="537519308" sldId="2147471962"/>
            <ac:spMk id="1039" creationId="{7821A508-2985-4905-874A-527429BAABFA}"/>
          </ac:spMkLst>
        </pc:spChg>
        <pc:spChg chg="add del">
          <ac:chgData name="Geoff Kwan" userId="c3a5c4b8-7020-4697-b49e-ebe9f60812c0" providerId="ADAL" clId="{65742311-D67B-4073-AB63-6C59D17D99A4}" dt="2023-09-09T01:51:45.517" v="123" actId="26606"/>
          <ac:spMkLst>
            <pc:docMk/>
            <pc:sldMk cId="537519308" sldId="2147471962"/>
            <ac:spMk id="1041" creationId="{D2929CB1-0E3C-4B2D-ADC5-0154FB33BA44}"/>
          </ac:spMkLst>
        </pc:spChg>
        <pc:spChg chg="add del">
          <ac:chgData name="Geoff Kwan" userId="c3a5c4b8-7020-4697-b49e-ebe9f60812c0" providerId="ADAL" clId="{65742311-D67B-4073-AB63-6C59D17D99A4}" dt="2023-09-09T01:51:45.517" v="123" actId="26606"/>
          <ac:spMkLst>
            <pc:docMk/>
            <pc:sldMk cId="537519308" sldId="2147471962"/>
            <ac:spMk id="1043" creationId="{5F2F0C84-BE8C-4DC2-A6D3-30349A801D5C}"/>
          </ac:spMkLst>
        </pc:spChg>
        <pc:spChg chg="add del">
          <ac:chgData name="Geoff Kwan" userId="c3a5c4b8-7020-4697-b49e-ebe9f60812c0" providerId="ADAL" clId="{65742311-D67B-4073-AB63-6C59D17D99A4}" dt="2023-09-09T01:52:28.031" v="129" actId="26606"/>
          <ac:spMkLst>
            <pc:docMk/>
            <pc:sldMk cId="537519308" sldId="2147471962"/>
            <ac:spMk id="1048" creationId="{7CCF41C2-6F7F-4D71-8BBB-D4366692D147}"/>
          </ac:spMkLst>
        </pc:spChg>
        <pc:spChg chg="add del">
          <ac:chgData name="Geoff Kwan" userId="c3a5c4b8-7020-4697-b49e-ebe9f60812c0" providerId="ADAL" clId="{65742311-D67B-4073-AB63-6C59D17D99A4}" dt="2023-09-09T01:52:28.031" v="129" actId="26606"/>
          <ac:spMkLst>
            <pc:docMk/>
            <pc:sldMk cId="537519308" sldId="2147471962"/>
            <ac:spMk id="1050" creationId="{EC049B7C-2391-4A64-89B2-CC5EBB1E6E01}"/>
          </ac:spMkLst>
        </pc:spChg>
        <pc:spChg chg="add del">
          <ac:chgData name="Geoff Kwan" userId="c3a5c4b8-7020-4697-b49e-ebe9f60812c0" providerId="ADAL" clId="{65742311-D67B-4073-AB63-6C59D17D99A4}" dt="2023-09-09T01:52:28.031" v="129" actId="26606"/>
          <ac:spMkLst>
            <pc:docMk/>
            <pc:sldMk cId="537519308" sldId="2147471962"/>
            <ac:spMk id="1054" creationId="{83B5A5C8-6E9A-4227-8EFA-C541106F919B}"/>
          </ac:spMkLst>
        </pc:spChg>
        <pc:spChg chg="add del">
          <ac:chgData name="Geoff Kwan" userId="c3a5c4b8-7020-4697-b49e-ebe9f60812c0" providerId="ADAL" clId="{65742311-D67B-4073-AB63-6C59D17D99A4}" dt="2023-09-09T01:52:28.031" v="129" actId="26606"/>
          <ac:spMkLst>
            <pc:docMk/>
            <pc:sldMk cId="537519308" sldId="2147471962"/>
            <ac:spMk id="1056" creationId="{645C664E-F9E9-4DFE-8C8F-052E014BDD64}"/>
          </ac:spMkLst>
        </pc:spChg>
        <pc:spChg chg="add del">
          <ac:chgData name="Geoff Kwan" userId="c3a5c4b8-7020-4697-b49e-ebe9f60812c0" providerId="ADAL" clId="{65742311-D67B-4073-AB63-6C59D17D99A4}" dt="2023-09-09T01:52:19.082" v="126" actId="26606"/>
          <ac:spMkLst>
            <pc:docMk/>
            <pc:sldMk cId="537519308" sldId="2147471962"/>
            <ac:spMk id="1061" creationId="{9389D3E0-BA02-41D3-B2AC-8FD6AA893902}"/>
          </ac:spMkLst>
        </pc:spChg>
        <pc:spChg chg="add del">
          <ac:chgData name="Geoff Kwan" userId="c3a5c4b8-7020-4697-b49e-ebe9f60812c0" providerId="ADAL" clId="{65742311-D67B-4073-AB63-6C59D17D99A4}" dt="2023-09-09T01:52:28.017" v="128" actId="26606"/>
          <ac:spMkLst>
            <pc:docMk/>
            <pc:sldMk cId="537519308" sldId="2147471962"/>
            <ac:spMk id="1066" creationId="{C7D023E4-8DE1-436E-9847-ED6A4B4B04FD}"/>
          </ac:spMkLst>
        </pc:spChg>
        <pc:spChg chg="add del">
          <ac:chgData name="Geoff Kwan" userId="c3a5c4b8-7020-4697-b49e-ebe9f60812c0" providerId="ADAL" clId="{65742311-D67B-4073-AB63-6C59D17D99A4}" dt="2023-09-09T01:52:28.017" v="128" actId="26606"/>
          <ac:spMkLst>
            <pc:docMk/>
            <pc:sldMk cId="537519308" sldId="2147471962"/>
            <ac:spMk id="1067" creationId="{145B2F28-3A18-4BC2-8E92-9AF66F147CBA}"/>
          </ac:spMkLst>
        </pc:spChg>
        <pc:spChg chg="add">
          <ac:chgData name="Geoff Kwan" userId="c3a5c4b8-7020-4697-b49e-ebe9f60812c0" providerId="ADAL" clId="{65742311-D67B-4073-AB63-6C59D17D99A4}" dt="2023-09-09T01:52:28.031" v="129" actId="26606"/>
          <ac:spMkLst>
            <pc:docMk/>
            <pc:sldMk cId="537519308" sldId="2147471962"/>
            <ac:spMk id="1078" creationId="{0549372C-0458-4141-B7F6-01A81E2A7F57}"/>
          </ac:spMkLst>
        </pc:spChg>
        <pc:grpChg chg="add del">
          <ac:chgData name="Geoff Kwan" userId="c3a5c4b8-7020-4697-b49e-ebe9f60812c0" providerId="ADAL" clId="{65742311-D67B-4073-AB63-6C59D17D99A4}" dt="2023-09-09T01:52:28.017" v="128" actId="26606"/>
          <ac:grpSpMkLst>
            <pc:docMk/>
            <pc:sldMk cId="537519308" sldId="2147471962"/>
            <ac:grpSpMk id="1063" creationId="{81CC5389-CB4A-43B7-9A0E-5447CE0BC294}"/>
          </ac:grpSpMkLst>
        </pc:grpChg>
        <pc:grpChg chg="add del">
          <ac:chgData name="Geoff Kwan" userId="c3a5c4b8-7020-4697-b49e-ebe9f60812c0" providerId="ADAL" clId="{65742311-D67B-4073-AB63-6C59D17D99A4}" dt="2023-09-09T01:52:28.017" v="128" actId="26606"/>
          <ac:grpSpMkLst>
            <pc:docMk/>
            <pc:sldMk cId="537519308" sldId="2147471962"/>
            <ac:grpSpMk id="1069" creationId="{FA65A26F-1F64-451C-BFA2-F92410951FA3}"/>
          </ac:grpSpMkLst>
        </pc:grpChg>
        <pc:graphicFrameChg chg="del">
          <ac:chgData name="Geoff Kwan" userId="c3a5c4b8-7020-4697-b49e-ebe9f60812c0" providerId="ADAL" clId="{65742311-D67B-4073-AB63-6C59D17D99A4}" dt="2023-09-09T01:41:04.494" v="49" actId="478"/>
          <ac:graphicFrameMkLst>
            <pc:docMk/>
            <pc:sldMk cId="537519308" sldId="2147471962"/>
            <ac:graphicFrameMk id="9" creationId="{8B9954E4-82F0-8B68-4C00-4A37189DE30E}"/>
          </ac:graphicFrameMkLst>
        </pc:graphicFrameChg>
        <pc:picChg chg="add del mod ord">
          <ac:chgData name="Geoff Kwan" userId="c3a5c4b8-7020-4697-b49e-ebe9f60812c0" providerId="ADAL" clId="{65742311-D67B-4073-AB63-6C59D17D99A4}" dt="2023-09-09T01:50:17.346" v="111" actId="478"/>
          <ac:picMkLst>
            <pc:docMk/>
            <pc:sldMk cId="537519308" sldId="2147471962"/>
            <ac:picMk id="5" creationId="{1DC0D620-BE16-1CB4-63E9-ABBDB45A4043}"/>
          </ac:picMkLst>
        </pc:picChg>
        <pc:picChg chg="add mod ord">
          <ac:chgData name="Geoff Kwan" userId="c3a5c4b8-7020-4697-b49e-ebe9f60812c0" providerId="ADAL" clId="{65742311-D67B-4073-AB63-6C59D17D99A4}" dt="2023-09-09T01:52:28.031" v="129" actId="26606"/>
          <ac:picMkLst>
            <pc:docMk/>
            <pc:sldMk cId="537519308" sldId="2147471962"/>
            <ac:picMk id="1026" creationId="{33B6D4E4-4547-60D5-4EC3-673BDC44DDC0}"/>
          </ac:picMkLst>
        </pc:picChg>
        <pc:picChg chg="add del">
          <ac:chgData name="Geoff Kwan" userId="c3a5c4b8-7020-4697-b49e-ebe9f60812c0" providerId="ADAL" clId="{65742311-D67B-4073-AB63-6C59D17D99A4}" dt="2023-09-09T01:52:28.031" v="129" actId="26606"/>
          <ac:picMkLst>
            <pc:docMk/>
            <pc:sldMk cId="537519308" sldId="2147471962"/>
            <ac:picMk id="1052" creationId="{886309BE-2E90-40A5-BF91-70F0402C73A3}"/>
          </ac:picMkLst>
        </pc:picChg>
        <pc:cxnChg chg="add del">
          <ac:chgData name="Geoff Kwan" userId="c3a5c4b8-7020-4697-b49e-ebe9f60812c0" providerId="ADAL" clId="{65742311-D67B-4073-AB63-6C59D17D99A4}" dt="2023-09-09T01:50:15.003" v="110" actId="26606"/>
          <ac:cxnSpMkLst>
            <pc:docMk/>
            <pc:sldMk cId="537519308" sldId="2147471962"/>
            <ac:cxnSpMk id="12" creationId="{AA2EAA10-076F-46BD-8F0F-B9A2FB77A85C}"/>
          </ac:cxnSpMkLst>
        </pc:cxnChg>
        <pc:cxnChg chg="add del">
          <ac:chgData name="Geoff Kwan" userId="c3a5c4b8-7020-4697-b49e-ebe9f60812c0" providerId="ADAL" clId="{65742311-D67B-4073-AB63-6C59D17D99A4}" dt="2023-09-09T01:50:15.003" v="110" actId="26606"/>
          <ac:cxnSpMkLst>
            <pc:docMk/>
            <pc:sldMk cId="537519308" sldId="2147471962"/>
            <ac:cxnSpMk id="14" creationId="{D891E407-403B-4764-86C9-33A56D3BCAA3}"/>
          </ac:cxnSpMkLst>
        </pc:cxnChg>
      </pc:sldChg>
      <pc:sldChg chg="addSp delSp modSp add mod addCm modCm">
        <pc:chgData name="Geoff Kwan" userId="c3a5c4b8-7020-4697-b49e-ebe9f60812c0" providerId="ADAL" clId="{65742311-D67B-4073-AB63-6C59D17D99A4}" dt="2023-09-10T13:02:54.540" v="2246"/>
        <pc:sldMkLst>
          <pc:docMk/>
          <pc:sldMk cId="3140077424" sldId="2147471963"/>
        </pc:sldMkLst>
        <pc:spChg chg="mod">
          <ac:chgData name="Geoff Kwan" userId="c3a5c4b8-7020-4697-b49e-ebe9f60812c0" providerId="ADAL" clId="{65742311-D67B-4073-AB63-6C59D17D99A4}" dt="2023-09-09T01:53:43.065" v="153" actId="20577"/>
          <ac:spMkLst>
            <pc:docMk/>
            <pc:sldMk cId="3140077424" sldId="2147471963"/>
            <ac:spMk id="2" creationId="{F324DB4B-E2CB-9A3C-A71B-BC1AD7AD99B1}"/>
          </ac:spMkLst>
        </pc:spChg>
        <pc:spChg chg="del">
          <ac:chgData name="Geoff Kwan" userId="c3a5c4b8-7020-4697-b49e-ebe9f60812c0" providerId="ADAL" clId="{65742311-D67B-4073-AB63-6C59D17D99A4}" dt="2023-09-09T01:53:48.242" v="155" actId="478"/>
          <ac:spMkLst>
            <pc:docMk/>
            <pc:sldMk cId="3140077424" sldId="2147471963"/>
            <ac:spMk id="3" creationId="{DECCF692-94FB-7D85-34E1-A589F0B853A0}"/>
          </ac:spMkLst>
        </pc:spChg>
        <pc:spChg chg="del">
          <ac:chgData name="Geoff Kwan" userId="c3a5c4b8-7020-4697-b49e-ebe9f60812c0" providerId="ADAL" clId="{65742311-D67B-4073-AB63-6C59D17D99A4}" dt="2023-09-09T01:53:49.913" v="156" actId="478"/>
          <ac:spMkLst>
            <pc:docMk/>
            <pc:sldMk cId="3140077424" sldId="2147471963"/>
            <ac:spMk id="10" creationId="{AAB9D346-EE9E-823E-310A-E00F99642A4A}"/>
          </ac:spMkLst>
        </pc:spChg>
        <pc:graphicFrameChg chg="del">
          <ac:chgData name="Geoff Kwan" userId="c3a5c4b8-7020-4697-b49e-ebe9f60812c0" providerId="ADAL" clId="{65742311-D67B-4073-AB63-6C59D17D99A4}" dt="2023-09-09T01:53:46.768" v="154" actId="478"/>
          <ac:graphicFrameMkLst>
            <pc:docMk/>
            <pc:sldMk cId="3140077424" sldId="2147471963"/>
            <ac:graphicFrameMk id="9" creationId="{8B9954E4-82F0-8B68-4C00-4A37189DE30E}"/>
          </ac:graphicFrameMkLst>
        </pc:graphicFrameChg>
        <pc:picChg chg="add mod">
          <ac:chgData name="Geoff Kwan" userId="c3a5c4b8-7020-4697-b49e-ebe9f60812c0" providerId="ADAL" clId="{65742311-D67B-4073-AB63-6C59D17D99A4}" dt="2023-09-09T01:54:11.152" v="161" actId="1076"/>
          <ac:picMkLst>
            <pc:docMk/>
            <pc:sldMk cId="3140077424" sldId="2147471963"/>
            <ac:picMk id="5" creationId="{060A409E-BB5F-B1FC-C11B-EF4EAAE3EEF0}"/>
          </ac:picMkLst>
        </pc:picChg>
      </pc:sldChg>
      <pc:sldChg chg="addSp delSp modSp add mod addCm">
        <pc:chgData name="Geoff Kwan" userId="c3a5c4b8-7020-4697-b49e-ebe9f60812c0" providerId="ADAL" clId="{65742311-D67B-4073-AB63-6C59D17D99A4}" dt="2023-09-09T09:29:12.584" v="1168"/>
        <pc:sldMkLst>
          <pc:docMk/>
          <pc:sldMk cId="1374526005" sldId="2147471964"/>
        </pc:sldMkLst>
        <pc:spChg chg="add mod">
          <ac:chgData name="Geoff Kwan" userId="c3a5c4b8-7020-4697-b49e-ebe9f60812c0" providerId="ADAL" clId="{65742311-D67B-4073-AB63-6C59D17D99A4}" dt="2023-09-09T09:10:32.599" v="907" actId="207"/>
          <ac:spMkLst>
            <pc:docMk/>
            <pc:sldMk cId="1374526005" sldId="2147471964"/>
            <ac:spMk id="3" creationId="{0736E037-6275-F42D-899B-498AC235FFD3}"/>
          </ac:spMkLst>
        </pc:spChg>
        <pc:spChg chg="add del mod">
          <ac:chgData name="Geoff Kwan" userId="c3a5c4b8-7020-4697-b49e-ebe9f60812c0" providerId="ADAL" clId="{65742311-D67B-4073-AB63-6C59D17D99A4}" dt="2023-09-09T07:22:14.610" v="307" actId="478"/>
          <ac:spMkLst>
            <pc:docMk/>
            <pc:sldMk cId="1374526005" sldId="2147471964"/>
            <ac:spMk id="11" creationId="{B2C69266-CA04-FFE0-56C7-1E26D32841C3}"/>
          </ac:spMkLst>
        </pc:spChg>
        <pc:spChg chg="add mod">
          <ac:chgData name="Geoff Kwan" userId="c3a5c4b8-7020-4697-b49e-ebe9f60812c0" providerId="ADAL" clId="{65742311-D67B-4073-AB63-6C59D17D99A4}" dt="2023-09-09T07:41:19.358" v="472" actId="1582"/>
          <ac:spMkLst>
            <pc:docMk/>
            <pc:sldMk cId="1374526005" sldId="2147471964"/>
            <ac:spMk id="13" creationId="{80DC68F6-BE3E-9C5D-2185-61D77BB5B9E6}"/>
          </ac:spMkLst>
        </pc:spChg>
        <pc:spChg chg="add mod">
          <ac:chgData name="Geoff Kwan" userId="c3a5c4b8-7020-4697-b49e-ebe9f60812c0" providerId="ADAL" clId="{65742311-D67B-4073-AB63-6C59D17D99A4}" dt="2023-09-09T07:41:47.782" v="475" actId="208"/>
          <ac:spMkLst>
            <pc:docMk/>
            <pc:sldMk cId="1374526005" sldId="2147471964"/>
            <ac:spMk id="14" creationId="{9C86FA15-AC3A-D1BD-84EE-09B7CFC1DAAA}"/>
          </ac:spMkLst>
        </pc:spChg>
        <pc:spChg chg="add mod">
          <ac:chgData name="Geoff Kwan" userId="c3a5c4b8-7020-4697-b49e-ebe9f60812c0" providerId="ADAL" clId="{65742311-D67B-4073-AB63-6C59D17D99A4}" dt="2023-09-09T09:11:12.824" v="910" actId="14100"/>
          <ac:spMkLst>
            <pc:docMk/>
            <pc:sldMk cId="1374526005" sldId="2147471964"/>
            <ac:spMk id="15" creationId="{8BEC2F2B-30E6-2ABD-17AD-1B5478905A6B}"/>
          </ac:spMkLst>
        </pc:spChg>
        <pc:grpChg chg="add mod">
          <ac:chgData name="Geoff Kwan" userId="c3a5c4b8-7020-4697-b49e-ebe9f60812c0" providerId="ADAL" clId="{65742311-D67B-4073-AB63-6C59D17D99A4}" dt="2023-09-09T07:22:47.811" v="314" actId="14100"/>
          <ac:grpSpMkLst>
            <pc:docMk/>
            <pc:sldMk cId="1374526005" sldId="2147471964"/>
            <ac:grpSpMk id="12" creationId="{212B575D-482E-102A-9D2A-6F6D36A63D5D}"/>
          </ac:grpSpMkLst>
        </pc:grpChg>
        <pc:graphicFrameChg chg="del mod modGraphic">
          <ac:chgData name="Geoff Kwan" userId="c3a5c4b8-7020-4697-b49e-ebe9f60812c0" providerId="ADAL" clId="{65742311-D67B-4073-AB63-6C59D17D99A4}" dt="2023-09-09T07:24:47.560" v="349" actId="478"/>
          <ac:graphicFrameMkLst>
            <pc:docMk/>
            <pc:sldMk cId="1374526005" sldId="2147471964"/>
            <ac:graphicFrameMk id="28" creationId="{365031FC-758F-0224-F59A-95DF49044D96}"/>
          </ac:graphicFrameMkLst>
        </pc:graphicFrameChg>
        <pc:picChg chg="add mod">
          <ac:chgData name="Geoff Kwan" userId="c3a5c4b8-7020-4697-b49e-ebe9f60812c0" providerId="ADAL" clId="{65742311-D67B-4073-AB63-6C59D17D99A4}" dt="2023-09-09T07:22:37.970" v="312" actId="164"/>
          <ac:picMkLst>
            <pc:docMk/>
            <pc:sldMk cId="1374526005" sldId="2147471964"/>
            <ac:picMk id="4" creationId="{88BE9778-666D-D5CC-E88E-D90C6F68DA07}"/>
          </ac:picMkLst>
        </pc:picChg>
        <pc:picChg chg="add mod">
          <ac:chgData name="Geoff Kwan" userId="c3a5c4b8-7020-4697-b49e-ebe9f60812c0" providerId="ADAL" clId="{65742311-D67B-4073-AB63-6C59D17D99A4}" dt="2023-09-09T07:22:37.970" v="312" actId="164"/>
          <ac:picMkLst>
            <pc:docMk/>
            <pc:sldMk cId="1374526005" sldId="2147471964"/>
            <ac:picMk id="5" creationId="{4F896F9D-6DBB-AD93-E2F0-CD3767B3AF75}"/>
          </ac:picMkLst>
        </pc:picChg>
        <pc:picChg chg="add mod">
          <ac:chgData name="Geoff Kwan" userId="c3a5c4b8-7020-4697-b49e-ebe9f60812c0" providerId="ADAL" clId="{65742311-D67B-4073-AB63-6C59D17D99A4}" dt="2023-09-09T07:22:37.970" v="312" actId="164"/>
          <ac:picMkLst>
            <pc:docMk/>
            <pc:sldMk cId="1374526005" sldId="2147471964"/>
            <ac:picMk id="6" creationId="{59C4D093-9DF3-2F95-3CAD-09CF4B094277}"/>
          </ac:picMkLst>
        </pc:picChg>
        <pc:picChg chg="add mod">
          <ac:chgData name="Geoff Kwan" userId="c3a5c4b8-7020-4697-b49e-ebe9f60812c0" providerId="ADAL" clId="{65742311-D67B-4073-AB63-6C59D17D99A4}" dt="2023-09-09T07:22:37.970" v="312" actId="164"/>
          <ac:picMkLst>
            <pc:docMk/>
            <pc:sldMk cId="1374526005" sldId="2147471964"/>
            <ac:picMk id="8" creationId="{CBEE05FA-88B7-1BD3-793B-D8CDB19ED5C9}"/>
          </ac:picMkLst>
        </pc:picChg>
        <pc:picChg chg="del">
          <ac:chgData name="Geoff Kwan" userId="c3a5c4b8-7020-4697-b49e-ebe9f60812c0" providerId="ADAL" clId="{65742311-D67B-4073-AB63-6C59D17D99A4}" dt="2023-09-09T07:22:11.380" v="306" actId="478"/>
          <ac:picMkLst>
            <pc:docMk/>
            <pc:sldMk cId="1374526005" sldId="2147471964"/>
            <ac:picMk id="9" creationId="{E52D1D05-9249-4F97-2440-BC5ECE31BC0E}"/>
          </ac:picMkLst>
        </pc:picChg>
        <pc:picChg chg="del">
          <ac:chgData name="Geoff Kwan" userId="c3a5c4b8-7020-4697-b49e-ebe9f60812c0" providerId="ADAL" clId="{65742311-D67B-4073-AB63-6C59D17D99A4}" dt="2023-09-09T07:22:11.380" v="306" actId="478"/>
          <ac:picMkLst>
            <pc:docMk/>
            <pc:sldMk cId="1374526005" sldId="2147471964"/>
            <ac:picMk id="19" creationId="{288B6674-C526-7594-A37F-DC484D65CF90}"/>
          </ac:picMkLst>
        </pc:picChg>
        <pc:picChg chg="del">
          <ac:chgData name="Geoff Kwan" userId="c3a5c4b8-7020-4697-b49e-ebe9f60812c0" providerId="ADAL" clId="{65742311-D67B-4073-AB63-6C59D17D99A4}" dt="2023-09-09T07:22:26.449" v="310" actId="478"/>
          <ac:picMkLst>
            <pc:docMk/>
            <pc:sldMk cId="1374526005" sldId="2147471964"/>
            <ac:picMk id="22" creationId="{C1D573B8-4B32-C400-E780-A4C094C233A8}"/>
          </ac:picMkLst>
        </pc:picChg>
        <pc:picChg chg="del">
          <ac:chgData name="Geoff Kwan" userId="c3a5c4b8-7020-4697-b49e-ebe9f60812c0" providerId="ADAL" clId="{65742311-D67B-4073-AB63-6C59D17D99A4}" dt="2023-09-09T07:22:24.080" v="309" actId="478"/>
          <ac:picMkLst>
            <pc:docMk/>
            <pc:sldMk cId="1374526005" sldId="2147471964"/>
            <ac:picMk id="23" creationId="{49799407-CFB5-7720-869E-52295CE2B80C}"/>
          </ac:picMkLst>
        </pc:picChg>
      </pc:sldChg>
      <pc:sldChg chg="addSp delSp modSp add del mod setBg addCm">
        <pc:chgData name="Geoff Kwan" userId="c3a5c4b8-7020-4697-b49e-ebe9f60812c0" providerId="ADAL" clId="{65742311-D67B-4073-AB63-6C59D17D99A4}" dt="2023-09-10T13:20:24.702" v="2595" actId="47"/>
        <pc:sldMkLst>
          <pc:docMk/>
          <pc:sldMk cId="1176546522" sldId="2147471965"/>
        </pc:sldMkLst>
        <pc:spChg chg="mod">
          <ac:chgData name="Geoff Kwan" userId="c3a5c4b8-7020-4697-b49e-ebe9f60812c0" providerId="ADAL" clId="{65742311-D67B-4073-AB63-6C59D17D99A4}" dt="2023-09-10T13:15:31.641" v="2586" actId="26606"/>
          <ac:spMkLst>
            <pc:docMk/>
            <pc:sldMk cId="1176546522" sldId="2147471965"/>
            <ac:spMk id="2" creationId="{F324DB4B-E2CB-9A3C-A71B-BC1AD7AD99B1}"/>
          </ac:spMkLst>
        </pc:spChg>
        <pc:spChg chg="add mod ord">
          <ac:chgData name="Geoff Kwan" userId="c3a5c4b8-7020-4697-b49e-ebe9f60812c0" providerId="ADAL" clId="{65742311-D67B-4073-AB63-6C59D17D99A4}" dt="2023-09-10T13:15:31.641" v="2586" actId="26606"/>
          <ac:spMkLst>
            <pc:docMk/>
            <pc:sldMk cId="1176546522" sldId="2147471965"/>
            <ac:spMk id="3" creationId="{2BDF54D8-E8B7-082C-AA05-84AB005DE0C6}"/>
          </ac:spMkLst>
        </pc:spChg>
        <pc:spChg chg="mod ord">
          <ac:chgData name="Geoff Kwan" userId="c3a5c4b8-7020-4697-b49e-ebe9f60812c0" providerId="ADAL" clId="{65742311-D67B-4073-AB63-6C59D17D99A4}" dt="2023-09-10T13:15:31.641" v="2586" actId="26606"/>
          <ac:spMkLst>
            <pc:docMk/>
            <pc:sldMk cId="1176546522" sldId="2147471965"/>
            <ac:spMk id="4" creationId="{47639018-00C1-5B0A-F35F-F6100F85622C}"/>
          </ac:spMkLst>
        </pc:spChg>
        <pc:picChg chg="del">
          <ac:chgData name="Geoff Kwan" userId="c3a5c4b8-7020-4697-b49e-ebe9f60812c0" providerId="ADAL" clId="{65742311-D67B-4073-AB63-6C59D17D99A4}" dt="2023-09-10T13:13:20.477" v="2577" actId="478"/>
          <ac:picMkLst>
            <pc:docMk/>
            <pc:sldMk cId="1176546522" sldId="2147471965"/>
            <ac:picMk id="5" creationId="{060A409E-BB5F-B1FC-C11B-EF4EAAE3EEF0}"/>
          </ac:picMkLst>
        </pc:picChg>
        <pc:picChg chg="add mod">
          <ac:chgData name="Geoff Kwan" userId="c3a5c4b8-7020-4697-b49e-ebe9f60812c0" providerId="ADAL" clId="{65742311-D67B-4073-AB63-6C59D17D99A4}" dt="2023-09-10T13:15:31.641" v="2586" actId="26606"/>
          <ac:picMkLst>
            <pc:docMk/>
            <pc:sldMk cId="1176546522" sldId="2147471965"/>
            <ac:picMk id="1026" creationId="{9E6504B0-DAAC-BBB0-C0F1-F093E0B60EAF}"/>
          </ac:picMkLst>
        </pc:picChg>
      </pc:sldChg>
      <pc:sldChg chg="modSp add mod addCm modNotesTx">
        <pc:chgData name="Geoff Kwan" userId="c3a5c4b8-7020-4697-b49e-ebe9f60812c0" providerId="ADAL" clId="{65742311-D67B-4073-AB63-6C59D17D99A4}" dt="2023-09-09T09:29:44.721" v="1169"/>
        <pc:sldMkLst>
          <pc:docMk/>
          <pc:sldMk cId="3766743738" sldId="2147471966"/>
        </pc:sldMkLst>
        <pc:spChg chg="mod">
          <ac:chgData name="Geoff Kwan" userId="c3a5c4b8-7020-4697-b49e-ebe9f60812c0" providerId="ADAL" clId="{65742311-D67B-4073-AB63-6C59D17D99A4}" dt="2023-09-09T09:19:31.012" v="1154" actId="20577"/>
          <ac:spMkLst>
            <pc:docMk/>
            <pc:sldMk cId="3766743738" sldId="2147471966"/>
            <ac:spMk id="3" creationId="{0736E037-6275-F42D-899B-498AC235FFD3}"/>
          </ac:spMkLst>
        </pc:spChg>
        <pc:spChg chg="mod">
          <ac:chgData name="Geoff Kwan" userId="c3a5c4b8-7020-4697-b49e-ebe9f60812c0" providerId="ADAL" clId="{65742311-D67B-4073-AB63-6C59D17D99A4}" dt="2023-09-09T09:21:58.007" v="1162" actId="1076"/>
          <ac:spMkLst>
            <pc:docMk/>
            <pc:sldMk cId="3766743738" sldId="2147471966"/>
            <ac:spMk id="15" creationId="{8BEC2F2B-30E6-2ABD-17AD-1B5478905A6B}"/>
          </ac:spMkLst>
        </pc:spChg>
      </pc:sldChg>
      <pc:sldChg chg="new del">
        <pc:chgData name="Geoff Kwan" userId="c3a5c4b8-7020-4697-b49e-ebe9f60812c0" providerId="ADAL" clId="{65742311-D67B-4073-AB63-6C59D17D99A4}" dt="2023-09-09T09:54:15.200" v="1179" actId="680"/>
        <pc:sldMkLst>
          <pc:docMk/>
          <pc:sldMk cId="395256970" sldId="2147471967"/>
        </pc:sldMkLst>
      </pc:sldChg>
      <pc:sldChg chg="add del modNotesTx">
        <pc:chgData name="Geoff Kwan" userId="c3a5c4b8-7020-4697-b49e-ebe9f60812c0" providerId="ADAL" clId="{65742311-D67B-4073-AB63-6C59D17D99A4}" dt="2023-09-09T09:54:07.734" v="1177" actId="47"/>
        <pc:sldMkLst>
          <pc:docMk/>
          <pc:sldMk cId="835824129" sldId="2147471967"/>
        </pc:sldMkLst>
      </pc:sldChg>
      <pc:sldChg chg="addSp delSp modSp new mod addCm delCm modCm">
        <pc:chgData name="Geoff Kwan" userId="c3a5c4b8-7020-4697-b49e-ebe9f60812c0" providerId="ADAL" clId="{65742311-D67B-4073-AB63-6C59D17D99A4}" dt="2023-09-10T13:28:25.799" v="2606"/>
        <pc:sldMkLst>
          <pc:docMk/>
          <pc:sldMk cId="1470875319" sldId="2147471967"/>
        </pc:sldMkLst>
        <pc:spChg chg="del">
          <ac:chgData name="Geoff Kwan" userId="c3a5c4b8-7020-4697-b49e-ebe9f60812c0" providerId="ADAL" clId="{65742311-D67B-4073-AB63-6C59D17D99A4}" dt="2023-09-09T09:54:26.007" v="1181" actId="478"/>
          <ac:spMkLst>
            <pc:docMk/>
            <pc:sldMk cId="1470875319" sldId="2147471967"/>
            <ac:spMk id="3" creationId="{DE411AFA-9B1B-CB20-000F-44141928DBAB}"/>
          </ac:spMkLst>
        </pc:spChg>
        <pc:spChg chg="del">
          <ac:chgData name="Geoff Kwan" userId="c3a5c4b8-7020-4697-b49e-ebe9f60812c0" providerId="ADAL" clId="{65742311-D67B-4073-AB63-6C59D17D99A4}" dt="2023-09-09T09:54:31.800" v="1183" actId="478"/>
          <ac:spMkLst>
            <pc:docMk/>
            <pc:sldMk cId="1470875319" sldId="2147471967"/>
            <ac:spMk id="4" creationId="{7B3636F7-B254-0B0B-C305-E27A50C5A970}"/>
          </ac:spMkLst>
        </pc:spChg>
        <pc:spChg chg="del">
          <ac:chgData name="Geoff Kwan" userId="c3a5c4b8-7020-4697-b49e-ebe9f60812c0" providerId="ADAL" clId="{65742311-D67B-4073-AB63-6C59D17D99A4}" dt="2023-09-09T09:54:29.045" v="1182" actId="478"/>
          <ac:spMkLst>
            <pc:docMk/>
            <pc:sldMk cId="1470875319" sldId="2147471967"/>
            <ac:spMk id="5" creationId="{7E616F4F-4C8A-A5D8-1589-AC550A0C2662}"/>
          </ac:spMkLst>
        </pc:spChg>
        <pc:spChg chg="del">
          <ac:chgData name="Geoff Kwan" userId="c3a5c4b8-7020-4697-b49e-ebe9f60812c0" providerId="ADAL" clId="{65742311-D67B-4073-AB63-6C59D17D99A4}" dt="2023-09-09T09:54:34.413" v="1184" actId="478"/>
          <ac:spMkLst>
            <pc:docMk/>
            <pc:sldMk cId="1470875319" sldId="2147471967"/>
            <ac:spMk id="6" creationId="{2A0CFBD2-65B7-4627-42CC-BCFAD65478A6}"/>
          </ac:spMkLst>
        </pc:spChg>
        <pc:spChg chg="del">
          <ac:chgData name="Geoff Kwan" userId="c3a5c4b8-7020-4697-b49e-ebe9f60812c0" providerId="ADAL" clId="{65742311-D67B-4073-AB63-6C59D17D99A4}" dt="2023-09-09T09:54:45.456" v="1185"/>
          <ac:spMkLst>
            <pc:docMk/>
            <pc:sldMk cId="1470875319" sldId="2147471967"/>
            <ac:spMk id="7" creationId="{7EB06941-AD2A-E261-31DC-9C757E54C397}"/>
          </ac:spMkLst>
        </pc:spChg>
        <pc:spChg chg="del">
          <ac:chgData name="Geoff Kwan" userId="c3a5c4b8-7020-4697-b49e-ebe9f60812c0" providerId="ADAL" clId="{65742311-D67B-4073-AB63-6C59D17D99A4}" dt="2023-09-09T09:55:07.123" v="1186" actId="478"/>
          <ac:spMkLst>
            <pc:docMk/>
            <pc:sldMk cId="1470875319" sldId="2147471967"/>
            <ac:spMk id="8" creationId="{5A44BB4B-B779-B720-6F7D-DF12C51B81CB}"/>
          </ac:spMkLst>
        </pc:spChg>
        <pc:spChg chg="add mod">
          <ac:chgData name="Geoff Kwan" userId="c3a5c4b8-7020-4697-b49e-ebe9f60812c0" providerId="ADAL" clId="{65742311-D67B-4073-AB63-6C59D17D99A4}" dt="2023-09-09T09:54:45.456" v="1185"/>
          <ac:spMkLst>
            <pc:docMk/>
            <pc:sldMk cId="1470875319" sldId="2147471967"/>
            <ac:spMk id="9" creationId="{5261C3A5-4574-50BA-DC10-EE96C69A3482}"/>
          </ac:spMkLst>
        </pc:spChg>
        <pc:spChg chg="add mod">
          <ac:chgData name="Geoff Kwan" userId="c3a5c4b8-7020-4697-b49e-ebe9f60812c0" providerId="ADAL" clId="{65742311-D67B-4073-AB63-6C59D17D99A4}" dt="2023-09-09T10:12:55.060" v="1242" actId="207"/>
          <ac:spMkLst>
            <pc:docMk/>
            <pc:sldMk cId="1470875319" sldId="2147471967"/>
            <ac:spMk id="10" creationId="{B2367289-BEC5-CA84-1D72-38C49EABA983}"/>
          </ac:spMkLst>
        </pc:spChg>
      </pc:sldChg>
      <pc:sldChg chg="add del">
        <pc:chgData name="Geoff Kwan" userId="c3a5c4b8-7020-4697-b49e-ebe9f60812c0" providerId="ADAL" clId="{65742311-D67B-4073-AB63-6C59D17D99A4}" dt="2023-09-09T11:56:22.263" v="1497" actId="47"/>
        <pc:sldMkLst>
          <pc:docMk/>
          <pc:sldMk cId="2208319287" sldId="2147471968"/>
        </pc:sldMkLst>
      </pc:sldChg>
      <pc:sldChg chg="addSp delSp modSp add mod addCm">
        <pc:chgData name="Geoff Kwan" userId="c3a5c4b8-7020-4697-b49e-ebe9f60812c0" providerId="ADAL" clId="{65742311-D67B-4073-AB63-6C59D17D99A4}" dt="2023-09-10T13:38:25.698" v="2619"/>
        <pc:sldMkLst>
          <pc:docMk/>
          <pc:sldMk cId="2817529177" sldId="2147471969"/>
        </pc:sldMkLst>
        <pc:spChg chg="mod">
          <ac:chgData name="Geoff Kwan" userId="c3a5c4b8-7020-4697-b49e-ebe9f60812c0" providerId="ADAL" clId="{65742311-D67B-4073-AB63-6C59D17D99A4}" dt="2023-09-09T11:44:53.556" v="1319" actId="1076"/>
          <ac:spMkLst>
            <pc:docMk/>
            <pc:sldMk cId="2817529177" sldId="2147471969"/>
            <ac:spMk id="5" creationId="{4F542967-06DB-014B-1D98-AD3FBB0C9379}"/>
          </ac:spMkLst>
        </pc:spChg>
        <pc:spChg chg="mod">
          <ac:chgData name="Geoff Kwan" userId="c3a5c4b8-7020-4697-b49e-ebe9f60812c0" providerId="ADAL" clId="{65742311-D67B-4073-AB63-6C59D17D99A4}" dt="2023-09-09T11:44:53.556" v="1319" actId="1076"/>
          <ac:spMkLst>
            <pc:docMk/>
            <pc:sldMk cId="2817529177" sldId="2147471969"/>
            <ac:spMk id="6" creationId="{A74D2064-64EB-2674-B89F-46A3E584DDEE}"/>
          </ac:spMkLst>
        </pc:spChg>
        <pc:spChg chg="mod">
          <ac:chgData name="Geoff Kwan" userId="c3a5c4b8-7020-4697-b49e-ebe9f60812c0" providerId="ADAL" clId="{65742311-D67B-4073-AB63-6C59D17D99A4}" dt="2023-09-09T11:44:53.556" v="1319" actId="1076"/>
          <ac:spMkLst>
            <pc:docMk/>
            <pc:sldMk cId="2817529177" sldId="2147471969"/>
            <ac:spMk id="7" creationId="{F55E0D5C-DBC3-2DD5-191D-399F9FAD99AC}"/>
          </ac:spMkLst>
        </pc:spChg>
        <pc:spChg chg="mod">
          <ac:chgData name="Geoff Kwan" userId="c3a5c4b8-7020-4697-b49e-ebe9f60812c0" providerId="ADAL" clId="{65742311-D67B-4073-AB63-6C59D17D99A4}" dt="2023-09-09T11:44:53.556" v="1319" actId="1076"/>
          <ac:spMkLst>
            <pc:docMk/>
            <pc:sldMk cId="2817529177" sldId="2147471969"/>
            <ac:spMk id="8" creationId="{E4F8484F-A990-D068-FD9D-EED8FE21889B}"/>
          </ac:spMkLst>
        </pc:spChg>
        <pc:spChg chg="mod">
          <ac:chgData name="Geoff Kwan" userId="c3a5c4b8-7020-4697-b49e-ebe9f60812c0" providerId="ADAL" clId="{65742311-D67B-4073-AB63-6C59D17D99A4}" dt="2023-09-09T11:44:53.556" v="1319" actId="1076"/>
          <ac:spMkLst>
            <pc:docMk/>
            <pc:sldMk cId="2817529177" sldId="2147471969"/>
            <ac:spMk id="9" creationId="{1E86F951-D23B-0AD1-1FE7-BA7D246DB019}"/>
          </ac:spMkLst>
        </pc:spChg>
        <pc:spChg chg="mod">
          <ac:chgData name="Geoff Kwan" userId="c3a5c4b8-7020-4697-b49e-ebe9f60812c0" providerId="ADAL" clId="{65742311-D67B-4073-AB63-6C59D17D99A4}" dt="2023-09-09T11:44:53.556" v="1319" actId="1076"/>
          <ac:spMkLst>
            <pc:docMk/>
            <pc:sldMk cId="2817529177" sldId="2147471969"/>
            <ac:spMk id="11" creationId="{88521D9E-EFD3-A024-6FD2-7C4E946BC2BE}"/>
          </ac:spMkLst>
        </pc:spChg>
        <pc:spChg chg="mod">
          <ac:chgData name="Geoff Kwan" userId="c3a5c4b8-7020-4697-b49e-ebe9f60812c0" providerId="ADAL" clId="{65742311-D67B-4073-AB63-6C59D17D99A4}" dt="2023-09-09T11:44:53.556" v="1319" actId="1076"/>
          <ac:spMkLst>
            <pc:docMk/>
            <pc:sldMk cId="2817529177" sldId="2147471969"/>
            <ac:spMk id="12" creationId="{1878FBCF-2AFF-8BAC-912D-E116CBA266C1}"/>
          </ac:spMkLst>
        </pc:spChg>
        <pc:spChg chg="del">
          <ac:chgData name="Geoff Kwan" userId="c3a5c4b8-7020-4697-b49e-ebe9f60812c0" providerId="ADAL" clId="{65742311-D67B-4073-AB63-6C59D17D99A4}" dt="2023-09-09T11:43:25.425" v="1315" actId="478"/>
          <ac:spMkLst>
            <pc:docMk/>
            <pc:sldMk cId="2817529177" sldId="2147471969"/>
            <ac:spMk id="18" creationId="{66EB3320-AB01-7B3A-7DD0-C04AD83867D4}"/>
          </ac:spMkLst>
        </pc:spChg>
        <pc:graphicFrameChg chg="del">
          <ac:chgData name="Geoff Kwan" userId="c3a5c4b8-7020-4697-b49e-ebe9f60812c0" providerId="ADAL" clId="{65742311-D67B-4073-AB63-6C59D17D99A4}" dt="2023-09-09T11:43:32.439" v="1316" actId="478"/>
          <ac:graphicFrameMkLst>
            <pc:docMk/>
            <pc:sldMk cId="2817529177" sldId="2147471969"/>
            <ac:graphicFrameMk id="17" creationId="{0B77EFDA-C5C7-DBCF-420C-B448C82BEA4C}"/>
          </ac:graphicFrameMkLst>
        </pc:graphicFrameChg>
        <pc:picChg chg="add del mod">
          <ac:chgData name="Geoff Kwan" userId="c3a5c4b8-7020-4697-b49e-ebe9f60812c0" providerId="ADAL" clId="{65742311-D67B-4073-AB63-6C59D17D99A4}" dt="2023-09-10T13:38:01.793" v="2618" actId="478"/>
          <ac:picMkLst>
            <pc:docMk/>
            <pc:sldMk cId="2817529177" sldId="2147471969"/>
            <ac:picMk id="2" creationId="{ABB115BA-C331-186C-2C5F-6733090E8FEC}"/>
          </ac:picMkLst>
        </pc:picChg>
      </pc:sldChg>
      <pc:sldChg chg="delSp modSp add del mod">
        <pc:chgData name="Geoff Kwan" userId="c3a5c4b8-7020-4697-b49e-ebe9f60812c0" providerId="ADAL" clId="{65742311-D67B-4073-AB63-6C59D17D99A4}" dt="2023-09-09T12:15:50.933" v="1803" actId="47"/>
        <pc:sldMkLst>
          <pc:docMk/>
          <pc:sldMk cId="1752961596" sldId="2147471970"/>
        </pc:sldMkLst>
        <pc:spChg chg="mod">
          <ac:chgData name="Geoff Kwan" userId="c3a5c4b8-7020-4697-b49e-ebe9f60812c0" providerId="ADAL" clId="{65742311-D67B-4073-AB63-6C59D17D99A4}" dt="2023-09-09T11:59:33.192" v="1534" actId="20577"/>
          <ac:spMkLst>
            <pc:docMk/>
            <pc:sldMk cId="1752961596" sldId="2147471970"/>
            <ac:spMk id="3" creationId="{C2701E30-655A-A633-C854-FA430E68A608}"/>
          </ac:spMkLst>
        </pc:spChg>
        <pc:spChg chg="del">
          <ac:chgData name="Geoff Kwan" userId="c3a5c4b8-7020-4697-b49e-ebe9f60812c0" providerId="ADAL" clId="{65742311-D67B-4073-AB63-6C59D17D99A4}" dt="2023-09-09T11:45:22.854" v="1321" actId="478"/>
          <ac:spMkLst>
            <pc:docMk/>
            <pc:sldMk cId="1752961596" sldId="2147471970"/>
            <ac:spMk id="5" creationId="{4F542967-06DB-014B-1D98-AD3FBB0C9379}"/>
          </ac:spMkLst>
        </pc:spChg>
        <pc:spChg chg="del">
          <ac:chgData name="Geoff Kwan" userId="c3a5c4b8-7020-4697-b49e-ebe9f60812c0" providerId="ADAL" clId="{65742311-D67B-4073-AB63-6C59D17D99A4}" dt="2023-09-09T11:45:22.854" v="1321" actId="478"/>
          <ac:spMkLst>
            <pc:docMk/>
            <pc:sldMk cId="1752961596" sldId="2147471970"/>
            <ac:spMk id="6" creationId="{A74D2064-64EB-2674-B89F-46A3E584DDEE}"/>
          </ac:spMkLst>
        </pc:spChg>
        <pc:spChg chg="del">
          <ac:chgData name="Geoff Kwan" userId="c3a5c4b8-7020-4697-b49e-ebe9f60812c0" providerId="ADAL" clId="{65742311-D67B-4073-AB63-6C59D17D99A4}" dt="2023-09-09T11:45:22.854" v="1321" actId="478"/>
          <ac:spMkLst>
            <pc:docMk/>
            <pc:sldMk cId="1752961596" sldId="2147471970"/>
            <ac:spMk id="7" creationId="{F55E0D5C-DBC3-2DD5-191D-399F9FAD99AC}"/>
          </ac:spMkLst>
        </pc:spChg>
        <pc:spChg chg="del">
          <ac:chgData name="Geoff Kwan" userId="c3a5c4b8-7020-4697-b49e-ebe9f60812c0" providerId="ADAL" clId="{65742311-D67B-4073-AB63-6C59D17D99A4}" dt="2023-09-09T11:45:22.854" v="1321" actId="478"/>
          <ac:spMkLst>
            <pc:docMk/>
            <pc:sldMk cId="1752961596" sldId="2147471970"/>
            <ac:spMk id="8" creationId="{E4F8484F-A990-D068-FD9D-EED8FE21889B}"/>
          </ac:spMkLst>
        </pc:spChg>
        <pc:spChg chg="del">
          <ac:chgData name="Geoff Kwan" userId="c3a5c4b8-7020-4697-b49e-ebe9f60812c0" providerId="ADAL" clId="{65742311-D67B-4073-AB63-6C59D17D99A4}" dt="2023-09-09T11:45:22.854" v="1321" actId="478"/>
          <ac:spMkLst>
            <pc:docMk/>
            <pc:sldMk cId="1752961596" sldId="2147471970"/>
            <ac:spMk id="9" creationId="{1E86F951-D23B-0AD1-1FE7-BA7D246DB019}"/>
          </ac:spMkLst>
        </pc:spChg>
        <pc:spChg chg="del">
          <ac:chgData name="Geoff Kwan" userId="c3a5c4b8-7020-4697-b49e-ebe9f60812c0" providerId="ADAL" clId="{65742311-D67B-4073-AB63-6C59D17D99A4}" dt="2023-09-09T11:45:22.854" v="1321" actId="478"/>
          <ac:spMkLst>
            <pc:docMk/>
            <pc:sldMk cId="1752961596" sldId="2147471970"/>
            <ac:spMk id="11" creationId="{88521D9E-EFD3-A024-6FD2-7C4E946BC2BE}"/>
          </ac:spMkLst>
        </pc:spChg>
        <pc:spChg chg="del">
          <ac:chgData name="Geoff Kwan" userId="c3a5c4b8-7020-4697-b49e-ebe9f60812c0" providerId="ADAL" clId="{65742311-D67B-4073-AB63-6C59D17D99A4}" dt="2023-09-09T11:45:22.854" v="1321" actId="478"/>
          <ac:spMkLst>
            <pc:docMk/>
            <pc:sldMk cId="1752961596" sldId="2147471970"/>
            <ac:spMk id="12" creationId="{1878FBCF-2AFF-8BAC-912D-E116CBA266C1}"/>
          </ac:spMkLst>
        </pc:spChg>
        <pc:spChg chg="del mod">
          <ac:chgData name="Geoff Kwan" userId="c3a5c4b8-7020-4697-b49e-ebe9f60812c0" providerId="ADAL" clId="{65742311-D67B-4073-AB63-6C59D17D99A4}" dt="2023-09-09T11:59:41.664" v="1535" actId="478"/>
          <ac:spMkLst>
            <pc:docMk/>
            <pc:sldMk cId="1752961596" sldId="2147471970"/>
            <ac:spMk id="18" creationId="{66EB3320-AB01-7B3A-7DD0-C04AD83867D4}"/>
          </ac:spMkLst>
        </pc:spChg>
        <pc:graphicFrameChg chg="mod modGraphic">
          <ac:chgData name="Geoff Kwan" userId="c3a5c4b8-7020-4697-b49e-ebe9f60812c0" providerId="ADAL" clId="{65742311-D67B-4073-AB63-6C59D17D99A4}" dt="2023-09-09T12:02:04.558" v="1545" actId="1076"/>
          <ac:graphicFrameMkLst>
            <pc:docMk/>
            <pc:sldMk cId="1752961596" sldId="2147471970"/>
            <ac:graphicFrameMk id="17" creationId="{0B77EFDA-C5C7-DBCF-420C-B448C82BEA4C}"/>
          </ac:graphicFrameMkLst>
        </pc:graphicFrameChg>
      </pc:sldChg>
      <pc:sldChg chg="addSp delSp modSp add mod addCm">
        <pc:chgData name="Geoff Kwan" userId="c3a5c4b8-7020-4697-b49e-ebe9f60812c0" providerId="ADAL" clId="{65742311-D67B-4073-AB63-6C59D17D99A4}" dt="2023-09-09T12:20:28.721" v="1820" actId="14100"/>
        <pc:sldMkLst>
          <pc:docMk/>
          <pc:sldMk cId="3887476416" sldId="2147471971"/>
        </pc:sldMkLst>
        <pc:spChg chg="add del mod">
          <ac:chgData name="Geoff Kwan" userId="c3a5c4b8-7020-4697-b49e-ebe9f60812c0" providerId="ADAL" clId="{65742311-D67B-4073-AB63-6C59D17D99A4}" dt="2023-09-09T12:12:46.492" v="1780" actId="478"/>
          <ac:spMkLst>
            <pc:docMk/>
            <pc:sldMk cId="3887476416" sldId="2147471971"/>
            <ac:spMk id="2" creationId="{DD6D8E5E-272F-45BF-8D51-8BACACC58501}"/>
          </ac:spMkLst>
        </pc:spChg>
        <pc:spChg chg="add mod">
          <ac:chgData name="Geoff Kwan" userId="c3a5c4b8-7020-4697-b49e-ebe9f60812c0" providerId="ADAL" clId="{65742311-D67B-4073-AB63-6C59D17D99A4}" dt="2023-09-09T12:09:17.351" v="1717" actId="14100"/>
          <ac:spMkLst>
            <pc:docMk/>
            <pc:sldMk cId="3887476416" sldId="2147471971"/>
            <ac:spMk id="6" creationId="{90D29AD7-B240-994A-23CE-D5B968794542}"/>
          </ac:spMkLst>
        </pc:spChg>
        <pc:spChg chg="add mod">
          <ac:chgData name="Geoff Kwan" userId="c3a5c4b8-7020-4697-b49e-ebe9f60812c0" providerId="ADAL" clId="{65742311-D67B-4073-AB63-6C59D17D99A4}" dt="2023-09-09T12:14:05.607" v="1785" actId="1076"/>
          <ac:spMkLst>
            <pc:docMk/>
            <pc:sldMk cId="3887476416" sldId="2147471971"/>
            <ac:spMk id="7" creationId="{0F90D84A-4428-21A5-C411-2507961BF0AA}"/>
          </ac:spMkLst>
        </pc:spChg>
        <pc:spChg chg="add mod">
          <ac:chgData name="Geoff Kwan" userId="c3a5c4b8-7020-4697-b49e-ebe9f60812c0" providerId="ADAL" clId="{65742311-D67B-4073-AB63-6C59D17D99A4}" dt="2023-09-09T12:14:41.585" v="1792" actId="14100"/>
          <ac:spMkLst>
            <pc:docMk/>
            <pc:sldMk cId="3887476416" sldId="2147471971"/>
            <ac:spMk id="8" creationId="{EF3FA08C-14D1-8950-CF62-6A1DBCD6F095}"/>
          </ac:spMkLst>
        </pc:spChg>
        <pc:spChg chg="add mod">
          <ac:chgData name="Geoff Kwan" userId="c3a5c4b8-7020-4697-b49e-ebe9f60812c0" providerId="ADAL" clId="{65742311-D67B-4073-AB63-6C59D17D99A4}" dt="2023-09-09T12:14:59.031" v="1797" actId="14100"/>
          <ac:spMkLst>
            <pc:docMk/>
            <pc:sldMk cId="3887476416" sldId="2147471971"/>
            <ac:spMk id="9" creationId="{42F90852-F17C-2073-BE09-622D9F163A97}"/>
          </ac:spMkLst>
        </pc:spChg>
        <pc:spChg chg="add mod">
          <ac:chgData name="Geoff Kwan" userId="c3a5c4b8-7020-4697-b49e-ebe9f60812c0" providerId="ADAL" clId="{65742311-D67B-4073-AB63-6C59D17D99A4}" dt="2023-09-09T12:14:51.568" v="1795" actId="14100"/>
          <ac:spMkLst>
            <pc:docMk/>
            <pc:sldMk cId="3887476416" sldId="2147471971"/>
            <ac:spMk id="10" creationId="{A29A2E9A-3A8E-D00D-FCE2-C44F6B683F6C}"/>
          </ac:spMkLst>
        </pc:spChg>
        <pc:spChg chg="add mod">
          <ac:chgData name="Geoff Kwan" userId="c3a5c4b8-7020-4697-b49e-ebe9f60812c0" providerId="ADAL" clId="{65742311-D67B-4073-AB63-6C59D17D99A4}" dt="2023-09-09T12:20:28.721" v="1820" actId="14100"/>
          <ac:spMkLst>
            <pc:docMk/>
            <pc:sldMk cId="3887476416" sldId="2147471971"/>
            <ac:spMk id="11" creationId="{A72E38E6-A141-09C9-4ACA-C6EC0D23EC5C}"/>
          </ac:spMkLst>
        </pc:spChg>
        <pc:spChg chg="add mod">
          <ac:chgData name="Geoff Kwan" userId="c3a5c4b8-7020-4697-b49e-ebe9f60812c0" providerId="ADAL" clId="{65742311-D67B-4073-AB63-6C59D17D99A4}" dt="2023-09-09T12:20:15.560" v="1818" actId="207"/>
          <ac:spMkLst>
            <pc:docMk/>
            <pc:sldMk cId="3887476416" sldId="2147471971"/>
            <ac:spMk id="12" creationId="{913E2CF6-D30E-0044-B6C5-6015ECF7BDE4}"/>
          </ac:spMkLst>
        </pc:spChg>
        <pc:spChg chg="add mod">
          <ac:chgData name="Geoff Kwan" userId="c3a5c4b8-7020-4697-b49e-ebe9f60812c0" providerId="ADAL" clId="{65742311-D67B-4073-AB63-6C59D17D99A4}" dt="2023-09-09T12:20:20.875" v="1819" actId="207"/>
          <ac:spMkLst>
            <pc:docMk/>
            <pc:sldMk cId="3887476416" sldId="2147471971"/>
            <ac:spMk id="13" creationId="{65E5E3FC-1E90-C0B6-731C-4B2161D03CDB}"/>
          </ac:spMkLst>
        </pc:spChg>
        <pc:spChg chg="add mod">
          <ac:chgData name="Geoff Kwan" userId="c3a5c4b8-7020-4697-b49e-ebe9f60812c0" providerId="ADAL" clId="{65742311-D67B-4073-AB63-6C59D17D99A4}" dt="2023-09-09T12:20:20.875" v="1819" actId="207"/>
          <ac:spMkLst>
            <pc:docMk/>
            <pc:sldMk cId="3887476416" sldId="2147471971"/>
            <ac:spMk id="14" creationId="{2AD002E4-98A2-9A8D-04DD-FE4EA6AD2E8C}"/>
          </ac:spMkLst>
        </pc:spChg>
        <pc:spChg chg="add mod">
          <ac:chgData name="Geoff Kwan" userId="c3a5c4b8-7020-4697-b49e-ebe9f60812c0" providerId="ADAL" clId="{65742311-D67B-4073-AB63-6C59D17D99A4}" dt="2023-09-09T12:20:20.875" v="1819" actId="207"/>
          <ac:spMkLst>
            <pc:docMk/>
            <pc:sldMk cId="3887476416" sldId="2147471971"/>
            <ac:spMk id="15" creationId="{E82BE5DA-BD0E-7853-E784-A88432BA27A5}"/>
          </ac:spMkLst>
        </pc:spChg>
        <pc:graphicFrameChg chg="add del mod">
          <ac:chgData name="Geoff Kwan" userId="c3a5c4b8-7020-4697-b49e-ebe9f60812c0" providerId="ADAL" clId="{65742311-D67B-4073-AB63-6C59D17D99A4}" dt="2023-09-09T12:04:40.041" v="1558" actId="12084"/>
          <ac:graphicFrameMkLst>
            <pc:docMk/>
            <pc:sldMk cId="3887476416" sldId="2147471971"/>
            <ac:graphicFrameMk id="5" creationId="{7F8FB9E6-AB7E-681C-4C9F-89A0DE7CF087}"/>
          </ac:graphicFrameMkLst>
        </pc:graphicFrameChg>
        <pc:graphicFrameChg chg="del modGraphic">
          <ac:chgData name="Geoff Kwan" userId="c3a5c4b8-7020-4697-b49e-ebe9f60812c0" providerId="ADAL" clId="{65742311-D67B-4073-AB63-6C59D17D99A4}" dt="2023-09-09T12:02:29.316" v="1547" actId="478"/>
          <ac:graphicFrameMkLst>
            <pc:docMk/>
            <pc:sldMk cId="3887476416" sldId="2147471971"/>
            <ac:graphicFrameMk id="17" creationId="{0B77EFDA-C5C7-DBCF-420C-B448C82BEA4C}"/>
          </ac:graphicFrameMkLst>
        </pc:graphicFrameChg>
      </pc:sldChg>
      <pc:sldChg chg="addSp delSp modSp add mod addCm modCm">
        <pc:chgData name="Geoff Kwan" userId="c3a5c4b8-7020-4697-b49e-ebe9f60812c0" providerId="ADAL" clId="{65742311-D67B-4073-AB63-6C59D17D99A4}" dt="2023-09-10T13:39:37.694" v="2621"/>
        <pc:sldMkLst>
          <pc:docMk/>
          <pc:sldMk cId="4224742966" sldId="2147471972"/>
        </pc:sldMkLst>
        <pc:spChg chg="add del mod">
          <ac:chgData name="Geoff Kwan" userId="c3a5c4b8-7020-4697-b49e-ebe9f60812c0" providerId="ADAL" clId="{65742311-D67B-4073-AB63-6C59D17D99A4}" dt="2023-09-09T13:16:22.635" v="2004" actId="12084"/>
          <ac:spMkLst>
            <pc:docMk/>
            <pc:sldMk cId="4224742966" sldId="2147471972"/>
            <ac:spMk id="2" creationId="{23E63CB9-9547-15ED-2B4F-A36AFBB72A08}"/>
          </ac:spMkLst>
        </pc:spChg>
        <pc:spChg chg="del mod">
          <ac:chgData name="Geoff Kwan" userId="c3a5c4b8-7020-4697-b49e-ebe9f60812c0" providerId="ADAL" clId="{65742311-D67B-4073-AB63-6C59D17D99A4}" dt="2023-09-09T13:15:39.948" v="1998" actId="478"/>
          <ac:spMkLst>
            <pc:docMk/>
            <pc:sldMk cId="4224742966" sldId="2147471972"/>
            <ac:spMk id="3" creationId="{8AFCE0B6-A320-5FBA-712A-B6F2F131E25A}"/>
          </ac:spMkLst>
        </pc:spChg>
        <pc:spChg chg="del mod">
          <ac:chgData name="Geoff Kwan" userId="c3a5c4b8-7020-4697-b49e-ebe9f60812c0" providerId="ADAL" clId="{65742311-D67B-4073-AB63-6C59D17D99A4}" dt="2023-09-09T13:15:44.332" v="1999" actId="478"/>
          <ac:spMkLst>
            <pc:docMk/>
            <pc:sldMk cId="4224742966" sldId="2147471972"/>
            <ac:spMk id="4" creationId="{5AB20356-7DBC-25FC-18BA-D14252D46A8B}"/>
          </ac:spMkLst>
        </pc:spChg>
        <pc:graphicFrameChg chg="add del mod modGraphic">
          <ac:chgData name="Geoff Kwan" userId="c3a5c4b8-7020-4697-b49e-ebe9f60812c0" providerId="ADAL" clId="{65742311-D67B-4073-AB63-6C59D17D99A4}" dt="2023-09-09T13:20:35.985" v="2053" actId="20577"/>
          <ac:graphicFrameMkLst>
            <pc:docMk/>
            <pc:sldMk cId="4224742966" sldId="2147471972"/>
            <ac:graphicFrameMk id="6" creationId="{89B286CE-95BC-EBD4-4BC2-8634BD693555}"/>
          </ac:graphicFrameMkLst>
        </pc:graphicFrameChg>
      </pc:sldChg>
      <pc:sldChg chg="addSp delSp modSp add mod addCm">
        <pc:chgData name="Geoff Kwan" userId="c3a5c4b8-7020-4697-b49e-ebe9f60812c0" providerId="ADAL" clId="{65742311-D67B-4073-AB63-6C59D17D99A4}" dt="2023-09-10T13:20:08.380" v="2594"/>
        <pc:sldMkLst>
          <pc:docMk/>
          <pc:sldMk cId="2328273170" sldId="2147471973"/>
        </pc:sldMkLst>
        <pc:spChg chg="mod">
          <ac:chgData name="Geoff Kwan" userId="c3a5c4b8-7020-4697-b49e-ebe9f60812c0" providerId="ADAL" clId="{65742311-D67B-4073-AB63-6C59D17D99A4}" dt="2023-09-10T13:19:29.629" v="2593" actId="1076"/>
          <ac:spMkLst>
            <pc:docMk/>
            <pc:sldMk cId="2328273170" sldId="2147471973"/>
            <ac:spMk id="3" creationId="{2BDF54D8-E8B7-082C-AA05-84AB005DE0C6}"/>
          </ac:spMkLst>
        </pc:spChg>
        <pc:picChg chg="add mod">
          <ac:chgData name="Geoff Kwan" userId="c3a5c4b8-7020-4697-b49e-ebe9f60812c0" providerId="ADAL" clId="{65742311-D67B-4073-AB63-6C59D17D99A4}" dt="2023-09-10T13:19:25.036" v="2592" actId="1076"/>
          <ac:picMkLst>
            <pc:docMk/>
            <pc:sldMk cId="2328273170" sldId="2147471973"/>
            <ac:picMk id="5" creationId="{6F3A6DC0-32BF-A836-D73A-D6EE540F0149}"/>
          </ac:picMkLst>
        </pc:picChg>
        <pc:picChg chg="del">
          <ac:chgData name="Geoff Kwan" userId="c3a5c4b8-7020-4697-b49e-ebe9f60812c0" providerId="ADAL" clId="{65742311-D67B-4073-AB63-6C59D17D99A4}" dt="2023-09-10T13:15:40.464" v="2587" actId="478"/>
          <ac:picMkLst>
            <pc:docMk/>
            <pc:sldMk cId="2328273170" sldId="2147471973"/>
            <ac:picMk id="1026" creationId="{9E6504B0-DAAC-BBB0-C0F1-F093E0B60EAF}"/>
          </ac:picMkLst>
        </pc:picChg>
      </pc:sldChg>
      <pc:sldChg chg="add del">
        <pc:chgData name="Geoff Kwan" userId="c3a5c4b8-7020-4697-b49e-ebe9f60812c0" providerId="ADAL" clId="{65742311-D67B-4073-AB63-6C59D17D99A4}" dt="2023-09-09T13:24:12.982" v="2081" actId="47"/>
        <pc:sldMkLst>
          <pc:docMk/>
          <pc:sldMk cId="4055269176" sldId="2147471973"/>
        </pc:sldMkLst>
      </pc:sldChg>
    </pc:docChg>
  </pc:docChgLst>
  <pc:docChgLst>
    <pc:chgData name="Geoff Kwan" userId="c3a5c4b8-7020-4697-b49e-ebe9f60812c0" providerId="ADAL" clId="{335506CF-07DB-4F63-A3AF-A43CD161B8C9}"/>
    <pc:docChg chg="">
      <pc:chgData name="Geoff Kwan" userId="c3a5c4b8-7020-4697-b49e-ebe9f60812c0" providerId="ADAL" clId="{335506CF-07DB-4F63-A3AF-A43CD161B8C9}" dt="2024-09-12T18:31:15.655" v="5"/>
      <pc:docMkLst>
        <pc:docMk/>
      </pc:docMkLst>
      <pc:sldChg chg="addCm">
        <pc:chgData name="Geoff Kwan" userId="c3a5c4b8-7020-4697-b49e-ebe9f60812c0" providerId="ADAL" clId="{335506CF-07DB-4F63-A3AF-A43CD161B8C9}" dt="2024-09-12T16:20:42.694" v="1"/>
        <pc:sldMkLst>
          <pc:docMk/>
          <pc:sldMk cId="3721914627" sldId="2147471976"/>
        </pc:sldMkLst>
        <pc:extLst>
          <p:ext xmlns:p="http://schemas.openxmlformats.org/presentationml/2006/main" uri="{D6D511B9-2390-475A-947B-AFAB55BFBCF1}">
            <pc226:cmChg xmlns:pc226="http://schemas.microsoft.com/office/powerpoint/2022/06/main/command" chg="add">
              <pc226:chgData name="Geoff Kwan" userId="c3a5c4b8-7020-4697-b49e-ebe9f60812c0" providerId="ADAL" clId="{335506CF-07DB-4F63-A3AF-A43CD161B8C9}" dt="2024-09-12T16:20:42.694" v="1"/>
              <pc2:cmMkLst xmlns:pc2="http://schemas.microsoft.com/office/powerpoint/2019/9/main/command">
                <pc:docMk/>
                <pc:sldMk cId="3721914627" sldId="2147471976"/>
                <pc2:cmMk id="{96FA8C0F-FC89-4766-AC4B-1CD10C074087}"/>
              </pc2:cmMkLst>
            </pc226:cmChg>
          </p:ext>
        </pc:extLst>
      </pc:sldChg>
      <pc:sldChg chg="addCm">
        <pc:chgData name="Geoff Kwan" userId="c3a5c4b8-7020-4697-b49e-ebe9f60812c0" providerId="ADAL" clId="{335506CF-07DB-4F63-A3AF-A43CD161B8C9}" dt="2024-09-12T18:29:44.690" v="4"/>
        <pc:sldMkLst>
          <pc:docMk/>
          <pc:sldMk cId="1409423042" sldId="2147471992"/>
        </pc:sldMkLst>
        <pc:extLst>
          <p:ext xmlns:p="http://schemas.openxmlformats.org/presentationml/2006/main" uri="{D6D511B9-2390-475A-947B-AFAB55BFBCF1}">
            <pc226:cmChg xmlns:pc226="http://schemas.microsoft.com/office/powerpoint/2022/06/main/command" chg="add">
              <pc226:chgData name="Geoff Kwan" userId="c3a5c4b8-7020-4697-b49e-ebe9f60812c0" providerId="ADAL" clId="{335506CF-07DB-4F63-A3AF-A43CD161B8C9}" dt="2024-09-12T18:29:44.690" v="4"/>
              <pc2:cmMkLst xmlns:pc2="http://schemas.microsoft.com/office/powerpoint/2019/9/main/command">
                <pc:docMk/>
                <pc:sldMk cId="1409423042" sldId="2147471992"/>
                <pc2:cmMk id="{08D93BF4-A6EA-478A-BE6C-AE082E4AFF0C}"/>
              </pc2:cmMkLst>
            </pc226:cmChg>
          </p:ext>
        </pc:extLst>
      </pc:sldChg>
      <pc:sldChg chg="addCm">
        <pc:chgData name="Geoff Kwan" userId="c3a5c4b8-7020-4697-b49e-ebe9f60812c0" providerId="ADAL" clId="{335506CF-07DB-4F63-A3AF-A43CD161B8C9}" dt="2024-09-12T16:07:57.223" v="0"/>
        <pc:sldMkLst>
          <pc:docMk/>
          <pc:sldMk cId="1485141293" sldId="2147471996"/>
        </pc:sldMkLst>
        <pc:extLst>
          <p:ext xmlns:p="http://schemas.openxmlformats.org/presentationml/2006/main" uri="{D6D511B9-2390-475A-947B-AFAB55BFBCF1}">
            <pc226:cmChg xmlns:pc226="http://schemas.microsoft.com/office/powerpoint/2022/06/main/command" chg="add">
              <pc226:chgData name="Geoff Kwan" userId="c3a5c4b8-7020-4697-b49e-ebe9f60812c0" providerId="ADAL" clId="{335506CF-07DB-4F63-A3AF-A43CD161B8C9}" dt="2024-09-12T16:07:57.223" v="0"/>
              <pc2:cmMkLst xmlns:pc2="http://schemas.microsoft.com/office/powerpoint/2019/9/main/command">
                <pc:docMk/>
                <pc:sldMk cId="1485141293" sldId="2147471996"/>
                <pc2:cmMk id="{39F0860E-15A9-4010-92FB-DC3BDEC525D3}"/>
              </pc2:cmMkLst>
            </pc226:cmChg>
          </p:ext>
        </pc:extLst>
      </pc:sldChg>
      <pc:sldChg chg="addCm">
        <pc:chgData name="Geoff Kwan" userId="c3a5c4b8-7020-4697-b49e-ebe9f60812c0" providerId="ADAL" clId="{335506CF-07DB-4F63-A3AF-A43CD161B8C9}" dt="2024-09-12T18:20:21.810" v="2"/>
        <pc:sldMkLst>
          <pc:docMk/>
          <pc:sldMk cId="151665988" sldId="2147471998"/>
        </pc:sldMkLst>
        <pc:extLst>
          <p:ext xmlns:p="http://schemas.openxmlformats.org/presentationml/2006/main" uri="{D6D511B9-2390-475A-947B-AFAB55BFBCF1}">
            <pc226:cmChg xmlns:pc226="http://schemas.microsoft.com/office/powerpoint/2022/06/main/command" chg="add">
              <pc226:chgData name="Geoff Kwan" userId="c3a5c4b8-7020-4697-b49e-ebe9f60812c0" providerId="ADAL" clId="{335506CF-07DB-4F63-A3AF-A43CD161B8C9}" dt="2024-09-12T18:20:21.810" v="2"/>
              <pc2:cmMkLst xmlns:pc2="http://schemas.microsoft.com/office/powerpoint/2019/9/main/command">
                <pc:docMk/>
                <pc:sldMk cId="151665988" sldId="2147471998"/>
                <pc2:cmMk id="{17A8B82C-F25F-4F12-A9BA-1F3CCF50A1E8}"/>
              </pc2:cmMkLst>
            </pc226:cmChg>
          </p:ext>
        </pc:extLst>
      </pc:sldChg>
      <pc:sldChg chg="addCm">
        <pc:chgData name="Geoff Kwan" userId="c3a5c4b8-7020-4697-b49e-ebe9f60812c0" providerId="ADAL" clId="{335506CF-07DB-4F63-A3AF-A43CD161B8C9}" dt="2024-09-12T18:21:39.655" v="3"/>
        <pc:sldMkLst>
          <pc:docMk/>
          <pc:sldMk cId="3932471091" sldId="2147472024"/>
        </pc:sldMkLst>
        <pc:extLst>
          <p:ext xmlns:p="http://schemas.openxmlformats.org/presentationml/2006/main" uri="{D6D511B9-2390-475A-947B-AFAB55BFBCF1}">
            <pc226:cmChg xmlns:pc226="http://schemas.microsoft.com/office/powerpoint/2022/06/main/command" chg="add">
              <pc226:chgData name="Geoff Kwan" userId="c3a5c4b8-7020-4697-b49e-ebe9f60812c0" providerId="ADAL" clId="{335506CF-07DB-4F63-A3AF-A43CD161B8C9}" dt="2024-09-12T18:21:39.655" v="3"/>
              <pc2:cmMkLst xmlns:pc2="http://schemas.microsoft.com/office/powerpoint/2019/9/main/command">
                <pc:docMk/>
                <pc:sldMk cId="3932471091" sldId="2147472024"/>
                <pc2:cmMk id="{23CB972F-3813-4748-977D-FD561CE22607}"/>
              </pc2:cmMkLst>
            </pc226:cmChg>
          </p:ext>
        </pc:extLst>
      </pc:sldChg>
      <pc:sldChg chg="addCm">
        <pc:chgData name="Geoff Kwan" userId="c3a5c4b8-7020-4697-b49e-ebe9f60812c0" providerId="ADAL" clId="{335506CF-07DB-4F63-A3AF-A43CD161B8C9}" dt="2024-09-12T18:31:15.655" v="5"/>
        <pc:sldMkLst>
          <pc:docMk/>
          <pc:sldMk cId="2826588831" sldId="2147472028"/>
        </pc:sldMkLst>
        <pc:extLst>
          <p:ext xmlns:p="http://schemas.openxmlformats.org/presentationml/2006/main" uri="{D6D511B9-2390-475A-947B-AFAB55BFBCF1}">
            <pc226:cmChg xmlns:pc226="http://schemas.microsoft.com/office/powerpoint/2022/06/main/command" chg="add">
              <pc226:chgData name="Geoff Kwan" userId="c3a5c4b8-7020-4697-b49e-ebe9f60812c0" providerId="ADAL" clId="{335506CF-07DB-4F63-A3AF-A43CD161B8C9}" dt="2024-09-12T18:31:15.655" v="5"/>
              <pc2:cmMkLst xmlns:pc2="http://schemas.microsoft.com/office/powerpoint/2019/9/main/command">
                <pc:docMk/>
                <pc:sldMk cId="2826588831" sldId="2147472028"/>
                <pc2:cmMk id="{A5671827-6E66-4809-9BB7-18FD64B7B4A9}"/>
              </pc2:cmMkLst>
            </pc226:cmChg>
          </p:ext>
        </pc:extLst>
      </pc:sldChg>
    </pc:docChg>
  </pc:docChgLst>
  <pc:docChgLst>
    <pc:chgData name="Laura Leal" userId="4720af35-0a04-4b32-b28a-0692a15a4541" providerId="ADAL" clId="{95055C20-D74B-427B-B0BC-BBEB4EE60EE1}"/>
    <pc:docChg chg="undo custSel modSld">
      <pc:chgData name="Laura Leal" userId="4720af35-0a04-4b32-b28a-0692a15a4541" providerId="ADAL" clId="{95055C20-D74B-427B-B0BC-BBEB4EE60EE1}" dt="2023-09-18T22:33:15.518" v="47" actId="20577"/>
      <pc:docMkLst>
        <pc:docMk/>
      </pc:docMkLst>
      <pc:sldChg chg="modNotesTx">
        <pc:chgData name="Laura Leal" userId="4720af35-0a04-4b32-b28a-0692a15a4541" providerId="ADAL" clId="{95055C20-D74B-427B-B0BC-BBEB4EE60EE1}" dt="2023-09-18T22:28:43.058" v="1" actId="113"/>
        <pc:sldMkLst>
          <pc:docMk/>
          <pc:sldMk cId="152678" sldId="2147471801"/>
        </pc:sldMkLst>
      </pc:sldChg>
      <pc:sldChg chg="modNotesTx">
        <pc:chgData name="Laura Leal" userId="4720af35-0a04-4b32-b28a-0692a15a4541" providerId="ADAL" clId="{95055C20-D74B-427B-B0BC-BBEB4EE60EE1}" dt="2023-09-18T22:28:50.171" v="3" actId="20577"/>
        <pc:sldMkLst>
          <pc:docMk/>
          <pc:sldMk cId="772138940" sldId="2147471808"/>
        </pc:sldMkLst>
      </pc:sldChg>
      <pc:sldChg chg="modNotesTx">
        <pc:chgData name="Laura Leal" userId="4720af35-0a04-4b32-b28a-0692a15a4541" providerId="ADAL" clId="{95055C20-D74B-427B-B0BC-BBEB4EE60EE1}" dt="2023-09-18T22:32:56.338" v="43" actId="20577"/>
        <pc:sldMkLst>
          <pc:docMk/>
          <pc:sldMk cId="4162398152" sldId="2147471822"/>
        </pc:sldMkLst>
      </pc:sldChg>
      <pc:sldChg chg="modNotesTx">
        <pc:chgData name="Laura Leal" userId="4720af35-0a04-4b32-b28a-0692a15a4541" providerId="ADAL" clId="{95055C20-D74B-427B-B0BC-BBEB4EE60EE1}" dt="2023-09-18T22:33:05.594" v="45" actId="20577"/>
        <pc:sldMkLst>
          <pc:docMk/>
          <pc:sldMk cId="322181661" sldId="2147471826"/>
        </pc:sldMkLst>
      </pc:sldChg>
      <pc:sldChg chg="modNotesTx">
        <pc:chgData name="Laura Leal" userId="4720af35-0a04-4b32-b28a-0692a15a4541" providerId="ADAL" clId="{95055C20-D74B-427B-B0BC-BBEB4EE60EE1}" dt="2023-09-18T22:33:02.704" v="44" actId="20577"/>
        <pc:sldMkLst>
          <pc:docMk/>
          <pc:sldMk cId="1673868204" sldId="2147471832"/>
        </pc:sldMkLst>
      </pc:sldChg>
      <pc:sldChg chg="modNotesTx">
        <pc:chgData name="Laura Leal" userId="4720af35-0a04-4b32-b28a-0692a15a4541" providerId="ADAL" clId="{95055C20-D74B-427B-B0BC-BBEB4EE60EE1}" dt="2023-09-18T22:32:26.006" v="39" actId="20577"/>
        <pc:sldMkLst>
          <pc:docMk/>
          <pc:sldMk cId="2643892029" sldId="2147471853"/>
        </pc:sldMkLst>
      </pc:sldChg>
      <pc:sldChg chg="modNotesTx">
        <pc:chgData name="Laura Leal" userId="4720af35-0a04-4b32-b28a-0692a15a4541" providerId="ADAL" clId="{95055C20-D74B-427B-B0BC-BBEB4EE60EE1}" dt="2023-09-18T22:32:46.324" v="42" actId="20577"/>
        <pc:sldMkLst>
          <pc:docMk/>
          <pc:sldMk cId="3172385516" sldId="2147471864"/>
        </pc:sldMkLst>
      </pc:sldChg>
      <pc:sldChg chg="modNotesTx">
        <pc:chgData name="Laura Leal" userId="4720af35-0a04-4b32-b28a-0692a15a4541" providerId="ADAL" clId="{95055C20-D74B-427B-B0BC-BBEB4EE60EE1}" dt="2023-09-18T22:28:47.078" v="2" actId="20577"/>
        <pc:sldMkLst>
          <pc:docMk/>
          <pc:sldMk cId="209698089" sldId="2147471882"/>
        </pc:sldMkLst>
      </pc:sldChg>
      <pc:sldChg chg="modNotesTx">
        <pc:chgData name="Laura Leal" userId="4720af35-0a04-4b32-b28a-0692a15a4541" providerId="ADAL" clId="{95055C20-D74B-427B-B0BC-BBEB4EE60EE1}" dt="2023-09-18T22:28:54.755" v="4" actId="20577"/>
        <pc:sldMkLst>
          <pc:docMk/>
          <pc:sldMk cId="3994471228" sldId="2147471884"/>
        </pc:sldMkLst>
      </pc:sldChg>
      <pc:sldChg chg="modNotesTx">
        <pc:chgData name="Laura Leal" userId="4720af35-0a04-4b32-b28a-0692a15a4541" providerId="ADAL" clId="{95055C20-D74B-427B-B0BC-BBEB4EE60EE1}" dt="2023-09-18T22:29:22.639" v="13" actId="20577"/>
        <pc:sldMkLst>
          <pc:docMk/>
          <pc:sldMk cId="1304483557" sldId="2147471890"/>
        </pc:sldMkLst>
      </pc:sldChg>
      <pc:sldChg chg="modNotesTx">
        <pc:chgData name="Laura Leal" userId="4720af35-0a04-4b32-b28a-0692a15a4541" providerId="ADAL" clId="{95055C20-D74B-427B-B0BC-BBEB4EE60EE1}" dt="2023-09-18T22:32:19.525" v="38" actId="20577"/>
        <pc:sldMkLst>
          <pc:docMk/>
          <pc:sldMk cId="2741336360" sldId="2147471898"/>
        </pc:sldMkLst>
      </pc:sldChg>
      <pc:sldChg chg="modNotesTx">
        <pc:chgData name="Laura Leal" userId="4720af35-0a04-4b32-b28a-0692a15a4541" providerId="ADAL" clId="{95055C20-D74B-427B-B0BC-BBEB4EE60EE1}" dt="2023-09-18T22:28:58.723" v="5" actId="20577"/>
        <pc:sldMkLst>
          <pc:docMk/>
          <pc:sldMk cId="3113104816" sldId="2147471900"/>
        </pc:sldMkLst>
      </pc:sldChg>
      <pc:sldChg chg="modNotesTx">
        <pc:chgData name="Laura Leal" userId="4720af35-0a04-4b32-b28a-0692a15a4541" providerId="ADAL" clId="{95055C20-D74B-427B-B0BC-BBEB4EE60EE1}" dt="2023-09-18T22:29:32.094" v="15" actId="20577"/>
        <pc:sldMkLst>
          <pc:docMk/>
          <pc:sldMk cId="3974376715" sldId="2147471915"/>
        </pc:sldMkLst>
      </pc:sldChg>
      <pc:sldChg chg="modNotesTx">
        <pc:chgData name="Laura Leal" userId="4720af35-0a04-4b32-b28a-0692a15a4541" providerId="ADAL" clId="{95055C20-D74B-427B-B0BC-BBEB4EE60EE1}" dt="2023-09-18T22:30:29.683" v="19" actId="113"/>
        <pc:sldMkLst>
          <pc:docMk/>
          <pc:sldMk cId="994279537" sldId="2147471924"/>
        </pc:sldMkLst>
      </pc:sldChg>
      <pc:sldChg chg="modNotesTx">
        <pc:chgData name="Laura Leal" userId="4720af35-0a04-4b32-b28a-0692a15a4541" providerId="ADAL" clId="{95055C20-D74B-427B-B0BC-BBEB4EE60EE1}" dt="2023-09-18T22:30:20.720" v="17" actId="20577"/>
        <pc:sldMkLst>
          <pc:docMk/>
          <pc:sldMk cId="3077013722" sldId="2147471925"/>
        </pc:sldMkLst>
      </pc:sldChg>
      <pc:sldChg chg="modNotesTx">
        <pc:chgData name="Laura Leal" userId="4720af35-0a04-4b32-b28a-0692a15a4541" providerId="ADAL" clId="{95055C20-D74B-427B-B0BC-BBEB4EE60EE1}" dt="2023-09-18T22:30:48.798" v="23" actId="20577"/>
        <pc:sldMkLst>
          <pc:docMk/>
          <pc:sldMk cId="831669539" sldId="2147471927"/>
        </pc:sldMkLst>
      </pc:sldChg>
      <pc:sldChg chg="modNotesTx">
        <pc:chgData name="Laura Leal" userId="4720af35-0a04-4b32-b28a-0692a15a4541" providerId="ADAL" clId="{95055C20-D74B-427B-B0BC-BBEB4EE60EE1}" dt="2023-09-18T22:29:01.855" v="6" actId="20577"/>
        <pc:sldMkLst>
          <pc:docMk/>
          <pc:sldMk cId="2130155163" sldId="2147471930"/>
        </pc:sldMkLst>
      </pc:sldChg>
      <pc:sldChg chg="modNotesTx">
        <pc:chgData name="Laura Leal" userId="4720af35-0a04-4b32-b28a-0692a15a4541" providerId="ADAL" clId="{95055C20-D74B-427B-B0BC-BBEB4EE60EE1}" dt="2023-09-18T22:32:06.454" v="35" actId="20577"/>
        <pc:sldMkLst>
          <pc:docMk/>
          <pc:sldMk cId="1852982380" sldId="2147471934"/>
        </pc:sldMkLst>
      </pc:sldChg>
      <pc:sldChg chg="modNotesTx">
        <pc:chgData name="Laura Leal" userId="4720af35-0a04-4b32-b28a-0692a15a4541" providerId="ADAL" clId="{95055C20-D74B-427B-B0BC-BBEB4EE60EE1}" dt="2023-09-18T22:31:03.667" v="28" actId="20577"/>
        <pc:sldMkLst>
          <pc:docMk/>
          <pc:sldMk cId="2283191154" sldId="2147471942"/>
        </pc:sldMkLst>
      </pc:sldChg>
      <pc:sldChg chg="modNotesTx">
        <pc:chgData name="Laura Leal" userId="4720af35-0a04-4b32-b28a-0692a15a4541" providerId="ADAL" clId="{95055C20-D74B-427B-B0BC-BBEB4EE60EE1}" dt="2023-09-18T22:31:01.364" v="27" actId="20577"/>
        <pc:sldMkLst>
          <pc:docMk/>
          <pc:sldMk cId="3263684207" sldId="2147471944"/>
        </pc:sldMkLst>
      </pc:sldChg>
      <pc:sldChg chg="modNotesTx">
        <pc:chgData name="Laura Leal" userId="4720af35-0a04-4b32-b28a-0692a15a4541" providerId="ADAL" clId="{95055C20-D74B-427B-B0BC-BBEB4EE60EE1}" dt="2023-09-18T22:31:06.580" v="29" actId="20577"/>
        <pc:sldMkLst>
          <pc:docMk/>
          <pc:sldMk cId="292987795" sldId="2147471946"/>
        </pc:sldMkLst>
      </pc:sldChg>
      <pc:sldChg chg="modNotesTx">
        <pc:chgData name="Laura Leal" userId="4720af35-0a04-4b32-b28a-0692a15a4541" providerId="ADAL" clId="{95055C20-D74B-427B-B0BC-BBEB4EE60EE1}" dt="2023-09-18T22:31:08.918" v="30" actId="20577"/>
        <pc:sldMkLst>
          <pc:docMk/>
          <pc:sldMk cId="3775962805" sldId="2147471948"/>
        </pc:sldMkLst>
      </pc:sldChg>
      <pc:sldChg chg="modNotesTx">
        <pc:chgData name="Laura Leal" userId="4720af35-0a04-4b32-b28a-0692a15a4541" providerId="ADAL" clId="{95055C20-D74B-427B-B0BC-BBEB4EE60EE1}" dt="2023-09-18T22:32:09.126" v="36" actId="20577"/>
        <pc:sldMkLst>
          <pc:docMk/>
          <pc:sldMk cId="2737446150" sldId="2147471949"/>
        </pc:sldMkLst>
      </pc:sldChg>
      <pc:sldChg chg="modNotesTx">
        <pc:chgData name="Laura Leal" userId="4720af35-0a04-4b32-b28a-0692a15a4541" providerId="ADAL" clId="{95055C20-D74B-427B-B0BC-BBEB4EE60EE1}" dt="2023-09-18T22:30:35.512" v="20" actId="20577"/>
        <pc:sldMkLst>
          <pc:docMk/>
          <pc:sldMk cId="497873213" sldId="2147471952"/>
        </pc:sldMkLst>
      </pc:sldChg>
      <pc:sldChg chg="modNotesTx">
        <pc:chgData name="Laura Leal" userId="4720af35-0a04-4b32-b28a-0692a15a4541" providerId="ADAL" clId="{95055C20-D74B-427B-B0BC-BBEB4EE60EE1}" dt="2023-09-18T22:29:40.076" v="16" actId="20577"/>
        <pc:sldMkLst>
          <pc:docMk/>
          <pc:sldMk cId="1746484027" sldId="2147471961"/>
        </pc:sldMkLst>
      </pc:sldChg>
      <pc:sldChg chg="modNotesTx">
        <pc:chgData name="Laura Leal" userId="4720af35-0a04-4b32-b28a-0692a15a4541" providerId="ADAL" clId="{95055C20-D74B-427B-B0BC-BBEB4EE60EE1}" dt="2023-09-18T22:29:04.790" v="7" actId="20577"/>
        <pc:sldMkLst>
          <pc:docMk/>
          <pc:sldMk cId="1374526005" sldId="2147471964"/>
        </pc:sldMkLst>
      </pc:sldChg>
      <pc:sldChg chg="modNotesTx">
        <pc:chgData name="Laura Leal" userId="4720af35-0a04-4b32-b28a-0692a15a4541" providerId="ADAL" clId="{95055C20-D74B-427B-B0BC-BBEB4EE60EE1}" dt="2023-09-18T22:29:08.250" v="8" actId="20577"/>
        <pc:sldMkLst>
          <pc:docMk/>
          <pc:sldMk cId="3766743738" sldId="2147471966"/>
        </pc:sldMkLst>
      </pc:sldChg>
      <pc:sldChg chg="modNotesTx">
        <pc:chgData name="Laura Leal" userId="4720af35-0a04-4b32-b28a-0692a15a4541" providerId="ADAL" clId="{95055C20-D74B-427B-B0BC-BBEB4EE60EE1}" dt="2023-09-18T22:31:11.268" v="31" actId="20577"/>
        <pc:sldMkLst>
          <pc:docMk/>
          <pc:sldMk cId="2817529177" sldId="2147471969"/>
        </pc:sldMkLst>
      </pc:sldChg>
      <pc:sldChg chg="modNotesTx">
        <pc:chgData name="Laura Leal" userId="4720af35-0a04-4b32-b28a-0692a15a4541" providerId="ADAL" clId="{95055C20-D74B-427B-B0BC-BBEB4EE60EE1}" dt="2023-09-18T22:31:14.110" v="32" actId="20577"/>
        <pc:sldMkLst>
          <pc:docMk/>
          <pc:sldMk cId="3887476416" sldId="2147471971"/>
        </pc:sldMkLst>
      </pc:sldChg>
      <pc:sldChg chg="modNotesTx">
        <pc:chgData name="Laura Leal" userId="4720af35-0a04-4b32-b28a-0692a15a4541" providerId="ADAL" clId="{95055C20-D74B-427B-B0BC-BBEB4EE60EE1}" dt="2023-09-18T22:32:31.707" v="41" actId="113"/>
        <pc:sldMkLst>
          <pc:docMk/>
          <pc:sldMk cId="4224742966" sldId="2147471972"/>
        </pc:sldMkLst>
      </pc:sldChg>
      <pc:sldChg chg="modNotesTx">
        <pc:chgData name="Laura Leal" userId="4720af35-0a04-4b32-b28a-0692a15a4541" providerId="ADAL" clId="{95055C20-D74B-427B-B0BC-BBEB4EE60EE1}" dt="2023-09-18T22:30:39.576" v="21" actId="20577"/>
        <pc:sldMkLst>
          <pc:docMk/>
          <pc:sldMk cId="4240187837" sldId="2147471975"/>
        </pc:sldMkLst>
      </pc:sldChg>
      <pc:sldChg chg="modNotesTx">
        <pc:chgData name="Laura Leal" userId="4720af35-0a04-4b32-b28a-0692a15a4541" providerId="ADAL" clId="{95055C20-D74B-427B-B0BC-BBEB4EE60EE1}" dt="2023-09-18T22:30:42.836" v="22" actId="20577"/>
        <pc:sldMkLst>
          <pc:docMk/>
          <pc:sldMk cId="2763042453" sldId="2147471976"/>
        </pc:sldMkLst>
      </pc:sldChg>
      <pc:sldChg chg="modNotesTx">
        <pc:chgData name="Laura Leal" userId="4720af35-0a04-4b32-b28a-0692a15a4541" providerId="ADAL" clId="{95055C20-D74B-427B-B0BC-BBEB4EE60EE1}" dt="2023-09-18T22:33:10.615" v="46" actId="20577"/>
        <pc:sldMkLst>
          <pc:docMk/>
          <pc:sldMk cId="844604506" sldId="2147471977"/>
        </pc:sldMkLst>
      </pc:sldChg>
      <pc:sldChg chg="modNotesTx">
        <pc:chgData name="Laura Leal" userId="4720af35-0a04-4b32-b28a-0692a15a4541" providerId="ADAL" clId="{95055C20-D74B-427B-B0BC-BBEB4EE60EE1}" dt="2023-09-18T22:33:15.518" v="47" actId="20577"/>
        <pc:sldMkLst>
          <pc:docMk/>
          <pc:sldMk cId="2963389248" sldId="2147471979"/>
        </pc:sldMkLst>
      </pc:sldChg>
      <pc:sldChg chg="modNotesTx">
        <pc:chgData name="Laura Leal" userId="4720af35-0a04-4b32-b28a-0692a15a4541" providerId="ADAL" clId="{95055C20-D74B-427B-B0BC-BBEB4EE60EE1}" dt="2023-09-18T22:29:11.380" v="9" actId="20577"/>
        <pc:sldMkLst>
          <pc:docMk/>
          <pc:sldMk cId="2303297573" sldId="2147471980"/>
        </pc:sldMkLst>
      </pc:sldChg>
      <pc:sldChg chg="modNotesTx">
        <pc:chgData name="Laura Leal" userId="4720af35-0a04-4b32-b28a-0692a15a4541" providerId="ADAL" clId="{95055C20-D74B-427B-B0BC-BBEB4EE60EE1}" dt="2023-09-18T22:29:14.006" v="10" actId="20577"/>
        <pc:sldMkLst>
          <pc:docMk/>
          <pc:sldMk cId="1990790635" sldId="2147471981"/>
        </pc:sldMkLst>
      </pc:sldChg>
      <pc:sldChg chg="modNotesTx">
        <pc:chgData name="Laura Leal" userId="4720af35-0a04-4b32-b28a-0692a15a4541" providerId="ADAL" clId="{95055C20-D74B-427B-B0BC-BBEB4EE60EE1}" dt="2023-09-18T22:29:16.619" v="11" actId="20577"/>
        <pc:sldMkLst>
          <pc:docMk/>
          <pc:sldMk cId="3081681546" sldId="2147471982"/>
        </pc:sldMkLst>
      </pc:sldChg>
      <pc:sldChg chg="modNotesTx">
        <pc:chgData name="Laura Leal" userId="4720af35-0a04-4b32-b28a-0692a15a4541" providerId="ADAL" clId="{95055C20-D74B-427B-B0BC-BBEB4EE60EE1}" dt="2023-09-18T22:29:19.895" v="12" actId="20577"/>
        <pc:sldMkLst>
          <pc:docMk/>
          <pc:sldMk cId="1986403577" sldId="2147471983"/>
        </pc:sldMkLst>
      </pc:sldChg>
      <pc:sldChg chg="modNotesTx">
        <pc:chgData name="Laura Leal" userId="4720af35-0a04-4b32-b28a-0692a15a4541" providerId="ADAL" clId="{95055C20-D74B-427B-B0BC-BBEB4EE60EE1}" dt="2023-09-18T22:29:28.347" v="14" actId="20577"/>
        <pc:sldMkLst>
          <pc:docMk/>
          <pc:sldMk cId="438780652" sldId="2147471984"/>
        </pc:sldMkLst>
      </pc:sldChg>
      <pc:sldChg chg="modNotesTx">
        <pc:chgData name="Laura Leal" userId="4720af35-0a04-4b32-b28a-0692a15a4541" providerId="ADAL" clId="{95055C20-D74B-427B-B0BC-BBEB4EE60EE1}" dt="2023-09-18T22:30:52.334" v="24" actId="20577"/>
        <pc:sldMkLst>
          <pc:docMk/>
          <pc:sldMk cId="1085005456" sldId="2147471985"/>
        </pc:sldMkLst>
      </pc:sldChg>
      <pc:sldChg chg="modNotesTx">
        <pc:chgData name="Laura Leal" userId="4720af35-0a04-4b32-b28a-0692a15a4541" providerId="ADAL" clId="{95055C20-D74B-427B-B0BC-BBEB4EE60EE1}" dt="2023-09-18T22:30:56.850" v="26" actId="20577"/>
        <pc:sldMkLst>
          <pc:docMk/>
          <pc:sldMk cId="2926562680" sldId="2147471986"/>
        </pc:sldMkLst>
      </pc:sldChg>
      <pc:sldChg chg="modNotesTx">
        <pc:chgData name="Laura Leal" userId="4720af35-0a04-4b32-b28a-0692a15a4541" providerId="ADAL" clId="{95055C20-D74B-427B-B0BC-BBEB4EE60EE1}" dt="2023-09-18T22:30:54.602" v="25" actId="20577"/>
        <pc:sldMkLst>
          <pc:docMk/>
          <pc:sldMk cId="1477938443" sldId="2147471987"/>
        </pc:sldMkLst>
      </pc:sldChg>
      <pc:sldChg chg="modNotesTx">
        <pc:chgData name="Laura Leal" userId="4720af35-0a04-4b32-b28a-0692a15a4541" providerId="ADAL" clId="{95055C20-D74B-427B-B0BC-BBEB4EE60EE1}" dt="2023-09-18T22:32:12.251" v="37" actId="20577"/>
        <pc:sldMkLst>
          <pc:docMk/>
          <pc:sldMk cId="2976508703" sldId="2147471988"/>
        </pc:sldMkLst>
      </pc:sldChg>
    </pc:docChg>
  </pc:docChgLst>
  <pc:docChgLst>
    <pc:chgData name="Laura Leal" userId="4720af35-0a04-4b32-b28a-0692a15a4541" providerId="ADAL" clId="{2601CDE5-6D6A-4308-BD29-F6901F421339}"/>
    <pc:docChg chg="undo redo custSel addSld delSld modSld sldOrd">
      <pc:chgData name="Laura Leal" userId="4720af35-0a04-4b32-b28a-0692a15a4541" providerId="ADAL" clId="{2601CDE5-6D6A-4308-BD29-F6901F421339}" dt="2024-09-12T20:50:48.654" v="9164"/>
      <pc:docMkLst>
        <pc:docMk/>
      </pc:docMkLst>
      <pc:sldChg chg="del mod modShow">
        <pc:chgData name="Laura Leal" userId="4720af35-0a04-4b32-b28a-0692a15a4541" providerId="ADAL" clId="{2601CDE5-6D6A-4308-BD29-F6901F421339}" dt="2024-09-10T19:58:26.691" v="5140" actId="47"/>
        <pc:sldMkLst>
          <pc:docMk/>
          <pc:sldMk cId="801495311" sldId="2147471833"/>
        </pc:sldMkLst>
      </pc:sldChg>
      <pc:sldChg chg="addSp delSp modSp mod">
        <pc:chgData name="Laura Leal" userId="4720af35-0a04-4b32-b28a-0692a15a4541" providerId="ADAL" clId="{2601CDE5-6D6A-4308-BD29-F6901F421339}" dt="2024-09-11T19:10:40.573" v="9013"/>
        <pc:sldMkLst>
          <pc:docMk/>
          <pc:sldMk cId="3885408753" sldId="2147471866"/>
        </pc:sldMkLst>
        <pc:spChg chg="mod">
          <ac:chgData name="Laura Leal" userId="4720af35-0a04-4b32-b28a-0692a15a4541" providerId="ADAL" clId="{2601CDE5-6D6A-4308-BD29-F6901F421339}" dt="2024-09-11T19:10:40.573" v="9013"/>
          <ac:spMkLst>
            <pc:docMk/>
            <pc:sldMk cId="3885408753" sldId="2147471866"/>
            <ac:spMk id="2" creationId="{EECB941B-1630-62C8-2252-5114667521DE}"/>
          </ac:spMkLst>
        </pc:spChg>
        <pc:spChg chg="del">
          <ac:chgData name="Laura Leal" userId="4720af35-0a04-4b32-b28a-0692a15a4541" providerId="ADAL" clId="{2601CDE5-6D6A-4308-BD29-F6901F421339}" dt="2024-09-09T15:46:21.199" v="252" actId="478"/>
          <ac:spMkLst>
            <pc:docMk/>
            <pc:sldMk cId="3885408753" sldId="2147471866"/>
            <ac:spMk id="3" creationId="{9925B88A-3DDC-1BB3-048F-09656D57C11B}"/>
          </ac:spMkLst>
        </pc:spChg>
        <pc:spChg chg="add del mod">
          <ac:chgData name="Laura Leal" userId="4720af35-0a04-4b32-b28a-0692a15a4541" providerId="ADAL" clId="{2601CDE5-6D6A-4308-BD29-F6901F421339}" dt="2024-09-09T15:46:23.164" v="253" actId="478"/>
          <ac:spMkLst>
            <pc:docMk/>
            <pc:sldMk cId="3885408753" sldId="2147471866"/>
            <ac:spMk id="6" creationId="{071255AD-DAEE-9631-E8FA-70E085769F06}"/>
          </ac:spMkLst>
        </pc:spChg>
        <pc:spChg chg="add mod">
          <ac:chgData name="Laura Leal" userId="4720af35-0a04-4b32-b28a-0692a15a4541" providerId="ADAL" clId="{2601CDE5-6D6A-4308-BD29-F6901F421339}" dt="2024-09-09T15:46:26.179" v="255" actId="20577"/>
          <ac:spMkLst>
            <pc:docMk/>
            <pc:sldMk cId="3885408753" sldId="2147471866"/>
            <ac:spMk id="7" creationId="{EA1F362D-6A14-FCC5-A87E-8871299820C6}"/>
          </ac:spMkLst>
        </pc:spChg>
      </pc:sldChg>
      <pc:sldChg chg="addSp delSp modSp mod">
        <pc:chgData name="Laura Leal" userId="4720af35-0a04-4b32-b28a-0692a15a4541" providerId="ADAL" clId="{2601CDE5-6D6A-4308-BD29-F6901F421339}" dt="2024-09-09T15:46:15.455" v="251" actId="20577"/>
        <pc:sldMkLst>
          <pc:docMk/>
          <pc:sldMk cId="1488977737" sldId="2147471871"/>
        </pc:sldMkLst>
        <pc:spChg chg="mod">
          <ac:chgData name="Laura Leal" userId="4720af35-0a04-4b32-b28a-0692a15a4541" providerId="ADAL" clId="{2601CDE5-6D6A-4308-BD29-F6901F421339}" dt="2024-09-06T15:47:03.619" v="46"/>
          <ac:spMkLst>
            <pc:docMk/>
            <pc:sldMk cId="1488977737" sldId="2147471871"/>
            <ac:spMk id="2" creationId="{EECB941B-1630-62C8-2252-5114667521DE}"/>
          </ac:spMkLst>
        </pc:spChg>
        <pc:spChg chg="del mod">
          <ac:chgData name="Laura Leal" userId="4720af35-0a04-4b32-b28a-0692a15a4541" providerId="ADAL" clId="{2601CDE5-6D6A-4308-BD29-F6901F421339}" dt="2024-09-09T15:46:10.933" v="248" actId="478"/>
          <ac:spMkLst>
            <pc:docMk/>
            <pc:sldMk cId="1488977737" sldId="2147471871"/>
            <ac:spMk id="3" creationId="{9925B88A-3DDC-1BB3-048F-09656D57C11B}"/>
          </ac:spMkLst>
        </pc:spChg>
        <pc:spChg chg="add del mod">
          <ac:chgData name="Laura Leal" userId="4720af35-0a04-4b32-b28a-0692a15a4541" providerId="ADAL" clId="{2601CDE5-6D6A-4308-BD29-F6901F421339}" dt="2024-09-09T15:46:12.740" v="249" actId="478"/>
          <ac:spMkLst>
            <pc:docMk/>
            <pc:sldMk cId="1488977737" sldId="2147471871"/>
            <ac:spMk id="6" creationId="{E203F2F3-EBC7-63AD-88F7-D3D0C8850CFF}"/>
          </ac:spMkLst>
        </pc:spChg>
        <pc:spChg chg="add mod">
          <ac:chgData name="Laura Leal" userId="4720af35-0a04-4b32-b28a-0692a15a4541" providerId="ADAL" clId="{2601CDE5-6D6A-4308-BD29-F6901F421339}" dt="2024-09-09T15:46:15.455" v="251" actId="20577"/>
          <ac:spMkLst>
            <pc:docMk/>
            <pc:sldMk cId="1488977737" sldId="2147471871"/>
            <ac:spMk id="7" creationId="{6211179D-799B-27FC-EB47-6BF7BDAA8B06}"/>
          </ac:spMkLst>
        </pc:spChg>
      </pc:sldChg>
      <pc:sldChg chg="modSp mod ord">
        <pc:chgData name="Laura Leal" userId="4720af35-0a04-4b32-b28a-0692a15a4541" providerId="ADAL" clId="{2601CDE5-6D6A-4308-BD29-F6901F421339}" dt="2024-09-12T20:40:40.395" v="9119" actId="27636"/>
        <pc:sldMkLst>
          <pc:docMk/>
          <pc:sldMk cId="2264327965" sldId="2147471885"/>
        </pc:sldMkLst>
        <pc:spChg chg="mod">
          <ac:chgData name="Laura Leal" userId="4720af35-0a04-4b32-b28a-0692a15a4541" providerId="ADAL" clId="{2601CDE5-6D6A-4308-BD29-F6901F421339}" dt="2024-09-12T20:40:40.395" v="9119" actId="27636"/>
          <ac:spMkLst>
            <pc:docMk/>
            <pc:sldMk cId="2264327965" sldId="2147471885"/>
            <ac:spMk id="16" creationId="{3DC72957-9C13-4EB9-98D8-263E8DA6A10D}"/>
          </ac:spMkLst>
        </pc:spChg>
      </pc:sldChg>
      <pc:sldChg chg="addSp modSp mod">
        <pc:chgData name="Laura Leal" userId="4720af35-0a04-4b32-b28a-0692a15a4541" providerId="ADAL" clId="{2601CDE5-6D6A-4308-BD29-F6901F421339}" dt="2024-09-11T18:59:25.780" v="8773"/>
        <pc:sldMkLst>
          <pc:docMk/>
          <pc:sldMk cId="607153188" sldId="2147471922"/>
        </pc:sldMkLst>
        <pc:spChg chg="add mod">
          <ac:chgData name="Laura Leal" userId="4720af35-0a04-4b32-b28a-0692a15a4541" providerId="ADAL" clId="{2601CDE5-6D6A-4308-BD29-F6901F421339}" dt="2024-09-11T18:59:25.780" v="8773"/>
          <ac:spMkLst>
            <pc:docMk/>
            <pc:sldMk cId="607153188" sldId="2147471922"/>
            <ac:spMk id="3" creationId="{20A08341-C7A0-F904-3A37-E1ED5CF0EA58}"/>
          </ac:spMkLst>
        </pc:spChg>
        <pc:spChg chg="mod">
          <ac:chgData name="Laura Leal" userId="4720af35-0a04-4b32-b28a-0692a15a4541" providerId="ADAL" clId="{2601CDE5-6D6A-4308-BD29-F6901F421339}" dt="2024-09-09T15:55:05.218" v="322" actId="14100"/>
          <ac:spMkLst>
            <pc:docMk/>
            <pc:sldMk cId="607153188" sldId="2147471922"/>
            <ac:spMk id="10" creationId="{AAB9D346-EE9E-823E-310A-E00F99642A4A}"/>
          </ac:spMkLst>
        </pc:spChg>
        <pc:graphicFrameChg chg="mod">
          <ac:chgData name="Laura Leal" userId="4720af35-0a04-4b32-b28a-0692a15a4541" providerId="ADAL" clId="{2601CDE5-6D6A-4308-BD29-F6901F421339}" dt="2024-09-09T15:53:52.182" v="309"/>
          <ac:graphicFrameMkLst>
            <pc:docMk/>
            <pc:sldMk cId="607153188" sldId="2147471922"/>
            <ac:graphicFrameMk id="9" creationId="{8B9954E4-82F0-8B68-4C00-4A37189DE30E}"/>
          </ac:graphicFrameMkLst>
        </pc:graphicFrameChg>
      </pc:sldChg>
      <pc:sldChg chg="del">
        <pc:chgData name="Laura Leal" userId="4720af35-0a04-4b32-b28a-0692a15a4541" providerId="ADAL" clId="{2601CDE5-6D6A-4308-BD29-F6901F421339}" dt="2024-09-06T15:44:02.902" v="0" actId="47"/>
        <pc:sldMkLst>
          <pc:docMk/>
          <pc:sldMk cId="2871550157" sldId="2147471973"/>
        </pc:sldMkLst>
      </pc:sldChg>
      <pc:sldChg chg="del">
        <pc:chgData name="Laura Leal" userId="4720af35-0a04-4b32-b28a-0692a15a4541" providerId="ADAL" clId="{2601CDE5-6D6A-4308-BD29-F6901F421339}" dt="2024-09-09T16:12:02.982" v="791" actId="47"/>
        <pc:sldMkLst>
          <pc:docMk/>
          <pc:sldMk cId="505455599" sldId="2147471974"/>
        </pc:sldMkLst>
      </pc:sldChg>
      <pc:sldChg chg="addSp delSp modSp add mod delCm modNotesTx">
        <pc:chgData name="Laura Leal" userId="4720af35-0a04-4b32-b28a-0692a15a4541" providerId="ADAL" clId="{2601CDE5-6D6A-4308-BD29-F6901F421339}" dt="2024-09-12T20:40:02.951" v="9113" actId="20577"/>
        <pc:sldMkLst>
          <pc:docMk/>
          <pc:sldMk cId="3721914627" sldId="2147471976"/>
        </pc:sldMkLst>
        <pc:spChg chg="add del">
          <ac:chgData name="Laura Leal" userId="4720af35-0a04-4b32-b28a-0692a15a4541" providerId="ADAL" clId="{2601CDE5-6D6A-4308-BD29-F6901F421339}" dt="2024-09-09T16:00:33.213" v="555" actId="478"/>
          <ac:spMkLst>
            <pc:docMk/>
            <pc:sldMk cId="3721914627" sldId="2147471976"/>
            <ac:spMk id="2" creationId="{535F0210-CC06-4DD8-B1E5-41AA630E80BF}"/>
          </ac:spMkLst>
        </pc:spChg>
        <pc:spChg chg="mod">
          <ac:chgData name="Laura Leal" userId="4720af35-0a04-4b32-b28a-0692a15a4541" providerId="ADAL" clId="{2601CDE5-6D6A-4308-BD29-F6901F421339}" dt="2024-09-09T15:31:28.716" v="101" actId="20577"/>
          <ac:spMkLst>
            <pc:docMk/>
            <pc:sldMk cId="3721914627" sldId="2147471976"/>
            <ac:spMk id="6" creationId="{2E81D611-51D7-A5C3-996E-291F0B830D48}"/>
          </ac:spMkLst>
        </pc:spChg>
        <pc:graphicFrameChg chg="add mod">
          <ac:chgData name="Laura Leal" userId="4720af35-0a04-4b32-b28a-0692a15a4541" providerId="ADAL" clId="{2601CDE5-6D6A-4308-BD29-F6901F421339}" dt="2024-09-09T15:36:03.865" v="170" actId="1035"/>
          <ac:graphicFrameMkLst>
            <pc:docMk/>
            <pc:sldMk cId="3721914627" sldId="2147471976"/>
            <ac:graphicFrameMk id="3" creationId="{6A8C0F78-A787-CBD9-7E05-6B1178CF2D47}"/>
          </ac:graphicFrameMkLst>
        </pc:graphicFrameChg>
        <pc:graphicFrameChg chg="del">
          <ac:chgData name="Laura Leal" userId="4720af35-0a04-4b32-b28a-0692a15a4541" providerId="ADAL" clId="{2601CDE5-6D6A-4308-BD29-F6901F421339}" dt="2024-09-09T15:35:07.810" v="160" actId="478"/>
          <ac:graphicFrameMkLst>
            <pc:docMk/>
            <pc:sldMk cId="3721914627" sldId="2147471976"/>
            <ac:graphicFrameMk id="4" creationId="{D4DBC485-B06F-2BAB-F3EA-6C4878CD5C1F}"/>
          </ac:graphicFrameMkLst>
        </pc:graphicFrameChg>
        <pc:graphicFrameChg chg="mod modGraphic">
          <ac:chgData name="Laura Leal" userId="4720af35-0a04-4b32-b28a-0692a15a4541" providerId="ADAL" clId="{2601CDE5-6D6A-4308-BD29-F6901F421339}" dt="2024-09-12T20:39:54.879" v="9111" actId="20578"/>
          <ac:graphicFrameMkLst>
            <pc:docMk/>
            <pc:sldMk cId="3721914627" sldId="2147471976"/>
            <ac:graphicFrameMk id="8" creationId="{9B0E3098-F914-C559-9AB0-1C4EC1B715F5}"/>
          </ac:graphicFrameMkLst>
        </pc:graphicFrameChg>
        <pc:extLst>
          <p:ext xmlns:p="http://schemas.openxmlformats.org/presentationml/2006/main" uri="{D6D511B9-2390-475A-947B-AFAB55BFBCF1}">
            <pc226:cmChg xmlns:pc226="http://schemas.microsoft.com/office/powerpoint/2022/06/main/command" chg="del">
              <pc226:chgData name="Laura Leal" userId="4720af35-0a04-4b32-b28a-0692a15a4541" providerId="ADAL" clId="{2601CDE5-6D6A-4308-BD29-F6901F421339}" dt="2024-09-12T20:38:41.919" v="9108"/>
              <pc2:cmMkLst xmlns:pc2="http://schemas.microsoft.com/office/powerpoint/2019/9/main/command">
                <pc:docMk/>
                <pc:sldMk cId="3721914627" sldId="2147471976"/>
                <pc2:cmMk id="{96FA8C0F-FC89-4766-AC4B-1CD10C074087}"/>
              </pc2:cmMkLst>
            </pc226:cmChg>
          </p:ext>
        </pc:extLst>
      </pc:sldChg>
      <pc:sldChg chg="addSp delSp modSp add mod modNotesTx">
        <pc:chgData name="Laura Leal" userId="4720af35-0a04-4b32-b28a-0692a15a4541" providerId="ADAL" clId="{2601CDE5-6D6A-4308-BD29-F6901F421339}" dt="2024-09-12T20:31:33.574" v="9042" actId="20577"/>
        <pc:sldMkLst>
          <pc:docMk/>
          <pc:sldMk cId="4074976603" sldId="2147471977"/>
        </pc:sldMkLst>
        <pc:spChg chg="mod">
          <ac:chgData name="Laura Leal" userId="4720af35-0a04-4b32-b28a-0692a15a4541" providerId="ADAL" clId="{2601CDE5-6D6A-4308-BD29-F6901F421339}" dt="2024-09-09T15:33:10.322" v="157" actId="27636"/>
          <ac:spMkLst>
            <pc:docMk/>
            <pc:sldMk cId="4074976603" sldId="2147471977"/>
            <ac:spMk id="6" creationId="{2E81D611-51D7-A5C3-996E-291F0B830D48}"/>
          </ac:spMkLst>
        </pc:spChg>
        <pc:graphicFrameChg chg="add mod">
          <ac:chgData name="Laura Leal" userId="4720af35-0a04-4b32-b28a-0692a15a4541" providerId="ADAL" clId="{2601CDE5-6D6A-4308-BD29-F6901F421339}" dt="2024-09-09T15:37:36.931" v="187" actId="14100"/>
          <ac:graphicFrameMkLst>
            <pc:docMk/>
            <pc:sldMk cId="4074976603" sldId="2147471977"/>
            <ac:graphicFrameMk id="3" creationId="{DD579CE6-1D7D-8898-AA89-7B1EA3E5EAEE}"/>
          </ac:graphicFrameMkLst>
        </pc:graphicFrameChg>
        <pc:graphicFrameChg chg="del">
          <ac:chgData name="Laura Leal" userId="4720af35-0a04-4b32-b28a-0692a15a4541" providerId="ADAL" clId="{2601CDE5-6D6A-4308-BD29-F6901F421339}" dt="2024-09-09T15:36:25.622" v="171" actId="478"/>
          <ac:graphicFrameMkLst>
            <pc:docMk/>
            <pc:sldMk cId="4074976603" sldId="2147471977"/>
            <ac:graphicFrameMk id="4" creationId="{D4DBC485-B06F-2BAB-F3EA-6C4878CD5C1F}"/>
          </ac:graphicFrameMkLst>
        </pc:graphicFrameChg>
        <pc:graphicFrameChg chg="mod modGraphic">
          <ac:chgData name="Laura Leal" userId="4720af35-0a04-4b32-b28a-0692a15a4541" providerId="ADAL" clId="{2601CDE5-6D6A-4308-BD29-F6901F421339}" dt="2024-09-09T23:12:19.620" v="3579" actId="20577"/>
          <ac:graphicFrameMkLst>
            <pc:docMk/>
            <pc:sldMk cId="4074976603" sldId="2147471977"/>
            <ac:graphicFrameMk id="8" creationId="{9B0E3098-F914-C559-9AB0-1C4EC1B715F5}"/>
          </ac:graphicFrameMkLst>
        </pc:graphicFrameChg>
      </pc:sldChg>
      <pc:sldChg chg="addSp delSp modSp add mod modNotesTx">
        <pc:chgData name="Laura Leal" userId="4720af35-0a04-4b32-b28a-0692a15a4541" providerId="ADAL" clId="{2601CDE5-6D6A-4308-BD29-F6901F421339}" dt="2024-09-12T20:32:14.822" v="9066" actId="113"/>
        <pc:sldMkLst>
          <pc:docMk/>
          <pc:sldMk cId="3714353295" sldId="2147471978"/>
        </pc:sldMkLst>
        <pc:spChg chg="mod">
          <ac:chgData name="Laura Leal" userId="4720af35-0a04-4b32-b28a-0692a15a4541" providerId="ADAL" clId="{2601CDE5-6D6A-4308-BD29-F6901F421339}" dt="2024-09-09T15:32:10.719" v="146" actId="20577"/>
          <ac:spMkLst>
            <pc:docMk/>
            <pc:sldMk cId="3714353295" sldId="2147471978"/>
            <ac:spMk id="6" creationId="{2E81D611-51D7-A5C3-996E-291F0B830D48}"/>
          </ac:spMkLst>
        </pc:spChg>
        <pc:graphicFrameChg chg="add mod">
          <ac:chgData name="Laura Leal" userId="4720af35-0a04-4b32-b28a-0692a15a4541" providerId="ADAL" clId="{2601CDE5-6D6A-4308-BD29-F6901F421339}" dt="2024-09-09T15:39:09.294" v="197" actId="1035"/>
          <ac:graphicFrameMkLst>
            <pc:docMk/>
            <pc:sldMk cId="3714353295" sldId="2147471978"/>
            <ac:graphicFrameMk id="3" creationId="{29375C4D-5F38-9498-E613-1BE35CF97EEA}"/>
          </ac:graphicFrameMkLst>
        </pc:graphicFrameChg>
        <pc:graphicFrameChg chg="del">
          <ac:chgData name="Laura Leal" userId="4720af35-0a04-4b32-b28a-0692a15a4541" providerId="ADAL" clId="{2601CDE5-6D6A-4308-BD29-F6901F421339}" dt="2024-09-09T15:36:30.607" v="172" actId="478"/>
          <ac:graphicFrameMkLst>
            <pc:docMk/>
            <pc:sldMk cId="3714353295" sldId="2147471978"/>
            <ac:graphicFrameMk id="4" creationId="{D4DBC485-B06F-2BAB-F3EA-6C4878CD5C1F}"/>
          </ac:graphicFrameMkLst>
        </pc:graphicFrameChg>
        <pc:graphicFrameChg chg="mod modGraphic">
          <ac:chgData name="Laura Leal" userId="4720af35-0a04-4b32-b28a-0692a15a4541" providerId="ADAL" clId="{2601CDE5-6D6A-4308-BD29-F6901F421339}" dt="2024-09-11T16:50:24.790" v="6541" actId="20578"/>
          <ac:graphicFrameMkLst>
            <pc:docMk/>
            <pc:sldMk cId="3714353295" sldId="2147471978"/>
            <ac:graphicFrameMk id="8" creationId="{9B0E3098-F914-C559-9AB0-1C4EC1B715F5}"/>
          </ac:graphicFrameMkLst>
        </pc:graphicFrameChg>
      </pc:sldChg>
      <pc:sldChg chg="addSp delSp modSp add mod modNotesTx">
        <pc:chgData name="Laura Leal" userId="4720af35-0a04-4b32-b28a-0692a15a4541" providerId="ADAL" clId="{2601CDE5-6D6A-4308-BD29-F6901F421339}" dt="2024-09-12T20:32:34.986" v="9072" actId="113"/>
        <pc:sldMkLst>
          <pc:docMk/>
          <pc:sldMk cId="2693190545" sldId="2147471979"/>
        </pc:sldMkLst>
        <pc:spChg chg="mod">
          <ac:chgData name="Laura Leal" userId="4720af35-0a04-4b32-b28a-0692a15a4541" providerId="ADAL" clId="{2601CDE5-6D6A-4308-BD29-F6901F421339}" dt="2024-09-09T15:32:16.234" v="153" actId="20577"/>
          <ac:spMkLst>
            <pc:docMk/>
            <pc:sldMk cId="2693190545" sldId="2147471979"/>
            <ac:spMk id="6" creationId="{2E81D611-51D7-A5C3-996E-291F0B830D48}"/>
          </ac:spMkLst>
        </pc:spChg>
        <pc:graphicFrameChg chg="add mod">
          <ac:chgData name="Laura Leal" userId="4720af35-0a04-4b32-b28a-0692a15a4541" providerId="ADAL" clId="{2601CDE5-6D6A-4308-BD29-F6901F421339}" dt="2024-09-09T15:37:15.241" v="183"/>
          <ac:graphicFrameMkLst>
            <pc:docMk/>
            <pc:sldMk cId="2693190545" sldId="2147471979"/>
            <ac:graphicFrameMk id="3" creationId="{904CE5E4-017B-C18F-E950-CB3B152A5CFB}"/>
          </ac:graphicFrameMkLst>
        </pc:graphicFrameChg>
        <pc:graphicFrameChg chg="add del">
          <ac:chgData name="Laura Leal" userId="4720af35-0a04-4b32-b28a-0692a15a4541" providerId="ADAL" clId="{2601CDE5-6D6A-4308-BD29-F6901F421339}" dt="2024-09-09T15:39:29.285" v="198" actId="478"/>
          <ac:graphicFrameMkLst>
            <pc:docMk/>
            <pc:sldMk cId="2693190545" sldId="2147471979"/>
            <ac:graphicFrameMk id="4" creationId="{D4DBC485-B06F-2BAB-F3EA-6C4878CD5C1F}"/>
          </ac:graphicFrameMkLst>
        </pc:graphicFrameChg>
        <pc:graphicFrameChg chg="add mod">
          <ac:chgData name="Laura Leal" userId="4720af35-0a04-4b32-b28a-0692a15a4541" providerId="ADAL" clId="{2601CDE5-6D6A-4308-BD29-F6901F421339}" dt="2024-09-09T15:40:32.672" v="207" actId="14100"/>
          <ac:graphicFrameMkLst>
            <pc:docMk/>
            <pc:sldMk cId="2693190545" sldId="2147471979"/>
            <ac:graphicFrameMk id="5" creationId="{AFBF287B-CD01-B544-78EE-F73523B2DCCC}"/>
          </ac:graphicFrameMkLst>
        </pc:graphicFrameChg>
        <pc:graphicFrameChg chg="mod modGraphic">
          <ac:chgData name="Laura Leal" userId="4720af35-0a04-4b32-b28a-0692a15a4541" providerId="ADAL" clId="{2601CDE5-6D6A-4308-BD29-F6901F421339}" dt="2024-09-10T16:22:10.091" v="4707" actId="20577"/>
          <ac:graphicFrameMkLst>
            <pc:docMk/>
            <pc:sldMk cId="2693190545" sldId="2147471979"/>
            <ac:graphicFrameMk id="8" creationId="{9B0E3098-F914-C559-9AB0-1C4EC1B715F5}"/>
          </ac:graphicFrameMkLst>
        </pc:graphicFrameChg>
      </pc:sldChg>
      <pc:sldChg chg="modSp add mod">
        <pc:chgData name="Laura Leal" userId="4720af35-0a04-4b32-b28a-0692a15a4541" providerId="ADAL" clId="{2601CDE5-6D6A-4308-BD29-F6901F421339}" dt="2024-09-09T15:41:48.860" v="210" actId="255"/>
        <pc:sldMkLst>
          <pc:docMk/>
          <pc:sldMk cId="3933453259" sldId="2147471980"/>
        </pc:sldMkLst>
        <pc:spChg chg="mod">
          <ac:chgData name="Laura Leal" userId="4720af35-0a04-4b32-b28a-0692a15a4541" providerId="ADAL" clId="{2601CDE5-6D6A-4308-BD29-F6901F421339}" dt="2024-09-06T15:45:08.361" v="17" actId="20577"/>
          <ac:spMkLst>
            <pc:docMk/>
            <pc:sldMk cId="3933453259" sldId="2147471980"/>
            <ac:spMk id="6" creationId="{2E81D611-51D7-A5C3-996E-291F0B830D48}"/>
          </ac:spMkLst>
        </pc:spChg>
        <pc:graphicFrameChg chg="mod">
          <ac:chgData name="Laura Leal" userId="4720af35-0a04-4b32-b28a-0692a15a4541" providerId="ADAL" clId="{2601CDE5-6D6A-4308-BD29-F6901F421339}" dt="2024-09-09T15:41:48.860" v="210" actId="255"/>
          <ac:graphicFrameMkLst>
            <pc:docMk/>
            <pc:sldMk cId="3933453259" sldId="2147471980"/>
            <ac:graphicFrameMk id="4" creationId="{D4DBC485-B06F-2BAB-F3EA-6C4878CD5C1F}"/>
          </ac:graphicFrameMkLst>
        </pc:graphicFrameChg>
      </pc:sldChg>
      <pc:sldChg chg="delSp modSp add del mod">
        <pc:chgData name="Laura Leal" userId="4720af35-0a04-4b32-b28a-0692a15a4541" providerId="ADAL" clId="{2601CDE5-6D6A-4308-BD29-F6901F421339}" dt="2024-09-09T16:10:33.242" v="771" actId="47"/>
        <pc:sldMkLst>
          <pc:docMk/>
          <pc:sldMk cId="938748382" sldId="2147471981"/>
        </pc:sldMkLst>
        <pc:spChg chg="mod">
          <ac:chgData name="Laura Leal" userId="4720af35-0a04-4b32-b28a-0692a15a4541" providerId="ADAL" clId="{2601CDE5-6D6A-4308-BD29-F6901F421339}" dt="2024-09-06T15:45:12.683" v="20" actId="20577"/>
          <ac:spMkLst>
            <pc:docMk/>
            <pc:sldMk cId="938748382" sldId="2147471981"/>
            <ac:spMk id="6" creationId="{2E81D611-51D7-A5C3-996E-291F0B830D48}"/>
          </ac:spMkLst>
        </pc:spChg>
        <pc:graphicFrameChg chg="del">
          <ac:chgData name="Laura Leal" userId="4720af35-0a04-4b32-b28a-0692a15a4541" providerId="ADAL" clId="{2601CDE5-6D6A-4308-BD29-F6901F421339}" dt="2024-09-09T15:41:54.859" v="211" actId="478"/>
          <ac:graphicFrameMkLst>
            <pc:docMk/>
            <pc:sldMk cId="938748382" sldId="2147471981"/>
            <ac:graphicFrameMk id="4" creationId="{D4DBC485-B06F-2BAB-F3EA-6C4878CD5C1F}"/>
          </ac:graphicFrameMkLst>
        </pc:graphicFrameChg>
      </pc:sldChg>
      <pc:sldChg chg="delSp modSp add del mod">
        <pc:chgData name="Laura Leal" userId="4720af35-0a04-4b32-b28a-0692a15a4541" providerId="ADAL" clId="{2601CDE5-6D6A-4308-BD29-F6901F421339}" dt="2024-09-09T15:50:12.108" v="288" actId="2696"/>
        <pc:sldMkLst>
          <pc:docMk/>
          <pc:sldMk cId="3850532654" sldId="2147471982"/>
        </pc:sldMkLst>
        <pc:spChg chg="mod">
          <ac:chgData name="Laura Leal" userId="4720af35-0a04-4b32-b28a-0692a15a4541" providerId="ADAL" clId="{2601CDE5-6D6A-4308-BD29-F6901F421339}" dt="2024-09-06T15:45:16.553" v="23" actId="20577"/>
          <ac:spMkLst>
            <pc:docMk/>
            <pc:sldMk cId="3850532654" sldId="2147471982"/>
            <ac:spMk id="6" creationId="{2E81D611-51D7-A5C3-996E-291F0B830D48}"/>
          </ac:spMkLst>
        </pc:spChg>
        <pc:graphicFrameChg chg="del">
          <ac:chgData name="Laura Leal" userId="4720af35-0a04-4b32-b28a-0692a15a4541" providerId="ADAL" clId="{2601CDE5-6D6A-4308-BD29-F6901F421339}" dt="2024-09-09T15:41:57.265" v="212" actId="478"/>
          <ac:graphicFrameMkLst>
            <pc:docMk/>
            <pc:sldMk cId="3850532654" sldId="2147471982"/>
            <ac:graphicFrameMk id="4" creationId="{D4DBC485-B06F-2BAB-F3EA-6C4878CD5C1F}"/>
          </ac:graphicFrameMkLst>
        </pc:graphicFrameChg>
      </pc:sldChg>
      <pc:sldChg chg="add del">
        <pc:chgData name="Laura Leal" userId="4720af35-0a04-4b32-b28a-0692a15a4541" providerId="ADAL" clId="{2601CDE5-6D6A-4308-BD29-F6901F421339}" dt="2024-09-09T15:48:58.773" v="267" actId="47"/>
        <pc:sldMkLst>
          <pc:docMk/>
          <pc:sldMk cId="4247166204" sldId="2147471983"/>
        </pc:sldMkLst>
      </pc:sldChg>
      <pc:sldChg chg="add del">
        <pc:chgData name="Laura Leal" userId="4720af35-0a04-4b32-b28a-0692a15a4541" providerId="ADAL" clId="{2601CDE5-6D6A-4308-BD29-F6901F421339}" dt="2024-09-09T15:50:01.552" v="287" actId="2696"/>
        <pc:sldMkLst>
          <pc:docMk/>
          <pc:sldMk cId="917390210" sldId="2147471984"/>
        </pc:sldMkLst>
      </pc:sldChg>
      <pc:sldChg chg="addSp delSp modSp add mod ord modNotesTx">
        <pc:chgData name="Laura Leal" userId="4720af35-0a04-4b32-b28a-0692a15a4541" providerId="ADAL" clId="{2601CDE5-6D6A-4308-BD29-F6901F421339}" dt="2024-09-11T19:09:21.740" v="9011"/>
        <pc:sldMkLst>
          <pc:docMk/>
          <pc:sldMk cId="3245783537" sldId="2147471985"/>
        </pc:sldMkLst>
        <pc:spChg chg="del">
          <ac:chgData name="Laura Leal" userId="4720af35-0a04-4b32-b28a-0692a15a4541" providerId="ADAL" clId="{2601CDE5-6D6A-4308-BD29-F6901F421339}" dt="2024-09-09T15:42:35.569" v="214" actId="478"/>
          <ac:spMkLst>
            <pc:docMk/>
            <pc:sldMk cId="3245783537" sldId="2147471985"/>
            <ac:spMk id="2" creationId="{98A41A52-79C2-EB4B-EE3D-6A1069F9F3B5}"/>
          </ac:spMkLst>
        </pc:spChg>
        <pc:spChg chg="add del mod">
          <ac:chgData name="Laura Leal" userId="4720af35-0a04-4b32-b28a-0692a15a4541" providerId="ADAL" clId="{2601CDE5-6D6A-4308-BD29-F6901F421339}" dt="2024-09-11T17:35:55.589" v="6953" actId="478"/>
          <ac:spMkLst>
            <pc:docMk/>
            <pc:sldMk cId="3245783537" sldId="2147471985"/>
            <ac:spMk id="3" creationId="{CB837A7F-5A13-345C-0B33-C0D17D16AEA8}"/>
          </ac:spMkLst>
        </pc:spChg>
        <pc:spChg chg="del">
          <ac:chgData name="Laura Leal" userId="4720af35-0a04-4b32-b28a-0692a15a4541" providerId="ADAL" clId="{2601CDE5-6D6A-4308-BD29-F6901F421339}" dt="2024-09-11T17:52:41.620" v="7944" actId="478"/>
          <ac:spMkLst>
            <pc:docMk/>
            <pc:sldMk cId="3245783537" sldId="2147471985"/>
            <ac:spMk id="4" creationId="{96B4D44A-DCD0-C17D-85CA-8AFA3B05E1D8}"/>
          </ac:spMkLst>
        </pc:spChg>
        <pc:spChg chg="del">
          <ac:chgData name="Laura Leal" userId="4720af35-0a04-4b32-b28a-0692a15a4541" providerId="ADAL" clId="{2601CDE5-6D6A-4308-BD29-F6901F421339}" dt="2024-09-11T17:35:40.447" v="6896" actId="478"/>
          <ac:spMkLst>
            <pc:docMk/>
            <pc:sldMk cId="3245783537" sldId="2147471985"/>
            <ac:spMk id="5" creationId="{CC243FAC-846F-4605-9513-47CCD95FC402}"/>
          </ac:spMkLst>
        </pc:spChg>
        <pc:spChg chg="del">
          <ac:chgData name="Laura Leal" userId="4720af35-0a04-4b32-b28a-0692a15a4541" providerId="ADAL" clId="{2601CDE5-6D6A-4308-BD29-F6901F421339}" dt="2024-09-11T17:35:40.447" v="6896" actId="478"/>
          <ac:spMkLst>
            <pc:docMk/>
            <pc:sldMk cId="3245783537" sldId="2147471985"/>
            <ac:spMk id="6" creationId="{4A926BD2-2D82-AD13-D651-816B69E3B829}"/>
          </ac:spMkLst>
        </pc:spChg>
        <pc:spChg chg="add del mod">
          <ac:chgData name="Laura Leal" userId="4720af35-0a04-4b32-b28a-0692a15a4541" providerId="ADAL" clId="{2601CDE5-6D6A-4308-BD29-F6901F421339}" dt="2024-09-11T17:35:42.726" v="6897" actId="478"/>
          <ac:spMkLst>
            <pc:docMk/>
            <pc:sldMk cId="3245783537" sldId="2147471985"/>
            <ac:spMk id="7" creationId="{089E7CAF-5A4C-4E88-8E82-FE0F056D9F11}"/>
          </ac:spMkLst>
        </pc:spChg>
        <pc:spChg chg="del mod">
          <ac:chgData name="Laura Leal" userId="4720af35-0a04-4b32-b28a-0692a15a4541" providerId="ADAL" clId="{2601CDE5-6D6A-4308-BD29-F6901F421339}" dt="2024-09-11T17:35:40.447" v="6896" actId="478"/>
          <ac:spMkLst>
            <pc:docMk/>
            <pc:sldMk cId="3245783537" sldId="2147471985"/>
            <ac:spMk id="8" creationId="{AC1FE40E-871B-AFA8-00A6-BF067804C4AC}"/>
          </ac:spMkLst>
        </pc:spChg>
        <pc:spChg chg="del mod">
          <ac:chgData name="Laura Leal" userId="4720af35-0a04-4b32-b28a-0692a15a4541" providerId="ADAL" clId="{2601CDE5-6D6A-4308-BD29-F6901F421339}" dt="2024-09-11T17:35:40.447" v="6896" actId="478"/>
          <ac:spMkLst>
            <pc:docMk/>
            <pc:sldMk cId="3245783537" sldId="2147471985"/>
            <ac:spMk id="9" creationId="{F19F46B1-AE53-4FD6-2AEF-F610E28B3A06}"/>
          </ac:spMkLst>
        </pc:spChg>
        <pc:spChg chg="mod">
          <ac:chgData name="Laura Leal" userId="4720af35-0a04-4b32-b28a-0692a15a4541" providerId="ADAL" clId="{2601CDE5-6D6A-4308-BD29-F6901F421339}" dt="2024-09-11T17:52:48.428" v="7945" actId="14100"/>
          <ac:spMkLst>
            <pc:docMk/>
            <pc:sldMk cId="3245783537" sldId="2147471985"/>
            <ac:spMk id="10" creationId="{C90ECBBD-9CF0-CE8C-5312-F8B9E45651DD}"/>
          </ac:spMkLst>
        </pc:spChg>
        <pc:spChg chg="add mod">
          <ac:chgData name="Laura Leal" userId="4720af35-0a04-4b32-b28a-0692a15a4541" providerId="ADAL" clId="{2601CDE5-6D6A-4308-BD29-F6901F421339}" dt="2024-09-11T17:35:55.937" v="6954"/>
          <ac:spMkLst>
            <pc:docMk/>
            <pc:sldMk cId="3245783537" sldId="2147471985"/>
            <ac:spMk id="11" creationId="{27322E4A-BF67-913E-FA72-1181E35676F0}"/>
          </ac:spMkLst>
        </pc:spChg>
        <pc:spChg chg="add del mod">
          <ac:chgData name="Laura Leal" userId="4720af35-0a04-4b32-b28a-0692a15a4541" providerId="ADAL" clId="{2601CDE5-6D6A-4308-BD29-F6901F421339}" dt="2024-09-09T15:42:38.089" v="215" actId="478"/>
          <ac:spMkLst>
            <pc:docMk/>
            <pc:sldMk cId="3245783537" sldId="2147471985"/>
            <ac:spMk id="11" creationId="{89469791-7A9A-1631-3B92-468C8EB56D97}"/>
          </ac:spMkLst>
        </pc:spChg>
        <pc:spChg chg="add mod">
          <ac:chgData name="Laura Leal" userId="4720af35-0a04-4b32-b28a-0692a15a4541" providerId="ADAL" clId="{2601CDE5-6D6A-4308-BD29-F6901F421339}" dt="2024-09-11T18:48:36.975" v="8516" actId="207"/>
          <ac:spMkLst>
            <pc:docMk/>
            <pc:sldMk cId="3245783537" sldId="2147471985"/>
            <ac:spMk id="13" creationId="{3688B64D-669E-F97E-70E8-45E0FC65AAF0}"/>
          </ac:spMkLst>
        </pc:spChg>
        <pc:spChg chg="add mod">
          <ac:chgData name="Laura Leal" userId="4720af35-0a04-4b32-b28a-0692a15a4541" providerId="ADAL" clId="{2601CDE5-6D6A-4308-BD29-F6901F421339}" dt="2024-09-11T18:48:36.975" v="8516" actId="207"/>
          <ac:spMkLst>
            <pc:docMk/>
            <pc:sldMk cId="3245783537" sldId="2147471985"/>
            <ac:spMk id="14" creationId="{19D91EE5-9DD5-0BB6-CAD7-6151CEDB12E2}"/>
          </ac:spMkLst>
        </pc:spChg>
        <pc:graphicFrameChg chg="add mod modGraphic">
          <ac:chgData name="Laura Leal" userId="4720af35-0a04-4b32-b28a-0692a15a4541" providerId="ADAL" clId="{2601CDE5-6D6A-4308-BD29-F6901F421339}" dt="2024-09-11T19:09:21.740" v="9011"/>
          <ac:graphicFrameMkLst>
            <pc:docMk/>
            <pc:sldMk cId="3245783537" sldId="2147471985"/>
            <ac:graphicFrameMk id="12" creationId="{379683FA-665A-7D3E-FDF5-2CCC6893B2DD}"/>
          </ac:graphicFrameMkLst>
        </pc:graphicFrameChg>
        <pc:cxnChg chg="add del mod">
          <ac:chgData name="Laura Leal" userId="4720af35-0a04-4b32-b28a-0692a15a4541" providerId="ADAL" clId="{2601CDE5-6D6A-4308-BD29-F6901F421339}" dt="2024-09-09T15:44:39.323" v="226" actId="478"/>
          <ac:cxnSpMkLst>
            <pc:docMk/>
            <pc:sldMk cId="3245783537" sldId="2147471985"/>
            <ac:cxnSpMk id="13" creationId="{6B690316-6ED0-E577-8BE3-5EAF38DA47A6}"/>
          </ac:cxnSpMkLst>
        </pc:cxnChg>
      </pc:sldChg>
      <pc:sldChg chg="modSp add mod">
        <pc:chgData name="Laura Leal" userId="4720af35-0a04-4b32-b28a-0692a15a4541" providerId="ADAL" clId="{2601CDE5-6D6A-4308-BD29-F6901F421339}" dt="2024-09-10T16:23:01.775" v="4713" actId="27636"/>
        <pc:sldMkLst>
          <pc:docMk/>
          <pc:sldMk cId="3740142673" sldId="2147471986"/>
        </pc:sldMkLst>
        <pc:spChg chg="mod">
          <ac:chgData name="Laura Leal" userId="4720af35-0a04-4b32-b28a-0692a15a4541" providerId="ADAL" clId="{2601CDE5-6D6A-4308-BD29-F6901F421339}" dt="2024-09-10T16:23:01.775" v="4713" actId="27636"/>
          <ac:spMkLst>
            <pc:docMk/>
            <pc:sldMk cId="3740142673" sldId="2147471986"/>
            <ac:spMk id="16" creationId="{3DC72957-9C13-4EB9-98D8-263E8DA6A10D}"/>
          </ac:spMkLst>
        </pc:spChg>
      </pc:sldChg>
      <pc:sldChg chg="modSp add mod">
        <pc:chgData name="Laura Leal" userId="4720af35-0a04-4b32-b28a-0692a15a4541" providerId="ADAL" clId="{2601CDE5-6D6A-4308-BD29-F6901F421339}" dt="2024-09-11T14:07:39.636" v="5439" actId="20577"/>
        <pc:sldMkLst>
          <pc:docMk/>
          <pc:sldMk cId="2598115452" sldId="2147471987"/>
        </pc:sldMkLst>
        <pc:spChg chg="mod">
          <ac:chgData name="Laura Leal" userId="4720af35-0a04-4b32-b28a-0692a15a4541" providerId="ADAL" clId="{2601CDE5-6D6A-4308-BD29-F6901F421339}" dt="2024-09-11T14:07:39.636" v="5439" actId="20577"/>
          <ac:spMkLst>
            <pc:docMk/>
            <pc:sldMk cId="2598115452" sldId="2147471987"/>
            <ac:spMk id="16" creationId="{3DC72957-9C13-4EB9-98D8-263E8DA6A10D}"/>
          </ac:spMkLst>
        </pc:spChg>
      </pc:sldChg>
      <pc:sldChg chg="add del">
        <pc:chgData name="Laura Leal" userId="4720af35-0a04-4b32-b28a-0692a15a4541" providerId="ADAL" clId="{2601CDE5-6D6A-4308-BD29-F6901F421339}" dt="2024-09-09T19:54:41.266" v="3182" actId="47"/>
        <pc:sldMkLst>
          <pc:docMk/>
          <pc:sldMk cId="1664217171" sldId="2147471988"/>
        </pc:sldMkLst>
      </pc:sldChg>
      <pc:sldChg chg="addSp delSp modSp add mod ord modNotesTx">
        <pc:chgData name="Laura Leal" userId="4720af35-0a04-4b32-b28a-0692a15a4541" providerId="ADAL" clId="{2601CDE5-6D6A-4308-BD29-F6901F421339}" dt="2024-09-09T18:47:13.371" v="2674" actId="1035"/>
        <pc:sldMkLst>
          <pc:docMk/>
          <pc:sldMk cId="1705392284" sldId="2147471989"/>
        </pc:sldMkLst>
        <pc:spChg chg="add del mod">
          <ac:chgData name="Laura Leal" userId="4720af35-0a04-4b32-b28a-0692a15a4541" providerId="ADAL" clId="{2601CDE5-6D6A-4308-BD29-F6901F421339}" dt="2024-09-09T18:47:09.223" v="2670" actId="1035"/>
          <ac:spMkLst>
            <pc:docMk/>
            <pc:sldMk cId="1705392284" sldId="2147471989"/>
            <ac:spMk id="2" creationId="{2AA3FBB6-B37B-803F-6767-052086C61C92}"/>
          </ac:spMkLst>
        </pc:spChg>
        <pc:spChg chg="add del mod">
          <ac:chgData name="Laura Leal" userId="4720af35-0a04-4b32-b28a-0692a15a4541" providerId="ADAL" clId="{2601CDE5-6D6A-4308-BD29-F6901F421339}" dt="2024-09-09T18:47:13.371" v="2674" actId="1035"/>
          <ac:spMkLst>
            <pc:docMk/>
            <pc:sldMk cId="1705392284" sldId="2147471989"/>
            <ac:spMk id="3" creationId="{EA425F2D-8E94-63A9-779F-84100960E01C}"/>
          </ac:spMkLst>
        </pc:spChg>
        <pc:spChg chg="del ord">
          <ac:chgData name="Laura Leal" userId="4720af35-0a04-4b32-b28a-0692a15a4541" providerId="ADAL" clId="{2601CDE5-6D6A-4308-BD29-F6901F421339}" dt="2024-09-09T18:19:08.759" v="1315" actId="478"/>
          <ac:spMkLst>
            <pc:docMk/>
            <pc:sldMk cId="1705392284" sldId="2147471989"/>
            <ac:spMk id="4" creationId="{CF6090CA-6E0B-0432-C03C-0C4724146068}"/>
          </ac:spMkLst>
        </pc:spChg>
        <pc:spChg chg="add del mod">
          <ac:chgData name="Laura Leal" userId="4720af35-0a04-4b32-b28a-0692a15a4541" providerId="ADAL" clId="{2601CDE5-6D6A-4308-BD29-F6901F421339}" dt="2024-09-09T18:42:14.474" v="2575" actId="478"/>
          <ac:spMkLst>
            <pc:docMk/>
            <pc:sldMk cId="1705392284" sldId="2147471989"/>
            <ac:spMk id="5" creationId="{63493561-07D3-7519-747A-2BE4552D475C}"/>
          </ac:spMkLst>
        </pc:spChg>
        <pc:spChg chg="del mod">
          <ac:chgData name="Laura Leal" userId="4720af35-0a04-4b32-b28a-0692a15a4541" providerId="ADAL" clId="{2601CDE5-6D6A-4308-BD29-F6901F421339}" dt="2024-09-09T18:43:20.081" v="2624" actId="478"/>
          <ac:spMkLst>
            <pc:docMk/>
            <pc:sldMk cId="1705392284" sldId="2147471989"/>
            <ac:spMk id="6" creationId="{0B332F42-1A1E-61F6-FF6D-A080A92CFD3D}"/>
          </ac:spMkLst>
        </pc:spChg>
        <pc:spChg chg="mod">
          <ac:chgData name="Laura Leal" userId="4720af35-0a04-4b32-b28a-0692a15a4541" providerId="ADAL" clId="{2601CDE5-6D6A-4308-BD29-F6901F421339}" dt="2024-09-09T18:20:19.443" v="1346" actId="20577"/>
          <ac:spMkLst>
            <pc:docMk/>
            <pc:sldMk cId="1705392284" sldId="2147471989"/>
            <ac:spMk id="7" creationId="{4C9A6ECE-C761-3CCF-B58C-3971E875A112}"/>
          </ac:spMkLst>
        </pc:spChg>
        <pc:spChg chg="add del mod">
          <ac:chgData name="Laura Leal" userId="4720af35-0a04-4b32-b28a-0692a15a4541" providerId="ADAL" clId="{2601CDE5-6D6A-4308-BD29-F6901F421339}" dt="2024-09-09T18:40:13.205" v="2406" actId="478"/>
          <ac:spMkLst>
            <pc:docMk/>
            <pc:sldMk cId="1705392284" sldId="2147471989"/>
            <ac:spMk id="8" creationId="{FDAA7D96-DD70-5EE3-7E1A-7A6A63E9A32B}"/>
          </ac:spMkLst>
        </pc:spChg>
        <pc:spChg chg="add del mod">
          <ac:chgData name="Laura Leal" userId="4720af35-0a04-4b32-b28a-0692a15a4541" providerId="ADAL" clId="{2601CDE5-6D6A-4308-BD29-F6901F421339}" dt="2024-09-09T18:40:13.205" v="2406" actId="478"/>
          <ac:spMkLst>
            <pc:docMk/>
            <pc:sldMk cId="1705392284" sldId="2147471989"/>
            <ac:spMk id="9" creationId="{B57B14D4-99A1-6D4F-671D-36CDCC75F2D8}"/>
          </ac:spMkLst>
        </pc:spChg>
        <pc:spChg chg="add mod">
          <ac:chgData name="Laura Leal" userId="4720af35-0a04-4b32-b28a-0692a15a4541" providerId="ADAL" clId="{2601CDE5-6D6A-4308-BD29-F6901F421339}" dt="2024-09-09T18:45:26.088" v="2646"/>
          <ac:spMkLst>
            <pc:docMk/>
            <pc:sldMk cId="1705392284" sldId="2147471989"/>
            <ac:spMk id="10" creationId="{BBA8D6FB-6137-E425-84B1-C7FF954C45C2}"/>
          </ac:spMkLst>
        </pc:spChg>
      </pc:sldChg>
      <pc:sldChg chg="addSp delSp modSp add mod ord modNotesTx">
        <pc:chgData name="Laura Leal" userId="4720af35-0a04-4b32-b28a-0692a15a4541" providerId="ADAL" clId="{2601CDE5-6D6A-4308-BD29-F6901F421339}" dt="2024-09-11T18:59:55.512" v="8774" actId="208"/>
        <pc:sldMkLst>
          <pc:docMk/>
          <pc:sldMk cId="1272760530" sldId="2147471990"/>
        </pc:sldMkLst>
        <pc:spChg chg="add mod">
          <ac:chgData name="Laura Leal" userId="4720af35-0a04-4b32-b28a-0692a15a4541" providerId="ADAL" clId="{2601CDE5-6D6A-4308-BD29-F6901F421339}" dt="2024-09-10T15:49:37.850" v="3872" actId="113"/>
          <ac:spMkLst>
            <pc:docMk/>
            <pc:sldMk cId="1272760530" sldId="2147471990"/>
            <ac:spMk id="2" creationId="{435102C7-1730-7ABB-9B34-2403BC43D9D7}"/>
          </ac:spMkLst>
        </pc:spChg>
        <pc:spChg chg="add mod">
          <ac:chgData name="Laura Leal" userId="4720af35-0a04-4b32-b28a-0692a15a4541" providerId="ADAL" clId="{2601CDE5-6D6A-4308-BD29-F6901F421339}" dt="2024-09-10T15:53:24.279" v="3966" actId="14100"/>
          <ac:spMkLst>
            <pc:docMk/>
            <pc:sldMk cId="1272760530" sldId="2147471990"/>
            <ac:spMk id="3" creationId="{875A99E3-377F-ABAC-C69C-417A1471C1F0}"/>
          </ac:spMkLst>
        </pc:spChg>
        <pc:spChg chg="add mod">
          <ac:chgData name="Laura Leal" userId="4720af35-0a04-4b32-b28a-0692a15a4541" providerId="ADAL" clId="{2601CDE5-6D6A-4308-BD29-F6901F421339}" dt="2024-09-11T18:59:55.512" v="8774" actId="208"/>
          <ac:spMkLst>
            <pc:docMk/>
            <pc:sldMk cId="1272760530" sldId="2147471990"/>
            <ac:spMk id="5" creationId="{C9AC1DA4-7115-2949-8284-3F0FEE2B3F76}"/>
          </ac:spMkLst>
        </pc:spChg>
        <pc:spChg chg="del">
          <ac:chgData name="Laura Leal" userId="4720af35-0a04-4b32-b28a-0692a15a4541" providerId="ADAL" clId="{2601CDE5-6D6A-4308-BD29-F6901F421339}" dt="2024-09-10T15:45:49.892" v="3699" actId="478"/>
          <ac:spMkLst>
            <pc:docMk/>
            <pc:sldMk cId="1272760530" sldId="2147471990"/>
            <ac:spMk id="6" creationId="{0B332F42-1A1E-61F6-FF6D-A080A92CFD3D}"/>
          </ac:spMkLst>
        </pc:spChg>
        <pc:spChg chg="mod">
          <ac:chgData name="Laura Leal" userId="4720af35-0a04-4b32-b28a-0692a15a4541" providerId="ADAL" clId="{2601CDE5-6D6A-4308-BD29-F6901F421339}" dt="2024-09-09T16:10:59.809" v="775" actId="6549"/>
          <ac:spMkLst>
            <pc:docMk/>
            <pc:sldMk cId="1272760530" sldId="2147471990"/>
            <ac:spMk id="7" creationId="{4C9A6ECE-C761-3CCF-B58C-3971E875A112}"/>
          </ac:spMkLst>
        </pc:spChg>
      </pc:sldChg>
      <pc:sldChg chg="addSp delSp modSp add mod modNotesTx">
        <pc:chgData name="Laura Leal" userId="4720af35-0a04-4b32-b28a-0692a15a4541" providerId="ADAL" clId="{2601CDE5-6D6A-4308-BD29-F6901F421339}" dt="2024-09-10T18:59:42.101" v="5122" actId="114"/>
        <pc:sldMkLst>
          <pc:docMk/>
          <pc:sldMk cId="415033155" sldId="2147471991"/>
        </pc:sldMkLst>
        <pc:spChg chg="add del mod">
          <ac:chgData name="Laura Leal" userId="4720af35-0a04-4b32-b28a-0692a15a4541" providerId="ADAL" clId="{2601CDE5-6D6A-4308-BD29-F6901F421339}" dt="2024-09-10T18:47:00.738" v="4909" actId="478"/>
          <ac:spMkLst>
            <pc:docMk/>
            <pc:sldMk cId="415033155" sldId="2147471991"/>
            <ac:spMk id="2" creationId="{DEEABCDE-662E-1BAD-B25A-4DDF6FD75967}"/>
          </ac:spMkLst>
        </pc:spChg>
        <pc:spChg chg="add mod">
          <ac:chgData name="Laura Leal" userId="4720af35-0a04-4b32-b28a-0692a15a4541" providerId="ADAL" clId="{2601CDE5-6D6A-4308-BD29-F6901F421339}" dt="2024-09-10T18:43:55.959" v="4850" actId="20577"/>
          <ac:spMkLst>
            <pc:docMk/>
            <pc:sldMk cId="415033155" sldId="2147471991"/>
            <ac:spMk id="3" creationId="{3B8170CB-1A07-80A4-CB0F-35DCA145AAED}"/>
          </ac:spMkLst>
        </pc:spChg>
        <pc:spChg chg="add mod">
          <ac:chgData name="Laura Leal" userId="4720af35-0a04-4b32-b28a-0692a15a4541" providerId="ADAL" clId="{2601CDE5-6D6A-4308-BD29-F6901F421339}" dt="2024-09-10T18:43:47.525" v="4849" actId="122"/>
          <ac:spMkLst>
            <pc:docMk/>
            <pc:sldMk cId="415033155" sldId="2147471991"/>
            <ac:spMk id="5" creationId="{32E0FEB6-77CB-758A-A286-C25ECC5A4389}"/>
          </ac:spMkLst>
        </pc:spChg>
        <pc:spChg chg="mod">
          <ac:chgData name="Laura Leal" userId="4720af35-0a04-4b32-b28a-0692a15a4541" providerId="ADAL" clId="{2601CDE5-6D6A-4308-BD29-F6901F421339}" dt="2024-09-10T18:50:48.356" v="5030" actId="207"/>
          <ac:spMkLst>
            <pc:docMk/>
            <pc:sldMk cId="415033155" sldId="2147471991"/>
            <ac:spMk id="6" creationId="{0B332F42-1A1E-61F6-FF6D-A080A92CFD3D}"/>
          </ac:spMkLst>
        </pc:spChg>
        <pc:spChg chg="mod">
          <ac:chgData name="Laura Leal" userId="4720af35-0a04-4b32-b28a-0692a15a4541" providerId="ADAL" clId="{2601CDE5-6D6A-4308-BD29-F6901F421339}" dt="2024-09-09T16:11:13.438" v="779" actId="6549"/>
          <ac:spMkLst>
            <pc:docMk/>
            <pc:sldMk cId="415033155" sldId="2147471991"/>
            <ac:spMk id="7" creationId="{4C9A6ECE-C761-3CCF-B58C-3971E875A112}"/>
          </ac:spMkLst>
        </pc:spChg>
        <pc:spChg chg="add mod">
          <ac:chgData name="Laura Leal" userId="4720af35-0a04-4b32-b28a-0692a15a4541" providerId="ADAL" clId="{2601CDE5-6D6A-4308-BD29-F6901F421339}" dt="2024-09-10T18:50:45.989" v="5029" actId="207"/>
          <ac:spMkLst>
            <pc:docMk/>
            <pc:sldMk cId="415033155" sldId="2147471991"/>
            <ac:spMk id="8" creationId="{B9613034-774C-4EA8-A5B9-3DFF00E14F39}"/>
          </ac:spMkLst>
        </pc:spChg>
      </pc:sldChg>
      <pc:sldChg chg="addSp delSp modSp add mod ord delCm modNotesTx">
        <pc:chgData name="Laura Leal" userId="4720af35-0a04-4b32-b28a-0692a15a4541" providerId="ADAL" clId="{2601CDE5-6D6A-4308-BD29-F6901F421339}" dt="2024-09-12T20:42:34.716" v="9141"/>
        <pc:sldMkLst>
          <pc:docMk/>
          <pc:sldMk cId="1409423042" sldId="2147471992"/>
        </pc:sldMkLst>
        <pc:spChg chg="add mod">
          <ac:chgData name="Laura Leal" userId="4720af35-0a04-4b32-b28a-0692a15a4541" providerId="ADAL" clId="{2601CDE5-6D6A-4308-BD29-F6901F421339}" dt="2024-09-11T19:08:53.894" v="9005" actId="1038"/>
          <ac:spMkLst>
            <pc:docMk/>
            <pc:sldMk cId="1409423042" sldId="2147471992"/>
            <ac:spMk id="3" creationId="{4515AF09-45E7-AB80-C797-4661762FC8D2}"/>
          </ac:spMkLst>
        </pc:spChg>
        <pc:spChg chg="del">
          <ac:chgData name="Laura Leal" userId="4720af35-0a04-4b32-b28a-0692a15a4541" providerId="ADAL" clId="{2601CDE5-6D6A-4308-BD29-F6901F421339}" dt="2024-09-11T16:45:28.820" v="6431" actId="478"/>
          <ac:spMkLst>
            <pc:docMk/>
            <pc:sldMk cId="1409423042" sldId="2147471992"/>
            <ac:spMk id="4" creationId="{CF6090CA-6E0B-0432-C03C-0C4724146068}"/>
          </ac:spMkLst>
        </pc:spChg>
        <pc:spChg chg="add mod">
          <ac:chgData name="Laura Leal" userId="4720af35-0a04-4b32-b28a-0692a15a4541" providerId="ADAL" clId="{2601CDE5-6D6A-4308-BD29-F6901F421339}" dt="2024-09-11T18:00:49.981" v="8076" actId="1076"/>
          <ac:spMkLst>
            <pc:docMk/>
            <pc:sldMk cId="1409423042" sldId="2147471992"/>
            <ac:spMk id="5" creationId="{01D62A5A-0C5C-EBE0-AC1D-1E2FCFE86C41}"/>
          </ac:spMkLst>
        </pc:spChg>
        <pc:spChg chg="del">
          <ac:chgData name="Laura Leal" userId="4720af35-0a04-4b32-b28a-0692a15a4541" providerId="ADAL" clId="{2601CDE5-6D6A-4308-BD29-F6901F421339}" dt="2024-09-11T16:40:19.167" v="6347" actId="478"/>
          <ac:spMkLst>
            <pc:docMk/>
            <pc:sldMk cId="1409423042" sldId="2147471992"/>
            <ac:spMk id="6" creationId="{0B332F42-1A1E-61F6-FF6D-A080A92CFD3D}"/>
          </ac:spMkLst>
        </pc:spChg>
        <pc:spChg chg="mod">
          <ac:chgData name="Laura Leal" userId="4720af35-0a04-4b32-b28a-0692a15a4541" providerId="ADAL" clId="{2601CDE5-6D6A-4308-BD29-F6901F421339}" dt="2024-09-11T16:50:43.179" v="6543"/>
          <ac:spMkLst>
            <pc:docMk/>
            <pc:sldMk cId="1409423042" sldId="2147471992"/>
            <ac:spMk id="7" creationId="{4C9A6ECE-C761-3CCF-B58C-3971E875A112}"/>
          </ac:spMkLst>
        </pc:spChg>
        <pc:graphicFrameChg chg="add mod modGraphic">
          <ac:chgData name="Laura Leal" userId="4720af35-0a04-4b32-b28a-0692a15a4541" providerId="ADAL" clId="{2601CDE5-6D6A-4308-BD29-F6901F421339}" dt="2024-09-12T20:42:29.401" v="9140" actId="108"/>
          <ac:graphicFrameMkLst>
            <pc:docMk/>
            <pc:sldMk cId="1409423042" sldId="2147471992"/>
            <ac:graphicFrameMk id="2" creationId="{45009BCC-B974-EA25-E94F-4C58B2BEFB7C}"/>
          </ac:graphicFrameMkLst>
        </pc:graphicFrameChg>
        <pc:extLst>
          <p:ext xmlns:p="http://schemas.openxmlformats.org/presentationml/2006/main" uri="{D6D511B9-2390-475A-947B-AFAB55BFBCF1}">
            <pc226:cmChg xmlns:pc226="http://schemas.microsoft.com/office/powerpoint/2022/06/main/command" chg="del">
              <pc226:chgData name="Laura Leal" userId="4720af35-0a04-4b32-b28a-0692a15a4541" providerId="ADAL" clId="{2601CDE5-6D6A-4308-BD29-F6901F421339}" dt="2024-09-12T20:42:34.716" v="9141"/>
              <pc2:cmMkLst xmlns:pc2="http://schemas.microsoft.com/office/powerpoint/2019/9/main/command">
                <pc:docMk/>
                <pc:sldMk cId="1409423042" sldId="2147471992"/>
                <pc2:cmMk id="{08D93BF4-A6EA-478A-BE6C-AE082E4AFF0C}"/>
              </pc2:cmMkLst>
            </pc226:cmChg>
          </p:ext>
        </pc:extLst>
      </pc:sldChg>
      <pc:sldChg chg="add ord">
        <pc:chgData name="Laura Leal" userId="4720af35-0a04-4b32-b28a-0692a15a4541" providerId="ADAL" clId="{2601CDE5-6D6A-4308-BD29-F6901F421339}" dt="2024-09-09T15:49:58.548" v="286"/>
        <pc:sldMkLst>
          <pc:docMk/>
          <pc:sldMk cId="2348821766" sldId="2147471993"/>
        </pc:sldMkLst>
      </pc:sldChg>
      <pc:sldChg chg="add del mod modShow">
        <pc:chgData name="Laura Leal" userId="4720af35-0a04-4b32-b28a-0692a15a4541" providerId="ADAL" clId="{2601CDE5-6D6A-4308-BD29-F6901F421339}" dt="2024-09-10T19:58:24.520" v="5139" actId="47"/>
        <pc:sldMkLst>
          <pc:docMk/>
          <pc:sldMk cId="2089577029" sldId="2147471994"/>
        </pc:sldMkLst>
      </pc:sldChg>
      <pc:sldChg chg="modSp add del mod ord modShow">
        <pc:chgData name="Laura Leal" userId="4720af35-0a04-4b32-b28a-0692a15a4541" providerId="ADAL" clId="{2601CDE5-6D6A-4308-BD29-F6901F421339}" dt="2024-09-10T19:58:32.625" v="5141" actId="47"/>
        <pc:sldMkLst>
          <pc:docMk/>
          <pc:sldMk cId="2964758441" sldId="2147471995"/>
        </pc:sldMkLst>
        <pc:spChg chg="mod">
          <ac:chgData name="Laura Leal" userId="4720af35-0a04-4b32-b28a-0692a15a4541" providerId="ADAL" clId="{2601CDE5-6D6A-4308-BD29-F6901F421339}" dt="2024-09-09T16:11:59.822" v="790" actId="27636"/>
          <ac:spMkLst>
            <pc:docMk/>
            <pc:sldMk cId="2964758441" sldId="2147471995"/>
            <ac:spMk id="6" creationId="{CF7E2E3C-F97B-9D08-4A3C-11F776683761}"/>
          </ac:spMkLst>
        </pc:spChg>
      </pc:sldChg>
      <pc:sldChg chg="addSp delSp modSp add mod ord delCm modNotesTx">
        <pc:chgData name="Laura Leal" userId="4720af35-0a04-4b32-b28a-0692a15a4541" providerId="ADAL" clId="{2601CDE5-6D6A-4308-BD29-F6901F421339}" dt="2024-09-12T20:40:21.984" v="9114"/>
        <pc:sldMkLst>
          <pc:docMk/>
          <pc:sldMk cId="1485141293" sldId="2147471996"/>
        </pc:sldMkLst>
        <pc:spChg chg="del">
          <ac:chgData name="Laura Leal" userId="4720af35-0a04-4b32-b28a-0692a15a4541" providerId="ADAL" clId="{2601CDE5-6D6A-4308-BD29-F6901F421339}" dt="2024-09-09T18:20:05.656" v="1335" actId="478"/>
          <ac:spMkLst>
            <pc:docMk/>
            <pc:sldMk cId="1485141293" sldId="2147471996"/>
            <ac:spMk id="2" creationId="{2AA3FBB6-B37B-803F-6767-052086C61C92}"/>
          </ac:spMkLst>
        </pc:spChg>
        <pc:spChg chg="del">
          <ac:chgData name="Laura Leal" userId="4720af35-0a04-4b32-b28a-0692a15a4541" providerId="ADAL" clId="{2601CDE5-6D6A-4308-BD29-F6901F421339}" dt="2024-09-09T18:20:05.656" v="1335" actId="478"/>
          <ac:spMkLst>
            <pc:docMk/>
            <pc:sldMk cId="1485141293" sldId="2147471996"/>
            <ac:spMk id="3" creationId="{EA425F2D-8E94-63A9-779F-84100960E01C}"/>
          </ac:spMkLst>
        </pc:spChg>
        <pc:spChg chg="add mod">
          <ac:chgData name="Laura Leal" userId="4720af35-0a04-4b32-b28a-0692a15a4541" providerId="ADAL" clId="{2601CDE5-6D6A-4308-BD29-F6901F421339}" dt="2024-09-10T16:09:34.158" v="4464" actId="1076"/>
          <ac:spMkLst>
            <pc:docMk/>
            <pc:sldMk cId="1485141293" sldId="2147471996"/>
            <ac:spMk id="4" creationId="{531212A3-B97C-6E4F-7102-C3AC7C6FF89E}"/>
          </ac:spMkLst>
        </pc:spChg>
        <pc:spChg chg="del">
          <ac:chgData name="Laura Leal" userId="4720af35-0a04-4b32-b28a-0692a15a4541" providerId="ADAL" clId="{2601CDE5-6D6A-4308-BD29-F6901F421339}" dt="2024-09-09T18:20:05.656" v="1335" actId="478"/>
          <ac:spMkLst>
            <pc:docMk/>
            <pc:sldMk cId="1485141293" sldId="2147471996"/>
            <ac:spMk id="5" creationId="{63493561-07D3-7519-747A-2BE4552D475C}"/>
          </ac:spMkLst>
        </pc:spChg>
        <pc:spChg chg="mod">
          <ac:chgData name="Laura Leal" userId="4720af35-0a04-4b32-b28a-0692a15a4541" providerId="ADAL" clId="{2601CDE5-6D6A-4308-BD29-F6901F421339}" dt="2024-09-09T19:00:43.932" v="3034" actId="113"/>
          <ac:spMkLst>
            <pc:docMk/>
            <pc:sldMk cId="1485141293" sldId="2147471996"/>
            <ac:spMk id="6" creationId="{0B332F42-1A1E-61F6-FF6D-A080A92CFD3D}"/>
          </ac:spMkLst>
        </pc:spChg>
        <pc:spChg chg="mod">
          <ac:chgData name="Laura Leal" userId="4720af35-0a04-4b32-b28a-0692a15a4541" providerId="ADAL" clId="{2601CDE5-6D6A-4308-BD29-F6901F421339}" dt="2024-09-09T18:20:14.618" v="1343" actId="114"/>
          <ac:spMkLst>
            <pc:docMk/>
            <pc:sldMk cId="1485141293" sldId="2147471996"/>
            <ac:spMk id="7" creationId="{4C9A6ECE-C761-3CCF-B58C-3971E875A112}"/>
          </ac:spMkLst>
        </pc:spChg>
        <pc:spChg chg="mod">
          <ac:chgData name="Laura Leal" userId="4720af35-0a04-4b32-b28a-0692a15a4541" providerId="ADAL" clId="{2601CDE5-6D6A-4308-BD29-F6901F421339}" dt="2024-09-09T19:02:05.211" v="3125" actId="6549"/>
          <ac:spMkLst>
            <pc:docMk/>
            <pc:sldMk cId="1485141293" sldId="2147471996"/>
            <ac:spMk id="8" creationId="{FDAA7D96-DD70-5EE3-7E1A-7A6A63E9A32B}"/>
          </ac:spMkLst>
        </pc:spChg>
        <pc:spChg chg="mod">
          <ac:chgData name="Laura Leal" userId="4720af35-0a04-4b32-b28a-0692a15a4541" providerId="ADAL" clId="{2601CDE5-6D6A-4308-BD29-F6901F421339}" dt="2024-09-09T18:58:54.685" v="2991" actId="1035"/>
          <ac:spMkLst>
            <pc:docMk/>
            <pc:sldMk cId="1485141293" sldId="2147471996"/>
            <ac:spMk id="9" creationId="{B57B14D4-99A1-6D4F-671D-36CDCC75F2D8}"/>
          </ac:spMkLst>
        </pc:spChg>
        <pc:spChg chg="add mod">
          <ac:chgData name="Laura Leal" userId="4720af35-0a04-4b32-b28a-0692a15a4541" providerId="ADAL" clId="{2601CDE5-6D6A-4308-BD29-F6901F421339}" dt="2024-09-10T16:09:13.931" v="4461" actId="1036"/>
          <ac:spMkLst>
            <pc:docMk/>
            <pc:sldMk cId="1485141293" sldId="2147471996"/>
            <ac:spMk id="10" creationId="{C442A959-659D-B38B-F0CE-22AA60E36F78}"/>
          </ac:spMkLst>
        </pc:spChg>
        <pc:extLst>
          <p:ext xmlns:p="http://schemas.openxmlformats.org/presentationml/2006/main" uri="{D6D511B9-2390-475A-947B-AFAB55BFBCF1}">
            <pc226:cmChg xmlns:pc226="http://schemas.microsoft.com/office/powerpoint/2022/06/main/command" chg="del">
              <pc226:chgData name="Laura Leal" userId="4720af35-0a04-4b32-b28a-0692a15a4541" providerId="ADAL" clId="{2601CDE5-6D6A-4308-BD29-F6901F421339}" dt="2024-09-12T20:40:21.984" v="9114"/>
              <pc2:cmMkLst xmlns:pc2="http://schemas.microsoft.com/office/powerpoint/2019/9/main/command">
                <pc:docMk/>
                <pc:sldMk cId="1485141293" sldId="2147471996"/>
                <pc2:cmMk id="{39F0860E-15A9-4010-92FB-DC3BDEC525D3}"/>
              </pc2:cmMkLst>
            </pc226:cmChg>
          </p:ext>
        </pc:extLst>
      </pc:sldChg>
      <pc:sldChg chg="addSp delSp modSp add mod modNotesTx">
        <pc:chgData name="Laura Leal" userId="4720af35-0a04-4b32-b28a-0692a15a4541" providerId="ADAL" clId="{2601CDE5-6D6A-4308-BD29-F6901F421339}" dt="2024-09-11T19:17:10.911" v="9020" actId="113"/>
        <pc:sldMkLst>
          <pc:docMk/>
          <pc:sldMk cId="1912417687" sldId="2147471997"/>
        </pc:sldMkLst>
        <pc:spChg chg="del">
          <ac:chgData name="Laura Leal" userId="4720af35-0a04-4b32-b28a-0692a15a4541" providerId="ADAL" clId="{2601CDE5-6D6A-4308-BD29-F6901F421339}" dt="2024-09-09T18:40:40.170" v="2411" actId="478"/>
          <ac:spMkLst>
            <pc:docMk/>
            <pc:sldMk cId="1912417687" sldId="2147471997"/>
            <ac:spMk id="2" creationId="{2AA3FBB6-B37B-803F-6767-052086C61C92}"/>
          </ac:spMkLst>
        </pc:spChg>
        <pc:spChg chg="del">
          <ac:chgData name="Laura Leal" userId="4720af35-0a04-4b32-b28a-0692a15a4541" providerId="ADAL" clId="{2601CDE5-6D6A-4308-BD29-F6901F421339}" dt="2024-09-09T18:40:40.170" v="2411" actId="478"/>
          <ac:spMkLst>
            <pc:docMk/>
            <pc:sldMk cId="1912417687" sldId="2147471997"/>
            <ac:spMk id="3" creationId="{EA425F2D-8E94-63A9-779F-84100960E01C}"/>
          </ac:spMkLst>
        </pc:spChg>
        <pc:spChg chg="add mod">
          <ac:chgData name="Laura Leal" userId="4720af35-0a04-4b32-b28a-0692a15a4541" providerId="ADAL" clId="{2601CDE5-6D6A-4308-BD29-F6901F421339}" dt="2024-09-09T18:45:58.350" v="2650"/>
          <ac:spMkLst>
            <pc:docMk/>
            <pc:sldMk cId="1912417687" sldId="2147471997"/>
            <ac:spMk id="4" creationId="{76511934-9B72-6EA8-351C-DBCBFF101E2D}"/>
          </ac:spMkLst>
        </pc:spChg>
        <pc:spChg chg="del">
          <ac:chgData name="Laura Leal" userId="4720af35-0a04-4b32-b28a-0692a15a4541" providerId="ADAL" clId="{2601CDE5-6D6A-4308-BD29-F6901F421339}" dt="2024-09-09T18:40:40.170" v="2411" actId="478"/>
          <ac:spMkLst>
            <pc:docMk/>
            <pc:sldMk cId="1912417687" sldId="2147471997"/>
            <ac:spMk id="5" creationId="{63493561-07D3-7519-747A-2BE4552D475C}"/>
          </ac:spMkLst>
        </pc:spChg>
        <pc:spChg chg="mod">
          <ac:chgData name="Laura Leal" userId="4720af35-0a04-4b32-b28a-0692a15a4541" providerId="ADAL" clId="{2601CDE5-6D6A-4308-BD29-F6901F421339}" dt="2024-09-10T15:57:07.715" v="4221" actId="20577"/>
          <ac:spMkLst>
            <pc:docMk/>
            <pc:sldMk cId="1912417687" sldId="2147471997"/>
            <ac:spMk id="6" creationId="{0B332F42-1A1E-61F6-FF6D-A080A92CFD3D}"/>
          </ac:spMkLst>
        </pc:spChg>
        <pc:spChg chg="mod">
          <ac:chgData name="Laura Leal" userId="4720af35-0a04-4b32-b28a-0692a15a4541" providerId="ADAL" clId="{2601CDE5-6D6A-4308-BD29-F6901F421339}" dt="2024-09-10T15:56:48.608" v="4218"/>
          <ac:spMkLst>
            <pc:docMk/>
            <pc:sldMk cId="1912417687" sldId="2147471997"/>
            <ac:spMk id="7" creationId="{4C9A6ECE-C761-3CCF-B58C-3971E875A112}"/>
          </ac:spMkLst>
        </pc:spChg>
        <pc:spChg chg="mod">
          <ac:chgData name="Laura Leal" userId="4720af35-0a04-4b32-b28a-0692a15a4541" providerId="ADAL" clId="{2601CDE5-6D6A-4308-BD29-F6901F421339}" dt="2024-09-11T19:17:10.911" v="9020" actId="113"/>
          <ac:spMkLst>
            <pc:docMk/>
            <pc:sldMk cId="1912417687" sldId="2147471997"/>
            <ac:spMk id="8" creationId="{FDAA7D96-DD70-5EE3-7E1A-7A6A63E9A32B}"/>
          </ac:spMkLst>
        </pc:spChg>
        <pc:spChg chg="mod">
          <ac:chgData name="Laura Leal" userId="4720af35-0a04-4b32-b28a-0692a15a4541" providerId="ADAL" clId="{2601CDE5-6D6A-4308-BD29-F6901F421339}" dt="2024-09-09T18:49:04.515" v="2689" actId="207"/>
          <ac:spMkLst>
            <pc:docMk/>
            <pc:sldMk cId="1912417687" sldId="2147471997"/>
            <ac:spMk id="9" creationId="{B57B14D4-99A1-6D4F-671D-36CDCC75F2D8}"/>
          </ac:spMkLst>
        </pc:spChg>
      </pc:sldChg>
      <pc:sldChg chg="modSp add mod ord delCm modCm">
        <pc:chgData name="Laura Leal" userId="4720af35-0a04-4b32-b28a-0692a15a4541" providerId="ADAL" clId="{2601CDE5-6D6A-4308-BD29-F6901F421339}" dt="2024-09-12T20:41:16.100" v="9122"/>
        <pc:sldMkLst>
          <pc:docMk/>
          <pc:sldMk cId="151665988" sldId="2147471998"/>
        </pc:sldMkLst>
        <pc:spChg chg="mod">
          <ac:chgData name="Laura Leal" userId="4720af35-0a04-4b32-b28a-0692a15a4541" providerId="ADAL" clId="{2601CDE5-6D6A-4308-BD29-F6901F421339}" dt="2024-09-12T20:41:12.319" v="9121" actId="6549"/>
          <ac:spMkLst>
            <pc:docMk/>
            <pc:sldMk cId="151665988" sldId="2147471998"/>
            <ac:spMk id="16" creationId="{3DC72957-9C13-4EB9-98D8-263E8DA6A10D}"/>
          </ac:spMkLst>
        </pc:spChg>
        <pc:extLst>
          <p:ext xmlns:p="http://schemas.openxmlformats.org/presentationml/2006/main" uri="{D6D511B9-2390-475A-947B-AFAB55BFBCF1}">
            <pc226:cmChg xmlns:pc226="http://schemas.microsoft.com/office/powerpoint/2022/06/main/command" chg="del mod">
              <pc226:chgData name="Laura Leal" userId="4720af35-0a04-4b32-b28a-0692a15a4541" providerId="ADAL" clId="{2601CDE5-6D6A-4308-BD29-F6901F421339}" dt="2024-09-12T20:41:16.100" v="9122"/>
              <pc2:cmMkLst xmlns:pc2="http://schemas.microsoft.com/office/powerpoint/2019/9/main/command">
                <pc:docMk/>
                <pc:sldMk cId="151665988" sldId="2147471998"/>
                <pc2:cmMk id="{17A8B82C-F25F-4F12-A9BA-1F3CCF50A1E8}"/>
              </pc2:cmMkLst>
            </pc226:cmChg>
          </p:ext>
        </pc:extLst>
      </pc:sldChg>
      <pc:sldChg chg="del">
        <pc:chgData name="Laura Leal" userId="4720af35-0a04-4b32-b28a-0692a15a4541" providerId="ADAL" clId="{2601CDE5-6D6A-4308-BD29-F6901F421339}" dt="2024-09-10T19:03:27.472" v="5131" actId="47"/>
        <pc:sldMkLst>
          <pc:docMk/>
          <pc:sldMk cId="1886354813" sldId="2147471999"/>
        </pc:sldMkLst>
      </pc:sldChg>
      <pc:sldChg chg="modSp mod delCm modCm">
        <pc:chgData name="Laura Leal" userId="4720af35-0a04-4b32-b28a-0692a15a4541" providerId="ADAL" clId="{2601CDE5-6D6A-4308-BD29-F6901F421339}" dt="2024-09-12T20:50:41.896" v="9163"/>
        <pc:sldMkLst>
          <pc:docMk/>
          <pc:sldMk cId="2857997855" sldId="2147472004"/>
        </pc:sldMkLst>
        <pc:graphicFrameChg chg="modGraphic">
          <ac:chgData name="Laura Leal" userId="4720af35-0a04-4b32-b28a-0692a15a4541" providerId="ADAL" clId="{2601CDE5-6D6A-4308-BD29-F6901F421339}" dt="2024-09-10T19:01:38.670" v="5124" actId="20577"/>
          <ac:graphicFrameMkLst>
            <pc:docMk/>
            <pc:sldMk cId="2857997855" sldId="2147472004"/>
            <ac:graphicFrameMk id="8" creationId="{9B0E3098-F914-C559-9AB0-1C4EC1B715F5}"/>
          </ac:graphicFrameMkLst>
        </pc:graphicFrameChg>
        <pc:extLst>
          <p:ext xmlns:p="http://schemas.openxmlformats.org/presentationml/2006/main" uri="{D6D511B9-2390-475A-947B-AFAB55BFBCF1}">
            <pc226:cmChg xmlns:pc226="http://schemas.microsoft.com/office/powerpoint/2022/06/main/command" chg="del mod">
              <pc226:chgData name="Laura Leal" userId="4720af35-0a04-4b32-b28a-0692a15a4541" providerId="ADAL" clId="{2601CDE5-6D6A-4308-BD29-F6901F421339}" dt="2024-09-12T20:50:41.896" v="9163"/>
              <pc2:cmMkLst xmlns:pc2="http://schemas.microsoft.com/office/powerpoint/2019/9/main/command">
                <pc:docMk/>
                <pc:sldMk cId="2857997855" sldId="2147472004"/>
                <pc2:cmMk id="{E3D07A84-8FE5-41E3-B30D-D0F57057265C}"/>
              </pc2:cmMkLst>
            </pc226:cmChg>
          </p:ext>
        </pc:extLst>
      </pc:sldChg>
      <pc:sldChg chg="delSp modSp add mod ord modNotesTx">
        <pc:chgData name="Laura Leal" userId="4720af35-0a04-4b32-b28a-0692a15a4541" providerId="ADAL" clId="{2601CDE5-6D6A-4308-BD29-F6901F421339}" dt="2024-09-10T16:11:39.166" v="4501" actId="255"/>
        <pc:sldMkLst>
          <pc:docMk/>
          <pc:sldMk cId="1630429432" sldId="2147472014"/>
        </pc:sldMkLst>
        <pc:spChg chg="mod">
          <ac:chgData name="Laura Leal" userId="4720af35-0a04-4b32-b28a-0692a15a4541" providerId="ADAL" clId="{2601CDE5-6D6A-4308-BD29-F6901F421339}" dt="2024-09-10T16:08:52.969" v="4456" actId="1076"/>
          <ac:spMkLst>
            <pc:docMk/>
            <pc:sldMk cId="1630429432" sldId="2147472014"/>
            <ac:spMk id="4" creationId="{531212A3-B97C-6E4F-7102-C3AC7C6FF89E}"/>
          </ac:spMkLst>
        </pc:spChg>
        <pc:spChg chg="mod">
          <ac:chgData name="Laura Leal" userId="4720af35-0a04-4b32-b28a-0692a15a4541" providerId="ADAL" clId="{2601CDE5-6D6A-4308-BD29-F6901F421339}" dt="2024-09-10T16:11:39.166" v="4501" actId="255"/>
          <ac:spMkLst>
            <pc:docMk/>
            <pc:sldMk cId="1630429432" sldId="2147472014"/>
            <ac:spMk id="6" creationId="{0B332F42-1A1E-61F6-FF6D-A080A92CFD3D}"/>
          </ac:spMkLst>
        </pc:spChg>
        <pc:spChg chg="mod">
          <ac:chgData name="Laura Leal" userId="4720af35-0a04-4b32-b28a-0692a15a4541" providerId="ADAL" clId="{2601CDE5-6D6A-4308-BD29-F6901F421339}" dt="2024-09-10T15:57:24.272" v="4223" actId="20577"/>
          <ac:spMkLst>
            <pc:docMk/>
            <pc:sldMk cId="1630429432" sldId="2147472014"/>
            <ac:spMk id="7" creationId="{4C9A6ECE-C761-3CCF-B58C-3971E875A112}"/>
          </ac:spMkLst>
        </pc:spChg>
        <pc:spChg chg="del">
          <ac:chgData name="Laura Leal" userId="4720af35-0a04-4b32-b28a-0692a15a4541" providerId="ADAL" clId="{2601CDE5-6D6A-4308-BD29-F6901F421339}" dt="2024-09-10T15:58:48.507" v="4290" actId="478"/>
          <ac:spMkLst>
            <pc:docMk/>
            <pc:sldMk cId="1630429432" sldId="2147472014"/>
            <ac:spMk id="8" creationId="{FDAA7D96-DD70-5EE3-7E1A-7A6A63E9A32B}"/>
          </ac:spMkLst>
        </pc:spChg>
        <pc:spChg chg="del">
          <ac:chgData name="Laura Leal" userId="4720af35-0a04-4b32-b28a-0692a15a4541" providerId="ADAL" clId="{2601CDE5-6D6A-4308-BD29-F6901F421339}" dt="2024-09-10T15:58:48.507" v="4290" actId="478"/>
          <ac:spMkLst>
            <pc:docMk/>
            <pc:sldMk cId="1630429432" sldId="2147472014"/>
            <ac:spMk id="9" creationId="{B57B14D4-99A1-6D4F-671D-36CDCC75F2D8}"/>
          </ac:spMkLst>
        </pc:spChg>
        <pc:spChg chg="mod">
          <ac:chgData name="Laura Leal" userId="4720af35-0a04-4b32-b28a-0692a15a4541" providerId="ADAL" clId="{2601CDE5-6D6A-4308-BD29-F6901F421339}" dt="2024-09-10T16:08:49.827" v="4455" actId="1076"/>
          <ac:spMkLst>
            <pc:docMk/>
            <pc:sldMk cId="1630429432" sldId="2147472014"/>
            <ac:spMk id="10" creationId="{C442A959-659D-B38B-F0CE-22AA60E36F78}"/>
          </ac:spMkLst>
        </pc:spChg>
      </pc:sldChg>
      <pc:sldChg chg="addSp delSp modSp add mod modNotesTx">
        <pc:chgData name="Laura Leal" userId="4720af35-0a04-4b32-b28a-0692a15a4541" providerId="ADAL" clId="{2601CDE5-6D6A-4308-BD29-F6901F421339}" dt="2024-09-10T16:11:10.363" v="4500" actId="20577"/>
        <pc:sldMkLst>
          <pc:docMk/>
          <pc:sldMk cId="901651182" sldId="2147472015"/>
        </pc:sldMkLst>
        <pc:spChg chg="add mod">
          <ac:chgData name="Laura Leal" userId="4720af35-0a04-4b32-b28a-0692a15a4541" providerId="ADAL" clId="{2601CDE5-6D6A-4308-BD29-F6901F421339}" dt="2024-09-10T16:08:25.083" v="4447" actId="1038"/>
          <ac:spMkLst>
            <pc:docMk/>
            <pc:sldMk cId="901651182" sldId="2147472015"/>
            <ac:spMk id="2" creationId="{FED5A4F2-26A4-41C3-F61D-904E29B42F19}"/>
          </ac:spMkLst>
        </pc:spChg>
        <pc:spChg chg="mod">
          <ac:chgData name="Laura Leal" userId="4720af35-0a04-4b32-b28a-0692a15a4541" providerId="ADAL" clId="{2601CDE5-6D6A-4308-BD29-F6901F421339}" dt="2024-09-10T16:08:25.083" v="4447" actId="1038"/>
          <ac:spMkLst>
            <pc:docMk/>
            <pc:sldMk cId="901651182" sldId="2147472015"/>
            <ac:spMk id="4" creationId="{531212A3-B97C-6E4F-7102-C3AC7C6FF89E}"/>
          </ac:spMkLst>
        </pc:spChg>
        <pc:spChg chg="mod">
          <ac:chgData name="Laura Leal" userId="4720af35-0a04-4b32-b28a-0692a15a4541" providerId="ADAL" clId="{2601CDE5-6D6A-4308-BD29-F6901F421339}" dt="2024-09-10T16:10:32.515" v="4472" actId="20577"/>
          <ac:spMkLst>
            <pc:docMk/>
            <pc:sldMk cId="901651182" sldId="2147472015"/>
            <ac:spMk id="6" creationId="{0B332F42-1A1E-61F6-FF6D-A080A92CFD3D}"/>
          </ac:spMkLst>
        </pc:spChg>
        <pc:spChg chg="del">
          <ac:chgData name="Laura Leal" userId="4720af35-0a04-4b32-b28a-0692a15a4541" providerId="ADAL" clId="{2601CDE5-6D6A-4308-BD29-F6901F421339}" dt="2024-09-10T16:04:18.330" v="4381" actId="478"/>
          <ac:spMkLst>
            <pc:docMk/>
            <pc:sldMk cId="901651182" sldId="2147472015"/>
            <ac:spMk id="8" creationId="{FDAA7D96-DD70-5EE3-7E1A-7A6A63E9A32B}"/>
          </ac:spMkLst>
        </pc:spChg>
        <pc:spChg chg="del">
          <ac:chgData name="Laura Leal" userId="4720af35-0a04-4b32-b28a-0692a15a4541" providerId="ADAL" clId="{2601CDE5-6D6A-4308-BD29-F6901F421339}" dt="2024-09-10T16:04:18.330" v="4381" actId="478"/>
          <ac:spMkLst>
            <pc:docMk/>
            <pc:sldMk cId="901651182" sldId="2147472015"/>
            <ac:spMk id="9" creationId="{B57B14D4-99A1-6D4F-671D-36CDCC75F2D8}"/>
          </ac:spMkLst>
        </pc:spChg>
        <pc:spChg chg="del mod">
          <ac:chgData name="Laura Leal" userId="4720af35-0a04-4b32-b28a-0692a15a4541" providerId="ADAL" clId="{2601CDE5-6D6A-4308-BD29-F6901F421339}" dt="2024-09-10T16:05:34.244" v="4402" actId="478"/>
          <ac:spMkLst>
            <pc:docMk/>
            <pc:sldMk cId="901651182" sldId="2147472015"/>
            <ac:spMk id="10" creationId="{C442A959-659D-B38B-F0CE-22AA60E36F78}"/>
          </ac:spMkLst>
        </pc:spChg>
      </pc:sldChg>
      <pc:sldChg chg="delCm">
        <pc:chgData name="Laura Leal" userId="4720af35-0a04-4b32-b28a-0692a15a4541" providerId="ADAL" clId="{2601CDE5-6D6A-4308-BD29-F6901F421339}" dt="2024-09-12T20:50:48.654" v="9164"/>
        <pc:sldMkLst>
          <pc:docMk/>
          <pc:sldMk cId="2163903198" sldId="2147472020"/>
        </pc:sldMkLst>
        <pc:extLst>
          <p:ext xmlns:p="http://schemas.openxmlformats.org/presentationml/2006/main" uri="{D6D511B9-2390-475A-947B-AFAB55BFBCF1}">
            <pc226:cmChg xmlns:pc226="http://schemas.microsoft.com/office/powerpoint/2022/06/main/command" chg="del">
              <pc226:chgData name="Laura Leal" userId="4720af35-0a04-4b32-b28a-0692a15a4541" providerId="ADAL" clId="{2601CDE5-6D6A-4308-BD29-F6901F421339}" dt="2024-09-12T20:50:48.654" v="9164"/>
              <pc2:cmMkLst xmlns:pc2="http://schemas.microsoft.com/office/powerpoint/2019/9/main/command">
                <pc:docMk/>
                <pc:sldMk cId="2163903198" sldId="2147472020"/>
                <pc2:cmMk id="{457CC018-4BB0-4CD8-9A3D-D72AFA25E274}"/>
              </pc2:cmMkLst>
            </pc226:cmChg>
          </p:ext>
        </pc:extLst>
      </pc:sldChg>
      <pc:sldChg chg="modSp add mod">
        <pc:chgData name="Laura Leal" userId="4720af35-0a04-4b32-b28a-0692a15a4541" providerId="ADAL" clId="{2601CDE5-6D6A-4308-BD29-F6901F421339}" dt="2024-09-10T19:03:15.161" v="5129" actId="20577"/>
        <pc:sldMkLst>
          <pc:docMk/>
          <pc:sldMk cId="2871550157" sldId="2147472021"/>
        </pc:sldMkLst>
        <pc:spChg chg="mod">
          <ac:chgData name="Laura Leal" userId="4720af35-0a04-4b32-b28a-0692a15a4541" providerId="ADAL" clId="{2601CDE5-6D6A-4308-BD29-F6901F421339}" dt="2024-09-10T19:03:15.161" v="5129" actId="20577"/>
          <ac:spMkLst>
            <pc:docMk/>
            <pc:sldMk cId="2871550157" sldId="2147472021"/>
            <ac:spMk id="7" creationId="{E5A67E8A-E8F1-9317-BC04-AB3D50D11D0D}"/>
          </ac:spMkLst>
        </pc:spChg>
      </pc:sldChg>
      <pc:sldChg chg="add ord">
        <pc:chgData name="Laura Leal" userId="4720af35-0a04-4b32-b28a-0692a15a4541" providerId="ADAL" clId="{2601CDE5-6D6A-4308-BD29-F6901F421339}" dt="2024-09-10T19:03:35.671" v="5133"/>
        <pc:sldMkLst>
          <pc:docMk/>
          <pc:sldMk cId="462036851" sldId="2147472022"/>
        </pc:sldMkLst>
      </pc:sldChg>
      <pc:sldChg chg="add del">
        <pc:chgData name="Laura Leal" userId="4720af35-0a04-4b32-b28a-0692a15a4541" providerId="ADAL" clId="{2601CDE5-6D6A-4308-BD29-F6901F421339}" dt="2024-09-11T18:59:00.872" v="8771" actId="47"/>
        <pc:sldMkLst>
          <pc:docMk/>
          <pc:sldMk cId="268881836" sldId="2147472023"/>
        </pc:sldMkLst>
      </pc:sldChg>
      <pc:sldChg chg="addSp delSp modSp add mod ord delCm modCm modNotesTx">
        <pc:chgData name="Laura Leal" userId="4720af35-0a04-4b32-b28a-0692a15a4541" providerId="ADAL" clId="{2601CDE5-6D6A-4308-BD29-F6901F421339}" dt="2024-09-12T20:41:34.436" v="9132"/>
        <pc:sldMkLst>
          <pc:docMk/>
          <pc:sldMk cId="3932471091" sldId="2147472024"/>
        </pc:sldMkLst>
        <pc:spChg chg="add del mod">
          <ac:chgData name="Laura Leal" userId="4720af35-0a04-4b32-b28a-0692a15a4541" providerId="ADAL" clId="{2601CDE5-6D6A-4308-BD29-F6901F421339}" dt="2024-09-11T18:46:10.396" v="8450" actId="207"/>
          <ac:spMkLst>
            <pc:docMk/>
            <pc:sldMk cId="3932471091" sldId="2147472024"/>
            <ac:spMk id="3" creationId="{13FF34F7-0BED-974C-69AF-8EBA13CA870F}"/>
          </ac:spMkLst>
        </pc:spChg>
        <pc:spChg chg="del">
          <ac:chgData name="Laura Leal" userId="4720af35-0a04-4b32-b28a-0692a15a4541" providerId="ADAL" clId="{2601CDE5-6D6A-4308-BD29-F6901F421339}" dt="2024-09-11T16:28:55.101" v="6061" actId="478"/>
          <ac:spMkLst>
            <pc:docMk/>
            <pc:sldMk cId="3932471091" sldId="2147472024"/>
            <ac:spMk id="5" creationId="{9EB9036A-58BC-EFD8-4556-9292937F502F}"/>
          </ac:spMkLst>
        </pc:spChg>
        <pc:spChg chg="del">
          <ac:chgData name="Laura Leal" userId="4720af35-0a04-4b32-b28a-0692a15a4541" providerId="ADAL" clId="{2601CDE5-6D6A-4308-BD29-F6901F421339}" dt="2024-09-11T16:28:55.101" v="6061" actId="478"/>
          <ac:spMkLst>
            <pc:docMk/>
            <pc:sldMk cId="3932471091" sldId="2147472024"/>
            <ac:spMk id="6" creationId="{D500D1A9-50A9-3857-3723-FAFB3F3F83B1}"/>
          </ac:spMkLst>
        </pc:spChg>
        <pc:spChg chg="del">
          <ac:chgData name="Laura Leal" userId="4720af35-0a04-4b32-b28a-0692a15a4541" providerId="ADAL" clId="{2601CDE5-6D6A-4308-BD29-F6901F421339}" dt="2024-09-11T16:28:55.101" v="6061" actId="478"/>
          <ac:spMkLst>
            <pc:docMk/>
            <pc:sldMk cId="3932471091" sldId="2147472024"/>
            <ac:spMk id="7" creationId="{1E7F847C-E400-ECBE-AE7A-5F1E540C7190}"/>
          </ac:spMkLst>
        </pc:spChg>
        <pc:spChg chg="del">
          <ac:chgData name="Laura Leal" userId="4720af35-0a04-4b32-b28a-0692a15a4541" providerId="ADAL" clId="{2601CDE5-6D6A-4308-BD29-F6901F421339}" dt="2024-09-11T16:28:55.101" v="6061" actId="478"/>
          <ac:spMkLst>
            <pc:docMk/>
            <pc:sldMk cId="3932471091" sldId="2147472024"/>
            <ac:spMk id="8" creationId="{EF23FEB1-B905-C880-D64E-B73696921B06}"/>
          </ac:spMkLst>
        </pc:spChg>
        <pc:spChg chg="del mod">
          <ac:chgData name="Laura Leal" userId="4720af35-0a04-4b32-b28a-0692a15a4541" providerId="ADAL" clId="{2601CDE5-6D6A-4308-BD29-F6901F421339}" dt="2024-09-11T16:28:55.101" v="6061" actId="478"/>
          <ac:spMkLst>
            <pc:docMk/>
            <pc:sldMk cId="3932471091" sldId="2147472024"/>
            <ac:spMk id="9" creationId="{70B5FE63-1899-557E-B598-8BD3AE85BF9F}"/>
          </ac:spMkLst>
        </pc:spChg>
        <pc:spChg chg="del">
          <ac:chgData name="Laura Leal" userId="4720af35-0a04-4b32-b28a-0692a15a4541" providerId="ADAL" clId="{2601CDE5-6D6A-4308-BD29-F6901F421339}" dt="2024-09-11T16:28:55.101" v="6061" actId="478"/>
          <ac:spMkLst>
            <pc:docMk/>
            <pc:sldMk cId="3932471091" sldId="2147472024"/>
            <ac:spMk id="10" creationId="{BEC5110E-A4DB-67A1-3B0C-BD03A6C10201}"/>
          </ac:spMkLst>
        </pc:spChg>
        <pc:spChg chg="add del mod">
          <ac:chgData name="Laura Leal" userId="4720af35-0a04-4b32-b28a-0692a15a4541" providerId="ADAL" clId="{2601CDE5-6D6A-4308-BD29-F6901F421339}" dt="2024-09-11T16:26:34.850" v="6044" actId="478"/>
          <ac:spMkLst>
            <pc:docMk/>
            <pc:sldMk cId="3932471091" sldId="2147472024"/>
            <ac:spMk id="11" creationId="{1D5489F0-3AC3-0C11-AC2C-269C34C1A557}"/>
          </ac:spMkLst>
        </pc:spChg>
        <pc:spChg chg="add mod">
          <ac:chgData name="Laura Leal" userId="4720af35-0a04-4b32-b28a-0692a15a4541" providerId="ADAL" clId="{2601CDE5-6D6A-4308-BD29-F6901F421339}" dt="2024-09-11T16:26:22.668" v="6040"/>
          <ac:spMkLst>
            <pc:docMk/>
            <pc:sldMk cId="3932471091" sldId="2147472024"/>
            <ac:spMk id="12" creationId="{6742E100-1E95-E63D-A789-BFCD74DB2856}"/>
          </ac:spMkLst>
        </pc:spChg>
        <pc:spChg chg="add del mod">
          <ac:chgData name="Laura Leal" userId="4720af35-0a04-4b32-b28a-0692a15a4541" providerId="ADAL" clId="{2601CDE5-6D6A-4308-BD29-F6901F421339}" dt="2024-09-11T16:26:34.574" v="6043" actId="478"/>
          <ac:spMkLst>
            <pc:docMk/>
            <pc:sldMk cId="3932471091" sldId="2147472024"/>
            <ac:spMk id="13" creationId="{248C36C5-AEE2-29D3-F9AF-5CA836AFDFFB}"/>
          </ac:spMkLst>
        </pc:spChg>
        <pc:spChg chg="add mod">
          <ac:chgData name="Laura Leal" userId="4720af35-0a04-4b32-b28a-0692a15a4541" providerId="ADAL" clId="{2601CDE5-6D6A-4308-BD29-F6901F421339}" dt="2024-09-12T20:41:30.854" v="9131" actId="20577"/>
          <ac:spMkLst>
            <pc:docMk/>
            <pc:sldMk cId="3932471091" sldId="2147472024"/>
            <ac:spMk id="14" creationId="{D5F1366B-AF6D-939D-A0A6-2703287ACC6B}"/>
          </ac:spMkLst>
        </pc:spChg>
        <pc:spChg chg="add mod">
          <ac:chgData name="Laura Leal" userId="4720af35-0a04-4b32-b28a-0692a15a4541" providerId="ADAL" clId="{2601CDE5-6D6A-4308-BD29-F6901F421339}" dt="2024-09-11T18:58:33.727" v="8769" actId="1036"/>
          <ac:spMkLst>
            <pc:docMk/>
            <pc:sldMk cId="3932471091" sldId="2147472024"/>
            <ac:spMk id="15" creationId="{61EF66F5-1B51-62BA-6645-8093107ECF63}"/>
          </ac:spMkLst>
        </pc:spChg>
        <pc:spChg chg="add mod">
          <ac:chgData name="Laura Leal" userId="4720af35-0a04-4b32-b28a-0692a15a4541" providerId="ADAL" clId="{2601CDE5-6D6A-4308-BD29-F6901F421339}" dt="2024-09-11T18:58:33.727" v="8769" actId="1036"/>
          <ac:spMkLst>
            <pc:docMk/>
            <pc:sldMk cId="3932471091" sldId="2147472024"/>
            <ac:spMk id="16" creationId="{CE4AED54-8382-093A-64A7-84F0028DE9D4}"/>
          </ac:spMkLst>
        </pc:spChg>
        <pc:spChg chg="add mod">
          <ac:chgData name="Laura Leal" userId="4720af35-0a04-4b32-b28a-0692a15a4541" providerId="ADAL" clId="{2601CDE5-6D6A-4308-BD29-F6901F421339}" dt="2024-09-11T18:58:33.727" v="8769" actId="1036"/>
          <ac:spMkLst>
            <pc:docMk/>
            <pc:sldMk cId="3932471091" sldId="2147472024"/>
            <ac:spMk id="17" creationId="{FC2929DE-427A-4E0D-1313-8AE0D08AF0F7}"/>
          </ac:spMkLst>
        </pc:spChg>
        <pc:spChg chg="add del mod">
          <ac:chgData name="Laura Leal" userId="4720af35-0a04-4b32-b28a-0692a15a4541" providerId="ADAL" clId="{2601CDE5-6D6A-4308-BD29-F6901F421339}" dt="2024-09-11T16:31:03.553" v="6168" actId="478"/>
          <ac:spMkLst>
            <pc:docMk/>
            <pc:sldMk cId="3932471091" sldId="2147472024"/>
            <ac:spMk id="19" creationId="{72646A3A-0DF2-327F-BB49-667C60F24E3D}"/>
          </ac:spMkLst>
        </pc:spChg>
        <pc:extLst>
          <p:ext xmlns:p="http://schemas.openxmlformats.org/presentationml/2006/main" uri="{D6D511B9-2390-475A-947B-AFAB55BFBCF1}">
            <pc226:cmChg xmlns:pc226="http://schemas.microsoft.com/office/powerpoint/2022/06/main/command" chg="del mod">
              <pc226:chgData name="Laura Leal" userId="4720af35-0a04-4b32-b28a-0692a15a4541" providerId="ADAL" clId="{2601CDE5-6D6A-4308-BD29-F6901F421339}" dt="2024-09-12T20:41:34.436" v="9132"/>
              <pc2:cmMkLst xmlns:pc2="http://schemas.microsoft.com/office/powerpoint/2019/9/main/command">
                <pc:docMk/>
                <pc:sldMk cId="3932471091" sldId="2147472024"/>
                <pc2:cmMk id="{23CB972F-3813-4748-977D-FD561CE22607}"/>
              </pc2:cmMkLst>
            </pc226:cmChg>
          </p:ext>
        </pc:extLst>
      </pc:sldChg>
      <pc:sldChg chg="add del">
        <pc:chgData name="Laura Leal" userId="4720af35-0a04-4b32-b28a-0692a15a4541" providerId="ADAL" clId="{2601CDE5-6D6A-4308-BD29-F6901F421339}" dt="2024-09-11T18:45:17.032" v="8448" actId="2696"/>
        <pc:sldMkLst>
          <pc:docMk/>
          <pc:sldMk cId="553641521" sldId="2147472025"/>
        </pc:sldMkLst>
      </pc:sldChg>
      <pc:sldChg chg="add del">
        <pc:chgData name="Laura Leal" userId="4720af35-0a04-4b32-b28a-0692a15a4541" providerId="ADAL" clId="{2601CDE5-6D6A-4308-BD29-F6901F421339}" dt="2024-09-11T18:58:59.529" v="8770" actId="47"/>
        <pc:sldMkLst>
          <pc:docMk/>
          <pc:sldMk cId="4198784197" sldId="2147472026"/>
        </pc:sldMkLst>
      </pc:sldChg>
      <pc:sldChg chg="add del mod ord modShow">
        <pc:chgData name="Laura Leal" userId="4720af35-0a04-4b32-b28a-0692a15a4541" providerId="ADAL" clId="{2601CDE5-6D6A-4308-BD29-F6901F421339}" dt="2024-09-11T17:57:21.703" v="8062" actId="2696"/>
        <pc:sldMkLst>
          <pc:docMk/>
          <pc:sldMk cId="1556064511" sldId="2147472027"/>
        </pc:sldMkLst>
      </pc:sldChg>
      <pc:sldChg chg="addSp delSp modSp add mod delCm modCm modNotesTx">
        <pc:chgData name="Laura Leal" userId="4720af35-0a04-4b32-b28a-0692a15a4541" providerId="ADAL" clId="{2601CDE5-6D6A-4308-BD29-F6901F421339}" dt="2024-09-12T20:43:24.814" v="9162"/>
        <pc:sldMkLst>
          <pc:docMk/>
          <pc:sldMk cId="2826588831" sldId="2147472028"/>
        </pc:sldMkLst>
        <pc:spChg chg="add mod">
          <ac:chgData name="Laura Leal" userId="4720af35-0a04-4b32-b28a-0692a15a4541" providerId="ADAL" clId="{2601CDE5-6D6A-4308-BD29-F6901F421339}" dt="2024-09-12T20:43:17.537" v="9152" actId="20577"/>
          <ac:spMkLst>
            <pc:docMk/>
            <pc:sldMk cId="2826588831" sldId="2147472028"/>
            <ac:spMk id="2" creationId="{5FD54E42-6DE5-77F4-519C-73B008D43F6D}"/>
          </ac:spMkLst>
        </pc:spChg>
        <pc:spChg chg="add del mod">
          <ac:chgData name="Laura Leal" userId="4720af35-0a04-4b32-b28a-0692a15a4541" providerId="ADAL" clId="{2601CDE5-6D6A-4308-BD29-F6901F421339}" dt="2024-09-11T18:39:44.837" v="8391" actId="478"/>
          <ac:spMkLst>
            <pc:docMk/>
            <pc:sldMk cId="2826588831" sldId="2147472028"/>
            <ac:spMk id="3" creationId="{CADCB894-01AA-0B97-6375-4D236B43F705}"/>
          </ac:spMkLst>
        </pc:spChg>
        <pc:spChg chg="del">
          <ac:chgData name="Laura Leal" userId="4720af35-0a04-4b32-b28a-0692a15a4541" providerId="ADAL" clId="{2601CDE5-6D6A-4308-BD29-F6901F421339}" dt="2024-09-11T18:38:27.152" v="8384" actId="478"/>
          <ac:spMkLst>
            <pc:docMk/>
            <pc:sldMk cId="2826588831" sldId="2147472028"/>
            <ac:spMk id="6" creationId="{0B332F42-1A1E-61F6-FF6D-A080A92CFD3D}"/>
          </ac:spMkLst>
        </pc:spChg>
        <pc:spChg chg="mod">
          <ac:chgData name="Laura Leal" userId="4720af35-0a04-4b32-b28a-0692a15a4541" providerId="ADAL" clId="{2601CDE5-6D6A-4308-BD29-F6901F421339}" dt="2024-09-11T18:45:29.880" v="8449"/>
          <ac:spMkLst>
            <pc:docMk/>
            <pc:sldMk cId="2826588831" sldId="2147472028"/>
            <ac:spMk id="7" creationId="{4C9A6ECE-C761-3CCF-B58C-3971E875A112}"/>
          </ac:spMkLst>
        </pc:spChg>
        <pc:spChg chg="add mod">
          <ac:chgData name="Laura Leal" userId="4720af35-0a04-4b32-b28a-0692a15a4541" providerId="ADAL" clId="{2601CDE5-6D6A-4308-BD29-F6901F421339}" dt="2024-09-11T19:07:24.693" v="8989" actId="14100"/>
          <ac:spMkLst>
            <pc:docMk/>
            <pc:sldMk cId="2826588831" sldId="2147472028"/>
            <ac:spMk id="8" creationId="{8A195396-426D-B395-9FBA-59A2F366DFF8}"/>
          </ac:spMkLst>
        </pc:spChg>
        <pc:spChg chg="add mod">
          <ac:chgData name="Laura Leal" userId="4720af35-0a04-4b32-b28a-0692a15a4541" providerId="ADAL" clId="{2601CDE5-6D6A-4308-BD29-F6901F421339}" dt="2024-09-11T18:58:03.700" v="8760" actId="1038"/>
          <ac:spMkLst>
            <pc:docMk/>
            <pc:sldMk cId="2826588831" sldId="2147472028"/>
            <ac:spMk id="9" creationId="{9665636C-E755-F153-4250-A28986AED9C1}"/>
          </ac:spMkLst>
        </pc:spChg>
        <pc:spChg chg="add mod">
          <ac:chgData name="Laura Leal" userId="4720af35-0a04-4b32-b28a-0692a15a4541" providerId="ADAL" clId="{2601CDE5-6D6A-4308-BD29-F6901F421339}" dt="2024-09-11T18:47:30.601" v="8503" actId="571"/>
          <ac:spMkLst>
            <pc:docMk/>
            <pc:sldMk cId="2826588831" sldId="2147472028"/>
            <ac:spMk id="11" creationId="{C77868BA-C3EA-58C3-19D0-B8721D4AE056}"/>
          </ac:spMkLst>
        </pc:spChg>
        <pc:spChg chg="add mod">
          <ac:chgData name="Laura Leal" userId="4720af35-0a04-4b32-b28a-0692a15a4541" providerId="ADAL" clId="{2601CDE5-6D6A-4308-BD29-F6901F421339}" dt="2024-09-12T20:43:21.510" v="9161" actId="20577"/>
          <ac:spMkLst>
            <pc:docMk/>
            <pc:sldMk cId="2826588831" sldId="2147472028"/>
            <ac:spMk id="12" creationId="{0C09CCA7-5F67-4B03-C25C-17B23AB27EC5}"/>
          </ac:spMkLst>
        </pc:spChg>
        <pc:graphicFrameChg chg="add mod modGraphic">
          <ac:chgData name="Laura Leal" userId="4720af35-0a04-4b32-b28a-0692a15a4541" providerId="ADAL" clId="{2601CDE5-6D6A-4308-BD29-F6901F421339}" dt="2024-09-11T18:57:37.548" v="8746" actId="1035"/>
          <ac:graphicFrameMkLst>
            <pc:docMk/>
            <pc:sldMk cId="2826588831" sldId="2147472028"/>
            <ac:graphicFrameMk id="5" creationId="{565348EA-1A2B-00E0-8EFF-449E90B718BE}"/>
          </ac:graphicFrameMkLst>
        </pc:graphicFrameChg>
        <pc:graphicFrameChg chg="add mod">
          <ac:chgData name="Laura Leal" userId="4720af35-0a04-4b32-b28a-0692a15a4541" providerId="ADAL" clId="{2601CDE5-6D6A-4308-BD29-F6901F421339}" dt="2024-09-11T18:47:30.601" v="8503" actId="571"/>
          <ac:graphicFrameMkLst>
            <pc:docMk/>
            <pc:sldMk cId="2826588831" sldId="2147472028"/>
            <ac:graphicFrameMk id="10" creationId="{BC2BD784-ED7E-C13E-023B-7BA5FC25BD5E}"/>
          </ac:graphicFrameMkLst>
        </pc:graphicFrameChg>
        <pc:extLst>
          <p:ext xmlns:p="http://schemas.openxmlformats.org/presentationml/2006/main" uri="{D6D511B9-2390-475A-947B-AFAB55BFBCF1}">
            <pc226:cmChg xmlns:pc226="http://schemas.microsoft.com/office/powerpoint/2022/06/main/command" chg="del mod">
              <pc226:chgData name="Laura Leal" userId="4720af35-0a04-4b32-b28a-0692a15a4541" providerId="ADAL" clId="{2601CDE5-6D6A-4308-BD29-F6901F421339}" dt="2024-09-12T20:43:24.814" v="9162"/>
              <pc2:cmMkLst xmlns:pc2="http://schemas.microsoft.com/office/powerpoint/2019/9/main/command">
                <pc:docMk/>
                <pc:sldMk cId="2826588831" sldId="2147472028"/>
                <pc2:cmMk id="{A5671827-6E66-4809-9BB7-18FD64B7B4A9}"/>
              </pc2:cmMkLst>
            </pc226:cmChg>
          </p:ext>
        </pc:extLst>
      </pc:sldChg>
      <pc:sldChg chg="addSp delSp modSp add mod modNotesTx">
        <pc:chgData name="Laura Leal" userId="4720af35-0a04-4b32-b28a-0692a15a4541" providerId="ADAL" clId="{2601CDE5-6D6A-4308-BD29-F6901F421339}" dt="2024-09-12T20:42:54.302" v="9143" actId="108"/>
        <pc:sldMkLst>
          <pc:docMk/>
          <pc:sldMk cId="1343720862" sldId="2147472029"/>
        </pc:sldMkLst>
        <pc:spChg chg="del">
          <ac:chgData name="Laura Leal" userId="4720af35-0a04-4b32-b28a-0692a15a4541" providerId="ADAL" clId="{2601CDE5-6D6A-4308-BD29-F6901F421339}" dt="2024-09-11T16:51:07.996" v="6545" actId="21"/>
          <ac:spMkLst>
            <pc:docMk/>
            <pc:sldMk cId="1343720862" sldId="2147472029"/>
            <ac:spMk id="3" creationId="{4515AF09-45E7-AB80-C797-4661762FC8D2}"/>
          </ac:spMkLst>
        </pc:spChg>
        <pc:spChg chg="add del mod">
          <ac:chgData name="Laura Leal" userId="4720af35-0a04-4b32-b28a-0692a15a4541" providerId="ADAL" clId="{2601CDE5-6D6A-4308-BD29-F6901F421339}" dt="2024-09-11T16:53:33.005" v="6681" actId="478"/>
          <ac:spMkLst>
            <pc:docMk/>
            <pc:sldMk cId="1343720862" sldId="2147472029"/>
            <ac:spMk id="4" creationId="{4515AF09-45E7-AB80-C797-4661762FC8D2}"/>
          </ac:spMkLst>
        </pc:spChg>
        <pc:spChg chg="add mod">
          <ac:chgData name="Laura Leal" userId="4720af35-0a04-4b32-b28a-0692a15a4541" providerId="ADAL" clId="{2601CDE5-6D6A-4308-BD29-F6901F421339}" dt="2024-09-11T18:49:26.970" v="8538" actId="1076"/>
          <ac:spMkLst>
            <pc:docMk/>
            <pc:sldMk cId="1343720862" sldId="2147472029"/>
            <ac:spMk id="5" creationId="{180A0639-A814-3990-26B7-79C0D5484628}"/>
          </ac:spMkLst>
        </pc:spChg>
        <pc:spChg chg="add mod">
          <ac:chgData name="Laura Leal" userId="4720af35-0a04-4b32-b28a-0692a15a4541" providerId="ADAL" clId="{2601CDE5-6D6A-4308-BD29-F6901F421339}" dt="2024-09-11T18:49:50.504" v="8541" actId="207"/>
          <ac:spMkLst>
            <pc:docMk/>
            <pc:sldMk cId="1343720862" sldId="2147472029"/>
            <ac:spMk id="6" creationId="{E1E4BAAD-52BD-A84A-7662-BC9093AC1CAF}"/>
          </ac:spMkLst>
        </pc:spChg>
        <pc:graphicFrameChg chg="mod modGraphic">
          <ac:chgData name="Laura Leal" userId="4720af35-0a04-4b32-b28a-0692a15a4541" providerId="ADAL" clId="{2601CDE5-6D6A-4308-BD29-F6901F421339}" dt="2024-09-12T20:42:54.302" v="9143" actId="108"/>
          <ac:graphicFrameMkLst>
            <pc:docMk/>
            <pc:sldMk cId="1343720862" sldId="2147472029"/>
            <ac:graphicFrameMk id="2" creationId="{45009BCC-B974-EA25-E94F-4C58B2BEFB7C}"/>
          </ac:graphicFrameMkLst>
        </pc:graphicFrameChg>
      </pc:sldChg>
      <pc:sldChg chg="addSp modSp add mod">
        <pc:chgData name="Laura Leal" userId="4720af35-0a04-4b32-b28a-0692a15a4541" providerId="ADAL" clId="{2601CDE5-6D6A-4308-BD29-F6901F421339}" dt="2024-09-11T19:09:08.308" v="9009"/>
        <pc:sldMkLst>
          <pc:docMk/>
          <pc:sldMk cId="4055415553" sldId="2147472030"/>
        </pc:sldMkLst>
        <pc:spChg chg="mod">
          <ac:chgData name="Laura Leal" userId="4720af35-0a04-4b32-b28a-0692a15a4541" providerId="ADAL" clId="{2601CDE5-6D6A-4308-BD29-F6901F421339}" dt="2024-09-11T18:09:04.997" v="8108" actId="14100"/>
          <ac:spMkLst>
            <pc:docMk/>
            <pc:sldMk cId="4055415553" sldId="2147472030"/>
            <ac:spMk id="3" creationId="{4515AF09-45E7-AB80-C797-4661762FC8D2}"/>
          </ac:spMkLst>
        </pc:spChg>
        <pc:spChg chg="add mod">
          <ac:chgData name="Laura Leal" userId="4720af35-0a04-4b32-b28a-0692a15a4541" providerId="ADAL" clId="{2601CDE5-6D6A-4308-BD29-F6901F421339}" dt="2024-09-11T18:00:56.868" v="8079" actId="6549"/>
          <ac:spMkLst>
            <pc:docMk/>
            <pc:sldMk cId="4055415553" sldId="2147472030"/>
            <ac:spMk id="4" creationId="{A0F958C0-DC7F-FA26-17EE-8301F767DBF1}"/>
          </ac:spMkLst>
        </pc:spChg>
        <pc:graphicFrameChg chg="mod modGraphic">
          <ac:chgData name="Laura Leal" userId="4720af35-0a04-4b32-b28a-0692a15a4541" providerId="ADAL" clId="{2601CDE5-6D6A-4308-BD29-F6901F421339}" dt="2024-09-11T19:09:08.308" v="9009"/>
          <ac:graphicFrameMkLst>
            <pc:docMk/>
            <pc:sldMk cId="4055415553" sldId="2147472030"/>
            <ac:graphicFrameMk id="2" creationId="{45009BCC-B974-EA25-E94F-4C58B2BEFB7C}"/>
          </ac:graphicFrameMkLst>
        </pc:graphicFrameChg>
      </pc:sldChg>
      <pc:sldMasterChg chg="addSldLayout">
        <pc:chgData name="Laura Leal" userId="4720af35-0a04-4b32-b28a-0692a15a4541" providerId="ADAL" clId="{2601CDE5-6D6A-4308-BD29-F6901F421339}" dt="2024-09-09T15:24:12.716" v="47" actId="27028"/>
        <pc:sldMasterMkLst>
          <pc:docMk/>
          <pc:sldMasterMk cId="1302317288" sldId="2147483660"/>
        </pc:sldMasterMkLst>
        <pc:sldLayoutChg chg="add">
          <pc:chgData name="Laura Leal" userId="4720af35-0a04-4b32-b28a-0692a15a4541" providerId="ADAL" clId="{2601CDE5-6D6A-4308-BD29-F6901F421339}" dt="2024-09-09T15:24:12.716" v="47" actId="27028"/>
          <pc:sldLayoutMkLst>
            <pc:docMk/>
            <pc:sldMasterMk cId="1302317288" sldId="2147483660"/>
            <pc:sldLayoutMk cId="1218625588" sldId="2147483666"/>
          </pc:sldLayoutMkLst>
        </pc:sldLayoutChg>
      </pc:sldMasterChg>
    </pc:docChg>
  </pc:docChgLst>
  <pc:docChgLst>
    <pc:chgData name="Laura Leal" userId="4720af35-0a04-4b32-b28a-0692a15a4541" providerId="ADAL" clId="{1CBD2A09-6EB5-49B3-B7A9-E7E54FA4091E}"/>
    <pc:docChg chg="undo redo custSel addSld delSld modSld sldOrd">
      <pc:chgData name="Laura Leal" userId="4720af35-0a04-4b32-b28a-0692a15a4541" providerId="ADAL" clId="{1CBD2A09-6EB5-49B3-B7A9-E7E54FA4091E}" dt="2023-09-13T19:04:02.849" v="5772"/>
      <pc:docMkLst>
        <pc:docMk/>
      </pc:docMkLst>
      <pc:sldChg chg="modNotesTx">
        <pc:chgData name="Laura Leal" userId="4720af35-0a04-4b32-b28a-0692a15a4541" providerId="ADAL" clId="{1CBD2A09-6EB5-49B3-B7A9-E7E54FA4091E}" dt="2023-09-13T19:01:11.996" v="5747" actId="113"/>
        <pc:sldMkLst>
          <pc:docMk/>
          <pc:sldMk cId="103186347" sldId="2147471802"/>
        </pc:sldMkLst>
      </pc:sldChg>
      <pc:sldChg chg="addCm">
        <pc:chgData name="Laura Leal" userId="4720af35-0a04-4b32-b28a-0692a15a4541" providerId="ADAL" clId="{1CBD2A09-6EB5-49B3-B7A9-E7E54FA4091E}" dt="2023-09-13T18:17:08.873" v="3773"/>
        <pc:sldMkLst>
          <pc:docMk/>
          <pc:sldMk cId="4038079209" sldId="2147471821"/>
        </pc:sldMkLst>
      </pc:sldChg>
      <pc:sldChg chg="addCm">
        <pc:chgData name="Laura Leal" userId="4720af35-0a04-4b32-b28a-0692a15a4541" providerId="ADAL" clId="{1CBD2A09-6EB5-49B3-B7A9-E7E54FA4091E}" dt="2023-09-13T18:16:58.199" v="3772"/>
        <pc:sldMkLst>
          <pc:docMk/>
          <pc:sldMk cId="4162398152" sldId="2147471822"/>
        </pc:sldMkLst>
      </pc:sldChg>
      <pc:sldChg chg="addCm">
        <pc:chgData name="Laura Leal" userId="4720af35-0a04-4b32-b28a-0692a15a4541" providerId="ADAL" clId="{1CBD2A09-6EB5-49B3-B7A9-E7E54FA4091E}" dt="2023-09-13T19:04:02.849" v="5772"/>
        <pc:sldMkLst>
          <pc:docMk/>
          <pc:sldMk cId="322181661" sldId="2147471826"/>
        </pc:sldMkLst>
      </pc:sldChg>
      <pc:sldChg chg="addCm">
        <pc:chgData name="Laura Leal" userId="4720af35-0a04-4b32-b28a-0692a15a4541" providerId="ADAL" clId="{1CBD2A09-6EB5-49B3-B7A9-E7E54FA4091E}" dt="2023-09-13T18:17:15.646" v="3774"/>
        <pc:sldMkLst>
          <pc:docMk/>
          <pc:sldMk cId="2578900002" sldId="2147471831"/>
        </pc:sldMkLst>
      </pc:sldChg>
      <pc:sldChg chg="modSp mod">
        <pc:chgData name="Laura Leal" userId="4720af35-0a04-4b32-b28a-0692a15a4541" providerId="ADAL" clId="{1CBD2A09-6EB5-49B3-B7A9-E7E54FA4091E}" dt="2023-09-13T18:21:34.348" v="3833" actId="20577"/>
        <pc:sldMkLst>
          <pc:docMk/>
          <pc:sldMk cId="637231013" sldId="2147471837"/>
        </pc:sldMkLst>
        <pc:spChg chg="mod">
          <ac:chgData name="Laura Leal" userId="4720af35-0a04-4b32-b28a-0692a15a4541" providerId="ADAL" clId="{1CBD2A09-6EB5-49B3-B7A9-E7E54FA4091E}" dt="2023-09-13T18:21:34.348" v="3833" actId="20577"/>
          <ac:spMkLst>
            <pc:docMk/>
            <pc:sldMk cId="637231013" sldId="2147471837"/>
            <ac:spMk id="2" creationId="{71260FFD-3674-8BE4-5C74-19530B2CCA86}"/>
          </ac:spMkLst>
        </pc:spChg>
      </pc:sldChg>
      <pc:sldChg chg="delSp mod delAnim">
        <pc:chgData name="Laura Leal" userId="4720af35-0a04-4b32-b28a-0692a15a4541" providerId="ADAL" clId="{1CBD2A09-6EB5-49B3-B7A9-E7E54FA4091E}" dt="2023-09-12T21:29:45.869" v="869" actId="478"/>
        <pc:sldMkLst>
          <pc:docMk/>
          <pc:sldMk cId="2046882213" sldId="2147471851"/>
        </pc:sldMkLst>
        <pc:spChg chg="del">
          <ac:chgData name="Laura Leal" userId="4720af35-0a04-4b32-b28a-0692a15a4541" providerId="ADAL" clId="{1CBD2A09-6EB5-49B3-B7A9-E7E54FA4091E}" dt="2023-09-12T21:29:44.606" v="868" actId="478"/>
          <ac:spMkLst>
            <pc:docMk/>
            <pc:sldMk cId="2046882213" sldId="2147471851"/>
            <ac:spMk id="2" creationId="{C9E7C7A4-B645-3B95-8466-355F6FDC9539}"/>
          </ac:spMkLst>
        </pc:spChg>
        <pc:spChg chg="del">
          <ac:chgData name="Laura Leal" userId="4720af35-0a04-4b32-b28a-0692a15a4541" providerId="ADAL" clId="{1CBD2A09-6EB5-49B3-B7A9-E7E54FA4091E}" dt="2023-09-12T21:29:45.869" v="869" actId="478"/>
          <ac:spMkLst>
            <pc:docMk/>
            <pc:sldMk cId="2046882213" sldId="2147471851"/>
            <ac:spMk id="11" creationId="{5AA21E64-F8CA-420A-9EEC-1934C8116ED7}"/>
          </ac:spMkLst>
        </pc:spChg>
      </pc:sldChg>
      <pc:sldChg chg="del">
        <pc:chgData name="Laura Leal" userId="4720af35-0a04-4b32-b28a-0692a15a4541" providerId="ADAL" clId="{1CBD2A09-6EB5-49B3-B7A9-E7E54FA4091E}" dt="2023-09-12T21:30:38.180" v="870" actId="2696"/>
        <pc:sldMkLst>
          <pc:docMk/>
          <pc:sldMk cId="1101648919" sldId="2147471854"/>
        </pc:sldMkLst>
      </pc:sldChg>
      <pc:sldChg chg="modSp mod delCm modCm">
        <pc:chgData name="Laura Leal" userId="4720af35-0a04-4b32-b28a-0692a15a4541" providerId="ADAL" clId="{1CBD2A09-6EB5-49B3-B7A9-E7E54FA4091E}" dt="2023-09-12T21:41:44.061" v="991" actId="20577"/>
        <pc:sldMkLst>
          <pc:docMk/>
          <pc:sldMk cId="2939876008" sldId="2147471855"/>
        </pc:sldMkLst>
        <pc:spChg chg="mod">
          <ac:chgData name="Laura Leal" userId="4720af35-0a04-4b32-b28a-0692a15a4541" providerId="ADAL" clId="{1CBD2A09-6EB5-49B3-B7A9-E7E54FA4091E}" dt="2023-09-12T21:41:44.061" v="991" actId="20577"/>
          <ac:spMkLst>
            <pc:docMk/>
            <pc:sldMk cId="2939876008" sldId="2147471855"/>
            <ac:spMk id="8" creationId="{63408854-E5E2-EDC8-0D0C-B341D33A70AE}"/>
          </ac:spMkLst>
        </pc:spChg>
      </pc:sldChg>
      <pc:sldChg chg="modSp mod">
        <pc:chgData name="Laura Leal" userId="4720af35-0a04-4b32-b28a-0692a15a4541" providerId="ADAL" clId="{1CBD2A09-6EB5-49B3-B7A9-E7E54FA4091E}" dt="2023-09-12T21:42:25.855" v="996" actId="20577"/>
        <pc:sldMkLst>
          <pc:docMk/>
          <pc:sldMk cId="1420114102" sldId="2147471856"/>
        </pc:sldMkLst>
        <pc:spChg chg="mod">
          <ac:chgData name="Laura Leal" userId="4720af35-0a04-4b32-b28a-0692a15a4541" providerId="ADAL" clId="{1CBD2A09-6EB5-49B3-B7A9-E7E54FA4091E}" dt="2023-09-12T21:42:25.855" v="996" actId="20577"/>
          <ac:spMkLst>
            <pc:docMk/>
            <pc:sldMk cId="1420114102" sldId="2147471856"/>
            <ac:spMk id="4" creationId="{E9C976A6-E653-0705-543F-D24670EA4BFD}"/>
          </ac:spMkLst>
        </pc:spChg>
      </pc:sldChg>
      <pc:sldChg chg="modSp mod">
        <pc:chgData name="Laura Leal" userId="4720af35-0a04-4b32-b28a-0692a15a4541" providerId="ADAL" clId="{1CBD2A09-6EB5-49B3-B7A9-E7E54FA4091E}" dt="2023-09-12T21:43:03.673" v="1003" actId="6549"/>
        <pc:sldMkLst>
          <pc:docMk/>
          <pc:sldMk cId="2482157490" sldId="2147471857"/>
        </pc:sldMkLst>
        <pc:spChg chg="mod">
          <ac:chgData name="Laura Leal" userId="4720af35-0a04-4b32-b28a-0692a15a4541" providerId="ADAL" clId="{1CBD2A09-6EB5-49B3-B7A9-E7E54FA4091E}" dt="2023-09-12T21:43:03.673" v="1003" actId="6549"/>
          <ac:spMkLst>
            <pc:docMk/>
            <pc:sldMk cId="2482157490" sldId="2147471857"/>
            <ac:spMk id="4" creationId="{E9C976A6-E653-0705-543F-D24670EA4BFD}"/>
          </ac:spMkLst>
        </pc:spChg>
      </pc:sldChg>
      <pc:sldChg chg="modSp mod">
        <pc:chgData name="Laura Leal" userId="4720af35-0a04-4b32-b28a-0692a15a4541" providerId="ADAL" clId="{1CBD2A09-6EB5-49B3-B7A9-E7E54FA4091E}" dt="2023-09-12T21:47:47.052" v="1049" actId="20577"/>
        <pc:sldMkLst>
          <pc:docMk/>
          <pc:sldMk cId="218985196" sldId="2147471858"/>
        </pc:sldMkLst>
        <pc:spChg chg="mod">
          <ac:chgData name="Laura Leal" userId="4720af35-0a04-4b32-b28a-0692a15a4541" providerId="ADAL" clId="{1CBD2A09-6EB5-49B3-B7A9-E7E54FA4091E}" dt="2023-09-12T21:47:47.052" v="1049" actId="20577"/>
          <ac:spMkLst>
            <pc:docMk/>
            <pc:sldMk cId="218985196" sldId="2147471858"/>
            <ac:spMk id="3" creationId="{09A27120-04D9-2AB2-4310-085A247D30C0}"/>
          </ac:spMkLst>
        </pc:spChg>
      </pc:sldChg>
      <pc:sldChg chg="delCm">
        <pc:chgData name="Laura Leal" userId="4720af35-0a04-4b32-b28a-0692a15a4541" providerId="ADAL" clId="{1CBD2A09-6EB5-49B3-B7A9-E7E54FA4091E}" dt="2023-09-12T21:43:26.918" v="1004"/>
        <pc:sldMkLst>
          <pc:docMk/>
          <pc:sldMk cId="3372976135" sldId="2147471860"/>
        </pc:sldMkLst>
      </pc:sldChg>
      <pc:sldChg chg="delCm">
        <pc:chgData name="Laura Leal" userId="4720af35-0a04-4b32-b28a-0692a15a4541" providerId="ADAL" clId="{1CBD2A09-6EB5-49B3-B7A9-E7E54FA4091E}" dt="2023-09-12T21:43:32.973" v="1005"/>
        <pc:sldMkLst>
          <pc:docMk/>
          <pc:sldMk cId="2367982614" sldId="2147471861"/>
        </pc:sldMkLst>
      </pc:sldChg>
      <pc:sldChg chg="modSp mod">
        <pc:chgData name="Laura Leal" userId="4720af35-0a04-4b32-b28a-0692a15a4541" providerId="ADAL" clId="{1CBD2A09-6EB5-49B3-B7A9-E7E54FA4091E}" dt="2023-09-12T21:43:48.215" v="1009" actId="20577"/>
        <pc:sldMkLst>
          <pc:docMk/>
          <pc:sldMk cId="1402721339" sldId="2147471862"/>
        </pc:sldMkLst>
        <pc:spChg chg="mod">
          <ac:chgData name="Laura Leal" userId="4720af35-0a04-4b32-b28a-0692a15a4541" providerId="ADAL" clId="{1CBD2A09-6EB5-49B3-B7A9-E7E54FA4091E}" dt="2023-09-12T21:43:48.215" v="1009" actId="20577"/>
          <ac:spMkLst>
            <pc:docMk/>
            <pc:sldMk cId="1402721339" sldId="2147471862"/>
            <ac:spMk id="20" creationId="{1173A1F8-CAA9-6ECE-D78D-E1765DD71F21}"/>
          </ac:spMkLst>
        </pc:spChg>
      </pc:sldChg>
      <pc:sldChg chg="modSp mod delCm modCm">
        <pc:chgData name="Laura Leal" userId="4720af35-0a04-4b32-b28a-0692a15a4541" providerId="ADAL" clId="{1CBD2A09-6EB5-49B3-B7A9-E7E54FA4091E}" dt="2023-09-12T21:46:30.753" v="1022"/>
        <pc:sldMkLst>
          <pc:docMk/>
          <pc:sldMk cId="3600123558" sldId="2147471863"/>
        </pc:sldMkLst>
        <pc:spChg chg="mod">
          <ac:chgData name="Laura Leal" userId="4720af35-0a04-4b32-b28a-0692a15a4541" providerId="ADAL" clId="{1CBD2A09-6EB5-49B3-B7A9-E7E54FA4091E}" dt="2023-09-12T21:45:07.488" v="1011" actId="20577"/>
          <ac:spMkLst>
            <pc:docMk/>
            <pc:sldMk cId="3600123558" sldId="2147471863"/>
            <ac:spMk id="4" creationId="{7EE9B7A8-10CF-2125-907A-AA5D0711EFD0}"/>
          </ac:spMkLst>
        </pc:spChg>
        <pc:spChg chg="mod">
          <ac:chgData name="Laura Leal" userId="4720af35-0a04-4b32-b28a-0692a15a4541" providerId="ADAL" clId="{1CBD2A09-6EB5-49B3-B7A9-E7E54FA4091E}" dt="2023-09-12T21:46:06.935" v="1017" actId="20577"/>
          <ac:spMkLst>
            <pc:docMk/>
            <pc:sldMk cId="3600123558" sldId="2147471863"/>
            <ac:spMk id="14" creationId="{6487E39D-D022-0C10-C45C-1BB75E7D6AD0}"/>
          </ac:spMkLst>
        </pc:spChg>
      </pc:sldChg>
      <pc:sldChg chg="modSp mod delCm modCm">
        <pc:chgData name="Laura Leal" userId="4720af35-0a04-4b32-b28a-0692a15a4541" providerId="ADAL" clId="{1CBD2A09-6EB5-49B3-B7A9-E7E54FA4091E}" dt="2023-09-12T21:47:29.480" v="1034" actId="255"/>
        <pc:sldMkLst>
          <pc:docMk/>
          <pc:sldMk cId="3172385516" sldId="2147471864"/>
        </pc:sldMkLst>
        <pc:spChg chg="mod">
          <ac:chgData name="Laura Leal" userId="4720af35-0a04-4b32-b28a-0692a15a4541" providerId="ADAL" clId="{1CBD2A09-6EB5-49B3-B7A9-E7E54FA4091E}" dt="2023-09-12T21:46:21.825" v="1019" actId="20577"/>
          <ac:spMkLst>
            <pc:docMk/>
            <pc:sldMk cId="3172385516" sldId="2147471864"/>
            <ac:spMk id="4" creationId="{7EE9B7A8-10CF-2125-907A-AA5D0711EFD0}"/>
          </ac:spMkLst>
        </pc:spChg>
        <pc:spChg chg="mod">
          <ac:chgData name="Laura Leal" userId="4720af35-0a04-4b32-b28a-0692a15a4541" providerId="ADAL" clId="{1CBD2A09-6EB5-49B3-B7A9-E7E54FA4091E}" dt="2023-09-12T21:47:29.480" v="1034" actId="255"/>
          <ac:spMkLst>
            <pc:docMk/>
            <pc:sldMk cId="3172385516" sldId="2147471864"/>
            <ac:spMk id="14" creationId="{6487E39D-D022-0C10-C45C-1BB75E7D6AD0}"/>
          </ac:spMkLst>
        </pc:spChg>
      </pc:sldChg>
      <pc:sldChg chg="delCm">
        <pc:chgData name="Laura Leal" userId="4720af35-0a04-4b32-b28a-0692a15a4541" providerId="ADAL" clId="{1CBD2A09-6EB5-49B3-B7A9-E7E54FA4091E}" dt="2023-09-12T21:47:53.943" v="1050"/>
        <pc:sldMkLst>
          <pc:docMk/>
          <pc:sldMk cId="1389169753" sldId="2147471865"/>
        </pc:sldMkLst>
      </pc:sldChg>
      <pc:sldChg chg="modSp mod">
        <pc:chgData name="Laura Leal" userId="4720af35-0a04-4b32-b28a-0692a15a4541" providerId="ADAL" clId="{1CBD2A09-6EB5-49B3-B7A9-E7E54FA4091E}" dt="2023-09-13T18:11:38.643" v="3681" actId="255"/>
        <pc:sldMkLst>
          <pc:docMk/>
          <pc:sldMk cId="489233589" sldId="2147471871"/>
        </pc:sldMkLst>
        <pc:spChg chg="mod">
          <ac:chgData name="Laura Leal" userId="4720af35-0a04-4b32-b28a-0692a15a4541" providerId="ADAL" clId="{1CBD2A09-6EB5-49B3-B7A9-E7E54FA4091E}" dt="2023-09-13T18:11:38.643" v="3681" actId="255"/>
          <ac:spMkLst>
            <pc:docMk/>
            <pc:sldMk cId="489233589" sldId="2147471871"/>
            <ac:spMk id="2" creationId="{EECB941B-1630-62C8-2252-5114667521DE}"/>
          </ac:spMkLst>
        </pc:spChg>
      </pc:sldChg>
      <pc:sldChg chg="modSp mod delCm modNotesTx">
        <pc:chgData name="Laura Leal" userId="4720af35-0a04-4b32-b28a-0692a15a4541" providerId="ADAL" clId="{1CBD2A09-6EB5-49B3-B7A9-E7E54FA4091E}" dt="2023-09-13T19:03:33.877" v="5771" actId="20577"/>
        <pc:sldMkLst>
          <pc:docMk/>
          <pc:sldMk cId="2314045373" sldId="2147471872"/>
        </pc:sldMkLst>
        <pc:spChg chg="mod">
          <ac:chgData name="Laura Leal" userId="4720af35-0a04-4b32-b28a-0692a15a4541" providerId="ADAL" clId="{1CBD2A09-6EB5-49B3-B7A9-E7E54FA4091E}" dt="2023-09-12T21:51:45.844" v="1087" actId="13926"/>
          <ac:spMkLst>
            <pc:docMk/>
            <pc:sldMk cId="2314045373" sldId="2147471872"/>
            <ac:spMk id="4" creationId="{31C6E155-470E-3FC5-BEAD-1648B4789FBD}"/>
          </ac:spMkLst>
        </pc:spChg>
      </pc:sldChg>
      <pc:sldChg chg="del">
        <pc:chgData name="Laura Leal" userId="4720af35-0a04-4b32-b28a-0692a15a4541" providerId="ADAL" clId="{1CBD2A09-6EB5-49B3-B7A9-E7E54FA4091E}" dt="2023-09-13T18:24:13.884" v="3835" actId="47"/>
        <pc:sldMkLst>
          <pc:docMk/>
          <pc:sldMk cId="3037098438" sldId="2147471879"/>
        </pc:sldMkLst>
      </pc:sldChg>
      <pc:sldChg chg="modSp mod">
        <pc:chgData name="Laura Leal" userId="4720af35-0a04-4b32-b28a-0692a15a4541" providerId="ADAL" clId="{1CBD2A09-6EB5-49B3-B7A9-E7E54FA4091E}" dt="2023-09-13T17:47:38.053" v="3036" actId="20577"/>
        <pc:sldMkLst>
          <pc:docMk/>
          <pc:sldMk cId="2264327965" sldId="2147471885"/>
        </pc:sldMkLst>
        <pc:spChg chg="mod">
          <ac:chgData name="Laura Leal" userId="4720af35-0a04-4b32-b28a-0692a15a4541" providerId="ADAL" clId="{1CBD2A09-6EB5-49B3-B7A9-E7E54FA4091E}" dt="2023-09-13T17:47:38.053" v="3036" actId="20577"/>
          <ac:spMkLst>
            <pc:docMk/>
            <pc:sldMk cId="2264327965" sldId="2147471885"/>
            <ac:spMk id="16" creationId="{3DC72957-9C13-4EB9-98D8-263E8DA6A10D}"/>
          </ac:spMkLst>
        </pc:spChg>
      </pc:sldChg>
      <pc:sldChg chg="modCm">
        <pc:chgData name="Laura Leal" userId="4720af35-0a04-4b32-b28a-0692a15a4541" providerId="ADAL" clId="{1CBD2A09-6EB5-49B3-B7A9-E7E54FA4091E}" dt="2023-09-13T18:25:08.227" v="3837"/>
        <pc:sldMkLst>
          <pc:docMk/>
          <pc:sldMk cId="1304483557" sldId="2147471890"/>
        </pc:sldMkLst>
      </pc:sldChg>
      <pc:sldChg chg="delSp del mod modCm">
        <pc:chgData name="Laura Leal" userId="4720af35-0a04-4b32-b28a-0692a15a4541" providerId="ADAL" clId="{1CBD2A09-6EB5-49B3-B7A9-E7E54FA4091E}" dt="2023-09-12T21:59:34.118" v="1318" actId="47"/>
        <pc:sldMkLst>
          <pc:docMk/>
          <pc:sldMk cId="3356106773" sldId="2147471895"/>
        </pc:sldMkLst>
        <pc:spChg chg="del">
          <ac:chgData name="Laura Leal" userId="4720af35-0a04-4b32-b28a-0692a15a4541" providerId="ADAL" clId="{1CBD2A09-6EB5-49B3-B7A9-E7E54FA4091E}" dt="2023-09-12T21:52:58.509" v="1094" actId="21"/>
          <ac:spMkLst>
            <pc:docMk/>
            <pc:sldMk cId="3356106773" sldId="2147471895"/>
            <ac:spMk id="13" creationId="{74FC27C3-E9E3-8445-5E68-287FE6A5D115}"/>
          </ac:spMkLst>
        </pc:spChg>
        <pc:spChg chg="del">
          <ac:chgData name="Laura Leal" userId="4720af35-0a04-4b32-b28a-0692a15a4541" providerId="ADAL" clId="{1CBD2A09-6EB5-49B3-B7A9-E7E54FA4091E}" dt="2023-09-12T21:52:58.509" v="1094" actId="21"/>
          <ac:spMkLst>
            <pc:docMk/>
            <pc:sldMk cId="3356106773" sldId="2147471895"/>
            <ac:spMk id="14" creationId="{FF751C6A-A609-629E-B017-7777DCBE4D4D}"/>
          </ac:spMkLst>
        </pc:spChg>
        <pc:spChg chg="del">
          <ac:chgData name="Laura Leal" userId="4720af35-0a04-4b32-b28a-0692a15a4541" providerId="ADAL" clId="{1CBD2A09-6EB5-49B3-B7A9-E7E54FA4091E}" dt="2023-09-12T21:52:58.509" v="1094" actId="21"/>
          <ac:spMkLst>
            <pc:docMk/>
            <pc:sldMk cId="3356106773" sldId="2147471895"/>
            <ac:spMk id="19" creationId="{5167D8AE-88BD-67BF-EA31-8258AF047CA0}"/>
          </ac:spMkLst>
        </pc:spChg>
        <pc:graphicFrameChg chg="del">
          <ac:chgData name="Laura Leal" userId="4720af35-0a04-4b32-b28a-0692a15a4541" providerId="ADAL" clId="{1CBD2A09-6EB5-49B3-B7A9-E7E54FA4091E}" dt="2023-09-12T21:52:58.509" v="1094" actId="21"/>
          <ac:graphicFrameMkLst>
            <pc:docMk/>
            <pc:sldMk cId="3356106773" sldId="2147471895"/>
            <ac:graphicFrameMk id="8" creationId="{221FF9F0-7E03-9F8F-7EC8-99D314AD55AE}"/>
          </ac:graphicFrameMkLst>
        </pc:graphicFrameChg>
        <pc:picChg chg="del">
          <ac:chgData name="Laura Leal" userId="4720af35-0a04-4b32-b28a-0692a15a4541" providerId="ADAL" clId="{1CBD2A09-6EB5-49B3-B7A9-E7E54FA4091E}" dt="2023-09-12T21:52:58.509" v="1094" actId="21"/>
          <ac:picMkLst>
            <pc:docMk/>
            <pc:sldMk cId="3356106773" sldId="2147471895"/>
            <ac:picMk id="18" creationId="{410E877C-BD8E-FE22-7D4F-6E7D27048911}"/>
          </ac:picMkLst>
        </pc:picChg>
      </pc:sldChg>
      <pc:sldChg chg="addSp delSp modSp mod modNotesTx">
        <pc:chgData name="Laura Leal" userId="4720af35-0a04-4b32-b28a-0692a15a4541" providerId="ADAL" clId="{1CBD2A09-6EB5-49B3-B7A9-E7E54FA4091E}" dt="2023-09-12T22:58:17.562" v="2245" actId="20577"/>
        <pc:sldMkLst>
          <pc:docMk/>
          <pc:sldMk cId="3063586648" sldId="2147471896"/>
        </pc:sldMkLst>
        <pc:spChg chg="mod">
          <ac:chgData name="Laura Leal" userId="4720af35-0a04-4b32-b28a-0692a15a4541" providerId="ADAL" clId="{1CBD2A09-6EB5-49B3-B7A9-E7E54FA4091E}" dt="2023-09-12T22:58:17.562" v="2245" actId="20577"/>
          <ac:spMkLst>
            <pc:docMk/>
            <pc:sldMk cId="3063586648" sldId="2147471896"/>
            <ac:spMk id="13" creationId="{CACFD52F-60A4-AABD-7845-D325C0853B36}"/>
          </ac:spMkLst>
        </pc:spChg>
        <pc:spChg chg="del">
          <ac:chgData name="Laura Leal" userId="4720af35-0a04-4b32-b28a-0692a15a4541" providerId="ADAL" clId="{1CBD2A09-6EB5-49B3-B7A9-E7E54FA4091E}" dt="2023-09-12T22:43:28.834" v="1776" actId="478"/>
          <ac:spMkLst>
            <pc:docMk/>
            <pc:sldMk cId="3063586648" sldId="2147471896"/>
            <ac:spMk id="14" creationId="{015EE1F5-28EA-DD84-5B07-1A8D4103F048}"/>
          </ac:spMkLst>
        </pc:spChg>
        <pc:spChg chg="mod">
          <ac:chgData name="Laura Leal" userId="4720af35-0a04-4b32-b28a-0692a15a4541" providerId="ADAL" clId="{1CBD2A09-6EB5-49B3-B7A9-E7E54FA4091E}" dt="2023-09-12T22:46:09.244" v="1864" actId="14100"/>
          <ac:spMkLst>
            <pc:docMk/>
            <pc:sldMk cId="3063586648" sldId="2147471896"/>
            <ac:spMk id="15" creationId="{11596705-0459-D0D9-CBC0-DD1D08DF1B9A}"/>
          </ac:spMkLst>
        </pc:spChg>
        <pc:spChg chg="mod">
          <ac:chgData name="Laura Leal" userId="4720af35-0a04-4b32-b28a-0692a15a4541" providerId="ADAL" clId="{1CBD2A09-6EB5-49B3-B7A9-E7E54FA4091E}" dt="2023-09-12T22:45:36.157" v="1843" actId="404"/>
          <ac:spMkLst>
            <pc:docMk/>
            <pc:sldMk cId="3063586648" sldId="2147471896"/>
            <ac:spMk id="16" creationId="{9AE8660A-4609-B205-1E54-065F0B296C5D}"/>
          </ac:spMkLst>
        </pc:spChg>
        <pc:spChg chg="mod">
          <ac:chgData name="Laura Leal" userId="4720af35-0a04-4b32-b28a-0692a15a4541" providerId="ADAL" clId="{1CBD2A09-6EB5-49B3-B7A9-E7E54FA4091E}" dt="2023-09-12T22:45:53.955" v="1853" actId="1036"/>
          <ac:spMkLst>
            <pc:docMk/>
            <pc:sldMk cId="3063586648" sldId="2147471896"/>
            <ac:spMk id="17" creationId="{4302967F-248D-E1B6-C781-8A2755D9D4DB}"/>
          </ac:spMkLst>
        </pc:spChg>
        <pc:graphicFrameChg chg="mod modGraphic">
          <ac:chgData name="Laura Leal" userId="4720af35-0a04-4b32-b28a-0692a15a4541" providerId="ADAL" clId="{1CBD2A09-6EB5-49B3-B7A9-E7E54FA4091E}" dt="2023-09-12T22:46:04.860" v="1863" actId="1035"/>
          <ac:graphicFrameMkLst>
            <pc:docMk/>
            <pc:sldMk cId="3063586648" sldId="2147471896"/>
            <ac:graphicFrameMk id="2" creationId="{69FD0AF0-0D0F-9FCC-CF9A-207709700912}"/>
          </ac:graphicFrameMkLst>
        </pc:graphicFrameChg>
        <pc:graphicFrameChg chg="add mod modGraphic">
          <ac:chgData name="Laura Leal" userId="4720af35-0a04-4b32-b28a-0692a15a4541" providerId="ADAL" clId="{1CBD2A09-6EB5-49B3-B7A9-E7E54FA4091E}" dt="2023-09-12T22:44:53.622" v="1833" actId="1035"/>
          <ac:graphicFrameMkLst>
            <pc:docMk/>
            <pc:sldMk cId="3063586648" sldId="2147471896"/>
            <ac:graphicFrameMk id="4" creationId="{598BC146-D170-90D2-029D-A25ACF877E2F}"/>
          </ac:graphicFrameMkLst>
        </pc:graphicFrameChg>
      </pc:sldChg>
      <pc:sldChg chg="modSp mod delCm">
        <pc:chgData name="Laura Leal" userId="4720af35-0a04-4b32-b28a-0692a15a4541" providerId="ADAL" clId="{1CBD2A09-6EB5-49B3-B7A9-E7E54FA4091E}" dt="2023-09-12T21:35:06.873" v="937" actId="20577"/>
        <pc:sldMkLst>
          <pc:docMk/>
          <pc:sldMk cId="2318646719" sldId="2147471901"/>
        </pc:sldMkLst>
        <pc:spChg chg="mod">
          <ac:chgData name="Laura Leal" userId="4720af35-0a04-4b32-b28a-0692a15a4541" providerId="ADAL" clId="{1CBD2A09-6EB5-49B3-B7A9-E7E54FA4091E}" dt="2023-09-12T21:35:06.873" v="937" actId="20577"/>
          <ac:spMkLst>
            <pc:docMk/>
            <pc:sldMk cId="2318646719" sldId="2147471901"/>
            <ac:spMk id="9" creationId="{1AD8B2B3-8488-8E73-A3CE-D6AC6D905F71}"/>
          </ac:spMkLst>
        </pc:spChg>
      </pc:sldChg>
      <pc:sldChg chg="addSp delSp modSp mod">
        <pc:chgData name="Laura Leal" userId="4720af35-0a04-4b32-b28a-0692a15a4541" providerId="ADAL" clId="{1CBD2A09-6EB5-49B3-B7A9-E7E54FA4091E}" dt="2023-09-12T21:40:08.657" v="973" actId="1037"/>
        <pc:sldMkLst>
          <pc:docMk/>
          <pc:sldMk cId="3197664557" sldId="2147471904"/>
        </pc:sldMkLst>
        <pc:picChg chg="add mod">
          <ac:chgData name="Laura Leal" userId="4720af35-0a04-4b32-b28a-0692a15a4541" providerId="ADAL" clId="{1CBD2A09-6EB5-49B3-B7A9-E7E54FA4091E}" dt="2023-09-12T21:40:08.657" v="973" actId="1037"/>
          <ac:picMkLst>
            <pc:docMk/>
            <pc:sldMk cId="3197664557" sldId="2147471904"/>
            <ac:picMk id="4" creationId="{8D1B9E7F-3A10-0223-8101-C0CE241E5753}"/>
          </ac:picMkLst>
        </pc:picChg>
        <pc:picChg chg="del">
          <ac:chgData name="Laura Leal" userId="4720af35-0a04-4b32-b28a-0692a15a4541" providerId="ADAL" clId="{1CBD2A09-6EB5-49B3-B7A9-E7E54FA4091E}" dt="2023-09-12T21:39:54.916" v="961" actId="478"/>
          <ac:picMkLst>
            <pc:docMk/>
            <pc:sldMk cId="3197664557" sldId="2147471904"/>
            <ac:picMk id="6" creationId="{DAD30E78-AF3E-BF08-F8AB-2C0D6C98CF8F}"/>
          </ac:picMkLst>
        </pc:picChg>
      </pc:sldChg>
      <pc:sldChg chg="addSp delSp modSp mod delCm">
        <pc:chgData name="Laura Leal" userId="4720af35-0a04-4b32-b28a-0692a15a4541" providerId="ADAL" clId="{1CBD2A09-6EB5-49B3-B7A9-E7E54FA4091E}" dt="2023-09-12T21:40:22.628" v="974"/>
        <pc:sldMkLst>
          <pc:docMk/>
          <pc:sldMk cId="2511920996" sldId="2147471905"/>
        </pc:sldMkLst>
        <pc:spChg chg="mod">
          <ac:chgData name="Laura Leal" userId="4720af35-0a04-4b32-b28a-0692a15a4541" providerId="ADAL" clId="{1CBD2A09-6EB5-49B3-B7A9-E7E54FA4091E}" dt="2023-09-12T21:34:50.950" v="934" actId="14100"/>
          <ac:spMkLst>
            <pc:docMk/>
            <pc:sldMk cId="2511920996" sldId="2147471905"/>
            <ac:spMk id="3" creationId="{9AE0DB65-CA8A-A385-E7E7-4DDB691A70FD}"/>
          </ac:spMkLst>
        </pc:spChg>
        <pc:picChg chg="add del">
          <ac:chgData name="Laura Leal" userId="4720af35-0a04-4b32-b28a-0692a15a4541" providerId="ADAL" clId="{1CBD2A09-6EB5-49B3-B7A9-E7E54FA4091E}" dt="2023-09-12T21:38:54.494" v="940" actId="478"/>
          <ac:picMkLst>
            <pc:docMk/>
            <pc:sldMk cId="2511920996" sldId="2147471905"/>
            <ac:picMk id="4" creationId="{969FCD64-83BE-63D9-6EA0-E4715EE1FA44}"/>
          </ac:picMkLst>
        </pc:picChg>
        <pc:picChg chg="add mod">
          <ac:chgData name="Laura Leal" userId="4720af35-0a04-4b32-b28a-0692a15a4541" providerId="ADAL" clId="{1CBD2A09-6EB5-49B3-B7A9-E7E54FA4091E}" dt="2023-09-12T21:39:11.370" v="960" actId="1037"/>
          <ac:picMkLst>
            <pc:docMk/>
            <pc:sldMk cId="2511920996" sldId="2147471905"/>
            <ac:picMk id="6" creationId="{7AC2D661-F141-5E33-1797-12BD662B39A5}"/>
          </ac:picMkLst>
        </pc:picChg>
      </pc:sldChg>
      <pc:sldChg chg="addSp delSp modSp mod">
        <pc:chgData name="Laura Leal" userId="4720af35-0a04-4b32-b28a-0692a15a4541" providerId="ADAL" clId="{1CBD2A09-6EB5-49B3-B7A9-E7E54FA4091E}" dt="2023-09-12T21:51:16.163" v="1085" actId="166"/>
        <pc:sldMkLst>
          <pc:docMk/>
          <pc:sldMk cId="2275825796" sldId="2147471910"/>
        </pc:sldMkLst>
        <pc:spChg chg="ord">
          <ac:chgData name="Laura Leal" userId="4720af35-0a04-4b32-b28a-0692a15a4541" providerId="ADAL" clId="{1CBD2A09-6EB5-49B3-B7A9-E7E54FA4091E}" dt="2023-09-12T21:51:16.163" v="1085" actId="166"/>
          <ac:spMkLst>
            <pc:docMk/>
            <pc:sldMk cId="2275825796" sldId="2147471910"/>
            <ac:spMk id="2" creationId="{E41D6D46-C9F1-6D49-A7A3-D0087EC92CB1}"/>
          </ac:spMkLst>
        </pc:spChg>
        <pc:picChg chg="add mod">
          <ac:chgData name="Laura Leal" userId="4720af35-0a04-4b32-b28a-0692a15a4541" providerId="ADAL" clId="{1CBD2A09-6EB5-49B3-B7A9-E7E54FA4091E}" dt="2023-09-12T21:51:06.146" v="1083" actId="1036"/>
          <ac:picMkLst>
            <pc:docMk/>
            <pc:sldMk cId="2275825796" sldId="2147471910"/>
            <ac:picMk id="4" creationId="{6D6B848E-AFFD-8C26-BBD9-878F1C7BB285}"/>
          </ac:picMkLst>
        </pc:picChg>
        <pc:picChg chg="del">
          <ac:chgData name="Laura Leal" userId="4720af35-0a04-4b32-b28a-0692a15a4541" providerId="ADAL" clId="{1CBD2A09-6EB5-49B3-B7A9-E7E54FA4091E}" dt="2023-09-12T21:50:44.308" v="1052" actId="478"/>
          <ac:picMkLst>
            <pc:docMk/>
            <pc:sldMk cId="2275825796" sldId="2147471910"/>
            <ac:picMk id="5" creationId="{E645B31D-8FCF-5FCF-AE83-DE1C41BEDB97}"/>
          </ac:picMkLst>
        </pc:picChg>
      </pc:sldChg>
      <pc:sldChg chg="modSp mod">
        <pc:chgData name="Laura Leal" userId="4720af35-0a04-4b32-b28a-0692a15a4541" providerId="ADAL" clId="{1CBD2A09-6EB5-49B3-B7A9-E7E54FA4091E}" dt="2023-09-12T21:48:21.811" v="1051" actId="20577"/>
        <pc:sldMkLst>
          <pc:docMk/>
          <pc:sldMk cId="2809081212" sldId="2147471913"/>
        </pc:sldMkLst>
        <pc:spChg chg="mod">
          <ac:chgData name="Laura Leal" userId="4720af35-0a04-4b32-b28a-0692a15a4541" providerId="ADAL" clId="{1CBD2A09-6EB5-49B3-B7A9-E7E54FA4091E}" dt="2023-09-12T21:48:21.811" v="1051" actId="20577"/>
          <ac:spMkLst>
            <pc:docMk/>
            <pc:sldMk cId="2809081212" sldId="2147471913"/>
            <ac:spMk id="15" creationId="{038C36D6-F456-EF46-FBA9-EA3A21F91B9C}"/>
          </ac:spMkLst>
        </pc:spChg>
      </pc:sldChg>
      <pc:sldChg chg="delCm">
        <pc:chgData name="Laura Leal" userId="4720af35-0a04-4b32-b28a-0692a15a4541" providerId="ADAL" clId="{1CBD2A09-6EB5-49B3-B7A9-E7E54FA4091E}" dt="2023-09-12T21:51:32.791" v="1086"/>
        <pc:sldMkLst>
          <pc:docMk/>
          <pc:sldMk cId="4092660456" sldId="2147471918"/>
        </pc:sldMkLst>
      </pc:sldChg>
      <pc:sldChg chg="modCm">
        <pc:chgData name="Laura Leal" userId="4720af35-0a04-4b32-b28a-0692a15a4541" providerId="ADAL" clId="{1CBD2A09-6EB5-49B3-B7A9-E7E54FA4091E}" dt="2023-09-12T21:13:51.130" v="0"/>
        <pc:sldMkLst>
          <pc:docMk/>
          <pc:sldMk cId="607153188" sldId="2147471922"/>
        </pc:sldMkLst>
      </pc:sldChg>
      <pc:sldChg chg="modSp mod delCm">
        <pc:chgData name="Laura Leal" userId="4720af35-0a04-4b32-b28a-0692a15a4541" providerId="ADAL" clId="{1CBD2A09-6EB5-49B3-B7A9-E7E54FA4091E}" dt="2023-09-12T21:17:41.595" v="42"/>
        <pc:sldMkLst>
          <pc:docMk/>
          <pc:sldMk cId="3075062304" sldId="2147471923"/>
        </pc:sldMkLst>
        <pc:spChg chg="mod">
          <ac:chgData name="Laura Leal" userId="4720af35-0a04-4b32-b28a-0692a15a4541" providerId="ADAL" clId="{1CBD2A09-6EB5-49B3-B7A9-E7E54FA4091E}" dt="2023-09-12T21:17:09.378" v="37" actId="27636"/>
          <ac:spMkLst>
            <pc:docMk/>
            <pc:sldMk cId="3075062304" sldId="2147471923"/>
            <ac:spMk id="3" creationId="{DECCF692-94FB-7D85-34E1-A589F0B853A0}"/>
          </ac:spMkLst>
        </pc:spChg>
        <pc:spChg chg="mod">
          <ac:chgData name="Laura Leal" userId="4720af35-0a04-4b32-b28a-0692a15a4541" providerId="ADAL" clId="{1CBD2A09-6EB5-49B3-B7A9-E7E54FA4091E}" dt="2023-09-12T21:17:17.928" v="41" actId="27636"/>
          <ac:spMkLst>
            <pc:docMk/>
            <pc:sldMk cId="3075062304" sldId="2147471923"/>
            <ac:spMk id="10" creationId="{AAB9D346-EE9E-823E-310A-E00F99642A4A}"/>
          </ac:spMkLst>
        </pc:spChg>
      </pc:sldChg>
      <pc:sldChg chg="delCm modNotesTx">
        <pc:chgData name="Laura Leal" userId="4720af35-0a04-4b32-b28a-0692a15a4541" providerId="ADAL" clId="{1CBD2A09-6EB5-49B3-B7A9-E7E54FA4091E}" dt="2023-09-13T18:19:13.671" v="3817" actId="20577"/>
        <pc:sldMkLst>
          <pc:docMk/>
          <pc:sldMk cId="994279537" sldId="2147471924"/>
        </pc:sldMkLst>
      </pc:sldChg>
      <pc:sldChg chg="modNotesTx">
        <pc:chgData name="Laura Leal" userId="4720af35-0a04-4b32-b28a-0692a15a4541" providerId="ADAL" clId="{1CBD2A09-6EB5-49B3-B7A9-E7E54FA4091E}" dt="2023-09-12T23:25:52.767" v="2558" actId="20577"/>
        <pc:sldMkLst>
          <pc:docMk/>
          <pc:sldMk cId="3448802407" sldId="2147471926"/>
        </pc:sldMkLst>
      </pc:sldChg>
      <pc:sldChg chg="delCm">
        <pc:chgData name="Laura Leal" userId="4720af35-0a04-4b32-b28a-0692a15a4541" providerId="ADAL" clId="{1CBD2A09-6EB5-49B3-B7A9-E7E54FA4091E}" dt="2023-09-12T21:19:58.173" v="46"/>
        <pc:sldMkLst>
          <pc:docMk/>
          <pc:sldMk cId="831669539" sldId="2147471927"/>
        </pc:sldMkLst>
      </pc:sldChg>
      <pc:sldChg chg="modSp mod delCm modCm">
        <pc:chgData name="Laura Leal" userId="4720af35-0a04-4b32-b28a-0692a15a4541" providerId="ADAL" clId="{1CBD2A09-6EB5-49B3-B7A9-E7E54FA4091E}" dt="2023-09-12T21:28:42.776" v="862"/>
        <pc:sldMkLst>
          <pc:docMk/>
          <pc:sldMk cId="3007770484" sldId="2147471937"/>
        </pc:sldMkLst>
        <pc:spChg chg="mod">
          <ac:chgData name="Laura Leal" userId="4720af35-0a04-4b32-b28a-0692a15a4541" providerId="ADAL" clId="{1CBD2A09-6EB5-49B3-B7A9-E7E54FA4091E}" dt="2023-09-12T21:28:39.940" v="861" actId="20577"/>
          <ac:spMkLst>
            <pc:docMk/>
            <pc:sldMk cId="3007770484" sldId="2147471937"/>
            <ac:spMk id="2" creationId="{71260FFD-3674-8BE4-5C74-19530B2CCA86}"/>
          </ac:spMkLst>
        </pc:spChg>
      </pc:sldChg>
      <pc:sldChg chg="delCm modCm">
        <pc:chgData name="Laura Leal" userId="4720af35-0a04-4b32-b28a-0692a15a4541" providerId="ADAL" clId="{1CBD2A09-6EB5-49B3-B7A9-E7E54FA4091E}" dt="2023-09-12T21:20:54.737" v="49"/>
        <pc:sldMkLst>
          <pc:docMk/>
          <pc:sldMk cId="2283191154" sldId="2147471942"/>
        </pc:sldMkLst>
      </pc:sldChg>
      <pc:sldChg chg="delCm">
        <pc:chgData name="Laura Leal" userId="4720af35-0a04-4b32-b28a-0692a15a4541" providerId="ADAL" clId="{1CBD2A09-6EB5-49B3-B7A9-E7E54FA4091E}" dt="2023-09-12T21:20:36.821" v="47"/>
        <pc:sldMkLst>
          <pc:docMk/>
          <pc:sldMk cId="3263684207" sldId="2147471944"/>
        </pc:sldMkLst>
      </pc:sldChg>
      <pc:sldChg chg="modSp mod">
        <pc:chgData name="Laura Leal" userId="4720af35-0a04-4b32-b28a-0692a15a4541" providerId="ADAL" clId="{1CBD2A09-6EB5-49B3-B7A9-E7E54FA4091E}" dt="2023-09-13T18:18:45.463" v="3814" actId="1036"/>
        <pc:sldMkLst>
          <pc:docMk/>
          <pc:sldMk cId="3502739787" sldId="2147471945"/>
        </pc:sldMkLst>
        <pc:spChg chg="mod">
          <ac:chgData name="Laura Leal" userId="4720af35-0a04-4b32-b28a-0692a15a4541" providerId="ADAL" clId="{1CBD2A09-6EB5-49B3-B7A9-E7E54FA4091E}" dt="2023-09-13T18:18:45.463" v="3814" actId="1036"/>
          <ac:spMkLst>
            <pc:docMk/>
            <pc:sldMk cId="3502739787" sldId="2147471945"/>
            <ac:spMk id="16" creationId="{3DC72957-9C13-4EB9-98D8-263E8DA6A10D}"/>
          </ac:spMkLst>
        </pc:spChg>
      </pc:sldChg>
      <pc:sldChg chg="modSp mod delCm modCm">
        <pc:chgData name="Laura Leal" userId="4720af35-0a04-4b32-b28a-0692a15a4541" providerId="ADAL" clId="{1CBD2A09-6EB5-49B3-B7A9-E7E54FA4091E}" dt="2023-09-12T21:21:49.334" v="55"/>
        <pc:sldMkLst>
          <pc:docMk/>
          <pc:sldMk cId="292987795" sldId="2147471946"/>
        </pc:sldMkLst>
        <pc:spChg chg="mod">
          <ac:chgData name="Laura Leal" userId="4720af35-0a04-4b32-b28a-0692a15a4541" providerId="ADAL" clId="{1CBD2A09-6EB5-49B3-B7A9-E7E54FA4091E}" dt="2023-09-12T21:21:20.353" v="51" actId="20577"/>
          <ac:spMkLst>
            <pc:docMk/>
            <pc:sldMk cId="292987795" sldId="2147471946"/>
            <ac:spMk id="9" creationId="{726AD99B-5091-C95E-3099-964F40942F51}"/>
          </ac:spMkLst>
        </pc:spChg>
        <pc:spChg chg="mod">
          <ac:chgData name="Laura Leal" userId="4720af35-0a04-4b32-b28a-0692a15a4541" providerId="ADAL" clId="{1CBD2A09-6EB5-49B3-B7A9-E7E54FA4091E}" dt="2023-09-12T21:21:34.519" v="52" actId="120"/>
          <ac:spMkLst>
            <pc:docMk/>
            <pc:sldMk cId="292987795" sldId="2147471946"/>
            <ac:spMk id="12" creationId="{056A17B4-8E71-7DBC-3DFC-DF27295BDC99}"/>
          </ac:spMkLst>
        </pc:spChg>
      </pc:sldChg>
      <pc:sldChg chg="modSp del">
        <pc:chgData name="Laura Leal" userId="4720af35-0a04-4b32-b28a-0692a15a4541" providerId="ADAL" clId="{1CBD2A09-6EB5-49B3-B7A9-E7E54FA4091E}" dt="2023-09-13T18:02:54.385" v="3512" actId="47"/>
        <pc:sldMkLst>
          <pc:docMk/>
          <pc:sldMk cId="2363922419" sldId="2147471950"/>
        </pc:sldMkLst>
        <pc:graphicFrameChg chg="mod">
          <ac:chgData name="Laura Leal" userId="4720af35-0a04-4b32-b28a-0692a15a4541" providerId="ADAL" clId="{1CBD2A09-6EB5-49B3-B7A9-E7E54FA4091E}" dt="2023-09-13T17:57:38.003" v="3381" actId="21"/>
          <ac:graphicFrameMkLst>
            <pc:docMk/>
            <pc:sldMk cId="2363922419" sldId="2147471950"/>
            <ac:graphicFrameMk id="4" creationId="{A9C5CC84-8E60-9E1C-4EFA-DD742EE152DE}"/>
          </ac:graphicFrameMkLst>
        </pc:graphicFrameChg>
        <pc:graphicFrameChg chg="mod">
          <ac:chgData name="Laura Leal" userId="4720af35-0a04-4b32-b28a-0692a15a4541" providerId="ADAL" clId="{1CBD2A09-6EB5-49B3-B7A9-E7E54FA4091E}" dt="2023-09-13T18:00:17.554" v="3472" actId="21"/>
          <ac:graphicFrameMkLst>
            <pc:docMk/>
            <pc:sldMk cId="2363922419" sldId="2147471950"/>
            <ac:graphicFrameMk id="14" creationId="{949BD67D-99AC-F5FB-62E7-1CDAAA69BF4A}"/>
          </ac:graphicFrameMkLst>
        </pc:graphicFrameChg>
      </pc:sldChg>
      <pc:sldChg chg="modSp del modNotesTx">
        <pc:chgData name="Laura Leal" userId="4720af35-0a04-4b32-b28a-0692a15a4541" providerId="ADAL" clId="{1CBD2A09-6EB5-49B3-B7A9-E7E54FA4091E}" dt="2023-09-13T17:57:21.838" v="3380" actId="2696"/>
        <pc:sldMkLst>
          <pc:docMk/>
          <pc:sldMk cId="2381435468" sldId="2147471951"/>
        </pc:sldMkLst>
        <pc:graphicFrameChg chg="mod">
          <ac:chgData name="Laura Leal" userId="4720af35-0a04-4b32-b28a-0692a15a4541" providerId="ADAL" clId="{1CBD2A09-6EB5-49B3-B7A9-E7E54FA4091E}" dt="2023-09-13T17:55:01.039" v="3322" actId="21"/>
          <ac:graphicFrameMkLst>
            <pc:docMk/>
            <pc:sldMk cId="2381435468" sldId="2147471951"/>
            <ac:graphicFrameMk id="4" creationId="{01B8F408-36BB-2C37-540E-FB72F7E8BBC5}"/>
          </ac:graphicFrameMkLst>
        </pc:graphicFrameChg>
      </pc:sldChg>
      <pc:sldChg chg="modSp mod delCm modCm modNotesTx">
        <pc:chgData name="Laura Leal" userId="4720af35-0a04-4b32-b28a-0692a15a4541" providerId="ADAL" clId="{1CBD2A09-6EB5-49B3-B7A9-E7E54FA4091E}" dt="2023-09-13T19:02:18.932" v="5770" actId="20577"/>
        <pc:sldMkLst>
          <pc:docMk/>
          <pc:sldMk cId="497873213" sldId="2147471952"/>
        </pc:sldMkLst>
        <pc:spChg chg="mod">
          <ac:chgData name="Laura Leal" userId="4720af35-0a04-4b32-b28a-0692a15a4541" providerId="ADAL" clId="{1CBD2A09-6EB5-49B3-B7A9-E7E54FA4091E}" dt="2023-09-13T18:38:43.856" v="3984" actId="1035"/>
          <ac:spMkLst>
            <pc:docMk/>
            <pc:sldMk cId="497873213" sldId="2147471952"/>
            <ac:spMk id="2" creationId="{6A9858E6-6CAF-2D40-52B8-00FFA81A99A5}"/>
          </ac:spMkLst>
        </pc:spChg>
        <pc:spChg chg="mod">
          <ac:chgData name="Laura Leal" userId="4720af35-0a04-4b32-b28a-0692a15a4541" providerId="ADAL" clId="{1CBD2A09-6EB5-49B3-B7A9-E7E54FA4091E}" dt="2023-09-13T18:38:43.856" v="3984" actId="1035"/>
          <ac:spMkLst>
            <pc:docMk/>
            <pc:sldMk cId="497873213" sldId="2147471952"/>
            <ac:spMk id="3" creationId="{37E44DA7-3A8D-3305-C310-F0DD2EC2F8E1}"/>
          </ac:spMkLst>
        </pc:spChg>
        <pc:spChg chg="mod">
          <ac:chgData name="Laura Leal" userId="4720af35-0a04-4b32-b28a-0692a15a4541" providerId="ADAL" clId="{1CBD2A09-6EB5-49B3-B7A9-E7E54FA4091E}" dt="2023-09-13T18:38:43.856" v="3984" actId="1035"/>
          <ac:spMkLst>
            <pc:docMk/>
            <pc:sldMk cId="497873213" sldId="2147471952"/>
            <ac:spMk id="5" creationId="{ABB6957C-F219-D4F8-2860-8CCB8FF09856}"/>
          </ac:spMkLst>
        </pc:spChg>
        <pc:spChg chg="mod">
          <ac:chgData name="Laura Leal" userId="4720af35-0a04-4b32-b28a-0692a15a4541" providerId="ADAL" clId="{1CBD2A09-6EB5-49B3-B7A9-E7E54FA4091E}" dt="2023-09-13T18:38:43.856" v="3984" actId="1035"/>
          <ac:spMkLst>
            <pc:docMk/>
            <pc:sldMk cId="497873213" sldId="2147471952"/>
            <ac:spMk id="9" creationId="{2F822519-CB8C-1EC6-627E-855D632313F7}"/>
          </ac:spMkLst>
        </pc:spChg>
        <pc:spChg chg="mod">
          <ac:chgData name="Laura Leal" userId="4720af35-0a04-4b32-b28a-0692a15a4541" providerId="ADAL" clId="{1CBD2A09-6EB5-49B3-B7A9-E7E54FA4091E}" dt="2023-09-13T18:38:43.856" v="3984" actId="1035"/>
          <ac:spMkLst>
            <pc:docMk/>
            <pc:sldMk cId="497873213" sldId="2147471952"/>
            <ac:spMk id="30" creationId="{BB03DC30-F796-7237-672A-4CF396E653C7}"/>
          </ac:spMkLst>
        </pc:spChg>
        <pc:spChg chg="mod">
          <ac:chgData name="Laura Leal" userId="4720af35-0a04-4b32-b28a-0692a15a4541" providerId="ADAL" clId="{1CBD2A09-6EB5-49B3-B7A9-E7E54FA4091E}" dt="2023-09-13T18:38:43.856" v="3984" actId="1035"/>
          <ac:spMkLst>
            <pc:docMk/>
            <pc:sldMk cId="497873213" sldId="2147471952"/>
            <ac:spMk id="142" creationId="{36447470-7EC3-72B8-2390-45A69545714A}"/>
          </ac:spMkLst>
        </pc:spChg>
        <pc:spChg chg="mod">
          <ac:chgData name="Laura Leal" userId="4720af35-0a04-4b32-b28a-0692a15a4541" providerId="ADAL" clId="{1CBD2A09-6EB5-49B3-B7A9-E7E54FA4091E}" dt="2023-09-13T18:39:20.543" v="3987" actId="1076"/>
          <ac:spMkLst>
            <pc:docMk/>
            <pc:sldMk cId="497873213" sldId="2147471952"/>
            <ac:spMk id="149" creationId="{0919680E-18B9-0A41-7020-58F5DEC11A70}"/>
          </ac:spMkLst>
        </pc:spChg>
        <pc:cxnChg chg="mod">
          <ac:chgData name="Laura Leal" userId="4720af35-0a04-4b32-b28a-0692a15a4541" providerId="ADAL" clId="{1CBD2A09-6EB5-49B3-B7A9-E7E54FA4091E}" dt="2023-09-13T18:38:43.856" v="3984" actId="1035"/>
          <ac:cxnSpMkLst>
            <pc:docMk/>
            <pc:sldMk cId="497873213" sldId="2147471952"/>
            <ac:cxnSpMk id="16" creationId="{EB63181C-373C-BD6D-4F84-BCD9AF89E6A5}"/>
          </ac:cxnSpMkLst>
        </pc:cxnChg>
        <pc:cxnChg chg="mod">
          <ac:chgData name="Laura Leal" userId="4720af35-0a04-4b32-b28a-0692a15a4541" providerId="ADAL" clId="{1CBD2A09-6EB5-49B3-B7A9-E7E54FA4091E}" dt="2023-09-13T18:38:43.856" v="3984" actId="1035"/>
          <ac:cxnSpMkLst>
            <pc:docMk/>
            <pc:sldMk cId="497873213" sldId="2147471952"/>
            <ac:cxnSpMk id="74" creationId="{447F1625-3836-B40A-DCCB-C59C085793C8}"/>
          </ac:cxnSpMkLst>
        </pc:cxnChg>
        <pc:cxnChg chg="mod">
          <ac:chgData name="Laura Leal" userId="4720af35-0a04-4b32-b28a-0692a15a4541" providerId="ADAL" clId="{1CBD2A09-6EB5-49B3-B7A9-E7E54FA4091E}" dt="2023-09-13T18:38:43.856" v="3984" actId="1035"/>
          <ac:cxnSpMkLst>
            <pc:docMk/>
            <pc:sldMk cId="497873213" sldId="2147471952"/>
            <ac:cxnSpMk id="76" creationId="{2032722D-64BB-D05A-2A90-64DE23CA92FA}"/>
          </ac:cxnSpMkLst>
        </pc:cxnChg>
        <pc:cxnChg chg="mod">
          <ac:chgData name="Laura Leal" userId="4720af35-0a04-4b32-b28a-0692a15a4541" providerId="ADAL" clId="{1CBD2A09-6EB5-49B3-B7A9-E7E54FA4091E}" dt="2023-09-13T18:38:43.856" v="3984" actId="1035"/>
          <ac:cxnSpMkLst>
            <pc:docMk/>
            <pc:sldMk cId="497873213" sldId="2147471952"/>
            <ac:cxnSpMk id="107" creationId="{5198725B-DD53-5FB0-AC70-9550D2FFD084}"/>
          </ac:cxnSpMkLst>
        </pc:cxnChg>
        <pc:cxnChg chg="mod">
          <ac:chgData name="Laura Leal" userId="4720af35-0a04-4b32-b28a-0692a15a4541" providerId="ADAL" clId="{1CBD2A09-6EB5-49B3-B7A9-E7E54FA4091E}" dt="2023-09-13T18:39:20.543" v="3987" actId="1076"/>
          <ac:cxnSpMkLst>
            <pc:docMk/>
            <pc:sldMk cId="497873213" sldId="2147471952"/>
            <ac:cxnSpMk id="165" creationId="{8D24E4F7-A0FF-6844-44E9-7CC64F70ABD4}"/>
          </ac:cxnSpMkLst>
        </pc:cxnChg>
        <pc:cxnChg chg="mod">
          <ac:chgData name="Laura Leal" userId="4720af35-0a04-4b32-b28a-0692a15a4541" providerId="ADAL" clId="{1CBD2A09-6EB5-49B3-B7A9-E7E54FA4091E}" dt="2023-09-13T18:39:20.543" v="3987" actId="1076"/>
          <ac:cxnSpMkLst>
            <pc:docMk/>
            <pc:sldMk cId="497873213" sldId="2147471952"/>
            <ac:cxnSpMk id="187" creationId="{F8CF9303-4C07-A4D1-1307-0E053031B4A6}"/>
          </ac:cxnSpMkLst>
        </pc:cxnChg>
      </pc:sldChg>
      <pc:sldChg chg="del">
        <pc:chgData name="Laura Leal" userId="4720af35-0a04-4b32-b28a-0692a15a4541" providerId="ADAL" clId="{1CBD2A09-6EB5-49B3-B7A9-E7E54FA4091E}" dt="2023-09-13T18:24:13.884" v="3835" actId="47"/>
        <pc:sldMkLst>
          <pc:docMk/>
          <pc:sldMk cId="800766449" sldId="2147471953"/>
        </pc:sldMkLst>
      </pc:sldChg>
      <pc:sldChg chg="modSp mod">
        <pc:chgData name="Laura Leal" userId="4720af35-0a04-4b32-b28a-0692a15a4541" providerId="ADAL" clId="{1CBD2A09-6EB5-49B3-B7A9-E7E54FA4091E}" dt="2023-09-13T18:18:55.187" v="3816" actId="20577"/>
        <pc:sldMkLst>
          <pc:docMk/>
          <pc:sldMk cId="2773145452" sldId="2147471957"/>
        </pc:sldMkLst>
        <pc:spChg chg="mod">
          <ac:chgData name="Laura Leal" userId="4720af35-0a04-4b32-b28a-0692a15a4541" providerId="ADAL" clId="{1CBD2A09-6EB5-49B3-B7A9-E7E54FA4091E}" dt="2023-09-13T18:18:55.187" v="3816" actId="20577"/>
          <ac:spMkLst>
            <pc:docMk/>
            <pc:sldMk cId="2773145452" sldId="2147471957"/>
            <ac:spMk id="16" creationId="{3DC72957-9C13-4EB9-98D8-263E8DA6A10D}"/>
          </ac:spMkLst>
        </pc:spChg>
      </pc:sldChg>
      <pc:sldChg chg="delCm">
        <pc:chgData name="Laura Leal" userId="4720af35-0a04-4b32-b28a-0692a15a4541" providerId="ADAL" clId="{1CBD2A09-6EB5-49B3-B7A9-E7E54FA4091E}" dt="2023-09-12T21:19:04.105" v="44"/>
        <pc:sldMkLst>
          <pc:docMk/>
          <pc:sldMk cId="1746484027" sldId="2147471961"/>
        </pc:sldMkLst>
      </pc:sldChg>
      <pc:sldChg chg="addSp delSp modSp mod delCm">
        <pc:chgData name="Laura Leal" userId="4720af35-0a04-4b32-b28a-0692a15a4541" providerId="ADAL" clId="{1CBD2A09-6EB5-49B3-B7A9-E7E54FA4091E}" dt="2023-09-13T17:47:04.174" v="3034" actId="1036"/>
        <pc:sldMkLst>
          <pc:docMk/>
          <pc:sldMk cId="3140077424" sldId="2147471963"/>
        </pc:sldMkLst>
        <pc:spChg chg="add mod">
          <ac:chgData name="Laura Leal" userId="4720af35-0a04-4b32-b28a-0692a15a4541" providerId="ADAL" clId="{1CBD2A09-6EB5-49B3-B7A9-E7E54FA4091E}" dt="2023-09-13T17:42:11.411" v="2970" actId="14"/>
          <ac:spMkLst>
            <pc:docMk/>
            <pc:sldMk cId="3140077424" sldId="2147471963"/>
            <ac:spMk id="3" creationId="{DCD758EF-C806-6941-6C5C-1DBF34FDCCD4}"/>
          </ac:spMkLst>
        </pc:spChg>
        <pc:spChg chg="add mod">
          <ac:chgData name="Laura Leal" userId="4720af35-0a04-4b32-b28a-0692a15a4541" providerId="ADAL" clId="{1CBD2A09-6EB5-49B3-B7A9-E7E54FA4091E}" dt="2023-09-13T17:47:04.174" v="3034" actId="1036"/>
          <ac:spMkLst>
            <pc:docMk/>
            <pc:sldMk cId="3140077424" sldId="2147471963"/>
            <ac:spMk id="27" creationId="{E5DB4C0F-7FBE-0B99-13BB-F9EA4BFF3A55}"/>
          </ac:spMkLst>
        </pc:spChg>
        <pc:cxnChg chg="add del">
          <ac:chgData name="Laura Leal" userId="4720af35-0a04-4b32-b28a-0692a15a4541" providerId="ADAL" clId="{1CBD2A09-6EB5-49B3-B7A9-E7E54FA4091E}" dt="2023-09-13T17:42:31.815" v="2972" actId="478"/>
          <ac:cxnSpMkLst>
            <pc:docMk/>
            <pc:sldMk cId="3140077424" sldId="2147471963"/>
            <ac:cxnSpMk id="7" creationId="{CB034AF3-5BA0-4931-2220-E91BA3683E4E}"/>
          </ac:cxnSpMkLst>
        </pc:cxnChg>
        <pc:cxnChg chg="add del mod">
          <ac:chgData name="Laura Leal" userId="4720af35-0a04-4b32-b28a-0692a15a4541" providerId="ADAL" clId="{1CBD2A09-6EB5-49B3-B7A9-E7E54FA4091E}" dt="2023-09-13T17:46:00.661" v="3026" actId="478"/>
          <ac:cxnSpMkLst>
            <pc:docMk/>
            <pc:sldMk cId="3140077424" sldId="2147471963"/>
            <ac:cxnSpMk id="9" creationId="{28B0E8EB-5F17-65BD-62EA-AAAC799AD72D}"/>
          </ac:cxnSpMkLst>
        </pc:cxnChg>
        <pc:cxnChg chg="add del mod">
          <ac:chgData name="Laura Leal" userId="4720af35-0a04-4b32-b28a-0692a15a4541" providerId="ADAL" clId="{1CBD2A09-6EB5-49B3-B7A9-E7E54FA4091E}" dt="2023-09-13T17:46:00.661" v="3026" actId="478"/>
          <ac:cxnSpMkLst>
            <pc:docMk/>
            <pc:sldMk cId="3140077424" sldId="2147471963"/>
            <ac:cxnSpMk id="16" creationId="{EC4D7733-F53A-EEDB-0BEA-D3B55E9113FC}"/>
          </ac:cxnSpMkLst>
        </pc:cxnChg>
        <pc:cxnChg chg="add del mod">
          <ac:chgData name="Laura Leal" userId="4720af35-0a04-4b32-b28a-0692a15a4541" providerId="ADAL" clId="{1CBD2A09-6EB5-49B3-B7A9-E7E54FA4091E}" dt="2023-09-13T17:45:24.142" v="3021" actId="478"/>
          <ac:cxnSpMkLst>
            <pc:docMk/>
            <pc:sldMk cId="3140077424" sldId="2147471963"/>
            <ac:cxnSpMk id="18" creationId="{8336922C-880F-DAB8-5976-975F9EEF9869}"/>
          </ac:cxnSpMkLst>
        </pc:cxnChg>
        <pc:cxnChg chg="add del mod">
          <ac:chgData name="Laura Leal" userId="4720af35-0a04-4b32-b28a-0692a15a4541" providerId="ADAL" clId="{1CBD2A09-6EB5-49B3-B7A9-E7E54FA4091E}" dt="2023-09-13T17:46:00.661" v="3026" actId="478"/>
          <ac:cxnSpMkLst>
            <pc:docMk/>
            <pc:sldMk cId="3140077424" sldId="2147471963"/>
            <ac:cxnSpMk id="25" creationId="{3F79ECA7-B476-C88B-38C7-D3F54192F30A}"/>
          </ac:cxnSpMkLst>
        </pc:cxnChg>
      </pc:sldChg>
      <pc:sldChg chg="delCm modNotesTx">
        <pc:chgData name="Laura Leal" userId="4720af35-0a04-4b32-b28a-0692a15a4541" providerId="ADAL" clId="{1CBD2A09-6EB5-49B3-B7A9-E7E54FA4091E}" dt="2023-09-12T21:26:19.471" v="589" actId="20577"/>
        <pc:sldMkLst>
          <pc:docMk/>
          <pc:sldMk cId="2817529177" sldId="2147471969"/>
        </pc:sldMkLst>
      </pc:sldChg>
      <pc:sldChg chg="modSp mod delCm modNotesTx">
        <pc:chgData name="Laura Leal" userId="4720af35-0a04-4b32-b28a-0692a15a4541" providerId="ADAL" clId="{1CBD2A09-6EB5-49B3-B7A9-E7E54FA4091E}" dt="2023-09-13T18:21:09.180" v="3830" actId="1035"/>
        <pc:sldMkLst>
          <pc:docMk/>
          <pc:sldMk cId="3887476416" sldId="2147471971"/>
        </pc:sldMkLst>
        <pc:spChg chg="mod">
          <ac:chgData name="Laura Leal" userId="4720af35-0a04-4b32-b28a-0692a15a4541" providerId="ADAL" clId="{1CBD2A09-6EB5-49B3-B7A9-E7E54FA4091E}" dt="2023-09-12T23:00:07.405" v="2298" actId="255"/>
          <ac:spMkLst>
            <pc:docMk/>
            <pc:sldMk cId="3887476416" sldId="2147471971"/>
            <ac:spMk id="3" creationId="{C2701E30-655A-A633-C854-FA430E68A608}"/>
          </ac:spMkLst>
        </pc:spChg>
        <pc:spChg chg="mod">
          <ac:chgData name="Laura Leal" userId="4720af35-0a04-4b32-b28a-0692a15a4541" providerId="ADAL" clId="{1CBD2A09-6EB5-49B3-B7A9-E7E54FA4091E}" dt="2023-09-12T21:26:25.543" v="590" actId="20577"/>
          <ac:spMkLst>
            <pc:docMk/>
            <pc:sldMk cId="3887476416" sldId="2147471971"/>
            <ac:spMk id="8" creationId="{EF3FA08C-14D1-8950-CF62-6A1DBCD6F095}"/>
          </ac:spMkLst>
        </pc:spChg>
        <pc:spChg chg="mod">
          <ac:chgData name="Laura Leal" userId="4720af35-0a04-4b32-b28a-0692a15a4541" providerId="ADAL" clId="{1CBD2A09-6EB5-49B3-B7A9-E7E54FA4091E}" dt="2023-09-13T18:20:28.098" v="3821" actId="14100"/>
          <ac:spMkLst>
            <pc:docMk/>
            <pc:sldMk cId="3887476416" sldId="2147471971"/>
            <ac:spMk id="10" creationId="{A29A2E9A-3A8E-D00D-FCE2-C44F6B683F6C}"/>
          </ac:spMkLst>
        </pc:spChg>
        <pc:spChg chg="mod">
          <ac:chgData name="Laura Leal" userId="4720af35-0a04-4b32-b28a-0692a15a4541" providerId="ADAL" clId="{1CBD2A09-6EB5-49B3-B7A9-E7E54FA4091E}" dt="2023-09-13T18:20:55.954" v="3828" actId="1036"/>
          <ac:spMkLst>
            <pc:docMk/>
            <pc:sldMk cId="3887476416" sldId="2147471971"/>
            <ac:spMk id="12" creationId="{913E2CF6-D30E-0044-B6C5-6015ECF7BDE4}"/>
          </ac:spMkLst>
        </pc:spChg>
        <pc:spChg chg="mod">
          <ac:chgData name="Laura Leal" userId="4720af35-0a04-4b32-b28a-0692a15a4541" providerId="ADAL" clId="{1CBD2A09-6EB5-49B3-B7A9-E7E54FA4091E}" dt="2023-09-13T18:21:09.180" v="3830" actId="1035"/>
          <ac:spMkLst>
            <pc:docMk/>
            <pc:sldMk cId="3887476416" sldId="2147471971"/>
            <ac:spMk id="13" creationId="{65E5E3FC-1E90-C0B6-731C-4B2161D03CDB}"/>
          </ac:spMkLst>
        </pc:spChg>
        <pc:spChg chg="mod">
          <ac:chgData name="Laura Leal" userId="4720af35-0a04-4b32-b28a-0692a15a4541" providerId="ADAL" clId="{1CBD2A09-6EB5-49B3-B7A9-E7E54FA4091E}" dt="2023-09-13T18:20:33.248" v="3823" actId="14100"/>
          <ac:spMkLst>
            <pc:docMk/>
            <pc:sldMk cId="3887476416" sldId="2147471971"/>
            <ac:spMk id="14" creationId="{2AD002E4-98A2-9A8D-04DD-FE4EA6AD2E8C}"/>
          </ac:spMkLst>
        </pc:spChg>
      </pc:sldChg>
      <pc:sldChg chg="modSp mod delCm modNotesTx">
        <pc:chgData name="Laura Leal" userId="4720af35-0a04-4b32-b28a-0692a15a4541" providerId="ADAL" clId="{1CBD2A09-6EB5-49B3-B7A9-E7E54FA4091E}" dt="2023-09-13T18:22:19.263" v="3834" actId="20577"/>
        <pc:sldMkLst>
          <pc:docMk/>
          <pc:sldMk cId="4224742966" sldId="2147471972"/>
        </pc:sldMkLst>
        <pc:graphicFrameChg chg="mod">
          <ac:chgData name="Laura Leal" userId="4720af35-0a04-4b32-b28a-0692a15a4541" providerId="ADAL" clId="{1CBD2A09-6EB5-49B3-B7A9-E7E54FA4091E}" dt="2023-09-12T21:33:49.313" v="917" actId="1036"/>
          <ac:graphicFrameMkLst>
            <pc:docMk/>
            <pc:sldMk cId="4224742966" sldId="2147471972"/>
            <ac:graphicFrameMk id="6" creationId="{89B286CE-95BC-EBD4-4BC2-8634BD693555}"/>
          </ac:graphicFrameMkLst>
        </pc:graphicFrameChg>
      </pc:sldChg>
      <pc:sldChg chg="modSp mod">
        <pc:chgData name="Laura Leal" userId="4720af35-0a04-4b32-b28a-0692a15a4541" providerId="ADAL" clId="{1CBD2A09-6EB5-49B3-B7A9-E7E54FA4091E}" dt="2023-09-12T21:18:03.706" v="43" actId="20577"/>
        <pc:sldMkLst>
          <pc:docMk/>
          <pc:sldMk cId="2328273170" sldId="2147471973"/>
        </pc:sldMkLst>
        <pc:spChg chg="mod">
          <ac:chgData name="Laura Leal" userId="4720af35-0a04-4b32-b28a-0692a15a4541" providerId="ADAL" clId="{1CBD2A09-6EB5-49B3-B7A9-E7E54FA4091E}" dt="2023-09-12T21:18:03.706" v="43" actId="20577"/>
          <ac:spMkLst>
            <pc:docMk/>
            <pc:sldMk cId="2328273170" sldId="2147471973"/>
            <ac:spMk id="3" creationId="{2BDF54D8-E8B7-082C-AA05-84AB005DE0C6}"/>
          </ac:spMkLst>
        </pc:spChg>
      </pc:sldChg>
      <pc:sldChg chg="addSp delSp modSp mod delCm modNotesTx">
        <pc:chgData name="Laura Leal" userId="4720af35-0a04-4b32-b28a-0692a15a4541" providerId="ADAL" clId="{1CBD2A09-6EB5-49B3-B7A9-E7E54FA4091E}" dt="2023-09-13T18:52:01" v="5326" actId="1076"/>
        <pc:sldMkLst>
          <pc:docMk/>
          <pc:sldMk cId="907543440" sldId="2147471974"/>
        </pc:sldMkLst>
        <pc:spChg chg="add del mod">
          <ac:chgData name="Laura Leal" userId="4720af35-0a04-4b32-b28a-0692a15a4541" providerId="ADAL" clId="{1CBD2A09-6EB5-49B3-B7A9-E7E54FA4091E}" dt="2023-09-13T18:27:42.322" v="3865"/>
          <ac:spMkLst>
            <pc:docMk/>
            <pc:sldMk cId="907543440" sldId="2147471974"/>
            <ac:spMk id="8" creationId="{65E1557A-2C0F-B3F6-A59D-CF3A48B01399}"/>
          </ac:spMkLst>
        </pc:spChg>
        <pc:spChg chg="mod">
          <ac:chgData name="Laura Leal" userId="4720af35-0a04-4b32-b28a-0692a15a4541" providerId="ADAL" clId="{1CBD2A09-6EB5-49B3-B7A9-E7E54FA4091E}" dt="2023-09-13T18:52:01" v="5326" actId="1076"/>
          <ac:spMkLst>
            <pc:docMk/>
            <pc:sldMk cId="907543440" sldId="2147471974"/>
            <ac:spMk id="30" creationId="{BB03DC30-F796-7237-672A-4CF396E653C7}"/>
          </ac:spMkLst>
        </pc:spChg>
        <pc:spChg chg="mod">
          <ac:chgData name="Laura Leal" userId="4720af35-0a04-4b32-b28a-0692a15a4541" providerId="ADAL" clId="{1CBD2A09-6EB5-49B3-B7A9-E7E54FA4091E}" dt="2023-09-13T18:30:40.291" v="3887" actId="13926"/>
          <ac:spMkLst>
            <pc:docMk/>
            <pc:sldMk cId="907543440" sldId="2147471974"/>
            <ac:spMk id="142" creationId="{36447470-7EC3-72B8-2390-45A69545714A}"/>
          </ac:spMkLst>
        </pc:spChg>
        <pc:spChg chg="mod">
          <ac:chgData name="Laura Leal" userId="4720af35-0a04-4b32-b28a-0692a15a4541" providerId="ADAL" clId="{1CBD2A09-6EB5-49B3-B7A9-E7E54FA4091E}" dt="2023-09-13T18:52:00.349" v="5325" actId="1076"/>
          <ac:spMkLst>
            <pc:docMk/>
            <pc:sldMk cId="907543440" sldId="2147471974"/>
            <ac:spMk id="149" creationId="{0919680E-18B9-0A41-7020-58F5DEC11A70}"/>
          </ac:spMkLst>
        </pc:spChg>
        <pc:cxnChg chg="mod">
          <ac:chgData name="Laura Leal" userId="4720af35-0a04-4b32-b28a-0692a15a4541" providerId="ADAL" clId="{1CBD2A09-6EB5-49B3-B7A9-E7E54FA4091E}" dt="2023-09-13T18:52:00.349" v="5325" actId="1076"/>
          <ac:cxnSpMkLst>
            <pc:docMk/>
            <pc:sldMk cId="907543440" sldId="2147471974"/>
            <ac:cxnSpMk id="26" creationId="{6BF99EC4-38B2-B6CA-3238-8FD0423BC3ED}"/>
          </ac:cxnSpMkLst>
        </pc:cxnChg>
        <pc:cxnChg chg="mod">
          <ac:chgData name="Laura Leal" userId="4720af35-0a04-4b32-b28a-0692a15a4541" providerId="ADAL" clId="{1CBD2A09-6EB5-49B3-B7A9-E7E54FA4091E}" dt="2023-09-13T18:52:01" v="5326" actId="1076"/>
          <ac:cxnSpMkLst>
            <pc:docMk/>
            <pc:sldMk cId="907543440" sldId="2147471974"/>
            <ac:cxnSpMk id="74" creationId="{447F1625-3836-B40A-DCCB-C59C085793C8}"/>
          </ac:cxnSpMkLst>
        </pc:cxnChg>
        <pc:cxnChg chg="mod">
          <ac:chgData name="Laura Leal" userId="4720af35-0a04-4b32-b28a-0692a15a4541" providerId="ADAL" clId="{1CBD2A09-6EB5-49B3-B7A9-E7E54FA4091E}" dt="2023-09-13T18:52:01" v="5326" actId="1076"/>
          <ac:cxnSpMkLst>
            <pc:docMk/>
            <pc:sldMk cId="907543440" sldId="2147471974"/>
            <ac:cxnSpMk id="76" creationId="{2032722D-64BB-D05A-2A90-64DE23CA92FA}"/>
          </ac:cxnSpMkLst>
        </pc:cxnChg>
        <pc:cxnChg chg="mod">
          <ac:chgData name="Laura Leal" userId="4720af35-0a04-4b32-b28a-0692a15a4541" providerId="ADAL" clId="{1CBD2A09-6EB5-49B3-B7A9-E7E54FA4091E}" dt="2023-09-13T18:52:01" v="5326" actId="1076"/>
          <ac:cxnSpMkLst>
            <pc:docMk/>
            <pc:sldMk cId="907543440" sldId="2147471974"/>
            <ac:cxnSpMk id="165" creationId="{8D24E4F7-A0FF-6844-44E9-7CC64F70ABD4}"/>
          </ac:cxnSpMkLst>
        </pc:cxnChg>
      </pc:sldChg>
      <pc:sldChg chg="addSp delSp modSp mod delCm modNotesTx">
        <pc:chgData name="Laura Leal" userId="4720af35-0a04-4b32-b28a-0692a15a4541" providerId="ADAL" clId="{1CBD2A09-6EB5-49B3-B7A9-E7E54FA4091E}" dt="2023-09-13T18:58:34.783" v="5685" actId="20577"/>
        <pc:sldMkLst>
          <pc:docMk/>
          <pc:sldMk cId="4240187837" sldId="2147471975"/>
        </pc:sldMkLst>
        <pc:spChg chg="add mod">
          <ac:chgData name="Laura Leal" userId="4720af35-0a04-4b32-b28a-0692a15a4541" providerId="ADAL" clId="{1CBD2A09-6EB5-49B3-B7A9-E7E54FA4091E}" dt="2023-09-13T18:39:35.487" v="3989"/>
          <ac:spMkLst>
            <pc:docMk/>
            <pc:sldMk cId="4240187837" sldId="2147471975"/>
            <ac:spMk id="8" creationId="{C28A40F4-3101-F43A-E3D2-68D9D190ABF4}"/>
          </ac:spMkLst>
        </pc:spChg>
        <pc:spChg chg="mod">
          <ac:chgData name="Laura Leal" userId="4720af35-0a04-4b32-b28a-0692a15a4541" providerId="ADAL" clId="{1CBD2A09-6EB5-49B3-B7A9-E7E54FA4091E}" dt="2023-09-13T18:52:06.986" v="5329" actId="1076"/>
          <ac:spMkLst>
            <pc:docMk/>
            <pc:sldMk cId="4240187837" sldId="2147471975"/>
            <ac:spMk id="30" creationId="{BB03DC30-F796-7237-672A-4CF396E653C7}"/>
          </ac:spMkLst>
        </pc:spChg>
        <pc:spChg chg="mod">
          <ac:chgData name="Laura Leal" userId="4720af35-0a04-4b32-b28a-0692a15a4541" providerId="ADAL" clId="{1CBD2A09-6EB5-49B3-B7A9-E7E54FA4091E}" dt="2023-09-13T18:30:43.293" v="3888" actId="13926"/>
          <ac:spMkLst>
            <pc:docMk/>
            <pc:sldMk cId="4240187837" sldId="2147471975"/>
            <ac:spMk id="142" creationId="{36447470-7EC3-72B8-2390-45A69545714A}"/>
          </ac:spMkLst>
        </pc:spChg>
        <pc:spChg chg="del mod">
          <ac:chgData name="Laura Leal" userId="4720af35-0a04-4b32-b28a-0692a15a4541" providerId="ADAL" clId="{1CBD2A09-6EB5-49B3-B7A9-E7E54FA4091E}" dt="2023-09-13T18:39:35.078" v="3988" actId="478"/>
          <ac:spMkLst>
            <pc:docMk/>
            <pc:sldMk cId="4240187837" sldId="2147471975"/>
            <ac:spMk id="149" creationId="{0919680E-18B9-0A41-7020-58F5DEC11A70}"/>
          </ac:spMkLst>
        </pc:spChg>
        <pc:cxnChg chg="mod">
          <ac:chgData name="Laura Leal" userId="4720af35-0a04-4b32-b28a-0692a15a4541" providerId="ADAL" clId="{1CBD2A09-6EB5-49B3-B7A9-E7E54FA4091E}" dt="2023-09-13T18:39:35.078" v="3988" actId="478"/>
          <ac:cxnSpMkLst>
            <pc:docMk/>
            <pc:sldMk cId="4240187837" sldId="2147471975"/>
            <ac:cxnSpMk id="28" creationId="{63FA53BE-AB16-4CC1-AF17-C2EED2C51D24}"/>
          </ac:cxnSpMkLst>
        </pc:cxnChg>
        <pc:cxnChg chg="mod">
          <ac:chgData name="Laura Leal" userId="4720af35-0a04-4b32-b28a-0692a15a4541" providerId="ADAL" clId="{1CBD2A09-6EB5-49B3-B7A9-E7E54FA4091E}" dt="2023-09-13T18:52:06.986" v="5329" actId="1076"/>
          <ac:cxnSpMkLst>
            <pc:docMk/>
            <pc:sldMk cId="4240187837" sldId="2147471975"/>
            <ac:cxnSpMk id="74" creationId="{447F1625-3836-B40A-DCCB-C59C085793C8}"/>
          </ac:cxnSpMkLst>
        </pc:cxnChg>
        <pc:cxnChg chg="mod">
          <ac:chgData name="Laura Leal" userId="4720af35-0a04-4b32-b28a-0692a15a4541" providerId="ADAL" clId="{1CBD2A09-6EB5-49B3-B7A9-E7E54FA4091E}" dt="2023-09-13T18:52:06.986" v="5329" actId="1076"/>
          <ac:cxnSpMkLst>
            <pc:docMk/>
            <pc:sldMk cId="4240187837" sldId="2147471975"/>
            <ac:cxnSpMk id="76" creationId="{2032722D-64BB-D05A-2A90-64DE23CA92FA}"/>
          </ac:cxnSpMkLst>
        </pc:cxnChg>
        <pc:cxnChg chg="mod">
          <ac:chgData name="Laura Leal" userId="4720af35-0a04-4b32-b28a-0692a15a4541" providerId="ADAL" clId="{1CBD2A09-6EB5-49B3-B7A9-E7E54FA4091E}" dt="2023-09-13T18:52:06.986" v="5329" actId="1076"/>
          <ac:cxnSpMkLst>
            <pc:docMk/>
            <pc:sldMk cId="4240187837" sldId="2147471975"/>
            <ac:cxnSpMk id="165" creationId="{8D24E4F7-A0FF-6844-44E9-7CC64F70ABD4}"/>
          </ac:cxnSpMkLst>
        </pc:cxnChg>
      </pc:sldChg>
      <pc:sldChg chg="addSp delSp modSp mod delCm modNotesTx">
        <pc:chgData name="Laura Leal" userId="4720af35-0a04-4b32-b28a-0692a15a4541" providerId="ADAL" clId="{1CBD2A09-6EB5-49B3-B7A9-E7E54FA4091E}" dt="2023-09-13T19:00:38.672" v="5746" actId="1038"/>
        <pc:sldMkLst>
          <pc:docMk/>
          <pc:sldMk cId="2763042453" sldId="2147471976"/>
        </pc:sldMkLst>
        <pc:spChg chg="mod">
          <ac:chgData name="Laura Leal" userId="4720af35-0a04-4b32-b28a-0692a15a4541" providerId="ADAL" clId="{1CBD2A09-6EB5-49B3-B7A9-E7E54FA4091E}" dt="2023-09-13T18:59:39.975" v="5702" actId="14100"/>
          <ac:spMkLst>
            <pc:docMk/>
            <pc:sldMk cId="2763042453" sldId="2147471976"/>
            <ac:spMk id="11" creationId="{1E389EE1-B162-A8E0-FB4F-308D48D331F9}"/>
          </ac:spMkLst>
        </pc:spChg>
        <pc:spChg chg="mod">
          <ac:chgData name="Laura Leal" userId="4720af35-0a04-4b32-b28a-0692a15a4541" providerId="ADAL" clId="{1CBD2A09-6EB5-49B3-B7A9-E7E54FA4091E}" dt="2023-09-13T19:00:38.672" v="5746" actId="1038"/>
          <ac:spMkLst>
            <pc:docMk/>
            <pc:sldMk cId="2763042453" sldId="2147471976"/>
            <ac:spMk id="19" creationId="{26D8D537-C2B6-572E-B50C-61C8D96C3BD9}"/>
          </ac:spMkLst>
        </pc:spChg>
        <pc:spChg chg="add mod">
          <ac:chgData name="Laura Leal" userId="4720af35-0a04-4b32-b28a-0692a15a4541" providerId="ADAL" clId="{1CBD2A09-6EB5-49B3-B7A9-E7E54FA4091E}" dt="2023-09-13T19:00:38.672" v="5746" actId="1038"/>
          <ac:spMkLst>
            <pc:docMk/>
            <pc:sldMk cId="2763042453" sldId="2147471976"/>
            <ac:spMk id="20" creationId="{674F5D9B-C9D1-07B9-3C1B-6036B14E1161}"/>
          </ac:spMkLst>
        </pc:spChg>
        <pc:spChg chg="mod">
          <ac:chgData name="Laura Leal" userId="4720af35-0a04-4b32-b28a-0692a15a4541" providerId="ADAL" clId="{1CBD2A09-6EB5-49B3-B7A9-E7E54FA4091E}" dt="2023-09-13T19:00:38.672" v="5746" actId="1038"/>
          <ac:spMkLst>
            <pc:docMk/>
            <pc:sldMk cId="2763042453" sldId="2147471976"/>
            <ac:spMk id="21" creationId="{1D0BAD54-62D4-1339-5623-44AAE4857FCA}"/>
          </ac:spMkLst>
        </pc:spChg>
        <pc:spChg chg="add mod">
          <ac:chgData name="Laura Leal" userId="4720af35-0a04-4b32-b28a-0692a15a4541" providerId="ADAL" clId="{1CBD2A09-6EB5-49B3-B7A9-E7E54FA4091E}" dt="2023-09-13T19:00:38.672" v="5746" actId="1038"/>
          <ac:spMkLst>
            <pc:docMk/>
            <pc:sldMk cId="2763042453" sldId="2147471976"/>
            <ac:spMk id="25" creationId="{02EF9CC1-1564-6AB9-BFAC-C6151B28D915}"/>
          </ac:spMkLst>
        </pc:spChg>
        <pc:spChg chg="del mod">
          <ac:chgData name="Laura Leal" userId="4720af35-0a04-4b32-b28a-0692a15a4541" providerId="ADAL" clId="{1CBD2A09-6EB5-49B3-B7A9-E7E54FA4091E}" dt="2023-09-13T18:32:37.474" v="3910" actId="478"/>
          <ac:spMkLst>
            <pc:docMk/>
            <pc:sldMk cId="2763042453" sldId="2147471976"/>
            <ac:spMk id="27" creationId="{F3FBF8FE-51E5-6268-C171-2B408C99575D}"/>
          </ac:spMkLst>
        </pc:spChg>
        <pc:spChg chg="del mod">
          <ac:chgData name="Laura Leal" userId="4720af35-0a04-4b32-b28a-0692a15a4541" providerId="ADAL" clId="{1CBD2A09-6EB5-49B3-B7A9-E7E54FA4091E}" dt="2023-09-13T18:35:12.192" v="3923" actId="478"/>
          <ac:spMkLst>
            <pc:docMk/>
            <pc:sldMk cId="2763042453" sldId="2147471976"/>
            <ac:spMk id="31" creationId="{2364B29F-87F7-684D-5C8C-0FF38286C8FB}"/>
          </ac:spMkLst>
        </pc:spChg>
        <pc:spChg chg="mod">
          <ac:chgData name="Laura Leal" userId="4720af35-0a04-4b32-b28a-0692a15a4541" providerId="ADAL" clId="{1CBD2A09-6EB5-49B3-B7A9-E7E54FA4091E}" dt="2023-09-13T19:00:38.672" v="5746" actId="1038"/>
          <ac:spMkLst>
            <pc:docMk/>
            <pc:sldMk cId="2763042453" sldId="2147471976"/>
            <ac:spMk id="142" creationId="{36447470-7EC3-72B8-2390-45A69545714A}"/>
          </ac:spMkLst>
        </pc:spChg>
        <pc:spChg chg="mod">
          <ac:chgData name="Laura Leal" userId="4720af35-0a04-4b32-b28a-0692a15a4541" providerId="ADAL" clId="{1CBD2A09-6EB5-49B3-B7A9-E7E54FA4091E}" dt="2023-09-13T19:00:38.672" v="5746" actId="1038"/>
          <ac:spMkLst>
            <pc:docMk/>
            <pc:sldMk cId="2763042453" sldId="2147471976"/>
            <ac:spMk id="149" creationId="{0919680E-18B9-0A41-7020-58F5DEC11A70}"/>
          </ac:spMkLst>
        </pc:spChg>
        <pc:cxnChg chg="mod">
          <ac:chgData name="Laura Leal" userId="4720af35-0a04-4b32-b28a-0692a15a4541" providerId="ADAL" clId="{1CBD2A09-6EB5-49B3-B7A9-E7E54FA4091E}" dt="2023-09-13T19:00:38.672" v="5746" actId="1038"/>
          <ac:cxnSpMkLst>
            <pc:docMk/>
            <pc:sldMk cId="2763042453" sldId="2147471976"/>
            <ac:cxnSpMk id="24" creationId="{152AA9AD-2307-699A-FA52-DC9992170B43}"/>
          </ac:cxnSpMkLst>
        </pc:cxnChg>
        <pc:cxnChg chg="mod">
          <ac:chgData name="Laura Leal" userId="4720af35-0a04-4b32-b28a-0692a15a4541" providerId="ADAL" clId="{1CBD2A09-6EB5-49B3-B7A9-E7E54FA4091E}" dt="2023-09-13T19:00:38.672" v="5746" actId="1038"/>
          <ac:cxnSpMkLst>
            <pc:docMk/>
            <pc:sldMk cId="2763042453" sldId="2147471976"/>
            <ac:cxnSpMk id="26" creationId="{60F53B0A-3C8F-0A45-81E3-33D7812C3700}"/>
          </ac:cxnSpMkLst>
        </pc:cxnChg>
        <pc:cxnChg chg="mod">
          <ac:chgData name="Laura Leal" userId="4720af35-0a04-4b32-b28a-0692a15a4541" providerId="ADAL" clId="{1CBD2A09-6EB5-49B3-B7A9-E7E54FA4091E}" dt="2023-09-13T19:00:38.672" v="5746" actId="1038"/>
          <ac:cxnSpMkLst>
            <pc:docMk/>
            <pc:sldMk cId="2763042453" sldId="2147471976"/>
            <ac:cxnSpMk id="33" creationId="{0C6B76AD-D59C-C39E-1B00-C7D3F4D337A9}"/>
          </ac:cxnSpMkLst>
        </pc:cxnChg>
        <pc:cxnChg chg="mod">
          <ac:chgData name="Laura Leal" userId="4720af35-0a04-4b32-b28a-0692a15a4541" providerId="ADAL" clId="{1CBD2A09-6EB5-49B3-B7A9-E7E54FA4091E}" dt="2023-09-13T19:00:38.672" v="5746" actId="1038"/>
          <ac:cxnSpMkLst>
            <pc:docMk/>
            <pc:sldMk cId="2763042453" sldId="2147471976"/>
            <ac:cxnSpMk id="49" creationId="{8DEA3849-CF13-80FA-EB15-6FFDA4CEF0FB}"/>
          </ac:cxnSpMkLst>
        </pc:cxnChg>
        <pc:cxnChg chg="mod">
          <ac:chgData name="Laura Leal" userId="4720af35-0a04-4b32-b28a-0692a15a4541" providerId="ADAL" clId="{1CBD2A09-6EB5-49B3-B7A9-E7E54FA4091E}" dt="2023-09-13T19:00:38.672" v="5746" actId="1038"/>
          <ac:cxnSpMkLst>
            <pc:docMk/>
            <pc:sldMk cId="2763042453" sldId="2147471976"/>
            <ac:cxnSpMk id="54" creationId="{C31DC81C-9855-79BA-C707-D461946E9340}"/>
          </ac:cxnSpMkLst>
        </pc:cxnChg>
        <pc:cxnChg chg="mod">
          <ac:chgData name="Laura Leal" userId="4720af35-0a04-4b32-b28a-0692a15a4541" providerId="ADAL" clId="{1CBD2A09-6EB5-49B3-B7A9-E7E54FA4091E}" dt="2023-09-13T19:00:38.672" v="5746" actId="1038"/>
          <ac:cxnSpMkLst>
            <pc:docMk/>
            <pc:sldMk cId="2763042453" sldId="2147471976"/>
            <ac:cxnSpMk id="165" creationId="{8D24E4F7-A0FF-6844-44E9-7CC64F70ABD4}"/>
          </ac:cxnSpMkLst>
        </pc:cxnChg>
      </pc:sldChg>
      <pc:sldChg chg="addSp delSp modSp new mod modNotesTx">
        <pc:chgData name="Laura Leal" userId="4720af35-0a04-4b32-b28a-0692a15a4541" providerId="ADAL" clId="{1CBD2A09-6EB5-49B3-B7A9-E7E54FA4091E}" dt="2023-09-13T18:15:17.793" v="3771" actId="20577"/>
        <pc:sldMkLst>
          <pc:docMk/>
          <pc:sldMk cId="844604506" sldId="2147471977"/>
        </pc:sldMkLst>
        <pc:spChg chg="del">
          <ac:chgData name="Laura Leal" userId="4720af35-0a04-4b32-b28a-0692a15a4541" providerId="ADAL" clId="{1CBD2A09-6EB5-49B3-B7A9-E7E54FA4091E}" dt="2023-09-12T21:52:31.430" v="1090" actId="478"/>
          <ac:spMkLst>
            <pc:docMk/>
            <pc:sldMk cId="844604506" sldId="2147471977"/>
            <ac:spMk id="2" creationId="{32C69E0C-5B49-E123-50EE-BA229483791E}"/>
          </ac:spMkLst>
        </pc:spChg>
        <pc:spChg chg="add del mod">
          <ac:chgData name="Laura Leal" userId="4720af35-0a04-4b32-b28a-0692a15a4541" providerId="ADAL" clId="{1CBD2A09-6EB5-49B3-B7A9-E7E54FA4091E}" dt="2023-09-12T22:57:09.998" v="2222" actId="478"/>
          <ac:spMkLst>
            <pc:docMk/>
            <pc:sldMk cId="844604506" sldId="2147471977"/>
            <ac:spMk id="2" creationId="{429B2DF5-5599-C3BD-313E-4BDF0F5EE8B4}"/>
          </ac:spMkLst>
        </pc:spChg>
        <pc:spChg chg="add del mod">
          <ac:chgData name="Laura Leal" userId="4720af35-0a04-4b32-b28a-0692a15a4541" providerId="ADAL" clId="{1CBD2A09-6EB5-49B3-B7A9-E7E54FA4091E}" dt="2023-09-12T22:57:09.998" v="2222" actId="478"/>
          <ac:spMkLst>
            <pc:docMk/>
            <pc:sldMk cId="844604506" sldId="2147471977"/>
            <ac:spMk id="3" creationId="{49228928-D19D-0032-0F52-59C6E91D8AA2}"/>
          </ac:spMkLst>
        </pc:spChg>
        <pc:spChg chg="del">
          <ac:chgData name="Laura Leal" userId="4720af35-0a04-4b32-b28a-0692a15a4541" providerId="ADAL" clId="{1CBD2A09-6EB5-49B3-B7A9-E7E54FA4091E}" dt="2023-09-12T21:52:31.430" v="1090" actId="478"/>
          <ac:spMkLst>
            <pc:docMk/>
            <pc:sldMk cId="844604506" sldId="2147471977"/>
            <ac:spMk id="3" creationId="{DF5CF091-9B97-19A7-E2D7-9FEBE923B856}"/>
          </ac:spMkLst>
        </pc:spChg>
        <pc:spChg chg="ord">
          <ac:chgData name="Laura Leal" userId="4720af35-0a04-4b32-b28a-0692a15a4541" providerId="ADAL" clId="{1CBD2A09-6EB5-49B3-B7A9-E7E54FA4091E}" dt="2023-09-12T23:02:20.588" v="2339" actId="166"/>
          <ac:spMkLst>
            <pc:docMk/>
            <pc:sldMk cId="844604506" sldId="2147471977"/>
            <ac:spMk id="4" creationId="{6DBB29FD-7F45-C7D1-B235-82C364CC3CF4}"/>
          </ac:spMkLst>
        </pc:spChg>
        <pc:spChg chg="del">
          <ac:chgData name="Laura Leal" userId="4720af35-0a04-4b32-b28a-0692a15a4541" providerId="ADAL" clId="{1CBD2A09-6EB5-49B3-B7A9-E7E54FA4091E}" dt="2023-09-12T21:52:31.430" v="1090" actId="478"/>
          <ac:spMkLst>
            <pc:docMk/>
            <pc:sldMk cId="844604506" sldId="2147471977"/>
            <ac:spMk id="5" creationId="{283B9300-FCBA-04D1-3558-584213E7202B}"/>
          </ac:spMkLst>
        </pc:spChg>
        <pc:spChg chg="add mod">
          <ac:chgData name="Laura Leal" userId="4720af35-0a04-4b32-b28a-0692a15a4541" providerId="ADAL" clId="{1CBD2A09-6EB5-49B3-B7A9-E7E54FA4091E}" dt="2023-09-13T18:15:17.793" v="3771" actId="20577"/>
          <ac:spMkLst>
            <pc:docMk/>
            <pc:sldMk cId="844604506" sldId="2147471977"/>
            <ac:spMk id="5" creationId="{75D75B42-DEC8-5EE7-491C-E8E8B764B014}"/>
          </ac:spMkLst>
        </pc:spChg>
        <pc:spChg chg="add mod">
          <ac:chgData name="Laura Leal" userId="4720af35-0a04-4b32-b28a-0692a15a4541" providerId="ADAL" clId="{1CBD2A09-6EB5-49B3-B7A9-E7E54FA4091E}" dt="2023-09-12T23:05:59.554" v="2535" actId="14100"/>
          <ac:spMkLst>
            <pc:docMk/>
            <pc:sldMk cId="844604506" sldId="2147471977"/>
            <ac:spMk id="6" creationId="{D581A5D6-5096-D95E-6456-0AB542091596}"/>
          </ac:spMkLst>
        </pc:spChg>
        <pc:spChg chg="add mod">
          <ac:chgData name="Laura Leal" userId="4720af35-0a04-4b32-b28a-0692a15a4541" providerId="ADAL" clId="{1CBD2A09-6EB5-49B3-B7A9-E7E54FA4091E}" dt="2023-09-13T18:14:30.580" v="3752" actId="14100"/>
          <ac:spMkLst>
            <pc:docMk/>
            <pc:sldMk cId="844604506" sldId="2147471977"/>
            <ac:spMk id="7" creationId="{1162705F-9AAF-7D71-92E2-331667C80A2F}"/>
          </ac:spMkLst>
        </pc:spChg>
        <pc:spChg chg="add del mod">
          <ac:chgData name="Laura Leal" userId="4720af35-0a04-4b32-b28a-0692a15a4541" providerId="ADAL" clId="{1CBD2A09-6EB5-49B3-B7A9-E7E54FA4091E}" dt="2023-09-12T22:42:04.487" v="1764" actId="478"/>
          <ac:spMkLst>
            <pc:docMk/>
            <pc:sldMk cId="844604506" sldId="2147471977"/>
            <ac:spMk id="9" creationId="{B0B0D2C4-7CF2-91A7-C438-B7A36ADB7DF8}"/>
          </ac:spMkLst>
        </pc:spChg>
        <pc:spChg chg="add del mod">
          <ac:chgData name="Laura Leal" userId="4720af35-0a04-4b32-b28a-0692a15a4541" providerId="ADAL" clId="{1CBD2A09-6EB5-49B3-B7A9-E7E54FA4091E}" dt="2023-09-12T22:42:04.487" v="1764" actId="478"/>
          <ac:spMkLst>
            <pc:docMk/>
            <pc:sldMk cId="844604506" sldId="2147471977"/>
            <ac:spMk id="10" creationId="{E45AD0AC-EBBF-059E-6489-674B3886EFDE}"/>
          </ac:spMkLst>
        </pc:spChg>
        <pc:spChg chg="add del mod">
          <ac:chgData name="Laura Leal" userId="4720af35-0a04-4b32-b28a-0692a15a4541" providerId="ADAL" clId="{1CBD2A09-6EB5-49B3-B7A9-E7E54FA4091E}" dt="2023-09-12T22:42:04.487" v="1764" actId="478"/>
          <ac:spMkLst>
            <pc:docMk/>
            <pc:sldMk cId="844604506" sldId="2147471977"/>
            <ac:spMk id="11" creationId="{F9EDFC21-9B64-0C35-DC9D-47258F11EB9A}"/>
          </ac:spMkLst>
        </pc:spChg>
        <pc:spChg chg="add del mod">
          <ac:chgData name="Laura Leal" userId="4720af35-0a04-4b32-b28a-0692a15a4541" providerId="ADAL" clId="{1CBD2A09-6EB5-49B3-B7A9-E7E54FA4091E}" dt="2023-09-12T22:42:04.487" v="1764" actId="478"/>
          <ac:spMkLst>
            <pc:docMk/>
            <pc:sldMk cId="844604506" sldId="2147471977"/>
            <ac:spMk id="13" creationId="{24F29D3A-CE59-0ACB-6DE5-91D2C6B0CCC7}"/>
          </ac:spMkLst>
        </pc:spChg>
        <pc:spChg chg="add del mod">
          <ac:chgData name="Laura Leal" userId="4720af35-0a04-4b32-b28a-0692a15a4541" providerId="ADAL" clId="{1CBD2A09-6EB5-49B3-B7A9-E7E54FA4091E}" dt="2023-09-12T22:42:04.487" v="1764" actId="478"/>
          <ac:spMkLst>
            <pc:docMk/>
            <pc:sldMk cId="844604506" sldId="2147471977"/>
            <ac:spMk id="14" creationId="{A6A92FE9-D09F-6808-5EDF-819513BB9563}"/>
          </ac:spMkLst>
        </pc:spChg>
        <pc:spChg chg="add mod">
          <ac:chgData name="Laura Leal" userId="4720af35-0a04-4b32-b28a-0692a15a4541" providerId="ADAL" clId="{1CBD2A09-6EB5-49B3-B7A9-E7E54FA4091E}" dt="2023-09-13T18:14:43.829" v="3762" actId="1036"/>
          <ac:spMkLst>
            <pc:docMk/>
            <pc:sldMk cId="844604506" sldId="2147471977"/>
            <ac:spMk id="15" creationId="{927F5566-05FB-5C1A-3B44-1DF6BD6E9518}"/>
          </ac:spMkLst>
        </pc:spChg>
        <pc:spChg chg="add mod">
          <ac:chgData name="Laura Leal" userId="4720af35-0a04-4b32-b28a-0692a15a4541" providerId="ADAL" clId="{1CBD2A09-6EB5-49B3-B7A9-E7E54FA4091E}" dt="2023-09-12T23:04:48.982" v="2496" actId="1076"/>
          <ac:spMkLst>
            <pc:docMk/>
            <pc:sldMk cId="844604506" sldId="2147471977"/>
            <ac:spMk id="16" creationId="{E58F6BEF-5B96-DF55-0062-0A41F8C9EC92}"/>
          </ac:spMkLst>
        </pc:spChg>
        <pc:spChg chg="add del mod">
          <ac:chgData name="Laura Leal" userId="4720af35-0a04-4b32-b28a-0692a15a4541" providerId="ADAL" clId="{1CBD2A09-6EB5-49B3-B7A9-E7E54FA4091E}" dt="2023-09-12T22:57:11.927" v="2223" actId="478"/>
          <ac:spMkLst>
            <pc:docMk/>
            <pc:sldMk cId="844604506" sldId="2147471977"/>
            <ac:spMk id="17" creationId="{45D64004-3955-9AC3-1C20-6475869BA6CD}"/>
          </ac:spMkLst>
        </pc:spChg>
        <pc:spChg chg="add mod">
          <ac:chgData name="Laura Leal" userId="4720af35-0a04-4b32-b28a-0692a15a4541" providerId="ADAL" clId="{1CBD2A09-6EB5-49B3-B7A9-E7E54FA4091E}" dt="2023-09-13T18:14:43.829" v="3762" actId="1036"/>
          <ac:spMkLst>
            <pc:docMk/>
            <pc:sldMk cId="844604506" sldId="2147471977"/>
            <ac:spMk id="18" creationId="{545F502A-8F62-1C8E-2044-6BBE0DC98F91}"/>
          </ac:spMkLst>
        </pc:spChg>
        <pc:graphicFrameChg chg="add del mod modGraphic">
          <ac:chgData name="Laura Leal" userId="4720af35-0a04-4b32-b28a-0692a15a4541" providerId="ADAL" clId="{1CBD2A09-6EB5-49B3-B7A9-E7E54FA4091E}" dt="2023-09-12T22:42:04.487" v="1764" actId="478"/>
          <ac:graphicFrameMkLst>
            <pc:docMk/>
            <pc:sldMk cId="844604506" sldId="2147471977"/>
            <ac:graphicFrameMk id="8" creationId="{3BA351CC-C7A3-F115-E07C-AA6507E6D08A}"/>
          </ac:graphicFrameMkLst>
        </pc:graphicFrameChg>
        <pc:graphicFrameChg chg="add del mod modGraphic">
          <ac:chgData name="Laura Leal" userId="4720af35-0a04-4b32-b28a-0692a15a4541" providerId="ADAL" clId="{1CBD2A09-6EB5-49B3-B7A9-E7E54FA4091E}" dt="2023-09-12T22:42:04.487" v="1764" actId="478"/>
          <ac:graphicFrameMkLst>
            <pc:docMk/>
            <pc:sldMk cId="844604506" sldId="2147471977"/>
            <ac:graphicFrameMk id="12" creationId="{1474F008-6E19-70D0-E99D-9A9CCB5932A4}"/>
          </ac:graphicFrameMkLst>
        </pc:graphicFrameChg>
        <pc:picChg chg="add del mod">
          <ac:chgData name="Laura Leal" userId="4720af35-0a04-4b32-b28a-0692a15a4541" providerId="ADAL" clId="{1CBD2A09-6EB5-49B3-B7A9-E7E54FA4091E}" dt="2023-09-12T21:57:19.435" v="1240" actId="478"/>
          <ac:picMkLst>
            <pc:docMk/>
            <pc:sldMk cId="844604506" sldId="2147471977"/>
            <ac:picMk id="7" creationId="{30324A99-8AA2-E86F-873B-2B58217E9365}"/>
          </ac:picMkLst>
        </pc:picChg>
      </pc:sldChg>
      <pc:sldChg chg="delSp modSp add del mod">
        <pc:chgData name="Laura Leal" userId="4720af35-0a04-4b32-b28a-0692a15a4541" providerId="ADAL" clId="{1CBD2A09-6EB5-49B3-B7A9-E7E54FA4091E}" dt="2023-09-12T22:46:39.617" v="1866" actId="47"/>
        <pc:sldMkLst>
          <pc:docMk/>
          <pc:sldMk cId="18409946" sldId="2147471978"/>
        </pc:sldMkLst>
        <pc:spChg chg="del">
          <ac:chgData name="Laura Leal" userId="4720af35-0a04-4b32-b28a-0692a15a4541" providerId="ADAL" clId="{1CBD2A09-6EB5-49B3-B7A9-E7E54FA4091E}" dt="2023-09-12T22:42:31.598" v="1765" actId="21"/>
          <ac:spMkLst>
            <pc:docMk/>
            <pc:sldMk cId="18409946" sldId="2147471978"/>
            <ac:spMk id="13" creationId="{24F29D3A-CE59-0ACB-6DE5-91D2C6B0CCC7}"/>
          </ac:spMkLst>
        </pc:spChg>
        <pc:spChg chg="del">
          <ac:chgData name="Laura Leal" userId="4720af35-0a04-4b32-b28a-0692a15a4541" providerId="ADAL" clId="{1CBD2A09-6EB5-49B3-B7A9-E7E54FA4091E}" dt="2023-09-12T22:42:31.598" v="1765" actId="21"/>
          <ac:spMkLst>
            <pc:docMk/>
            <pc:sldMk cId="18409946" sldId="2147471978"/>
            <ac:spMk id="14" creationId="{A6A92FE9-D09F-6808-5EDF-819513BB9563}"/>
          </ac:spMkLst>
        </pc:spChg>
        <pc:graphicFrameChg chg="mod">
          <ac:chgData name="Laura Leal" userId="4720af35-0a04-4b32-b28a-0692a15a4541" providerId="ADAL" clId="{1CBD2A09-6EB5-49B3-B7A9-E7E54FA4091E}" dt="2023-09-12T22:42:56.209" v="1768" actId="21"/>
          <ac:graphicFrameMkLst>
            <pc:docMk/>
            <pc:sldMk cId="18409946" sldId="2147471978"/>
            <ac:graphicFrameMk id="8" creationId="{3BA351CC-C7A3-F115-E07C-AA6507E6D08A}"/>
          </ac:graphicFrameMkLst>
        </pc:graphicFrameChg>
      </pc:sldChg>
      <pc:sldChg chg="add del">
        <pc:chgData name="Laura Leal" userId="4720af35-0a04-4b32-b28a-0692a15a4541" providerId="ADAL" clId="{1CBD2A09-6EB5-49B3-B7A9-E7E54FA4091E}" dt="2023-09-12T21:52:39.928" v="1092" actId="47"/>
        <pc:sldMkLst>
          <pc:docMk/>
          <pc:sldMk cId="737378637" sldId="2147471978"/>
        </pc:sldMkLst>
      </pc:sldChg>
      <pc:sldChg chg="add">
        <pc:chgData name="Laura Leal" userId="4720af35-0a04-4b32-b28a-0692a15a4541" providerId="ADAL" clId="{1CBD2A09-6EB5-49B3-B7A9-E7E54FA4091E}" dt="2023-09-12T22:42:43.192" v="1767" actId="2890"/>
        <pc:sldMkLst>
          <pc:docMk/>
          <pc:sldMk cId="2963389248" sldId="2147471979"/>
        </pc:sldMkLst>
      </pc:sldChg>
      <pc:sldChg chg="delSp modSp add mod ord modNotesTx">
        <pc:chgData name="Laura Leal" userId="4720af35-0a04-4b32-b28a-0692a15a4541" providerId="ADAL" clId="{1CBD2A09-6EB5-49B3-B7A9-E7E54FA4091E}" dt="2023-09-13T18:08:53.168" v="3647" actId="14100"/>
        <pc:sldMkLst>
          <pc:docMk/>
          <pc:sldMk cId="1085005456" sldId="2147471985"/>
        </pc:sldMkLst>
        <pc:spChg chg="mod">
          <ac:chgData name="Laura Leal" userId="4720af35-0a04-4b32-b28a-0692a15a4541" providerId="ADAL" clId="{1CBD2A09-6EB5-49B3-B7A9-E7E54FA4091E}" dt="2023-09-13T18:08:40.868" v="3643" actId="14100"/>
          <ac:spMkLst>
            <pc:docMk/>
            <pc:sldMk cId="1085005456" sldId="2147471985"/>
            <ac:spMk id="3" creationId="{0736E037-6275-F42D-899B-498AC235FFD3}"/>
          </ac:spMkLst>
        </pc:spChg>
        <pc:spChg chg="mod">
          <ac:chgData name="Laura Leal" userId="4720af35-0a04-4b32-b28a-0692a15a4541" providerId="ADAL" clId="{1CBD2A09-6EB5-49B3-B7A9-E7E54FA4091E}" dt="2023-09-13T17:48:40.776" v="3059" actId="6549"/>
          <ac:spMkLst>
            <pc:docMk/>
            <pc:sldMk cId="1085005456" sldId="2147471985"/>
            <ac:spMk id="7" creationId="{536FBAB1-B60C-6BB8-D4B3-AFE8F19DD999}"/>
          </ac:spMkLst>
        </pc:spChg>
        <pc:spChg chg="mod">
          <ac:chgData name="Laura Leal" userId="4720af35-0a04-4b32-b28a-0692a15a4541" providerId="ADAL" clId="{1CBD2A09-6EB5-49B3-B7A9-E7E54FA4091E}" dt="2023-09-13T18:08:53.168" v="3647" actId="14100"/>
          <ac:spMkLst>
            <pc:docMk/>
            <pc:sldMk cId="1085005456" sldId="2147471985"/>
            <ac:spMk id="15" creationId="{8BEC2F2B-30E6-2ABD-17AD-1B5478905A6B}"/>
          </ac:spMkLst>
        </pc:spChg>
        <pc:spChg chg="del mod">
          <ac:chgData name="Laura Leal" userId="4720af35-0a04-4b32-b28a-0692a15a4541" providerId="ADAL" clId="{1CBD2A09-6EB5-49B3-B7A9-E7E54FA4091E}" dt="2023-09-13T17:55:35.934" v="3326" actId="478"/>
          <ac:spMkLst>
            <pc:docMk/>
            <pc:sldMk cId="1085005456" sldId="2147471985"/>
            <ac:spMk id="17" creationId="{C06F335E-A71D-DD0F-4CBE-921805FEA80C}"/>
          </ac:spMkLst>
        </pc:spChg>
        <pc:spChg chg="del mod">
          <ac:chgData name="Laura Leal" userId="4720af35-0a04-4b32-b28a-0692a15a4541" providerId="ADAL" clId="{1CBD2A09-6EB5-49B3-B7A9-E7E54FA4091E}" dt="2023-09-13T17:55:35.934" v="3326" actId="478"/>
          <ac:spMkLst>
            <pc:docMk/>
            <pc:sldMk cId="1085005456" sldId="2147471985"/>
            <ac:spMk id="18" creationId="{BF6C03F4-9113-258E-1679-5401049FC420}"/>
          </ac:spMkLst>
        </pc:spChg>
      </pc:sldChg>
      <pc:sldChg chg="delSp modSp add mod modNotesTx">
        <pc:chgData name="Laura Leal" userId="4720af35-0a04-4b32-b28a-0692a15a4541" providerId="ADAL" clId="{1CBD2A09-6EB5-49B3-B7A9-E7E54FA4091E}" dt="2023-09-13T18:05:39.239" v="3572" actId="6549"/>
        <pc:sldMkLst>
          <pc:docMk/>
          <pc:sldMk cId="2926562680" sldId="2147471986"/>
        </pc:sldMkLst>
        <pc:spChg chg="del">
          <ac:chgData name="Laura Leal" userId="4720af35-0a04-4b32-b28a-0692a15a4541" providerId="ADAL" clId="{1CBD2A09-6EB5-49B3-B7A9-E7E54FA4091E}" dt="2023-09-13T17:55:45.094" v="3328" actId="478"/>
          <ac:spMkLst>
            <pc:docMk/>
            <pc:sldMk cId="2926562680" sldId="2147471986"/>
            <ac:spMk id="3" creationId="{0736E037-6275-F42D-899B-498AC235FFD3}"/>
          </ac:spMkLst>
        </pc:spChg>
        <pc:spChg chg="del">
          <ac:chgData name="Laura Leal" userId="4720af35-0a04-4b32-b28a-0692a15a4541" providerId="ADAL" clId="{1CBD2A09-6EB5-49B3-B7A9-E7E54FA4091E}" dt="2023-09-13T17:55:45.094" v="3328" actId="478"/>
          <ac:spMkLst>
            <pc:docMk/>
            <pc:sldMk cId="2926562680" sldId="2147471986"/>
            <ac:spMk id="15" creationId="{8BEC2F2B-30E6-2ABD-17AD-1B5478905A6B}"/>
          </ac:spMkLst>
        </pc:spChg>
        <pc:spChg chg="mod">
          <ac:chgData name="Laura Leal" userId="4720af35-0a04-4b32-b28a-0692a15a4541" providerId="ADAL" clId="{1CBD2A09-6EB5-49B3-B7A9-E7E54FA4091E}" dt="2023-09-13T18:04:50.069" v="3551" actId="14100"/>
          <ac:spMkLst>
            <pc:docMk/>
            <pc:sldMk cId="2926562680" sldId="2147471986"/>
            <ac:spMk id="17" creationId="{C06F335E-A71D-DD0F-4CBE-921805FEA80C}"/>
          </ac:spMkLst>
        </pc:spChg>
        <pc:spChg chg="mod">
          <ac:chgData name="Laura Leal" userId="4720af35-0a04-4b32-b28a-0692a15a4541" providerId="ADAL" clId="{1CBD2A09-6EB5-49B3-B7A9-E7E54FA4091E}" dt="2023-09-13T18:04:41.283" v="3549" actId="1038"/>
          <ac:spMkLst>
            <pc:docMk/>
            <pc:sldMk cId="2926562680" sldId="2147471986"/>
            <ac:spMk id="18" creationId="{BF6C03F4-9113-258E-1679-5401049FC420}"/>
          </ac:spMkLst>
        </pc:spChg>
      </pc:sldChg>
      <pc:sldChg chg="addSp delSp modSp add mod ord modNotesTx">
        <pc:chgData name="Laura Leal" userId="4720af35-0a04-4b32-b28a-0692a15a4541" providerId="ADAL" clId="{1CBD2A09-6EB5-49B3-B7A9-E7E54FA4091E}" dt="2023-09-13T18:09:51.962" v="3674" actId="20577"/>
        <pc:sldMkLst>
          <pc:docMk/>
          <pc:sldMk cId="1477938443" sldId="2147471987"/>
        </pc:sldMkLst>
        <pc:spChg chg="mod">
          <ac:chgData name="Laura Leal" userId="4720af35-0a04-4b32-b28a-0692a15a4541" providerId="ADAL" clId="{1CBD2A09-6EB5-49B3-B7A9-E7E54FA4091E}" dt="2023-09-13T18:07:32.016" v="3596" actId="1038"/>
          <ac:spMkLst>
            <pc:docMk/>
            <pc:sldMk cId="1477938443" sldId="2147471987"/>
            <ac:spMk id="3" creationId="{0736E037-6275-F42D-899B-498AC235FFD3}"/>
          </ac:spMkLst>
        </pc:spChg>
        <pc:spChg chg="add del mod">
          <ac:chgData name="Laura Leal" userId="4720af35-0a04-4b32-b28a-0692a15a4541" providerId="ADAL" clId="{1CBD2A09-6EB5-49B3-B7A9-E7E54FA4091E}" dt="2023-09-13T18:01:36.835" v="3483" actId="478"/>
          <ac:spMkLst>
            <pc:docMk/>
            <pc:sldMk cId="1477938443" sldId="2147471987"/>
            <ac:spMk id="5" creationId="{672BB05F-0872-83A5-39CC-FC07AF1A6E5D}"/>
          </ac:spMkLst>
        </pc:spChg>
        <pc:spChg chg="del">
          <ac:chgData name="Laura Leal" userId="4720af35-0a04-4b32-b28a-0692a15a4541" providerId="ADAL" clId="{1CBD2A09-6EB5-49B3-B7A9-E7E54FA4091E}" dt="2023-09-13T18:01:32.228" v="3481" actId="478"/>
          <ac:spMkLst>
            <pc:docMk/>
            <pc:sldMk cId="1477938443" sldId="2147471987"/>
            <ac:spMk id="13" creationId="{80DC68F6-BE3E-9C5D-2185-61D77BB5B9E6}"/>
          </ac:spMkLst>
        </pc:spChg>
        <pc:spChg chg="del">
          <ac:chgData name="Laura Leal" userId="4720af35-0a04-4b32-b28a-0692a15a4541" providerId="ADAL" clId="{1CBD2A09-6EB5-49B3-B7A9-E7E54FA4091E}" dt="2023-09-13T18:01:32.228" v="3481" actId="478"/>
          <ac:spMkLst>
            <pc:docMk/>
            <pc:sldMk cId="1477938443" sldId="2147471987"/>
            <ac:spMk id="14" creationId="{9C86FA15-AC3A-D1BD-84EE-09B7CFC1DAAA}"/>
          </ac:spMkLst>
        </pc:spChg>
        <pc:spChg chg="mod">
          <ac:chgData name="Laura Leal" userId="4720af35-0a04-4b32-b28a-0692a15a4541" providerId="ADAL" clId="{1CBD2A09-6EB5-49B3-B7A9-E7E54FA4091E}" dt="2023-09-13T18:06:34.322" v="3580" actId="255"/>
          <ac:spMkLst>
            <pc:docMk/>
            <pc:sldMk cId="1477938443" sldId="2147471987"/>
            <ac:spMk id="15" creationId="{8BEC2F2B-30E6-2ABD-17AD-1B5478905A6B}"/>
          </ac:spMkLst>
        </pc:spChg>
        <pc:spChg chg="del mod">
          <ac:chgData name="Laura Leal" userId="4720af35-0a04-4b32-b28a-0692a15a4541" providerId="ADAL" clId="{1CBD2A09-6EB5-49B3-B7A9-E7E54FA4091E}" dt="2023-09-13T18:00:09.368" v="3471" actId="478"/>
          <ac:spMkLst>
            <pc:docMk/>
            <pc:sldMk cId="1477938443" sldId="2147471987"/>
            <ac:spMk id="17" creationId="{C06F335E-A71D-DD0F-4CBE-921805FEA80C}"/>
          </ac:spMkLst>
        </pc:spChg>
        <pc:spChg chg="mod">
          <ac:chgData name="Laura Leal" userId="4720af35-0a04-4b32-b28a-0692a15a4541" providerId="ADAL" clId="{1CBD2A09-6EB5-49B3-B7A9-E7E54FA4091E}" dt="2023-09-13T18:06:39.762" v="3581" actId="255"/>
          <ac:spMkLst>
            <pc:docMk/>
            <pc:sldMk cId="1477938443" sldId="2147471987"/>
            <ac:spMk id="18" creationId="{BF6C03F4-9113-258E-1679-5401049FC420}"/>
          </ac:spMkLst>
        </pc:spChg>
        <pc:picChg chg="del">
          <ac:chgData name="Laura Leal" userId="4720af35-0a04-4b32-b28a-0692a15a4541" providerId="ADAL" clId="{1CBD2A09-6EB5-49B3-B7A9-E7E54FA4091E}" dt="2023-09-13T18:01:32.228" v="3481" actId="478"/>
          <ac:picMkLst>
            <pc:docMk/>
            <pc:sldMk cId="1477938443" sldId="2147471987"/>
            <ac:picMk id="9" creationId="{A9A1C0D3-DA0F-8ADF-E177-800FE5FD13A4}"/>
          </ac:picMkLst>
        </pc:picChg>
        <pc:picChg chg="del">
          <ac:chgData name="Laura Leal" userId="4720af35-0a04-4b32-b28a-0692a15a4541" providerId="ADAL" clId="{1CBD2A09-6EB5-49B3-B7A9-E7E54FA4091E}" dt="2023-09-13T18:01:32.228" v="3481" actId="478"/>
          <ac:picMkLst>
            <pc:docMk/>
            <pc:sldMk cId="1477938443" sldId="2147471987"/>
            <ac:picMk id="11" creationId="{652AD8B0-EEE5-582C-23C3-46585BE29F5F}"/>
          </ac:picMkLst>
        </pc:picChg>
        <pc:picChg chg="del">
          <ac:chgData name="Laura Leal" userId="4720af35-0a04-4b32-b28a-0692a15a4541" providerId="ADAL" clId="{1CBD2A09-6EB5-49B3-B7A9-E7E54FA4091E}" dt="2023-09-13T18:01:32.228" v="3481" actId="478"/>
          <ac:picMkLst>
            <pc:docMk/>
            <pc:sldMk cId="1477938443" sldId="2147471987"/>
            <ac:picMk id="16" creationId="{824935EA-307D-346C-73C0-22F06B2DA329}"/>
          </ac:picMkLst>
        </pc:picChg>
      </pc:sldChg>
    </pc:docChg>
  </pc:docChgLst>
  <pc:docChgLst>
    <pc:chgData name="Laura Leal" userId="4720af35-0a04-4b32-b28a-0692a15a4541" providerId="ADAL" clId="{470DD7E1-9D42-4D8B-AF70-53B4AA198AD5}"/>
    <pc:docChg chg="modSld">
      <pc:chgData name="Laura Leal" userId="4720af35-0a04-4b32-b28a-0692a15a4541" providerId="ADAL" clId="{470DD7E1-9D42-4D8B-AF70-53B4AA198AD5}" dt="2023-09-13T19:12:01.314" v="19" actId="255"/>
      <pc:docMkLst>
        <pc:docMk/>
      </pc:docMkLst>
      <pc:sldChg chg="modCm">
        <pc:chgData name="Laura Leal" userId="4720af35-0a04-4b32-b28a-0692a15a4541" providerId="ADAL" clId="{470DD7E1-9D42-4D8B-AF70-53B4AA198AD5}" dt="2023-09-13T19:10:28.152" v="13"/>
        <pc:sldMkLst>
          <pc:docMk/>
          <pc:sldMk cId="489233589" sldId="2147471871"/>
        </pc:sldMkLst>
      </pc:sldChg>
      <pc:sldChg chg="modNotesTx">
        <pc:chgData name="Laura Leal" userId="4720af35-0a04-4b32-b28a-0692a15a4541" providerId="ADAL" clId="{470DD7E1-9D42-4D8B-AF70-53B4AA198AD5}" dt="2023-09-13T19:10:10.825" v="12" actId="20577"/>
        <pc:sldMkLst>
          <pc:docMk/>
          <pc:sldMk cId="1304483557" sldId="2147471890"/>
        </pc:sldMkLst>
      </pc:sldChg>
      <pc:sldChg chg="modCm">
        <pc:chgData name="Laura Leal" userId="4720af35-0a04-4b32-b28a-0692a15a4541" providerId="ADAL" clId="{470DD7E1-9D42-4D8B-AF70-53B4AA198AD5}" dt="2023-09-13T19:08:55.961" v="0"/>
        <pc:sldMkLst>
          <pc:docMk/>
          <pc:sldMk cId="607153188" sldId="2147471922"/>
        </pc:sldMkLst>
      </pc:sldChg>
      <pc:sldChg chg="modNotesTx">
        <pc:chgData name="Laura Leal" userId="4720af35-0a04-4b32-b28a-0692a15a4541" providerId="ADAL" clId="{470DD7E1-9D42-4D8B-AF70-53B4AA198AD5}" dt="2023-09-13T19:09:27.660" v="2" actId="20577"/>
        <pc:sldMkLst>
          <pc:docMk/>
          <pc:sldMk cId="2130155163" sldId="2147471930"/>
        </pc:sldMkLst>
      </pc:sldChg>
      <pc:sldChg chg="modCm">
        <pc:chgData name="Laura Leal" userId="4720af35-0a04-4b32-b28a-0692a15a4541" providerId="ADAL" clId="{470DD7E1-9D42-4D8B-AF70-53B4AA198AD5}" dt="2023-09-13T19:11:07.515" v="15"/>
        <pc:sldMkLst>
          <pc:docMk/>
          <pc:sldMk cId="3590824290" sldId="2147471933"/>
        </pc:sldMkLst>
      </pc:sldChg>
      <pc:sldChg chg="modNotesTx">
        <pc:chgData name="Laura Leal" userId="4720af35-0a04-4b32-b28a-0692a15a4541" providerId="ADAL" clId="{470DD7E1-9D42-4D8B-AF70-53B4AA198AD5}" dt="2023-09-13T19:10:39.953" v="14" actId="20577"/>
        <pc:sldMkLst>
          <pc:docMk/>
          <pc:sldMk cId="497873213" sldId="2147471952"/>
        </pc:sldMkLst>
      </pc:sldChg>
      <pc:sldChg chg="modNotesTx">
        <pc:chgData name="Laura Leal" userId="4720af35-0a04-4b32-b28a-0692a15a4541" providerId="ADAL" clId="{470DD7E1-9D42-4D8B-AF70-53B4AA198AD5}" dt="2023-09-13T19:09:33.250" v="3" actId="2711"/>
        <pc:sldMkLst>
          <pc:docMk/>
          <pc:sldMk cId="1374526005" sldId="2147471964"/>
        </pc:sldMkLst>
      </pc:sldChg>
      <pc:sldChg chg="modNotesTx">
        <pc:chgData name="Laura Leal" userId="4720af35-0a04-4b32-b28a-0692a15a4541" providerId="ADAL" clId="{470DD7E1-9D42-4D8B-AF70-53B4AA198AD5}" dt="2023-09-13T19:09:38.604" v="4" actId="2711"/>
        <pc:sldMkLst>
          <pc:docMk/>
          <pc:sldMk cId="3766743738" sldId="2147471966"/>
        </pc:sldMkLst>
      </pc:sldChg>
      <pc:sldChg chg="modNotesTx">
        <pc:chgData name="Laura Leal" userId="4720af35-0a04-4b32-b28a-0692a15a4541" providerId="ADAL" clId="{470DD7E1-9D42-4D8B-AF70-53B4AA198AD5}" dt="2023-09-13T19:11:20.520" v="17" actId="20577"/>
        <pc:sldMkLst>
          <pc:docMk/>
          <pc:sldMk cId="4224742966" sldId="2147471972"/>
        </pc:sldMkLst>
      </pc:sldChg>
      <pc:sldChg chg="modNotesTx">
        <pc:chgData name="Laura Leal" userId="4720af35-0a04-4b32-b28a-0692a15a4541" providerId="ADAL" clId="{470DD7E1-9D42-4D8B-AF70-53B4AA198AD5}" dt="2023-09-13T19:12:01.314" v="19" actId="255"/>
        <pc:sldMkLst>
          <pc:docMk/>
          <pc:sldMk cId="844604506" sldId="2147471977"/>
        </pc:sldMkLst>
      </pc:sldChg>
      <pc:sldChg chg="modNotesTx">
        <pc:chgData name="Laura Leal" userId="4720af35-0a04-4b32-b28a-0692a15a4541" providerId="ADAL" clId="{470DD7E1-9D42-4D8B-AF70-53B4AA198AD5}" dt="2023-09-13T19:09:43.974" v="5" actId="2711"/>
        <pc:sldMkLst>
          <pc:docMk/>
          <pc:sldMk cId="2303297573" sldId="2147471980"/>
        </pc:sldMkLst>
      </pc:sldChg>
      <pc:sldChg chg="modNotesTx">
        <pc:chgData name="Laura Leal" userId="4720af35-0a04-4b32-b28a-0692a15a4541" providerId="ADAL" clId="{470DD7E1-9D42-4D8B-AF70-53B4AA198AD5}" dt="2023-09-13T19:09:49.374" v="6" actId="2711"/>
        <pc:sldMkLst>
          <pc:docMk/>
          <pc:sldMk cId="1990790635" sldId="2147471981"/>
        </pc:sldMkLst>
      </pc:sldChg>
      <pc:sldChg chg="modNotesTx">
        <pc:chgData name="Laura Leal" userId="4720af35-0a04-4b32-b28a-0692a15a4541" providerId="ADAL" clId="{470DD7E1-9D42-4D8B-AF70-53B4AA198AD5}" dt="2023-09-13T19:09:59.407" v="9" actId="20577"/>
        <pc:sldMkLst>
          <pc:docMk/>
          <pc:sldMk cId="3081681546" sldId="2147471982"/>
        </pc:sldMkLst>
      </pc:sldChg>
      <pc:sldChg chg="modNotesTx">
        <pc:chgData name="Laura Leal" userId="4720af35-0a04-4b32-b28a-0692a15a4541" providerId="ADAL" clId="{470DD7E1-9D42-4D8B-AF70-53B4AA198AD5}" dt="2023-09-13T19:10:04.555" v="10" actId="2711"/>
        <pc:sldMkLst>
          <pc:docMk/>
          <pc:sldMk cId="1986403577" sldId="2147471983"/>
        </pc:sldMkLst>
      </pc:sldChg>
    </pc:docChg>
  </pc:docChgLst>
  <pc:docChgLst>
    <pc:chgData name="Jon Reid" userId="d20ac94e-951d-486b-b95e-024d48430245" providerId="ADAL" clId="{227C49C9-15E5-412D-8EC2-73130E4824BA}"/>
    <pc:docChg chg="modSld">
      <pc:chgData name="Jon Reid" userId="d20ac94e-951d-486b-b95e-024d48430245" providerId="ADAL" clId="{227C49C9-15E5-412D-8EC2-73130E4824BA}" dt="2024-09-15T19:25:57.104" v="12" actId="207"/>
      <pc:docMkLst>
        <pc:docMk/>
      </pc:docMkLst>
      <pc:sldChg chg="modNotesTx">
        <pc:chgData name="Jon Reid" userId="d20ac94e-951d-486b-b95e-024d48430245" providerId="ADAL" clId="{227C49C9-15E5-412D-8EC2-73130E4824BA}" dt="2024-09-15T19:25:35.891" v="9" actId="20577"/>
        <pc:sldMkLst>
          <pc:docMk/>
          <pc:sldMk cId="1163026507" sldId="2147472006"/>
        </pc:sldMkLst>
      </pc:sldChg>
      <pc:sldChg chg="modSp mod modNotesTx">
        <pc:chgData name="Jon Reid" userId="d20ac94e-951d-486b-b95e-024d48430245" providerId="ADAL" clId="{227C49C9-15E5-412D-8EC2-73130E4824BA}" dt="2024-09-15T19:25:57.104" v="12" actId="207"/>
        <pc:sldMkLst>
          <pc:docMk/>
          <pc:sldMk cId="3145360171" sldId="2147472009"/>
        </pc:sldMkLst>
        <pc:spChg chg="mod">
          <ac:chgData name="Jon Reid" userId="d20ac94e-951d-486b-b95e-024d48430245" providerId="ADAL" clId="{227C49C9-15E5-412D-8EC2-73130E4824BA}" dt="2024-09-15T19:25:57.104" v="12" actId="207"/>
          <ac:spMkLst>
            <pc:docMk/>
            <pc:sldMk cId="3145360171" sldId="2147472009"/>
            <ac:spMk id="2" creationId="{21A87408-9296-1F7B-6DCC-6007581AD080}"/>
          </ac:spMkLst>
        </pc:spChg>
        <pc:spChg chg="mod">
          <ac:chgData name="Jon Reid" userId="d20ac94e-951d-486b-b95e-024d48430245" providerId="ADAL" clId="{227C49C9-15E5-412D-8EC2-73130E4824BA}" dt="2024-09-15T19:25:53.264" v="11" actId="207"/>
          <ac:spMkLst>
            <pc:docMk/>
            <pc:sldMk cId="3145360171" sldId="2147472009"/>
            <ac:spMk id="9" creationId="{B57B14D4-99A1-6D4F-671D-36CDCC75F2D8}"/>
          </ac:spMkLst>
        </pc:spChg>
      </pc:sldChg>
      <pc:sldChg chg="modNotesTx">
        <pc:chgData name="Jon Reid" userId="d20ac94e-951d-486b-b95e-024d48430245" providerId="ADAL" clId="{227C49C9-15E5-412D-8EC2-73130E4824BA}" dt="2024-09-15T19:24:44.780" v="0" actId="6549"/>
        <pc:sldMkLst>
          <pc:docMk/>
          <pc:sldMk cId="1285088738" sldId="2147472010"/>
        </pc:sldMkLst>
      </pc:sldChg>
      <pc:sldChg chg="modNotesTx">
        <pc:chgData name="Jon Reid" userId="d20ac94e-951d-486b-b95e-024d48430245" providerId="ADAL" clId="{227C49C9-15E5-412D-8EC2-73130E4824BA}" dt="2024-09-15T19:24:51" v="1" actId="6549"/>
        <pc:sldMkLst>
          <pc:docMk/>
          <pc:sldMk cId="3208732570" sldId="2147472013"/>
        </pc:sldMkLst>
      </pc:sldChg>
      <pc:sldChg chg="modNotesTx">
        <pc:chgData name="Jon Reid" userId="d20ac94e-951d-486b-b95e-024d48430245" providerId="ADAL" clId="{227C49C9-15E5-412D-8EC2-73130E4824BA}" dt="2024-09-15T19:24:56.085" v="2" actId="6549"/>
        <pc:sldMkLst>
          <pc:docMk/>
          <pc:sldMk cId="1304885585" sldId="2147472016"/>
        </pc:sldMkLst>
      </pc:sldChg>
      <pc:sldChg chg="modNotesTx">
        <pc:chgData name="Jon Reid" userId="d20ac94e-951d-486b-b95e-024d48430245" providerId="ADAL" clId="{227C49C9-15E5-412D-8EC2-73130E4824BA}" dt="2024-09-15T19:25:01.536" v="4" actId="20577"/>
        <pc:sldMkLst>
          <pc:docMk/>
          <pc:sldMk cId="2376179749" sldId="2147472017"/>
        </pc:sldMkLst>
      </pc:sldChg>
      <pc:sldChg chg="modNotesTx">
        <pc:chgData name="Jon Reid" userId="d20ac94e-951d-486b-b95e-024d48430245" providerId="ADAL" clId="{227C49C9-15E5-412D-8EC2-73130E4824BA}" dt="2024-09-15T19:25:04.931" v="5" actId="20577"/>
        <pc:sldMkLst>
          <pc:docMk/>
          <pc:sldMk cId="1031097640" sldId="2147472018"/>
        </pc:sldMkLst>
      </pc:sldChg>
      <pc:sldChg chg="modNotesTx">
        <pc:chgData name="Jon Reid" userId="d20ac94e-951d-486b-b95e-024d48430245" providerId="ADAL" clId="{227C49C9-15E5-412D-8EC2-73130E4824BA}" dt="2024-09-15T19:25:10.411" v="6" actId="20577"/>
        <pc:sldMkLst>
          <pc:docMk/>
          <pc:sldMk cId="454585888" sldId="2147472019"/>
        </pc:sldMkLst>
      </pc:sldChg>
      <pc:sldChg chg="modSp mod modNotesTx">
        <pc:chgData name="Jon Reid" userId="d20ac94e-951d-486b-b95e-024d48430245" providerId="ADAL" clId="{227C49C9-15E5-412D-8EC2-73130E4824BA}" dt="2024-09-15T19:25:29.780" v="8" actId="6549"/>
        <pc:sldMkLst>
          <pc:docMk/>
          <pc:sldMk cId="2163903198" sldId="2147472020"/>
        </pc:sldMkLst>
        <pc:graphicFrameChg chg="modGraphic">
          <ac:chgData name="Jon Reid" userId="d20ac94e-951d-486b-b95e-024d48430245" providerId="ADAL" clId="{227C49C9-15E5-412D-8EC2-73130E4824BA}" dt="2024-09-15T19:25:29.780" v="8" actId="6549"/>
          <ac:graphicFrameMkLst>
            <pc:docMk/>
            <pc:sldMk cId="2163903198" sldId="2147472020"/>
            <ac:graphicFrameMk id="2" creationId="{2767F0E1-9655-E1E2-C4B0-6E5E89154057}"/>
          </ac:graphicFrameMkLst>
        </pc:graphicFrameChg>
      </pc:sldChg>
    </pc:docChg>
  </pc:docChgLst>
  <pc:docChgLst>
    <pc:chgData name="Jon Reid" userId="d20ac94e-951d-486b-b95e-024d48430245" providerId="ADAL" clId="{4636408D-4727-4AFD-9F07-E1CFD1A516F6}"/>
    <pc:docChg chg="undo redo custSel addSld delSld modSld">
      <pc:chgData name="Jon Reid" userId="d20ac94e-951d-486b-b95e-024d48430245" providerId="ADAL" clId="{4636408D-4727-4AFD-9F07-E1CFD1A516F6}" dt="2023-09-13T18:29:29.184" v="5445" actId="20577"/>
      <pc:docMkLst>
        <pc:docMk/>
      </pc:docMkLst>
      <pc:sldChg chg="modSp mod delCm modCm modNotesTx">
        <pc:chgData name="Jon Reid" userId="d20ac94e-951d-486b-b95e-024d48430245" providerId="ADAL" clId="{4636408D-4727-4AFD-9F07-E1CFD1A516F6}" dt="2023-09-13T18:29:29.184" v="5445" actId="20577"/>
        <pc:sldMkLst>
          <pc:docMk/>
          <pc:sldMk cId="152678" sldId="2147471801"/>
        </pc:sldMkLst>
        <pc:spChg chg="mod">
          <ac:chgData name="Jon Reid" userId="d20ac94e-951d-486b-b95e-024d48430245" providerId="ADAL" clId="{4636408D-4727-4AFD-9F07-E1CFD1A516F6}" dt="2023-09-13T17:58:56.496" v="4688" actId="20577"/>
          <ac:spMkLst>
            <pc:docMk/>
            <pc:sldMk cId="152678" sldId="2147471801"/>
            <ac:spMk id="7" creationId="{66FEF637-F7AC-E9F5-BD86-BE4F71F33CBE}"/>
          </ac:spMkLst>
        </pc:spChg>
      </pc:sldChg>
      <pc:sldChg chg="modSp mod delCm modCm modNotesTx">
        <pc:chgData name="Jon Reid" userId="d20ac94e-951d-486b-b95e-024d48430245" providerId="ADAL" clId="{4636408D-4727-4AFD-9F07-E1CFD1A516F6}" dt="2023-09-13T18:27:16.399" v="5427" actId="20577"/>
        <pc:sldMkLst>
          <pc:docMk/>
          <pc:sldMk cId="103186347" sldId="2147471802"/>
        </pc:sldMkLst>
        <pc:spChg chg="mod">
          <ac:chgData name="Jon Reid" userId="d20ac94e-951d-486b-b95e-024d48430245" providerId="ADAL" clId="{4636408D-4727-4AFD-9F07-E1CFD1A516F6}" dt="2023-09-12T15:18:07.758" v="11" actId="1036"/>
          <ac:spMkLst>
            <pc:docMk/>
            <pc:sldMk cId="103186347" sldId="2147471802"/>
            <ac:spMk id="9" creationId="{D7E2BB09-3AC5-BB90-DE8B-47D5FC8E4023}"/>
          </ac:spMkLst>
        </pc:spChg>
      </pc:sldChg>
      <pc:sldChg chg="modNotesTx">
        <pc:chgData name="Jon Reid" userId="d20ac94e-951d-486b-b95e-024d48430245" providerId="ADAL" clId="{4636408D-4727-4AFD-9F07-E1CFD1A516F6}" dt="2023-09-13T18:28:24.953" v="5443" actId="20577"/>
        <pc:sldMkLst>
          <pc:docMk/>
          <pc:sldMk cId="772138940" sldId="2147471808"/>
        </pc:sldMkLst>
      </pc:sldChg>
      <pc:sldChg chg="modSp mod">
        <pc:chgData name="Jon Reid" userId="d20ac94e-951d-486b-b95e-024d48430245" providerId="ADAL" clId="{4636408D-4727-4AFD-9F07-E1CFD1A516F6}" dt="2023-09-13T17:59:51.697" v="4690" actId="1076"/>
        <pc:sldMkLst>
          <pc:docMk/>
          <pc:sldMk cId="2003465053" sldId="2147471840"/>
        </pc:sldMkLst>
        <pc:spChg chg="mod">
          <ac:chgData name="Jon Reid" userId="d20ac94e-951d-486b-b95e-024d48430245" providerId="ADAL" clId="{4636408D-4727-4AFD-9F07-E1CFD1A516F6}" dt="2023-09-13T17:59:51.697" v="4690" actId="1076"/>
          <ac:spMkLst>
            <pc:docMk/>
            <pc:sldMk cId="2003465053" sldId="2147471840"/>
            <ac:spMk id="16" creationId="{3DC72957-9C13-4EB9-98D8-263E8DA6A10D}"/>
          </ac:spMkLst>
        </pc:spChg>
      </pc:sldChg>
      <pc:sldChg chg="del delCm">
        <pc:chgData name="Jon Reid" userId="d20ac94e-951d-486b-b95e-024d48430245" providerId="ADAL" clId="{4636408D-4727-4AFD-9F07-E1CFD1A516F6}" dt="2023-09-13T17:44:24.039" v="4390" actId="47"/>
        <pc:sldMkLst>
          <pc:docMk/>
          <pc:sldMk cId="2933341971" sldId="2147471881"/>
        </pc:sldMkLst>
      </pc:sldChg>
      <pc:sldChg chg="modSp mod delCm modCm">
        <pc:chgData name="Jon Reid" userId="d20ac94e-951d-486b-b95e-024d48430245" providerId="ADAL" clId="{4636408D-4727-4AFD-9F07-E1CFD1A516F6}" dt="2023-09-13T13:43:48.220" v="1378" actId="1036"/>
        <pc:sldMkLst>
          <pc:docMk/>
          <pc:sldMk cId="209698089" sldId="2147471882"/>
        </pc:sldMkLst>
        <pc:graphicFrameChg chg="mod modGraphic">
          <ac:chgData name="Jon Reid" userId="d20ac94e-951d-486b-b95e-024d48430245" providerId="ADAL" clId="{4636408D-4727-4AFD-9F07-E1CFD1A516F6}" dt="2023-09-13T13:43:48.220" v="1378" actId="1036"/>
          <ac:graphicFrameMkLst>
            <pc:docMk/>
            <pc:sldMk cId="209698089" sldId="2147471882"/>
            <ac:graphicFrameMk id="5" creationId="{68A12942-07DA-E57A-C673-82D61B30279C}"/>
          </ac:graphicFrameMkLst>
        </pc:graphicFrameChg>
      </pc:sldChg>
      <pc:sldChg chg="delCm">
        <pc:chgData name="Jon Reid" userId="d20ac94e-951d-486b-b95e-024d48430245" providerId="ADAL" clId="{4636408D-4727-4AFD-9F07-E1CFD1A516F6}" dt="2023-09-13T13:45:19.875" v="1382"/>
        <pc:sldMkLst>
          <pc:docMk/>
          <pc:sldMk cId="3994471228" sldId="2147471884"/>
        </pc:sldMkLst>
      </pc:sldChg>
      <pc:sldChg chg="modSp mod delCm">
        <pc:chgData name="Jon Reid" userId="d20ac94e-951d-486b-b95e-024d48430245" providerId="ADAL" clId="{4636408D-4727-4AFD-9F07-E1CFD1A516F6}" dt="2023-09-13T17:44:40.251" v="4391"/>
        <pc:sldMkLst>
          <pc:docMk/>
          <pc:sldMk cId="2264327965" sldId="2147471885"/>
        </pc:sldMkLst>
        <pc:spChg chg="mod">
          <ac:chgData name="Jon Reid" userId="d20ac94e-951d-486b-b95e-024d48430245" providerId="ADAL" clId="{4636408D-4727-4AFD-9F07-E1CFD1A516F6}" dt="2023-09-13T15:39:13.013" v="3614" actId="20577"/>
          <ac:spMkLst>
            <pc:docMk/>
            <pc:sldMk cId="2264327965" sldId="2147471885"/>
            <ac:spMk id="2" creationId="{71260FFD-3674-8BE4-5C74-19530B2CCA86}"/>
          </ac:spMkLst>
        </pc:spChg>
        <pc:spChg chg="mod">
          <ac:chgData name="Jon Reid" userId="d20ac94e-951d-486b-b95e-024d48430245" providerId="ADAL" clId="{4636408D-4727-4AFD-9F07-E1CFD1A516F6}" dt="2023-09-13T15:39:40.281" v="3652" actId="20577"/>
          <ac:spMkLst>
            <pc:docMk/>
            <pc:sldMk cId="2264327965" sldId="2147471885"/>
            <ac:spMk id="16" creationId="{3DC72957-9C13-4EB9-98D8-263E8DA6A10D}"/>
          </ac:spMkLst>
        </pc:spChg>
      </pc:sldChg>
      <pc:sldChg chg="modSp del mod">
        <pc:chgData name="Jon Reid" userId="d20ac94e-951d-486b-b95e-024d48430245" providerId="ADAL" clId="{4636408D-4727-4AFD-9F07-E1CFD1A516F6}" dt="2023-09-13T13:58:50.568" v="1521" actId="47"/>
        <pc:sldMkLst>
          <pc:docMk/>
          <pc:sldMk cId="388979992" sldId="2147471887"/>
        </pc:sldMkLst>
        <pc:graphicFrameChg chg="mod">
          <ac:chgData name="Jon Reid" userId="d20ac94e-951d-486b-b95e-024d48430245" providerId="ADAL" clId="{4636408D-4727-4AFD-9F07-E1CFD1A516F6}" dt="2023-09-11T19:10:17.126" v="4" actId="1036"/>
          <ac:graphicFrameMkLst>
            <pc:docMk/>
            <pc:sldMk cId="388979992" sldId="2147471887"/>
            <ac:graphicFrameMk id="28" creationId="{365031FC-758F-0224-F59A-95DF49044D96}"/>
          </ac:graphicFrameMkLst>
        </pc:graphicFrameChg>
      </pc:sldChg>
      <pc:sldChg chg="del">
        <pc:chgData name="Jon Reid" userId="d20ac94e-951d-486b-b95e-024d48430245" providerId="ADAL" clId="{4636408D-4727-4AFD-9F07-E1CFD1A516F6}" dt="2023-09-13T14:51:24.785" v="2476" actId="47"/>
        <pc:sldMkLst>
          <pc:docMk/>
          <pc:sldMk cId="3163816496" sldId="2147471888"/>
        </pc:sldMkLst>
      </pc:sldChg>
      <pc:sldChg chg="addSp delSp modSp mod delCm modCm">
        <pc:chgData name="Jon Reid" userId="d20ac94e-951d-486b-b95e-024d48430245" providerId="ADAL" clId="{4636408D-4727-4AFD-9F07-E1CFD1A516F6}" dt="2023-09-13T15:48:57.944" v="3805"/>
        <pc:sldMkLst>
          <pc:docMk/>
          <pc:sldMk cId="1304483557" sldId="2147471890"/>
        </pc:sldMkLst>
        <pc:spChg chg="add mod">
          <ac:chgData name="Jon Reid" userId="d20ac94e-951d-486b-b95e-024d48430245" providerId="ADAL" clId="{4636408D-4727-4AFD-9F07-E1CFD1A516F6}" dt="2023-09-13T15:35:31.676" v="3585" actId="20577"/>
          <ac:spMkLst>
            <pc:docMk/>
            <pc:sldMk cId="1304483557" sldId="2147471890"/>
            <ac:spMk id="8" creationId="{BF6CA954-826F-5445-9BD4-E8F1C87D1003}"/>
          </ac:spMkLst>
        </pc:spChg>
        <pc:spChg chg="add mod">
          <ac:chgData name="Jon Reid" userId="d20ac94e-951d-486b-b95e-024d48430245" providerId="ADAL" clId="{4636408D-4727-4AFD-9F07-E1CFD1A516F6}" dt="2023-09-13T15:35:37.126" v="3586" actId="1076"/>
          <ac:spMkLst>
            <pc:docMk/>
            <pc:sldMk cId="1304483557" sldId="2147471890"/>
            <ac:spMk id="9" creationId="{4F4341E9-537E-D05A-DFC2-B0FD5FF975F0}"/>
          </ac:spMkLst>
        </pc:spChg>
        <pc:spChg chg="add mod">
          <ac:chgData name="Jon Reid" userId="d20ac94e-951d-486b-b95e-024d48430245" providerId="ADAL" clId="{4636408D-4727-4AFD-9F07-E1CFD1A516F6}" dt="2023-09-13T15:35:04.292" v="3561" actId="14100"/>
          <ac:spMkLst>
            <pc:docMk/>
            <pc:sldMk cId="1304483557" sldId="2147471890"/>
            <ac:spMk id="12" creationId="{A9C3D09A-17F8-EDE0-9039-DF0EAC750B79}"/>
          </ac:spMkLst>
        </pc:spChg>
        <pc:spChg chg="add del">
          <ac:chgData name="Jon Reid" userId="d20ac94e-951d-486b-b95e-024d48430245" providerId="ADAL" clId="{4636408D-4727-4AFD-9F07-E1CFD1A516F6}" dt="2023-09-13T15:46:56.405" v="3766" actId="22"/>
          <ac:spMkLst>
            <pc:docMk/>
            <pc:sldMk cId="1304483557" sldId="2147471890"/>
            <ac:spMk id="15" creationId="{6C3C8F57-E56D-59AC-FF56-52D39F3F5CBD}"/>
          </ac:spMkLst>
        </pc:spChg>
        <pc:spChg chg="add mod">
          <ac:chgData name="Jon Reid" userId="d20ac94e-951d-486b-b95e-024d48430245" providerId="ADAL" clId="{4636408D-4727-4AFD-9F07-E1CFD1A516F6}" dt="2023-09-13T15:48:37.205" v="3804" actId="207"/>
          <ac:spMkLst>
            <pc:docMk/>
            <pc:sldMk cId="1304483557" sldId="2147471890"/>
            <ac:spMk id="16" creationId="{BBD5C901-48BF-DBCA-F98B-4C539190CB9D}"/>
          </ac:spMkLst>
        </pc:spChg>
        <pc:spChg chg="add mod">
          <ac:chgData name="Jon Reid" userId="d20ac94e-951d-486b-b95e-024d48430245" providerId="ADAL" clId="{4636408D-4727-4AFD-9F07-E1CFD1A516F6}" dt="2023-09-13T15:48:29.273" v="3803" actId="207"/>
          <ac:spMkLst>
            <pc:docMk/>
            <pc:sldMk cId="1304483557" sldId="2147471890"/>
            <ac:spMk id="17" creationId="{F520013D-FE78-B9F8-B515-5A764C46655D}"/>
          </ac:spMkLst>
        </pc:spChg>
        <pc:graphicFrameChg chg="del mod modGraphic">
          <ac:chgData name="Jon Reid" userId="d20ac94e-951d-486b-b95e-024d48430245" providerId="ADAL" clId="{4636408D-4727-4AFD-9F07-E1CFD1A516F6}" dt="2023-09-13T15:29:49.802" v="3210" actId="478"/>
          <ac:graphicFrameMkLst>
            <pc:docMk/>
            <pc:sldMk cId="1304483557" sldId="2147471890"/>
            <ac:graphicFrameMk id="11" creationId="{22B7C7AA-3D11-8DBF-F386-9540AF0FF5B4}"/>
          </ac:graphicFrameMkLst>
        </pc:graphicFrameChg>
        <pc:picChg chg="add mod">
          <ac:chgData name="Jon Reid" userId="d20ac94e-951d-486b-b95e-024d48430245" providerId="ADAL" clId="{4636408D-4727-4AFD-9F07-E1CFD1A516F6}" dt="2023-09-13T15:27:05.386" v="3175" actId="14100"/>
          <ac:picMkLst>
            <pc:docMk/>
            <pc:sldMk cId="1304483557" sldId="2147471890"/>
            <ac:picMk id="4" creationId="{7D40E680-E1D2-C9C5-D066-1E684ADF247F}"/>
          </ac:picMkLst>
        </pc:picChg>
        <pc:picChg chg="add mod">
          <ac:chgData name="Jon Reid" userId="d20ac94e-951d-486b-b95e-024d48430245" providerId="ADAL" clId="{4636408D-4727-4AFD-9F07-E1CFD1A516F6}" dt="2023-09-13T15:26:56.137" v="3173" actId="14100"/>
          <ac:picMkLst>
            <pc:docMk/>
            <pc:sldMk cId="1304483557" sldId="2147471890"/>
            <ac:picMk id="6" creationId="{1454ABB0-FE3B-AA00-0E16-AEE05ED9270A}"/>
          </ac:picMkLst>
        </pc:picChg>
        <pc:picChg chg="mod">
          <ac:chgData name="Jon Reid" userId="d20ac94e-951d-486b-b95e-024d48430245" providerId="ADAL" clId="{4636408D-4727-4AFD-9F07-E1CFD1A516F6}" dt="2023-09-13T15:27:01.689" v="3174" actId="14100"/>
          <ac:picMkLst>
            <pc:docMk/>
            <pc:sldMk cId="1304483557" sldId="2147471890"/>
            <ac:picMk id="14" creationId="{D9E7B21C-0E3B-ECF1-8CCD-CC68A1E03A0E}"/>
          </ac:picMkLst>
        </pc:picChg>
      </pc:sldChg>
      <pc:sldChg chg="del">
        <pc:chgData name="Jon Reid" userId="d20ac94e-951d-486b-b95e-024d48430245" providerId="ADAL" clId="{4636408D-4727-4AFD-9F07-E1CFD1A516F6}" dt="2023-09-13T13:59:09.835" v="1522" actId="47"/>
        <pc:sldMkLst>
          <pc:docMk/>
          <pc:sldMk cId="2957898900" sldId="2147471899"/>
        </pc:sldMkLst>
      </pc:sldChg>
      <pc:sldChg chg="modSp mod delCm">
        <pc:chgData name="Jon Reid" userId="d20ac94e-951d-486b-b95e-024d48430245" providerId="ADAL" clId="{4636408D-4727-4AFD-9F07-E1CFD1A516F6}" dt="2023-09-13T18:15:39.322" v="5337" actId="20577"/>
        <pc:sldMkLst>
          <pc:docMk/>
          <pc:sldMk cId="3113104816" sldId="2147471900"/>
        </pc:sldMkLst>
        <pc:spChg chg="mod">
          <ac:chgData name="Jon Reid" userId="d20ac94e-951d-486b-b95e-024d48430245" providerId="ADAL" clId="{4636408D-4727-4AFD-9F07-E1CFD1A516F6}" dt="2023-09-13T18:15:39.322" v="5337" actId="20577"/>
          <ac:spMkLst>
            <pc:docMk/>
            <pc:sldMk cId="3113104816" sldId="2147471900"/>
            <ac:spMk id="3" creationId="{26E9D5D6-AA77-9F7A-0038-4D04DFB3812A}"/>
          </ac:spMkLst>
        </pc:spChg>
      </pc:sldChg>
      <pc:sldChg chg="del">
        <pc:chgData name="Jon Reid" userId="d20ac94e-951d-486b-b95e-024d48430245" providerId="ADAL" clId="{4636408D-4727-4AFD-9F07-E1CFD1A516F6}" dt="2023-09-13T14:26:47.924" v="1671" actId="47"/>
        <pc:sldMkLst>
          <pc:docMk/>
          <pc:sldMk cId="2992613166" sldId="2147471902"/>
        </pc:sldMkLst>
      </pc:sldChg>
      <pc:sldChg chg="del">
        <pc:chgData name="Jon Reid" userId="d20ac94e-951d-486b-b95e-024d48430245" providerId="ADAL" clId="{4636408D-4727-4AFD-9F07-E1CFD1A516F6}" dt="2023-09-13T14:57:19.670" v="2537" actId="47"/>
        <pc:sldMkLst>
          <pc:docMk/>
          <pc:sldMk cId="575435270" sldId="2147471906"/>
        </pc:sldMkLst>
      </pc:sldChg>
      <pc:sldChg chg="modSp mod delCm">
        <pc:chgData name="Jon Reid" userId="d20ac94e-951d-486b-b95e-024d48430245" providerId="ADAL" clId="{4636408D-4727-4AFD-9F07-E1CFD1A516F6}" dt="2023-09-13T17:50:49.996" v="4477" actId="20577"/>
        <pc:sldMkLst>
          <pc:docMk/>
          <pc:sldMk cId="3974376715" sldId="2147471915"/>
        </pc:sldMkLst>
        <pc:graphicFrameChg chg="mod modGraphic">
          <ac:chgData name="Jon Reid" userId="d20ac94e-951d-486b-b95e-024d48430245" providerId="ADAL" clId="{4636408D-4727-4AFD-9F07-E1CFD1A516F6}" dt="2023-09-13T17:50:49.996" v="4477" actId="20577"/>
          <ac:graphicFrameMkLst>
            <pc:docMk/>
            <pc:sldMk cId="3974376715" sldId="2147471915"/>
            <ac:graphicFrameMk id="5" creationId="{68A12942-07DA-E57A-C673-82D61B30279C}"/>
          </ac:graphicFrameMkLst>
        </pc:graphicFrameChg>
      </pc:sldChg>
      <pc:sldChg chg="modSp mod delCm">
        <pc:chgData name="Jon Reid" userId="d20ac94e-951d-486b-b95e-024d48430245" providerId="ADAL" clId="{4636408D-4727-4AFD-9F07-E1CFD1A516F6}" dt="2023-09-13T18:22:17.330" v="5425" actId="20577"/>
        <pc:sldMkLst>
          <pc:docMk/>
          <pc:sldMk cId="1144141387" sldId="2147471917"/>
        </pc:sldMkLst>
        <pc:spChg chg="mod">
          <ac:chgData name="Jon Reid" userId="d20ac94e-951d-486b-b95e-024d48430245" providerId="ADAL" clId="{4636408D-4727-4AFD-9F07-E1CFD1A516F6}" dt="2023-09-13T18:22:17.330" v="5425" actId="20577"/>
          <ac:spMkLst>
            <pc:docMk/>
            <pc:sldMk cId="1144141387" sldId="2147471917"/>
            <ac:spMk id="6" creationId="{28AD7F51-2A18-3B47-9767-E9901540EB9D}"/>
          </ac:spMkLst>
        </pc:spChg>
      </pc:sldChg>
      <pc:sldChg chg="modSp mod">
        <pc:chgData name="Jon Reid" userId="d20ac94e-951d-486b-b95e-024d48430245" providerId="ADAL" clId="{4636408D-4727-4AFD-9F07-E1CFD1A516F6}" dt="2023-09-12T15:16:30.923" v="5" actId="1036"/>
        <pc:sldMkLst>
          <pc:docMk/>
          <pc:sldMk cId="3075062304" sldId="2147471923"/>
        </pc:sldMkLst>
        <pc:spChg chg="mod">
          <ac:chgData name="Jon Reid" userId="d20ac94e-951d-486b-b95e-024d48430245" providerId="ADAL" clId="{4636408D-4727-4AFD-9F07-E1CFD1A516F6}" dt="2023-09-12T15:16:30.923" v="5" actId="1036"/>
          <ac:spMkLst>
            <pc:docMk/>
            <pc:sldMk cId="3075062304" sldId="2147471923"/>
            <ac:spMk id="3" creationId="{DECCF692-94FB-7D85-34E1-A589F0B853A0}"/>
          </ac:spMkLst>
        </pc:spChg>
      </pc:sldChg>
      <pc:sldChg chg="addSp modSp mod delCm">
        <pc:chgData name="Jon Reid" userId="d20ac94e-951d-486b-b95e-024d48430245" providerId="ADAL" clId="{4636408D-4727-4AFD-9F07-E1CFD1A516F6}" dt="2023-09-13T18:16:33.743" v="5355" actId="20577"/>
        <pc:sldMkLst>
          <pc:docMk/>
          <pc:sldMk cId="2130155163" sldId="2147471930"/>
        </pc:sldMkLst>
        <pc:spChg chg="add mod">
          <ac:chgData name="Jon Reid" userId="d20ac94e-951d-486b-b95e-024d48430245" providerId="ADAL" clId="{4636408D-4727-4AFD-9F07-E1CFD1A516F6}" dt="2023-09-13T18:16:33.743" v="5355" actId="20577"/>
          <ac:spMkLst>
            <pc:docMk/>
            <pc:sldMk cId="2130155163" sldId="2147471930"/>
            <ac:spMk id="3" creationId="{0445BED7-5A20-FBC8-15B7-69B4E08A2CF1}"/>
          </ac:spMkLst>
        </pc:spChg>
        <pc:spChg chg="mod">
          <ac:chgData name="Jon Reid" userId="d20ac94e-951d-486b-b95e-024d48430245" providerId="ADAL" clId="{4636408D-4727-4AFD-9F07-E1CFD1A516F6}" dt="2023-09-13T18:03:56.657" v="4853" actId="20577"/>
          <ac:spMkLst>
            <pc:docMk/>
            <pc:sldMk cId="2130155163" sldId="2147471930"/>
            <ac:spMk id="7" creationId="{536FBAB1-B60C-6BB8-D4B3-AFE8F19DD999}"/>
          </ac:spMkLst>
        </pc:spChg>
        <pc:graphicFrameChg chg="mod">
          <ac:chgData name="Jon Reid" userId="d20ac94e-951d-486b-b95e-024d48430245" providerId="ADAL" clId="{4636408D-4727-4AFD-9F07-E1CFD1A516F6}" dt="2023-09-13T18:11:01.652" v="5221" actId="1038"/>
          <ac:graphicFrameMkLst>
            <pc:docMk/>
            <pc:sldMk cId="2130155163" sldId="2147471930"/>
            <ac:graphicFrameMk id="6" creationId="{6FB69334-B6FE-A7B2-B5E2-60533656DE38}"/>
          </ac:graphicFrameMkLst>
        </pc:graphicFrameChg>
        <pc:graphicFrameChg chg="mod modGraphic">
          <ac:chgData name="Jon Reid" userId="d20ac94e-951d-486b-b95e-024d48430245" providerId="ADAL" clId="{4636408D-4727-4AFD-9F07-E1CFD1A516F6}" dt="2023-09-13T18:12:13.639" v="5235" actId="14100"/>
          <ac:graphicFrameMkLst>
            <pc:docMk/>
            <pc:sldMk cId="2130155163" sldId="2147471930"/>
            <ac:graphicFrameMk id="28" creationId="{365031FC-758F-0224-F59A-95DF49044D96}"/>
          </ac:graphicFrameMkLst>
        </pc:graphicFrameChg>
      </pc:sldChg>
      <pc:sldChg chg="del">
        <pc:chgData name="Jon Reid" userId="d20ac94e-951d-486b-b95e-024d48430245" providerId="ADAL" clId="{4636408D-4727-4AFD-9F07-E1CFD1A516F6}" dt="2023-09-13T15:37:29.215" v="3607" actId="47"/>
        <pc:sldMkLst>
          <pc:docMk/>
          <pc:sldMk cId="3723918938" sldId="2147471938"/>
        </pc:sldMkLst>
      </pc:sldChg>
      <pc:sldChg chg="del">
        <pc:chgData name="Jon Reid" userId="d20ac94e-951d-486b-b95e-024d48430245" providerId="ADAL" clId="{4636408D-4727-4AFD-9F07-E1CFD1A516F6}" dt="2023-09-13T15:37:31.649" v="3608" actId="47"/>
        <pc:sldMkLst>
          <pc:docMk/>
          <pc:sldMk cId="2223238774" sldId="2147471940"/>
        </pc:sldMkLst>
      </pc:sldChg>
      <pc:sldChg chg="modSp mod">
        <pc:chgData name="Jon Reid" userId="d20ac94e-951d-486b-b95e-024d48430245" providerId="ADAL" clId="{4636408D-4727-4AFD-9F07-E1CFD1A516F6}" dt="2023-09-13T15:56:25.102" v="3918" actId="27636"/>
        <pc:sldMkLst>
          <pc:docMk/>
          <pc:sldMk cId="3502739787" sldId="2147471945"/>
        </pc:sldMkLst>
        <pc:spChg chg="mod">
          <ac:chgData name="Jon Reid" userId="d20ac94e-951d-486b-b95e-024d48430245" providerId="ADAL" clId="{4636408D-4727-4AFD-9F07-E1CFD1A516F6}" dt="2023-09-13T15:56:25.102" v="3918" actId="27636"/>
          <ac:spMkLst>
            <pc:docMk/>
            <pc:sldMk cId="3502739787" sldId="2147471945"/>
            <ac:spMk id="16" creationId="{3DC72957-9C13-4EB9-98D8-263E8DA6A10D}"/>
          </ac:spMkLst>
        </pc:spChg>
      </pc:sldChg>
      <pc:sldChg chg="modCm">
        <pc:chgData name="Jon Reid" userId="d20ac94e-951d-486b-b95e-024d48430245" providerId="ADAL" clId="{4636408D-4727-4AFD-9F07-E1CFD1A516F6}" dt="2023-09-12T20:06:09.854" v="231" actId="2056"/>
        <pc:sldMkLst>
          <pc:docMk/>
          <pc:sldMk cId="292987795" sldId="2147471946"/>
        </pc:sldMkLst>
      </pc:sldChg>
      <pc:sldChg chg="addSp delSp modSp mod">
        <pc:chgData name="Jon Reid" userId="d20ac94e-951d-486b-b95e-024d48430245" providerId="ADAL" clId="{4636408D-4727-4AFD-9F07-E1CFD1A516F6}" dt="2023-09-12T21:36:20.135" v="1337" actId="1076"/>
        <pc:sldMkLst>
          <pc:docMk/>
          <pc:sldMk cId="497873213" sldId="2147471952"/>
        </pc:sldMkLst>
        <pc:spChg chg="mod">
          <ac:chgData name="Jon Reid" userId="d20ac94e-951d-486b-b95e-024d48430245" providerId="ADAL" clId="{4636408D-4727-4AFD-9F07-E1CFD1A516F6}" dt="2023-09-12T20:43:49.517" v="856" actId="1036"/>
          <ac:spMkLst>
            <pc:docMk/>
            <pc:sldMk cId="497873213" sldId="2147471952"/>
            <ac:spMk id="2" creationId="{6A9858E6-6CAF-2D40-52B8-00FFA81A99A5}"/>
          </ac:spMkLst>
        </pc:spChg>
        <pc:spChg chg="mod">
          <ac:chgData name="Jon Reid" userId="d20ac94e-951d-486b-b95e-024d48430245" providerId="ADAL" clId="{4636408D-4727-4AFD-9F07-E1CFD1A516F6}" dt="2023-09-12T20:43:49.517" v="856" actId="1036"/>
          <ac:spMkLst>
            <pc:docMk/>
            <pc:sldMk cId="497873213" sldId="2147471952"/>
            <ac:spMk id="3" creationId="{37E44DA7-3A8D-3305-C310-F0DD2EC2F8E1}"/>
          </ac:spMkLst>
        </pc:spChg>
        <pc:spChg chg="mod">
          <ac:chgData name="Jon Reid" userId="d20ac94e-951d-486b-b95e-024d48430245" providerId="ADAL" clId="{4636408D-4727-4AFD-9F07-E1CFD1A516F6}" dt="2023-09-12T20:38:31.215" v="754" actId="1076"/>
          <ac:spMkLst>
            <pc:docMk/>
            <pc:sldMk cId="497873213" sldId="2147471952"/>
            <ac:spMk id="4" creationId="{62CA5B4E-5EFF-04B9-6076-ED40180E146F}"/>
          </ac:spMkLst>
        </pc:spChg>
        <pc:spChg chg="add mod ord">
          <ac:chgData name="Jon Reid" userId="d20ac94e-951d-486b-b95e-024d48430245" providerId="ADAL" clId="{4636408D-4727-4AFD-9F07-E1CFD1A516F6}" dt="2023-09-12T20:43:49.517" v="856" actId="1036"/>
          <ac:spMkLst>
            <pc:docMk/>
            <pc:sldMk cId="497873213" sldId="2147471952"/>
            <ac:spMk id="5" creationId="{ABB6957C-F219-D4F8-2860-8CCB8FF09856}"/>
          </ac:spMkLst>
        </pc:spChg>
        <pc:spChg chg="mod">
          <ac:chgData name="Jon Reid" userId="d20ac94e-951d-486b-b95e-024d48430245" providerId="ADAL" clId="{4636408D-4727-4AFD-9F07-E1CFD1A516F6}" dt="2023-09-12T21:11:53.976" v="1244" actId="20577"/>
          <ac:spMkLst>
            <pc:docMk/>
            <pc:sldMk cId="497873213" sldId="2147471952"/>
            <ac:spMk id="6" creationId="{96A02E6D-9FCC-D45D-8BE3-6B71BD841E28}"/>
          </ac:spMkLst>
        </pc:spChg>
        <pc:spChg chg="del mod">
          <ac:chgData name="Jon Reid" userId="d20ac94e-951d-486b-b95e-024d48430245" providerId="ADAL" clId="{4636408D-4727-4AFD-9F07-E1CFD1A516F6}" dt="2023-09-12T20:42:27.827" v="796" actId="478"/>
          <ac:spMkLst>
            <pc:docMk/>
            <pc:sldMk cId="497873213" sldId="2147471952"/>
            <ac:spMk id="7" creationId="{CEA17DC3-5CF4-EB79-4AA8-059E56008BBA}"/>
          </ac:spMkLst>
        </pc:spChg>
        <pc:spChg chg="mod">
          <ac:chgData name="Jon Reid" userId="d20ac94e-951d-486b-b95e-024d48430245" providerId="ADAL" clId="{4636408D-4727-4AFD-9F07-E1CFD1A516F6}" dt="2023-09-12T20:43:49.517" v="856" actId="1036"/>
          <ac:spMkLst>
            <pc:docMk/>
            <pc:sldMk cId="497873213" sldId="2147471952"/>
            <ac:spMk id="9" creationId="{2F822519-CB8C-1EC6-627E-855D632313F7}"/>
          </ac:spMkLst>
        </pc:spChg>
        <pc:spChg chg="del mod">
          <ac:chgData name="Jon Reid" userId="d20ac94e-951d-486b-b95e-024d48430245" providerId="ADAL" clId="{4636408D-4727-4AFD-9F07-E1CFD1A516F6}" dt="2023-09-12T20:42:46.058" v="802" actId="478"/>
          <ac:spMkLst>
            <pc:docMk/>
            <pc:sldMk cId="497873213" sldId="2147471952"/>
            <ac:spMk id="10" creationId="{5EC0BFCF-64F8-7171-E167-F47C4E152D8A}"/>
          </ac:spMkLst>
        </pc:spChg>
        <pc:spChg chg="del mod">
          <ac:chgData name="Jon Reid" userId="d20ac94e-951d-486b-b95e-024d48430245" providerId="ADAL" clId="{4636408D-4727-4AFD-9F07-E1CFD1A516F6}" dt="2023-09-12T20:42:49.104" v="803" actId="478"/>
          <ac:spMkLst>
            <pc:docMk/>
            <pc:sldMk cId="497873213" sldId="2147471952"/>
            <ac:spMk id="11" creationId="{13B8C8C3-E7CB-9AB6-C3BF-15966FC4D84B}"/>
          </ac:spMkLst>
        </pc:spChg>
        <pc:spChg chg="del mod">
          <ac:chgData name="Jon Reid" userId="d20ac94e-951d-486b-b95e-024d48430245" providerId="ADAL" clId="{4636408D-4727-4AFD-9F07-E1CFD1A516F6}" dt="2023-09-12T20:43:24.407" v="812" actId="478"/>
          <ac:spMkLst>
            <pc:docMk/>
            <pc:sldMk cId="497873213" sldId="2147471952"/>
            <ac:spMk id="12" creationId="{DAAE10A4-CCD7-2740-BDBB-96950D6D5B0A}"/>
          </ac:spMkLst>
        </pc:spChg>
        <pc:spChg chg="del mod">
          <ac:chgData name="Jon Reid" userId="d20ac94e-951d-486b-b95e-024d48430245" providerId="ADAL" clId="{4636408D-4727-4AFD-9F07-E1CFD1A516F6}" dt="2023-09-12T20:43:05.728" v="808" actId="478"/>
          <ac:spMkLst>
            <pc:docMk/>
            <pc:sldMk cId="497873213" sldId="2147471952"/>
            <ac:spMk id="14" creationId="{270060B8-0B68-6497-18ED-D464FD01761C}"/>
          </ac:spMkLst>
        </pc:spChg>
        <pc:spChg chg="del mod">
          <ac:chgData name="Jon Reid" userId="d20ac94e-951d-486b-b95e-024d48430245" providerId="ADAL" clId="{4636408D-4727-4AFD-9F07-E1CFD1A516F6}" dt="2023-09-12T21:01:34.511" v="1138" actId="478"/>
          <ac:spMkLst>
            <pc:docMk/>
            <pc:sldMk cId="497873213" sldId="2147471952"/>
            <ac:spMk id="18" creationId="{6326C7CE-6F04-98C1-AC50-38B7E916C007}"/>
          </ac:spMkLst>
        </pc:spChg>
        <pc:spChg chg="del mod">
          <ac:chgData name="Jon Reid" userId="d20ac94e-951d-486b-b95e-024d48430245" providerId="ADAL" clId="{4636408D-4727-4AFD-9F07-E1CFD1A516F6}" dt="2023-09-12T20:42:34.761" v="799" actId="478"/>
          <ac:spMkLst>
            <pc:docMk/>
            <pc:sldMk cId="497873213" sldId="2147471952"/>
            <ac:spMk id="19" creationId="{47E728F1-798A-1D55-3171-D1EA2B0915DD}"/>
          </ac:spMkLst>
        </pc:spChg>
        <pc:spChg chg="add mod">
          <ac:chgData name="Jon Reid" userId="d20ac94e-951d-486b-b95e-024d48430245" providerId="ADAL" clId="{4636408D-4727-4AFD-9F07-E1CFD1A516F6}" dt="2023-09-12T21:36:08.472" v="1335" actId="207"/>
          <ac:spMkLst>
            <pc:docMk/>
            <pc:sldMk cId="497873213" sldId="2147471952"/>
            <ac:spMk id="30" creationId="{BB03DC30-F796-7237-672A-4CF396E653C7}"/>
          </ac:spMkLst>
        </pc:spChg>
        <pc:spChg chg="del mod">
          <ac:chgData name="Jon Reid" userId="d20ac94e-951d-486b-b95e-024d48430245" providerId="ADAL" clId="{4636408D-4727-4AFD-9F07-E1CFD1A516F6}" dt="2023-09-12T20:42:56.823" v="805" actId="478"/>
          <ac:spMkLst>
            <pc:docMk/>
            <pc:sldMk cId="497873213" sldId="2147471952"/>
            <ac:spMk id="37" creationId="{61B76EF2-70C3-1B05-CF5E-11883D358EEA}"/>
          </ac:spMkLst>
        </pc:spChg>
        <pc:spChg chg="del mod">
          <ac:chgData name="Jon Reid" userId="d20ac94e-951d-486b-b95e-024d48430245" providerId="ADAL" clId="{4636408D-4727-4AFD-9F07-E1CFD1A516F6}" dt="2023-09-12T20:42:40.424" v="800" actId="478"/>
          <ac:spMkLst>
            <pc:docMk/>
            <pc:sldMk cId="497873213" sldId="2147471952"/>
            <ac:spMk id="78" creationId="{BF35C243-58AB-F269-B6E6-769557A23AC6}"/>
          </ac:spMkLst>
        </pc:spChg>
        <pc:spChg chg="del mod ord">
          <ac:chgData name="Jon Reid" userId="d20ac94e-951d-486b-b95e-024d48430245" providerId="ADAL" clId="{4636408D-4727-4AFD-9F07-E1CFD1A516F6}" dt="2023-09-12T20:43:02.421" v="807" actId="478"/>
          <ac:spMkLst>
            <pc:docMk/>
            <pc:sldMk cId="497873213" sldId="2147471952"/>
            <ac:spMk id="94" creationId="{744D9BA5-40A5-5985-745C-25241AB47CC1}"/>
          </ac:spMkLst>
        </pc:spChg>
        <pc:spChg chg="del mod ord">
          <ac:chgData name="Jon Reid" userId="d20ac94e-951d-486b-b95e-024d48430245" providerId="ADAL" clId="{4636408D-4727-4AFD-9F07-E1CFD1A516F6}" dt="2023-09-12T20:43:09.850" v="810" actId="478"/>
          <ac:spMkLst>
            <pc:docMk/>
            <pc:sldMk cId="497873213" sldId="2147471952"/>
            <ac:spMk id="95" creationId="{ABFACC71-F7FE-3F6F-7C9C-F46C8594C966}"/>
          </ac:spMkLst>
        </pc:spChg>
        <pc:spChg chg="add del mod">
          <ac:chgData name="Jon Reid" userId="d20ac94e-951d-486b-b95e-024d48430245" providerId="ADAL" clId="{4636408D-4727-4AFD-9F07-E1CFD1A516F6}" dt="2023-09-12T20:34:08.094" v="668" actId="478"/>
          <ac:spMkLst>
            <pc:docMk/>
            <pc:sldMk cId="497873213" sldId="2147471952"/>
            <ac:spMk id="116" creationId="{D4CFA3F7-D798-1B9E-4D13-04ED23746C03}"/>
          </ac:spMkLst>
        </pc:spChg>
        <pc:spChg chg="add del mod">
          <ac:chgData name="Jon Reid" userId="d20ac94e-951d-486b-b95e-024d48430245" providerId="ADAL" clId="{4636408D-4727-4AFD-9F07-E1CFD1A516F6}" dt="2023-09-12T21:36:20.135" v="1337" actId="1076"/>
          <ac:spMkLst>
            <pc:docMk/>
            <pc:sldMk cId="497873213" sldId="2147471952"/>
            <ac:spMk id="142" creationId="{36447470-7EC3-72B8-2390-45A69545714A}"/>
          </ac:spMkLst>
        </pc:spChg>
        <pc:spChg chg="add mod">
          <ac:chgData name="Jon Reid" userId="d20ac94e-951d-486b-b95e-024d48430245" providerId="ADAL" clId="{4636408D-4727-4AFD-9F07-E1CFD1A516F6}" dt="2023-09-12T21:36:09.100" v="1336" actId="207"/>
          <ac:spMkLst>
            <pc:docMk/>
            <pc:sldMk cId="497873213" sldId="2147471952"/>
            <ac:spMk id="149" creationId="{0919680E-18B9-0A41-7020-58F5DEC11A70}"/>
          </ac:spMkLst>
        </pc:spChg>
        <pc:cxnChg chg="del mod">
          <ac:chgData name="Jon Reid" userId="d20ac94e-951d-486b-b95e-024d48430245" providerId="ADAL" clId="{4636408D-4727-4AFD-9F07-E1CFD1A516F6}" dt="2023-09-12T20:09:29.326" v="262" actId="478"/>
          <ac:cxnSpMkLst>
            <pc:docMk/>
            <pc:sldMk cId="497873213" sldId="2147471952"/>
            <ac:cxnSpMk id="13" creationId="{CAA8908E-BFF4-DED5-860C-09826F4FF846}"/>
          </ac:cxnSpMkLst>
        </pc:cxnChg>
        <pc:cxnChg chg="del mod">
          <ac:chgData name="Jon Reid" userId="d20ac94e-951d-486b-b95e-024d48430245" providerId="ADAL" clId="{4636408D-4727-4AFD-9F07-E1CFD1A516F6}" dt="2023-09-12T20:09:25.047" v="261" actId="478"/>
          <ac:cxnSpMkLst>
            <pc:docMk/>
            <pc:sldMk cId="497873213" sldId="2147471952"/>
            <ac:cxnSpMk id="15" creationId="{AE370A8E-B847-5E59-66CD-1ECA75D6183E}"/>
          </ac:cxnSpMkLst>
        </pc:cxnChg>
        <pc:cxnChg chg="add del mod">
          <ac:chgData name="Jon Reid" userId="d20ac94e-951d-486b-b95e-024d48430245" providerId="ADAL" clId="{4636408D-4727-4AFD-9F07-E1CFD1A516F6}" dt="2023-09-12T20:43:49.517" v="856" actId="1036"/>
          <ac:cxnSpMkLst>
            <pc:docMk/>
            <pc:sldMk cId="497873213" sldId="2147471952"/>
            <ac:cxnSpMk id="16" creationId="{EB63181C-373C-BD6D-4F84-BCD9AF89E6A5}"/>
          </ac:cxnSpMkLst>
        </pc:cxnChg>
        <pc:cxnChg chg="del mod">
          <ac:chgData name="Jon Reid" userId="d20ac94e-951d-486b-b95e-024d48430245" providerId="ADAL" clId="{4636408D-4727-4AFD-9F07-E1CFD1A516F6}" dt="2023-09-12T20:11:58.893" v="343" actId="478"/>
          <ac:cxnSpMkLst>
            <pc:docMk/>
            <pc:sldMk cId="497873213" sldId="2147471952"/>
            <ac:cxnSpMk id="23" creationId="{C57E0A40-6F89-9DF9-2082-9587D1DE2BBB}"/>
          </ac:cxnSpMkLst>
        </pc:cxnChg>
        <pc:cxnChg chg="del mod">
          <ac:chgData name="Jon Reid" userId="d20ac94e-951d-486b-b95e-024d48430245" providerId="ADAL" clId="{4636408D-4727-4AFD-9F07-E1CFD1A516F6}" dt="2023-09-12T20:32:24.513" v="655" actId="478"/>
          <ac:cxnSpMkLst>
            <pc:docMk/>
            <pc:sldMk cId="497873213" sldId="2147471952"/>
            <ac:cxnSpMk id="43" creationId="{804151E9-DD21-96C1-6E6B-03DBB54B29AB}"/>
          </ac:cxnSpMkLst>
        </pc:cxnChg>
        <pc:cxnChg chg="add mod">
          <ac:chgData name="Jon Reid" userId="d20ac94e-951d-486b-b95e-024d48430245" providerId="ADAL" clId="{4636408D-4727-4AFD-9F07-E1CFD1A516F6}" dt="2023-09-12T21:00:51.574" v="1116" actId="1076"/>
          <ac:cxnSpMkLst>
            <pc:docMk/>
            <pc:sldMk cId="497873213" sldId="2147471952"/>
            <ac:cxnSpMk id="74" creationId="{447F1625-3836-B40A-DCCB-C59C085793C8}"/>
          </ac:cxnSpMkLst>
        </pc:cxnChg>
        <pc:cxnChg chg="add mod">
          <ac:chgData name="Jon Reid" userId="d20ac94e-951d-486b-b95e-024d48430245" providerId="ADAL" clId="{4636408D-4727-4AFD-9F07-E1CFD1A516F6}" dt="2023-09-12T21:00:51.574" v="1116" actId="1076"/>
          <ac:cxnSpMkLst>
            <pc:docMk/>
            <pc:sldMk cId="497873213" sldId="2147471952"/>
            <ac:cxnSpMk id="76" creationId="{2032722D-64BB-D05A-2A90-64DE23CA92FA}"/>
          </ac:cxnSpMkLst>
        </pc:cxnChg>
        <pc:cxnChg chg="del mod">
          <ac:chgData name="Jon Reid" userId="d20ac94e-951d-486b-b95e-024d48430245" providerId="ADAL" clId="{4636408D-4727-4AFD-9F07-E1CFD1A516F6}" dt="2023-09-12T20:42:31.829" v="798" actId="478"/>
          <ac:cxnSpMkLst>
            <pc:docMk/>
            <pc:sldMk cId="497873213" sldId="2147471952"/>
            <ac:cxnSpMk id="77" creationId="{87F39647-C6B3-3F32-1ECA-CBCF08CE6DE0}"/>
          </ac:cxnSpMkLst>
        </pc:cxnChg>
        <pc:cxnChg chg="del mod">
          <ac:chgData name="Jon Reid" userId="d20ac94e-951d-486b-b95e-024d48430245" providerId="ADAL" clId="{4636408D-4727-4AFD-9F07-E1CFD1A516F6}" dt="2023-09-12T20:42:30.296" v="797" actId="478"/>
          <ac:cxnSpMkLst>
            <pc:docMk/>
            <pc:sldMk cId="497873213" sldId="2147471952"/>
            <ac:cxnSpMk id="82" creationId="{80DED67A-A43E-E72F-4D9B-B5BE1EEDC12A}"/>
          </ac:cxnSpMkLst>
        </pc:cxnChg>
        <pc:cxnChg chg="del mod">
          <ac:chgData name="Jon Reid" userId="d20ac94e-951d-486b-b95e-024d48430245" providerId="ADAL" clId="{4636408D-4727-4AFD-9F07-E1CFD1A516F6}" dt="2023-09-12T20:33:19.117" v="658" actId="478"/>
          <ac:cxnSpMkLst>
            <pc:docMk/>
            <pc:sldMk cId="497873213" sldId="2147471952"/>
            <ac:cxnSpMk id="105" creationId="{8ACAB71B-2298-4CFB-46CA-CB8C39FDC9C2}"/>
          </ac:cxnSpMkLst>
        </pc:cxnChg>
        <pc:cxnChg chg="mod">
          <ac:chgData name="Jon Reid" userId="d20ac94e-951d-486b-b95e-024d48430245" providerId="ADAL" clId="{4636408D-4727-4AFD-9F07-E1CFD1A516F6}" dt="2023-09-12T20:43:49.517" v="856" actId="1036"/>
          <ac:cxnSpMkLst>
            <pc:docMk/>
            <pc:sldMk cId="497873213" sldId="2147471952"/>
            <ac:cxnSpMk id="107" creationId="{5198725B-DD53-5FB0-AC70-9550D2FFD084}"/>
          </ac:cxnSpMkLst>
        </pc:cxnChg>
        <pc:cxnChg chg="del mod">
          <ac:chgData name="Jon Reid" userId="d20ac94e-951d-486b-b95e-024d48430245" providerId="ADAL" clId="{4636408D-4727-4AFD-9F07-E1CFD1A516F6}" dt="2023-09-12T20:42:59.757" v="806" actId="478"/>
          <ac:cxnSpMkLst>
            <pc:docMk/>
            <pc:sldMk cId="497873213" sldId="2147471952"/>
            <ac:cxnSpMk id="137" creationId="{AEEF9719-FB3F-A41A-20C0-EAA75CF10C8A}"/>
          </ac:cxnSpMkLst>
        </pc:cxnChg>
        <pc:cxnChg chg="del mod">
          <ac:chgData name="Jon Reid" userId="d20ac94e-951d-486b-b95e-024d48430245" providerId="ADAL" clId="{4636408D-4727-4AFD-9F07-E1CFD1A516F6}" dt="2023-09-12T20:42:54.355" v="804" actId="478"/>
          <ac:cxnSpMkLst>
            <pc:docMk/>
            <pc:sldMk cId="497873213" sldId="2147471952"/>
            <ac:cxnSpMk id="139" creationId="{E737A562-B28B-018D-DC76-BC9DF9341094}"/>
          </ac:cxnSpMkLst>
        </pc:cxnChg>
        <pc:cxnChg chg="add del mod">
          <ac:chgData name="Jon Reid" userId="d20ac94e-951d-486b-b95e-024d48430245" providerId="ADAL" clId="{4636408D-4727-4AFD-9F07-E1CFD1A516F6}" dt="2023-09-12T20:38:57.426" v="755" actId="478"/>
          <ac:cxnSpMkLst>
            <pc:docMk/>
            <pc:sldMk cId="497873213" sldId="2147471952"/>
            <ac:cxnSpMk id="151" creationId="{BF02C401-CC7B-F676-47B3-A608A314B88E}"/>
          </ac:cxnSpMkLst>
        </pc:cxnChg>
        <pc:cxnChg chg="add del mod">
          <ac:chgData name="Jon Reid" userId="d20ac94e-951d-486b-b95e-024d48430245" providerId="ADAL" clId="{4636408D-4727-4AFD-9F07-E1CFD1A516F6}" dt="2023-09-12T20:39:27.550" v="761" actId="478"/>
          <ac:cxnSpMkLst>
            <pc:docMk/>
            <pc:sldMk cId="497873213" sldId="2147471952"/>
            <ac:cxnSpMk id="153" creationId="{4DFA2EFB-38F8-FC26-881B-2593680A98EE}"/>
          </ac:cxnSpMkLst>
        </pc:cxnChg>
        <pc:cxnChg chg="add del mod">
          <ac:chgData name="Jon Reid" userId="d20ac94e-951d-486b-b95e-024d48430245" providerId="ADAL" clId="{4636408D-4727-4AFD-9F07-E1CFD1A516F6}" dt="2023-09-12T21:32:14.188" v="1297" actId="478"/>
          <ac:cxnSpMkLst>
            <pc:docMk/>
            <pc:sldMk cId="497873213" sldId="2147471952"/>
            <ac:cxnSpMk id="158" creationId="{524621FF-2B60-D5C7-8A2D-F68B7BE2E1E8}"/>
          </ac:cxnSpMkLst>
        </pc:cxnChg>
        <pc:cxnChg chg="add mod">
          <ac:chgData name="Jon Reid" userId="d20ac94e-951d-486b-b95e-024d48430245" providerId="ADAL" clId="{4636408D-4727-4AFD-9F07-E1CFD1A516F6}" dt="2023-09-12T21:07:40.038" v="1195" actId="1076"/>
          <ac:cxnSpMkLst>
            <pc:docMk/>
            <pc:sldMk cId="497873213" sldId="2147471952"/>
            <ac:cxnSpMk id="165" creationId="{8D24E4F7-A0FF-6844-44E9-7CC64F70ABD4}"/>
          </ac:cxnSpMkLst>
        </pc:cxnChg>
        <pc:cxnChg chg="add mod">
          <ac:chgData name="Jon Reid" userId="d20ac94e-951d-486b-b95e-024d48430245" providerId="ADAL" clId="{4636408D-4727-4AFD-9F07-E1CFD1A516F6}" dt="2023-09-12T21:36:20.135" v="1337" actId="1076"/>
          <ac:cxnSpMkLst>
            <pc:docMk/>
            <pc:sldMk cId="497873213" sldId="2147471952"/>
            <ac:cxnSpMk id="187" creationId="{F8CF9303-4C07-A4D1-1307-0E053031B4A6}"/>
          </ac:cxnSpMkLst>
        </pc:cxnChg>
      </pc:sldChg>
      <pc:sldChg chg="modSp mod">
        <pc:chgData name="Jon Reid" userId="d20ac94e-951d-486b-b95e-024d48430245" providerId="ADAL" clId="{4636408D-4727-4AFD-9F07-E1CFD1A516F6}" dt="2023-09-13T17:52:03.613" v="4500" actId="255"/>
        <pc:sldMkLst>
          <pc:docMk/>
          <pc:sldMk cId="2773145452" sldId="2147471957"/>
        </pc:sldMkLst>
        <pc:spChg chg="mod">
          <ac:chgData name="Jon Reid" userId="d20ac94e-951d-486b-b95e-024d48430245" providerId="ADAL" clId="{4636408D-4727-4AFD-9F07-E1CFD1A516F6}" dt="2023-09-13T17:52:03.613" v="4500" actId="255"/>
          <ac:spMkLst>
            <pc:docMk/>
            <pc:sldMk cId="2773145452" sldId="2147471957"/>
            <ac:spMk id="16" creationId="{3DC72957-9C13-4EB9-98D8-263E8DA6A10D}"/>
          </ac:spMkLst>
        </pc:spChg>
      </pc:sldChg>
      <pc:sldChg chg="modSp mod">
        <pc:chgData name="Jon Reid" userId="d20ac94e-951d-486b-b95e-024d48430245" providerId="ADAL" clId="{4636408D-4727-4AFD-9F07-E1CFD1A516F6}" dt="2023-09-12T15:17:07.291" v="7" actId="1036"/>
        <pc:sldMkLst>
          <pc:docMk/>
          <pc:sldMk cId="3140077424" sldId="2147471963"/>
        </pc:sldMkLst>
        <pc:spChg chg="mod">
          <ac:chgData name="Jon Reid" userId="d20ac94e-951d-486b-b95e-024d48430245" providerId="ADAL" clId="{4636408D-4727-4AFD-9F07-E1CFD1A516F6}" dt="2023-09-12T15:17:07.291" v="7" actId="1036"/>
          <ac:spMkLst>
            <pc:docMk/>
            <pc:sldMk cId="3140077424" sldId="2147471963"/>
            <ac:spMk id="2" creationId="{F324DB4B-E2CB-9A3C-A71B-BC1AD7AD99B1}"/>
          </ac:spMkLst>
        </pc:spChg>
      </pc:sldChg>
      <pc:sldChg chg="modSp mod delCm modCm">
        <pc:chgData name="Jon Reid" userId="d20ac94e-951d-486b-b95e-024d48430245" providerId="ADAL" clId="{4636408D-4727-4AFD-9F07-E1CFD1A516F6}" dt="2023-09-13T18:14:33.182" v="5318" actId="14100"/>
        <pc:sldMkLst>
          <pc:docMk/>
          <pc:sldMk cId="1374526005" sldId="2147471964"/>
        </pc:sldMkLst>
        <pc:spChg chg="mod">
          <ac:chgData name="Jon Reid" userId="d20ac94e-951d-486b-b95e-024d48430245" providerId="ADAL" clId="{4636408D-4727-4AFD-9F07-E1CFD1A516F6}" dt="2023-09-13T18:14:33.182" v="5318" actId="14100"/>
          <ac:spMkLst>
            <pc:docMk/>
            <pc:sldMk cId="1374526005" sldId="2147471964"/>
            <ac:spMk id="3" creationId="{0736E037-6275-F42D-899B-498AC235FFD3}"/>
          </ac:spMkLst>
        </pc:spChg>
        <pc:spChg chg="mod">
          <ac:chgData name="Jon Reid" userId="d20ac94e-951d-486b-b95e-024d48430245" providerId="ADAL" clId="{4636408D-4727-4AFD-9F07-E1CFD1A516F6}" dt="2023-09-13T15:20:54.532" v="3150" actId="1076"/>
          <ac:spMkLst>
            <pc:docMk/>
            <pc:sldMk cId="1374526005" sldId="2147471964"/>
            <ac:spMk id="15" creationId="{8BEC2F2B-30E6-2ABD-17AD-1B5478905A6B}"/>
          </ac:spMkLst>
        </pc:spChg>
      </pc:sldChg>
      <pc:sldChg chg="modSp mod delCm modCm">
        <pc:chgData name="Jon Reid" userId="d20ac94e-951d-486b-b95e-024d48430245" providerId="ADAL" clId="{4636408D-4727-4AFD-9F07-E1CFD1A516F6}" dt="2023-09-13T18:14:53.860" v="5319" actId="6549"/>
        <pc:sldMkLst>
          <pc:docMk/>
          <pc:sldMk cId="3766743738" sldId="2147471966"/>
        </pc:sldMkLst>
        <pc:spChg chg="mod">
          <ac:chgData name="Jon Reid" userId="d20ac94e-951d-486b-b95e-024d48430245" providerId="ADAL" clId="{4636408D-4727-4AFD-9F07-E1CFD1A516F6}" dt="2023-09-13T18:14:53.860" v="5319" actId="6549"/>
          <ac:spMkLst>
            <pc:docMk/>
            <pc:sldMk cId="3766743738" sldId="2147471966"/>
            <ac:spMk id="3" creationId="{0736E037-6275-F42D-899B-498AC235FFD3}"/>
          </ac:spMkLst>
        </pc:spChg>
        <pc:spChg chg="mod">
          <ac:chgData name="Jon Reid" userId="d20ac94e-951d-486b-b95e-024d48430245" providerId="ADAL" clId="{4636408D-4727-4AFD-9F07-E1CFD1A516F6}" dt="2023-09-13T14:01:28.600" v="1540"/>
          <ac:spMkLst>
            <pc:docMk/>
            <pc:sldMk cId="3766743738" sldId="2147471966"/>
            <ac:spMk id="15" creationId="{8BEC2F2B-30E6-2ABD-17AD-1B5478905A6B}"/>
          </ac:spMkLst>
        </pc:spChg>
      </pc:sldChg>
      <pc:sldChg chg="modSp mod delCm modCm">
        <pc:chgData name="Jon Reid" userId="d20ac94e-951d-486b-b95e-024d48430245" providerId="ADAL" clId="{4636408D-4727-4AFD-9F07-E1CFD1A516F6}" dt="2023-09-13T15:37:13.351" v="3606"/>
        <pc:sldMkLst>
          <pc:docMk/>
          <pc:sldMk cId="1470875319" sldId="2147471967"/>
        </pc:sldMkLst>
        <pc:spChg chg="mod">
          <ac:chgData name="Jon Reid" userId="d20ac94e-951d-486b-b95e-024d48430245" providerId="ADAL" clId="{4636408D-4727-4AFD-9F07-E1CFD1A516F6}" dt="2023-09-13T15:36:54.791" v="3603" actId="20577"/>
          <ac:spMkLst>
            <pc:docMk/>
            <pc:sldMk cId="1470875319" sldId="2147471967"/>
            <ac:spMk id="10" creationId="{B2367289-BEC5-CA84-1D72-38C49EABA983}"/>
          </ac:spMkLst>
        </pc:spChg>
      </pc:sldChg>
      <pc:sldChg chg="modSp mod delCm">
        <pc:chgData name="Jon Reid" userId="d20ac94e-951d-486b-b95e-024d48430245" providerId="ADAL" clId="{4636408D-4727-4AFD-9F07-E1CFD1A516F6}" dt="2023-09-13T13:42:45.432" v="1373"/>
        <pc:sldMkLst>
          <pc:docMk/>
          <pc:sldMk cId="2328273170" sldId="2147471973"/>
        </pc:sldMkLst>
        <pc:spChg chg="mod">
          <ac:chgData name="Jon Reid" userId="d20ac94e-951d-486b-b95e-024d48430245" providerId="ADAL" clId="{4636408D-4727-4AFD-9F07-E1CFD1A516F6}" dt="2023-09-13T13:42:27.968" v="1372" actId="20577"/>
          <ac:spMkLst>
            <pc:docMk/>
            <pc:sldMk cId="2328273170" sldId="2147471973"/>
            <ac:spMk id="3" creationId="{2BDF54D8-E8B7-082C-AA05-84AB005DE0C6}"/>
          </ac:spMkLst>
        </pc:spChg>
      </pc:sldChg>
      <pc:sldChg chg="addSp delSp modSp add mod">
        <pc:chgData name="Jon Reid" userId="d20ac94e-951d-486b-b95e-024d48430245" providerId="ADAL" clId="{4636408D-4727-4AFD-9F07-E1CFD1A516F6}" dt="2023-09-12T21:36:24.338" v="1338" actId="1076"/>
        <pc:sldMkLst>
          <pc:docMk/>
          <pc:sldMk cId="907543440" sldId="2147471974"/>
        </pc:sldMkLst>
        <pc:spChg chg="mod">
          <ac:chgData name="Jon Reid" userId="d20ac94e-951d-486b-b95e-024d48430245" providerId="ADAL" clId="{4636408D-4727-4AFD-9F07-E1CFD1A516F6}" dt="2023-09-12T21:22:16.058" v="1273" actId="20577"/>
          <ac:spMkLst>
            <pc:docMk/>
            <pc:sldMk cId="907543440" sldId="2147471974"/>
            <ac:spMk id="7" creationId="{CEA17DC3-5CF4-EB79-4AA8-059E56008BBA}"/>
          </ac:spMkLst>
        </pc:spChg>
        <pc:spChg chg="del">
          <ac:chgData name="Jon Reid" userId="d20ac94e-951d-486b-b95e-024d48430245" providerId="ADAL" clId="{4636408D-4727-4AFD-9F07-E1CFD1A516F6}" dt="2023-09-12T20:44:24.223" v="864" actId="478"/>
          <ac:spMkLst>
            <pc:docMk/>
            <pc:sldMk cId="907543440" sldId="2147471974"/>
            <ac:spMk id="12" creationId="{DAAE10A4-CCD7-2740-BDBB-96950D6D5B0A}"/>
          </ac:spMkLst>
        </pc:spChg>
        <pc:spChg chg="del">
          <ac:chgData name="Jon Reid" userId="d20ac94e-951d-486b-b95e-024d48430245" providerId="ADAL" clId="{4636408D-4727-4AFD-9F07-E1CFD1A516F6}" dt="2023-09-12T20:44:21.288" v="863" actId="478"/>
          <ac:spMkLst>
            <pc:docMk/>
            <pc:sldMk cId="907543440" sldId="2147471974"/>
            <ac:spMk id="14" creationId="{270060B8-0B68-6497-18ED-D464FD01761C}"/>
          </ac:spMkLst>
        </pc:spChg>
        <pc:spChg chg="del">
          <ac:chgData name="Jon Reid" userId="d20ac94e-951d-486b-b95e-024d48430245" providerId="ADAL" clId="{4636408D-4727-4AFD-9F07-E1CFD1A516F6}" dt="2023-09-12T21:12:21.251" v="1245" actId="478"/>
          <ac:spMkLst>
            <pc:docMk/>
            <pc:sldMk cId="907543440" sldId="2147471974"/>
            <ac:spMk id="18" creationId="{6326C7CE-6F04-98C1-AC50-38B7E916C007}"/>
          </ac:spMkLst>
        </pc:spChg>
        <pc:spChg chg="mod">
          <ac:chgData name="Jon Reid" userId="d20ac94e-951d-486b-b95e-024d48430245" providerId="ADAL" clId="{4636408D-4727-4AFD-9F07-E1CFD1A516F6}" dt="2023-09-12T21:14:36.520" v="1258" actId="207"/>
          <ac:spMkLst>
            <pc:docMk/>
            <pc:sldMk cId="907543440" sldId="2147471974"/>
            <ac:spMk id="30" creationId="{BB03DC30-F796-7237-672A-4CF396E653C7}"/>
          </ac:spMkLst>
        </pc:spChg>
        <pc:spChg chg="del">
          <ac:chgData name="Jon Reid" userId="d20ac94e-951d-486b-b95e-024d48430245" providerId="ADAL" clId="{4636408D-4727-4AFD-9F07-E1CFD1A516F6}" dt="2023-09-12T20:44:19.152" v="862" actId="478"/>
          <ac:spMkLst>
            <pc:docMk/>
            <pc:sldMk cId="907543440" sldId="2147471974"/>
            <ac:spMk id="37" creationId="{61B76EF2-70C3-1B05-CF5E-11883D358EEA}"/>
          </ac:spMkLst>
        </pc:spChg>
        <pc:spChg chg="del">
          <ac:chgData name="Jon Reid" userId="d20ac94e-951d-486b-b95e-024d48430245" providerId="ADAL" clId="{4636408D-4727-4AFD-9F07-E1CFD1A516F6}" dt="2023-09-12T20:44:15.735" v="860" actId="478"/>
          <ac:spMkLst>
            <pc:docMk/>
            <pc:sldMk cId="907543440" sldId="2147471974"/>
            <ac:spMk id="94" creationId="{744D9BA5-40A5-5985-745C-25241AB47CC1}"/>
          </ac:spMkLst>
        </pc:spChg>
        <pc:spChg chg="del">
          <ac:chgData name="Jon Reid" userId="d20ac94e-951d-486b-b95e-024d48430245" providerId="ADAL" clId="{4636408D-4727-4AFD-9F07-E1CFD1A516F6}" dt="2023-09-12T20:44:18.340" v="861" actId="478"/>
          <ac:spMkLst>
            <pc:docMk/>
            <pc:sldMk cId="907543440" sldId="2147471974"/>
            <ac:spMk id="95" creationId="{ABFACC71-F7FE-3F6F-7C9C-F46C8594C966}"/>
          </ac:spMkLst>
        </pc:spChg>
        <pc:spChg chg="mod">
          <ac:chgData name="Jon Reid" userId="d20ac94e-951d-486b-b95e-024d48430245" providerId="ADAL" clId="{4636408D-4727-4AFD-9F07-E1CFD1A516F6}" dt="2023-09-12T21:36:24.338" v="1338" actId="1076"/>
          <ac:spMkLst>
            <pc:docMk/>
            <pc:sldMk cId="907543440" sldId="2147471974"/>
            <ac:spMk id="142" creationId="{36447470-7EC3-72B8-2390-45A69545714A}"/>
          </ac:spMkLst>
        </pc:spChg>
        <pc:spChg chg="mod">
          <ac:chgData name="Jon Reid" userId="d20ac94e-951d-486b-b95e-024d48430245" providerId="ADAL" clId="{4636408D-4727-4AFD-9F07-E1CFD1A516F6}" dt="2023-09-12T21:11:08.313" v="1213" actId="1076"/>
          <ac:spMkLst>
            <pc:docMk/>
            <pc:sldMk cId="907543440" sldId="2147471974"/>
            <ac:spMk id="149" creationId="{0919680E-18B9-0A41-7020-58F5DEC11A70}"/>
          </ac:spMkLst>
        </pc:spChg>
        <pc:cxnChg chg="add mod">
          <ac:chgData name="Jon Reid" userId="d20ac94e-951d-486b-b95e-024d48430245" providerId="ADAL" clId="{4636408D-4727-4AFD-9F07-E1CFD1A516F6}" dt="2023-09-12T21:36:24.338" v="1338" actId="1076"/>
          <ac:cxnSpMkLst>
            <pc:docMk/>
            <pc:sldMk cId="907543440" sldId="2147471974"/>
            <ac:cxnSpMk id="26" creationId="{6BF99EC4-38B2-B6CA-3238-8FD0423BC3ED}"/>
          </ac:cxnSpMkLst>
        </pc:cxnChg>
        <pc:cxnChg chg="mod">
          <ac:chgData name="Jon Reid" userId="d20ac94e-951d-486b-b95e-024d48430245" providerId="ADAL" clId="{4636408D-4727-4AFD-9F07-E1CFD1A516F6}" dt="2023-09-12T20:44:09.344" v="859" actId="14100"/>
          <ac:cxnSpMkLst>
            <pc:docMk/>
            <pc:sldMk cId="907543440" sldId="2147471974"/>
            <ac:cxnSpMk id="107" creationId="{5198725B-DD53-5FB0-AC70-9550D2FFD084}"/>
          </ac:cxnSpMkLst>
        </pc:cxnChg>
        <pc:cxnChg chg="del mod">
          <ac:chgData name="Jon Reid" userId="d20ac94e-951d-486b-b95e-024d48430245" providerId="ADAL" clId="{4636408D-4727-4AFD-9F07-E1CFD1A516F6}" dt="2023-09-12T20:44:01.323" v="858" actId="478"/>
          <ac:cxnSpMkLst>
            <pc:docMk/>
            <pc:sldMk cId="907543440" sldId="2147471974"/>
            <ac:cxnSpMk id="137" creationId="{AEEF9719-FB3F-A41A-20C0-EAA75CF10C8A}"/>
          </ac:cxnSpMkLst>
        </pc:cxnChg>
        <pc:cxnChg chg="del mod">
          <ac:chgData name="Jon Reid" userId="d20ac94e-951d-486b-b95e-024d48430245" providerId="ADAL" clId="{4636408D-4727-4AFD-9F07-E1CFD1A516F6}" dt="2023-09-12T20:43:59.949" v="857" actId="478"/>
          <ac:cxnSpMkLst>
            <pc:docMk/>
            <pc:sldMk cId="907543440" sldId="2147471974"/>
            <ac:cxnSpMk id="139" creationId="{E737A562-B28B-018D-DC76-BC9DF9341094}"/>
          </ac:cxnSpMkLst>
        </pc:cxnChg>
        <pc:cxnChg chg="del mod">
          <ac:chgData name="Jon Reid" userId="d20ac94e-951d-486b-b95e-024d48430245" providerId="ADAL" clId="{4636408D-4727-4AFD-9F07-E1CFD1A516F6}" dt="2023-09-12T21:32:56.010" v="1302" actId="478"/>
          <ac:cxnSpMkLst>
            <pc:docMk/>
            <pc:sldMk cId="907543440" sldId="2147471974"/>
            <ac:cxnSpMk id="158" creationId="{524621FF-2B60-D5C7-8A2D-F68B7BE2E1E8}"/>
          </ac:cxnSpMkLst>
        </pc:cxnChg>
        <pc:cxnChg chg="mod">
          <ac:chgData name="Jon Reid" userId="d20ac94e-951d-486b-b95e-024d48430245" providerId="ADAL" clId="{4636408D-4727-4AFD-9F07-E1CFD1A516F6}" dt="2023-09-12T21:11:08.313" v="1213" actId="1076"/>
          <ac:cxnSpMkLst>
            <pc:docMk/>
            <pc:sldMk cId="907543440" sldId="2147471974"/>
            <ac:cxnSpMk id="165" creationId="{8D24E4F7-A0FF-6844-44E9-7CC64F70ABD4}"/>
          </ac:cxnSpMkLst>
        </pc:cxnChg>
      </pc:sldChg>
      <pc:sldChg chg="addSp delSp modSp add mod">
        <pc:chgData name="Jon Reid" userId="d20ac94e-951d-486b-b95e-024d48430245" providerId="ADAL" clId="{4636408D-4727-4AFD-9F07-E1CFD1A516F6}" dt="2023-09-12T21:36:28.467" v="1339" actId="1076"/>
        <pc:sldMkLst>
          <pc:docMk/>
          <pc:sldMk cId="4240187837" sldId="2147471975"/>
        </pc:sldMkLst>
        <pc:spChg chg="mod">
          <ac:chgData name="Jon Reid" userId="d20ac94e-951d-486b-b95e-024d48430245" providerId="ADAL" clId="{4636408D-4727-4AFD-9F07-E1CFD1A516F6}" dt="2023-09-12T21:04:07.853" v="1162" actId="1076"/>
          <ac:spMkLst>
            <pc:docMk/>
            <pc:sldMk cId="4240187837" sldId="2147471975"/>
            <ac:spMk id="4" creationId="{62CA5B4E-5EFF-04B9-6076-ED40180E146F}"/>
          </ac:spMkLst>
        </pc:spChg>
        <pc:spChg chg="mod">
          <ac:chgData name="Jon Reid" userId="d20ac94e-951d-486b-b95e-024d48430245" providerId="ADAL" clId="{4636408D-4727-4AFD-9F07-E1CFD1A516F6}" dt="2023-09-12T21:22:22.093" v="1286" actId="20577"/>
          <ac:spMkLst>
            <pc:docMk/>
            <pc:sldMk cId="4240187837" sldId="2147471975"/>
            <ac:spMk id="7" creationId="{CEA17DC3-5CF4-EB79-4AA8-059E56008BBA}"/>
          </ac:spMkLst>
        </pc:spChg>
        <pc:spChg chg="del">
          <ac:chgData name="Jon Reid" userId="d20ac94e-951d-486b-b95e-024d48430245" providerId="ADAL" clId="{4636408D-4727-4AFD-9F07-E1CFD1A516F6}" dt="2023-09-12T21:01:43.899" v="1139" actId="478"/>
          <ac:spMkLst>
            <pc:docMk/>
            <pc:sldMk cId="4240187837" sldId="2147471975"/>
            <ac:spMk id="18" creationId="{6326C7CE-6F04-98C1-AC50-38B7E916C007}"/>
          </ac:spMkLst>
        </pc:spChg>
        <pc:spChg chg="mod">
          <ac:chgData name="Jon Reid" userId="d20ac94e-951d-486b-b95e-024d48430245" providerId="ADAL" clId="{4636408D-4727-4AFD-9F07-E1CFD1A516F6}" dt="2023-09-12T21:14:40.650" v="1259" actId="207"/>
          <ac:spMkLst>
            <pc:docMk/>
            <pc:sldMk cId="4240187837" sldId="2147471975"/>
            <ac:spMk id="30" creationId="{BB03DC30-F796-7237-672A-4CF396E653C7}"/>
          </ac:spMkLst>
        </pc:spChg>
        <pc:spChg chg="mod">
          <ac:chgData name="Jon Reid" userId="d20ac94e-951d-486b-b95e-024d48430245" providerId="ADAL" clId="{4636408D-4727-4AFD-9F07-E1CFD1A516F6}" dt="2023-09-12T21:06:07.324" v="1192" actId="6549"/>
          <ac:spMkLst>
            <pc:docMk/>
            <pc:sldMk cId="4240187837" sldId="2147471975"/>
            <ac:spMk id="37" creationId="{61B76EF2-70C3-1B05-CF5E-11883D358EEA}"/>
          </ac:spMkLst>
        </pc:spChg>
        <pc:spChg chg="mod">
          <ac:chgData name="Jon Reid" userId="d20ac94e-951d-486b-b95e-024d48430245" providerId="ADAL" clId="{4636408D-4727-4AFD-9F07-E1CFD1A516F6}" dt="2023-09-12T21:36:28.467" v="1339" actId="1076"/>
          <ac:spMkLst>
            <pc:docMk/>
            <pc:sldMk cId="4240187837" sldId="2147471975"/>
            <ac:spMk id="142" creationId="{36447470-7EC3-72B8-2390-45A69545714A}"/>
          </ac:spMkLst>
        </pc:spChg>
        <pc:spChg chg="mod">
          <ac:chgData name="Jon Reid" userId="d20ac94e-951d-486b-b95e-024d48430245" providerId="ADAL" clId="{4636408D-4727-4AFD-9F07-E1CFD1A516F6}" dt="2023-09-12T21:11:19.142" v="1216" actId="1076"/>
          <ac:spMkLst>
            <pc:docMk/>
            <pc:sldMk cId="4240187837" sldId="2147471975"/>
            <ac:spMk id="149" creationId="{0919680E-18B9-0A41-7020-58F5DEC11A70}"/>
          </ac:spMkLst>
        </pc:spChg>
        <pc:cxnChg chg="add mod">
          <ac:chgData name="Jon Reid" userId="d20ac94e-951d-486b-b95e-024d48430245" providerId="ADAL" clId="{4636408D-4727-4AFD-9F07-E1CFD1A516F6}" dt="2023-09-12T21:36:28.467" v="1339" actId="1076"/>
          <ac:cxnSpMkLst>
            <pc:docMk/>
            <pc:sldMk cId="4240187837" sldId="2147471975"/>
            <ac:cxnSpMk id="28" creationId="{63FA53BE-AB16-4CC1-AF17-C2EED2C51D24}"/>
          </ac:cxnSpMkLst>
        </pc:cxnChg>
        <pc:cxnChg chg="mod">
          <ac:chgData name="Jon Reid" userId="d20ac94e-951d-486b-b95e-024d48430245" providerId="ADAL" clId="{4636408D-4727-4AFD-9F07-E1CFD1A516F6}" dt="2023-09-12T21:04:40.260" v="1175" actId="14100"/>
          <ac:cxnSpMkLst>
            <pc:docMk/>
            <pc:sldMk cId="4240187837" sldId="2147471975"/>
            <ac:cxnSpMk id="139" creationId="{E737A562-B28B-018D-DC76-BC9DF9341094}"/>
          </ac:cxnSpMkLst>
        </pc:cxnChg>
        <pc:cxnChg chg="del mod">
          <ac:chgData name="Jon Reid" userId="d20ac94e-951d-486b-b95e-024d48430245" providerId="ADAL" clId="{4636408D-4727-4AFD-9F07-E1CFD1A516F6}" dt="2023-09-12T21:33:23.204" v="1307" actId="478"/>
          <ac:cxnSpMkLst>
            <pc:docMk/>
            <pc:sldMk cId="4240187837" sldId="2147471975"/>
            <ac:cxnSpMk id="158" creationId="{524621FF-2B60-D5C7-8A2D-F68B7BE2E1E8}"/>
          </ac:cxnSpMkLst>
        </pc:cxnChg>
        <pc:cxnChg chg="mod">
          <ac:chgData name="Jon Reid" userId="d20ac94e-951d-486b-b95e-024d48430245" providerId="ADAL" clId="{4636408D-4727-4AFD-9F07-E1CFD1A516F6}" dt="2023-09-12T21:11:19.142" v="1216" actId="1076"/>
          <ac:cxnSpMkLst>
            <pc:docMk/>
            <pc:sldMk cId="4240187837" sldId="2147471975"/>
            <ac:cxnSpMk id="165" creationId="{8D24E4F7-A0FF-6844-44E9-7CC64F70ABD4}"/>
          </ac:cxnSpMkLst>
        </pc:cxnChg>
      </pc:sldChg>
      <pc:sldChg chg="addSp delSp modSp add mod">
        <pc:chgData name="Jon Reid" userId="d20ac94e-951d-486b-b95e-024d48430245" providerId="ADAL" clId="{4636408D-4727-4AFD-9F07-E1CFD1A516F6}" dt="2023-09-12T21:35:39.334" v="1332" actId="1582"/>
        <pc:sldMkLst>
          <pc:docMk/>
          <pc:sldMk cId="2763042453" sldId="2147471976"/>
        </pc:sldMkLst>
        <pc:spChg chg="del mod">
          <ac:chgData name="Jon Reid" userId="d20ac94e-951d-486b-b95e-024d48430245" providerId="ADAL" clId="{4636408D-4727-4AFD-9F07-E1CFD1A516F6}" dt="2023-09-12T20:50:16.344" v="1046" actId="478"/>
          <ac:spMkLst>
            <pc:docMk/>
            <pc:sldMk cId="2763042453" sldId="2147471976"/>
            <ac:spMk id="2" creationId="{6A9858E6-6CAF-2D40-52B8-00FFA81A99A5}"/>
          </ac:spMkLst>
        </pc:spChg>
        <pc:spChg chg="del mod">
          <ac:chgData name="Jon Reid" userId="d20ac94e-951d-486b-b95e-024d48430245" providerId="ADAL" clId="{4636408D-4727-4AFD-9F07-E1CFD1A516F6}" dt="2023-09-12T20:50:18.095" v="1048" actId="478"/>
          <ac:spMkLst>
            <pc:docMk/>
            <pc:sldMk cId="2763042453" sldId="2147471976"/>
            <ac:spMk id="3" creationId="{37E44DA7-3A8D-3305-C310-F0DD2EC2F8E1}"/>
          </ac:spMkLst>
        </pc:spChg>
        <pc:spChg chg="del mod">
          <ac:chgData name="Jon Reid" userId="d20ac94e-951d-486b-b95e-024d48430245" providerId="ADAL" clId="{4636408D-4727-4AFD-9F07-E1CFD1A516F6}" dt="2023-09-12T20:50:14.023" v="1044" actId="478"/>
          <ac:spMkLst>
            <pc:docMk/>
            <pc:sldMk cId="2763042453" sldId="2147471976"/>
            <ac:spMk id="5" creationId="{ABB6957C-F219-D4F8-2860-8CCB8FF09856}"/>
          </ac:spMkLst>
        </pc:spChg>
        <pc:spChg chg="mod">
          <ac:chgData name="Jon Reid" userId="d20ac94e-951d-486b-b95e-024d48430245" providerId="ADAL" clId="{4636408D-4727-4AFD-9F07-E1CFD1A516F6}" dt="2023-09-12T21:33:56.428" v="1313" actId="1076"/>
          <ac:spMkLst>
            <pc:docMk/>
            <pc:sldMk cId="2763042453" sldId="2147471976"/>
            <ac:spMk id="6" creationId="{96A02E6D-9FCC-D45D-8BE3-6B71BD841E28}"/>
          </ac:spMkLst>
        </pc:spChg>
        <pc:spChg chg="del">
          <ac:chgData name="Jon Reid" userId="d20ac94e-951d-486b-b95e-024d48430245" providerId="ADAL" clId="{4636408D-4727-4AFD-9F07-E1CFD1A516F6}" dt="2023-09-12T20:50:19.345" v="1049" actId="478"/>
          <ac:spMkLst>
            <pc:docMk/>
            <pc:sldMk cId="2763042453" sldId="2147471976"/>
            <ac:spMk id="9" creationId="{2F822519-CB8C-1EC6-627E-855D632313F7}"/>
          </ac:spMkLst>
        </pc:spChg>
        <pc:spChg chg="add mod">
          <ac:chgData name="Jon Reid" userId="d20ac94e-951d-486b-b95e-024d48430245" providerId="ADAL" clId="{4636408D-4727-4AFD-9F07-E1CFD1A516F6}" dt="2023-09-12T21:35:20.324" v="1329" actId="1076"/>
          <ac:spMkLst>
            <pc:docMk/>
            <pc:sldMk cId="2763042453" sldId="2147471976"/>
            <ac:spMk id="11" creationId="{1E389EE1-B162-A8E0-FB4F-308D48D331F9}"/>
          </ac:spMkLst>
        </pc:spChg>
        <pc:spChg chg="del">
          <ac:chgData name="Jon Reid" userId="d20ac94e-951d-486b-b95e-024d48430245" providerId="ADAL" clId="{4636408D-4727-4AFD-9F07-E1CFD1A516F6}" dt="2023-09-12T20:46:46.574" v="894" actId="478"/>
          <ac:spMkLst>
            <pc:docMk/>
            <pc:sldMk cId="2763042453" sldId="2147471976"/>
            <ac:spMk id="18" creationId="{6326C7CE-6F04-98C1-AC50-38B7E916C007}"/>
          </ac:spMkLst>
        </pc:spChg>
        <pc:spChg chg="add mod">
          <ac:chgData name="Jon Reid" userId="d20ac94e-951d-486b-b95e-024d48430245" providerId="ADAL" clId="{4636408D-4727-4AFD-9F07-E1CFD1A516F6}" dt="2023-09-12T21:34:13.112" v="1315" actId="1076"/>
          <ac:spMkLst>
            <pc:docMk/>
            <pc:sldMk cId="2763042453" sldId="2147471976"/>
            <ac:spMk id="19" creationId="{26D8D537-C2B6-572E-B50C-61C8D96C3BD9}"/>
          </ac:spMkLst>
        </pc:spChg>
        <pc:spChg chg="add mod">
          <ac:chgData name="Jon Reid" userId="d20ac94e-951d-486b-b95e-024d48430245" providerId="ADAL" clId="{4636408D-4727-4AFD-9F07-E1CFD1A516F6}" dt="2023-09-12T21:34:21.417" v="1317" actId="14100"/>
          <ac:spMkLst>
            <pc:docMk/>
            <pc:sldMk cId="2763042453" sldId="2147471976"/>
            <ac:spMk id="21" creationId="{1D0BAD54-62D4-1339-5623-44AAE4857FCA}"/>
          </ac:spMkLst>
        </pc:spChg>
        <pc:spChg chg="add mod">
          <ac:chgData name="Jon Reid" userId="d20ac94e-951d-486b-b95e-024d48430245" providerId="ADAL" clId="{4636408D-4727-4AFD-9F07-E1CFD1A516F6}" dt="2023-09-12T21:34:26.016" v="1318" actId="1076"/>
          <ac:spMkLst>
            <pc:docMk/>
            <pc:sldMk cId="2763042453" sldId="2147471976"/>
            <ac:spMk id="27" creationId="{F3FBF8FE-51E5-6268-C171-2B408C99575D}"/>
          </ac:spMkLst>
        </pc:spChg>
        <pc:spChg chg="del">
          <ac:chgData name="Jon Reid" userId="d20ac94e-951d-486b-b95e-024d48430245" providerId="ADAL" clId="{4636408D-4727-4AFD-9F07-E1CFD1A516F6}" dt="2023-09-12T20:45:22.850" v="868" actId="478"/>
          <ac:spMkLst>
            <pc:docMk/>
            <pc:sldMk cId="2763042453" sldId="2147471976"/>
            <ac:spMk id="30" creationId="{BB03DC30-F796-7237-672A-4CF396E653C7}"/>
          </ac:spMkLst>
        </pc:spChg>
        <pc:spChg chg="add mod">
          <ac:chgData name="Jon Reid" userId="d20ac94e-951d-486b-b95e-024d48430245" providerId="ADAL" clId="{4636408D-4727-4AFD-9F07-E1CFD1A516F6}" dt="2023-09-12T21:34:37.314" v="1321" actId="1076"/>
          <ac:spMkLst>
            <pc:docMk/>
            <pc:sldMk cId="2763042453" sldId="2147471976"/>
            <ac:spMk id="31" creationId="{2364B29F-87F7-684D-5C8C-0FF38286C8FB}"/>
          </ac:spMkLst>
        </pc:spChg>
        <pc:spChg chg="mod">
          <ac:chgData name="Jon Reid" userId="d20ac94e-951d-486b-b95e-024d48430245" providerId="ADAL" clId="{4636408D-4727-4AFD-9F07-E1CFD1A516F6}" dt="2023-09-12T21:34:07.206" v="1314" actId="1076"/>
          <ac:spMkLst>
            <pc:docMk/>
            <pc:sldMk cId="2763042453" sldId="2147471976"/>
            <ac:spMk id="142" creationId="{36447470-7EC3-72B8-2390-45A69545714A}"/>
          </ac:spMkLst>
        </pc:spChg>
        <pc:spChg chg="mod">
          <ac:chgData name="Jon Reid" userId="d20ac94e-951d-486b-b95e-024d48430245" providerId="ADAL" clId="{4636408D-4727-4AFD-9F07-E1CFD1A516F6}" dt="2023-09-12T21:34:07.206" v="1314" actId="1076"/>
          <ac:spMkLst>
            <pc:docMk/>
            <pc:sldMk cId="2763042453" sldId="2147471976"/>
            <ac:spMk id="149" creationId="{0919680E-18B9-0A41-7020-58F5DEC11A70}"/>
          </ac:spMkLst>
        </pc:spChg>
        <pc:cxnChg chg="add del mod">
          <ac:chgData name="Jon Reid" userId="d20ac94e-951d-486b-b95e-024d48430245" providerId="ADAL" clId="{4636408D-4727-4AFD-9F07-E1CFD1A516F6}" dt="2023-09-12T21:35:16.544" v="1328" actId="478"/>
          <ac:cxnSpMkLst>
            <pc:docMk/>
            <pc:sldMk cId="2763042453" sldId="2147471976"/>
            <ac:cxnSpMk id="13" creationId="{D636FBC5-9082-06A5-A754-21B8376F9254}"/>
          </ac:cxnSpMkLst>
        </pc:cxnChg>
        <pc:cxnChg chg="del mod">
          <ac:chgData name="Jon Reid" userId="d20ac94e-951d-486b-b95e-024d48430245" providerId="ADAL" clId="{4636408D-4727-4AFD-9F07-E1CFD1A516F6}" dt="2023-09-12T20:50:14.900" v="1045" actId="478"/>
          <ac:cxnSpMkLst>
            <pc:docMk/>
            <pc:sldMk cId="2763042453" sldId="2147471976"/>
            <ac:cxnSpMk id="16" creationId="{EB63181C-373C-BD6D-4F84-BCD9AF89E6A5}"/>
          </ac:cxnSpMkLst>
        </pc:cxnChg>
        <pc:cxnChg chg="add mod">
          <ac:chgData name="Jon Reid" userId="d20ac94e-951d-486b-b95e-024d48430245" providerId="ADAL" clId="{4636408D-4727-4AFD-9F07-E1CFD1A516F6}" dt="2023-09-12T21:34:13.112" v="1315" actId="1076"/>
          <ac:cxnSpMkLst>
            <pc:docMk/>
            <pc:sldMk cId="2763042453" sldId="2147471976"/>
            <ac:cxnSpMk id="24" creationId="{152AA9AD-2307-699A-FA52-DC9992170B43}"/>
          </ac:cxnSpMkLst>
        </pc:cxnChg>
        <pc:cxnChg chg="add mod">
          <ac:chgData name="Jon Reid" userId="d20ac94e-951d-486b-b95e-024d48430245" providerId="ADAL" clId="{4636408D-4727-4AFD-9F07-E1CFD1A516F6}" dt="2023-09-12T21:34:21.417" v="1317" actId="14100"/>
          <ac:cxnSpMkLst>
            <pc:docMk/>
            <pc:sldMk cId="2763042453" sldId="2147471976"/>
            <ac:cxnSpMk id="26" creationId="{60F53B0A-3C8F-0A45-81E3-33D7812C3700}"/>
          </ac:cxnSpMkLst>
        </pc:cxnChg>
        <pc:cxnChg chg="add mod">
          <ac:chgData name="Jon Reid" userId="d20ac94e-951d-486b-b95e-024d48430245" providerId="ADAL" clId="{4636408D-4727-4AFD-9F07-E1CFD1A516F6}" dt="2023-09-12T21:34:26.016" v="1318" actId="1076"/>
          <ac:cxnSpMkLst>
            <pc:docMk/>
            <pc:sldMk cId="2763042453" sldId="2147471976"/>
            <ac:cxnSpMk id="33" creationId="{0C6B76AD-D59C-C39E-1B00-C7D3F4D337A9}"/>
          </ac:cxnSpMkLst>
        </pc:cxnChg>
        <pc:cxnChg chg="add del mod">
          <ac:chgData name="Jon Reid" userId="d20ac94e-951d-486b-b95e-024d48430245" providerId="ADAL" clId="{4636408D-4727-4AFD-9F07-E1CFD1A516F6}" dt="2023-09-12T21:34:31.628" v="1320" actId="478"/>
          <ac:cxnSpMkLst>
            <pc:docMk/>
            <pc:sldMk cId="2763042453" sldId="2147471976"/>
            <ac:cxnSpMk id="34" creationId="{0C64F8AA-B39D-A75D-0F50-7681D22FDC67}"/>
          </ac:cxnSpMkLst>
        </pc:cxnChg>
        <pc:cxnChg chg="add mod">
          <ac:chgData name="Jon Reid" userId="d20ac94e-951d-486b-b95e-024d48430245" providerId="ADAL" clId="{4636408D-4727-4AFD-9F07-E1CFD1A516F6}" dt="2023-09-12T21:34:53.287" v="1324" actId="1582"/>
          <ac:cxnSpMkLst>
            <pc:docMk/>
            <pc:sldMk cId="2763042453" sldId="2147471976"/>
            <ac:cxnSpMk id="49" creationId="{8DEA3849-CF13-80FA-EB15-6FFDA4CEF0FB}"/>
          </ac:cxnSpMkLst>
        </pc:cxnChg>
        <pc:cxnChg chg="add mod">
          <ac:chgData name="Jon Reid" userId="d20ac94e-951d-486b-b95e-024d48430245" providerId="ADAL" clId="{4636408D-4727-4AFD-9F07-E1CFD1A516F6}" dt="2023-09-12T21:35:39.334" v="1332" actId="1582"/>
          <ac:cxnSpMkLst>
            <pc:docMk/>
            <pc:sldMk cId="2763042453" sldId="2147471976"/>
            <ac:cxnSpMk id="54" creationId="{C31DC81C-9855-79BA-C707-D461946E9340}"/>
          </ac:cxnSpMkLst>
        </pc:cxnChg>
        <pc:cxnChg chg="del mod">
          <ac:chgData name="Jon Reid" userId="d20ac94e-951d-486b-b95e-024d48430245" providerId="ADAL" clId="{4636408D-4727-4AFD-9F07-E1CFD1A516F6}" dt="2023-09-12T20:50:17.445" v="1047" actId="478"/>
          <ac:cxnSpMkLst>
            <pc:docMk/>
            <pc:sldMk cId="2763042453" sldId="2147471976"/>
            <ac:cxnSpMk id="74" creationId="{447F1625-3836-B40A-DCCB-C59C085793C8}"/>
          </ac:cxnSpMkLst>
        </pc:cxnChg>
        <pc:cxnChg chg="del mod">
          <ac:chgData name="Jon Reid" userId="d20ac94e-951d-486b-b95e-024d48430245" providerId="ADAL" clId="{4636408D-4727-4AFD-9F07-E1CFD1A516F6}" dt="2023-09-12T20:50:20.419" v="1050" actId="478"/>
          <ac:cxnSpMkLst>
            <pc:docMk/>
            <pc:sldMk cId="2763042453" sldId="2147471976"/>
            <ac:cxnSpMk id="76" creationId="{2032722D-64BB-D05A-2A90-64DE23CA92FA}"/>
          </ac:cxnSpMkLst>
        </pc:cxnChg>
        <pc:cxnChg chg="del mod">
          <ac:chgData name="Jon Reid" userId="d20ac94e-951d-486b-b95e-024d48430245" providerId="ADAL" clId="{4636408D-4727-4AFD-9F07-E1CFD1A516F6}" dt="2023-09-12T20:50:21.472" v="1051" actId="478"/>
          <ac:cxnSpMkLst>
            <pc:docMk/>
            <pc:sldMk cId="2763042453" sldId="2147471976"/>
            <ac:cxnSpMk id="107" creationId="{5198725B-DD53-5FB0-AC70-9550D2FFD084}"/>
          </ac:cxnSpMkLst>
        </pc:cxnChg>
        <pc:cxnChg chg="del mod">
          <ac:chgData name="Jon Reid" userId="d20ac94e-951d-486b-b95e-024d48430245" providerId="ADAL" clId="{4636408D-4727-4AFD-9F07-E1CFD1A516F6}" dt="2023-09-12T20:45:25.553" v="869" actId="478"/>
          <ac:cxnSpMkLst>
            <pc:docMk/>
            <pc:sldMk cId="2763042453" sldId="2147471976"/>
            <ac:cxnSpMk id="158" creationId="{524621FF-2B60-D5C7-8A2D-F68B7BE2E1E8}"/>
          </ac:cxnSpMkLst>
        </pc:cxnChg>
        <pc:cxnChg chg="mod">
          <ac:chgData name="Jon Reid" userId="d20ac94e-951d-486b-b95e-024d48430245" providerId="ADAL" clId="{4636408D-4727-4AFD-9F07-E1CFD1A516F6}" dt="2023-09-12T21:34:07.206" v="1314" actId="1076"/>
          <ac:cxnSpMkLst>
            <pc:docMk/>
            <pc:sldMk cId="2763042453" sldId="2147471976"/>
            <ac:cxnSpMk id="165" creationId="{8D24E4F7-A0FF-6844-44E9-7CC64F70ABD4}"/>
          </ac:cxnSpMkLst>
        </pc:cxnChg>
      </pc:sldChg>
      <pc:sldChg chg="addSp delSp modSp add mod delCm modCm modNotesTx">
        <pc:chgData name="Jon Reid" userId="d20ac94e-951d-486b-b95e-024d48430245" providerId="ADAL" clId="{4636408D-4727-4AFD-9F07-E1CFD1A516F6}" dt="2023-09-13T18:18:21.752" v="5381" actId="255"/>
        <pc:sldMkLst>
          <pc:docMk/>
          <pc:sldMk cId="2303297573" sldId="2147471980"/>
        </pc:sldMkLst>
        <pc:spChg chg="mod">
          <ac:chgData name="Jon Reid" userId="d20ac94e-951d-486b-b95e-024d48430245" providerId="ADAL" clId="{4636408D-4727-4AFD-9F07-E1CFD1A516F6}" dt="2023-09-13T18:17:38.866" v="5378" actId="20577"/>
          <ac:spMkLst>
            <pc:docMk/>
            <pc:sldMk cId="2303297573" sldId="2147471980"/>
            <ac:spMk id="3" creationId="{0736E037-6275-F42D-899B-498AC235FFD3}"/>
          </ac:spMkLst>
        </pc:spChg>
        <pc:spChg chg="add del mod">
          <ac:chgData name="Jon Reid" userId="d20ac94e-951d-486b-b95e-024d48430245" providerId="ADAL" clId="{4636408D-4727-4AFD-9F07-E1CFD1A516F6}" dt="2023-09-13T15:44:33.360" v="3680" actId="478"/>
          <ac:spMkLst>
            <pc:docMk/>
            <pc:sldMk cId="2303297573" sldId="2147471980"/>
            <ac:spMk id="9" creationId="{72015FC3-65A3-78CA-0437-3A724CB58790}"/>
          </ac:spMkLst>
        </pc:spChg>
        <pc:spChg chg="add mod">
          <ac:chgData name="Jon Reid" userId="d20ac94e-951d-486b-b95e-024d48430245" providerId="ADAL" clId="{4636408D-4727-4AFD-9F07-E1CFD1A516F6}" dt="2023-09-13T18:18:21.752" v="5381" actId="255"/>
          <ac:spMkLst>
            <pc:docMk/>
            <pc:sldMk cId="2303297573" sldId="2147471980"/>
            <ac:spMk id="10" creationId="{B479A914-E7C2-4465-9D7B-5DFB1DDEFAA2}"/>
          </ac:spMkLst>
        </pc:spChg>
        <pc:spChg chg="mod">
          <ac:chgData name="Jon Reid" userId="d20ac94e-951d-486b-b95e-024d48430245" providerId="ADAL" clId="{4636408D-4727-4AFD-9F07-E1CFD1A516F6}" dt="2023-09-13T14:38:43.391" v="1903" actId="20577"/>
          <ac:spMkLst>
            <pc:docMk/>
            <pc:sldMk cId="2303297573" sldId="2147471980"/>
            <ac:spMk id="15" creationId="{8BEC2F2B-30E6-2ABD-17AD-1B5478905A6B}"/>
          </ac:spMkLst>
        </pc:spChg>
      </pc:sldChg>
      <pc:sldChg chg="addSp delSp modSp add mod modNotesTx">
        <pc:chgData name="Jon Reid" userId="d20ac94e-951d-486b-b95e-024d48430245" providerId="ADAL" clId="{4636408D-4727-4AFD-9F07-E1CFD1A516F6}" dt="2023-09-13T15:22:02.288" v="3152" actId="688"/>
        <pc:sldMkLst>
          <pc:docMk/>
          <pc:sldMk cId="1990790635" sldId="2147471981"/>
        </pc:sldMkLst>
        <pc:spChg chg="mod">
          <ac:chgData name="Jon Reid" userId="d20ac94e-951d-486b-b95e-024d48430245" providerId="ADAL" clId="{4636408D-4727-4AFD-9F07-E1CFD1A516F6}" dt="2023-09-13T14:50:50.618" v="2471" actId="255"/>
          <ac:spMkLst>
            <pc:docMk/>
            <pc:sldMk cId="1990790635" sldId="2147471981"/>
            <ac:spMk id="3" creationId="{0736E037-6275-F42D-899B-498AC235FFD3}"/>
          </ac:spMkLst>
        </pc:spChg>
        <pc:spChg chg="mod">
          <ac:chgData name="Jon Reid" userId="d20ac94e-951d-486b-b95e-024d48430245" providerId="ADAL" clId="{4636408D-4727-4AFD-9F07-E1CFD1A516F6}" dt="2023-09-13T14:43:57.315" v="2215" actId="20577"/>
          <ac:spMkLst>
            <pc:docMk/>
            <pc:sldMk cId="1990790635" sldId="2147471981"/>
            <ac:spMk id="7" creationId="{536FBAB1-B60C-6BB8-D4B3-AFE8F19DD999}"/>
          </ac:spMkLst>
        </pc:spChg>
        <pc:spChg chg="mod">
          <ac:chgData name="Jon Reid" userId="d20ac94e-951d-486b-b95e-024d48430245" providerId="ADAL" clId="{4636408D-4727-4AFD-9F07-E1CFD1A516F6}" dt="2023-09-13T14:38:45.098" v="1905" actId="207"/>
          <ac:spMkLst>
            <pc:docMk/>
            <pc:sldMk cId="1990790635" sldId="2147471981"/>
            <ac:spMk id="13" creationId="{80DC68F6-BE3E-9C5D-2185-61D77BB5B9E6}"/>
          </ac:spMkLst>
        </pc:spChg>
        <pc:spChg chg="mod">
          <ac:chgData name="Jon Reid" userId="d20ac94e-951d-486b-b95e-024d48430245" providerId="ADAL" clId="{4636408D-4727-4AFD-9F07-E1CFD1A516F6}" dt="2023-09-13T14:33:58.677" v="1861" actId="207"/>
          <ac:spMkLst>
            <pc:docMk/>
            <pc:sldMk cId="1990790635" sldId="2147471981"/>
            <ac:spMk id="14" creationId="{9C86FA15-AC3A-D1BD-84EE-09B7CFC1DAAA}"/>
          </ac:spMkLst>
        </pc:spChg>
        <pc:spChg chg="mod">
          <ac:chgData name="Jon Reid" userId="d20ac94e-951d-486b-b95e-024d48430245" providerId="ADAL" clId="{4636408D-4727-4AFD-9F07-E1CFD1A516F6}" dt="2023-09-13T14:51:01.896" v="2473" actId="14100"/>
          <ac:spMkLst>
            <pc:docMk/>
            <pc:sldMk cId="1990790635" sldId="2147471981"/>
            <ac:spMk id="15" creationId="{8BEC2F2B-30E6-2ABD-17AD-1B5478905A6B}"/>
          </ac:spMkLst>
        </pc:spChg>
        <pc:spChg chg="add mod">
          <ac:chgData name="Jon Reid" userId="d20ac94e-951d-486b-b95e-024d48430245" providerId="ADAL" clId="{4636408D-4727-4AFD-9F07-E1CFD1A516F6}" dt="2023-09-13T14:51:05.238" v="2474" actId="1076"/>
          <ac:spMkLst>
            <pc:docMk/>
            <pc:sldMk cId="1990790635" sldId="2147471981"/>
            <ac:spMk id="17" creationId="{C06F335E-A71D-DD0F-4CBE-921805FEA80C}"/>
          </ac:spMkLst>
        </pc:spChg>
        <pc:spChg chg="add mod">
          <ac:chgData name="Jon Reid" userId="d20ac94e-951d-486b-b95e-024d48430245" providerId="ADAL" clId="{4636408D-4727-4AFD-9F07-E1CFD1A516F6}" dt="2023-09-13T14:51:13.188" v="2475" actId="1076"/>
          <ac:spMkLst>
            <pc:docMk/>
            <pc:sldMk cId="1990790635" sldId="2147471981"/>
            <ac:spMk id="18" creationId="{BF6C03F4-9113-258E-1679-5401049FC420}"/>
          </ac:spMkLst>
        </pc:spChg>
        <pc:grpChg chg="del mod">
          <ac:chgData name="Jon Reid" userId="d20ac94e-951d-486b-b95e-024d48430245" providerId="ADAL" clId="{4636408D-4727-4AFD-9F07-E1CFD1A516F6}" dt="2023-09-13T14:28:03.314" v="1676" actId="478"/>
          <ac:grpSpMkLst>
            <pc:docMk/>
            <pc:sldMk cId="1990790635" sldId="2147471981"/>
            <ac:grpSpMk id="12" creationId="{212B575D-482E-102A-9D2A-6F6D36A63D5D}"/>
          </ac:grpSpMkLst>
        </pc:grpChg>
        <pc:picChg chg="del">
          <ac:chgData name="Jon Reid" userId="d20ac94e-951d-486b-b95e-024d48430245" providerId="ADAL" clId="{4636408D-4727-4AFD-9F07-E1CFD1A516F6}" dt="2023-09-13T14:28:00.996" v="1675" actId="478"/>
          <ac:picMkLst>
            <pc:docMk/>
            <pc:sldMk cId="1990790635" sldId="2147471981"/>
            <ac:picMk id="5" creationId="{4F896F9D-6DBB-AD93-E2F0-CD3767B3AF75}"/>
          </ac:picMkLst>
        </pc:picChg>
        <pc:picChg chg="add mod ord">
          <ac:chgData name="Jon Reid" userId="d20ac94e-951d-486b-b95e-024d48430245" providerId="ADAL" clId="{4636408D-4727-4AFD-9F07-E1CFD1A516F6}" dt="2023-09-13T14:32:49.628" v="1841" actId="167"/>
          <ac:picMkLst>
            <pc:docMk/>
            <pc:sldMk cId="1990790635" sldId="2147471981"/>
            <ac:picMk id="9" creationId="{A9A1C0D3-DA0F-8ADF-E177-800FE5FD13A4}"/>
          </ac:picMkLst>
        </pc:picChg>
        <pc:picChg chg="add del mod">
          <ac:chgData name="Jon Reid" userId="d20ac94e-951d-486b-b95e-024d48430245" providerId="ADAL" clId="{4636408D-4727-4AFD-9F07-E1CFD1A516F6}" dt="2023-09-13T14:30:16.315" v="1688" actId="478"/>
          <ac:picMkLst>
            <pc:docMk/>
            <pc:sldMk cId="1990790635" sldId="2147471981"/>
            <ac:picMk id="10" creationId="{80F1977D-6CDD-65D6-70E1-9BCAA07B8556}"/>
          </ac:picMkLst>
        </pc:picChg>
        <pc:picChg chg="add mod ord">
          <ac:chgData name="Jon Reid" userId="d20ac94e-951d-486b-b95e-024d48430245" providerId="ADAL" clId="{4636408D-4727-4AFD-9F07-E1CFD1A516F6}" dt="2023-09-13T14:32:49.628" v="1841" actId="167"/>
          <ac:picMkLst>
            <pc:docMk/>
            <pc:sldMk cId="1990790635" sldId="2147471981"/>
            <ac:picMk id="11" creationId="{652AD8B0-EEE5-582C-23C3-46585BE29F5F}"/>
          </ac:picMkLst>
        </pc:picChg>
        <pc:picChg chg="add mod ord">
          <ac:chgData name="Jon Reid" userId="d20ac94e-951d-486b-b95e-024d48430245" providerId="ADAL" clId="{4636408D-4727-4AFD-9F07-E1CFD1A516F6}" dt="2023-09-13T15:22:02.288" v="3152" actId="688"/>
          <ac:picMkLst>
            <pc:docMk/>
            <pc:sldMk cId="1990790635" sldId="2147471981"/>
            <ac:picMk id="16" creationId="{824935EA-307D-346C-73C0-22F06B2DA329}"/>
          </ac:picMkLst>
        </pc:picChg>
      </pc:sldChg>
      <pc:sldChg chg="delSp modSp add mod modNotesTx">
        <pc:chgData name="Jon Reid" userId="d20ac94e-951d-486b-b95e-024d48430245" providerId="ADAL" clId="{4636408D-4727-4AFD-9F07-E1CFD1A516F6}" dt="2023-09-13T18:19:04.047" v="5408" actId="6549"/>
        <pc:sldMkLst>
          <pc:docMk/>
          <pc:sldMk cId="3081681546" sldId="2147471982"/>
        </pc:sldMkLst>
        <pc:spChg chg="mod">
          <ac:chgData name="Jon Reid" userId="d20ac94e-951d-486b-b95e-024d48430245" providerId="ADAL" clId="{4636408D-4727-4AFD-9F07-E1CFD1A516F6}" dt="2023-09-13T18:19:04.047" v="5408" actId="6549"/>
          <ac:spMkLst>
            <pc:docMk/>
            <pc:sldMk cId="3081681546" sldId="2147471982"/>
            <ac:spMk id="3" creationId="{0736E037-6275-F42D-899B-498AC235FFD3}"/>
          </ac:spMkLst>
        </pc:spChg>
        <pc:spChg chg="mod">
          <ac:chgData name="Jon Reid" userId="d20ac94e-951d-486b-b95e-024d48430245" providerId="ADAL" clId="{4636408D-4727-4AFD-9F07-E1CFD1A516F6}" dt="2023-09-13T15:16:13.443" v="2836" actId="1076"/>
          <ac:spMkLst>
            <pc:docMk/>
            <pc:sldMk cId="3081681546" sldId="2147471982"/>
            <ac:spMk id="15" creationId="{8BEC2F2B-30E6-2ABD-17AD-1B5478905A6B}"/>
          </ac:spMkLst>
        </pc:spChg>
        <pc:spChg chg="del">
          <ac:chgData name="Jon Reid" userId="d20ac94e-951d-486b-b95e-024d48430245" providerId="ADAL" clId="{4636408D-4727-4AFD-9F07-E1CFD1A516F6}" dt="2023-09-13T14:54:12.102" v="2503" actId="478"/>
          <ac:spMkLst>
            <pc:docMk/>
            <pc:sldMk cId="3081681546" sldId="2147471982"/>
            <ac:spMk id="17" creationId="{C06F335E-A71D-DD0F-4CBE-921805FEA80C}"/>
          </ac:spMkLst>
        </pc:spChg>
        <pc:spChg chg="del">
          <ac:chgData name="Jon Reid" userId="d20ac94e-951d-486b-b95e-024d48430245" providerId="ADAL" clId="{4636408D-4727-4AFD-9F07-E1CFD1A516F6}" dt="2023-09-13T14:54:22.455" v="2505" actId="478"/>
          <ac:spMkLst>
            <pc:docMk/>
            <pc:sldMk cId="3081681546" sldId="2147471982"/>
            <ac:spMk id="18" creationId="{BF6C03F4-9113-258E-1679-5401049FC420}"/>
          </ac:spMkLst>
        </pc:spChg>
        <pc:picChg chg="mod">
          <ac:chgData name="Jon Reid" userId="d20ac94e-951d-486b-b95e-024d48430245" providerId="ADAL" clId="{4636408D-4727-4AFD-9F07-E1CFD1A516F6}" dt="2023-09-13T15:22:23.833" v="3153" actId="688"/>
          <ac:picMkLst>
            <pc:docMk/>
            <pc:sldMk cId="3081681546" sldId="2147471982"/>
            <ac:picMk id="16" creationId="{824935EA-307D-346C-73C0-22F06B2DA329}"/>
          </ac:picMkLst>
        </pc:picChg>
      </pc:sldChg>
      <pc:sldChg chg="addSp delSp modSp add mod modNotesTx">
        <pc:chgData name="Jon Reid" userId="d20ac94e-951d-486b-b95e-024d48430245" providerId="ADAL" clId="{4636408D-4727-4AFD-9F07-E1CFD1A516F6}" dt="2023-09-13T18:19:24.407" v="5415" actId="6549"/>
        <pc:sldMkLst>
          <pc:docMk/>
          <pc:sldMk cId="1986403577" sldId="2147471983"/>
        </pc:sldMkLst>
        <pc:spChg chg="mod">
          <ac:chgData name="Jon Reid" userId="d20ac94e-951d-486b-b95e-024d48430245" providerId="ADAL" clId="{4636408D-4727-4AFD-9F07-E1CFD1A516F6}" dt="2023-09-13T18:19:24.407" v="5415" actId="6549"/>
          <ac:spMkLst>
            <pc:docMk/>
            <pc:sldMk cId="1986403577" sldId="2147471983"/>
            <ac:spMk id="3" creationId="{0736E037-6275-F42D-899B-498AC235FFD3}"/>
          </ac:spMkLst>
        </pc:spChg>
        <pc:spChg chg="add mod">
          <ac:chgData name="Jon Reid" userId="d20ac94e-951d-486b-b95e-024d48430245" providerId="ADAL" clId="{4636408D-4727-4AFD-9F07-E1CFD1A516F6}" dt="2023-09-13T15:46:30.950" v="3764" actId="20577"/>
          <ac:spMkLst>
            <pc:docMk/>
            <pc:sldMk cId="1986403577" sldId="2147471983"/>
            <ac:spMk id="4" creationId="{5E54B028-FB8A-7062-BD31-E1C101506DA7}"/>
          </ac:spMkLst>
        </pc:spChg>
        <pc:spChg chg="mod">
          <ac:chgData name="Jon Reid" userId="d20ac94e-951d-486b-b95e-024d48430245" providerId="ADAL" clId="{4636408D-4727-4AFD-9F07-E1CFD1A516F6}" dt="2023-09-13T15:19:24.947" v="3043" actId="1076"/>
          <ac:spMkLst>
            <pc:docMk/>
            <pc:sldMk cId="1986403577" sldId="2147471983"/>
            <ac:spMk id="15" creationId="{8BEC2F2B-30E6-2ABD-17AD-1B5478905A6B}"/>
          </ac:spMkLst>
        </pc:spChg>
        <pc:spChg chg="del">
          <ac:chgData name="Jon Reid" userId="d20ac94e-951d-486b-b95e-024d48430245" providerId="ADAL" clId="{4636408D-4727-4AFD-9F07-E1CFD1A516F6}" dt="2023-09-13T14:54:58.128" v="2519" actId="478"/>
          <ac:spMkLst>
            <pc:docMk/>
            <pc:sldMk cId="1986403577" sldId="2147471983"/>
            <ac:spMk id="17" creationId="{C06F335E-A71D-DD0F-4CBE-921805FEA80C}"/>
          </ac:spMkLst>
        </pc:spChg>
        <pc:spChg chg="del">
          <ac:chgData name="Jon Reid" userId="d20ac94e-951d-486b-b95e-024d48430245" providerId="ADAL" clId="{4636408D-4727-4AFD-9F07-E1CFD1A516F6}" dt="2023-09-13T14:55:01.614" v="2520" actId="478"/>
          <ac:spMkLst>
            <pc:docMk/>
            <pc:sldMk cId="1986403577" sldId="2147471983"/>
            <ac:spMk id="18" creationId="{BF6C03F4-9113-258E-1679-5401049FC420}"/>
          </ac:spMkLst>
        </pc:spChg>
        <pc:picChg chg="mod">
          <ac:chgData name="Jon Reid" userId="d20ac94e-951d-486b-b95e-024d48430245" providerId="ADAL" clId="{4636408D-4727-4AFD-9F07-E1CFD1A516F6}" dt="2023-09-13T15:22:42.375" v="3156" actId="688"/>
          <ac:picMkLst>
            <pc:docMk/>
            <pc:sldMk cId="1986403577" sldId="2147471983"/>
            <ac:picMk id="16" creationId="{824935EA-307D-346C-73C0-22F06B2DA329}"/>
          </ac:picMkLst>
        </pc:picChg>
      </pc:sldChg>
      <pc:sldChg chg="addSp delSp modSp add mod modNotesTx">
        <pc:chgData name="Jon Reid" userId="d20ac94e-951d-486b-b95e-024d48430245" providerId="ADAL" clId="{4636408D-4727-4AFD-9F07-E1CFD1A516F6}" dt="2023-09-13T18:21:15.974" v="5421" actId="20577"/>
        <pc:sldMkLst>
          <pc:docMk/>
          <pc:sldMk cId="438780652" sldId="2147471984"/>
        </pc:sldMkLst>
        <pc:spChg chg="add del mod">
          <ac:chgData name="Jon Reid" userId="d20ac94e-951d-486b-b95e-024d48430245" providerId="ADAL" clId="{4636408D-4727-4AFD-9F07-E1CFD1A516F6}" dt="2023-09-13T15:50:44.568" v="3813" actId="478"/>
          <ac:spMkLst>
            <pc:docMk/>
            <pc:sldMk cId="438780652" sldId="2147471984"/>
            <ac:spMk id="4" creationId="{2711140B-996D-805F-46F3-88A5A16461AD}"/>
          </ac:spMkLst>
        </pc:spChg>
        <pc:spChg chg="add mod">
          <ac:chgData name="Jon Reid" userId="d20ac94e-951d-486b-b95e-024d48430245" providerId="ADAL" clId="{4636408D-4727-4AFD-9F07-E1CFD1A516F6}" dt="2023-09-13T18:21:15.974" v="5421" actId="20577"/>
          <ac:spMkLst>
            <pc:docMk/>
            <pc:sldMk cId="438780652" sldId="2147471984"/>
            <ac:spMk id="5" creationId="{38676195-46D3-C804-A445-9C53D1594F89}"/>
          </ac:spMkLst>
        </pc:spChg>
        <pc:spChg chg="mod">
          <ac:chgData name="Jon Reid" userId="d20ac94e-951d-486b-b95e-024d48430245" providerId="ADAL" clId="{4636408D-4727-4AFD-9F07-E1CFD1A516F6}" dt="2023-09-13T16:00:16.915" v="3989" actId="20577"/>
          <ac:spMkLst>
            <pc:docMk/>
            <pc:sldMk cId="438780652" sldId="2147471984"/>
            <ac:spMk id="9" creationId="{5261C3A5-4574-50BA-DC10-EE96C69A3482}"/>
          </ac:spMkLst>
        </pc:spChg>
        <pc:spChg chg="del">
          <ac:chgData name="Jon Reid" userId="d20ac94e-951d-486b-b95e-024d48430245" providerId="ADAL" clId="{4636408D-4727-4AFD-9F07-E1CFD1A516F6}" dt="2023-09-13T15:50:04.855" v="3807" actId="478"/>
          <ac:spMkLst>
            <pc:docMk/>
            <pc:sldMk cId="438780652" sldId="2147471984"/>
            <ac:spMk id="10" creationId="{B2367289-BEC5-CA84-1D72-38C49EABA983}"/>
          </ac:spMkLst>
        </pc:spChg>
      </pc:sldChg>
    </pc:docChg>
  </pc:docChgLst>
  <pc:docChgLst>
    <pc:chgData name="Laura Leal" userId="4720af35-0a04-4b32-b28a-0692a15a4541" providerId="ADAL" clId="{2945530D-9C62-45E2-8971-65772E02E7E7}"/>
    <pc:docChg chg="modSld">
      <pc:chgData name="Laura Leal" userId="4720af35-0a04-4b32-b28a-0692a15a4541" providerId="ADAL" clId="{2945530D-9C62-45E2-8971-65772E02E7E7}" dt="2023-09-15T16:44:04.693" v="1" actId="20577"/>
      <pc:docMkLst>
        <pc:docMk/>
      </pc:docMkLst>
      <pc:sldChg chg="modSp mod">
        <pc:chgData name="Laura Leal" userId="4720af35-0a04-4b32-b28a-0692a15a4541" providerId="ADAL" clId="{2945530D-9C62-45E2-8971-65772E02E7E7}" dt="2023-09-15T16:44:04.693" v="1" actId="20577"/>
        <pc:sldMkLst>
          <pc:docMk/>
          <pc:sldMk cId="831669539" sldId="2147471927"/>
        </pc:sldMkLst>
        <pc:spChg chg="mod">
          <ac:chgData name="Laura Leal" userId="4720af35-0a04-4b32-b28a-0692a15a4541" providerId="ADAL" clId="{2945530D-9C62-45E2-8971-65772E02E7E7}" dt="2023-09-15T16:44:04.693" v="1" actId="20577"/>
          <ac:spMkLst>
            <pc:docMk/>
            <pc:sldMk cId="831669539" sldId="2147471927"/>
            <ac:spMk id="10" creationId="{3B519B78-4C2C-5706-5337-D036B96C5C5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1.xml"/><Relationship Id="rId4" Type="http://schemas.openxmlformats.org/officeDocument/2006/relationships/oleObject" Target="../embeddings/oleObject6.bin"/></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2.xml"/><Relationship Id="rId4" Type="http://schemas.openxmlformats.org/officeDocument/2006/relationships/oleObject" Target="../embeddings/oleObject7.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8BE0-4B72-BD97-B2335CA3C30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8BE0-4B72-BD97-B2335CA3C308}"/>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8BE0-4B72-BD97-B2335CA3C308}"/>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8BE0-4B72-BD97-B2335CA3C308}"/>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20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4'!$B$21:$B$24</c:f>
              <c:strCache>
                <c:ptCount val="4"/>
                <c:pt idx="0">
                  <c:v>Agree</c:v>
                </c:pt>
                <c:pt idx="1">
                  <c:v>Agree with comments</c:v>
                </c:pt>
                <c:pt idx="2">
                  <c:v>Disagree</c:v>
                </c:pt>
                <c:pt idx="3">
                  <c:v>No specific comment</c:v>
                </c:pt>
              </c:strCache>
            </c:strRef>
          </c:cat>
          <c:val>
            <c:numRef>
              <c:f>'[Sustainability - Respondent Summary Analysis 062524.xlsx]Question 4'!$C$21:$C$24</c:f>
              <c:numCache>
                <c:formatCode>0%</c:formatCode>
                <c:ptCount val="4"/>
                <c:pt idx="0">
                  <c:v>0.3707865168539326</c:v>
                </c:pt>
                <c:pt idx="1">
                  <c:v>0.2247191011235955</c:v>
                </c:pt>
                <c:pt idx="2">
                  <c:v>8.98876404494382E-2</c:v>
                </c:pt>
                <c:pt idx="3">
                  <c:v>0.3146067415730337</c:v>
                </c:pt>
              </c:numCache>
            </c:numRef>
          </c:val>
          <c:extLst>
            <c:ext xmlns:c16="http://schemas.microsoft.com/office/drawing/2014/chart" uri="{C3380CC4-5D6E-409C-BE32-E72D297353CC}">
              <c16:uniqueId val="{00000008-8BE0-4B72-BD97-B2335CA3C308}"/>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B72-4B7F-A32C-928E4C2DB7BF}"/>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B72-4B7F-A32C-928E4C2DB7BF}"/>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B72-4B7F-A32C-928E4C2DB7BF}"/>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B72-4B7F-A32C-928E4C2DB7BF}"/>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20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6'!$B$21:$B$24</c:f>
              <c:strCache>
                <c:ptCount val="4"/>
                <c:pt idx="0">
                  <c:v>Agree</c:v>
                </c:pt>
                <c:pt idx="1">
                  <c:v>Agree with comments</c:v>
                </c:pt>
                <c:pt idx="2">
                  <c:v>Disagree</c:v>
                </c:pt>
                <c:pt idx="3">
                  <c:v>No specific comment</c:v>
                </c:pt>
              </c:strCache>
            </c:strRef>
          </c:cat>
          <c:val>
            <c:numRef>
              <c:f>'[Sustainability - Respondent Summary Analysis 062524.xlsx]Question 6'!$C$21:$C$24</c:f>
              <c:numCache>
                <c:formatCode>0%</c:formatCode>
                <c:ptCount val="4"/>
                <c:pt idx="0">
                  <c:v>0.39325842696629215</c:v>
                </c:pt>
                <c:pt idx="1">
                  <c:v>0.1797752808988764</c:v>
                </c:pt>
                <c:pt idx="2">
                  <c:v>4.49438202247191E-2</c:v>
                </c:pt>
                <c:pt idx="3">
                  <c:v>0.38202247191011235</c:v>
                </c:pt>
              </c:numCache>
            </c:numRef>
          </c:val>
          <c:extLst>
            <c:ext xmlns:c16="http://schemas.microsoft.com/office/drawing/2014/chart" uri="{C3380CC4-5D6E-409C-BE32-E72D297353CC}">
              <c16:uniqueId val="{00000008-9B72-4B7F-A32C-928E4C2DB7BF}"/>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C85-4F05-B6D3-2948D809D8B1}"/>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C85-4F05-B6D3-2948D809D8B1}"/>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C85-4F05-B6D3-2948D809D8B1}"/>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C85-4F05-B6D3-2948D809D8B1}"/>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20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7'!$B$21:$B$24</c:f>
              <c:strCache>
                <c:ptCount val="4"/>
                <c:pt idx="0">
                  <c:v>Agree</c:v>
                </c:pt>
                <c:pt idx="1">
                  <c:v>Agree with comments</c:v>
                </c:pt>
                <c:pt idx="2">
                  <c:v>Disagree</c:v>
                </c:pt>
                <c:pt idx="3">
                  <c:v>No specific comment</c:v>
                </c:pt>
              </c:strCache>
            </c:strRef>
          </c:cat>
          <c:val>
            <c:numRef>
              <c:f>'[Sustainability - Respondent Summary Analysis 062524.xlsx]Question 7'!$C$21:$C$24</c:f>
              <c:numCache>
                <c:formatCode>0%</c:formatCode>
                <c:ptCount val="4"/>
                <c:pt idx="0">
                  <c:v>0.23595505617977527</c:v>
                </c:pt>
                <c:pt idx="1">
                  <c:v>0.4943820224719101</c:v>
                </c:pt>
                <c:pt idx="2">
                  <c:v>7.8651685393258425E-2</c:v>
                </c:pt>
                <c:pt idx="3">
                  <c:v>0.19101123595505617</c:v>
                </c:pt>
              </c:numCache>
            </c:numRef>
          </c:val>
          <c:extLst>
            <c:ext xmlns:c16="http://schemas.microsoft.com/office/drawing/2014/chart" uri="{C3380CC4-5D6E-409C-BE32-E72D297353CC}">
              <c16:uniqueId val="{00000008-1C85-4F05-B6D3-2948D809D8B1}"/>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CF15-4EEB-B6F7-F9326BA16F04}"/>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CF15-4EEB-B6F7-F9326BA16F04}"/>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CF15-4EEB-B6F7-F9326BA16F04}"/>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CF15-4EEB-B6F7-F9326BA16F04}"/>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20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8'!$B$21:$B$24</c:f>
              <c:strCache>
                <c:ptCount val="4"/>
                <c:pt idx="0">
                  <c:v>Agree</c:v>
                </c:pt>
                <c:pt idx="1">
                  <c:v>Agree with comments</c:v>
                </c:pt>
                <c:pt idx="2">
                  <c:v>Disagree</c:v>
                </c:pt>
                <c:pt idx="3">
                  <c:v>No specific comment</c:v>
                </c:pt>
              </c:strCache>
            </c:strRef>
          </c:cat>
          <c:val>
            <c:numRef>
              <c:f>'[Sustainability - Respondent Summary Analysis 062524.xlsx]Question 8'!$C$21:$C$24</c:f>
              <c:numCache>
                <c:formatCode>0%</c:formatCode>
                <c:ptCount val="4"/>
                <c:pt idx="0">
                  <c:v>0.42696629213483145</c:v>
                </c:pt>
                <c:pt idx="1">
                  <c:v>0.15730337078651685</c:v>
                </c:pt>
                <c:pt idx="2">
                  <c:v>1.1235955056179775E-2</c:v>
                </c:pt>
                <c:pt idx="3">
                  <c:v>0.4044943820224719</c:v>
                </c:pt>
              </c:numCache>
            </c:numRef>
          </c:val>
          <c:extLst>
            <c:ext xmlns:c16="http://schemas.microsoft.com/office/drawing/2014/chart" uri="{C3380CC4-5D6E-409C-BE32-E72D297353CC}">
              <c16:uniqueId val="{00000008-CF15-4EEB-B6F7-F9326BA16F04}"/>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491-406B-BE8D-FB0E9226E5C9}"/>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491-406B-BE8D-FB0E9226E5C9}"/>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491-406B-BE8D-FB0E9226E5C9}"/>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491-406B-BE8D-FB0E9226E5C9}"/>
              </c:ext>
            </c:extLst>
          </c:dPt>
          <c:dLbls>
            <c:dLbl>
              <c:idx val="1"/>
              <c:layout>
                <c:manualLayout>
                  <c:x val="2.1459227467811159E-2"/>
                  <c:y val="5.20663846404165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491-406B-BE8D-FB0E9226E5C9}"/>
                </c:ext>
              </c:extLst>
            </c:dLbl>
            <c:dLbl>
              <c:idx val="2"/>
              <c:layout>
                <c:manualLayout>
                  <c:x val="-3.9341462548387961E-17"/>
                  <c:y val="-3.90497884803125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491-406B-BE8D-FB0E9226E5C9}"/>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8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22a'!$B$21:$B$24</c:f>
              <c:strCache>
                <c:ptCount val="4"/>
                <c:pt idx="0">
                  <c:v>Agree</c:v>
                </c:pt>
                <c:pt idx="1">
                  <c:v>Agree with comments</c:v>
                </c:pt>
                <c:pt idx="2">
                  <c:v>Disagree</c:v>
                </c:pt>
                <c:pt idx="3">
                  <c:v>No specific comment</c:v>
                </c:pt>
              </c:strCache>
            </c:strRef>
          </c:cat>
          <c:val>
            <c:numRef>
              <c:f>'[Sustainability - Respondent Summary Analysis 062524.xlsx]Question 22a'!$C$21:$C$24</c:f>
              <c:numCache>
                <c:formatCode>0%</c:formatCode>
                <c:ptCount val="4"/>
                <c:pt idx="0">
                  <c:v>0.4157303370786517</c:v>
                </c:pt>
                <c:pt idx="1">
                  <c:v>5.6179775280898875E-2</c:v>
                </c:pt>
                <c:pt idx="2">
                  <c:v>3.3707865168539325E-2</c:v>
                </c:pt>
                <c:pt idx="3">
                  <c:v>0.4943820224719101</c:v>
                </c:pt>
              </c:numCache>
            </c:numRef>
          </c:val>
          <c:extLst>
            <c:ext xmlns:c16="http://schemas.microsoft.com/office/drawing/2014/chart" uri="{C3380CC4-5D6E-409C-BE32-E72D297353CC}">
              <c16:uniqueId val="{00000008-9491-406B-BE8D-FB0E9226E5C9}"/>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8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414F-4C0A-B798-9458956F4885}"/>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414F-4C0A-B798-9458956F4885}"/>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414F-4C0A-B798-9458956F4885}"/>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414F-4C0A-B798-9458956F4885}"/>
              </c:ext>
            </c:extLst>
          </c:dPt>
          <c:dLbls>
            <c:dLbl>
              <c:idx val="1"/>
              <c:layout>
                <c:manualLayout>
                  <c:x val="2.1491510853212901E-2"/>
                  <c:y val="-2.0547945205479451E-2"/>
                </c:manualLayout>
              </c:layout>
              <c:tx>
                <c:rich>
                  <a:bodyPr/>
                  <a:lstStyle/>
                  <a:p>
                    <a:r>
                      <a:rPr lang="en-US"/>
                      <a:t>14%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14F-4C0A-B798-9458956F4885}"/>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8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22b'!$B$21:$B$24</c:f>
              <c:strCache>
                <c:ptCount val="4"/>
                <c:pt idx="0">
                  <c:v>Agree</c:v>
                </c:pt>
                <c:pt idx="1">
                  <c:v>Agree with comments</c:v>
                </c:pt>
                <c:pt idx="2">
                  <c:v>Disagree</c:v>
                </c:pt>
                <c:pt idx="3">
                  <c:v>No specific comment</c:v>
                </c:pt>
              </c:strCache>
            </c:strRef>
          </c:cat>
          <c:val>
            <c:numRef>
              <c:f>'[Sustainability - Respondent Summary Analysis 062524.xlsx]Question 22b'!$C$21:$C$24</c:f>
              <c:numCache>
                <c:formatCode>0%</c:formatCode>
                <c:ptCount val="4"/>
                <c:pt idx="0">
                  <c:v>0.3707865168539326</c:v>
                </c:pt>
                <c:pt idx="1">
                  <c:v>0.1348314606741573</c:v>
                </c:pt>
                <c:pt idx="2">
                  <c:v>1.1235955056179775E-2</c:v>
                </c:pt>
                <c:pt idx="3">
                  <c:v>0.48314606741573035</c:v>
                </c:pt>
              </c:numCache>
            </c:numRef>
          </c:val>
          <c:extLst>
            <c:ext xmlns:c16="http://schemas.microsoft.com/office/drawing/2014/chart" uri="{C3380CC4-5D6E-409C-BE32-E72D297353CC}">
              <c16:uniqueId val="{00000008-414F-4C0A-B798-9458956F4885}"/>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8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1CC-466B-9F67-D71AE3E322F3}"/>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1CC-466B-9F67-D71AE3E322F3}"/>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1CC-466B-9F67-D71AE3E322F3}"/>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1CC-466B-9F67-D71AE3E322F3}"/>
              </c:ext>
            </c:extLst>
          </c:dPt>
          <c:dLbls>
            <c:dLbl>
              <c:idx val="1"/>
              <c:layout>
                <c:manualLayout>
                  <c:x val="3.9152117590717024E-2"/>
                  <c:y val="4.16665273528705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1CC-466B-9F67-D71AE3E322F3}"/>
                </c:ext>
              </c:extLst>
            </c:dLbl>
            <c:dLbl>
              <c:idx val="2"/>
              <c:layout>
                <c:manualLayout>
                  <c:x val="-1.6666582054419211E-2"/>
                  <c:y val="-3.94843160528500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1CC-466B-9F67-D71AE3E322F3}"/>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8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'[Sustainability - Respondent Summary Analysis 062524.xlsx]Question 22c'!$B$21:$B$24</c:f>
              <c:strCache>
                <c:ptCount val="4"/>
                <c:pt idx="0">
                  <c:v>Agree</c:v>
                </c:pt>
                <c:pt idx="1">
                  <c:v>Agree with comments</c:v>
                </c:pt>
                <c:pt idx="2">
                  <c:v>Disagree</c:v>
                </c:pt>
                <c:pt idx="3">
                  <c:v>No specific comment</c:v>
                </c:pt>
              </c:strCache>
            </c:strRef>
          </c:cat>
          <c:val>
            <c:numRef>
              <c:f>'[Sustainability - Respondent Summary Analysis 062524.xlsx]Question 22c'!$C$21:$C$24</c:f>
              <c:numCache>
                <c:formatCode>0%</c:formatCode>
                <c:ptCount val="4"/>
                <c:pt idx="0">
                  <c:v>0.38202247191011235</c:v>
                </c:pt>
                <c:pt idx="1">
                  <c:v>4.49438202247191E-2</c:v>
                </c:pt>
                <c:pt idx="2">
                  <c:v>1.1235955056179775E-2</c:v>
                </c:pt>
                <c:pt idx="3">
                  <c:v>0.5617977528089888</c:v>
                </c:pt>
              </c:numCache>
            </c:numRef>
          </c:val>
          <c:extLst>
            <c:ext xmlns:c16="http://schemas.microsoft.com/office/drawing/2014/chart" uri="{C3380CC4-5D6E-409C-BE32-E72D297353CC}">
              <c16:uniqueId val="{00000008-11CC-466B-9F67-D71AE3E322F3}"/>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800" b="0" i="0" u="none" strike="noStrike" kern="1200" baseline="0">
              <a:solidFill>
                <a:schemeClr val="dk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800">
          <a:latin typeface="Arial" panose="020B0604020202020204" pitchFamily="34" charset="0"/>
          <a:cs typeface="Arial" panose="020B0604020202020204" pitchFamily="34" charset="0"/>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4" Type="http://schemas.openxmlformats.org/officeDocument/2006/relationships/image" Target="../media/image2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4" Type="http://schemas.openxmlformats.org/officeDocument/2006/relationships/image" Target="../media/image21.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9A4771-FA08-4F35-A5C0-0404F3ABD814}"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C3A0176A-B0AD-46FD-9A2F-08D115C5CDB5}">
      <dgm:prSet custT="1"/>
      <dgm:spPr>
        <a:noFill/>
        <a:ln w="38100">
          <a:solidFill>
            <a:schemeClr val="accent6">
              <a:lumMod val="60000"/>
              <a:lumOff val="40000"/>
            </a:schemeClr>
          </a:solidFill>
        </a:ln>
        <a:effectLst/>
      </dgm:spPr>
      <dgm:t>
        <a:bodyPr spcFirstLastPara="0" vert="horz" wrap="square" lIns="0" tIns="0" rIns="0" bIns="0" numCol="1" spcCol="1270" anchor="ctr" anchorCtr="0"/>
        <a:lstStyle/>
        <a:p>
          <a:pPr marL="0" lvl="0" indent="0" algn="ctr" defTabSz="889000">
            <a:lnSpc>
              <a:spcPct val="100000"/>
            </a:lnSpc>
            <a:spcBef>
              <a:spcPct val="0"/>
            </a:spcBef>
            <a:spcAft>
              <a:spcPct val="35000"/>
            </a:spcAft>
            <a:buNone/>
          </a:pPr>
          <a:r>
            <a:rPr lang="en-US" sz="2000" kern="1200">
              <a:solidFill>
                <a:srgbClr val="494949"/>
              </a:solidFill>
              <a:latin typeface="Arial" panose="020B0604020202020204"/>
              <a:ea typeface="+mn-ea"/>
              <a:cs typeface="+mn-cs"/>
            </a:rPr>
            <a:t>Sustainability Assurance</a:t>
          </a:r>
        </a:p>
      </dgm:t>
    </dgm:pt>
    <dgm:pt modelId="{E5747306-CB58-4702-9BAD-875B9CDA4196}" type="parTrans" cxnId="{FF071EED-634B-4C56-B636-76ED0D4E35F0}">
      <dgm:prSet/>
      <dgm:spPr/>
      <dgm:t>
        <a:bodyPr/>
        <a:lstStyle/>
        <a:p>
          <a:endParaRPr lang="en-US" sz="2000">
            <a:latin typeface="+mj-lt"/>
          </a:endParaRPr>
        </a:p>
      </dgm:t>
    </dgm:pt>
    <dgm:pt modelId="{3C83DD6B-F474-462C-882B-00EE8A51C639}" type="sibTrans" cxnId="{FF071EED-634B-4C56-B636-76ED0D4E35F0}">
      <dgm:prSet/>
      <dgm:spPr/>
      <dgm:t>
        <a:bodyPr/>
        <a:lstStyle/>
        <a:p>
          <a:endParaRPr lang="en-US" sz="2000">
            <a:latin typeface="+mj-lt"/>
          </a:endParaRPr>
        </a:p>
      </dgm:t>
    </dgm:pt>
    <dgm:pt modelId="{A373A2F4-29A4-40E4-A12C-5A0D70394975}">
      <dgm:prSet custT="1"/>
      <dgm:spPr>
        <a:noFill/>
        <a:ln w="38100">
          <a:solidFill>
            <a:schemeClr val="accent2">
              <a:lumMod val="75000"/>
            </a:schemeClr>
          </a:solidFill>
        </a:ln>
      </dgm:spPr>
      <dgm:t>
        <a:bodyPr anchor="ctr"/>
        <a:lstStyle/>
        <a:p>
          <a:pPr>
            <a:lnSpc>
              <a:spcPct val="100000"/>
            </a:lnSpc>
          </a:pPr>
          <a:r>
            <a:rPr lang="en-US" sz="2000">
              <a:solidFill>
                <a:schemeClr val="tx1"/>
              </a:solidFill>
              <a:latin typeface="+mj-lt"/>
            </a:rPr>
            <a:t>Sustainability </a:t>
          </a:r>
          <a:r>
            <a:rPr lang="en-US" sz="2000">
              <a:solidFill>
                <a:schemeClr val="tx1"/>
              </a:solidFill>
              <a:latin typeface="Arial" panose="020B0604020202020204"/>
              <a:ea typeface="+mn-ea"/>
              <a:cs typeface="+mn-cs"/>
            </a:rPr>
            <a:t>Reporting</a:t>
          </a:r>
          <a:endParaRPr lang="en-US" sz="2000">
            <a:solidFill>
              <a:schemeClr val="tx1"/>
            </a:solidFill>
            <a:latin typeface="+mj-lt"/>
          </a:endParaRPr>
        </a:p>
      </dgm:t>
    </dgm:pt>
    <dgm:pt modelId="{DDEF107B-7100-453E-850F-999F6FDA6BF8}" type="sibTrans" cxnId="{2531C5D7-9096-4A16-8918-83D441A51D90}">
      <dgm:prSet/>
      <dgm:spPr/>
      <dgm:t>
        <a:bodyPr/>
        <a:lstStyle/>
        <a:p>
          <a:endParaRPr lang="en-US" sz="2000">
            <a:latin typeface="+mj-lt"/>
          </a:endParaRPr>
        </a:p>
      </dgm:t>
    </dgm:pt>
    <dgm:pt modelId="{5983DD37-0D9B-4B07-8B00-0E762AC721EF}" type="parTrans" cxnId="{2531C5D7-9096-4A16-8918-83D441A51D90}">
      <dgm:prSet/>
      <dgm:spPr/>
      <dgm:t>
        <a:bodyPr/>
        <a:lstStyle/>
        <a:p>
          <a:endParaRPr lang="en-US" sz="2000">
            <a:latin typeface="+mj-lt"/>
          </a:endParaRPr>
        </a:p>
      </dgm:t>
    </dgm:pt>
    <dgm:pt modelId="{13839E5C-E9EF-41E3-8599-CBB02E5A7E50}" type="pres">
      <dgm:prSet presAssocID="{FB9A4771-FA08-4F35-A5C0-0404F3ABD814}" presName="root" presStyleCnt="0">
        <dgm:presLayoutVars>
          <dgm:dir/>
          <dgm:resizeHandles val="exact"/>
        </dgm:presLayoutVars>
      </dgm:prSet>
      <dgm:spPr/>
    </dgm:pt>
    <dgm:pt modelId="{5BE7642A-815D-4934-AEC8-C376F68122C7}" type="pres">
      <dgm:prSet presAssocID="{C3A0176A-B0AD-46FD-9A2F-08D115C5CDB5}" presName="compNode" presStyleCnt="0"/>
      <dgm:spPr/>
    </dgm:pt>
    <dgm:pt modelId="{745E79F0-4A93-43D0-8153-5E93A03479BE}" type="pres">
      <dgm:prSet presAssocID="{C3A0176A-B0AD-46FD-9A2F-08D115C5CDB5}" presName="iconRect" presStyleLbl="node1" presStyleIdx="0" presStyleCnt="2"/>
      <dgm: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 List"/>
        </a:ext>
      </dgm:extLst>
    </dgm:pt>
    <dgm:pt modelId="{E611FD0D-893C-43E8-AC01-BEF5FB383915}" type="pres">
      <dgm:prSet presAssocID="{C3A0176A-B0AD-46FD-9A2F-08D115C5CDB5}" presName="spaceRect" presStyleCnt="0"/>
      <dgm:spPr/>
    </dgm:pt>
    <dgm:pt modelId="{8F910209-FB28-4FF6-BB55-C68F774ABECC}" type="pres">
      <dgm:prSet presAssocID="{C3A0176A-B0AD-46FD-9A2F-08D115C5CDB5}" presName="textRect" presStyleLbl="revTx" presStyleIdx="0" presStyleCnt="2">
        <dgm:presLayoutVars>
          <dgm:chMax val="1"/>
          <dgm:chPref val="1"/>
        </dgm:presLayoutVars>
      </dgm:prSet>
      <dgm:spPr>
        <a:xfrm>
          <a:off x="596024" y="1543556"/>
          <a:ext cx="2351250" cy="720000"/>
        </a:xfrm>
        <a:prstGeom prst="rect">
          <a:avLst/>
        </a:prstGeom>
      </dgm:spPr>
    </dgm:pt>
    <dgm:pt modelId="{E5037A75-FF98-4EA2-A928-D8A37691C82A}" type="pres">
      <dgm:prSet presAssocID="{3C83DD6B-F474-462C-882B-00EE8A51C639}" presName="sibTrans" presStyleCnt="0"/>
      <dgm:spPr/>
    </dgm:pt>
    <dgm:pt modelId="{F3358C4E-9A35-4E2F-AB05-0E2EDD4772AF}" type="pres">
      <dgm:prSet presAssocID="{A373A2F4-29A4-40E4-A12C-5A0D70394975}" presName="compNode" presStyleCnt="0"/>
      <dgm:spPr/>
    </dgm:pt>
    <dgm:pt modelId="{7429F9B7-1934-4AB9-B584-6FD4458EC1D0}" type="pres">
      <dgm:prSet presAssocID="{A373A2F4-29A4-40E4-A12C-5A0D7039497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Bar chart"/>
        </a:ext>
      </dgm:extLst>
    </dgm:pt>
    <dgm:pt modelId="{39286800-54B5-4105-9605-8A3E6A7D8254}" type="pres">
      <dgm:prSet presAssocID="{A373A2F4-29A4-40E4-A12C-5A0D70394975}" presName="spaceRect" presStyleCnt="0"/>
      <dgm:spPr/>
    </dgm:pt>
    <dgm:pt modelId="{74961C79-9495-4EB5-88E1-5E85BE70C70A}" type="pres">
      <dgm:prSet presAssocID="{A373A2F4-29A4-40E4-A12C-5A0D70394975}" presName="textRect" presStyleLbl="revTx" presStyleIdx="1" presStyleCnt="2">
        <dgm:presLayoutVars>
          <dgm:chMax val="1"/>
          <dgm:chPref val="1"/>
        </dgm:presLayoutVars>
      </dgm:prSet>
      <dgm:spPr/>
    </dgm:pt>
  </dgm:ptLst>
  <dgm:cxnLst>
    <dgm:cxn modelId="{4BD81C0B-8DBF-442A-A1F3-FB3C19EE2F5B}" type="presOf" srcId="{C3A0176A-B0AD-46FD-9A2F-08D115C5CDB5}" destId="{8F910209-FB28-4FF6-BB55-C68F774ABECC}" srcOrd="0" destOrd="0" presId="urn:microsoft.com/office/officeart/2018/2/layout/IconLabelList"/>
    <dgm:cxn modelId="{5CDDB90D-7BCB-4017-A7E1-706EF0DA1322}" type="presOf" srcId="{FB9A4771-FA08-4F35-A5C0-0404F3ABD814}" destId="{13839E5C-E9EF-41E3-8599-CBB02E5A7E50}" srcOrd="0" destOrd="0" presId="urn:microsoft.com/office/officeart/2018/2/layout/IconLabelList"/>
    <dgm:cxn modelId="{2531C5D7-9096-4A16-8918-83D441A51D90}" srcId="{FB9A4771-FA08-4F35-A5C0-0404F3ABD814}" destId="{A373A2F4-29A4-40E4-A12C-5A0D70394975}" srcOrd="1" destOrd="0" parTransId="{5983DD37-0D9B-4B07-8B00-0E762AC721EF}" sibTransId="{DDEF107B-7100-453E-850F-999F6FDA6BF8}"/>
    <dgm:cxn modelId="{78DDC9D9-58F0-46D2-B0D2-284ADFA158E1}" type="presOf" srcId="{A373A2F4-29A4-40E4-A12C-5A0D70394975}" destId="{74961C79-9495-4EB5-88E1-5E85BE70C70A}" srcOrd="0" destOrd="0" presId="urn:microsoft.com/office/officeart/2018/2/layout/IconLabelList"/>
    <dgm:cxn modelId="{FF071EED-634B-4C56-B636-76ED0D4E35F0}" srcId="{FB9A4771-FA08-4F35-A5C0-0404F3ABD814}" destId="{C3A0176A-B0AD-46FD-9A2F-08D115C5CDB5}" srcOrd="0" destOrd="0" parTransId="{E5747306-CB58-4702-9BAD-875B9CDA4196}" sibTransId="{3C83DD6B-F474-462C-882B-00EE8A51C639}"/>
    <dgm:cxn modelId="{A0AC0EFE-0250-4804-A852-2E1C547CA727}" type="presParOf" srcId="{13839E5C-E9EF-41E3-8599-CBB02E5A7E50}" destId="{5BE7642A-815D-4934-AEC8-C376F68122C7}" srcOrd="0" destOrd="0" presId="urn:microsoft.com/office/officeart/2018/2/layout/IconLabelList"/>
    <dgm:cxn modelId="{7E4302E2-4C9F-425B-AE6B-9AAF475742F7}" type="presParOf" srcId="{5BE7642A-815D-4934-AEC8-C376F68122C7}" destId="{745E79F0-4A93-43D0-8153-5E93A03479BE}" srcOrd="0" destOrd="0" presId="urn:microsoft.com/office/officeart/2018/2/layout/IconLabelList"/>
    <dgm:cxn modelId="{F5F95359-556A-4D8C-BE95-0103D5C772D5}" type="presParOf" srcId="{5BE7642A-815D-4934-AEC8-C376F68122C7}" destId="{E611FD0D-893C-43E8-AC01-BEF5FB383915}" srcOrd="1" destOrd="0" presId="urn:microsoft.com/office/officeart/2018/2/layout/IconLabelList"/>
    <dgm:cxn modelId="{6CF0DB18-1CF8-4F18-B1EA-C18940B6E2FC}" type="presParOf" srcId="{5BE7642A-815D-4934-AEC8-C376F68122C7}" destId="{8F910209-FB28-4FF6-BB55-C68F774ABECC}" srcOrd="2" destOrd="0" presId="urn:microsoft.com/office/officeart/2018/2/layout/IconLabelList"/>
    <dgm:cxn modelId="{4212B66B-FBB2-4EDE-8F74-0EEDCF8DDFDE}" type="presParOf" srcId="{13839E5C-E9EF-41E3-8599-CBB02E5A7E50}" destId="{E5037A75-FF98-4EA2-A928-D8A37691C82A}" srcOrd="1" destOrd="0" presId="urn:microsoft.com/office/officeart/2018/2/layout/IconLabelList"/>
    <dgm:cxn modelId="{087F1120-A41B-4564-8D4D-CED109DBA34E}" type="presParOf" srcId="{13839E5C-E9EF-41E3-8599-CBB02E5A7E50}" destId="{F3358C4E-9A35-4E2F-AB05-0E2EDD4772AF}" srcOrd="2" destOrd="0" presId="urn:microsoft.com/office/officeart/2018/2/layout/IconLabelList"/>
    <dgm:cxn modelId="{12D97DD6-9990-436B-BC93-8EC17BEBF477}" type="presParOf" srcId="{F3358C4E-9A35-4E2F-AB05-0E2EDD4772AF}" destId="{7429F9B7-1934-4AB9-B584-6FD4458EC1D0}" srcOrd="0" destOrd="0" presId="urn:microsoft.com/office/officeart/2018/2/layout/IconLabelList"/>
    <dgm:cxn modelId="{7E7C28CB-D789-4440-ABA8-682219B8B2D9}" type="presParOf" srcId="{F3358C4E-9A35-4E2F-AB05-0E2EDD4772AF}" destId="{39286800-54B5-4105-9605-8A3E6A7D8254}" srcOrd="1" destOrd="0" presId="urn:microsoft.com/office/officeart/2018/2/layout/IconLabelList"/>
    <dgm:cxn modelId="{713ABA7D-5212-4E27-BFB2-7892889B55A0}" type="presParOf" srcId="{F3358C4E-9A35-4E2F-AB05-0E2EDD4772AF}" destId="{74961C79-9495-4EB5-88E1-5E85BE70C70A}"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E79F0-4A93-43D0-8153-5E93A03479BE}">
      <dsp:nvSpPr>
        <dsp:cNvPr id="0" name=""/>
        <dsp:cNvSpPr/>
      </dsp:nvSpPr>
      <dsp:spPr>
        <a:xfrm>
          <a:off x="1242618" y="171705"/>
          <a:ext cx="1058062" cy="10580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8F910209-FB28-4FF6-BB55-C68F774ABECC}">
      <dsp:nvSpPr>
        <dsp:cNvPr id="0" name=""/>
        <dsp:cNvSpPr/>
      </dsp:nvSpPr>
      <dsp:spPr>
        <a:xfrm>
          <a:off x="596024" y="1543556"/>
          <a:ext cx="2351250" cy="720000"/>
        </a:xfrm>
        <a:prstGeom prst="rect">
          <a:avLst/>
        </a:prstGeom>
        <a:noFill/>
        <a:ln w="38100">
          <a:solidFill>
            <a:schemeClr val="accent6">
              <a:lumMod val="60000"/>
              <a:lumOff val="40000"/>
            </a:schemeClr>
          </a:solid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sz="2000" kern="1200">
              <a:solidFill>
                <a:srgbClr val="494949"/>
              </a:solidFill>
              <a:latin typeface="Arial" panose="020B0604020202020204"/>
              <a:ea typeface="+mn-ea"/>
              <a:cs typeface="+mn-cs"/>
            </a:rPr>
            <a:t>Sustainability Assurance</a:t>
          </a:r>
        </a:p>
      </dsp:txBody>
      <dsp:txXfrm>
        <a:off x="596024" y="1543556"/>
        <a:ext cx="2351250" cy="720000"/>
      </dsp:txXfrm>
    </dsp:sp>
    <dsp:sp modelId="{7429F9B7-1934-4AB9-B584-6FD4458EC1D0}">
      <dsp:nvSpPr>
        <dsp:cNvPr id="0" name=""/>
        <dsp:cNvSpPr/>
      </dsp:nvSpPr>
      <dsp:spPr>
        <a:xfrm>
          <a:off x="1242618" y="2851368"/>
          <a:ext cx="1058062" cy="10580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74961C79-9495-4EB5-88E1-5E85BE70C70A}">
      <dsp:nvSpPr>
        <dsp:cNvPr id="0" name=""/>
        <dsp:cNvSpPr/>
      </dsp:nvSpPr>
      <dsp:spPr>
        <a:xfrm>
          <a:off x="596024" y="4223219"/>
          <a:ext cx="2351250" cy="720000"/>
        </a:xfrm>
        <a:prstGeom prst="rect">
          <a:avLst/>
        </a:prstGeom>
        <a:noFill/>
        <a:ln w="38100">
          <a:solidFill>
            <a:schemeClr val="accent2">
              <a:lumMod val="75000"/>
            </a:schemeClr>
          </a:solid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sz="2000" kern="1200">
              <a:solidFill>
                <a:schemeClr val="tx1"/>
              </a:solidFill>
              <a:latin typeface="+mj-lt"/>
            </a:rPr>
            <a:t>Sustainability </a:t>
          </a:r>
          <a:r>
            <a:rPr lang="en-US" sz="2000" kern="1200">
              <a:solidFill>
                <a:schemeClr val="tx1"/>
              </a:solidFill>
              <a:latin typeface="Arial" panose="020B0604020202020204"/>
              <a:ea typeface="+mn-ea"/>
              <a:cs typeface="+mn-cs"/>
            </a:rPr>
            <a:t>Reporting</a:t>
          </a:r>
          <a:endParaRPr lang="en-US" sz="2000" kern="1200">
            <a:solidFill>
              <a:schemeClr val="tx1"/>
            </a:solidFill>
            <a:latin typeface="+mj-lt"/>
          </a:endParaRPr>
        </a:p>
      </dsp:txBody>
      <dsp:txXfrm>
        <a:off x="596024" y="4223219"/>
        <a:ext cx="2351250" cy="720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0.01862</cdr:x>
      <cdr:y>0</cdr:y>
    </cdr:from>
    <cdr:to>
      <cdr:x>0.25126</cdr:x>
      <cdr:y>0.18191</cdr:y>
    </cdr:to>
    <cdr:sp macro="" textlink="">
      <cdr:nvSpPr>
        <cdr:cNvPr id="2" name="TextBox 10">
          <a:extLst xmlns:a="http://schemas.openxmlformats.org/drawingml/2006/main">
            <a:ext uri="{FF2B5EF4-FFF2-40B4-BE49-F238E27FC236}">
              <a16:creationId xmlns:a16="http://schemas.microsoft.com/office/drawing/2014/main" id="{860F997F-A6A4-303F-E2C5-B6ADD7458E76}"/>
            </a:ext>
          </a:extLst>
        </cdr:cNvPr>
        <cdr:cNvSpPr txBox="1"/>
      </cdr:nvSpPr>
      <cdr:spPr>
        <a:xfrm xmlns:a="http://schemas.openxmlformats.org/drawingml/2006/main">
          <a:off x="50549" y="0"/>
          <a:ext cx="631597" cy="320511"/>
        </a:xfrm>
        <a:prstGeom xmlns:a="http://schemas.openxmlformats.org/drawingml/2006/main" prst="rect">
          <a:avLst/>
        </a:prstGeom>
      </cdr:spPr>
      <cdr:txBody>
        <a:bodyPr xmlns:a="http://schemas.openxmlformats.org/drawingml/2006/main" vert="horz" wrap="square" lIns="91440" tIns="45720" rIns="91440" bIns="45720" rtlCol="0" anchor="b">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a:r>
            <a:rPr lang="en-US" sz="1200" dirty="0">
              <a:latin typeface="Arial" panose="020B0604020202020204" pitchFamily="34" charset="0"/>
              <a:cs typeface="Arial" panose="020B0604020202020204" pitchFamily="34" charset="0"/>
            </a:rPr>
            <a:t>22(b)</a:t>
          </a:r>
        </a:p>
      </cdr:txBody>
    </cdr:sp>
  </cdr:relSizeAnchor>
</c:userShapes>
</file>

<file path=ppt/drawings/drawing2.xml><?xml version="1.0" encoding="utf-8"?>
<c:userShapes xmlns:c="http://schemas.openxmlformats.org/drawingml/2006/chart">
  <cdr:relSizeAnchor xmlns:cdr="http://schemas.openxmlformats.org/drawingml/2006/chartDrawing">
    <cdr:from>
      <cdr:x>0.03733</cdr:x>
      <cdr:y>0.02883</cdr:y>
    </cdr:from>
    <cdr:to>
      <cdr:x>0.26997</cdr:x>
      <cdr:y>0.21075</cdr:y>
    </cdr:to>
    <cdr:sp macro="" textlink="">
      <cdr:nvSpPr>
        <cdr:cNvPr id="2" name="TextBox 10">
          <a:extLst xmlns:a="http://schemas.openxmlformats.org/drawingml/2006/main">
            <a:ext uri="{FF2B5EF4-FFF2-40B4-BE49-F238E27FC236}">
              <a16:creationId xmlns:a16="http://schemas.microsoft.com/office/drawing/2014/main" id="{DE1BAB09-2563-D709-7171-9F565CE7F32B}"/>
            </a:ext>
          </a:extLst>
        </cdr:cNvPr>
        <cdr:cNvSpPr txBox="1"/>
      </cdr:nvSpPr>
      <cdr:spPr>
        <a:xfrm xmlns:a="http://schemas.openxmlformats.org/drawingml/2006/main">
          <a:off x="101349" y="50800"/>
          <a:ext cx="631597" cy="320511"/>
        </a:xfrm>
        <a:prstGeom xmlns:a="http://schemas.openxmlformats.org/drawingml/2006/main" prst="rect">
          <a:avLst/>
        </a:prstGeom>
      </cdr:spPr>
      <cdr:txBody>
        <a:bodyPr xmlns:a="http://schemas.openxmlformats.org/drawingml/2006/main" vert="horz" wrap="square" lIns="91440" tIns="45720" rIns="91440" bIns="45720" rtlCol="0" anchor="b">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200" dirty="0">
              <a:latin typeface="Arial" panose="020B0604020202020204" pitchFamily="34" charset="0"/>
              <a:cs typeface="Arial" panose="020B0604020202020204" pitchFamily="34" charset="0"/>
            </a:rPr>
            <a:t>22(c)</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8"/>
          </a:xfrm>
          <a:prstGeom prst="rect">
            <a:avLst/>
          </a:prstGeom>
        </p:spPr>
        <p:txBody>
          <a:bodyPr vert="horz" lIns="96663" tIns="48332" rIns="96663" bIns="48332" rtlCol="0"/>
          <a:lstStyle>
            <a:lvl1pPr algn="l">
              <a:defRPr sz="1300"/>
            </a:lvl1pPr>
          </a:lstStyle>
          <a:p>
            <a:endParaRPr lang="en-US"/>
          </a:p>
        </p:txBody>
      </p:sp>
      <p:sp>
        <p:nvSpPr>
          <p:cNvPr id="3" name="Date Placeholder 2"/>
          <p:cNvSpPr>
            <a:spLocks noGrp="1"/>
          </p:cNvSpPr>
          <p:nvPr>
            <p:ph type="dt" idx="1"/>
          </p:nvPr>
        </p:nvSpPr>
        <p:spPr>
          <a:xfrm>
            <a:off x="4143588" y="0"/>
            <a:ext cx="3169920" cy="481728"/>
          </a:xfrm>
          <a:prstGeom prst="rect">
            <a:avLst/>
          </a:prstGeom>
        </p:spPr>
        <p:txBody>
          <a:bodyPr vert="horz" lIns="96663" tIns="48332" rIns="96663" bIns="48332" rtlCol="0"/>
          <a:lstStyle>
            <a:lvl1pPr algn="r">
              <a:defRPr sz="1300"/>
            </a:lvl1pPr>
          </a:lstStyle>
          <a:p>
            <a:fld id="{8217F18B-FBA3-4F6B-97D9-EA188CD16FE5}" type="datetimeFigureOut">
              <a:rPr lang="en-US" smtClean="0"/>
              <a:t>9/16/2024</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3" tIns="48332" rIns="96663" bIns="48332"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6663" tIns="48332" rIns="96663" bIns="4833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7"/>
          </a:xfrm>
          <a:prstGeom prst="rect">
            <a:avLst/>
          </a:prstGeom>
        </p:spPr>
        <p:txBody>
          <a:bodyPr vert="horz" lIns="96663" tIns="48332" rIns="96663" bIns="48332"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5"/>
            <a:ext cx="3169920" cy="481727"/>
          </a:xfrm>
          <a:prstGeom prst="rect">
            <a:avLst/>
          </a:prstGeom>
        </p:spPr>
        <p:txBody>
          <a:bodyPr vert="horz" lIns="96663" tIns="48332" rIns="96663" bIns="48332" rtlCol="0" anchor="b"/>
          <a:lstStyle>
            <a:lvl1pPr algn="r">
              <a:defRPr sz="13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958036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1383682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1514733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a:p>
        </p:txBody>
      </p:sp>
    </p:spTree>
    <p:extLst>
      <p:ext uri="{BB962C8B-B14F-4D97-AF65-F5344CB8AC3E}">
        <p14:creationId xmlns:p14="http://schemas.microsoft.com/office/powerpoint/2010/main" val="1398381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a:p>
        </p:txBody>
      </p:sp>
    </p:spTree>
    <p:extLst>
      <p:ext uri="{BB962C8B-B14F-4D97-AF65-F5344CB8AC3E}">
        <p14:creationId xmlns:p14="http://schemas.microsoft.com/office/powerpoint/2010/main" val="2015696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14</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901714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a:p>
        </p:txBody>
      </p:sp>
    </p:spTree>
    <p:extLst>
      <p:ext uri="{BB962C8B-B14F-4D97-AF65-F5344CB8AC3E}">
        <p14:creationId xmlns:p14="http://schemas.microsoft.com/office/powerpoint/2010/main" val="138368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a:p>
        </p:txBody>
      </p:sp>
    </p:spTree>
    <p:extLst>
      <p:ext uri="{BB962C8B-B14F-4D97-AF65-F5344CB8AC3E}">
        <p14:creationId xmlns:p14="http://schemas.microsoft.com/office/powerpoint/2010/main" val="598335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a:p>
        </p:txBody>
      </p:sp>
    </p:spTree>
    <p:extLst>
      <p:ext uri="{BB962C8B-B14F-4D97-AF65-F5344CB8AC3E}">
        <p14:creationId xmlns:p14="http://schemas.microsoft.com/office/powerpoint/2010/main" val="2591454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a:p>
        </p:txBody>
      </p:sp>
    </p:spTree>
    <p:extLst>
      <p:ext uri="{BB962C8B-B14F-4D97-AF65-F5344CB8AC3E}">
        <p14:creationId xmlns:p14="http://schemas.microsoft.com/office/powerpoint/2010/main" val="24471736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a:p>
        </p:txBody>
      </p:sp>
    </p:spTree>
    <p:extLst>
      <p:ext uri="{BB962C8B-B14F-4D97-AF65-F5344CB8AC3E}">
        <p14:creationId xmlns:p14="http://schemas.microsoft.com/office/powerpoint/2010/main" val="3045848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2901330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dirty="0">
              <a:effectLst/>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A29B198B-A12D-4CC6-B111-E75F2FE63E19}" type="slidenum">
              <a:rPr lang="en-US" smtClean="0"/>
              <a:t>20</a:t>
            </a:fld>
            <a:endParaRPr lang="en-US"/>
          </a:p>
        </p:txBody>
      </p:sp>
    </p:spTree>
    <p:extLst>
      <p:ext uri="{BB962C8B-B14F-4D97-AF65-F5344CB8AC3E}">
        <p14:creationId xmlns:p14="http://schemas.microsoft.com/office/powerpoint/2010/main" val="29045410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a:p>
        </p:txBody>
      </p:sp>
    </p:spTree>
    <p:extLst>
      <p:ext uri="{BB962C8B-B14F-4D97-AF65-F5344CB8AC3E}">
        <p14:creationId xmlns:p14="http://schemas.microsoft.com/office/powerpoint/2010/main" val="2457870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22</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3261121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1383682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a:p>
        </p:txBody>
      </p:sp>
    </p:spTree>
    <p:extLst>
      <p:ext uri="{BB962C8B-B14F-4D97-AF65-F5344CB8AC3E}">
        <p14:creationId xmlns:p14="http://schemas.microsoft.com/office/powerpoint/2010/main" val="29069698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25</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396387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a:p>
        </p:txBody>
      </p:sp>
    </p:spTree>
    <p:extLst>
      <p:ext uri="{BB962C8B-B14F-4D97-AF65-F5344CB8AC3E}">
        <p14:creationId xmlns:p14="http://schemas.microsoft.com/office/powerpoint/2010/main" val="3804507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a:p>
        </p:txBody>
      </p:sp>
    </p:spTree>
    <p:extLst>
      <p:ext uri="{BB962C8B-B14F-4D97-AF65-F5344CB8AC3E}">
        <p14:creationId xmlns:p14="http://schemas.microsoft.com/office/powerpoint/2010/main" val="3016871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a:p>
        </p:txBody>
      </p:sp>
    </p:spTree>
    <p:extLst>
      <p:ext uri="{BB962C8B-B14F-4D97-AF65-F5344CB8AC3E}">
        <p14:creationId xmlns:p14="http://schemas.microsoft.com/office/powerpoint/2010/main" val="32895526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a:p>
        </p:txBody>
      </p:sp>
    </p:spTree>
    <p:extLst>
      <p:ext uri="{BB962C8B-B14F-4D97-AF65-F5344CB8AC3E}">
        <p14:creationId xmlns:p14="http://schemas.microsoft.com/office/powerpoint/2010/main" val="1383682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a:p>
        </p:txBody>
      </p:sp>
    </p:spTree>
    <p:extLst>
      <p:ext uri="{BB962C8B-B14F-4D97-AF65-F5344CB8AC3E}">
        <p14:creationId xmlns:p14="http://schemas.microsoft.com/office/powerpoint/2010/main" val="30990038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a:p>
        </p:txBody>
      </p:sp>
    </p:spTree>
    <p:extLst>
      <p:ext uri="{BB962C8B-B14F-4D97-AF65-F5344CB8AC3E}">
        <p14:creationId xmlns:p14="http://schemas.microsoft.com/office/powerpoint/2010/main" val="3684533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55639"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55639" rtl="0" eaLnBrk="1" fontAlgn="auto" latinLnBrk="0" hangingPunct="1">
                <a:lnSpc>
                  <a:spcPct val="100000"/>
                </a:lnSpc>
                <a:spcBef>
                  <a:spcPts val="0"/>
                </a:spcBef>
                <a:spcAft>
                  <a:spcPts val="0"/>
                </a:spcAft>
                <a:buClrTx/>
                <a:buSzTx/>
                <a:buFontTx/>
                <a:buNone/>
                <a:tabLst/>
                <a:defRPr/>
              </a:pPr>
              <a:t>32</a:t>
            </a:fld>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71994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a:p>
        </p:txBody>
      </p:sp>
    </p:spTree>
    <p:extLst>
      <p:ext uri="{BB962C8B-B14F-4D97-AF65-F5344CB8AC3E}">
        <p14:creationId xmlns:p14="http://schemas.microsoft.com/office/powerpoint/2010/main" val="37448632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spcBef>
                <a:spcPts val="1200"/>
              </a:spcBef>
              <a:spcAft>
                <a:spcPts val="1200"/>
              </a:spcAft>
            </a:pPr>
            <a:endParaRPr lang="en-US" sz="1200" dirty="0">
              <a:solidFill>
                <a:schemeClr val="tx1"/>
              </a:solidFill>
              <a:latin typeface="+mj-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338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spcBef>
                <a:spcPts val="1200"/>
              </a:spcBef>
              <a:spcAft>
                <a:spcPts val="1200"/>
              </a:spcAft>
            </a:pPr>
            <a:endParaRPr lang="en-US" sz="1200" dirty="0">
              <a:solidFill>
                <a:schemeClr val="tx1"/>
              </a:solidFill>
              <a:latin typeface="+mj-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4159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spcBef>
                <a:spcPts val="1200"/>
              </a:spcBef>
              <a:spcAft>
                <a:spcPts val="1200"/>
              </a:spcAft>
            </a:pPr>
            <a:endParaRPr lang="en-US" sz="1200" dirty="0">
              <a:solidFill>
                <a:schemeClr val="tx1"/>
              </a:solidFill>
              <a:latin typeface="+mj-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5235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spcBef>
                <a:spcPts val="1200"/>
              </a:spcBef>
              <a:spcAft>
                <a:spcPts val="1200"/>
              </a:spcAft>
            </a:pPr>
            <a:endParaRPr lang="en-US" sz="1200" dirty="0">
              <a:solidFill>
                <a:schemeClr val="tx1"/>
              </a:solidFill>
              <a:latin typeface="+mj-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3785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spcBef>
                <a:spcPts val="1200"/>
              </a:spcBef>
              <a:spcAft>
                <a:spcPts val="1200"/>
              </a:spcAft>
            </a:pPr>
            <a:endParaRPr lang="en-US" sz="1200" dirty="0">
              <a:solidFill>
                <a:schemeClr val="tx1"/>
              </a:solidFill>
              <a:latin typeface="+mj-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11927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41478203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a:p>
        </p:txBody>
      </p:sp>
    </p:spTree>
    <p:extLst>
      <p:ext uri="{BB962C8B-B14F-4D97-AF65-F5344CB8AC3E}">
        <p14:creationId xmlns:p14="http://schemas.microsoft.com/office/powerpoint/2010/main" val="159525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37807340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55639"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55639" rtl="0" eaLnBrk="1" fontAlgn="auto" latinLnBrk="0" hangingPunct="1">
                <a:lnSpc>
                  <a:spcPct val="100000"/>
                </a:lnSpc>
                <a:spcBef>
                  <a:spcPts val="0"/>
                </a:spcBef>
                <a:spcAft>
                  <a:spcPts val="0"/>
                </a:spcAft>
                <a:buClrTx/>
                <a:buSzTx/>
                <a:buFontTx/>
                <a:buNone/>
                <a:tabLst/>
                <a:defRPr/>
              </a:pPr>
              <a:t>41</a:t>
            </a:fld>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94776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42</a:t>
            </a:fld>
            <a:endParaRPr lang="en-US"/>
          </a:p>
        </p:txBody>
      </p:sp>
    </p:spTree>
    <p:extLst>
      <p:ext uri="{BB962C8B-B14F-4D97-AF65-F5344CB8AC3E}">
        <p14:creationId xmlns:p14="http://schemas.microsoft.com/office/powerpoint/2010/main" val="10473790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ts val="2400"/>
              </a:lnSpc>
              <a:spcBef>
                <a:spcPts val="1200"/>
              </a:spcBef>
              <a:spcAft>
                <a:spcPts val="1200"/>
              </a:spcAft>
              <a:buClrTx/>
              <a:buSzTx/>
              <a:buFont typeface="Arial" panose="020B0604020202020204" pitchFamily="34" charset="0"/>
              <a:buChar char="•"/>
              <a:tabLst/>
              <a:defRPr/>
            </a:pPr>
            <a:endParaRPr lang="en-US" sz="2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8655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44</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21171738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46</a:t>
            </a:fld>
            <a:endParaRPr lang="en-US"/>
          </a:p>
        </p:txBody>
      </p:sp>
    </p:spTree>
    <p:extLst>
      <p:ext uri="{BB962C8B-B14F-4D97-AF65-F5344CB8AC3E}">
        <p14:creationId xmlns:p14="http://schemas.microsoft.com/office/powerpoint/2010/main" val="3352144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1383682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680566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4130696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3157663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9</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4268595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12186255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144556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302317288"/>
      </p:ext>
    </p:extLst>
  </p:cSld>
  <p:clrMap bg1="lt1" tx1="dk1" bg2="lt2" tx2="dk2" accent1="accent1" accent2="accent2" accent3="accent3" accent4="accent4" accent5="accent5" accent6="accent6" hlink="hlink" folHlink="folHlink"/>
  <p:sldLayoutIdLst>
    <p:sldLayoutId id="2147483666" r:id="rId1"/>
    <p:sldLayoutId id="2147483672" r:id="rId2"/>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2.xml"/><Relationship Id="rId1" Type="http://schemas.openxmlformats.org/officeDocument/2006/relationships/slideLayout" Target="../slideLayouts/slideLayout11.xml"/><Relationship Id="rId5" Type="http://schemas.openxmlformats.org/officeDocument/2006/relationships/chart" Target="../charts/chart7.xml"/><Relationship Id="rId4" Type="http://schemas.openxmlformats.org/officeDocument/2006/relationships/chart" Target="../charts/char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F6D522-6D73-0ADC-2AD0-503AEBACFDA1}"/>
              </a:ext>
            </a:extLst>
          </p:cNvPr>
          <p:cNvSpPr>
            <a:spLocks noGrp="1"/>
          </p:cNvSpPr>
          <p:nvPr>
            <p:ph type="body" sz="quarter" idx="14"/>
          </p:nvPr>
        </p:nvSpPr>
        <p:spPr>
          <a:xfrm>
            <a:off x="765175" y="4844311"/>
            <a:ext cx="8464550" cy="1609498"/>
          </a:xfrm>
          <a:solidFill>
            <a:srgbClr val="062A49">
              <a:alpha val="40000"/>
            </a:srgbClr>
          </a:solidFill>
        </p:spPr>
        <p:txBody>
          <a:bodyPr>
            <a:normAutofit/>
          </a:bodyPr>
          <a:lstStyle/>
          <a:p>
            <a:r>
              <a:rPr lang="en-US">
                <a:latin typeface="+mj-lt"/>
              </a:rPr>
              <a:t>Laura Leal, IESBA Principal</a:t>
            </a:r>
          </a:p>
          <a:p>
            <a:r>
              <a:rPr lang="en-US">
                <a:latin typeface="+mj-lt"/>
              </a:rPr>
              <a:t>Jon Reid, IESBA Principal  </a:t>
            </a:r>
          </a:p>
        </p:txBody>
      </p:sp>
      <p:sp>
        <p:nvSpPr>
          <p:cNvPr id="3" name="Text Placeholder 2">
            <a:extLst>
              <a:ext uri="{FF2B5EF4-FFF2-40B4-BE49-F238E27FC236}">
                <a16:creationId xmlns:a16="http://schemas.microsoft.com/office/drawing/2014/main" id="{43CE89FC-A3B3-243A-61C6-D5358CA2F3E2}"/>
              </a:ext>
            </a:extLst>
          </p:cNvPr>
          <p:cNvSpPr>
            <a:spLocks noGrp="1"/>
          </p:cNvSpPr>
          <p:nvPr>
            <p:ph type="body" sz="quarter" idx="11"/>
          </p:nvPr>
        </p:nvSpPr>
        <p:spPr/>
        <p:txBody>
          <a:bodyPr/>
          <a:lstStyle/>
          <a:p>
            <a:r>
              <a:rPr lang="en-US">
                <a:latin typeface="+mj-lt"/>
              </a:rPr>
              <a:t>September 2024 IESBA Meeting</a:t>
            </a:r>
          </a:p>
        </p:txBody>
      </p:sp>
      <p:sp>
        <p:nvSpPr>
          <p:cNvPr id="4" name="Text Placeholder 3">
            <a:extLst>
              <a:ext uri="{FF2B5EF4-FFF2-40B4-BE49-F238E27FC236}">
                <a16:creationId xmlns:a16="http://schemas.microsoft.com/office/drawing/2014/main" id="{BE3DDC28-FE5A-682A-7463-6EC9CCB2D99C}"/>
              </a:ext>
            </a:extLst>
          </p:cNvPr>
          <p:cNvSpPr>
            <a:spLocks noGrp="1"/>
          </p:cNvSpPr>
          <p:nvPr>
            <p:ph type="body" sz="quarter" idx="12"/>
          </p:nvPr>
        </p:nvSpPr>
        <p:spPr>
          <a:xfrm>
            <a:off x="765175" y="894824"/>
            <a:ext cx="10096414" cy="2417876"/>
          </a:xfrm>
        </p:spPr>
        <p:txBody>
          <a:bodyPr>
            <a:normAutofit/>
          </a:bodyPr>
          <a:lstStyle/>
          <a:p>
            <a:r>
              <a:rPr lang="en-US" sz="5400">
                <a:latin typeface="+mj-lt"/>
              </a:rPr>
              <a:t>Sustainability Work Stream 2</a:t>
            </a:r>
          </a:p>
        </p:txBody>
      </p:sp>
    </p:spTree>
    <p:extLst>
      <p:ext uri="{BB962C8B-B14F-4D97-AF65-F5344CB8AC3E}">
        <p14:creationId xmlns:p14="http://schemas.microsoft.com/office/powerpoint/2010/main" val="318372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10</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Equivalent Section 270 in Part 5 (Q6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2065098576"/>
              </p:ext>
            </p:extLst>
          </p:nvPr>
        </p:nvGraphicFramePr>
        <p:xfrm>
          <a:off x="5731495" y="1388116"/>
          <a:ext cx="6098869" cy="5242560"/>
        </p:xfrm>
        <a:graphic>
          <a:graphicData uri="http://schemas.openxmlformats.org/drawingml/2006/table">
            <a:tbl>
              <a:tblPr firstRow="1" bandRow="1">
                <a:tableStyleId>{5C22544A-7EE6-4342-B048-85BDC9FD1C3A}</a:tableStyleId>
              </a:tblPr>
              <a:tblGrid>
                <a:gridCol w="6098869">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3200" b="1" i="1" u="none" strike="noStrike" kern="1200" cap="none" spc="0" normalizeH="0" baseline="0" noProof="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Substantial body of respondents supported including S5270 in IESSA</a:t>
                      </a:r>
                    </a:p>
                    <a:p>
                      <a:pPr marL="914400" marR="0" lvl="1"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Four did not support</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Different scope for S5270 (SAEs only)</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More examples of pressure</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Add equivalent S230</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graphicFrame>
        <p:nvGraphicFramePr>
          <p:cNvPr id="3" name="Chart 2">
            <a:extLst>
              <a:ext uri="{FF2B5EF4-FFF2-40B4-BE49-F238E27FC236}">
                <a16:creationId xmlns:a16="http://schemas.microsoft.com/office/drawing/2014/main" id="{DD579CE6-1D7D-8898-AA89-7B1EA3E5EAEE}"/>
              </a:ext>
            </a:extLst>
          </p:cNvPr>
          <p:cNvGraphicFramePr/>
          <p:nvPr>
            <p:extLst>
              <p:ext uri="{D42A27DB-BD31-4B8C-83A1-F6EECF244321}">
                <p14:modId xmlns:p14="http://schemas.microsoft.com/office/powerpoint/2010/main" val="4128884423"/>
              </p:ext>
            </p:extLst>
          </p:nvPr>
        </p:nvGraphicFramePr>
        <p:xfrm>
          <a:off x="361635" y="1488273"/>
          <a:ext cx="5134191" cy="44129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74976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11</a:t>
            </a:fld>
            <a:endParaRPr lang="en-US"/>
          </a:p>
        </p:txBody>
      </p:sp>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Q6</a:t>
            </a:r>
            <a:endParaRPr lang="en-US" dirty="0"/>
          </a:p>
        </p:txBody>
      </p:sp>
      <p:sp>
        <p:nvSpPr>
          <p:cNvPr id="2" name="Rectangle: Rounded Corners 1">
            <a:extLst>
              <a:ext uri="{FF2B5EF4-FFF2-40B4-BE49-F238E27FC236}">
                <a16:creationId xmlns:a16="http://schemas.microsoft.com/office/drawing/2014/main" id="{435102C7-1730-7ABB-9B34-2403BC43D9D7}"/>
              </a:ext>
            </a:extLst>
          </p:cNvPr>
          <p:cNvSpPr/>
          <p:nvPr/>
        </p:nvSpPr>
        <p:spPr>
          <a:xfrm>
            <a:off x="641542" y="1325878"/>
            <a:ext cx="10971338" cy="1260911"/>
          </a:xfrm>
          <a:prstGeom prst="round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mj-lt"/>
              </a:rPr>
              <a:t>Given the broad support from respondents, WS2 proposes </a:t>
            </a:r>
            <a:r>
              <a:rPr lang="en-US" sz="2800" b="1">
                <a:solidFill>
                  <a:schemeClr val="tx1"/>
                </a:solidFill>
                <a:latin typeface="+mj-lt"/>
              </a:rPr>
              <a:t>retaining Section 5270 </a:t>
            </a:r>
            <a:r>
              <a:rPr lang="en-US" sz="2800">
                <a:solidFill>
                  <a:schemeClr val="tx1"/>
                </a:solidFill>
                <a:latin typeface="+mj-lt"/>
              </a:rPr>
              <a:t>in the IESSA. </a:t>
            </a:r>
          </a:p>
        </p:txBody>
      </p:sp>
      <p:sp>
        <p:nvSpPr>
          <p:cNvPr id="3" name="Rectangle: Rounded Corners 2">
            <a:extLst>
              <a:ext uri="{FF2B5EF4-FFF2-40B4-BE49-F238E27FC236}">
                <a16:creationId xmlns:a16="http://schemas.microsoft.com/office/drawing/2014/main" id="{875A99E3-377F-ABAC-C69C-417A1471C1F0}"/>
              </a:ext>
            </a:extLst>
          </p:cNvPr>
          <p:cNvSpPr/>
          <p:nvPr/>
        </p:nvSpPr>
        <p:spPr>
          <a:xfrm>
            <a:off x="641542" y="2902017"/>
            <a:ext cx="10971338" cy="1573729"/>
          </a:xfrm>
          <a:prstGeom prst="round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mj-lt"/>
              </a:rPr>
              <a:t>WS2 proposes </a:t>
            </a:r>
            <a:r>
              <a:rPr lang="en-US" sz="2800" b="1">
                <a:solidFill>
                  <a:schemeClr val="tx1"/>
                </a:solidFill>
                <a:latin typeface="+mj-lt"/>
              </a:rPr>
              <a:t>retaining the scope of Section 5270</a:t>
            </a:r>
            <a:r>
              <a:rPr lang="en-US" sz="2800">
                <a:solidFill>
                  <a:schemeClr val="tx1"/>
                </a:solidFill>
                <a:latin typeface="+mj-lt"/>
              </a:rPr>
              <a:t>, i.e., applicable to all SAEs and all services provided to the same sustainability assurance client.</a:t>
            </a:r>
          </a:p>
        </p:txBody>
      </p:sp>
      <p:sp>
        <p:nvSpPr>
          <p:cNvPr id="5" name="Rectangle: Rounded Corners 4">
            <a:extLst>
              <a:ext uri="{FF2B5EF4-FFF2-40B4-BE49-F238E27FC236}">
                <a16:creationId xmlns:a16="http://schemas.microsoft.com/office/drawing/2014/main" id="{C9AC1DA4-7115-2949-8284-3F0FEE2B3F76}"/>
              </a:ext>
            </a:extLst>
          </p:cNvPr>
          <p:cNvSpPr/>
          <p:nvPr/>
        </p:nvSpPr>
        <p:spPr>
          <a:xfrm>
            <a:off x="641542" y="4790974"/>
            <a:ext cx="10971338" cy="1437774"/>
          </a:xfrm>
          <a:prstGeom prst="roundRect">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mj-lt"/>
              </a:rPr>
              <a:t>WS2 proposes retaining the decision </a:t>
            </a:r>
            <a:r>
              <a:rPr lang="en-US" sz="2800" b="1">
                <a:solidFill>
                  <a:schemeClr val="tx1"/>
                </a:solidFill>
                <a:latin typeface="+mj-lt"/>
              </a:rPr>
              <a:t>not to add an equivalent Section 230 </a:t>
            </a:r>
            <a:r>
              <a:rPr lang="en-US" sz="2800">
                <a:solidFill>
                  <a:schemeClr val="tx1"/>
                </a:solidFill>
                <a:latin typeface="+mj-lt"/>
              </a:rPr>
              <a:t>to the IESSA.</a:t>
            </a:r>
          </a:p>
        </p:txBody>
      </p:sp>
    </p:spTree>
    <p:extLst>
      <p:ext uri="{BB962C8B-B14F-4D97-AF65-F5344CB8AC3E}">
        <p14:creationId xmlns:p14="http://schemas.microsoft.com/office/powerpoint/2010/main" val="1272760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Q6 (</a:t>
            </a:r>
            <a:r>
              <a:rPr lang="en-US" sz="4400" i="1" dirty="0">
                <a:latin typeface="+mj-lt"/>
              </a:rPr>
              <a:t>cont</a:t>
            </a:r>
            <a:r>
              <a:rPr lang="en-US" sz="4400" dirty="0">
                <a:latin typeface="+mj-lt"/>
              </a:rPr>
              <a:t>.)</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236621" y="1249869"/>
            <a:ext cx="11312046" cy="97597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1200"/>
              </a:spcBef>
              <a:spcAft>
                <a:spcPts val="1200"/>
              </a:spcAft>
            </a:pPr>
            <a:r>
              <a:rPr lang="en-US" sz="2600">
                <a:solidFill>
                  <a:schemeClr val="tx1"/>
                </a:solidFill>
                <a:latin typeface="+mj-lt"/>
              </a:rPr>
              <a:t>WS2 proposes revisions to </a:t>
            </a:r>
            <a:r>
              <a:rPr lang="en-US" sz="2600" b="1">
                <a:solidFill>
                  <a:schemeClr val="tx1"/>
                </a:solidFill>
                <a:latin typeface="+mj-lt"/>
              </a:rPr>
              <a:t>clarify that the inclusion of S5270 </a:t>
            </a:r>
            <a:r>
              <a:rPr lang="en-US" sz="2600">
                <a:solidFill>
                  <a:schemeClr val="tx1"/>
                </a:solidFill>
                <a:latin typeface="+mj-lt"/>
              </a:rPr>
              <a:t>in IESSA is connected to the relationship between the SAP and the client:</a:t>
            </a:r>
          </a:p>
        </p:txBody>
      </p:sp>
      <p:sp>
        <p:nvSpPr>
          <p:cNvPr id="4" name="Rectangle: Rounded Corners 3">
            <a:extLst>
              <a:ext uri="{FF2B5EF4-FFF2-40B4-BE49-F238E27FC236}">
                <a16:creationId xmlns:a16="http://schemas.microsoft.com/office/drawing/2014/main" id="{531212A3-B97C-6E4F-7102-C3AC7C6FF89E}"/>
              </a:ext>
            </a:extLst>
          </p:cNvPr>
          <p:cNvSpPr/>
          <p:nvPr/>
        </p:nvSpPr>
        <p:spPr>
          <a:xfrm>
            <a:off x="168545" y="3536909"/>
            <a:ext cx="1921858" cy="1708409"/>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bg1"/>
                </a:solidFill>
                <a:latin typeface="+mj-lt"/>
              </a:rPr>
              <a:t>Revisions to paragraph 5270.3 A1</a:t>
            </a:r>
          </a:p>
        </p:txBody>
      </p:sp>
      <p:sp>
        <p:nvSpPr>
          <p:cNvPr id="10" name="Rectangle 9">
            <a:extLst>
              <a:ext uri="{FF2B5EF4-FFF2-40B4-BE49-F238E27FC236}">
                <a16:creationId xmlns:a16="http://schemas.microsoft.com/office/drawing/2014/main" id="{C442A959-659D-B38B-F0CE-22AA60E36F78}"/>
              </a:ext>
            </a:extLst>
          </p:cNvPr>
          <p:cNvSpPr/>
          <p:nvPr/>
        </p:nvSpPr>
        <p:spPr>
          <a:xfrm>
            <a:off x="2090403" y="2075446"/>
            <a:ext cx="9864976" cy="4631336"/>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0650">
              <a:spcBef>
                <a:spcPts val="600"/>
              </a:spcBef>
            </a:pPr>
            <a:r>
              <a:rPr lang="en-US" sz="2500" i="1">
                <a:solidFill>
                  <a:schemeClr val="tx1"/>
                </a:solidFill>
                <a:latin typeface="+mj-lt"/>
              </a:rPr>
              <a:t>A sustainability assurance practitioner might face pressure that creates threats to compliance with the fundamental principles, for example an intimidation threat, when undertaking a professional activity for a sustainability assurance client. Pressure might be explicit or implicit and might come from:</a:t>
            </a:r>
          </a:p>
          <a:p>
            <a:pPr marL="457200" indent="-336550">
              <a:spcBef>
                <a:spcPts val="600"/>
              </a:spcBef>
              <a:buFont typeface="Arial" panose="020B0604020202020204" pitchFamily="34" charset="0"/>
              <a:buChar char="•"/>
            </a:pPr>
            <a:r>
              <a:rPr lang="en-US" sz="2500" i="1">
                <a:solidFill>
                  <a:srgbClr val="FF0000"/>
                </a:solidFill>
                <a:latin typeface="+mj-lt"/>
              </a:rPr>
              <a:t>The sustainability assurance client</a:t>
            </a:r>
            <a:r>
              <a:rPr lang="en-US" sz="2500" i="1">
                <a:solidFill>
                  <a:schemeClr val="tx1"/>
                </a:solidFill>
                <a:latin typeface="+mj-lt"/>
              </a:rPr>
              <a:t>. </a:t>
            </a:r>
          </a:p>
          <a:p>
            <a:pPr marL="457200" indent="-336550">
              <a:spcBef>
                <a:spcPts val="600"/>
              </a:spcBef>
              <a:buFont typeface="Arial" panose="020B0604020202020204" pitchFamily="34" charset="0"/>
              <a:buChar char="•"/>
            </a:pPr>
            <a:r>
              <a:rPr lang="en-US" sz="2500" i="1">
                <a:solidFill>
                  <a:schemeClr val="tx1"/>
                </a:solidFill>
                <a:latin typeface="+mj-lt"/>
              </a:rPr>
              <a:t>Within the firm, for example, from a colleague or superior. </a:t>
            </a:r>
          </a:p>
          <a:p>
            <a:pPr marL="457200" indent="-336550">
              <a:spcBef>
                <a:spcPts val="600"/>
              </a:spcBef>
              <a:buFont typeface="Arial" panose="020B0604020202020204" pitchFamily="34" charset="0"/>
              <a:buChar char="•"/>
            </a:pPr>
            <a:r>
              <a:rPr lang="en-US" sz="2500" i="1">
                <a:solidFill>
                  <a:schemeClr val="tx1"/>
                </a:solidFill>
                <a:latin typeface="+mj-lt"/>
              </a:rPr>
              <a:t>A</a:t>
            </a:r>
            <a:r>
              <a:rPr lang="en-US" sz="2500" i="1">
                <a:solidFill>
                  <a:srgbClr val="FF0000"/>
                </a:solidFill>
                <a:latin typeface="+mj-lt"/>
              </a:rPr>
              <a:t>nother</a:t>
            </a:r>
            <a:r>
              <a:rPr lang="en-US" sz="2500" i="1">
                <a:solidFill>
                  <a:schemeClr val="tx1"/>
                </a:solidFill>
                <a:latin typeface="+mj-lt"/>
              </a:rPr>
              <a:t> external </a:t>
            </a:r>
            <a:r>
              <a:rPr lang="en-US" sz="2500" i="1" strike="sngStrike">
                <a:solidFill>
                  <a:srgbClr val="FF0000"/>
                </a:solidFill>
                <a:latin typeface="+mj-lt"/>
              </a:rPr>
              <a:t>individual or </a:t>
            </a:r>
            <a:r>
              <a:rPr lang="en-US" sz="2500" i="1">
                <a:solidFill>
                  <a:schemeClr val="tx1"/>
                </a:solidFill>
                <a:latin typeface="+mj-lt"/>
              </a:rPr>
              <a:t>organization </a:t>
            </a:r>
            <a:r>
              <a:rPr lang="en-US" sz="2500" i="1">
                <a:solidFill>
                  <a:srgbClr val="FF0000"/>
                </a:solidFill>
                <a:latin typeface="+mj-lt"/>
              </a:rPr>
              <a:t>or individual </a:t>
            </a:r>
            <a:r>
              <a:rPr lang="en-US" sz="2500" i="1">
                <a:solidFill>
                  <a:schemeClr val="tx1"/>
                </a:solidFill>
                <a:latin typeface="+mj-lt"/>
              </a:rPr>
              <a:t>such as </a:t>
            </a:r>
            <a:r>
              <a:rPr lang="en-US" sz="2500" i="1" strike="sngStrike">
                <a:solidFill>
                  <a:srgbClr val="FF0000"/>
                </a:solidFill>
                <a:latin typeface="+mj-lt"/>
              </a:rPr>
              <a:t>the sustainability assurance client </a:t>
            </a:r>
            <a:r>
              <a:rPr lang="en-US" sz="2500" i="1">
                <a:solidFill>
                  <a:schemeClr val="tx1"/>
                </a:solidFill>
                <a:latin typeface="+mj-lt"/>
              </a:rPr>
              <a:t>or a </a:t>
            </a:r>
            <a:r>
              <a:rPr lang="en-US" sz="2500" i="1">
                <a:solidFill>
                  <a:srgbClr val="FF0000"/>
                </a:solidFill>
                <a:latin typeface="+mj-lt"/>
              </a:rPr>
              <a:t>supplier </a:t>
            </a:r>
            <a:r>
              <a:rPr lang="en-US" sz="2500" i="1" strike="sngStrike">
                <a:solidFill>
                  <a:srgbClr val="FF0000"/>
                </a:solidFill>
                <a:latin typeface="+mj-lt"/>
              </a:rPr>
              <a:t>vendor</a:t>
            </a:r>
            <a:r>
              <a:rPr lang="en-US" sz="2500" i="1">
                <a:solidFill>
                  <a:schemeClr val="tx1"/>
                </a:solidFill>
                <a:latin typeface="+mj-lt"/>
              </a:rPr>
              <a:t>, customer or lender of the </a:t>
            </a:r>
            <a:r>
              <a:rPr lang="en-US" sz="2500" i="1">
                <a:solidFill>
                  <a:srgbClr val="FF0000"/>
                </a:solidFill>
                <a:latin typeface="+mj-lt"/>
              </a:rPr>
              <a:t>sustainability assurance client or of the </a:t>
            </a:r>
            <a:r>
              <a:rPr lang="en-US" sz="2500" i="1">
                <a:solidFill>
                  <a:schemeClr val="tx1"/>
                </a:solidFill>
                <a:latin typeface="+mj-lt"/>
              </a:rPr>
              <a:t>firm. </a:t>
            </a:r>
          </a:p>
          <a:p>
            <a:pPr marL="457200" indent="-336550">
              <a:spcBef>
                <a:spcPts val="600"/>
              </a:spcBef>
              <a:buFont typeface="Arial" panose="020B0604020202020204" pitchFamily="34" charset="0"/>
              <a:buChar char="•"/>
            </a:pPr>
            <a:r>
              <a:rPr lang="en-US" sz="2500" i="1">
                <a:solidFill>
                  <a:schemeClr val="tx1"/>
                </a:solidFill>
                <a:latin typeface="+mj-lt"/>
              </a:rPr>
              <a:t>Internal or external targets and expectations.</a:t>
            </a:r>
          </a:p>
        </p:txBody>
      </p:sp>
    </p:spTree>
    <p:extLst>
      <p:ext uri="{BB962C8B-B14F-4D97-AF65-F5344CB8AC3E}">
        <p14:creationId xmlns:p14="http://schemas.microsoft.com/office/powerpoint/2010/main" val="1630429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Q6 (</a:t>
            </a:r>
            <a:r>
              <a:rPr lang="en-US" sz="4400" i="1" dirty="0">
                <a:latin typeface="+mj-lt"/>
              </a:rPr>
              <a:t>cont</a:t>
            </a:r>
            <a:r>
              <a:rPr lang="en-US" sz="4400" dirty="0">
                <a:latin typeface="+mj-lt"/>
              </a:rPr>
              <a:t>.)</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550102" y="1271206"/>
            <a:ext cx="11312046" cy="71680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1200"/>
              </a:spcBef>
              <a:spcAft>
                <a:spcPts val="1200"/>
              </a:spcAft>
            </a:pPr>
            <a:r>
              <a:rPr lang="en-US" sz="2600">
                <a:solidFill>
                  <a:schemeClr val="tx1"/>
                </a:solidFill>
                <a:latin typeface="+mj-lt"/>
              </a:rPr>
              <a:t>WS2 proposes revisions to </a:t>
            </a:r>
            <a:r>
              <a:rPr lang="en-US" sz="2600" b="1">
                <a:solidFill>
                  <a:schemeClr val="tx1"/>
                </a:solidFill>
                <a:latin typeface="+mj-lt"/>
              </a:rPr>
              <a:t>add examples of pressure </a:t>
            </a:r>
            <a:r>
              <a:rPr lang="en-US" sz="2600">
                <a:solidFill>
                  <a:schemeClr val="tx1"/>
                </a:solidFill>
                <a:latin typeface="+mj-lt"/>
              </a:rPr>
              <a:t>from the client:</a:t>
            </a:r>
          </a:p>
        </p:txBody>
      </p:sp>
      <p:sp>
        <p:nvSpPr>
          <p:cNvPr id="4" name="Rectangle: Rounded Corners 3">
            <a:extLst>
              <a:ext uri="{FF2B5EF4-FFF2-40B4-BE49-F238E27FC236}">
                <a16:creationId xmlns:a16="http://schemas.microsoft.com/office/drawing/2014/main" id="{531212A3-B97C-6E4F-7102-C3AC7C6FF89E}"/>
              </a:ext>
            </a:extLst>
          </p:cNvPr>
          <p:cNvSpPr/>
          <p:nvPr/>
        </p:nvSpPr>
        <p:spPr>
          <a:xfrm>
            <a:off x="135474" y="3445896"/>
            <a:ext cx="1921858" cy="1532289"/>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bg1"/>
                </a:solidFill>
                <a:latin typeface="+mj-lt"/>
              </a:rPr>
              <a:t>Revisions to paragraph 5270.3 A2</a:t>
            </a:r>
          </a:p>
        </p:txBody>
      </p:sp>
      <p:sp>
        <p:nvSpPr>
          <p:cNvPr id="2" name="Rectangle 1">
            <a:extLst>
              <a:ext uri="{FF2B5EF4-FFF2-40B4-BE49-F238E27FC236}">
                <a16:creationId xmlns:a16="http://schemas.microsoft.com/office/drawing/2014/main" id="{FED5A4F2-26A4-41C3-F61D-904E29B42F19}"/>
              </a:ext>
            </a:extLst>
          </p:cNvPr>
          <p:cNvSpPr/>
          <p:nvPr/>
        </p:nvSpPr>
        <p:spPr>
          <a:xfrm>
            <a:off x="2057332" y="1867694"/>
            <a:ext cx="9864976" cy="4688695"/>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0650">
              <a:spcBef>
                <a:spcPts val="600"/>
              </a:spcBef>
              <a:spcAft>
                <a:spcPts val="600"/>
              </a:spcAft>
            </a:pPr>
            <a:r>
              <a:rPr lang="en-US" sz="2500" i="1">
                <a:solidFill>
                  <a:schemeClr val="tx1"/>
                </a:solidFill>
                <a:latin typeface="+mj-lt"/>
              </a:rPr>
              <a:t>(…)</a:t>
            </a:r>
          </a:p>
          <a:p>
            <a:pPr marL="463550" indent="-342900">
              <a:spcBef>
                <a:spcPts val="600"/>
              </a:spcBef>
              <a:spcAft>
                <a:spcPts val="600"/>
              </a:spcAft>
              <a:buFont typeface="Arial" panose="020B0604020202020204" pitchFamily="34" charset="0"/>
              <a:buChar char="•"/>
            </a:pPr>
            <a:r>
              <a:rPr lang="en-US" sz="2500" i="1">
                <a:solidFill>
                  <a:schemeClr val="tx1"/>
                </a:solidFill>
                <a:latin typeface="+mj-lt"/>
              </a:rPr>
              <a:t> Pressure to act without sufficient expertise or due care: </a:t>
            </a:r>
          </a:p>
          <a:p>
            <a:pPr marL="920750" lvl="1" indent="-342900">
              <a:spcBef>
                <a:spcPts val="600"/>
              </a:spcBef>
              <a:spcAft>
                <a:spcPts val="600"/>
              </a:spcAft>
              <a:buFont typeface="Courier New" panose="02070309020205020404" pitchFamily="49" charset="0"/>
              <a:buChar char="o"/>
            </a:pPr>
            <a:r>
              <a:rPr lang="en-US" sz="2500" i="1">
                <a:solidFill>
                  <a:srgbClr val="FF0000"/>
                </a:solidFill>
                <a:latin typeface="+mj-lt"/>
              </a:rPr>
              <a:t>Pressure from a sustainability assurance client to inappropriately alter the scope of the sustainability assurance engagement to influence how the client’s sustainability goals or practices are perceived. </a:t>
            </a:r>
          </a:p>
          <a:p>
            <a:pPr marL="920750" lvl="1" indent="-342900">
              <a:spcBef>
                <a:spcPts val="600"/>
              </a:spcBef>
              <a:spcAft>
                <a:spcPts val="600"/>
              </a:spcAft>
              <a:buFont typeface="Courier New" panose="02070309020205020404" pitchFamily="49" charset="0"/>
              <a:buChar char="o"/>
            </a:pPr>
            <a:r>
              <a:rPr lang="en-US" sz="2500" i="1">
                <a:solidFill>
                  <a:srgbClr val="FF0000"/>
                </a:solidFill>
                <a:latin typeface="+mj-lt"/>
              </a:rPr>
              <a:t>Pressure from a sustainability assurance client to deviate from the recommended approach when setting the scope of a voluntary sustainability assurance engagement. </a:t>
            </a:r>
          </a:p>
          <a:p>
            <a:pPr marL="120650">
              <a:spcBef>
                <a:spcPts val="600"/>
              </a:spcBef>
              <a:spcAft>
                <a:spcPts val="600"/>
              </a:spcAft>
            </a:pPr>
            <a:r>
              <a:rPr lang="en-US" sz="2500" i="1">
                <a:solidFill>
                  <a:schemeClr val="tx1"/>
                </a:solidFill>
                <a:latin typeface="+mj-lt"/>
              </a:rPr>
              <a:t>(…)</a:t>
            </a:r>
          </a:p>
        </p:txBody>
      </p:sp>
    </p:spTree>
    <p:extLst>
      <p:ext uri="{BB962C8B-B14F-4D97-AF65-F5344CB8AC3E}">
        <p14:creationId xmlns:p14="http://schemas.microsoft.com/office/powerpoint/2010/main" val="901651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417868" y="868220"/>
            <a:ext cx="6035488" cy="5178249"/>
          </a:xfrm>
        </p:spPr>
        <p:txBody>
          <a:bodyPr vert="horz" lIns="91440" tIns="45720" rIns="91440" bIns="45720" rtlCol="0" anchor="b">
            <a:normAutofit fontScale="90000"/>
          </a:bodyPr>
          <a:lstStyle/>
          <a:p>
            <a:pPr hangingPunct="1">
              <a:spcBef>
                <a:spcPts val="1200"/>
              </a:spcBef>
              <a:spcAft>
                <a:spcPts val="1200"/>
              </a:spcAft>
            </a:pPr>
            <a:r>
              <a:rPr lang="en-US" sz="3800" dirty="0">
                <a:solidFill>
                  <a:schemeClr val="tx1"/>
                </a:solidFill>
                <a:latin typeface="+mj-lt"/>
              </a:rPr>
              <a:t>Does IESBA agree with WS2’s proposals to:</a:t>
            </a:r>
            <a:br>
              <a:rPr lang="en-US" sz="3800" dirty="0">
                <a:solidFill>
                  <a:schemeClr val="tx1"/>
                </a:solidFill>
                <a:latin typeface="+mj-lt"/>
              </a:rPr>
            </a:br>
            <a:br>
              <a:rPr lang="en-US" sz="3800" dirty="0">
                <a:solidFill>
                  <a:schemeClr val="tx1"/>
                </a:solidFill>
                <a:latin typeface="+mj-lt"/>
              </a:rPr>
            </a:br>
            <a:r>
              <a:rPr lang="en-US" sz="3800" dirty="0">
                <a:solidFill>
                  <a:schemeClr val="tx1"/>
                </a:solidFill>
                <a:latin typeface="+mj-lt"/>
              </a:rPr>
              <a:t>- Retain Section 5270 in the IESSA</a:t>
            </a:r>
            <a:br>
              <a:rPr lang="en-US" sz="3800" dirty="0">
                <a:solidFill>
                  <a:schemeClr val="tx1"/>
                </a:solidFill>
                <a:latin typeface="+mj-lt"/>
              </a:rPr>
            </a:br>
            <a:r>
              <a:rPr lang="en-US" sz="3800" dirty="0">
                <a:solidFill>
                  <a:schemeClr val="tx1"/>
                </a:solidFill>
                <a:latin typeface="+mj-lt"/>
              </a:rPr>
              <a:t>- Not add an equivalent Section 230 to the IESSA</a:t>
            </a:r>
            <a:br>
              <a:rPr lang="en-US" sz="3800" dirty="0">
                <a:solidFill>
                  <a:schemeClr val="tx1"/>
                </a:solidFill>
                <a:latin typeface="+mj-lt"/>
              </a:rPr>
            </a:br>
            <a:r>
              <a:rPr lang="en-US" sz="3800" dirty="0">
                <a:solidFill>
                  <a:schemeClr val="tx1"/>
                </a:solidFill>
                <a:latin typeface="+mj-lt"/>
              </a:rPr>
              <a:t>- Revise paras 5270.3 A1 &amp; 5270.3 A2</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151665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15</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NOCLAR (Q7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201666870"/>
              </p:ext>
            </p:extLst>
          </p:nvPr>
        </p:nvGraphicFramePr>
        <p:xfrm>
          <a:off x="5731494" y="1388116"/>
          <a:ext cx="6336179" cy="5196840"/>
        </p:xfrm>
        <a:graphic>
          <a:graphicData uri="http://schemas.openxmlformats.org/drawingml/2006/table">
            <a:tbl>
              <a:tblPr firstRow="1" bandRow="1">
                <a:tableStyleId>{5C22544A-7EE6-4342-B048-85BDC9FD1C3A}</a:tableStyleId>
              </a:tblPr>
              <a:tblGrid>
                <a:gridCol w="6336179">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2500" b="1" i="1" u="none" strike="noStrike" kern="1200" cap="none" spc="0" normalizeH="0" baseline="0" noProof="0" dirty="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srgbClr val="494949"/>
                          </a:solidFill>
                          <a:effectLst/>
                          <a:uLnTx/>
                          <a:uFillTx/>
                          <a:latin typeface="Arial" panose="020B0604020202020204"/>
                          <a:ea typeface="+mn-ea"/>
                          <a:cs typeface="+mn-cs"/>
                        </a:rPr>
                        <a:t>Substantial body of respondents supported ED proposals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srgbClr val="494949"/>
                          </a:solidFill>
                          <a:effectLst/>
                          <a:uLnTx/>
                          <a:uFillTx/>
                          <a:latin typeface="Arial" panose="020B0604020202020204"/>
                          <a:ea typeface="+mn-ea"/>
                          <a:cs typeface="+mn-cs"/>
                        </a:rPr>
                        <a:t>Mixed views re communication of NOCLAR between SAP &amp; auditor</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srgbClr val="494949"/>
                          </a:solidFill>
                          <a:effectLst/>
                          <a:uLnTx/>
                          <a:uFillTx/>
                          <a:latin typeface="Arial" panose="020B0604020202020204"/>
                          <a:ea typeface="+mn-ea"/>
                          <a:cs typeface="+mn-cs"/>
                        </a:rPr>
                        <a:t>List of factors when considering communicating of NOCLAR</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srgbClr val="494949"/>
                          </a:solidFill>
                          <a:effectLst/>
                          <a:uLnTx/>
                          <a:uFillTx/>
                          <a:latin typeface="Arial" panose="020B0604020202020204"/>
                          <a:ea typeface="+mn-ea"/>
                          <a:cs typeface="+mn-cs"/>
                        </a:rPr>
                        <a:t>Communicating NOCLAR to other SAPs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srgbClr val="494949"/>
                          </a:solidFill>
                          <a:effectLst/>
                          <a:uLnTx/>
                          <a:uFillTx/>
                          <a:latin typeface="Arial" panose="020B0604020202020204"/>
                          <a:ea typeface="+mn-ea"/>
                          <a:cs typeface="+mn-cs"/>
                        </a:rPr>
                        <a:t>Practical challenges: Coordination auditor-SAP when addressing NOCLAR</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srgbClr val="494949"/>
                          </a:solidFill>
                          <a:effectLst/>
                          <a:uLnTx/>
                          <a:uFillTx/>
                          <a:latin typeface="Arial" panose="020B0604020202020204"/>
                          <a:ea typeface="+mn-ea"/>
                          <a:cs typeface="+mn-cs"/>
                        </a:rPr>
                        <a:t>NOCLAR in the value chain</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graphicFrame>
        <p:nvGraphicFramePr>
          <p:cNvPr id="3" name="Chart 2">
            <a:extLst>
              <a:ext uri="{FF2B5EF4-FFF2-40B4-BE49-F238E27FC236}">
                <a16:creationId xmlns:a16="http://schemas.microsoft.com/office/drawing/2014/main" id="{29375C4D-5F38-9498-E613-1BE35CF97EEA}"/>
              </a:ext>
            </a:extLst>
          </p:cNvPr>
          <p:cNvGraphicFramePr/>
          <p:nvPr>
            <p:extLst>
              <p:ext uri="{D42A27DB-BD31-4B8C-83A1-F6EECF244321}">
                <p14:modId xmlns:p14="http://schemas.microsoft.com/office/powerpoint/2010/main" val="155700950"/>
              </p:ext>
            </p:extLst>
          </p:nvPr>
        </p:nvGraphicFramePr>
        <p:xfrm>
          <a:off x="361636" y="1517716"/>
          <a:ext cx="5115337" cy="43740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14353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600" y="1188835"/>
            <a:ext cx="11541370" cy="5532639"/>
          </a:xfrm>
        </p:spPr>
        <p:txBody>
          <a:bodyPr>
            <a:noAutofit/>
          </a:bodyPr>
          <a:lstStyle/>
          <a:p>
            <a:pPr marL="0" indent="0">
              <a:buNone/>
            </a:pPr>
            <a:r>
              <a:rPr lang="en-US" b="1" dirty="0">
                <a:solidFill>
                  <a:srgbClr val="EE9012"/>
                </a:solidFill>
                <a:latin typeface="+mj-lt"/>
              </a:rPr>
              <a:t>Communication of NOCLAR between SAP-Auditor</a:t>
            </a:r>
          </a:p>
          <a:p>
            <a:endParaRPr lang="en-US" sz="3200" dirty="0">
              <a:solidFill>
                <a:schemeClr val="tx1"/>
              </a:solidFill>
              <a:latin typeface="+mj-lt"/>
            </a:endParaRPr>
          </a:p>
          <a:p>
            <a:endParaRPr lang="en-US" sz="3200" dirty="0">
              <a:latin typeface="+mj-lt"/>
            </a:endParaRPr>
          </a:p>
          <a:p>
            <a:endParaRPr lang="en-US" sz="3200" dirty="0">
              <a:latin typeface="+mj-lt"/>
            </a:endParaRPr>
          </a:p>
          <a:p>
            <a:endParaRPr lang="en-US" sz="3200" dirty="0">
              <a:latin typeface="+mj-lt"/>
            </a:endParaRPr>
          </a:p>
          <a:p>
            <a:endParaRPr lang="en-US" sz="3200" dirty="0">
              <a:latin typeface="+mj-lt"/>
            </a:endParaRPr>
          </a:p>
          <a:p>
            <a:endParaRPr lang="en-US" sz="3200" dirty="0">
              <a:effectLst/>
              <a:latin typeface="+mj-lt"/>
              <a:ea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16</a:t>
            </a:fld>
            <a:endParaRPr lang="en-US"/>
          </a:p>
        </p:txBody>
      </p:sp>
      <p:sp>
        <p:nvSpPr>
          <p:cNvPr id="12" name="Title 1">
            <a:extLst>
              <a:ext uri="{FF2B5EF4-FFF2-40B4-BE49-F238E27FC236}">
                <a16:creationId xmlns:a16="http://schemas.microsoft.com/office/drawing/2014/main" id="{6742E100-1E95-E63D-A789-BFCD74DB2856}"/>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Q7</a:t>
            </a:r>
            <a:endParaRPr lang="en-US" dirty="0"/>
          </a:p>
        </p:txBody>
      </p:sp>
      <p:sp>
        <p:nvSpPr>
          <p:cNvPr id="14" name="Content Placeholder 2">
            <a:extLst>
              <a:ext uri="{FF2B5EF4-FFF2-40B4-BE49-F238E27FC236}">
                <a16:creationId xmlns:a16="http://schemas.microsoft.com/office/drawing/2014/main" id="{D5F1366B-AF6D-939D-A0A6-2703287ACC6B}"/>
              </a:ext>
            </a:extLst>
          </p:cNvPr>
          <p:cNvSpPr txBox="1">
            <a:spLocks/>
          </p:cNvSpPr>
          <p:nvPr/>
        </p:nvSpPr>
        <p:spPr>
          <a:xfrm>
            <a:off x="336248" y="1817914"/>
            <a:ext cx="7772400" cy="468839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600"/>
              </a:spcBef>
              <a:spcAft>
                <a:spcPts val="600"/>
              </a:spcAft>
              <a:buFont typeface="Wingdings" panose="05000000000000000000" pitchFamily="2" charset="2"/>
              <a:buChar char="Ø"/>
            </a:pPr>
            <a:r>
              <a:rPr lang="en-US" sz="2400" b="1" dirty="0">
                <a:latin typeface="+mj-lt"/>
              </a:rPr>
              <a:t> Per IESBA strategic direction in June 2024:</a:t>
            </a:r>
          </a:p>
          <a:p>
            <a:pPr marL="0" indent="0">
              <a:lnSpc>
                <a:spcPts val="2400"/>
              </a:lnSpc>
              <a:spcBef>
                <a:spcPts val="600"/>
              </a:spcBef>
              <a:spcAft>
                <a:spcPts val="600"/>
              </a:spcAft>
              <a:buFont typeface="Arial" panose="020B0604020202020204" pitchFamily="34" charset="0"/>
              <a:buNone/>
            </a:pPr>
            <a:r>
              <a:rPr lang="en-US" sz="2400" b="1" dirty="0">
                <a:latin typeface="+mj-lt"/>
              </a:rPr>
              <a:t>Proposal consistent with extant Code </a:t>
            </a:r>
            <a:r>
              <a:rPr lang="en-US" sz="2400" dirty="0">
                <a:latin typeface="+mj-lt"/>
              </a:rPr>
              <a:t>(when a PA performing NAS communicates NOCLAR to the auditor), i.e.:</a:t>
            </a:r>
          </a:p>
          <a:p>
            <a:pPr>
              <a:lnSpc>
                <a:spcPts val="2400"/>
              </a:lnSpc>
              <a:spcBef>
                <a:spcPts val="600"/>
              </a:spcBef>
              <a:spcAft>
                <a:spcPts val="600"/>
              </a:spcAft>
            </a:pPr>
            <a:r>
              <a:rPr lang="en-US" sz="2400" dirty="0">
                <a:latin typeface="+mj-lt"/>
              </a:rPr>
              <a:t>Requirement for SAP and auditor to </a:t>
            </a:r>
            <a:r>
              <a:rPr lang="en-US" sz="2400" i="1" dirty="0">
                <a:solidFill>
                  <a:schemeClr val="accent2"/>
                </a:solidFill>
                <a:latin typeface="+mj-lt"/>
              </a:rPr>
              <a:t>communicate</a:t>
            </a:r>
            <a:r>
              <a:rPr lang="en-US" sz="2400" dirty="0">
                <a:latin typeface="+mj-lt"/>
              </a:rPr>
              <a:t> actual or suspected NOCLAR to each other:</a:t>
            </a:r>
            <a:endParaRPr lang="en-US" sz="2400" i="1" dirty="0">
              <a:latin typeface="+mj-lt"/>
            </a:endParaRPr>
          </a:p>
          <a:p>
            <a:pPr lvl="1">
              <a:lnSpc>
                <a:spcPts val="2400"/>
              </a:lnSpc>
              <a:spcBef>
                <a:spcPts val="600"/>
              </a:spcBef>
              <a:spcAft>
                <a:spcPts val="600"/>
              </a:spcAft>
            </a:pPr>
            <a:r>
              <a:rPr lang="en-US" dirty="0">
                <a:latin typeface="+mj-lt"/>
              </a:rPr>
              <a:t>If they belong to the same firm</a:t>
            </a:r>
          </a:p>
          <a:p>
            <a:pPr>
              <a:lnSpc>
                <a:spcPts val="2400"/>
              </a:lnSpc>
              <a:spcBef>
                <a:spcPts val="600"/>
              </a:spcBef>
              <a:spcAft>
                <a:spcPts val="600"/>
              </a:spcAft>
            </a:pPr>
            <a:r>
              <a:rPr lang="en-US" sz="2400" dirty="0">
                <a:latin typeface="+mj-lt"/>
              </a:rPr>
              <a:t>Requirement for SAP and auditor to </a:t>
            </a:r>
            <a:r>
              <a:rPr lang="en-US" sz="2400" i="1" dirty="0">
                <a:solidFill>
                  <a:schemeClr val="accent6">
                    <a:lumMod val="60000"/>
                    <a:lumOff val="40000"/>
                  </a:schemeClr>
                </a:solidFill>
                <a:latin typeface="+mj-lt"/>
              </a:rPr>
              <a:t>consider communicating</a:t>
            </a:r>
            <a:r>
              <a:rPr lang="en-US" sz="2400" i="1" dirty="0">
                <a:latin typeface="+mj-lt"/>
              </a:rPr>
              <a:t> </a:t>
            </a:r>
            <a:r>
              <a:rPr lang="en-US" sz="2400" dirty="0">
                <a:latin typeface="+mj-lt"/>
              </a:rPr>
              <a:t>actual or suspected NOCLAR to each other:</a:t>
            </a:r>
          </a:p>
          <a:p>
            <a:pPr lvl="1">
              <a:lnSpc>
                <a:spcPts val="2400"/>
              </a:lnSpc>
              <a:spcBef>
                <a:spcPts val="600"/>
              </a:spcBef>
              <a:spcAft>
                <a:spcPts val="600"/>
              </a:spcAft>
            </a:pPr>
            <a:r>
              <a:rPr lang="en-US" dirty="0">
                <a:latin typeface="+mj-lt"/>
              </a:rPr>
              <a:t>If they belong to the same network</a:t>
            </a:r>
          </a:p>
          <a:p>
            <a:pPr lvl="1">
              <a:lnSpc>
                <a:spcPts val="2400"/>
              </a:lnSpc>
              <a:spcBef>
                <a:spcPts val="600"/>
              </a:spcBef>
              <a:spcAft>
                <a:spcPts val="600"/>
              </a:spcAft>
            </a:pPr>
            <a:r>
              <a:rPr lang="en-US" dirty="0">
                <a:latin typeface="+mj-lt"/>
              </a:rPr>
              <a:t>If they belong to different firms or networks</a:t>
            </a:r>
          </a:p>
        </p:txBody>
      </p:sp>
      <p:sp>
        <p:nvSpPr>
          <p:cNvPr id="15" name="Rectangle: Rounded Corners 14">
            <a:extLst>
              <a:ext uri="{FF2B5EF4-FFF2-40B4-BE49-F238E27FC236}">
                <a16:creationId xmlns:a16="http://schemas.microsoft.com/office/drawing/2014/main" id="{61EF66F5-1B51-62BA-6645-8093107ECF63}"/>
              </a:ext>
            </a:extLst>
          </p:cNvPr>
          <p:cNvSpPr/>
          <p:nvPr/>
        </p:nvSpPr>
        <p:spPr>
          <a:xfrm>
            <a:off x="8262371" y="2379785"/>
            <a:ext cx="3411109" cy="10130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160"/>
              </a:lnSpc>
            </a:pPr>
            <a:r>
              <a:rPr lang="en-US" sz="2100" dirty="0">
                <a:solidFill>
                  <a:schemeClr val="bg1"/>
                </a:solidFill>
                <a:latin typeface="+mj-lt"/>
              </a:rPr>
              <a:t>In both cases, only if permitted by law or regulation</a:t>
            </a:r>
          </a:p>
        </p:txBody>
      </p:sp>
      <p:sp>
        <p:nvSpPr>
          <p:cNvPr id="16" name="Rectangle: Rounded Corners 15">
            <a:extLst>
              <a:ext uri="{FF2B5EF4-FFF2-40B4-BE49-F238E27FC236}">
                <a16:creationId xmlns:a16="http://schemas.microsoft.com/office/drawing/2014/main" id="{CE4AED54-8382-093A-64A7-84F0028DE9D4}"/>
              </a:ext>
            </a:extLst>
          </p:cNvPr>
          <p:cNvSpPr/>
          <p:nvPr/>
        </p:nvSpPr>
        <p:spPr>
          <a:xfrm>
            <a:off x="8262371" y="3675772"/>
            <a:ext cx="3411109" cy="139167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160"/>
              </a:lnSpc>
            </a:pPr>
            <a:r>
              <a:rPr lang="en-US" sz="2100" dirty="0">
                <a:solidFill>
                  <a:schemeClr val="bg1"/>
                </a:solidFill>
                <a:latin typeface="+mj-lt"/>
              </a:rPr>
              <a:t>Communication made in accordance with internal protocols or procedures (if any) of firm / network</a:t>
            </a:r>
          </a:p>
        </p:txBody>
      </p:sp>
      <p:sp>
        <p:nvSpPr>
          <p:cNvPr id="17" name="Rectangle: Rounded Corners 16">
            <a:extLst>
              <a:ext uri="{FF2B5EF4-FFF2-40B4-BE49-F238E27FC236}">
                <a16:creationId xmlns:a16="http://schemas.microsoft.com/office/drawing/2014/main" id="{FC2929DE-427A-4E0D-1313-8AE0D08AF0F7}"/>
              </a:ext>
            </a:extLst>
          </p:cNvPr>
          <p:cNvSpPr/>
          <p:nvPr/>
        </p:nvSpPr>
        <p:spPr>
          <a:xfrm>
            <a:off x="8262371" y="5350414"/>
            <a:ext cx="3411109" cy="101301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160"/>
              </a:lnSpc>
            </a:pPr>
            <a:r>
              <a:rPr lang="en-US" sz="2100" dirty="0">
                <a:solidFill>
                  <a:schemeClr val="bg1"/>
                </a:solidFill>
                <a:latin typeface="+mj-lt"/>
              </a:rPr>
              <a:t>Consideration to communicate guided by relevant factors</a:t>
            </a:r>
          </a:p>
        </p:txBody>
      </p:sp>
    </p:spTree>
    <p:extLst>
      <p:ext uri="{BB962C8B-B14F-4D97-AF65-F5344CB8AC3E}">
        <p14:creationId xmlns:p14="http://schemas.microsoft.com/office/powerpoint/2010/main" val="3932471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Q7 (</a:t>
            </a:r>
            <a:r>
              <a:rPr lang="en-US" sz="4400" i="1" dirty="0">
                <a:latin typeface="+mj-lt"/>
              </a:rPr>
              <a:t>cont</a:t>
            </a:r>
            <a:r>
              <a:rPr lang="en-US" sz="4400" dirty="0">
                <a:latin typeface="+mj-lt"/>
              </a:rPr>
              <a:t>.)</a:t>
            </a:r>
            <a:endParaRPr lang="en-US" dirty="0"/>
          </a:p>
        </p:txBody>
      </p:sp>
      <p:graphicFrame>
        <p:nvGraphicFramePr>
          <p:cNvPr id="2" name="Table 1">
            <a:extLst>
              <a:ext uri="{FF2B5EF4-FFF2-40B4-BE49-F238E27FC236}">
                <a16:creationId xmlns:a16="http://schemas.microsoft.com/office/drawing/2014/main" id="{45009BCC-B974-EA25-E94F-4C58B2BEFB7C}"/>
              </a:ext>
            </a:extLst>
          </p:cNvPr>
          <p:cNvGraphicFramePr>
            <a:graphicFrameLocks noGrp="1"/>
          </p:cNvGraphicFramePr>
          <p:nvPr>
            <p:extLst>
              <p:ext uri="{D42A27DB-BD31-4B8C-83A1-F6EECF244321}">
                <p14:modId xmlns:p14="http://schemas.microsoft.com/office/powerpoint/2010/main" val="3245258064"/>
              </p:ext>
            </p:extLst>
          </p:nvPr>
        </p:nvGraphicFramePr>
        <p:xfrm>
          <a:off x="130033" y="1291345"/>
          <a:ext cx="11897845" cy="5457951"/>
        </p:xfrm>
        <a:graphic>
          <a:graphicData uri="http://schemas.openxmlformats.org/drawingml/2006/table">
            <a:tbl>
              <a:tblPr firstRow="1" bandRow="1">
                <a:tableStyleId>{5C22544A-7EE6-4342-B048-85BDC9FD1C3A}</a:tableStyleId>
              </a:tblPr>
              <a:tblGrid>
                <a:gridCol w="1581536">
                  <a:extLst>
                    <a:ext uri="{9D8B030D-6E8A-4147-A177-3AD203B41FA5}">
                      <a16:colId xmlns:a16="http://schemas.microsoft.com/office/drawing/2014/main" val="2748060828"/>
                    </a:ext>
                  </a:extLst>
                </a:gridCol>
                <a:gridCol w="10316309">
                  <a:extLst>
                    <a:ext uri="{9D8B030D-6E8A-4147-A177-3AD203B41FA5}">
                      <a16:colId xmlns:a16="http://schemas.microsoft.com/office/drawing/2014/main" val="2446453461"/>
                    </a:ext>
                  </a:extLst>
                </a:gridCol>
              </a:tblGrid>
              <a:tr h="2229408">
                <a:tc>
                  <a:txBody>
                    <a:bodyPr/>
                    <a:lstStyle/>
                    <a:p>
                      <a:pPr>
                        <a:spcBef>
                          <a:spcPts val="600"/>
                        </a:spcBef>
                        <a:spcAft>
                          <a:spcPts val="600"/>
                        </a:spcAft>
                      </a:pPr>
                      <a:r>
                        <a:rPr lang="en-US" sz="2100" b="1" dirty="0">
                          <a:solidFill>
                            <a:schemeClr val="tx1"/>
                          </a:solidFill>
                          <a:latin typeface="+mj-lt"/>
                        </a:rPr>
                        <a:t>Paragraph R5360.18a </a:t>
                      </a:r>
                    </a:p>
                  </a:txBody>
                  <a:tcPr>
                    <a:lnR w="12700" cmpd="sng">
                      <a:noFill/>
                    </a:lnR>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2100" b="0" i="1" kern="1200" dirty="0">
                          <a:solidFill>
                            <a:schemeClr val="tx1"/>
                          </a:solidFill>
                          <a:latin typeface="+mj-lt"/>
                          <a:ea typeface="+mn-ea"/>
                          <a:cs typeface="+mn-cs"/>
                        </a:rPr>
                        <a:t>Unless prohibited from doing so by law or regulation, the </a:t>
                      </a:r>
                      <a:r>
                        <a:rPr lang="en-US" sz="2100" b="0" i="1" dirty="0">
                          <a:solidFill>
                            <a:schemeClr val="tx1"/>
                          </a:solidFill>
                          <a:latin typeface="+mj-lt"/>
                        </a:rPr>
                        <a:t>sustainability assurance practitioner </a:t>
                      </a:r>
                      <a:r>
                        <a:rPr lang="en-US" sz="2100" b="0" i="1" dirty="0">
                          <a:solidFill>
                            <a:schemeClr val="accent2"/>
                          </a:solidFill>
                          <a:latin typeface="+mj-lt"/>
                        </a:rPr>
                        <a:t>shall communicate </a:t>
                      </a:r>
                      <a:r>
                        <a:rPr lang="en-US" sz="2100" b="0" i="1" dirty="0">
                          <a:solidFill>
                            <a:schemeClr val="tx1"/>
                          </a:solidFill>
                          <a:latin typeface="+mj-lt"/>
                        </a:rPr>
                        <a:t>the non-compliance or suspected non-compliance to the sustainability assurance client’s external auditor, when the sustainability assurance client is also an audit client, or a component </a:t>
                      </a:r>
                      <a:r>
                        <a:rPr lang="en-US" sz="2100" b="0" i="1" kern="1200" dirty="0">
                          <a:solidFill>
                            <a:schemeClr val="tx1"/>
                          </a:solidFill>
                          <a:latin typeface="+mj-lt"/>
                          <a:ea typeface="+mn-ea"/>
                          <a:cs typeface="+mn-cs"/>
                        </a:rPr>
                        <a:t>of an audit client, of the firm. The communication shall be made in accordance with the firm’s protocols or procedures. In the absence of such protocols and procedures, it shall be made directly to the audit engagement pa</a:t>
                      </a:r>
                      <a:r>
                        <a:rPr lang="en-US" sz="2100" b="0" i="1" dirty="0">
                          <a:solidFill>
                            <a:schemeClr val="tx1"/>
                          </a:solidFill>
                          <a:latin typeface="+mj-lt"/>
                        </a:rPr>
                        <a:t>rtner. </a:t>
                      </a:r>
                    </a:p>
                  </a:txBody>
                  <a:tcPr>
                    <a:lnL w="12700" cmpd="sng">
                      <a:noFill/>
                    </a:lnL>
                    <a:lnR w="12700" cmpd="sng">
                      <a:noFill/>
                    </a:lnR>
                    <a:lnT w="12700" cmpd="sng">
                      <a:noFill/>
                    </a:lnT>
                    <a:lnB w="1270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7800873"/>
                  </a:ext>
                </a:extLst>
              </a:tr>
              <a:tr h="3126231">
                <a:tc>
                  <a:txBody>
                    <a:bodyPr/>
                    <a:lstStyle/>
                    <a:p>
                      <a:pPr>
                        <a:spcBef>
                          <a:spcPts val="600"/>
                        </a:spcBef>
                        <a:spcAft>
                          <a:spcPts val="600"/>
                        </a:spcAft>
                      </a:pPr>
                      <a:r>
                        <a:rPr lang="en-US" sz="2100" b="1" dirty="0">
                          <a:solidFill>
                            <a:schemeClr val="tx1"/>
                          </a:solidFill>
                          <a:latin typeface="+mj-lt"/>
                        </a:rPr>
                        <a:t>Paragraph R5360.18b </a:t>
                      </a:r>
                    </a:p>
                  </a:txBody>
                  <a:tcPr>
                    <a:lnT w="12700" cap="flat" cmpd="sng" algn="ctr">
                      <a:solidFill>
                        <a:schemeClr val="tx1"/>
                      </a:solidFill>
                      <a:prstDash val="solid"/>
                      <a:round/>
                      <a:headEnd type="none" w="med" len="med"/>
                      <a:tailEnd type="none" w="med" len="med"/>
                    </a:lnT>
                    <a:noFill/>
                  </a:tcPr>
                </a:tc>
                <a:tc>
                  <a:txBody>
                    <a:bodyPr/>
                    <a:lstStyle/>
                    <a:p>
                      <a:pPr>
                        <a:spcBef>
                          <a:spcPts val="600"/>
                        </a:spcBef>
                        <a:spcAft>
                          <a:spcPts val="600"/>
                        </a:spcAft>
                      </a:pPr>
                      <a:r>
                        <a:rPr lang="en-US" sz="2100" b="0" i="1" dirty="0">
                          <a:solidFill>
                            <a:schemeClr val="tx1"/>
                          </a:solidFill>
                          <a:latin typeface="+mj-lt"/>
                        </a:rPr>
                        <a:t>The sustainability assurance practitioner </a:t>
                      </a:r>
                      <a:r>
                        <a:rPr lang="en-US" sz="2100" b="0" i="1" kern="1200" dirty="0">
                          <a:solidFill>
                            <a:schemeClr val="accent6">
                              <a:lumMod val="60000"/>
                              <a:lumOff val="40000"/>
                            </a:schemeClr>
                          </a:solidFill>
                          <a:latin typeface="+mj-lt"/>
                          <a:ea typeface="+mn-ea"/>
                          <a:cs typeface="+mn-cs"/>
                        </a:rPr>
                        <a:t>shall consider </a:t>
                      </a:r>
                      <a:r>
                        <a:rPr lang="en-US" sz="2100" b="0" i="1" dirty="0">
                          <a:solidFill>
                            <a:schemeClr val="accent6">
                              <a:lumMod val="60000"/>
                              <a:lumOff val="40000"/>
                            </a:schemeClr>
                          </a:solidFill>
                          <a:latin typeface="+mj-lt"/>
                        </a:rPr>
                        <a:t>whether to communicate </a:t>
                      </a:r>
                      <a:r>
                        <a:rPr lang="en-US" sz="2100" b="0" i="1" dirty="0">
                          <a:solidFill>
                            <a:schemeClr val="tx1"/>
                          </a:solidFill>
                          <a:latin typeface="+mj-lt"/>
                        </a:rPr>
                        <a:t>the noncompliance or suspected non-compliance to the sustainability assurance client’s external auditor, when the sustainability assurance client is: </a:t>
                      </a:r>
                    </a:p>
                    <a:p>
                      <a:pPr marL="457200" indent="-457200">
                        <a:spcBef>
                          <a:spcPts val="600"/>
                        </a:spcBef>
                        <a:spcAft>
                          <a:spcPts val="600"/>
                        </a:spcAft>
                        <a:buAutoNum type="alphaLcParenBoth"/>
                      </a:pPr>
                      <a:r>
                        <a:rPr lang="en-US" sz="2100" b="0" i="1" dirty="0">
                          <a:solidFill>
                            <a:schemeClr val="tx1"/>
                          </a:solidFill>
                          <a:latin typeface="+mj-lt"/>
                        </a:rPr>
                        <a:t>Also an audit client, or a component of </a:t>
                      </a:r>
                      <a:r>
                        <a:rPr lang="en-US" sz="2100" b="0" i="1" kern="1200" dirty="0">
                          <a:solidFill>
                            <a:schemeClr val="tx1"/>
                          </a:solidFill>
                          <a:latin typeface="+mj-lt"/>
                          <a:ea typeface="+mn-ea"/>
                          <a:cs typeface="+mn-cs"/>
                        </a:rPr>
                        <a:t>an audit client, of a network firm. Where the communication is made, it shall be made in accordance with the network’s protocols or procedures. In the absence of such protocols and procedures, it shall be made directly to the audit engagement partner; or </a:t>
                      </a:r>
                    </a:p>
                    <a:p>
                      <a:pPr marL="457200" indent="-457200">
                        <a:spcBef>
                          <a:spcPts val="600"/>
                        </a:spcBef>
                        <a:spcAft>
                          <a:spcPts val="600"/>
                        </a:spcAft>
                        <a:buAutoNum type="alphaLcParenBoth"/>
                      </a:pPr>
                      <a:r>
                        <a:rPr lang="en-US" sz="2100" b="0" i="1" kern="1200" dirty="0">
                          <a:solidFill>
                            <a:schemeClr val="tx1"/>
                          </a:solidFill>
                          <a:latin typeface="+mj-lt"/>
                          <a:ea typeface="+mn-ea"/>
                          <a:cs typeface="+mn-cs"/>
                        </a:rPr>
                        <a:t>Not an audit client, or a component of an audit client, of the firm or a network firm. </a:t>
                      </a:r>
                    </a:p>
                  </a:txBody>
                  <a:tcPr>
                    <a:lnT w="12700" cap="flat" cmpd="sng" algn="ctr">
                      <a:solidFill>
                        <a:schemeClr val="tx1">
                          <a:lumMod val="50000"/>
                        </a:schemeClr>
                      </a:solidFill>
                      <a:prstDash val="solid"/>
                      <a:round/>
                      <a:headEnd type="none" w="med" len="med"/>
                      <a:tailEnd type="none" w="med" len="med"/>
                    </a:lnT>
                    <a:noFill/>
                  </a:tcPr>
                </a:tc>
                <a:extLst>
                  <a:ext uri="{0D108BD9-81ED-4DB2-BD59-A6C34878D82A}">
                    <a16:rowId xmlns:a16="http://schemas.microsoft.com/office/drawing/2014/main" val="1377250338"/>
                  </a:ext>
                </a:extLst>
              </a:tr>
            </a:tbl>
          </a:graphicData>
        </a:graphic>
      </p:graphicFrame>
      <p:sp>
        <p:nvSpPr>
          <p:cNvPr id="3" name="Rectangle: Rounded Corners 2">
            <a:extLst>
              <a:ext uri="{FF2B5EF4-FFF2-40B4-BE49-F238E27FC236}">
                <a16:creationId xmlns:a16="http://schemas.microsoft.com/office/drawing/2014/main" id="{4515AF09-45E7-AB80-C797-4661762FC8D2}"/>
              </a:ext>
            </a:extLst>
          </p:cNvPr>
          <p:cNvSpPr/>
          <p:nvPr/>
        </p:nvSpPr>
        <p:spPr>
          <a:xfrm>
            <a:off x="130033" y="5060768"/>
            <a:ext cx="1440859" cy="1117293"/>
          </a:xfrm>
          <a:prstGeom prst="roundRect">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i="1" dirty="0">
                <a:solidFill>
                  <a:schemeClr val="accent3">
                    <a:lumMod val="60000"/>
                    <a:lumOff val="40000"/>
                  </a:schemeClr>
                </a:solidFill>
                <a:latin typeface="+mj-lt"/>
              </a:rPr>
              <a:t>+ List of Factors</a:t>
            </a:r>
          </a:p>
        </p:txBody>
      </p:sp>
      <p:sp>
        <p:nvSpPr>
          <p:cNvPr id="5" name="Rectangle: Rounded Corners 4">
            <a:extLst>
              <a:ext uri="{FF2B5EF4-FFF2-40B4-BE49-F238E27FC236}">
                <a16:creationId xmlns:a16="http://schemas.microsoft.com/office/drawing/2014/main" id="{01D62A5A-0C5C-EBE0-AC1D-1E2FCFE86C41}"/>
              </a:ext>
            </a:extLst>
          </p:cNvPr>
          <p:cNvSpPr/>
          <p:nvPr/>
        </p:nvSpPr>
        <p:spPr>
          <a:xfrm>
            <a:off x="10609888" y="342331"/>
            <a:ext cx="1345491" cy="719991"/>
          </a:xfrm>
          <a:prstGeom prst="roundRect">
            <a:avLst/>
          </a:prstGeom>
          <a:solidFill>
            <a:schemeClr val="accent4"/>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a:solidFill>
                  <a:schemeClr val="bg1"/>
                </a:solidFill>
                <a:latin typeface="+mj-lt"/>
              </a:rPr>
              <a:t>Part 5</a:t>
            </a:r>
          </a:p>
        </p:txBody>
      </p:sp>
    </p:spTree>
    <p:extLst>
      <p:ext uri="{BB962C8B-B14F-4D97-AF65-F5344CB8AC3E}">
        <p14:creationId xmlns:p14="http://schemas.microsoft.com/office/powerpoint/2010/main" val="1409423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Q7 (</a:t>
            </a:r>
            <a:r>
              <a:rPr lang="en-US" sz="4400" i="1" dirty="0">
                <a:latin typeface="+mj-lt"/>
              </a:rPr>
              <a:t>cont</a:t>
            </a:r>
            <a:r>
              <a:rPr lang="en-US" sz="4400" dirty="0">
                <a:latin typeface="+mj-lt"/>
              </a:rPr>
              <a:t>.)</a:t>
            </a:r>
            <a:endParaRPr lang="en-US" dirty="0"/>
          </a:p>
        </p:txBody>
      </p:sp>
      <p:graphicFrame>
        <p:nvGraphicFramePr>
          <p:cNvPr id="2" name="Table 1">
            <a:extLst>
              <a:ext uri="{FF2B5EF4-FFF2-40B4-BE49-F238E27FC236}">
                <a16:creationId xmlns:a16="http://schemas.microsoft.com/office/drawing/2014/main" id="{45009BCC-B974-EA25-E94F-4C58B2BEFB7C}"/>
              </a:ext>
            </a:extLst>
          </p:cNvPr>
          <p:cNvGraphicFramePr>
            <a:graphicFrameLocks noGrp="1"/>
          </p:cNvGraphicFramePr>
          <p:nvPr>
            <p:extLst>
              <p:ext uri="{D42A27DB-BD31-4B8C-83A1-F6EECF244321}">
                <p14:modId xmlns:p14="http://schemas.microsoft.com/office/powerpoint/2010/main" val="3341513091"/>
              </p:ext>
            </p:extLst>
          </p:nvPr>
        </p:nvGraphicFramePr>
        <p:xfrm>
          <a:off x="165202" y="1127223"/>
          <a:ext cx="11907407" cy="5699760"/>
        </p:xfrm>
        <a:graphic>
          <a:graphicData uri="http://schemas.openxmlformats.org/drawingml/2006/table">
            <a:tbl>
              <a:tblPr firstRow="1" bandRow="1">
                <a:tableStyleId>{5C22544A-7EE6-4342-B048-85BDC9FD1C3A}</a:tableStyleId>
              </a:tblPr>
              <a:tblGrid>
                <a:gridCol w="1602888">
                  <a:extLst>
                    <a:ext uri="{9D8B030D-6E8A-4147-A177-3AD203B41FA5}">
                      <a16:colId xmlns:a16="http://schemas.microsoft.com/office/drawing/2014/main" val="2748060828"/>
                    </a:ext>
                  </a:extLst>
                </a:gridCol>
                <a:gridCol w="10304519">
                  <a:extLst>
                    <a:ext uri="{9D8B030D-6E8A-4147-A177-3AD203B41FA5}">
                      <a16:colId xmlns:a16="http://schemas.microsoft.com/office/drawing/2014/main" val="2446453461"/>
                    </a:ext>
                  </a:extLst>
                </a:gridCol>
              </a:tblGrid>
              <a:tr h="2229408">
                <a:tc>
                  <a:txBody>
                    <a:bodyPr/>
                    <a:lstStyle/>
                    <a:p>
                      <a:pPr>
                        <a:spcBef>
                          <a:spcPts val="600"/>
                        </a:spcBef>
                        <a:spcAft>
                          <a:spcPts val="600"/>
                        </a:spcAft>
                      </a:pPr>
                      <a:r>
                        <a:rPr lang="en-US" sz="1900" b="1" dirty="0">
                          <a:solidFill>
                            <a:schemeClr val="tx1"/>
                          </a:solidFill>
                          <a:latin typeface="+mj-lt"/>
                        </a:rPr>
                        <a:t>Paragraph R360.18a </a:t>
                      </a:r>
                    </a:p>
                  </a:txBody>
                  <a:tcPr>
                    <a:lnR w="12700" cmpd="sng">
                      <a:noFill/>
                    </a:lnR>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900" b="0" dirty="0">
                          <a:solidFill>
                            <a:schemeClr val="tx1"/>
                          </a:solidFill>
                          <a:latin typeface="+mj-lt"/>
                        </a:rPr>
                        <a:t>Unless prohibited from doing so by law or regulation, the professional accountant shall communicate the non-compliance or suspected non-compliance to the client’s sustainability assurance practitioner(s) performing a sustainability assurance engagement that is within the scope of the International Independence Standards in Part 5, when the client is also a sustainability assurance client, or a </a:t>
                      </a:r>
                      <a:r>
                        <a:rPr lang="en-US" sz="1900" b="1" dirty="0">
                          <a:solidFill>
                            <a:schemeClr val="accent4">
                              <a:lumMod val="60000"/>
                              <a:lumOff val="40000"/>
                            </a:schemeClr>
                          </a:solidFill>
                          <a:latin typeface="+mj-lt"/>
                        </a:rPr>
                        <a:t>group</a:t>
                      </a:r>
                      <a:r>
                        <a:rPr lang="en-US" sz="1900" b="0" dirty="0">
                          <a:solidFill>
                            <a:schemeClr val="tx1"/>
                          </a:solidFill>
                          <a:latin typeface="+mj-lt"/>
                        </a:rPr>
                        <a:t> component of a sustainability assurance client, of the firm. The communication shall be made in accordance with the firm’s protocols or procedures. In the absence of such protocols and procedures, it shall be made directly to the engagement leader. </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7800873"/>
                  </a:ext>
                </a:extLst>
              </a:tr>
              <a:tr h="3126231">
                <a:tc>
                  <a:txBody>
                    <a:bodyPr/>
                    <a:lstStyle/>
                    <a:p>
                      <a:pPr>
                        <a:spcBef>
                          <a:spcPts val="600"/>
                        </a:spcBef>
                        <a:spcAft>
                          <a:spcPts val="600"/>
                        </a:spcAft>
                      </a:pPr>
                      <a:r>
                        <a:rPr lang="en-US" sz="1900" b="1" dirty="0">
                          <a:solidFill>
                            <a:schemeClr val="tx1"/>
                          </a:solidFill>
                          <a:latin typeface="+mj-lt"/>
                        </a:rPr>
                        <a:t>Paragraph R360.18b </a:t>
                      </a:r>
                    </a:p>
                  </a:txBody>
                  <a:tcPr>
                    <a:lnT w="12700" cap="flat" cmpd="sng" algn="ctr">
                      <a:solidFill>
                        <a:schemeClr val="tx1"/>
                      </a:solidFill>
                      <a:prstDash val="solid"/>
                      <a:round/>
                      <a:headEnd type="none" w="med" len="med"/>
                      <a:tailEnd type="none" w="med" len="med"/>
                    </a:lnT>
                    <a:noFill/>
                  </a:tcPr>
                </a:tc>
                <a:tc>
                  <a:txBody>
                    <a:bodyPr/>
                    <a:lstStyle/>
                    <a:p>
                      <a:pPr>
                        <a:spcBef>
                          <a:spcPts val="600"/>
                        </a:spcBef>
                        <a:spcAft>
                          <a:spcPts val="600"/>
                        </a:spcAft>
                      </a:pPr>
                      <a:r>
                        <a:rPr lang="en-US" sz="1900" b="0" dirty="0">
                          <a:solidFill>
                            <a:schemeClr val="tx1"/>
                          </a:solidFill>
                          <a:latin typeface="+mj-lt"/>
                        </a:rPr>
                        <a:t>The professional accountant shall consider whether to communicate the non-compliance or suspected non-compliance to the client’s sustainability assurance practitioner(s) performing a sustainability assurance engagement that is within the scope of the International Independence Standards in Part 5, when the client is:  </a:t>
                      </a:r>
                    </a:p>
                    <a:p>
                      <a:pPr marL="457200" indent="-457200">
                        <a:spcBef>
                          <a:spcPts val="600"/>
                        </a:spcBef>
                        <a:spcAft>
                          <a:spcPts val="600"/>
                        </a:spcAft>
                        <a:buAutoNum type="alphaLcParenBoth"/>
                      </a:pPr>
                      <a:r>
                        <a:rPr lang="en-US" sz="1900" b="0" dirty="0">
                          <a:solidFill>
                            <a:schemeClr val="tx1"/>
                          </a:solidFill>
                          <a:latin typeface="+mj-lt"/>
                        </a:rPr>
                        <a:t>Also a sustainability assurance client, or a </a:t>
                      </a:r>
                      <a:r>
                        <a:rPr lang="en-US" sz="1900" b="1" dirty="0">
                          <a:solidFill>
                            <a:schemeClr val="accent4">
                              <a:lumMod val="60000"/>
                              <a:lumOff val="40000"/>
                            </a:schemeClr>
                          </a:solidFill>
                          <a:latin typeface="+mj-lt"/>
                        </a:rPr>
                        <a:t>group</a:t>
                      </a:r>
                      <a:r>
                        <a:rPr lang="en-US" sz="1900" b="0" dirty="0">
                          <a:solidFill>
                            <a:schemeClr val="tx1"/>
                          </a:solidFill>
                          <a:latin typeface="+mj-lt"/>
                        </a:rPr>
                        <a:t> component of a sustainability assurance client, of a network firm. Where the communication is made, it shall be made in accordance with the network’s protocols or procedures. In the absence of such protocols and procedures, it shall be made directly to the engagement leader; or  </a:t>
                      </a:r>
                    </a:p>
                    <a:p>
                      <a:pPr marL="457200" indent="-457200">
                        <a:spcBef>
                          <a:spcPts val="600"/>
                        </a:spcBef>
                        <a:spcAft>
                          <a:spcPts val="600"/>
                        </a:spcAft>
                        <a:buAutoNum type="alphaLcParenBoth"/>
                      </a:pPr>
                      <a:r>
                        <a:rPr lang="en-US" sz="1900" b="0" dirty="0">
                          <a:solidFill>
                            <a:schemeClr val="tx1"/>
                          </a:solidFill>
                          <a:latin typeface="+mj-lt"/>
                        </a:rPr>
                        <a:t>Not a sustainability assurance client, or a </a:t>
                      </a:r>
                      <a:r>
                        <a:rPr lang="en-US" sz="1900" b="1" dirty="0">
                          <a:solidFill>
                            <a:schemeClr val="accent4">
                              <a:lumMod val="60000"/>
                              <a:lumOff val="40000"/>
                            </a:schemeClr>
                          </a:solidFill>
                          <a:latin typeface="+mj-lt"/>
                        </a:rPr>
                        <a:t>group</a:t>
                      </a:r>
                      <a:r>
                        <a:rPr lang="en-US" sz="1900" b="0" dirty="0">
                          <a:solidFill>
                            <a:schemeClr val="tx1"/>
                          </a:solidFill>
                          <a:latin typeface="+mj-lt"/>
                        </a:rPr>
                        <a:t> component of a sustainability assurance client, of the firm or a network firm. </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377250338"/>
                  </a:ext>
                </a:extLst>
              </a:tr>
            </a:tbl>
          </a:graphicData>
        </a:graphic>
      </p:graphicFrame>
      <p:sp>
        <p:nvSpPr>
          <p:cNvPr id="3" name="Rectangle: Rounded Corners 2">
            <a:extLst>
              <a:ext uri="{FF2B5EF4-FFF2-40B4-BE49-F238E27FC236}">
                <a16:creationId xmlns:a16="http://schemas.microsoft.com/office/drawing/2014/main" id="{4515AF09-45E7-AB80-C797-4661762FC8D2}"/>
              </a:ext>
            </a:extLst>
          </p:cNvPr>
          <p:cNvSpPr/>
          <p:nvPr/>
        </p:nvSpPr>
        <p:spPr>
          <a:xfrm>
            <a:off x="236621" y="4943538"/>
            <a:ext cx="1299102" cy="988339"/>
          </a:xfrm>
          <a:prstGeom prst="roundRect">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i="1" dirty="0">
                <a:solidFill>
                  <a:schemeClr val="accent3">
                    <a:lumMod val="60000"/>
                    <a:lumOff val="40000"/>
                  </a:schemeClr>
                </a:solidFill>
                <a:latin typeface="+mj-lt"/>
              </a:rPr>
              <a:t>+ List of Factors</a:t>
            </a:r>
          </a:p>
        </p:txBody>
      </p:sp>
      <p:sp>
        <p:nvSpPr>
          <p:cNvPr id="4" name="Rectangle: Rounded Corners 3">
            <a:extLst>
              <a:ext uri="{FF2B5EF4-FFF2-40B4-BE49-F238E27FC236}">
                <a16:creationId xmlns:a16="http://schemas.microsoft.com/office/drawing/2014/main" id="{A0F958C0-DC7F-FA26-17EE-8301F767DBF1}"/>
              </a:ext>
            </a:extLst>
          </p:cNvPr>
          <p:cNvSpPr/>
          <p:nvPr/>
        </p:nvSpPr>
        <p:spPr>
          <a:xfrm>
            <a:off x="10609888" y="342331"/>
            <a:ext cx="1345491" cy="719991"/>
          </a:xfrm>
          <a:prstGeom prst="roundRect">
            <a:avLst/>
          </a:prstGeom>
          <a:solidFill>
            <a:schemeClr val="accent4"/>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a:solidFill>
                  <a:schemeClr val="bg1"/>
                </a:solidFill>
                <a:latin typeface="+mj-lt"/>
              </a:rPr>
              <a:t>Part 3</a:t>
            </a:r>
          </a:p>
        </p:txBody>
      </p:sp>
    </p:spTree>
    <p:extLst>
      <p:ext uri="{BB962C8B-B14F-4D97-AF65-F5344CB8AC3E}">
        <p14:creationId xmlns:p14="http://schemas.microsoft.com/office/powerpoint/2010/main" val="4055415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Q7 (</a:t>
            </a:r>
            <a:r>
              <a:rPr lang="en-US" sz="4400" i="1" dirty="0">
                <a:latin typeface="+mj-lt"/>
              </a:rPr>
              <a:t>cont</a:t>
            </a:r>
            <a:r>
              <a:rPr lang="en-US" sz="4400" dirty="0">
                <a:latin typeface="+mj-lt"/>
              </a:rPr>
              <a:t>.)</a:t>
            </a:r>
            <a:endParaRPr lang="en-US" dirty="0"/>
          </a:p>
        </p:txBody>
      </p:sp>
      <p:graphicFrame>
        <p:nvGraphicFramePr>
          <p:cNvPr id="2" name="Table 1">
            <a:extLst>
              <a:ext uri="{FF2B5EF4-FFF2-40B4-BE49-F238E27FC236}">
                <a16:creationId xmlns:a16="http://schemas.microsoft.com/office/drawing/2014/main" id="{45009BCC-B974-EA25-E94F-4C58B2BEFB7C}"/>
              </a:ext>
            </a:extLst>
          </p:cNvPr>
          <p:cNvGraphicFramePr>
            <a:graphicFrameLocks noGrp="1"/>
          </p:cNvGraphicFramePr>
          <p:nvPr>
            <p:extLst>
              <p:ext uri="{D42A27DB-BD31-4B8C-83A1-F6EECF244321}">
                <p14:modId xmlns:p14="http://schemas.microsoft.com/office/powerpoint/2010/main" val="602652332"/>
              </p:ext>
            </p:extLst>
          </p:nvPr>
        </p:nvGraphicFramePr>
        <p:xfrm>
          <a:off x="94864" y="1185847"/>
          <a:ext cx="11897845" cy="5334000"/>
        </p:xfrm>
        <a:graphic>
          <a:graphicData uri="http://schemas.openxmlformats.org/drawingml/2006/table">
            <a:tbl>
              <a:tblPr firstRow="1" bandRow="1">
                <a:tableStyleId>{5C22544A-7EE6-4342-B048-85BDC9FD1C3A}</a:tableStyleId>
              </a:tblPr>
              <a:tblGrid>
                <a:gridCol w="1921505">
                  <a:extLst>
                    <a:ext uri="{9D8B030D-6E8A-4147-A177-3AD203B41FA5}">
                      <a16:colId xmlns:a16="http://schemas.microsoft.com/office/drawing/2014/main" val="2748060828"/>
                    </a:ext>
                  </a:extLst>
                </a:gridCol>
                <a:gridCol w="9976340">
                  <a:extLst>
                    <a:ext uri="{9D8B030D-6E8A-4147-A177-3AD203B41FA5}">
                      <a16:colId xmlns:a16="http://schemas.microsoft.com/office/drawing/2014/main" val="2446453461"/>
                    </a:ext>
                  </a:extLst>
                </a:gridCol>
              </a:tblGrid>
              <a:tr h="3126231">
                <a:tc>
                  <a:txBody>
                    <a:bodyPr/>
                    <a:lstStyle/>
                    <a:p>
                      <a:pPr>
                        <a:spcBef>
                          <a:spcPts val="600"/>
                        </a:spcBef>
                        <a:spcAft>
                          <a:spcPts val="600"/>
                        </a:spcAft>
                      </a:pPr>
                      <a:r>
                        <a:rPr lang="en-US" sz="2100" b="1" dirty="0">
                          <a:solidFill>
                            <a:schemeClr val="tx1"/>
                          </a:solidFill>
                          <a:latin typeface="+mj-lt"/>
                        </a:rPr>
                        <a:t>Paragraph 5360.18b A1 </a:t>
                      </a: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spcBef>
                          <a:spcPts val="600"/>
                        </a:spcBef>
                        <a:spcAft>
                          <a:spcPts val="600"/>
                        </a:spcAft>
                      </a:pPr>
                      <a:r>
                        <a:rPr lang="en-US" sz="2100" b="0" dirty="0">
                          <a:solidFill>
                            <a:schemeClr val="tx1"/>
                          </a:solidFill>
                          <a:latin typeface="+mj-lt"/>
                        </a:rPr>
                        <a:t>Factors relevant to considering the communication in accordance with paragraph R5360.18b include: </a:t>
                      </a:r>
                    </a:p>
                    <a:p>
                      <a:pPr>
                        <a:spcBef>
                          <a:spcPts val="600"/>
                        </a:spcBef>
                        <a:spcAft>
                          <a:spcPts val="600"/>
                        </a:spcAft>
                      </a:pPr>
                      <a:r>
                        <a:rPr lang="en-US" sz="2100" b="0" kern="1200" dirty="0">
                          <a:solidFill>
                            <a:schemeClr val="tx1"/>
                          </a:solidFill>
                          <a:latin typeface="+mj-lt"/>
                          <a:ea typeface="+mn-ea"/>
                          <a:cs typeface="+mn-cs"/>
                        </a:rPr>
                        <a:t>• Whether doing so would be contrary to law or regulation. </a:t>
                      </a:r>
                    </a:p>
                    <a:p>
                      <a:pPr>
                        <a:spcBef>
                          <a:spcPts val="600"/>
                        </a:spcBef>
                        <a:spcAft>
                          <a:spcPts val="600"/>
                        </a:spcAft>
                      </a:pPr>
                      <a:r>
                        <a:rPr lang="en-US" sz="2100" b="0" dirty="0">
                          <a:solidFill>
                            <a:schemeClr val="tx1"/>
                          </a:solidFill>
                          <a:latin typeface="+mj-lt"/>
                        </a:rPr>
                        <a:t>• Whether there are restrictions about disclosure imposed by a regulatory agency or prosecutor in an ongoing investigation into the non-compliance or suspected noncompliance. </a:t>
                      </a:r>
                    </a:p>
                    <a:p>
                      <a:pPr>
                        <a:spcBef>
                          <a:spcPts val="600"/>
                        </a:spcBef>
                        <a:spcAft>
                          <a:spcPts val="600"/>
                        </a:spcAft>
                      </a:pPr>
                      <a:r>
                        <a:rPr lang="en-US" sz="2100" b="0" strike="sngStrike" dirty="0">
                          <a:solidFill>
                            <a:schemeClr val="tx1"/>
                          </a:solidFill>
                          <a:latin typeface="+mj-lt"/>
                        </a:rPr>
                        <a:t>• Whether the purpose of the engagement is to investigate potential non-compliance within the sustainability assurance client to enable it to take appropriate action. </a:t>
                      </a:r>
                    </a:p>
                    <a:p>
                      <a:pPr>
                        <a:spcBef>
                          <a:spcPts val="600"/>
                        </a:spcBef>
                        <a:spcAft>
                          <a:spcPts val="600"/>
                        </a:spcAft>
                      </a:pPr>
                      <a:r>
                        <a:rPr lang="en-US" sz="2100" b="0" dirty="0">
                          <a:solidFill>
                            <a:schemeClr val="tx1"/>
                          </a:solidFill>
                          <a:latin typeface="+mj-lt"/>
                        </a:rPr>
                        <a:t>• Whether management or those charged with governance have already informed the sustainability assurance client’s external auditor about the matter. </a:t>
                      </a:r>
                    </a:p>
                    <a:p>
                      <a:pPr>
                        <a:spcBef>
                          <a:spcPts val="600"/>
                        </a:spcBef>
                        <a:spcAft>
                          <a:spcPts val="600"/>
                        </a:spcAft>
                      </a:pPr>
                      <a:r>
                        <a:rPr lang="en-US" sz="2100" b="0" strike="sngStrike" dirty="0">
                          <a:solidFill>
                            <a:schemeClr val="tx1"/>
                          </a:solidFill>
                          <a:latin typeface="+mj-lt"/>
                        </a:rPr>
                        <a:t>• Whether and, if so, how the firm’s or network firm’s protocols or procedures address communication of non-compliance or suspected non-compliance within the firm or network firm. </a:t>
                      </a: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77250338"/>
                  </a:ext>
                </a:extLst>
              </a:tr>
            </a:tbl>
          </a:graphicData>
        </a:graphic>
      </p:graphicFrame>
      <p:sp>
        <p:nvSpPr>
          <p:cNvPr id="5" name="Rectangle: Rounded Corners 4">
            <a:extLst>
              <a:ext uri="{FF2B5EF4-FFF2-40B4-BE49-F238E27FC236}">
                <a16:creationId xmlns:a16="http://schemas.microsoft.com/office/drawing/2014/main" id="{180A0639-A814-3990-26B7-79C0D5484628}"/>
              </a:ext>
            </a:extLst>
          </p:cNvPr>
          <p:cNvSpPr/>
          <p:nvPr/>
        </p:nvSpPr>
        <p:spPr>
          <a:xfrm>
            <a:off x="94864" y="3086116"/>
            <a:ext cx="1675321" cy="1533462"/>
          </a:xfrm>
          <a:prstGeom prst="roundRect">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accent3">
                    <a:lumMod val="60000"/>
                    <a:lumOff val="40000"/>
                  </a:schemeClr>
                </a:solidFill>
                <a:latin typeface="+mj-lt"/>
              </a:rPr>
              <a:t>Revised List of Factors</a:t>
            </a:r>
          </a:p>
        </p:txBody>
      </p:sp>
      <p:sp>
        <p:nvSpPr>
          <p:cNvPr id="6" name="Arrow: Down 5">
            <a:extLst>
              <a:ext uri="{FF2B5EF4-FFF2-40B4-BE49-F238E27FC236}">
                <a16:creationId xmlns:a16="http://schemas.microsoft.com/office/drawing/2014/main" id="{E1E4BAAD-52BD-A84A-7662-BC9093AC1CAF}"/>
              </a:ext>
            </a:extLst>
          </p:cNvPr>
          <p:cNvSpPr/>
          <p:nvPr/>
        </p:nvSpPr>
        <p:spPr>
          <a:xfrm>
            <a:off x="739093" y="2168769"/>
            <a:ext cx="386862" cy="668216"/>
          </a:xfrm>
          <a:prstGeom prst="downArrow">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43720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DB4B-E2CB-9A3C-A71B-BC1AD7AD99B1}"/>
              </a:ext>
            </a:extLst>
          </p:cNvPr>
          <p:cNvSpPr>
            <a:spLocks noGrp="1"/>
          </p:cNvSpPr>
          <p:nvPr>
            <p:ph type="title"/>
          </p:nvPr>
        </p:nvSpPr>
        <p:spPr/>
        <p:txBody>
          <a:bodyPr/>
          <a:lstStyle/>
          <a:p>
            <a:r>
              <a:rPr lang="en-US">
                <a:latin typeface="+mj-lt"/>
              </a:rPr>
              <a:t>Objectives</a:t>
            </a:r>
            <a:endParaRPr lang="en-US"/>
          </a:p>
        </p:txBody>
      </p:sp>
      <p:sp>
        <p:nvSpPr>
          <p:cNvPr id="4" name="Slide Number Placeholder 3">
            <a:extLst>
              <a:ext uri="{FF2B5EF4-FFF2-40B4-BE49-F238E27FC236}">
                <a16:creationId xmlns:a16="http://schemas.microsoft.com/office/drawing/2014/main" id="{47639018-00C1-5B0A-F35F-F6100F85622C}"/>
              </a:ext>
            </a:extLst>
          </p:cNvPr>
          <p:cNvSpPr>
            <a:spLocks noGrp="1"/>
          </p:cNvSpPr>
          <p:nvPr>
            <p:ph type="sldNum" sz="quarter" idx="12"/>
          </p:nvPr>
        </p:nvSpPr>
        <p:spPr/>
        <p:txBody>
          <a:bodyPr/>
          <a:lstStyle/>
          <a:p>
            <a:fld id="{A68F81FF-A8B7-8E49-9D5B-3CAD5ADFEE36}" type="slidenum">
              <a:rPr lang="en-US" smtClean="0"/>
              <a:pPr/>
              <a:t>2</a:t>
            </a:fld>
            <a:endParaRPr lang="en-US"/>
          </a:p>
        </p:txBody>
      </p:sp>
      <p:graphicFrame>
        <p:nvGraphicFramePr>
          <p:cNvPr id="9" name="Diagram 8">
            <a:extLst>
              <a:ext uri="{FF2B5EF4-FFF2-40B4-BE49-F238E27FC236}">
                <a16:creationId xmlns:a16="http://schemas.microsoft.com/office/drawing/2014/main" id="{8B9954E4-82F0-8B68-4C00-4A37189DE30E}"/>
              </a:ext>
            </a:extLst>
          </p:cNvPr>
          <p:cNvGraphicFramePr/>
          <p:nvPr>
            <p:extLst>
              <p:ext uri="{D42A27DB-BD31-4B8C-83A1-F6EECF244321}">
                <p14:modId xmlns:p14="http://schemas.microsoft.com/office/powerpoint/2010/main" val="52898176"/>
              </p:ext>
            </p:extLst>
          </p:nvPr>
        </p:nvGraphicFramePr>
        <p:xfrm>
          <a:off x="276225" y="1241425"/>
          <a:ext cx="3543300" cy="5114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1">
            <a:extLst>
              <a:ext uri="{FF2B5EF4-FFF2-40B4-BE49-F238E27FC236}">
                <a16:creationId xmlns:a16="http://schemas.microsoft.com/office/drawing/2014/main" id="{AAB9D346-EE9E-823E-310A-E00F99642A4A}"/>
              </a:ext>
            </a:extLst>
          </p:cNvPr>
          <p:cNvSpPr txBox="1">
            <a:spLocks/>
          </p:cNvSpPr>
          <p:nvPr/>
        </p:nvSpPr>
        <p:spPr>
          <a:xfrm>
            <a:off x="4267200" y="1342068"/>
            <a:ext cx="7353300" cy="2338393"/>
          </a:xfrm>
          <a:prstGeom prst="roundRect">
            <a:avLst/>
          </a:prstGeom>
          <a:solidFill>
            <a:schemeClr val="tx2">
              <a:lumMod val="20000"/>
              <a:lumOff val="80000"/>
            </a:schemeClr>
          </a:solidFill>
          <a:ln w="76200">
            <a:solidFill>
              <a:schemeClr val="accent6">
                <a:lumMod val="60000"/>
                <a:lumOff val="40000"/>
              </a:schemeClr>
            </a:solidFill>
          </a:ln>
          <a:effectLst>
            <a:outerShdw blurRad="63500" sx="102000" sy="102000" algn="ctr" rotWithShape="0">
              <a:prstClr val="black">
                <a:alpha val="40000"/>
              </a:prstClr>
            </a:outerShdw>
          </a:effectLst>
        </p:spPr>
        <p:txBody>
          <a:bodyPr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sz="2600" b="1">
                <a:solidFill>
                  <a:schemeClr val="tx1"/>
                </a:solidFill>
                <a:latin typeface="+mj-lt"/>
              </a:rPr>
              <a:t>Sustainability Assurance</a:t>
            </a:r>
          </a:p>
          <a:p>
            <a:pPr marL="457200" indent="-457200">
              <a:spcBef>
                <a:spcPts val="600"/>
              </a:spcBef>
              <a:spcAft>
                <a:spcPts val="600"/>
              </a:spcAft>
            </a:pPr>
            <a:r>
              <a:rPr lang="en-US" sz="2400">
                <a:solidFill>
                  <a:schemeClr val="tx1"/>
                </a:solidFill>
                <a:latin typeface="+mj-lt"/>
              </a:rPr>
              <a:t>Scope of Ethics Standards (Q4 of EM)</a:t>
            </a:r>
          </a:p>
          <a:p>
            <a:pPr marL="457200" indent="-457200">
              <a:spcBef>
                <a:spcPts val="600"/>
              </a:spcBef>
              <a:spcAft>
                <a:spcPts val="600"/>
              </a:spcAft>
            </a:pPr>
            <a:r>
              <a:rPr lang="en-US" sz="2400">
                <a:solidFill>
                  <a:schemeClr val="tx1"/>
                </a:solidFill>
                <a:latin typeface="+mj-lt"/>
              </a:rPr>
              <a:t>Equivalent Section 270 in Part 5 (Q6 of EM)</a:t>
            </a:r>
          </a:p>
          <a:p>
            <a:pPr marL="457200" indent="-457200">
              <a:spcBef>
                <a:spcPts val="600"/>
              </a:spcBef>
              <a:spcAft>
                <a:spcPts val="600"/>
              </a:spcAft>
            </a:pPr>
            <a:r>
              <a:rPr lang="en-US" sz="2400">
                <a:solidFill>
                  <a:schemeClr val="tx1"/>
                </a:solidFill>
                <a:latin typeface="+mj-lt"/>
              </a:rPr>
              <a:t>NOCLAR (Q7-Q8 of EM)</a:t>
            </a:r>
          </a:p>
        </p:txBody>
      </p:sp>
      <p:sp>
        <p:nvSpPr>
          <p:cNvPr id="3" name="Content Placeholder 1">
            <a:extLst>
              <a:ext uri="{FF2B5EF4-FFF2-40B4-BE49-F238E27FC236}">
                <a16:creationId xmlns:a16="http://schemas.microsoft.com/office/drawing/2014/main" id="{20A08341-C7A0-F904-3A37-E1ED5CF0EA58}"/>
              </a:ext>
            </a:extLst>
          </p:cNvPr>
          <p:cNvSpPr txBox="1">
            <a:spLocks/>
          </p:cNvSpPr>
          <p:nvPr/>
        </p:nvSpPr>
        <p:spPr>
          <a:xfrm>
            <a:off x="4267200" y="3918912"/>
            <a:ext cx="7353300" cy="2338393"/>
          </a:xfrm>
          <a:prstGeom prst="roundRect">
            <a:avLst/>
          </a:prstGeom>
          <a:solidFill>
            <a:schemeClr val="tx2">
              <a:lumMod val="20000"/>
              <a:lumOff val="80000"/>
            </a:schemeClr>
          </a:solidFill>
          <a:ln w="76200">
            <a:solidFill>
              <a:schemeClr val="accent2">
                <a:lumMod val="75000"/>
              </a:schemeClr>
            </a:solidFill>
          </a:ln>
          <a:effectLst>
            <a:outerShdw blurRad="63500" sx="102000" sy="102000" algn="ctr" rotWithShape="0">
              <a:prstClr val="black">
                <a:alpha val="40000"/>
              </a:prstClr>
            </a:outerShdw>
          </a:effectLst>
        </p:spPr>
        <p:txBody>
          <a:bodyPr anchor="t">
            <a:normAutofit fontScale="92500"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b="1" dirty="0">
                <a:solidFill>
                  <a:schemeClr val="tx1"/>
                </a:solidFill>
                <a:latin typeface="+mj-lt"/>
              </a:rPr>
              <a:t>Sustainability Reporting</a:t>
            </a:r>
          </a:p>
          <a:p>
            <a:pPr marL="457200" indent="-457200">
              <a:lnSpc>
                <a:spcPct val="110000"/>
              </a:lnSpc>
              <a:spcBef>
                <a:spcPts val="600"/>
              </a:spcBef>
              <a:spcAft>
                <a:spcPts val="600"/>
              </a:spcAft>
            </a:pPr>
            <a:r>
              <a:rPr lang="en-US" sz="2600" dirty="0">
                <a:solidFill>
                  <a:schemeClr val="tx1"/>
                </a:solidFill>
                <a:latin typeface="+mj-lt"/>
              </a:rPr>
              <a:t>Expanding the Code to All Preparers (Q20)</a:t>
            </a:r>
          </a:p>
          <a:p>
            <a:pPr marL="457200" indent="-457200">
              <a:lnSpc>
                <a:spcPct val="110000"/>
              </a:lnSpc>
              <a:spcBef>
                <a:spcPts val="600"/>
              </a:spcBef>
              <a:spcAft>
                <a:spcPts val="600"/>
              </a:spcAft>
            </a:pPr>
            <a:r>
              <a:rPr lang="en-US" sz="2600" dirty="0">
                <a:solidFill>
                  <a:schemeClr val="tx1"/>
                </a:solidFill>
                <a:latin typeface="+mj-lt"/>
              </a:rPr>
              <a:t>PIF Characteristics (Q21)</a:t>
            </a:r>
          </a:p>
          <a:p>
            <a:pPr marL="457200" indent="-457200">
              <a:lnSpc>
                <a:spcPct val="110000"/>
              </a:lnSpc>
              <a:spcBef>
                <a:spcPts val="600"/>
              </a:spcBef>
              <a:spcAft>
                <a:spcPts val="600"/>
              </a:spcAft>
            </a:pPr>
            <a:r>
              <a:rPr lang="en-US" sz="2600" dirty="0">
                <a:solidFill>
                  <a:schemeClr val="tx1"/>
                </a:solidFill>
                <a:latin typeface="+mj-lt"/>
              </a:rPr>
              <a:t>Sustainability Reporting Revisions (Q22/Q23)</a:t>
            </a:r>
          </a:p>
        </p:txBody>
      </p:sp>
    </p:spTree>
    <p:extLst>
      <p:ext uri="{BB962C8B-B14F-4D97-AF65-F5344CB8AC3E}">
        <p14:creationId xmlns:p14="http://schemas.microsoft.com/office/powerpoint/2010/main" val="607153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90ECBBD-9CF0-CE8C-5312-F8B9E45651DD}"/>
              </a:ext>
            </a:extLst>
          </p:cNvPr>
          <p:cNvSpPr txBox="1">
            <a:spLocks/>
          </p:cNvSpPr>
          <p:nvPr/>
        </p:nvSpPr>
        <p:spPr>
          <a:xfrm>
            <a:off x="236621" y="1394592"/>
            <a:ext cx="11603687" cy="9265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spcBef>
                <a:spcPts val="600"/>
              </a:spcBef>
              <a:spcAft>
                <a:spcPts val="600"/>
              </a:spcAft>
              <a:buFont typeface="Arial" panose="020B0604020202020204" pitchFamily="34" charset="0"/>
              <a:buNone/>
              <a:defRPr/>
            </a:pPr>
            <a:r>
              <a:rPr lang="en-US" sz="2400" b="1" dirty="0">
                <a:latin typeface="+mj-lt"/>
              </a:rPr>
              <a:t>Proposal to add reminder to management/TCWG of their responsibility </a:t>
            </a:r>
            <a:r>
              <a:rPr lang="en-US" sz="2400" dirty="0">
                <a:latin typeface="+mj-lt"/>
              </a:rPr>
              <a:t>to inform any relevant parties (including auditor and other SAPs) about NOCLAR matters:</a:t>
            </a:r>
          </a:p>
        </p:txBody>
      </p:sp>
      <p:sp>
        <p:nvSpPr>
          <p:cNvPr id="11" name="Title 1">
            <a:extLst>
              <a:ext uri="{FF2B5EF4-FFF2-40B4-BE49-F238E27FC236}">
                <a16:creationId xmlns:a16="http://schemas.microsoft.com/office/drawing/2014/main" id="{27322E4A-BF67-913E-FA72-1181E35676F0}"/>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Q7 (</a:t>
            </a:r>
            <a:r>
              <a:rPr lang="en-US" sz="4400" i="1" dirty="0">
                <a:latin typeface="+mj-lt"/>
              </a:rPr>
              <a:t>cont</a:t>
            </a:r>
            <a:r>
              <a:rPr lang="en-US" sz="4400" dirty="0">
                <a:latin typeface="+mj-lt"/>
              </a:rPr>
              <a:t>.)</a:t>
            </a:r>
            <a:endParaRPr lang="en-US" dirty="0"/>
          </a:p>
        </p:txBody>
      </p:sp>
      <p:graphicFrame>
        <p:nvGraphicFramePr>
          <p:cNvPr id="12" name="Table 11">
            <a:extLst>
              <a:ext uri="{FF2B5EF4-FFF2-40B4-BE49-F238E27FC236}">
                <a16:creationId xmlns:a16="http://schemas.microsoft.com/office/drawing/2014/main" id="{379683FA-665A-7D3E-FDF5-2CCC6893B2DD}"/>
              </a:ext>
            </a:extLst>
          </p:cNvPr>
          <p:cNvGraphicFramePr>
            <a:graphicFrameLocks noGrp="1"/>
          </p:cNvGraphicFramePr>
          <p:nvPr>
            <p:extLst>
              <p:ext uri="{D42A27DB-BD31-4B8C-83A1-F6EECF244321}">
                <p14:modId xmlns:p14="http://schemas.microsoft.com/office/powerpoint/2010/main" val="2902299234"/>
              </p:ext>
            </p:extLst>
          </p:nvPr>
        </p:nvGraphicFramePr>
        <p:xfrm>
          <a:off x="236621" y="2560417"/>
          <a:ext cx="11693231" cy="3901440"/>
        </p:xfrm>
        <a:graphic>
          <a:graphicData uri="http://schemas.openxmlformats.org/drawingml/2006/table">
            <a:tbl>
              <a:tblPr firstRow="1" bandRow="1">
                <a:tableStyleId>{5C22544A-7EE6-4342-B048-85BDC9FD1C3A}</a:tableStyleId>
              </a:tblPr>
              <a:tblGrid>
                <a:gridCol w="1888460">
                  <a:extLst>
                    <a:ext uri="{9D8B030D-6E8A-4147-A177-3AD203B41FA5}">
                      <a16:colId xmlns:a16="http://schemas.microsoft.com/office/drawing/2014/main" val="2297525861"/>
                    </a:ext>
                  </a:extLst>
                </a:gridCol>
                <a:gridCol w="9804771">
                  <a:extLst>
                    <a:ext uri="{9D8B030D-6E8A-4147-A177-3AD203B41FA5}">
                      <a16:colId xmlns:a16="http://schemas.microsoft.com/office/drawing/2014/main" val="3916729491"/>
                    </a:ext>
                  </a:extLst>
                </a:gridCol>
              </a:tblGrid>
              <a:tr h="2229408">
                <a:tc>
                  <a:txBody>
                    <a:bodyPr/>
                    <a:lstStyle/>
                    <a:p>
                      <a:pPr>
                        <a:spcBef>
                          <a:spcPts val="600"/>
                        </a:spcBef>
                        <a:spcAft>
                          <a:spcPts val="600"/>
                        </a:spcAft>
                      </a:pPr>
                      <a:r>
                        <a:rPr lang="en-US" sz="2300" b="1" dirty="0">
                          <a:solidFill>
                            <a:schemeClr val="tx1"/>
                          </a:solidFill>
                          <a:latin typeface="+mj-lt"/>
                        </a:rPr>
                        <a:t>Paragraph 5360.11 A1 </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US" sz="2300" b="0" dirty="0">
                          <a:solidFill>
                            <a:schemeClr val="tx1"/>
                          </a:solidFill>
                          <a:latin typeface="+mj-lt"/>
                        </a:rPr>
                        <a:t>The purpose of the discussion is to:</a:t>
                      </a:r>
                    </a:p>
                    <a:p>
                      <a:pPr marL="457200" indent="-457200">
                        <a:spcBef>
                          <a:spcPts val="600"/>
                        </a:spcBef>
                        <a:spcAft>
                          <a:spcPts val="600"/>
                        </a:spcAft>
                        <a:buAutoNum type="alphaLcParenBoth"/>
                      </a:pPr>
                      <a:r>
                        <a:rPr lang="en-US" sz="2300" b="0" dirty="0">
                          <a:solidFill>
                            <a:schemeClr val="tx1"/>
                          </a:solidFill>
                          <a:latin typeface="+mj-lt"/>
                        </a:rPr>
                        <a:t>Clarify the sustainability assurance practitioner’s understanding of the facts and circumstances relevant to the matter and its potential consequences. The discussion also might prompt management or those charged with governance to investigate the matter; and  </a:t>
                      </a:r>
                    </a:p>
                    <a:p>
                      <a:pPr marL="457200" indent="-457200">
                        <a:spcBef>
                          <a:spcPts val="600"/>
                        </a:spcBef>
                        <a:spcAft>
                          <a:spcPts val="600"/>
                        </a:spcAft>
                        <a:buAutoNum type="alphaLcParenBoth"/>
                      </a:pPr>
                      <a:r>
                        <a:rPr lang="en-US" sz="2300" b="0" dirty="0">
                          <a:solidFill>
                            <a:schemeClr val="tx1"/>
                          </a:solidFill>
                          <a:latin typeface="+mj-lt"/>
                        </a:rPr>
                        <a:t>Remind management or those charged with governance of their responsibility to inform any relevant parties, including the auditor and/or any other sustainability assurance practitioner(s) performing a sustainability assurance engagement within the scope of the International Independence Standards in this Part, about the matter. </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12316605"/>
                  </a:ext>
                </a:extLst>
              </a:tr>
            </a:tbl>
          </a:graphicData>
        </a:graphic>
      </p:graphicFrame>
      <p:sp>
        <p:nvSpPr>
          <p:cNvPr id="13" name="Rectangle: Rounded Corners 12">
            <a:extLst>
              <a:ext uri="{FF2B5EF4-FFF2-40B4-BE49-F238E27FC236}">
                <a16:creationId xmlns:a16="http://schemas.microsoft.com/office/drawing/2014/main" id="{3688B64D-669E-F97E-70E8-45E0FC65AAF0}"/>
              </a:ext>
            </a:extLst>
          </p:cNvPr>
          <p:cNvSpPr/>
          <p:nvPr/>
        </p:nvSpPr>
        <p:spPr>
          <a:xfrm>
            <a:off x="1981200" y="4630614"/>
            <a:ext cx="9859108" cy="1866412"/>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4" name="Rectangle: Rounded Corners 13">
            <a:extLst>
              <a:ext uri="{FF2B5EF4-FFF2-40B4-BE49-F238E27FC236}">
                <a16:creationId xmlns:a16="http://schemas.microsoft.com/office/drawing/2014/main" id="{19D91EE5-9DD5-0BB6-CAD7-6151CEDB12E2}"/>
              </a:ext>
            </a:extLst>
          </p:cNvPr>
          <p:cNvSpPr/>
          <p:nvPr/>
        </p:nvSpPr>
        <p:spPr>
          <a:xfrm>
            <a:off x="147077" y="5005173"/>
            <a:ext cx="1784568" cy="1117293"/>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i="1" dirty="0">
                <a:solidFill>
                  <a:srgbClr val="C00000"/>
                </a:solidFill>
                <a:latin typeface="+mj-lt"/>
              </a:rPr>
              <a:t>Part 5 only</a:t>
            </a:r>
          </a:p>
          <a:p>
            <a:pPr algn="ctr"/>
            <a:r>
              <a:rPr lang="en-US" sz="2300" b="1" i="1" dirty="0">
                <a:solidFill>
                  <a:srgbClr val="C00000"/>
                </a:solidFill>
                <a:latin typeface="+mj-lt"/>
              </a:rPr>
              <a:t>Not Part 3</a:t>
            </a:r>
          </a:p>
        </p:txBody>
      </p:sp>
    </p:spTree>
    <p:extLst>
      <p:ext uri="{BB962C8B-B14F-4D97-AF65-F5344CB8AC3E}">
        <p14:creationId xmlns:p14="http://schemas.microsoft.com/office/powerpoint/2010/main" val="3245783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21</a:t>
            </a:fld>
            <a:endParaRPr lang="en-US"/>
          </a:p>
        </p:txBody>
      </p:sp>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Q7 (</a:t>
            </a:r>
            <a:r>
              <a:rPr lang="en-US" sz="4400" i="1" dirty="0">
                <a:latin typeface="+mj-lt"/>
              </a:rPr>
              <a:t>cont</a:t>
            </a:r>
            <a:r>
              <a:rPr lang="en-US" sz="4400" dirty="0">
                <a:latin typeface="+mj-lt"/>
              </a:rPr>
              <a:t>.)</a:t>
            </a:r>
            <a:endParaRPr lang="en-US" dirty="0"/>
          </a:p>
        </p:txBody>
      </p:sp>
      <p:sp>
        <p:nvSpPr>
          <p:cNvPr id="2" name="Content Placeholder 2">
            <a:extLst>
              <a:ext uri="{FF2B5EF4-FFF2-40B4-BE49-F238E27FC236}">
                <a16:creationId xmlns:a16="http://schemas.microsoft.com/office/drawing/2014/main" id="{5FD54E42-6DE5-77F4-519C-73B008D43F6D}"/>
              </a:ext>
            </a:extLst>
          </p:cNvPr>
          <p:cNvSpPr>
            <a:spLocks noGrp="1"/>
          </p:cNvSpPr>
          <p:nvPr>
            <p:ph idx="1"/>
          </p:nvPr>
        </p:nvSpPr>
        <p:spPr>
          <a:xfrm>
            <a:off x="228600" y="1188836"/>
            <a:ext cx="11541370" cy="1182131"/>
          </a:xfrm>
        </p:spPr>
        <p:txBody>
          <a:bodyPr>
            <a:noAutofit/>
          </a:bodyPr>
          <a:lstStyle/>
          <a:p>
            <a:pPr marL="0" indent="0">
              <a:buNone/>
            </a:pPr>
            <a:r>
              <a:rPr lang="en-US" sz="2500" b="1" dirty="0">
                <a:solidFill>
                  <a:srgbClr val="EE9012"/>
                </a:solidFill>
                <a:latin typeface="+mj-lt"/>
              </a:rPr>
              <a:t>Practical challenges: Coordination auditor-SAP when addressing NOCLAR</a:t>
            </a:r>
          </a:p>
          <a:p>
            <a:pPr>
              <a:buFont typeface="Wingdings" panose="05000000000000000000" pitchFamily="2" charset="2"/>
              <a:buChar char="Ø"/>
            </a:pPr>
            <a:r>
              <a:rPr lang="en-US" sz="2200" dirty="0">
                <a:latin typeface="+mj-lt"/>
              </a:rPr>
              <a:t> Per IESBA strategic direction in June 2024:</a:t>
            </a:r>
          </a:p>
          <a:p>
            <a:endParaRPr lang="en-US" sz="3200" dirty="0">
              <a:solidFill>
                <a:schemeClr val="tx1"/>
              </a:solidFill>
              <a:effectLst/>
              <a:latin typeface="+mj-lt"/>
              <a:ea typeface="Times New Roman" panose="02020603050405020304" pitchFamily="18"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565348EA-1A2B-00E0-8EFF-449E90B718BE}"/>
              </a:ext>
            </a:extLst>
          </p:cNvPr>
          <p:cNvGraphicFramePr>
            <a:graphicFrameLocks noGrp="1"/>
          </p:cNvGraphicFramePr>
          <p:nvPr>
            <p:extLst>
              <p:ext uri="{D42A27DB-BD31-4B8C-83A1-F6EECF244321}">
                <p14:modId xmlns:p14="http://schemas.microsoft.com/office/powerpoint/2010/main" val="2966854730"/>
              </p:ext>
            </p:extLst>
          </p:nvPr>
        </p:nvGraphicFramePr>
        <p:xfrm>
          <a:off x="306418" y="2157198"/>
          <a:ext cx="11541371" cy="3126231"/>
        </p:xfrm>
        <a:graphic>
          <a:graphicData uri="http://schemas.openxmlformats.org/drawingml/2006/table">
            <a:tbl>
              <a:tblPr firstRow="1" bandRow="1">
                <a:tableStyleId>{5C22544A-7EE6-4342-B048-85BDC9FD1C3A}</a:tableStyleId>
              </a:tblPr>
              <a:tblGrid>
                <a:gridCol w="1885797">
                  <a:extLst>
                    <a:ext uri="{9D8B030D-6E8A-4147-A177-3AD203B41FA5}">
                      <a16:colId xmlns:a16="http://schemas.microsoft.com/office/drawing/2014/main" val="3341039713"/>
                    </a:ext>
                  </a:extLst>
                </a:gridCol>
                <a:gridCol w="9655574">
                  <a:extLst>
                    <a:ext uri="{9D8B030D-6E8A-4147-A177-3AD203B41FA5}">
                      <a16:colId xmlns:a16="http://schemas.microsoft.com/office/drawing/2014/main" val="639382221"/>
                    </a:ext>
                  </a:extLst>
                </a:gridCol>
              </a:tblGrid>
              <a:tr h="3126231">
                <a:tc>
                  <a:txBody>
                    <a:bodyPr/>
                    <a:lstStyle/>
                    <a:p>
                      <a:pPr>
                        <a:spcBef>
                          <a:spcPts val="600"/>
                        </a:spcBef>
                        <a:spcAft>
                          <a:spcPts val="600"/>
                        </a:spcAft>
                      </a:pPr>
                      <a:r>
                        <a:rPr lang="en-US" sz="2000" b="1" dirty="0">
                          <a:solidFill>
                            <a:schemeClr val="tx1"/>
                          </a:solidFill>
                          <a:latin typeface="+mj-lt"/>
                        </a:rPr>
                        <a:t>Paragraph 5360.18b A2</a:t>
                      </a: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spcBef>
                          <a:spcPts val="600"/>
                        </a:spcBef>
                        <a:spcAft>
                          <a:spcPts val="600"/>
                        </a:spcAft>
                      </a:pPr>
                      <a:r>
                        <a:rPr lang="en-US" sz="2000" b="0" dirty="0">
                          <a:solidFill>
                            <a:schemeClr val="tx1"/>
                          </a:solidFill>
                          <a:latin typeface="+mj-lt"/>
                        </a:rPr>
                        <a:t>In the circumstances addressed in paragraphs R5360.18a and R5360.18b, the purpose of the communication is to enable:  </a:t>
                      </a:r>
                    </a:p>
                    <a:p>
                      <a:pPr marL="457200" indent="-457200">
                        <a:spcBef>
                          <a:spcPts val="600"/>
                        </a:spcBef>
                        <a:spcAft>
                          <a:spcPts val="600"/>
                        </a:spcAft>
                        <a:buAutoNum type="alphaLcParenBoth"/>
                      </a:pPr>
                      <a:r>
                        <a:rPr lang="en-US" sz="2000" b="0" dirty="0">
                          <a:solidFill>
                            <a:schemeClr val="tx1"/>
                          </a:solidFill>
                          <a:latin typeface="+mj-lt"/>
                        </a:rPr>
                        <a:t>The audit engagement partner to be informed about the non-compliance or suspected non-compliance and to determine whether and, if so, how to address it in accordance with the provisions of the Code; and</a:t>
                      </a:r>
                    </a:p>
                    <a:p>
                      <a:pPr marL="457200" indent="-457200">
                        <a:spcBef>
                          <a:spcPts val="600"/>
                        </a:spcBef>
                        <a:spcAft>
                          <a:spcPts val="600"/>
                        </a:spcAft>
                        <a:buAutoNum type="alphaLcParenBoth"/>
                      </a:pPr>
                      <a:r>
                        <a:rPr lang="en-US" sz="2000" b="0" dirty="0">
                          <a:solidFill>
                            <a:schemeClr val="tx1"/>
                          </a:solidFill>
                          <a:latin typeface="+mj-lt"/>
                        </a:rPr>
                        <a:t>The sustainability assurance practitioner and the audit engagement partner to discuss and coordinate to the extent necessary relevant actions pursuant to the provisions in this section and Section 360, respectively. </a:t>
                      </a: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1825880"/>
                  </a:ext>
                </a:extLst>
              </a:tr>
            </a:tbl>
          </a:graphicData>
        </a:graphic>
      </p:graphicFrame>
      <p:sp>
        <p:nvSpPr>
          <p:cNvPr id="8" name="Rectangle: Rounded Corners 7">
            <a:extLst>
              <a:ext uri="{FF2B5EF4-FFF2-40B4-BE49-F238E27FC236}">
                <a16:creationId xmlns:a16="http://schemas.microsoft.com/office/drawing/2014/main" id="{8A195396-426D-B395-9FBA-59A2F366DFF8}"/>
              </a:ext>
            </a:extLst>
          </p:cNvPr>
          <p:cNvSpPr/>
          <p:nvPr/>
        </p:nvSpPr>
        <p:spPr>
          <a:xfrm>
            <a:off x="2098431" y="3962405"/>
            <a:ext cx="9749358" cy="104579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9" name="Rectangle: Rounded Corners 8">
            <a:extLst>
              <a:ext uri="{FF2B5EF4-FFF2-40B4-BE49-F238E27FC236}">
                <a16:creationId xmlns:a16="http://schemas.microsoft.com/office/drawing/2014/main" id="{9665636C-E755-F153-4250-A28986AED9C1}"/>
              </a:ext>
            </a:extLst>
          </p:cNvPr>
          <p:cNvSpPr/>
          <p:nvPr/>
        </p:nvSpPr>
        <p:spPr>
          <a:xfrm>
            <a:off x="564324" y="4076107"/>
            <a:ext cx="1482970" cy="81839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i="1" dirty="0">
                <a:solidFill>
                  <a:srgbClr val="C00000"/>
                </a:solidFill>
                <a:latin typeface="+mj-lt"/>
              </a:rPr>
              <a:t>Part 5 &amp;</a:t>
            </a:r>
          </a:p>
          <a:p>
            <a:pPr algn="ctr"/>
            <a:r>
              <a:rPr lang="en-US" sz="2000" b="1" i="1" dirty="0">
                <a:solidFill>
                  <a:srgbClr val="C00000"/>
                </a:solidFill>
                <a:latin typeface="+mj-lt"/>
              </a:rPr>
              <a:t>Part 3</a:t>
            </a:r>
          </a:p>
        </p:txBody>
      </p:sp>
      <p:sp>
        <p:nvSpPr>
          <p:cNvPr id="12" name="Content Placeholder 2">
            <a:extLst>
              <a:ext uri="{FF2B5EF4-FFF2-40B4-BE49-F238E27FC236}">
                <a16:creationId xmlns:a16="http://schemas.microsoft.com/office/drawing/2014/main" id="{0C09CCA7-5F67-4B03-C25C-17B23AB27EC5}"/>
              </a:ext>
            </a:extLst>
          </p:cNvPr>
          <p:cNvSpPr txBox="1">
            <a:spLocks/>
          </p:cNvSpPr>
          <p:nvPr/>
        </p:nvSpPr>
        <p:spPr>
          <a:xfrm>
            <a:off x="236621" y="5490056"/>
            <a:ext cx="11541370" cy="118213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500" b="1" dirty="0">
                <a:solidFill>
                  <a:srgbClr val="EE9012"/>
                </a:solidFill>
                <a:latin typeface="+mj-lt"/>
              </a:rPr>
              <a:t>NOCLAR in the value chain</a:t>
            </a:r>
          </a:p>
          <a:p>
            <a:pPr>
              <a:buFont typeface="Wingdings" panose="05000000000000000000" pitchFamily="2" charset="2"/>
              <a:buChar char="Ø"/>
            </a:pPr>
            <a:r>
              <a:rPr lang="en-US" sz="2200" dirty="0">
                <a:latin typeface="+mj-lt"/>
              </a:rPr>
              <a:t> Per IESBA strategic direction in June 2024: Retain ED proposal. </a:t>
            </a:r>
          </a:p>
          <a:p>
            <a:endParaRPr lang="en-US" sz="3200" dirty="0">
              <a:solidFill>
                <a:schemeClr val="tx1"/>
              </a:solidFill>
              <a:latin typeface="+mj-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6588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760396" y="359231"/>
            <a:ext cx="5692959" cy="4608492"/>
          </a:xfrm>
        </p:spPr>
        <p:txBody>
          <a:bodyPr vert="horz" lIns="91440" tIns="45720" rIns="91440" bIns="45720" rtlCol="0" anchor="b">
            <a:normAutofit/>
          </a:bodyPr>
          <a:lstStyle/>
          <a:p>
            <a:pPr hangingPunct="1">
              <a:lnSpc>
                <a:spcPct val="90000"/>
              </a:lnSpc>
            </a:pPr>
            <a:r>
              <a:rPr lang="en-US" dirty="0">
                <a:solidFill>
                  <a:schemeClr val="tx1"/>
                </a:solidFill>
                <a:latin typeface="+mj-lt"/>
              </a:rPr>
              <a:t>Does IESBA agree with WS2’s proposals re NOCLAR in Parts 3 and 5?</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2598115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23</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NOCLAR (Q8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38132932"/>
              </p:ext>
            </p:extLst>
          </p:nvPr>
        </p:nvGraphicFramePr>
        <p:xfrm>
          <a:off x="5731495" y="1388116"/>
          <a:ext cx="6098869" cy="4850637"/>
        </p:xfrm>
        <a:graphic>
          <a:graphicData uri="http://schemas.openxmlformats.org/drawingml/2006/table">
            <a:tbl>
              <a:tblPr firstRow="1" bandRow="1">
                <a:tableStyleId>{5C22544A-7EE6-4342-B048-85BDC9FD1C3A}</a:tableStyleId>
              </a:tblPr>
              <a:tblGrid>
                <a:gridCol w="6098869">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2900" b="1" i="1" u="none" strike="noStrike" kern="1200" cap="none" spc="0" normalizeH="0" baseline="0" noProof="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a:ln>
                            <a:noFill/>
                          </a:ln>
                          <a:solidFill>
                            <a:srgbClr val="494949"/>
                          </a:solidFill>
                          <a:effectLst/>
                          <a:uLnTx/>
                          <a:uFillTx/>
                          <a:latin typeface="Arial" panose="020B0604020202020204"/>
                          <a:ea typeface="+mn-ea"/>
                          <a:cs typeface="+mn-cs"/>
                        </a:rPr>
                        <a:t>Substantial body of respondents supported ED proposals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a:ln>
                            <a:noFill/>
                          </a:ln>
                          <a:solidFill>
                            <a:srgbClr val="494949"/>
                          </a:solidFill>
                          <a:effectLst/>
                          <a:uLnTx/>
                          <a:uFillTx/>
                          <a:latin typeface="Arial" panose="020B0604020202020204"/>
                          <a:ea typeface="+mn-ea"/>
                          <a:cs typeface="+mn-cs"/>
                        </a:rPr>
                        <a:t>PAIB to consider communicating NOCLAR to both auditor and SAP of the employing organization (EO)</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a:ln>
                            <a:noFill/>
                          </a:ln>
                          <a:solidFill>
                            <a:srgbClr val="494949"/>
                          </a:solidFill>
                          <a:effectLst/>
                          <a:uLnTx/>
                          <a:uFillTx/>
                          <a:latin typeface="Arial" panose="020B0604020202020204"/>
                          <a:ea typeface="+mn-ea"/>
                          <a:cs typeface="+mn-cs"/>
                        </a:rPr>
                        <a:t>Responsibilities of PAIB outside the EO, i.e., value chain entities</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graphicFrame>
        <p:nvGraphicFramePr>
          <p:cNvPr id="5" name="Chart 4">
            <a:extLst>
              <a:ext uri="{FF2B5EF4-FFF2-40B4-BE49-F238E27FC236}">
                <a16:creationId xmlns:a16="http://schemas.microsoft.com/office/drawing/2014/main" id="{AFBF287B-CD01-B544-78EE-F73523B2DCCC}"/>
              </a:ext>
            </a:extLst>
          </p:cNvPr>
          <p:cNvGraphicFramePr/>
          <p:nvPr>
            <p:extLst>
              <p:ext uri="{D42A27DB-BD31-4B8C-83A1-F6EECF244321}">
                <p14:modId xmlns:p14="http://schemas.microsoft.com/office/powerpoint/2010/main" val="4190252969"/>
              </p:ext>
            </p:extLst>
          </p:nvPr>
        </p:nvGraphicFramePr>
        <p:xfrm>
          <a:off x="361636" y="1520188"/>
          <a:ext cx="5096484" cy="43621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3190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24</a:t>
            </a:fld>
            <a:endParaRPr lang="en-US"/>
          </a:p>
        </p:txBody>
      </p:sp>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Q8</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550102" y="1227549"/>
            <a:ext cx="11312046" cy="137643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sz="2400">
                <a:solidFill>
                  <a:schemeClr val="tx1"/>
                </a:solidFill>
                <a:latin typeface="+mj-lt"/>
              </a:rPr>
              <a:t>ED proposal already required the PA to determine whether to disclose NOCLAR to the employing organization’s SAP, </a:t>
            </a:r>
            <a:r>
              <a:rPr lang="en-US" sz="2400" b="1">
                <a:solidFill>
                  <a:schemeClr val="tx1"/>
                </a:solidFill>
                <a:latin typeface="+mj-lt"/>
              </a:rPr>
              <a:t>in addition to </a:t>
            </a:r>
            <a:r>
              <a:rPr lang="en-US" sz="2400">
                <a:solidFill>
                  <a:schemeClr val="tx1"/>
                </a:solidFill>
                <a:latin typeface="+mj-lt"/>
              </a:rPr>
              <a:t>(not instead of) the auditor. </a:t>
            </a:r>
          </a:p>
          <a:p>
            <a:pPr lvl="1">
              <a:lnSpc>
                <a:spcPct val="100000"/>
              </a:lnSpc>
              <a:spcBef>
                <a:spcPts val="600"/>
              </a:spcBef>
            </a:pPr>
            <a:r>
              <a:rPr lang="en-US" sz="2300">
                <a:solidFill>
                  <a:schemeClr val="tx1"/>
                </a:solidFill>
                <a:latin typeface="+mj-lt"/>
              </a:rPr>
              <a:t>WS2 proposes the following </a:t>
            </a:r>
            <a:r>
              <a:rPr lang="en-US" sz="2300" b="1">
                <a:solidFill>
                  <a:schemeClr val="accent5"/>
                </a:solidFill>
                <a:latin typeface="+mj-lt"/>
              </a:rPr>
              <a:t>revision for clarity</a:t>
            </a:r>
            <a:r>
              <a:rPr lang="en-US" sz="2300">
                <a:solidFill>
                  <a:schemeClr val="tx1"/>
                </a:solidFill>
                <a:latin typeface="+mj-lt"/>
              </a:rPr>
              <a:t>:</a:t>
            </a:r>
          </a:p>
        </p:txBody>
      </p:sp>
      <p:sp>
        <p:nvSpPr>
          <p:cNvPr id="3" name="Rectangle: Rounded Corners 2">
            <a:extLst>
              <a:ext uri="{FF2B5EF4-FFF2-40B4-BE49-F238E27FC236}">
                <a16:creationId xmlns:a16="http://schemas.microsoft.com/office/drawing/2014/main" id="{3B8170CB-1A07-80A4-CB0F-35DCA145AAED}"/>
              </a:ext>
            </a:extLst>
          </p:cNvPr>
          <p:cNvSpPr/>
          <p:nvPr/>
        </p:nvSpPr>
        <p:spPr>
          <a:xfrm>
            <a:off x="176461" y="3173950"/>
            <a:ext cx="1921858" cy="1097949"/>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a:solidFill>
                  <a:schemeClr val="bg1"/>
                </a:solidFill>
                <a:latin typeface="+mj-lt"/>
              </a:rPr>
              <a:t>Revisions to paragraph R260.15</a:t>
            </a:r>
          </a:p>
        </p:txBody>
      </p:sp>
      <p:sp>
        <p:nvSpPr>
          <p:cNvPr id="5" name="Rectangle 4">
            <a:extLst>
              <a:ext uri="{FF2B5EF4-FFF2-40B4-BE49-F238E27FC236}">
                <a16:creationId xmlns:a16="http://schemas.microsoft.com/office/drawing/2014/main" id="{32E0FEB6-77CB-758A-A286-C25ECC5A4389}"/>
              </a:ext>
            </a:extLst>
          </p:cNvPr>
          <p:cNvSpPr/>
          <p:nvPr/>
        </p:nvSpPr>
        <p:spPr>
          <a:xfrm>
            <a:off x="2098319" y="2592946"/>
            <a:ext cx="9864976" cy="2248916"/>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i="1">
                <a:solidFill>
                  <a:schemeClr val="tx1"/>
                </a:solidFill>
                <a:latin typeface="+mj-lt"/>
              </a:rPr>
              <a:t>In addition to responding to the matter in accordance with the provisions of this section, the senior professional accountant shall determine whether disclosure of the matter to the employing organization’s external auditor </a:t>
            </a:r>
            <a:r>
              <a:rPr lang="en-US" sz="2300" i="1">
                <a:solidFill>
                  <a:srgbClr val="FF0000"/>
                </a:solidFill>
                <a:latin typeface="+mj-lt"/>
              </a:rPr>
              <a:t>and/</a:t>
            </a:r>
            <a:r>
              <a:rPr lang="en-US" sz="2300" i="1">
                <a:solidFill>
                  <a:schemeClr val="tx1"/>
                </a:solidFill>
                <a:latin typeface="+mj-lt"/>
              </a:rPr>
              <a:t>or sustainability assurance practitioner performing a sustainability assurance engagement that is within the scope of the International Independence Standards in Part 5, if any, is needed. </a:t>
            </a:r>
          </a:p>
        </p:txBody>
      </p:sp>
      <p:sp>
        <p:nvSpPr>
          <p:cNvPr id="8" name="Content Placeholder 2">
            <a:extLst>
              <a:ext uri="{FF2B5EF4-FFF2-40B4-BE49-F238E27FC236}">
                <a16:creationId xmlns:a16="http://schemas.microsoft.com/office/drawing/2014/main" id="{B9613034-774C-4EA8-A5B9-3DFF00E14F39}"/>
              </a:ext>
            </a:extLst>
          </p:cNvPr>
          <p:cNvSpPr txBox="1">
            <a:spLocks/>
          </p:cNvSpPr>
          <p:nvPr/>
        </p:nvSpPr>
        <p:spPr>
          <a:xfrm>
            <a:off x="550102" y="5162473"/>
            <a:ext cx="11312046" cy="155900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sz="2400">
                <a:solidFill>
                  <a:schemeClr val="tx1"/>
                </a:solidFill>
                <a:latin typeface="+mj-lt"/>
              </a:rPr>
              <a:t>Re </a:t>
            </a:r>
            <a:r>
              <a:rPr lang="en-US" sz="2400" b="1">
                <a:solidFill>
                  <a:schemeClr val="tx1"/>
                </a:solidFill>
                <a:latin typeface="+mj-lt"/>
              </a:rPr>
              <a:t>value chain </a:t>
            </a:r>
            <a:r>
              <a:rPr lang="en-US" sz="2400">
                <a:solidFill>
                  <a:schemeClr val="tx1"/>
                </a:solidFill>
                <a:latin typeface="+mj-lt"/>
              </a:rPr>
              <a:t>comment: Part 2 covers relationship between PAIBs and their EO. NOCLAR regime in Part 2 could have already scoped in 3</a:t>
            </a:r>
            <a:r>
              <a:rPr lang="en-US" sz="2400" baseline="30000">
                <a:solidFill>
                  <a:schemeClr val="tx1"/>
                </a:solidFill>
                <a:latin typeface="+mj-lt"/>
              </a:rPr>
              <a:t>rd</a:t>
            </a:r>
            <a:r>
              <a:rPr lang="en-US" sz="2400">
                <a:solidFill>
                  <a:schemeClr val="tx1"/>
                </a:solidFill>
                <a:latin typeface="+mj-lt"/>
              </a:rPr>
              <a:t> parties outside EO (e.g., customers and suppliers) but it does not. </a:t>
            </a:r>
          </a:p>
          <a:p>
            <a:pPr lvl="1">
              <a:lnSpc>
                <a:spcPct val="100000"/>
              </a:lnSpc>
              <a:spcBef>
                <a:spcPts val="600"/>
              </a:spcBef>
            </a:pPr>
            <a:r>
              <a:rPr lang="en-US" sz="2300">
                <a:solidFill>
                  <a:schemeClr val="tx1"/>
                </a:solidFill>
                <a:latin typeface="+mj-lt"/>
              </a:rPr>
              <a:t>WS2 proposes </a:t>
            </a:r>
            <a:r>
              <a:rPr lang="en-US" sz="2300" b="1">
                <a:solidFill>
                  <a:schemeClr val="accent5"/>
                </a:solidFill>
                <a:latin typeface="+mj-lt"/>
              </a:rPr>
              <a:t>no change</a:t>
            </a:r>
            <a:r>
              <a:rPr lang="en-US" sz="2300">
                <a:solidFill>
                  <a:schemeClr val="tx1"/>
                </a:solidFill>
                <a:latin typeface="+mj-lt"/>
              </a:rPr>
              <a:t>.</a:t>
            </a:r>
          </a:p>
        </p:txBody>
      </p:sp>
    </p:spTree>
    <p:extLst>
      <p:ext uri="{BB962C8B-B14F-4D97-AF65-F5344CB8AC3E}">
        <p14:creationId xmlns:p14="http://schemas.microsoft.com/office/powerpoint/2010/main" val="415033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760396" y="359231"/>
            <a:ext cx="5692959" cy="5476418"/>
          </a:xfrm>
        </p:spPr>
        <p:txBody>
          <a:bodyPr vert="horz" lIns="91440" tIns="45720" rIns="91440" bIns="45720" rtlCol="0" anchor="b">
            <a:normAutofit/>
          </a:bodyPr>
          <a:lstStyle/>
          <a:p>
            <a:pPr hangingPunct="1">
              <a:lnSpc>
                <a:spcPct val="90000"/>
              </a:lnSpc>
            </a:pPr>
            <a:r>
              <a:rPr lang="en-US" dirty="0">
                <a:solidFill>
                  <a:schemeClr val="tx1"/>
                </a:solidFill>
                <a:latin typeface="+mj-lt"/>
              </a:rPr>
              <a:t>Does IESBA agree with WS2’s proposals re NOCLAR in Part 2, including the proposed change in para R260.15 for clarification purposes?</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3740142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Magnifying glass and question mark">
            <a:extLst>
              <a:ext uri="{FF2B5EF4-FFF2-40B4-BE49-F238E27FC236}">
                <a16:creationId xmlns:a16="http://schemas.microsoft.com/office/drawing/2014/main" id="{902AC672-3071-73FC-8235-510931425A9D}"/>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2522358" y="10"/>
            <a:ext cx="9669642" cy="6857990"/>
          </a:xfrm>
          <a:prstGeom prst="rect">
            <a:avLst/>
          </a:prstGeom>
        </p:spPr>
      </p:pic>
      <p:sp>
        <p:nvSpPr>
          <p:cNvPr id="9" name="Rectangle 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5A67E8A-E8F1-9317-BC04-AB3D50D11D0D}"/>
              </a:ext>
            </a:extLst>
          </p:cNvPr>
          <p:cNvSpPr txBox="1"/>
          <p:nvPr/>
        </p:nvSpPr>
        <p:spPr>
          <a:xfrm>
            <a:off x="-16066" y="1461292"/>
            <a:ext cx="4638400" cy="3692028"/>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a:ln>
                  <a:noFill/>
                </a:ln>
                <a:solidFill>
                  <a:srgbClr val="083861"/>
                </a:solidFill>
                <a:effectLst/>
                <a:uLnTx/>
                <a:uFillTx/>
                <a:latin typeface="Arial" panose="020B0604020202020204"/>
                <a:ea typeface="+mn-ea"/>
                <a:cs typeface="+mn-cs"/>
              </a:rPr>
              <a:t>First Read Post-ED: </a:t>
            </a:r>
          </a:p>
          <a:p>
            <a:pPr marL="0" marR="0" lvl="0" indent="0" algn="ctr" defTabSz="914400" rtl="0" eaLnBrk="1" fontAlgn="auto" latinLnBrk="0" hangingPunct="1">
              <a:lnSpc>
                <a:spcPct val="90000"/>
              </a:lnSpc>
              <a:spcBef>
                <a:spcPct val="0"/>
              </a:spcBef>
              <a:spcAft>
                <a:spcPts val="600"/>
              </a:spcAft>
              <a:buClrTx/>
              <a:buSzTx/>
              <a:buFontTx/>
              <a:buNone/>
              <a:tabLst/>
              <a:defRPr/>
            </a:pPr>
            <a:endParaRPr lang="en-US" sz="3200" b="1">
              <a:solidFill>
                <a:srgbClr val="083861"/>
              </a:solidFill>
              <a:latin typeface="Arial" panose="020B0604020202020204"/>
            </a:endParaRP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a:ln>
                  <a:noFill/>
                </a:ln>
                <a:solidFill>
                  <a:srgbClr val="083861"/>
                </a:solidFill>
                <a:effectLst/>
                <a:uLnTx/>
                <a:uFillTx/>
                <a:latin typeface="Arial" panose="020B0604020202020204"/>
                <a:ea typeface="+mn-ea"/>
                <a:cs typeface="+mn-cs"/>
              </a:rPr>
              <a:t>Section by Section</a:t>
            </a:r>
          </a:p>
        </p:txBody>
      </p:sp>
    </p:spTree>
    <p:extLst>
      <p:ext uri="{BB962C8B-B14F-4D97-AF65-F5344CB8AC3E}">
        <p14:creationId xmlns:p14="http://schemas.microsoft.com/office/powerpoint/2010/main" val="2871550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27</a:t>
            </a:fld>
            <a:endParaRPr lang="en-US"/>
          </a:p>
        </p:txBody>
      </p:sp>
      <p:sp>
        <p:nvSpPr>
          <p:cNvPr id="6" name="Title 2">
            <a:extLst>
              <a:ext uri="{FF2B5EF4-FFF2-40B4-BE49-F238E27FC236}">
                <a16:creationId xmlns:a16="http://schemas.microsoft.com/office/drawing/2014/main" id="{CF7E2E3C-F97B-9D08-4A3C-11F776683761}"/>
              </a:ext>
            </a:extLst>
          </p:cNvPr>
          <p:cNvSpPr txBox="1">
            <a:spLocks/>
          </p:cNvSpPr>
          <p:nvPr/>
        </p:nvSpPr>
        <p:spPr>
          <a:xfrm>
            <a:off x="437712" y="2887176"/>
            <a:ext cx="10372304" cy="1115179"/>
          </a:xfrm>
          <a:prstGeom prst="rect">
            <a:avLst/>
          </a:prstGeom>
        </p:spPr>
        <p:txBody>
          <a:bodyPr vert="horz" lIns="91440" tIns="45720" rIns="91440" bIns="45720" rtlCol="0" anchor="b">
            <a:normAutofit fontScale="90000"/>
          </a:bodyPr>
          <a:lstStyle>
            <a:lvl1pPr marL="0" marR="0" indent="0" algn="l" defTabSz="914400" rtl="0" eaLnBrk="1" fontAlgn="auto" latinLnBrk="0" hangingPunct="0">
              <a:lnSpc>
                <a:spcPct val="100000"/>
              </a:lnSpc>
              <a:spcBef>
                <a:spcPct val="0"/>
              </a:spcBef>
              <a:spcAft>
                <a:spcPts val="0"/>
              </a:spcAft>
              <a:buClrTx/>
              <a:buSzTx/>
              <a:buFontTx/>
              <a:buNone/>
              <a:tabLst/>
              <a:defRPr sz="6000" kern="1200">
                <a:solidFill>
                  <a:srgbClr val="0B5494"/>
                </a:solidFill>
                <a:latin typeface="Product Sans Thin" panose="020B0203030502040203" pitchFamily="34" charset="0"/>
                <a:ea typeface="+mj-ea"/>
                <a:cs typeface="+mj-cs"/>
              </a:defRPr>
            </a:lvl1pPr>
          </a:lstStyle>
          <a:p>
            <a:r>
              <a:rPr lang="en-US">
                <a:latin typeface="+mj-lt"/>
              </a:rPr>
              <a:t>Ethics – Sustainability Reporting</a:t>
            </a:r>
          </a:p>
        </p:txBody>
      </p:sp>
    </p:spTree>
    <p:extLst>
      <p:ext uri="{BB962C8B-B14F-4D97-AF65-F5344CB8AC3E}">
        <p14:creationId xmlns:p14="http://schemas.microsoft.com/office/powerpoint/2010/main" val="1586754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CB941B-1630-62C8-2252-5114667521DE}"/>
              </a:ext>
            </a:extLst>
          </p:cNvPr>
          <p:cNvSpPr>
            <a:spLocks noGrp="1"/>
          </p:cNvSpPr>
          <p:nvPr>
            <p:ph sz="half" idx="2"/>
          </p:nvPr>
        </p:nvSpPr>
        <p:spPr>
          <a:xfrm>
            <a:off x="371474" y="1406579"/>
            <a:ext cx="7686675" cy="5314896"/>
          </a:xfrm>
        </p:spPr>
        <p:txBody>
          <a:bodyPr>
            <a:noAutofit/>
          </a:bodyPr>
          <a:lstStyle/>
          <a:p>
            <a:pPr marL="0" indent="0">
              <a:lnSpc>
                <a:spcPct val="114000"/>
              </a:lnSpc>
              <a:spcBef>
                <a:spcPts val="600"/>
              </a:spcBef>
              <a:spcAft>
                <a:spcPts val="1800"/>
              </a:spcAft>
              <a:buNone/>
            </a:pPr>
            <a:r>
              <a:rPr lang="en-US" b="1" dirty="0">
                <a:solidFill>
                  <a:schemeClr val="tx1"/>
                </a:solidFill>
                <a:latin typeface="+mj-lt"/>
              </a:rPr>
              <a:t>To consider and share views on WS2’s proposals regarding:</a:t>
            </a:r>
          </a:p>
          <a:p>
            <a:pPr>
              <a:lnSpc>
                <a:spcPct val="100000"/>
              </a:lnSpc>
              <a:spcBef>
                <a:spcPts val="600"/>
              </a:spcBef>
              <a:spcAft>
                <a:spcPts val="600"/>
              </a:spcAft>
              <a:buFont typeface="Wingdings" panose="05000000000000000000" pitchFamily="2" charset="2"/>
              <a:buChar char="ü"/>
            </a:pPr>
            <a:r>
              <a:rPr lang="en-US" sz="2600" dirty="0">
                <a:solidFill>
                  <a:schemeClr val="tx1"/>
                </a:solidFill>
                <a:latin typeface="+mj-lt"/>
              </a:rPr>
              <a:t>Expanding the Code to All Preparers (Q20)</a:t>
            </a:r>
          </a:p>
          <a:p>
            <a:pPr>
              <a:lnSpc>
                <a:spcPct val="100000"/>
              </a:lnSpc>
              <a:spcBef>
                <a:spcPts val="600"/>
              </a:spcBef>
              <a:spcAft>
                <a:spcPts val="600"/>
              </a:spcAft>
              <a:buFont typeface="Wingdings" panose="05000000000000000000" pitchFamily="2" charset="2"/>
              <a:buChar char="ü"/>
            </a:pPr>
            <a:r>
              <a:rPr lang="en-US" sz="2600" dirty="0">
                <a:solidFill>
                  <a:schemeClr val="tx1"/>
                </a:solidFill>
                <a:latin typeface="+mj-lt"/>
              </a:rPr>
              <a:t>PIF Characteristics (Q21)</a:t>
            </a:r>
          </a:p>
          <a:p>
            <a:pPr>
              <a:lnSpc>
                <a:spcPct val="100000"/>
              </a:lnSpc>
              <a:spcBef>
                <a:spcPts val="600"/>
              </a:spcBef>
              <a:spcAft>
                <a:spcPts val="600"/>
              </a:spcAft>
              <a:buFont typeface="Wingdings" panose="05000000000000000000" pitchFamily="2" charset="2"/>
              <a:buChar char="ü"/>
            </a:pPr>
            <a:r>
              <a:rPr lang="en-US" sz="2600" dirty="0">
                <a:solidFill>
                  <a:schemeClr val="tx1"/>
                </a:solidFill>
                <a:latin typeface="+mj-lt"/>
              </a:rPr>
              <a:t>Sustainability Reporting Revisions (Q22/Q23)</a:t>
            </a:r>
          </a:p>
          <a:p>
            <a:pPr>
              <a:lnSpc>
                <a:spcPct val="100000"/>
              </a:lnSpc>
              <a:spcBef>
                <a:spcPts val="600"/>
              </a:spcBef>
              <a:spcAft>
                <a:spcPts val="600"/>
              </a:spcAft>
              <a:buFont typeface="Wingdings" panose="05000000000000000000" pitchFamily="2" charset="2"/>
              <a:buChar char="ü"/>
            </a:pPr>
            <a:endParaRPr lang="en-US" sz="2400" dirty="0">
              <a:solidFill>
                <a:schemeClr val="tx1"/>
              </a:solidFill>
              <a:latin typeface="+mj-lt"/>
            </a:endParaRP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28</a:t>
            </a:fld>
            <a:endParaRPr lang="en-US"/>
          </a:p>
        </p:txBody>
      </p:sp>
      <p:sp>
        <p:nvSpPr>
          <p:cNvPr id="7" name="Title 1">
            <a:extLst>
              <a:ext uri="{FF2B5EF4-FFF2-40B4-BE49-F238E27FC236}">
                <a16:creationId xmlns:a16="http://schemas.microsoft.com/office/drawing/2014/main" id="{EA1F362D-6A14-FCC5-A87E-8871299820C6}"/>
              </a:ext>
            </a:extLst>
          </p:cNvPr>
          <p:cNvSpPr>
            <a:spLocks noGrp="1"/>
          </p:cNvSpPr>
          <p:nvPr>
            <p:ph type="title"/>
          </p:nvPr>
        </p:nvSpPr>
        <p:spPr>
          <a:xfrm>
            <a:off x="838200" y="36374"/>
            <a:ext cx="10515600" cy="1068518"/>
          </a:xfrm>
        </p:spPr>
        <p:txBody>
          <a:bodyPr/>
          <a:lstStyle/>
          <a:p>
            <a:r>
              <a:rPr lang="en-US">
                <a:latin typeface="+mj-lt"/>
              </a:rPr>
              <a:t>Objective</a:t>
            </a:r>
            <a:endParaRPr lang="en-US"/>
          </a:p>
        </p:txBody>
      </p:sp>
    </p:spTree>
    <p:extLst>
      <p:ext uri="{BB962C8B-B14F-4D97-AF65-F5344CB8AC3E}">
        <p14:creationId xmlns:p14="http://schemas.microsoft.com/office/powerpoint/2010/main" val="3885408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29</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82500"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Expanding the Code to All Preparers (Q20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60269255"/>
              </p:ext>
            </p:extLst>
          </p:nvPr>
        </p:nvGraphicFramePr>
        <p:xfrm>
          <a:off x="414779" y="1388116"/>
          <a:ext cx="11415585" cy="4850637"/>
        </p:xfrm>
        <a:graphic>
          <a:graphicData uri="http://schemas.openxmlformats.org/drawingml/2006/table">
            <a:tbl>
              <a:tblPr firstRow="1" bandRow="1">
                <a:tableStyleId>{5C22544A-7EE6-4342-B048-85BDC9FD1C3A}</a:tableStyleId>
              </a:tblPr>
              <a:tblGrid>
                <a:gridCol w="11415585">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3200" b="1" i="1" u="none" strike="noStrike" kern="1200" cap="none" spc="0" normalizeH="0" baseline="0" noProof="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Forty-nine respondents provided views – substantial body of these indicated support for IESBA’s new work stream</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Engage with wide range of stakeholders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Public interest benefits of level playing field</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Diverse backgrounds – might not be subject to the Code</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Gauge demand for non-PAs and acceptance of IESSA</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Differing opinions on how to address within the Code</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spTree>
    <p:extLst>
      <p:ext uri="{BB962C8B-B14F-4D97-AF65-F5344CB8AC3E}">
        <p14:creationId xmlns:p14="http://schemas.microsoft.com/office/powerpoint/2010/main" val="2857997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6FC16B-DE5D-5EF1-C77A-C03D113534D2}"/>
              </a:ext>
            </a:extLst>
          </p:cNvPr>
          <p:cNvSpPr>
            <a:spLocks noGrp="1"/>
          </p:cNvSpPr>
          <p:nvPr>
            <p:ph type="sldNum" sz="quarter" idx="12"/>
          </p:nvPr>
        </p:nvSpPr>
        <p:spPr/>
        <p:txBody>
          <a:bodyPr/>
          <a:lstStyle/>
          <a:p>
            <a:fld id="{A68F81FF-A8B7-8E49-9D5B-3CAD5ADFEE36}" type="slidenum">
              <a:rPr lang="en-US" smtClean="0"/>
              <a:pPr/>
              <a:t>3</a:t>
            </a:fld>
            <a:endParaRPr lang="en-US"/>
          </a:p>
        </p:txBody>
      </p:sp>
      <p:sp>
        <p:nvSpPr>
          <p:cNvPr id="3" name="Title 2">
            <a:extLst>
              <a:ext uri="{FF2B5EF4-FFF2-40B4-BE49-F238E27FC236}">
                <a16:creationId xmlns:a16="http://schemas.microsoft.com/office/drawing/2014/main" id="{EC71B67C-D507-354E-E8EE-52A256CB685D}"/>
              </a:ext>
            </a:extLst>
          </p:cNvPr>
          <p:cNvSpPr>
            <a:spLocks noGrp="1"/>
          </p:cNvSpPr>
          <p:nvPr>
            <p:ph type="title"/>
          </p:nvPr>
        </p:nvSpPr>
        <p:spPr>
          <a:xfrm>
            <a:off x="831850" y="2950406"/>
            <a:ext cx="10372304" cy="1115179"/>
          </a:xfrm>
        </p:spPr>
        <p:txBody>
          <a:bodyPr>
            <a:normAutofit fontScale="90000"/>
          </a:bodyPr>
          <a:lstStyle/>
          <a:p>
            <a:r>
              <a:rPr lang="en-US">
                <a:latin typeface="+mj-lt"/>
              </a:rPr>
              <a:t>Ethics – Sustainability Assurance</a:t>
            </a:r>
          </a:p>
        </p:txBody>
      </p:sp>
    </p:spTree>
    <p:extLst>
      <p:ext uri="{BB962C8B-B14F-4D97-AF65-F5344CB8AC3E}">
        <p14:creationId xmlns:p14="http://schemas.microsoft.com/office/powerpoint/2010/main" val="12581607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30</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Public Interest Framework (PIF) (Q21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692384997"/>
              </p:ext>
            </p:extLst>
          </p:nvPr>
        </p:nvGraphicFramePr>
        <p:xfrm>
          <a:off x="5448693" y="1388116"/>
          <a:ext cx="6381671" cy="4850637"/>
        </p:xfrm>
        <a:graphic>
          <a:graphicData uri="http://schemas.openxmlformats.org/drawingml/2006/table">
            <a:tbl>
              <a:tblPr firstRow="1" bandRow="1">
                <a:tableStyleId>{5C22544A-7EE6-4342-B048-85BDC9FD1C3A}</a:tableStyleId>
              </a:tblPr>
              <a:tblGrid>
                <a:gridCol w="6381671">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3200" b="1" i="1" u="none" strike="noStrike" kern="1200" cap="none" spc="0" normalizeH="0" baseline="0" noProof="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Substantial body agreed the proposals respond to the PIF</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Address comprehensiveness and scalability</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Extant Code developed for quantitative information</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494949"/>
                          </a:solidFill>
                          <a:effectLst/>
                          <a:uLnTx/>
                          <a:uFillTx/>
                          <a:latin typeface="Arial" panose="020B0604020202020204"/>
                          <a:ea typeface="+mn-ea"/>
                          <a:cs typeface="+mn-cs"/>
                        </a:rPr>
                        <a:t>Potential unintended consequences</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pic>
        <p:nvPicPr>
          <p:cNvPr id="5" name="Picture 4">
            <a:extLst>
              <a:ext uri="{FF2B5EF4-FFF2-40B4-BE49-F238E27FC236}">
                <a16:creationId xmlns:a16="http://schemas.microsoft.com/office/drawing/2014/main" id="{D9673D96-1179-4921-BA59-B2192ACECC55}"/>
              </a:ext>
            </a:extLst>
          </p:cNvPr>
          <p:cNvPicPr>
            <a:picLocks noChangeAspect="1"/>
          </p:cNvPicPr>
          <p:nvPr/>
        </p:nvPicPr>
        <p:blipFill>
          <a:blip r:embed="rId3"/>
          <a:stretch>
            <a:fillRect/>
          </a:stretch>
        </p:blipFill>
        <p:spPr>
          <a:xfrm>
            <a:off x="144820" y="1624780"/>
            <a:ext cx="5108891" cy="4377307"/>
          </a:xfrm>
          <a:prstGeom prst="rect">
            <a:avLst/>
          </a:prstGeom>
        </p:spPr>
      </p:pic>
    </p:spTree>
    <p:extLst>
      <p:ext uri="{BB962C8B-B14F-4D97-AF65-F5344CB8AC3E}">
        <p14:creationId xmlns:p14="http://schemas.microsoft.com/office/powerpoint/2010/main" val="39334532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Q21</a:t>
            </a:r>
            <a:endParaRPr lang="en-US" dirty="0"/>
          </a:p>
        </p:txBody>
      </p:sp>
      <p:sp>
        <p:nvSpPr>
          <p:cNvPr id="2" name="Rectangle: Rounded Corners 1">
            <a:extLst>
              <a:ext uri="{FF2B5EF4-FFF2-40B4-BE49-F238E27FC236}">
                <a16:creationId xmlns:a16="http://schemas.microsoft.com/office/drawing/2014/main" id="{2AA3FBB6-B37B-803F-6767-052086C61C92}"/>
              </a:ext>
            </a:extLst>
          </p:cNvPr>
          <p:cNvSpPr/>
          <p:nvPr/>
        </p:nvSpPr>
        <p:spPr>
          <a:xfrm>
            <a:off x="641542" y="1325879"/>
            <a:ext cx="10971338" cy="1278174"/>
          </a:xfrm>
          <a:prstGeom prst="round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00"/>
              </a:lnSpc>
              <a:spcBef>
                <a:spcPts val="1200"/>
              </a:spcBef>
              <a:spcAft>
                <a:spcPts val="1200"/>
              </a:spcAft>
            </a:pPr>
            <a:r>
              <a:rPr lang="en-US" sz="2400">
                <a:solidFill>
                  <a:schemeClr val="tx1"/>
                </a:solidFill>
                <a:latin typeface="+mj-lt"/>
              </a:rPr>
              <a:t>WS2 proposes to address the PIF characteristics of comprehensiveness and scalability in the Basis for Conclusions (BfC)</a:t>
            </a:r>
          </a:p>
        </p:txBody>
      </p:sp>
      <p:sp>
        <p:nvSpPr>
          <p:cNvPr id="3" name="Rectangle: Rounded Corners 2">
            <a:extLst>
              <a:ext uri="{FF2B5EF4-FFF2-40B4-BE49-F238E27FC236}">
                <a16:creationId xmlns:a16="http://schemas.microsoft.com/office/drawing/2014/main" id="{EA425F2D-8E94-63A9-779F-84100960E01C}"/>
              </a:ext>
            </a:extLst>
          </p:cNvPr>
          <p:cNvSpPr/>
          <p:nvPr/>
        </p:nvSpPr>
        <p:spPr>
          <a:xfrm>
            <a:off x="641542" y="2998996"/>
            <a:ext cx="10971338" cy="3269974"/>
          </a:xfrm>
          <a:prstGeom prst="round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00"/>
              </a:lnSpc>
              <a:spcBef>
                <a:spcPts val="1200"/>
              </a:spcBef>
              <a:spcAft>
                <a:spcPts val="1200"/>
              </a:spcAft>
            </a:pPr>
            <a:r>
              <a:rPr lang="en-US" sz="2400" dirty="0">
                <a:solidFill>
                  <a:schemeClr val="tx1"/>
                </a:solidFill>
                <a:latin typeface="+mj-lt"/>
              </a:rPr>
              <a:t>Extant Code already applies to non-financial, including qualitative, information</a:t>
            </a:r>
          </a:p>
          <a:p>
            <a:pPr>
              <a:lnSpc>
                <a:spcPts val="2400"/>
              </a:lnSpc>
              <a:spcBef>
                <a:spcPts val="1200"/>
              </a:spcBef>
              <a:spcAft>
                <a:spcPts val="1200"/>
              </a:spcAft>
            </a:pPr>
            <a:r>
              <a:rPr lang="en-US" sz="2400" dirty="0">
                <a:solidFill>
                  <a:schemeClr val="tx1"/>
                </a:solidFill>
                <a:latin typeface="+mj-lt"/>
              </a:rPr>
              <a:t>IESBA’s new work stream to explore extending the impact of the Code to all preparers of sustainability information:</a:t>
            </a:r>
          </a:p>
          <a:p>
            <a:pPr marL="342900" indent="-342900">
              <a:lnSpc>
                <a:spcPts val="2400"/>
              </a:lnSpc>
              <a:spcBef>
                <a:spcPts val="1200"/>
              </a:spcBef>
              <a:spcAft>
                <a:spcPts val="1200"/>
              </a:spcAft>
              <a:buFont typeface="Arial" panose="020B0604020202020204" pitchFamily="34" charset="0"/>
              <a:buChar char="•"/>
            </a:pPr>
            <a:r>
              <a:rPr lang="en-US" sz="2000" dirty="0">
                <a:solidFill>
                  <a:schemeClr val="tx1"/>
                </a:solidFill>
                <a:latin typeface="+mj-lt"/>
              </a:rPr>
              <a:t>Could consider evolving sustainability practices, including the value chain and application of ISSB standards</a:t>
            </a:r>
          </a:p>
        </p:txBody>
      </p:sp>
      <p:sp>
        <p:nvSpPr>
          <p:cNvPr id="10" name="Slide Number Placeholder 3">
            <a:extLst>
              <a:ext uri="{FF2B5EF4-FFF2-40B4-BE49-F238E27FC236}">
                <a16:creationId xmlns:a16="http://schemas.microsoft.com/office/drawing/2014/main" id="{BBA8D6FB-6137-E425-84B1-C7FF954C45C2}"/>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31</a:t>
            </a:fld>
            <a:endParaRPr lang="en-US"/>
          </a:p>
        </p:txBody>
      </p:sp>
    </p:spTree>
    <p:extLst>
      <p:ext uri="{BB962C8B-B14F-4D97-AF65-F5344CB8AC3E}">
        <p14:creationId xmlns:p14="http://schemas.microsoft.com/office/powerpoint/2010/main" val="12850887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648870" y="1164995"/>
            <a:ext cx="5692959" cy="4608492"/>
          </a:xfrm>
        </p:spPr>
        <p:txBody>
          <a:bodyPr vert="horz" lIns="91440" tIns="45720" rIns="91440" bIns="45720" rtlCol="0" anchor="b">
            <a:normAutofit/>
          </a:bodyPr>
          <a:lstStyle/>
          <a:p>
            <a:pPr hangingPunct="1">
              <a:lnSpc>
                <a:spcPct val="90000"/>
              </a:lnSpc>
            </a:pPr>
            <a:r>
              <a:rPr lang="en-US" sz="4400">
                <a:solidFill>
                  <a:schemeClr val="tx1"/>
                </a:solidFill>
                <a:latin typeface="+mj-lt"/>
              </a:rPr>
              <a:t>Does IESBA agree with WS2’s proposals to address PIF characteristics comprehensiveness and scalability in the BfC?</a:t>
            </a:r>
            <a:endParaRPr lang="en-US">
              <a:solidFill>
                <a:schemeClr val="tx1"/>
              </a:solidFill>
              <a:latin typeface="+mj-lt"/>
            </a:endParaRP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10120889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33</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Revisions to Parts 1 to 3 (Q22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2757335018"/>
              </p:ext>
            </p:extLst>
          </p:nvPr>
        </p:nvGraphicFramePr>
        <p:xfrm>
          <a:off x="3070577" y="1216975"/>
          <a:ext cx="8710092" cy="5139375"/>
        </p:xfrm>
        <a:graphic>
          <a:graphicData uri="http://schemas.openxmlformats.org/drawingml/2006/table">
            <a:tbl>
              <a:tblPr firstRow="1" bandRow="1">
                <a:tableStyleId>{5C22544A-7EE6-4342-B048-85BDC9FD1C3A}</a:tableStyleId>
              </a:tblPr>
              <a:tblGrid>
                <a:gridCol w="8710092">
                  <a:extLst>
                    <a:ext uri="{9D8B030D-6E8A-4147-A177-3AD203B41FA5}">
                      <a16:colId xmlns:a16="http://schemas.microsoft.com/office/drawing/2014/main" val="4269703143"/>
                    </a:ext>
                  </a:extLst>
                </a:gridCol>
              </a:tblGrid>
              <a:tr h="5139375">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3000" b="1" i="1" u="none" strike="noStrike" kern="1200" cap="none" spc="0" normalizeH="0" baseline="0" noProof="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494949"/>
                          </a:solidFill>
                          <a:effectLst/>
                          <a:uLnTx/>
                          <a:uFillTx/>
                          <a:latin typeface="Arial" panose="020B0604020202020204"/>
                          <a:ea typeface="+mn-ea"/>
                          <a:cs typeface="+mn-cs"/>
                        </a:rPr>
                        <a:t>A substantial body of respondents agreed with the proposed revisions to Parts 1 to 3</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494949"/>
                          </a:solidFill>
                          <a:effectLst/>
                          <a:uLnTx/>
                          <a:uFillTx/>
                          <a:latin typeface="Arial" panose="020B0604020202020204"/>
                          <a:ea typeface="+mn-ea"/>
                          <a:cs typeface="+mn-cs"/>
                        </a:rPr>
                        <a:t>Suggested amendments to examples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494949"/>
                          </a:solidFill>
                          <a:effectLst/>
                          <a:uLnTx/>
                          <a:uFillTx/>
                          <a:latin typeface="Arial" panose="020B0604020202020204"/>
                          <a:ea typeface="+mn-ea"/>
                          <a:cs typeface="+mn-cs"/>
                        </a:rPr>
                        <a:t>Proposed new examples on greenwashing, forward-looking information, and conflict of interest</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494949"/>
                          </a:solidFill>
                          <a:effectLst/>
                          <a:uLnTx/>
                          <a:uFillTx/>
                          <a:latin typeface="Arial" panose="020B0604020202020204"/>
                          <a:ea typeface="+mn-ea"/>
                          <a:cs typeface="+mn-cs"/>
                        </a:rPr>
                        <a:t>Suggested removal of examples on self-interest threat and characteristics of the value chain</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494949"/>
                          </a:solidFill>
                          <a:effectLst/>
                          <a:uLnTx/>
                          <a:uFillTx/>
                          <a:latin typeface="Arial" panose="020B0604020202020204"/>
                          <a:ea typeface="+mn-ea"/>
                          <a:cs typeface="+mn-cs"/>
                        </a:rPr>
                        <a:t>Clarify when documentation should be prepared</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graphicFrame>
        <p:nvGraphicFramePr>
          <p:cNvPr id="3" name="Chart 2">
            <a:extLst>
              <a:ext uri="{FF2B5EF4-FFF2-40B4-BE49-F238E27FC236}">
                <a16:creationId xmlns:a16="http://schemas.microsoft.com/office/drawing/2014/main" id="{1AE60934-80E1-BD9E-5ABF-B5968CF6DBD8}"/>
              </a:ext>
            </a:extLst>
          </p:cNvPr>
          <p:cNvGraphicFramePr/>
          <p:nvPr>
            <p:extLst>
              <p:ext uri="{D42A27DB-BD31-4B8C-83A1-F6EECF244321}">
                <p14:modId xmlns:p14="http://schemas.microsoft.com/office/powerpoint/2010/main" val="2656520163"/>
              </p:ext>
            </p:extLst>
          </p:nvPr>
        </p:nvGraphicFramePr>
        <p:xfrm>
          <a:off x="113121" y="1216975"/>
          <a:ext cx="2714922" cy="1761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89777847-A165-0652-745E-A8C307B7C683}"/>
              </a:ext>
            </a:extLst>
          </p:cNvPr>
          <p:cNvGraphicFramePr/>
          <p:nvPr>
            <p:extLst>
              <p:ext uri="{D42A27DB-BD31-4B8C-83A1-F6EECF244321}">
                <p14:modId xmlns:p14="http://schemas.microsoft.com/office/powerpoint/2010/main" val="2864718936"/>
              </p:ext>
            </p:extLst>
          </p:nvPr>
        </p:nvGraphicFramePr>
        <p:xfrm>
          <a:off x="113121" y="3072740"/>
          <a:ext cx="2714921" cy="17618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a:extLst>
              <a:ext uri="{FF2B5EF4-FFF2-40B4-BE49-F238E27FC236}">
                <a16:creationId xmlns:a16="http://schemas.microsoft.com/office/drawing/2014/main" id="{B81BAC97-3BD1-DEDA-CD14-EEB9963F3B4C}"/>
              </a:ext>
            </a:extLst>
          </p:cNvPr>
          <p:cNvGraphicFramePr/>
          <p:nvPr>
            <p:extLst>
              <p:ext uri="{D42A27DB-BD31-4B8C-83A1-F6EECF244321}">
                <p14:modId xmlns:p14="http://schemas.microsoft.com/office/powerpoint/2010/main" val="1069499894"/>
              </p:ext>
            </p:extLst>
          </p:nvPr>
        </p:nvGraphicFramePr>
        <p:xfrm>
          <a:off x="113121" y="4928505"/>
          <a:ext cx="2714921" cy="1761896"/>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a:extLst>
              <a:ext uri="{FF2B5EF4-FFF2-40B4-BE49-F238E27FC236}">
                <a16:creationId xmlns:a16="http://schemas.microsoft.com/office/drawing/2014/main" id="{8918EFEE-6710-C91A-8D6C-2A69D8F579C3}"/>
              </a:ext>
            </a:extLst>
          </p:cNvPr>
          <p:cNvSpPr txBox="1"/>
          <p:nvPr/>
        </p:nvSpPr>
        <p:spPr>
          <a:xfrm>
            <a:off x="8465270" y="2969443"/>
            <a:ext cx="914400" cy="914400"/>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1" name="TextBox 10">
            <a:extLst>
              <a:ext uri="{FF2B5EF4-FFF2-40B4-BE49-F238E27FC236}">
                <a16:creationId xmlns:a16="http://schemas.microsoft.com/office/drawing/2014/main" id="{860F997F-A6A4-303F-E2C5-B6ADD7458E76}"/>
              </a:ext>
            </a:extLst>
          </p:cNvPr>
          <p:cNvSpPr txBox="1"/>
          <p:nvPr/>
        </p:nvSpPr>
        <p:spPr>
          <a:xfrm>
            <a:off x="163671" y="1291472"/>
            <a:ext cx="631597" cy="320511"/>
          </a:xfrm>
          <a:prstGeom prst="rect">
            <a:avLst/>
          </a:prstGeom>
        </p:spPr>
        <p:txBody>
          <a:bodyPr vert="horz" wrap="square" lIns="91440" tIns="45720" rIns="91440" bIns="45720" rtlCol="0" anchor="b">
            <a:noAutofit/>
          </a:bodyPr>
          <a:lstStyle/>
          <a:p>
            <a:pPr algn="l"/>
            <a:r>
              <a:rPr lang="en-US" sz="1200">
                <a:latin typeface="+mj-lt"/>
              </a:rPr>
              <a:t>22(a)</a:t>
            </a:r>
          </a:p>
        </p:txBody>
      </p:sp>
    </p:spTree>
    <p:extLst>
      <p:ext uri="{BB962C8B-B14F-4D97-AF65-F5344CB8AC3E}">
        <p14:creationId xmlns:p14="http://schemas.microsoft.com/office/powerpoint/2010/main" val="2631705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lang="en-US" sz="4400" dirty="0">
                <a:latin typeface="+mj-lt"/>
              </a:rPr>
              <a:t>WS2</a:t>
            </a:r>
            <a:r>
              <a:rPr kumimoji="0" lang="en-US" sz="4400" b="0" i="0" u="none" strike="noStrike" kern="1200" cap="none" spc="0" normalizeH="0" baseline="0" noProof="0" dirty="0">
                <a:ln>
                  <a:noFill/>
                </a:ln>
                <a:solidFill>
                  <a:srgbClr val="FFFFFF"/>
                </a:solidFill>
                <a:effectLst/>
                <a:uLnTx/>
                <a:uFillTx/>
                <a:latin typeface="Arial" panose="020B0604020202020204"/>
                <a:ea typeface="+mj-ea"/>
                <a:cs typeface="+mj-cs"/>
              </a:rPr>
              <a:t> Views and Proposals re Q22</a:t>
            </a:r>
            <a:endParaRPr kumimoji="0" lang="en-US" sz="44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242059" y="3641136"/>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FFFFFF"/>
                </a:solidFill>
                <a:effectLst/>
                <a:uLnTx/>
                <a:uFillTx/>
                <a:latin typeface="Arial" panose="020B0604020202020204"/>
                <a:ea typeface="+mn-ea"/>
                <a:cs typeface="+mn-cs"/>
              </a:rPr>
              <a:t>Revisions to paragraph 200.6 A1(a)</a:t>
            </a:r>
          </a:p>
        </p:txBody>
      </p:sp>
      <p:sp>
        <p:nvSpPr>
          <p:cNvPr id="9" name="Rectangle 8">
            <a:extLst>
              <a:ext uri="{FF2B5EF4-FFF2-40B4-BE49-F238E27FC236}">
                <a16:creationId xmlns:a16="http://schemas.microsoft.com/office/drawing/2014/main" id="{B57B14D4-99A1-6D4F-671D-36CDCC75F2D8}"/>
              </a:ext>
            </a:extLst>
          </p:cNvPr>
          <p:cNvSpPr/>
          <p:nvPr/>
        </p:nvSpPr>
        <p:spPr>
          <a:xfrm>
            <a:off x="2506817" y="2613794"/>
            <a:ext cx="9111501" cy="3882814"/>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a:ln>
                  <a:noFill/>
                </a:ln>
                <a:solidFill>
                  <a:srgbClr val="494949"/>
                </a:solidFill>
                <a:effectLst/>
                <a:uLnTx/>
                <a:uFillTx/>
                <a:latin typeface="Arial" panose="020B0604020202020204"/>
                <a:ea typeface="+mn-ea"/>
                <a:cs typeface="+mn-cs"/>
              </a:rPr>
              <a:t>Threats to compliance with the fundamental principles might be created by a broad range of facts and circumstances. The categories of threats are described in paragraph 120.6 A3. The following are examples of facts and circumstances within each of those categories that might create threats for a professional accountant when undertaking a professional activity:</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i="1">
                <a:solidFill>
                  <a:srgbClr val="494949"/>
                </a:solidFill>
                <a:latin typeface="Arial" panose="020B0604020202020204"/>
              </a:rPr>
              <a:t>(a) Self-interest Threats</a:t>
            </a:r>
            <a:endParaRPr kumimoji="0" lang="en-US" sz="2000" b="0" i="1" u="none" strike="noStrike" kern="1200" cap="none" spc="0" normalizeH="0" baseline="0" noProof="0">
              <a:ln>
                <a:noFill/>
              </a:ln>
              <a:solidFill>
                <a:srgbClr val="494949"/>
              </a:solidFill>
              <a:effectLst/>
              <a:uLnTx/>
              <a:uFillTx/>
              <a:latin typeface="Arial" panose="020B0604020202020204"/>
              <a:ea typeface="+mn-ea"/>
              <a:cs typeface="+mn-cs"/>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a:solidFill>
                  <a:srgbClr val="494949"/>
                </a:solidFill>
                <a:latin typeface="Arial" panose="020B0604020202020204"/>
              </a:rPr>
              <a:t>….</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strike="sngStrike">
                <a:solidFill>
                  <a:srgbClr val="FF0000"/>
                </a:solidFill>
                <a:effectLst/>
                <a:latin typeface="+mj-lt"/>
                <a:ea typeface="SimSun" panose="02010600030101010101" pitchFamily="2" charset="-122"/>
              </a:rPr>
              <a:t>A professional accountant holding a financial interest in a supplier of the employing organization and that supplier is impacted by the employing organization's sustainability targets or practices.</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a:solidFill>
                  <a:srgbClr val="000000"/>
                </a:solidFill>
                <a:effectLst/>
                <a:latin typeface="+mj-lt"/>
                <a:ea typeface="SimSun" panose="02010600030101010101" pitchFamily="2" charset="-122"/>
              </a:rPr>
              <a:t>.</a:t>
            </a:r>
            <a:r>
              <a:rPr lang="en-US" sz="2000" i="1">
                <a:solidFill>
                  <a:srgbClr val="494949"/>
                </a:solidFill>
                <a:latin typeface="Arial" panose="020B0604020202020204"/>
              </a:rPr>
              <a:t>…</a:t>
            </a:r>
            <a:endParaRPr kumimoji="0" lang="en-US" sz="2000" b="0" i="1"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778768" y="649287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extBox 2">
            <a:extLst>
              <a:ext uri="{FF2B5EF4-FFF2-40B4-BE49-F238E27FC236}">
                <a16:creationId xmlns:a16="http://schemas.microsoft.com/office/drawing/2014/main" id="{47A78DEC-F0C9-6846-3DC8-C3DECCB9E8CC}"/>
              </a:ext>
            </a:extLst>
          </p:cNvPr>
          <p:cNvSpPr txBox="1"/>
          <p:nvPr/>
        </p:nvSpPr>
        <p:spPr>
          <a:xfrm>
            <a:off x="337930" y="1252329"/>
            <a:ext cx="11688418" cy="1195319"/>
          </a:xfrm>
          <a:prstGeom prst="rect">
            <a:avLst/>
          </a:prstGeom>
        </p:spPr>
        <p:txBody>
          <a:bodyPr vert="horz" wrap="square" lIns="91440" tIns="45720" rIns="91440" bIns="45720" rtlCol="0" anchor="b">
            <a:normAutofit/>
          </a:bodyPr>
          <a:lstStyle/>
          <a:p>
            <a:pPr algn="l"/>
            <a:r>
              <a:rPr lang="en-US" sz="2200">
                <a:latin typeface="+mj-lt"/>
              </a:rPr>
              <a:t>WS2 proposes to delete the example at para. 200.6 A1(a) as it:</a:t>
            </a:r>
          </a:p>
          <a:p>
            <a:pPr marL="342900" indent="-342900" algn="l">
              <a:buFont typeface="Arial" panose="020B0604020202020204" pitchFamily="34" charset="0"/>
              <a:buChar char="•"/>
            </a:pPr>
            <a:r>
              <a:rPr lang="en-US" sz="2200">
                <a:latin typeface="+mj-lt"/>
              </a:rPr>
              <a:t>Might not create a substantive threat in most cases; and</a:t>
            </a:r>
          </a:p>
          <a:p>
            <a:pPr marL="342900" indent="-342900" algn="l">
              <a:buFont typeface="Arial" panose="020B0604020202020204" pitchFamily="34" charset="0"/>
              <a:buChar char="•"/>
            </a:pPr>
            <a:r>
              <a:rPr lang="en-US" sz="2200">
                <a:latin typeface="+mj-lt"/>
              </a:rPr>
              <a:t>Adds complexity to track financial interests in changing value chain composition</a:t>
            </a:r>
          </a:p>
        </p:txBody>
      </p:sp>
    </p:spTree>
    <p:extLst>
      <p:ext uri="{BB962C8B-B14F-4D97-AF65-F5344CB8AC3E}">
        <p14:creationId xmlns:p14="http://schemas.microsoft.com/office/powerpoint/2010/main" val="32087325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lang="en-US" sz="4400" dirty="0">
                <a:latin typeface="+mj-lt"/>
              </a:rPr>
              <a:t>WS2</a:t>
            </a:r>
            <a:r>
              <a:rPr kumimoji="0" lang="en-US" sz="4400" b="0" i="0" u="none" strike="noStrike" kern="1200" cap="none" spc="0" normalizeH="0" baseline="0" noProof="0" dirty="0">
                <a:ln>
                  <a:noFill/>
                </a:ln>
                <a:solidFill>
                  <a:srgbClr val="FFFFFF"/>
                </a:solidFill>
                <a:effectLst/>
                <a:uLnTx/>
                <a:uFillTx/>
                <a:latin typeface="Arial" panose="020B0604020202020204"/>
                <a:ea typeface="+mj-ea"/>
                <a:cs typeface="+mj-cs"/>
              </a:rPr>
              <a:t> Views and Proposals re Q22 </a:t>
            </a:r>
            <a:r>
              <a:rPr lang="en-US" sz="4400" dirty="0">
                <a:latin typeface="+mj-lt"/>
              </a:rPr>
              <a:t>(</a:t>
            </a:r>
            <a:r>
              <a:rPr lang="en-US" sz="4400" i="1" dirty="0">
                <a:latin typeface="+mj-lt"/>
              </a:rPr>
              <a:t>cont</a:t>
            </a:r>
            <a:r>
              <a:rPr lang="en-US" sz="4400" dirty="0">
                <a:latin typeface="+mj-lt"/>
              </a:rPr>
              <a:t>.)</a:t>
            </a:r>
            <a:endParaRPr kumimoji="0" lang="en-US" sz="44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242059" y="3645647"/>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FFFFFF"/>
                </a:solidFill>
                <a:effectLst/>
                <a:uLnTx/>
                <a:uFillTx/>
                <a:latin typeface="Arial" panose="020B0604020202020204"/>
                <a:ea typeface="+mn-ea"/>
                <a:cs typeface="+mn-cs"/>
              </a:rPr>
              <a:t>Revisions to paragraph 220.3 A2</a:t>
            </a:r>
          </a:p>
        </p:txBody>
      </p:sp>
      <p:sp>
        <p:nvSpPr>
          <p:cNvPr id="9" name="Rectangle 8">
            <a:extLst>
              <a:ext uri="{FF2B5EF4-FFF2-40B4-BE49-F238E27FC236}">
                <a16:creationId xmlns:a16="http://schemas.microsoft.com/office/drawing/2014/main" id="{B57B14D4-99A1-6D4F-671D-36CDCC75F2D8}"/>
              </a:ext>
            </a:extLst>
          </p:cNvPr>
          <p:cNvSpPr/>
          <p:nvPr/>
        </p:nvSpPr>
        <p:spPr>
          <a:xfrm>
            <a:off x="2506817" y="2743200"/>
            <a:ext cx="9111501" cy="3633027"/>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a:ln>
                  <a:noFill/>
                </a:ln>
                <a:solidFill>
                  <a:srgbClr val="494949"/>
                </a:solidFill>
                <a:effectLst/>
                <a:uLnTx/>
                <a:uFillTx/>
                <a:latin typeface="Arial" panose="020B060402020202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a:ln>
                  <a:noFill/>
                </a:ln>
                <a:solidFill>
                  <a:srgbClr val="494949"/>
                </a:solidFill>
                <a:effectLst/>
                <a:uLnTx/>
                <a:uFillTx/>
                <a:latin typeface="Arial" panose="020B0604020202020204"/>
                <a:ea typeface="+mn-ea"/>
                <a:cs typeface="+mn-cs"/>
              </a:rPr>
              <a:t>This information might assist stakeholders in understanding and evaluating aspects of the employing organization’s </a:t>
            </a: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activities</a:t>
            </a:r>
            <a:r>
              <a:rPr kumimoji="0" lang="en-US" sz="2000" b="0" i="1"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2000" b="0" i="1" u="none" strike="sngStrike" kern="1200" cap="none" spc="0" normalizeH="0" noProof="0">
                <a:ln>
                  <a:noFill/>
                </a:ln>
                <a:solidFill>
                  <a:srgbClr val="FF0000"/>
                </a:solidFill>
                <a:effectLst/>
                <a:uLnTx/>
                <a:uFillTx/>
                <a:latin typeface="Arial" panose="020B0604020202020204"/>
                <a:ea typeface="+mn-ea"/>
                <a:cs typeface="+mn-cs"/>
              </a:rPr>
              <a:t>operations</a:t>
            </a:r>
            <a:r>
              <a:rPr kumimoji="0" lang="en-US" sz="2000" b="0" i="1" u="none" strike="noStrike" kern="1200" cap="none" spc="0" normalizeH="0" baseline="0" noProof="0">
                <a:ln>
                  <a:noFill/>
                </a:ln>
                <a:solidFill>
                  <a:srgbClr val="494949"/>
                </a:solidFill>
                <a:effectLst/>
                <a:uLnTx/>
                <a:uFillTx/>
                <a:latin typeface="Arial" panose="020B0604020202020204"/>
                <a:ea typeface="+mn-ea"/>
                <a:cs typeface="+mn-cs"/>
              </a:rPr>
              <a:t> and state of affairs and in making decisions concerning the organization. Information can include financial and non-financial information that might be made public or used for internal purposes. </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a:solidFill>
                  <a:srgbClr val="494949"/>
                </a:solidFill>
                <a:latin typeface="Arial" panose="020B0604020202020204"/>
              </a:rPr>
              <a:t>….</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a:solidFill>
                  <a:srgbClr val="494949"/>
                </a:solidFill>
                <a:latin typeface="Arial" panose="020B0604020202020204"/>
              </a:rPr>
              <a:t>Sustainability information, including information </a:t>
            </a:r>
            <a:r>
              <a:rPr lang="en-US" sz="2000" i="1" u="sng">
                <a:solidFill>
                  <a:srgbClr val="FF0000"/>
                </a:solidFill>
                <a:latin typeface="Arial" panose="020B0604020202020204"/>
              </a:rPr>
              <a:t>on the organization’s products, services, or other relevant activities,</a:t>
            </a:r>
            <a:r>
              <a:rPr lang="en-US" sz="2000" i="1">
                <a:solidFill>
                  <a:srgbClr val="494949"/>
                </a:solidFill>
                <a:latin typeface="Arial" panose="020B0604020202020204"/>
              </a:rPr>
              <a:t> provided to the sustainability assurance practitioner.</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a:solidFill>
                  <a:srgbClr val="000000"/>
                </a:solidFill>
                <a:effectLst/>
                <a:latin typeface="+mj-lt"/>
                <a:ea typeface="SimSun" panose="02010600030101010101" pitchFamily="2" charset="-122"/>
              </a:rPr>
              <a:t>.</a:t>
            </a:r>
            <a:r>
              <a:rPr lang="en-US" sz="2000" i="1">
                <a:solidFill>
                  <a:srgbClr val="494949"/>
                </a:solidFill>
                <a:latin typeface="Arial" panose="020B0604020202020204"/>
              </a:rPr>
              <a:t>…</a:t>
            </a:r>
            <a:endParaRPr kumimoji="0" lang="en-US" sz="2000" b="0" i="1"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778768" y="630665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extBox 2">
            <a:extLst>
              <a:ext uri="{FF2B5EF4-FFF2-40B4-BE49-F238E27FC236}">
                <a16:creationId xmlns:a16="http://schemas.microsoft.com/office/drawing/2014/main" id="{47A78DEC-F0C9-6846-3DC8-C3DECCB9E8CC}"/>
              </a:ext>
            </a:extLst>
          </p:cNvPr>
          <p:cNvSpPr txBox="1"/>
          <p:nvPr/>
        </p:nvSpPr>
        <p:spPr>
          <a:xfrm>
            <a:off x="337930" y="1252329"/>
            <a:ext cx="11688418" cy="1195319"/>
          </a:xfrm>
          <a:prstGeom prst="rect">
            <a:avLst/>
          </a:prstGeom>
        </p:spPr>
        <p:txBody>
          <a:bodyPr vert="horz" wrap="square" lIns="91440" tIns="45720" rIns="91440" bIns="45720" rtlCol="0" anchor="b">
            <a:normAutofit/>
          </a:bodyPr>
          <a:lstStyle/>
          <a:p>
            <a:pPr algn="l"/>
            <a:r>
              <a:rPr lang="en-US" sz="2200">
                <a:latin typeface="+mj-lt"/>
              </a:rPr>
              <a:t>WS2 proposes revisions to para. 220.3 A2 to:</a:t>
            </a:r>
          </a:p>
          <a:p>
            <a:pPr marL="342900" indent="-342900" algn="l">
              <a:buFont typeface="Arial" panose="020B0604020202020204" pitchFamily="34" charset="0"/>
              <a:buChar char="•"/>
            </a:pPr>
            <a:r>
              <a:rPr lang="en-US" sz="2200">
                <a:latin typeface="+mj-lt"/>
              </a:rPr>
              <a:t>Change “</a:t>
            </a:r>
            <a:r>
              <a:rPr lang="en-US" sz="2200" i="1">
                <a:latin typeface="+mj-lt"/>
              </a:rPr>
              <a:t>operations</a:t>
            </a:r>
            <a:r>
              <a:rPr lang="en-US" sz="2200">
                <a:latin typeface="+mj-lt"/>
              </a:rPr>
              <a:t>” to “</a:t>
            </a:r>
            <a:r>
              <a:rPr lang="en-US" sz="2200" i="1">
                <a:latin typeface="+mj-lt"/>
              </a:rPr>
              <a:t>activities</a:t>
            </a:r>
            <a:r>
              <a:rPr lang="en-US" sz="2200">
                <a:latin typeface="+mj-lt"/>
              </a:rPr>
              <a:t>” which is a broader term; and</a:t>
            </a:r>
          </a:p>
          <a:p>
            <a:pPr marL="342900" indent="-342900" algn="l">
              <a:buFont typeface="Arial" panose="020B0604020202020204" pitchFamily="34" charset="0"/>
              <a:buChar char="•"/>
            </a:pPr>
            <a:r>
              <a:rPr lang="en-US" sz="2200">
                <a:latin typeface="+mj-lt"/>
              </a:rPr>
              <a:t>Expand the example to emphasize that sustainability information exceeds “state of affairs”</a:t>
            </a:r>
          </a:p>
        </p:txBody>
      </p:sp>
    </p:spTree>
    <p:extLst>
      <p:ext uri="{BB962C8B-B14F-4D97-AF65-F5344CB8AC3E}">
        <p14:creationId xmlns:p14="http://schemas.microsoft.com/office/powerpoint/2010/main" val="1304885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lang="en-US" sz="4400" dirty="0">
                <a:latin typeface="+mj-lt"/>
              </a:rPr>
              <a:t>WS2</a:t>
            </a:r>
            <a:r>
              <a:rPr kumimoji="0" lang="en-US" sz="4400" b="0" i="0" u="none" strike="noStrike" kern="1200" cap="none" spc="0" normalizeH="0" baseline="0" noProof="0" dirty="0">
                <a:ln>
                  <a:noFill/>
                </a:ln>
                <a:solidFill>
                  <a:srgbClr val="FFFFFF"/>
                </a:solidFill>
                <a:effectLst/>
                <a:uLnTx/>
                <a:uFillTx/>
                <a:latin typeface="Arial" panose="020B0604020202020204"/>
                <a:ea typeface="+mj-ea"/>
                <a:cs typeface="+mj-cs"/>
              </a:rPr>
              <a:t> Views and Proposals re Q22 </a:t>
            </a:r>
            <a:r>
              <a:rPr lang="en-US" sz="4400" dirty="0">
                <a:latin typeface="+mj-lt"/>
              </a:rPr>
              <a:t>(</a:t>
            </a:r>
            <a:r>
              <a:rPr lang="en-US" sz="4400" i="1" dirty="0">
                <a:latin typeface="+mj-lt"/>
              </a:rPr>
              <a:t>cont</a:t>
            </a:r>
            <a:r>
              <a:rPr lang="en-US" sz="4400" dirty="0">
                <a:latin typeface="+mj-lt"/>
              </a:rPr>
              <a:t>.)</a:t>
            </a:r>
            <a:endParaRPr kumimoji="0" lang="en-US" sz="44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242059" y="3645647"/>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FFFFFF"/>
                </a:solidFill>
                <a:effectLst/>
                <a:uLnTx/>
                <a:uFillTx/>
                <a:latin typeface="Arial" panose="020B0604020202020204"/>
                <a:ea typeface="+mn-ea"/>
                <a:cs typeface="+mn-cs"/>
              </a:rPr>
              <a:t>New example at paragraph 220.4 A3</a:t>
            </a:r>
          </a:p>
        </p:txBody>
      </p:sp>
      <p:sp>
        <p:nvSpPr>
          <p:cNvPr id="9" name="Rectangle 8">
            <a:extLst>
              <a:ext uri="{FF2B5EF4-FFF2-40B4-BE49-F238E27FC236}">
                <a16:creationId xmlns:a16="http://schemas.microsoft.com/office/drawing/2014/main" id="{B57B14D4-99A1-6D4F-671D-36CDCC75F2D8}"/>
              </a:ext>
            </a:extLst>
          </p:cNvPr>
          <p:cNvSpPr/>
          <p:nvPr/>
        </p:nvSpPr>
        <p:spPr>
          <a:xfrm>
            <a:off x="2506817" y="3503542"/>
            <a:ext cx="9111501" cy="211234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An example of failing to exercise professional judgment to represent the facts accurately or completely in all material respects is placing excessive weight on information that corroborates an organization's achievement of its targets compared to other information which contradicts such achievement.</a:t>
            </a: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778768" y="630665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extBox 2">
            <a:extLst>
              <a:ext uri="{FF2B5EF4-FFF2-40B4-BE49-F238E27FC236}">
                <a16:creationId xmlns:a16="http://schemas.microsoft.com/office/drawing/2014/main" id="{47A78DEC-F0C9-6846-3DC8-C3DECCB9E8CC}"/>
              </a:ext>
            </a:extLst>
          </p:cNvPr>
          <p:cNvSpPr txBox="1"/>
          <p:nvPr/>
        </p:nvSpPr>
        <p:spPr>
          <a:xfrm>
            <a:off x="337930" y="1252329"/>
            <a:ext cx="11688418" cy="1828131"/>
          </a:xfrm>
          <a:prstGeom prst="rect">
            <a:avLst/>
          </a:prstGeom>
        </p:spPr>
        <p:txBody>
          <a:bodyPr vert="horz" wrap="square" lIns="91440" tIns="45720" rIns="91440" bIns="45720" rtlCol="0" anchor="b">
            <a:normAutofit/>
          </a:bodyPr>
          <a:lstStyle/>
          <a:p>
            <a:pPr algn="l"/>
            <a:r>
              <a:rPr lang="en-US" sz="2200">
                <a:latin typeface="+mj-lt"/>
              </a:rPr>
              <a:t>WS2 proposes to include a new example at paragraph 220.4 A3:</a:t>
            </a:r>
          </a:p>
          <a:p>
            <a:pPr marL="342900" indent="-342900">
              <a:buFont typeface="Arial" panose="020B0604020202020204" pitchFamily="34" charset="0"/>
              <a:buChar char="•"/>
            </a:pPr>
            <a:r>
              <a:rPr lang="en-US" sz="2200">
                <a:latin typeface="+mj-lt"/>
              </a:rPr>
              <a:t>On inappropriate exercise of professional judgment – Unintentional “greenwashing” / “greenhushing” or “greenwishing”</a:t>
            </a:r>
          </a:p>
          <a:p>
            <a:pPr marL="342900" indent="-342900" algn="l">
              <a:buFont typeface="Arial" panose="020B0604020202020204" pitchFamily="34" charset="0"/>
              <a:buChar char="•"/>
            </a:pPr>
            <a:r>
              <a:rPr lang="en-US" sz="2200">
                <a:latin typeface="+mj-lt"/>
              </a:rPr>
              <a:t>That draws on the example of confirmation bias which can affect professional judgment</a:t>
            </a:r>
          </a:p>
          <a:p>
            <a:pPr marL="342900" indent="-342900" algn="l">
              <a:buFont typeface="Arial" panose="020B0604020202020204" pitchFamily="34" charset="0"/>
              <a:buChar char="•"/>
            </a:pPr>
            <a:endParaRPr lang="en-US" sz="2200">
              <a:latin typeface="+mj-lt"/>
            </a:endParaRPr>
          </a:p>
        </p:txBody>
      </p:sp>
    </p:spTree>
    <p:extLst>
      <p:ext uri="{BB962C8B-B14F-4D97-AF65-F5344CB8AC3E}">
        <p14:creationId xmlns:p14="http://schemas.microsoft.com/office/powerpoint/2010/main" val="23761797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lang="en-US" sz="4400" dirty="0">
                <a:latin typeface="+mj-lt"/>
              </a:rPr>
              <a:t>WS2</a:t>
            </a:r>
            <a:r>
              <a:rPr kumimoji="0" lang="en-US" sz="4400" b="0" i="0" u="none" strike="noStrike" kern="1200" cap="none" spc="0" normalizeH="0" baseline="0" noProof="0" dirty="0">
                <a:ln>
                  <a:noFill/>
                </a:ln>
                <a:solidFill>
                  <a:srgbClr val="FFFFFF"/>
                </a:solidFill>
                <a:effectLst/>
                <a:uLnTx/>
                <a:uFillTx/>
                <a:latin typeface="Arial" panose="020B0604020202020204"/>
                <a:ea typeface="+mj-ea"/>
                <a:cs typeface="+mj-cs"/>
              </a:rPr>
              <a:t> Views and Proposals re Q22 </a:t>
            </a:r>
            <a:r>
              <a:rPr lang="en-US" sz="4400" dirty="0">
                <a:latin typeface="+mj-lt"/>
              </a:rPr>
              <a:t>(</a:t>
            </a:r>
            <a:r>
              <a:rPr lang="en-US" sz="4400" i="1" dirty="0">
                <a:latin typeface="+mj-lt"/>
              </a:rPr>
              <a:t>cont</a:t>
            </a:r>
            <a:r>
              <a:rPr lang="en-US" sz="4400" dirty="0">
                <a:latin typeface="+mj-lt"/>
              </a:rPr>
              <a:t>.)</a:t>
            </a:r>
            <a:endParaRPr kumimoji="0" lang="en-US" sz="44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236621" y="3759809"/>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FFFFFF"/>
                </a:solidFill>
                <a:effectLst/>
                <a:uLnTx/>
                <a:uFillTx/>
                <a:latin typeface="Arial" panose="020B0604020202020204"/>
                <a:ea typeface="+mn-ea"/>
                <a:cs typeface="+mn-cs"/>
              </a:rPr>
              <a:t>Revise example at paragraph 220.5 A1</a:t>
            </a:r>
          </a:p>
        </p:txBody>
      </p:sp>
      <p:sp>
        <p:nvSpPr>
          <p:cNvPr id="9" name="Rectangle 8">
            <a:extLst>
              <a:ext uri="{FF2B5EF4-FFF2-40B4-BE49-F238E27FC236}">
                <a16:creationId xmlns:a16="http://schemas.microsoft.com/office/drawing/2014/main" id="{B57B14D4-99A1-6D4F-671D-36CDCC75F2D8}"/>
              </a:ext>
            </a:extLst>
          </p:cNvPr>
          <p:cNvSpPr/>
          <p:nvPr/>
        </p:nvSpPr>
        <p:spPr>
          <a:xfrm>
            <a:off x="2501379" y="3165611"/>
            <a:ext cx="9111501" cy="3016528"/>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Examples of ways in which discretion might be misused to achieve inappropriate outcomes include:</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strike="sngStrike" kern="1200" cap="none" spc="0" normalizeH="0" noProof="0">
                <a:ln>
                  <a:noFill/>
                </a:ln>
                <a:solidFill>
                  <a:srgbClr val="FF0000"/>
                </a:solidFill>
                <a:effectLst/>
                <a:uLnTx/>
                <a:uFillTx/>
                <a:latin typeface="Arial" panose="020B0604020202020204"/>
                <a:ea typeface="+mn-ea"/>
                <a:cs typeface="+mn-cs"/>
              </a:rPr>
              <a:t>Performing a materiality assessment on </a:t>
            </a: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Selecting, omitting or obscuring </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opportunities, risks or impacts</a:t>
            </a: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 as part of a materiality assessment </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in order to misrepresent</a:t>
            </a:r>
            <a:r>
              <a:rPr kumimoji="0" lang="en-US" sz="2000" b="0" i="1" strike="sngStrike" kern="1200" cap="none" spc="0" normalizeH="0" noProof="0">
                <a:ln>
                  <a:noFill/>
                </a:ln>
                <a:solidFill>
                  <a:srgbClr val="FF0000"/>
                </a:solidFill>
                <a:effectLst/>
                <a:uLnTx/>
                <a:uFillTx/>
                <a:latin typeface="Arial" panose="020B0604020202020204"/>
                <a:ea typeface="+mn-ea"/>
                <a:cs typeface="+mn-cs"/>
              </a:rPr>
              <a:t> or omit</a:t>
            </a:r>
            <a:r>
              <a:rPr kumimoji="0" lang="en-US" sz="2000" b="0" i="1" kern="1200" cap="none" spc="0" normalizeH="0" noProof="0">
                <a:ln>
                  <a:noFill/>
                </a:ln>
                <a:solidFill>
                  <a:schemeClr val="tx1"/>
                </a:solidFill>
                <a:effectLst/>
                <a:uLnTx/>
                <a:uFillTx/>
                <a:latin typeface="Arial" panose="020B0604020202020204"/>
                <a:ea typeface="+mn-ea"/>
                <a:cs typeface="+mn-cs"/>
              </a:rPr>
              <a:t> </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sustainability information.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1">
                <a:solidFill>
                  <a:schemeClr val="tx1"/>
                </a:solidFill>
                <a:latin typeface="Arial" panose="020B0604020202020204"/>
              </a:rPr>
              <a:t>….</a:t>
            </a:r>
            <a:endParaRPr kumimoji="0" lang="en-US" sz="2000" b="0" i="1" strike="noStrike" kern="1200" cap="none" spc="0" normalizeH="0" baseline="0" noProof="0">
              <a:ln>
                <a:noFill/>
              </a:ln>
              <a:solidFill>
                <a:schemeClr val="tx1"/>
              </a:solidFill>
              <a:effectLst/>
              <a:uLnTx/>
              <a:uFillTx/>
              <a:latin typeface="Arial" panose="020B0604020202020204"/>
              <a:ea typeface="+mn-ea"/>
              <a:cs typeface="+mn-cs"/>
            </a:endParaRP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869680" y="626729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extBox 2">
            <a:extLst>
              <a:ext uri="{FF2B5EF4-FFF2-40B4-BE49-F238E27FC236}">
                <a16:creationId xmlns:a16="http://schemas.microsoft.com/office/drawing/2014/main" id="{47A78DEC-F0C9-6846-3DC8-C3DECCB9E8CC}"/>
              </a:ext>
            </a:extLst>
          </p:cNvPr>
          <p:cNvSpPr txBox="1"/>
          <p:nvPr/>
        </p:nvSpPr>
        <p:spPr>
          <a:xfrm>
            <a:off x="337930" y="1252329"/>
            <a:ext cx="11688418" cy="1828131"/>
          </a:xfrm>
          <a:prstGeom prst="rect">
            <a:avLst/>
          </a:prstGeom>
        </p:spPr>
        <p:txBody>
          <a:bodyPr vert="horz" wrap="square" lIns="91440" tIns="45720" rIns="91440" bIns="45720" rtlCol="0" anchor="b">
            <a:normAutofit/>
          </a:bodyPr>
          <a:lstStyle/>
          <a:p>
            <a:pPr algn="l"/>
            <a:r>
              <a:rPr lang="en-US" sz="2200">
                <a:latin typeface="+mj-lt"/>
              </a:rPr>
              <a:t>WS2 proposes to revise the example at paragraph 220.5 A1 (fifth bullet) on misuse of discretion:</a:t>
            </a:r>
          </a:p>
          <a:p>
            <a:pPr marL="342900" indent="-342900">
              <a:buFont typeface="Arial" panose="020B0604020202020204" pitchFamily="34" charset="0"/>
              <a:buChar char="•"/>
            </a:pPr>
            <a:r>
              <a:rPr lang="en-US" sz="2200">
                <a:latin typeface="+mj-lt"/>
              </a:rPr>
              <a:t>To emphasize that the risk relates to the preparer omitting or obscuring information to misrepresent</a:t>
            </a:r>
          </a:p>
          <a:p>
            <a:pPr marL="342900" indent="-342900" algn="l">
              <a:buFont typeface="Arial" panose="020B0604020202020204" pitchFamily="34" charset="0"/>
              <a:buChar char="•"/>
            </a:pPr>
            <a:endParaRPr lang="en-US" sz="2200">
              <a:latin typeface="+mj-lt"/>
            </a:endParaRPr>
          </a:p>
        </p:txBody>
      </p:sp>
    </p:spTree>
    <p:extLst>
      <p:ext uri="{BB962C8B-B14F-4D97-AF65-F5344CB8AC3E}">
        <p14:creationId xmlns:p14="http://schemas.microsoft.com/office/powerpoint/2010/main" val="10310976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lang="en-US" sz="4400" dirty="0">
                <a:latin typeface="+mj-lt"/>
              </a:rPr>
              <a:t>WS2</a:t>
            </a:r>
            <a:r>
              <a:rPr kumimoji="0" lang="en-US" sz="4400" b="0" i="0" u="none" strike="noStrike" kern="1200" cap="none" spc="0" normalizeH="0" baseline="0" noProof="0" dirty="0">
                <a:ln>
                  <a:noFill/>
                </a:ln>
                <a:solidFill>
                  <a:srgbClr val="FFFFFF"/>
                </a:solidFill>
                <a:effectLst/>
                <a:uLnTx/>
                <a:uFillTx/>
                <a:latin typeface="Arial" panose="020B0604020202020204"/>
                <a:ea typeface="+mj-ea"/>
                <a:cs typeface="+mj-cs"/>
              </a:rPr>
              <a:t> Views and Proposals re Q22 </a:t>
            </a:r>
            <a:r>
              <a:rPr lang="en-US" sz="4400" dirty="0">
                <a:latin typeface="+mj-lt"/>
              </a:rPr>
              <a:t>(</a:t>
            </a:r>
            <a:r>
              <a:rPr lang="en-US" sz="4400" i="1" dirty="0">
                <a:latin typeface="+mj-lt"/>
              </a:rPr>
              <a:t>cont</a:t>
            </a:r>
            <a:r>
              <a:rPr lang="en-US" sz="4400" dirty="0">
                <a:latin typeface="+mj-lt"/>
              </a:rPr>
              <a:t>.)</a:t>
            </a:r>
            <a:endParaRPr kumimoji="0" lang="en-US" sz="44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236621" y="3759955"/>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FFFFFF"/>
                </a:solidFill>
                <a:effectLst/>
                <a:uLnTx/>
                <a:uFillTx/>
                <a:latin typeface="Arial" panose="020B0604020202020204"/>
                <a:ea typeface="+mn-ea"/>
                <a:cs typeface="+mn-cs"/>
              </a:rPr>
              <a:t>Revise paragraph 300.7 A4a</a:t>
            </a:r>
          </a:p>
        </p:txBody>
      </p:sp>
      <p:sp>
        <p:nvSpPr>
          <p:cNvPr id="9" name="Rectangle 8">
            <a:extLst>
              <a:ext uri="{FF2B5EF4-FFF2-40B4-BE49-F238E27FC236}">
                <a16:creationId xmlns:a16="http://schemas.microsoft.com/office/drawing/2014/main" id="{B57B14D4-99A1-6D4F-671D-36CDCC75F2D8}"/>
              </a:ext>
            </a:extLst>
          </p:cNvPr>
          <p:cNvSpPr/>
          <p:nvPr/>
        </p:nvSpPr>
        <p:spPr>
          <a:xfrm>
            <a:off x="2501379" y="3165611"/>
            <a:ext cx="9111501" cy="3016528"/>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When preparing or presenting sustainability information, the professional accountant’s evaluation of the level of a threat </a:t>
            </a:r>
            <a:r>
              <a:rPr kumimoji="0" lang="en-US" sz="2000" b="0" i="1" strike="sngStrike" kern="1200" cap="none" spc="0" normalizeH="0" noProof="0">
                <a:ln>
                  <a:noFill/>
                </a:ln>
                <a:solidFill>
                  <a:srgbClr val="FF0000"/>
                </a:solidFill>
                <a:effectLst/>
                <a:uLnTx/>
                <a:uFillTx/>
                <a:latin typeface="Arial" panose="020B0604020202020204"/>
                <a:ea typeface="+mn-ea"/>
                <a:cs typeface="+mn-cs"/>
              </a:rPr>
              <a:t>to compliance with the fundamental principles</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 might be impacted by the quantitative and qualitative characteristics of a client’s value chain. For example, </a:t>
            </a: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the evaluation of</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 a threat to compliance with the principle of professional competence and due care might be </a:t>
            </a: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impacted</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 </a:t>
            </a:r>
            <a:r>
              <a:rPr kumimoji="0" lang="en-US" sz="2000" b="0" i="1" strike="sngStrike" kern="1200" cap="none" spc="0" normalizeH="0" noProof="0">
                <a:ln>
                  <a:noFill/>
                </a:ln>
                <a:solidFill>
                  <a:srgbClr val="FF0000"/>
                </a:solidFill>
                <a:effectLst/>
                <a:uLnTx/>
                <a:uFillTx/>
                <a:latin typeface="Arial" panose="020B0604020202020204"/>
                <a:ea typeface="+mn-ea"/>
                <a:cs typeface="+mn-cs"/>
              </a:rPr>
              <a:t>created</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 if the sustainability information </a:t>
            </a:r>
            <a:r>
              <a:rPr kumimoji="0" lang="en-US" sz="2000" b="0" i="1" u="sng" strike="noStrike" kern="1200" cap="none" spc="0" normalizeH="0" baseline="0" noProof="0">
                <a:ln>
                  <a:noFill/>
                </a:ln>
                <a:solidFill>
                  <a:srgbClr val="FF0000"/>
                </a:solidFill>
                <a:effectLst/>
                <a:uLnTx/>
                <a:uFillTx/>
                <a:latin typeface="Arial" panose="020B0604020202020204"/>
                <a:ea typeface="+mn-ea"/>
                <a:cs typeface="+mn-cs"/>
              </a:rPr>
              <a:t>the accountant is preparing or presenting</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 </a:t>
            </a:r>
            <a:r>
              <a:rPr kumimoji="0" lang="en-US" sz="2000" b="0" i="1" strike="sngStrike" kern="1200" cap="none" spc="0" normalizeH="0" noProof="0">
                <a:ln>
                  <a:noFill/>
                </a:ln>
                <a:solidFill>
                  <a:srgbClr val="FF0000"/>
                </a:solidFill>
                <a:effectLst/>
                <a:uLnTx/>
                <a:uFillTx/>
                <a:latin typeface="Arial" panose="020B0604020202020204"/>
                <a:ea typeface="+mn-ea"/>
                <a:cs typeface="+mn-cs"/>
              </a:rPr>
              <a:t>relevant to the service</a:t>
            </a:r>
            <a:r>
              <a:rPr kumimoji="0" lang="en-US" sz="2000" b="0" i="1" strike="noStrike" kern="1200" cap="none" spc="0" normalizeH="0" baseline="0" noProof="0">
                <a:ln>
                  <a:noFill/>
                </a:ln>
                <a:solidFill>
                  <a:schemeClr val="tx1"/>
                </a:solidFill>
                <a:effectLst/>
                <a:uLnTx/>
                <a:uFillTx/>
                <a:latin typeface="Arial" panose="020B0604020202020204"/>
                <a:ea typeface="+mn-ea"/>
                <a:cs typeface="+mn-cs"/>
              </a:rPr>
              <a:t> comes from multiple suppliers that are geographically dispersed or is prepared in accordance with different reporting frameworks.</a:t>
            </a: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869680" y="626729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extBox 2">
            <a:extLst>
              <a:ext uri="{FF2B5EF4-FFF2-40B4-BE49-F238E27FC236}">
                <a16:creationId xmlns:a16="http://schemas.microsoft.com/office/drawing/2014/main" id="{47A78DEC-F0C9-6846-3DC8-C3DECCB9E8CC}"/>
              </a:ext>
            </a:extLst>
          </p:cNvPr>
          <p:cNvSpPr txBox="1"/>
          <p:nvPr/>
        </p:nvSpPr>
        <p:spPr>
          <a:xfrm>
            <a:off x="337930" y="1252329"/>
            <a:ext cx="11688418" cy="1540567"/>
          </a:xfrm>
          <a:prstGeom prst="rect">
            <a:avLst/>
          </a:prstGeom>
        </p:spPr>
        <p:txBody>
          <a:bodyPr vert="horz" wrap="square" lIns="91440" tIns="45720" rIns="91440" bIns="45720" rtlCol="0" anchor="b">
            <a:normAutofit/>
          </a:bodyPr>
          <a:lstStyle/>
          <a:p>
            <a:pPr algn="l"/>
            <a:r>
              <a:rPr lang="en-US" sz="2200">
                <a:latin typeface="+mj-lt"/>
              </a:rPr>
              <a:t>WS2 proposes to revise para. 300.7 A4a:</a:t>
            </a:r>
          </a:p>
          <a:p>
            <a:pPr marL="342900" indent="-342900">
              <a:buFont typeface="Arial" panose="020B0604020202020204" pitchFamily="34" charset="0"/>
              <a:buChar char="•"/>
            </a:pPr>
            <a:r>
              <a:rPr lang="en-US" sz="2200">
                <a:latin typeface="+mj-lt"/>
              </a:rPr>
              <a:t>In the same manner as the proposed revisions to paragraph 5300.7 A4a; and</a:t>
            </a:r>
          </a:p>
          <a:p>
            <a:pPr marL="342900" indent="-342900">
              <a:buFont typeface="Arial" panose="020B0604020202020204" pitchFamily="34" charset="0"/>
              <a:buChar char="•"/>
            </a:pPr>
            <a:r>
              <a:rPr lang="en-US" sz="2200">
                <a:latin typeface="+mj-lt"/>
              </a:rPr>
              <a:t>Change “</a:t>
            </a:r>
            <a:r>
              <a:rPr lang="en-US" sz="2200" i="1">
                <a:latin typeface="+mj-lt"/>
              </a:rPr>
              <a:t>relevant to the service</a:t>
            </a:r>
            <a:r>
              <a:rPr lang="en-US" sz="2200">
                <a:latin typeface="+mj-lt"/>
              </a:rPr>
              <a:t>” to “</a:t>
            </a:r>
            <a:r>
              <a:rPr lang="en-US" sz="2200" i="1">
                <a:latin typeface="+mj-lt"/>
              </a:rPr>
              <a:t>the accountant is preparing or presenting</a:t>
            </a:r>
            <a:r>
              <a:rPr lang="en-US" sz="2200">
                <a:latin typeface="+mj-lt"/>
              </a:rPr>
              <a:t>”</a:t>
            </a:r>
          </a:p>
          <a:p>
            <a:pPr marL="342900" indent="-342900" algn="l">
              <a:buFont typeface="Arial" panose="020B0604020202020204" pitchFamily="34" charset="0"/>
              <a:buChar char="•"/>
            </a:pPr>
            <a:endParaRPr lang="en-US" sz="2200">
              <a:latin typeface="+mj-lt"/>
            </a:endParaRPr>
          </a:p>
        </p:txBody>
      </p:sp>
    </p:spTree>
    <p:extLst>
      <p:ext uri="{BB962C8B-B14F-4D97-AF65-F5344CB8AC3E}">
        <p14:creationId xmlns:p14="http://schemas.microsoft.com/office/powerpoint/2010/main" val="454585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39</a:t>
            </a:fld>
            <a:endParaRPr lang="en-US"/>
          </a:p>
        </p:txBody>
      </p:sp>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82500"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Q22 (no change)</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550102" y="1227549"/>
            <a:ext cx="11312046" cy="549392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spcBef>
                <a:spcPts val="1200"/>
              </a:spcBef>
              <a:spcAft>
                <a:spcPts val="1200"/>
              </a:spcAft>
              <a:buNone/>
            </a:pPr>
            <a:endParaRPr lang="en-US" sz="2400" b="1">
              <a:solidFill>
                <a:schemeClr val="tx1"/>
              </a:solidFill>
              <a:latin typeface="+mj-lt"/>
            </a:endParaRPr>
          </a:p>
        </p:txBody>
      </p:sp>
      <p:graphicFrame>
        <p:nvGraphicFramePr>
          <p:cNvPr id="2" name="Table 1">
            <a:extLst>
              <a:ext uri="{FF2B5EF4-FFF2-40B4-BE49-F238E27FC236}">
                <a16:creationId xmlns:a16="http://schemas.microsoft.com/office/drawing/2014/main" id="{2767F0E1-9655-E1E2-C4B0-6E5E89154057}"/>
              </a:ext>
            </a:extLst>
          </p:cNvPr>
          <p:cNvGraphicFramePr>
            <a:graphicFrameLocks noGrp="1"/>
          </p:cNvGraphicFramePr>
          <p:nvPr>
            <p:extLst>
              <p:ext uri="{D42A27DB-BD31-4B8C-83A1-F6EECF244321}">
                <p14:modId xmlns:p14="http://schemas.microsoft.com/office/powerpoint/2010/main" val="2400340648"/>
              </p:ext>
            </p:extLst>
          </p:nvPr>
        </p:nvGraphicFramePr>
        <p:xfrm>
          <a:off x="677585" y="1734820"/>
          <a:ext cx="11057079" cy="4211320"/>
        </p:xfrm>
        <a:graphic>
          <a:graphicData uri="http://schemas.openxmlformats.org/drawingml/2006/table">
            <a:tbl>
              <a:tblPr firstRow="1" bandRow="1">
                <a:tableStyleId>{68D230F3-CF80-4859-8CE7-A43EE81993B5}</a:tableStyleId>
              </a:tblPr>
              <a:tblGrid>
                <a:gridCol w="1409632">
                  <a:extLst>
                    <a:ext uri="{9D8B030D-6E8A-4147-A177-3AD203B41FA5}">
                      <a16:colId xmlns:a16="http://schemas.microsoft.com/office/drawing/2014/main" val="4165804292"/>
                    </a:ext>
                  </a:extLst>
                </a:gridCol>
                <a:gridCol w="4323522">
                  <a:extLst>
                    <a:ext uri="{9D8B030D-6E8A-4147-A177-3AD203B41FA5}">
                      <a16:colId xmlns:a16="http://schemas.microsoft.com/office/drawing/2014/main" val="525155046"/>
                    </a:ext>
                  </a:extLst>
                </a:gridCol>
                <a:gridCol w="5323925">
                  <a:extLst>
                    <a:ext uri="{9D8B030D-6E8A-4147-A177-3AD203B41FA5}">
                      <a16:colId xmlns:a16="http://schemas.microsoft.com/office/drawing/2014/main" val="566174641"/>
                    </a:ext>
                  </a:extLst>
                </a:gridCol>
              </a:tblGrid>
              <a:tr h="370840">
                <a:tc>
                  <a:txBody>
                    <a:bodyPr/>
                    <a:lstStyle/>
                    <a:p>
                      <a:r>
                        <a:rPr lang="en-US" sz="1800">
                          <a:latin typeface="+mj-lt"/>
                        </a:rPr>
                        <a:t>Paragraph</a:t>
                      </a:r>
                    </a:p>
                  </a:txBody>
                  <a:tcPr/>
                </a:tc>
                <a:tc>
                  <a:txBody>
                    <a:bodyPr/>
                    <a:lstStyle/>
                    <a:p>
                      <a:r>
                        <a:rPr lang="en-US" sz="1800">
                          <a:latin typeface="+mj-lt"/>
                        </a:rPr>
                        <a:t>Respondent’s Concern</a:t>
                      </a:r>
                    </a:p>
                  </a:txBody>
                  <a:tcPr/>
                </a:tc>
                <a:tc>
                  <a:txBody>
                    <a:bodyPr/>
                    <a:lstStyle/>
                    <a:p>
                      <a:r>
                        <a:rPr lang="en-US" sz="1800">
                          <a:latin typeface="+mj-lt"/>
                        </a:rPr>
                        <a:t>WS2 Response</a:t>
                      </a:r>
                    </a:p>
                  </a:txBody>
                  <a:tcPr/>
                </a:tc>
                <a:extLst>
                  <a:ext uri="{0D108BD9-81ED-4DB2-BD59-A6C34878D82A}">
                    <a16:rowId xmlns:a16="http://schemas.microsoft.com/office/drawing/2014/main" val="3279783322"/>
                  </a:ext>
                </a:extLst>
              </a:tr>
              <a:tr h="370840">
                <a:tc>
                  <a:txBody>
                    <a:bodyPr/>
                    <a:lstStyle/>
                    <a:p>
                      <a:r>
                        <a:rPr lang="en-US" sz="1800">
                          <a:latin typeface="+mj-lt"/>
                        </a:rPr>
                        <a:t>200.6 A1(b)</a:t>
                      </a:r>
                    </a:p>
                  </a:txBody>
                  <a:tcPr/>
                </a:tc>
                <a:tc>
                  <a:txBody>
                    <a:bodyPr/>
                    <a:lstStyle/>
                    <a:p>
                      <a:r>
                        <a:rPr lang="en-US" sz="1800">
                          <a:latin typeface="+mj-lt"/>
                        </a:rPr>
                        <a:t>Include additional examples relating to self-interest threat and conflict of interest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j-lt"/>
                          <a:ea typeface="+mn-ea"/>
                          <a:cs typeface="+mn-cs"/>
                        </a:rPr>
                        <a:t>The respondent’s suggested examples are similar to the example included in the ED</a:t>
                      </a:r>
                    </a:p>
                  </a:txBody>
                  <a:tcPr/>
                </a:tc>
                <a:extLst>
                  <a:ext uri="{0D108BD9-81ED-4DB2-BD59-A6C34878D82A}">
                    <a16:rowId xmlns:a16="http://schemas.microsoft.com/office/drawing/2014/main" val="1879412355"/>
                  </a:ext>
                </a:extLst>
              </a:tr>
              <a:tr h="370840">
                <a:tc>
                  <a:txBody>
                    <a:bodyPr/>
                    <a:lstStyle/>
                    <a:p>
                      <a:r>
                        <a:rPr lang="en-US" sz="1800">
                          <a:latin typeface="+mj-lt"/>
                        </a:rPr>
                        <a:t>220.3 A3</a:t>
                      </a:r>
                    </a:p>
                  </a:txBody>
                  <a:tcPr/>
                </a:tc>
                <a:tc>
                  <a:txBody>
                    <a:bodyPr/>
                    <a:lstStyle/>
                    <a:p>
                      <a:r>
                        <a:rPr lang="en-US" sz="1800">
                          <a:latin typeface="+mj-lt"/>
                        </a:rPr>
                        <a:t>Refer to the broad remit of entities, including value chain entities, to consider when “</a:t>
                      </a:r>
                      <a:r>
                        <a:rPr lang="en-US" sz="1800" i="1">
                          <a:latin typeface="+mj-lt"/>
                        </a:rPr>
                        <a:t>collecting, recording, measuring, maintaining and approving information</a:t>
                      </a:r>
                      <a:r>
                        <a:rPr lang="en-US" sz="1800">
                          <a:latin typeface="+mj-lt"/>
                        </a:rPr>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a:solidFill>
                            <a:schemeClr val="tx1"/>
                          </a:solidFill>
                          <a:latin typeface="+mj-lt"/>
                          <a:ea typeface="+mn-ea"/>
                          <a:cs typeface="+mn-cs"/>
                        </a:rPr>
                        <a:t>Sustainability reporting frameworks generally define the “</a:t>
                      </a:r>
                      <a:r>
                        <a:rPr lang="en-US" sz="1800" i="1" kern="1200">
                          <a:solidFill>
                            <a:schemeClr val="tx1"/>
                          </a:solidFill>
                          <a:latin typeface="+mj-lt"/>
                          <a:ea typeface="+mn-ea"/>
                          <a:cs typeface="+mn-cs"/>
                        </a:rPr>
                        <a:t>value chain</a:t>
                      </a:r>
                      <a:r>
                        <a:rPr lang="en-US" sz="1800" kern="1200">
                          <a:solidFill>
                            <a:schemeClr val="tx1"/>
                          </a:solidFill>
                          <a:latin typeface="+mj-lt"/>
                          <a:ea typeface="+mn-ea"/>
                          <a:cs typeface="+mn-cs"/>
                        </a:rPr>
                        <a:t>”, the information required therein, and this paragraph relates to all types of information</a:t>
                      </a:r>
                    </a:p>
                  </a:txBody>
                  <a:tcPr/>
                </a:tc>
                <a:extLst>
                  <a:ext uri="{0D108BD9-81ED-4DB2-BD59-A6C34878D82A}">
                    <a16:rowId xmlns:a16="http://schemas.microsoft.com/office/drawing/2014/main" val="47976929"/>
                  </a:ext>
                </a:extLst>
              </a:tr>
              <a:tr h="370840">
                <a:tc>
                  <a:txBody>
                    <a:bodyPr/>
                    <a:lstStyle/>
                    <a:p>
                      <a:r>
                        <a:rPr lang="en-US" sz="1800">
                          <a:latin typeface="+mj-lt"/>
                        </a:rPr>
                        <a:t>220.4 A1</a:t>
                      </a:r>
                    </a:p>
                  </a:txBody>
                  <a:tcPr/>
                </a:tc>
                <a:tc>
                  <a:txBody>
                    <a:bodyPr/>
                    <a:lstStyle/>
                    <a:p>
                      <a:pPr marL="285750" indent="-285750">
                        <a:buFont typeface="Arial" panose="020B0604020202020204" pitchFamily="34" charset="0"/>
                        <a:buChar char="•"/>
                      </a:pPr>
                      <a:r>
                        <a:rPr lang="en-US" sz="1800">
                          <a:latin typeface="+mj-lt"/>
                        </a:rPr>
                        <a:t>Refer to “</a:t>
                      </a:r>
                      <a:r>
                        <a:rPr lang="en-US" sz="1800" i="1">
                          <a:latin typeface="+mj-lt"/>
                        </a:rPr>
                        <a:t>greenwashing</a:t>
                      </a:r>
                      <a:r>
                        <a:rPr lang="en-US" sz="1800">
                          <a:latin typeface="+mj-lt"/>
                        </a:rPr>
                        <a:t>” within the example</a:t>
                      </a:r>
                    </a:p>
                    <a:p>
                      <a:pPr marL="285750" indent="-285750">
                        <a:buFont typeface="Arial" panose="020B0604020202020204" pitchFamily="34" charset="0"/>
                        <a:buChar char="•"/>
                      </a:pPr>
                      <a:r>
                        <a:rPr lang="en-US" sz="1800">
                          <a:latin typeface="+mj-lt"/>
                        </a:rPr>
                        <a:t>Include another example relating to an entity’s strategic objectives, governance, risk management or business model</a:t>
                      </a:r>
                    </a:p>
                  </a:txBody>
                  <a:tcPr/>
                </a:tc>
                <a:tc>
                  <a:txBody>
                    <a:bodyPr/>
                    <a:lstStyle/>
                    <a:p>
                      <a:pPr marL="285750" indent="-285750">
                        <a:buFont typeface="Arial" panose="020B0604020202020204" pitchFamily="34" charset="0"/>
                        <a:buChar char="•"/>
                      </a:pPr>
                      <a:r>
                        <a:rPr lang="en-US" sz="1800" dirty="0">
                          <a:latin typeface="+mj-lt"/>
                        </a:rPr>
                        <a:t>“</a:t>
                      </a:r>
                      <a:r>
                        <a:rPr lang="en-US" sz="1800" i="1" dirty="0">
                          <a:latin typeface="+mj-lt"/>
                        </a:rPr>
                        <a:t>Greenwashing</a:t>
                      </a:r>
                      <a:r>
                        <a:rPr lang="en-US" sz="1800" dirty="0">
                          <a:latin typeface="+mj-lt"/>
                        </a:rPr>
                        <a:t>” is not a defined term and including within the example could result in inconsistent interpretations</a:t>
                      </a:r>
                    </a:p>
                    <a:p>
                      <a:pPr marL="285750" indent="-285750">
                        <a:buFont typeface="Arial" panose="020B0604020202020204" pitchFamily="34" charset="0"/>
                        <a:buChar char="•"/>
                      </a:pPr>
                      <a:r>
                        <a:rPr lang="en-US" sz="1800" dirty="0">
                          <a:latin typeface="+mj-lt"/>
                        </a:rPr>
                        <a:t>The example included in the ED is broad and already applies to the respondent’s suggested example</a:t>
                      </a:r>
                    </a:p>
                  </a:txBody>
                  <a:tcPr/>
                </a:tc>
                <a:extLst>
                  <a:ext uri="{0D108BD9-81ED-4DB2-BD59-A6C34878D82A}">
                    <a16:rowId xmlns:a16="http://schemas.microsoft.com/office/drawing/2014/main" val="2840021323"/>
                  </a:ext>
                </a:extLst>
              </a:tr>
            </a:tbl>
          </a:graphicData>
        </a:graphic>
      </p:graphicFrame>
    </p:spTree>
    <p:extLst>
      <p:ext uri="{BB962C8B-B14F-4D97-AF65-F5344CB8AC3E}">
        <p14:creationId xmlns:p14="http://schemas.microsoft.com/office/powerpoint/2010/main" val="2163903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CB941B-1630-62C8-2252-5114667521DE}"/>
              </a:ext>
            </a:extLst>
          </p:cNvPr>
          <p:cNvSpPr>
            <a:spLocks noGrp="1"/>
          </p:cNvSpPr>
          <p:nvPr>
            <p:ph sz="half" idx="2"/>
          </p:nvPr>
        </p:nvSpPr>
        <p:spPr>
          <a:xfrm>
            <a:off x="371474" y="1706136"/>
            <a:ext cx="7686675" cy="4722263"/>
          </a:xfrm>
        </p:spPr>
        <p:txBody>
          <a:bodyPr>
            <a:noAutofit/>
          </a:bodyPr>
          <a:lstStyle/>
          <a:p>
            <a:pPr marL="0" indent="0">
              <a:lnSpc>
                <a:spcPct val="114000"/>
              </a:lnSpc>
              <a:spcBef>
                <a:spcPts val="600"/>
              </a:spcBef>
              <a:spcAft>
                <a:spcPts val="1800"/>
              </a:spcAft>
              <a:buNone/>
            </a:pPr>
            <a:r>
              <a:rPr lang="en-US" b="1">
                <a:solidFill>
                  <a:schemeClr val="tx1"/>
                </a:solidFill>
                <a:latin typeface="+mj-lt"/>
              </a:rPr>
              <a:t>To consider and share views on WS2’s proposals regarding:</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Scope of Ethics Standards (Q4 of EM)</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Equivalent Section 270 in Part 5 (Q6 of EM)</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NOCLAR (Q7-Q8 of EM)</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4</a:t>
            </a:fld>
            <a:endParaRPr lang="en-US"/>
          </a:p>
        </p:txBody>
      </p:sp>
      <p:sp>
        <p:nvSpPr>
          <p:cNvPr id="7" name="Title 1">
            <a:extLst>
              <a:ext uri="{FF2B5EF4-FFF2-40B4-BE49-F238E27FC236}">
                <a16:creationId xmlns:a16="http://schemas.microsoft.com/office/drawing/2014/main" id="{6211179D-799B-27FC-EB47-6BF7BDAA8B06}"/>
              </a:ext>
            </a:extLst>
          </p:cNvPr>
          <p:cNvSpPr>
            <a:spLocks noGrp="1"/>
          </p:cNvSpPr>
          <p:nvPr>
            <p:ph type="title"/>
          </p:nvPr>
        </p:nvSpPr>
        <p:spPr>
          <a:xfrm>
            <a:off x="838200" y="36374"/>
            <a:ext cx="10515600" cy="1068518"/>
          </a:xfrm>
        </p:spPr>
        <p:txBody>
          <a:bodyPr/>
          <a:lstStyle/>
          <a:p>
            <a:r>
              <a:rPr lang="en-US">
                <a:latin typeface="+mj-lt"/>
              </a:rPr>
              <a:t>Objective</a:t>
            </a:r>
            <a:endParaRPr lang="en-US"/>
          </a:p>
        </p:txBody>
      </p:sp>
    </p:spTree>
    <p:extLst>
      <p:ext uri="{BB962C8B-B14F-4D97-AF65-F5344CB8AC3E}">
        <p14:creationId xmlns:p14="http://schemas.microsoft.com/office/powerpoint/2010/main" val="14889777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40</a:t>
            </a:fld>
            <a:endParaRPr lang="en-US"/>
          </a:p>
        </p:txBody>
      </p:sp>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82500"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Q22 (no change)</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550102" y="1227549"/>
            <a:ext cx="11312046" cy="549392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spcBef>
                <a:spcPts val="1200"/>
              </a:spcBef>
              <a:spcAft>
                <a:spcPts val="1200"/>
              </a:spcAft>
              <a:buNone/>
            </a:pPr>
            <a:endParaRPr lang="en-US" sz="2400" b="1">
              <a:solidFill>
                <a:schemeClr val="tx1"/>
              </a:solidFill>
              <a:latin typeface="+mj-lt"/>
            </a:endParaRPr>
          </a:p>
        </p:txBody>
      </p:sp>
      <p:graphicFrame>
        <p:nvGraphicFramePr>
          <p:cNvPr id="2" name="Table 1">
            <a:extLst>
              <a:ext uri="{FF2B5EF4-FFF2-40B4-BE49-F238E27FC236}">
                <a16:creationId xmlns:a16="http://schemas.microsoft.com/office/drawing/2014/main" id="{2767F0E1-9655-E1E2-C4B0-6E5E89154057}"/>
              </a:ext>
            </a:extLst>
          </p:cNvPr>
          <p:cNvGraphicFramePr>
            <a:graphicFrameLocks noGrp="1"/>
          </p:cNvGraphicFramePr>
          <p:nvPr>
            <p:extLst>
              <p:ext uri="{D42A27DB-BD31-4B8C-83A1-F6EECF244321}">
                <p14:modId xmlns:p14="http://schemas.microsoft.com/office/powerpoint/2010/main" val="337680311"/>
              </p:ext>
            </p:extLst>
          </p:nvPr>
        </p:nvGraphicFramePr>
        <p:xfrm>
          <a:off x="677585" y="1439910"/>
          <a:ext cx="11057079" cy="4577080"/>
        </p:xfrm>
        <a:graphic>
          <a:graphicData uri="http://schemas.openxmlformats.org/drawingml/2006/table">
            <a:tbl>
              <a:tblPr firstRow="1" bandRow="1">
                <a:tableStyleId>{68D230F3-CF80-4859-8CE7-A43EE81993B5}</a:tableStyleId>
              </a:tblPr>
              <a:tblGrid>
                <a:gridCol w="1409632">
                  <a:extLst>
                    <a:ext uri="{9D8B030D-6E8A-4147-A177-3AD203B41FA5}">
                      <a16:colId xmlns:a16="http://schemas.microsoft.com/office/drawing/2014/main" val="4165804292"/>
                    </a:ext>
                  </a:extLst>
                </a:gridCol>
                <a:gridCol w="4323522">
                  <a:extLst>
                    <a:ext uri="{9D8B030D-6E8A-4147-A177-3AD203B41FA5}">
                      <a16:colId xmlns:a16="http://schemas.microsoft.com/office/drawing/2014/main" val="525155046"/>
                    </a:ext>
                  </a:extLst>
                </a:gridCol>
                <a:gridCol w="5323925">
                  <a:extLst>
                    <a:ext uri="{9D8B030D-6E8A-4147-A177-3AD203B41FA5}">
                      <a16:colId xmlns:a16="http://schemas.microsoft.com/office/drawing/2014/main" val="566174641"/>
                    </a:ext>
                  </a:extLst>
                </a:gridCol>
              </a:tblGrid>
              <a:tr h="370840">
                <a:tc>
                  <a:txBody>
                    <a:bodyPr/>
                    <a:lstStyle/>
                    <a:p>
                      <a:r>
                        <a:rPr lang="en-US" sz="1800">
                          <a:latin typeface="+mj-lt"/>
                        </a:rPr>
                        <a:t>Paragraph</a:t>
                      </a:r>
                    </a:p>
                  </a:txBody>
                  <a:tcPr/>
                </a:tc>
                <a:tc>
                  <a:txBody>
                    <a:bodyPr/>
                    <a:lstStyle/>
                    <a:p>
                      <a:r>
                        <a:rPr lang="en-US" sz="1800">
                          <a:latin typeface="+mj-lt"/>
                        </a:rPr>
                        <a:t>Respondent’s Concern</a:t>
                      </a:r>
                    </a:p>
                  </a:txBody>
                  <a:tcPr/>
                </a:tc>
                <a:tc>
                  <a:txBody>
                    <a:bodyPr/>
                    <a:lstStyle/>
                    <a:p>
                      <a:r>
                        <a:rPr lang="en-US" sz="1800">
                          <a:latin typeface="+mj-lt"/>
                        </a:rPr>
                        <a:t>WS2 Response</a:t>
                      </a:r>
                    </a:p>
                  </a:txBody>
                  <a:tcPr/>
                </a:tc>
                <a:extLst>
                  <a:ext uri="{0D108BD9-81ED-4DB2-BD59-A6C34878D82A}">
                    <a16:rowId xmlns:a16="http://schemas.microsoft.com/office/drawing/2014/main" val="3279783322"/>
                  </a:ext>
                </a:extLst>
              </a:tr>
              <a:tr h="370840">
                <a:tc>
                  <a:txBody>
                    <a:bodyPr/>
                    <a:lstStyle/>
                    <a:p>
                      <a:r>
                        <a:rPr lang="en-US" sz="1800">
                          <a:latin typeface="+mj-lt"/>
                        </a:rPr>
                        <a:t>220.4 A4</a:t>
                      </a:r>
                    </a:p>
                  </a:txBody>
                  <a:tcPr/>
                </a:tc>
                <a:tc>
                  <a:txBody>
                    <a:bodyPr/>
                    <a:lstStyle/>
                    <a:p>
                      <a:pPr marL="285750" indent="-285750">
                        <a:buFont typeface="Arial" panose="020B0604020202020204" pitchFamily="34" charset="0"/>
                        <a:buChar char="•"/>
                      </a:pPr>
                      <a:r>
                        <a:rPr lang="en-US" sz="1800">
                          <a:latin typeface="+mj-lt"/>
                        </a:rPr>
                        <a:t>Cross-reference to provisions on “</a:t>
                      </a:r>
                      <a:r>
                        <a:rPr lang="en-US" sz="1800" i="1">
                          <a:latin typeface="+mj-lt"/>
                        </a:rPr>
                        <a:t>Using the work of others</a:t>
                      </a:r>
                      <a:r>
                        <a:rPr lang="en-US" sz="1800">
                          <a:latin typeface="+mj-lt"/>
                        </a:rPr>
                        <a:t>” and “</a:t>
                      </a:r>
                      <a:r>
                        <a:rPr lang="en-US" sz="1800" i="1">
                          <a:latin typeface="+mj-lt"/>
                        </a:rPr>
                        <a:t>Using the output of technology</a:t>
                      </a:r>
                      <a:r>
                        <a:rPr lang="en-US" sz="1800">
                          <a:latin typeface="+mj-lt"/>
                        </a:rPr>
                        <a:t>”</a:t>
                      </a:r>
                    </a:p>
                    <a:p>
                      <a:pPr marL="285750" indent="-285750">
                        <a:buFont typeface="Arial" panose="020B0604020202020204" pitchFamily="34" charset="0"/>
                        <a:buChar char="•"/>
                      </a:pPr>
                      <a:r>
                        <a:rPr lang="en-US" sz="1800">
                          <a:latin typeface="+mj-lt"/>
                        </a:rPr>
                        <a:t>Include “</a:t>
                      </a:r>
                      <a:r>
                        <a:rPr lang="en-US" sz="1800" i="1">
                          <a:latin typeface="+mj-lt"/>
                        </a:rPr>
                        <a:t>reliability</a:t>
                      </a:r>
                      <a:r>
                        <a:rPr lang="en-US" sz="1800">
                          <a:latin typeface="+mj-lt"/>
                        </a:rPr>
                        <a:t>” to the other criterion “</a:t>
                      </a:r>
                      <a:r>
                        <a:rPr lang="en-US" sz="1800" i="1">
                          <a:latin typeface="+mj-lt"/>
                        </a:rPr>
                        <a:t>source, relevance and sufficiency</a:t>
                      </a:r>
                      <a:r>
                        <a:rPr lang="en-US" sz="1800">
                          <a:latin typeface="+mj-lt"/>
                        </a:rPr>
                        <a:t>”</a:t>
                      </a:r>
                    </a:p>
                  </a:txBody>
                  <a:tcPr/>
                </a:tc>
                <a:tc>
                  <a:txBody>
                    <a:bodyPr/>
                    <a:lstStyle/>
                    <a:p>
                      <a:pPr marL="285750" indent="-285750">
                        <a:buFont typeface="Arial" panose="020B0604020202020204" pitchFamily="34" charset="0"/>
                        <a:buChar char="•"/>
                      </a:pPr>
                      <a:r>
                        <a:rPr lang="en-US" sz="1800">
                          <a:latin typeface="+mj-lt"/>
                        </a:rPr>
                        <a:t>Inconsistent with drafting conventions and could result in disproportionate weighting placed on this example</a:t>
                      </a:r>
                    </a:p>
                    <a:p>
                      <a:pPr marL="285750" indent="-285750" algn="l" defTabSz="914400" rtl="0" eaLnBrk="1" latinLnBrk="0" hangingPunct="1">
                        <a:buFont typeface="Arial" panose="020B0604020202020204" pitchFamily="34" charset="0"/>
                        <a:buChar char="•"/>
                      </a:pPr>
                      <a:r>
                        <a:rPr lang="en-US" sz="1800" kern="1200">
                          <a:solidFill>
                            <a:schemeClr val="tx1"/>
                          </a:solidFill>
                          <a:latin typeface="+mj-lt"/>
                          <a:ea typeface="+mn-ea"/>
                          <a:cs typeface="+mn-cs"/>
                        </a:rPr>
                        <a:t>Material on inquiring mind and “</a:t>
                      </a:r>
                      <a:r>
                        <a:rPr lang="en-US" sz="1800" i="1" kern="1200">
                          <a:solidFill>
                            <a:schemeClr val="tx1"/>
                          </a:solidFill>
                          <a:latin typeface="+mj-lt"/>
                          <a:ea typeface="+mn-ea"/>
                          <a:cs typeface="+mn-cs"/>
                        </a:rPr>
                        <a:t>source, relevance and sufficiency</a:t>
                      </a:r>
                      <a:r>
                        <a:rPr lang="en-US" sz="1800" kern="1200">
                          <a:solidFill>
                            <a:schemeClr val="tx1"/>
                          </a:solidFill>
                          <a:latin typeface="+mj-lt"/>
                          <a:ea typeface="+mn-ea"/>
                          <a:cs typeface="+mn-cs"/>
                        </a:rPr>
                        <a:t>” adequately covers “</a:t>
                      </a:r>
                      <a:r>
                        <a:rPr lang="en-US" sz="1800" i="1" kern="1200">
                          <a:solidFill>
                            <a:schemeClr val="tx1"/>
                          </a:solidFill>
                          <a:latin typeface="+mj-lt"/>
                          <a:ea typeface="+mn-ea"/>
                          <a:cs typeface="+mn-cs"/>
                        </a:rPr>
                        <a:t>reliability</a:t>
                      </a:r>
                      <a:r>
                        <a:rPr lang="en-US" sz="1800" kern="1200">
                          <a:solidFill>
                            <a:schemeClr val="tx1"/>
                          </a:solidFill>
                          <a:latin typeface="+mj-lt"/>
                          <a:ea typeface="+mn-ea"/>
                          <a:cs typeface="+mn-cs"/>
                        </a:rPr>
                        <a:t>”</a:t>
                      </a:r>
                    </a:p>
                  </a:txBody>
                  <a:tcPr/>
                </a:tc>
                <a:extLst>
                  <a:ext uri="{0D108BD9-81ED-4DB2-BD59-A6C34878D82A}">
                    <a16:rowId xmlns:a16="http://schemas.microsoft.com/office/drawing/2014/main" val="222385527"/>
                  </a:ext>
                </a:extLst>
              </a:tr>
              <a:tr h="370840">
                <a:tc>
                  <a:txBody>
                    <a:bodyPr/>
                    <a:lstStyle/>
                    <a:p>
                      <a:r>
                        <a:rPr lang="en-US" sz="1800">
                          <a:latin typeface="+mj-lt"/>
                        </a:rPr>
                        <a:t>220.5 A1 (last bullet)</a:t>
                      </a:r>
                    </a:p>
                  </a:txBody>
                  <a:tcPr/>
                </a:tc>
                <a:tc>
                  <a:txBody>
                    <a:bodyPr/>
                    <a:lstStyle/>
                    <a:p>
                      <a:r>
                        <a:rPr lang="en-US" sz="1800">
                          <a:latin typeface="+mj-lt"/>
                        </a:rPr>
                        <a:t>Include an additional example on forward-looking information</a:t>
                      </a:r>
                    </a:p>
                  </a:txBody>
                  <a:tcPr/>
                </a:tc>
                <a:tc>
                  <a:txBody>
                    <a:bodyPr/>
                    <a:lstStyle/>
                    <a:p>
                      <a:r>
                        <a:rPr lang="en-US" sz="1800">
                          <a:latin typeface="+mj-lt"/>
                        </a:rPr>
                        <a:t>The respondent’s suggested example is similar to the example included in the ED</a:t>
                      </a:r>
                    </a:p>
                  </a:txBody>
                  <a:tcPr/>
                </a:tc>
                <a:extLst>
                  <a:ext uri="{0D108BD9-81ED-4DB2-BD59-A6C34878D82A}">
                    <a16:rowId xmlns:a16="http://schemas.microsoft.com/office/drawing/2014/main" val="1879412355"/>
                  </a:ext>
                </a:extLst>
              </a:tr>
              <a:tr h="370840">
                <a:tc>
                  <a:txBody>
                    <a:bodyPr/>
                    <a:lstStyle/>
                    <a:p>
                      <a:r>
                        <a:rPr lang="en-US" sz="1800">
                          <a:latin typeface="+mj-lt"/>
                        </a:rPr>
                        <a:t>220.11 A1</a:t>
                      </a:r>
                    </a:p>
                  </a:txBody>
                  <a:tcPr/>
                </a:tc>
                <a:tc>
                  <a:txBody>
                    <a:bodyPr/>
                    <a:lstStyle/>
                    <a:p>
                      <a:r>
                        <a:rPr lang="en-US" sz="1800">
                          <a:latin typeface="+mj-lt"/>
                        </a:rPr>
                        <a:t>Clarify when documentation should be prepared</a:t>
                      </a:r>
                    </a:p>
                  </a:txBody>
                  <a:tcPr/>
                </a:tc>
                <a:tc>
                  <a:txBody>
                    <a:bodyPr/>
                    <a:lstStyle/>
                    <a:p>
                      <a:r>
                        <a:rPr lang="en-US" sz="1800">
                          <a:latin typeface="+mj-lt"/>
                        </a:rPr>
                        <a:t>When to perform the documentation requires the exercise of professional judgment and depends on the facts and circumstances</a:t>
                      </a:r>
                    </a:p>
                  </a:txBody>
                  <a:tcPr/>
                </a:tc>
                <a:extLst>
                  <a:ext uri="{0D108BD9-81ED-4DB2-BD59-A6C34878D82A}">
                    <a16:rowId xmlns:a16="http://schemas.microsoft.com/office/drawing/2014/main" val="47976929"/>
                  </a:ext>
                </a:extLst>
              </a:tr>
              <a:tr h="370840">
                <a:tc>
                  <a:txBody>
                    <a:bodyPr/>
                    <a:lstStyle/>
                    <a:p>
                      <a:r>
                        <a:rPr lang="en-US" sz="1800">
                          <a:latin typeface="+mj-lt"/>
                        </a:rPr>
                        <a:t>240.3 A2 &amp; 270.3 A2</a:t>
                      </a:r>
                    </a:p>
                  </a:txBody>
                  <a:tcPr/>
                </a:tc>
                <a:tc>
                  <a:txBody>
                    <a:bodyPr/>
                    <a:lstStyle/>
                    <a:p>
                      <a:pPr marL="0" indent="0">
                        <a:buFont typeface="Arial" panose="020B0604020202020204" pitchFamily="34" charset="0"/>
                        <a:buNone/>
                      </a:pPr>
                      <a:r>
                        <a:rPr lang="en-US" sz="1800">
                          <a:latin typeface="+mj-lt"/>
                        </a:rPr>
                        <a:t>References to “</a:t>
                      </a:r>
                      <a:r>
                        <a:rPr lang="en-US" sz="1800" i="1">
                          <a:latin typeface="+mj-lt"/>
                        </a:rPr>
                        <a:t>financial or non-financial</a:t>
                      </a:r>
                      <a:r>
                        <a:rPr lang="en-US" sz="1800">
                          <a:latin typeface="+mj-lt"/>
                        </a:rPr>
                        <a:t>” are not required</a:t>
                      </a:r>
                    </a:p>
                  </a:txBody>
                  <a:tcPr/>
                </a:tc>
                <a:tc>
                  <a:txBody>
                    <a:bodyPr/>
                    <a:lstStyle/>
                    <a:p>
                      <a:r>
                        <a:rPr lang="en-US" sz="1800">
                          <a:latin typeface="+mj-lt"/>
                        </a:rPr>
                        <a:t>These references reflect that financial interests, compensation and incentives might also be linked to non-financial, including sustainability, measures</a:t>
                      </a:r>
                    </a:p>
                  </a:txBody>
                  <a:tcPr/>
                </a:tc>
                <a:extLst>
                  <a:ext uri="{0D108BD9-81ED-4DB2-BD59-A6C34878D82A}">
                    <a16:rowId xmlns:a16="http://schemas.microsoft.com/office/drawing/2014/main" val="2840021323"/>
                  </a:ext>
                </a:extLst>
              </a:tr>
            </a:tbl>
          </a:graphicData>
        </a:graphic>
      </p:graphicFrame>
    </p:spTree>
    <p:extLst>
      <p:ext uri="{BB962C8B-B14F-4D97-AF65-F5344CB8AC3E}">
        <p14:creationId xmlns:p14="http://schemas.microsoft.com/office/powerpoint/2010/main" val="11630265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648870" y="878002"/>
            <a:ext cx="5692959" cy="5182478"/>
          </a:xfrm>
        </p:spPr>
        <p:txBody>
          <a:bodyPr vert="horz" lIns="91440" tIns="45720" rIns="91440" bIns="45720" rtlCol="0" anchor="b">
            <a:noAutofit/>
          </a:bodyPr>
          <a:lstStyle/>
          <a:p>
            <a:pPr hangingPunct="1">
              <a:lnSpc>
                <a:spcPct val="90000"/>
              </a:lnSpc>
            </a:pPr>
            <a:r>
              <a:rPr lang="en-US" sz="3000">
                <a:solidFill>
                  <a:schemeClr val="tx1"/>
                </a:solidFill>
                <a:latin typeface="+mj-lt"/>
              </a:rPr>
              <a:t>Does IESBA agree with WS2’s proposals:</a:t>
            </a:r>
            <a:br>
              <a:rPr lang="en-US" sz="3000">
                <a:solidFill>
                  <a:schemeClr val="tx1"/>
                </a:solidFill>
                <a:latin typeface="+mj-lt"/>
              </a:rPr>
            </a:br>
            <a:r>
              <a:rPr lang="en-US" sz="3000">
                <a:solidFill>
                  <a:schemeClr val="tx1"/>
                </a:solidFill>
                <a:latin typeface="+mj-lt"/>
              </a:rPr>
              <a:t>- To amend paragraphs 200.6 A1(a), 220.3 A2, 220.4 A3, 220.5 A1 (fourth bullet), and 300.7 A4a.</a:t>
            </a:r>
            <a:br>
              <a:rPr lang="en-US" sz="3000">
                <a:solidFill>
                  <a:schemeClr val="tx1"/>
                </a:solidFill>
                <a:latin typeface="+mj-lt"/>
              </a:rPr>
            </a:br>
            <a:r>
              <a:rPr lang="en-US" sz="3000">
                <a:solidFill>
                  <a:schemeClr val="tx1"/>
                </a:solidFill>
                <a:latin typeface="+mj-lt"/>
              </a:rPr>
              <a:t>- Not to amend paragraphs 200.6 A1(b), 220.3 A3, 220.4 A1, 220.4 A4, 220.5 A1 (final bullet), </a:t>
            </a:r>
            <a:br>
              <a:rPr lang="en-US" sz="3000">
                <a:solidFill>
                  <a:schemeClr val="tx1"/>
                </a:solidFill>
                <a:latin typeface="+mj-lt"/>
              </a:rPr>
            </a:br>
            <a:r>
              <a:rPr lang="en-US" sz="3000">
                <a:solidFill>
                  <a:schemeClr val="tx1"/>
                </a:solidFill>
                <a:latin typeface="+mj-lt"/>
              </a:rPr>
              <a:t>220.11 A1, 240.3 A2, and 270.3 A2</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18770126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42</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Other Matters (Q23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021288159"/>
              </p:ext>
            </p:extLst>
          </p:nvPr>
        </p:nvGraphicFramePr>
        <p:xfrm>
          <a:off x="414779" y="1388116"/>
          <a:ext cx="11415585" cy="4850637"/>
        </p:xfrm>
        <a:graphic>
          <a:graphicData uri="http://schemas.openxmlformats.org/drawingml/2006/table">
            <a:tbl>
              <a:tblPr firstRow="1" bandRow="1">
                <a:tableStyleId>{5C22544A-7EE6-4342-B048-85BDC9FD1C3A}</a:tableStyleId>
              </a:tblPr>
              <a:tblGrid>
                <a:gridCol w="11415585">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3200" b="1" i="1" u="none" strike="noStrike" kern="1200" cap="none" spc="0" normalizeH="0" baseline="0" noProof="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Three respondents had additional matters to raise</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Include additional sustainability references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Remove references to “</a:t>
                      </a:r>
                      <a:r>
                        <a:rPr kumimoji="0" lang="en-US" sz="3200" b="0" i="1" u="none" strike="noStrike" kern="1200" cap="none" spc="0" normalizeH="0" baseline="0" noProof="0">
                          <a:ln>
                            <a:noFill/>
                          </a:ln>
                          <a:solidFill>
                            <a:srgbClr val="494949"/>
                          </a:solidFill>
                          <a:effectLst/>
                          <a:uLnTx/>
                          <a:uFillTx/>
                          <a:latin typeface="Arial" panose="020B0604020202020204"/>
                          <a:ea typeface="+mn-ea"/>
                          <a:cs typeface="+mn-cs"/>
                        </a:rPr>
                        <a:t>including sustainability information</a:t>
                      </a: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Emphasize the importance of controls over financial and non-financial information</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spTree>
    <p:extLst>
      <p:ext uri="{BB962C8B-B14F-4D97-AF65-F5344CB8AC3E}">
        <p14:creationId xmlns:p14="http://schemas.microsoft.com/office/powerpoint/2010/main" val="26356577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lang="en-US" sz="4400">
                <a:latin typeface="+mj-lt"/>
              </a:rPr>
              <a:t>WS2</a:t>
            </a:r>
            <a:r>
              <a:rPr kumimoji="0" lang="en-US" sz="4400" b="0" i="0" u="none" strike="noStrike" kern="1200" cap="none" spc="0" normalizeH="0" baseline="0" noProof="0">
                <a:ln>
                  <a:noFill/>
                </a:ln>
                <a:solidFill>
                  <a:srgbClr val="FFFFFF"/>
                </a:solidFill>
                <a:effectLst/>
                <a:uLnTx/>
                <a:uFillTx/>
                <a:latin typeface="Arial" panose="020B0604020202020204"/>
                <a:ea typeface="+mj-ea"/>
                <a:cs typeface="+mj-cs"/>
              </a:rPr>
              <a:t> </a:t>
            </a:r>
            <a:r>
              <a:rPr kumimoji="0" lang="en-US" sz="4400" b="0" i="0" u="none" strike="noStrike" kern="1200" cap="none" spc="0" normalizeH="0" baseline="0" noProof="0" dirty="0">
                <a:ln>
                  <a:noFill/>
                </a:ln>
                <a:solidFill>
                  <a:srgbClr val="FFFFFF"/>
                </a:solidFill>
                <a:effectLst/>
                <a:uLnTx/>
                <a:uFillTx/>
                <a:latin typeface="Arial" panose="020B0604020202020204"/>
                <a:ea typeface="+mj-ea"/>
                <a:cs typeface="+mj-cs"/>
              </a:rPr>
              <a:t>Views and Proposals re Q23</a:t>
            </a:r>
            <a:endParaRPr kumimoji="0" lang="en-US" sz="44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242059" y="1792183"/>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FFFFFF"/>
                </a:solidFill>
                <a:effectLst/>
                <a:uLnTx/>
                <a:uFillTx/>
                <a:latin typeface="Arial" panose="020B0604020202020204"/>
                <a:ea typeface="+mn-ea"/>
                <a:cs typeface="+mn-cs"/>
              </a:rPr>
              <a:t>Revisions to paragraph 200.7 A3</a:t>
            </a:r>
          </a:p>
        </p:txBody>
      </p:sp>
      <p:sp>
        <p:nvSpPr>
          <p:cNvPr id="9" name="Rectangle 8">
            <a:extLst>
              <a:ext uri="{FF2B5EF4-FFF2-40B4-BE49-F238E27FC236}">
                <a16:creationId xmlns:a16="http://schemas.microsoft.com/office/drawing/2014/main" id="{B57B14D4-99A1-6D4F-671D-36CDCC75F2D8}"/>
              </a:ext>
            </a:extLst>
          </p:cNvPr>
          <p:cNvSpPr/>
          <p:nvPr/>
        </p:nvSpPr>
        <p:spPr>
          <a:xfrm>
            <a:off x="2501378" y="1317577"/>
            <a:ext cx="9111501" cy="2777345"/>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0" i="1" u="none" strike="noStrike" kern="1200" cap="none" spc="0" normalizeH="0" baseline="0" noProof="0" dirty="0">
                <a:ln>
                  <a:noFill/>
                </a:ln>
                <a:solidFill>
                  <a:schemeClr val="tx1">
                    <a:lumMod val="50000"/>
                  </a:schemeClr>
                </a:solidFill>
                <a:effectLst/>
                <a:uLnTx/>
                <a:uFillTx/>
                <a:latin typeface="Arial" panose="020B0604020202020204"/>
                <a:ea typeface="+mn-ea"/>
                <a:cs typeface="+mn-cs"/>
              </a:rPr>
              <a:t>The professional accountant’s evaluation of the level of a threat might be impacted by the work environment within the employing organization and its operating environment. For example:</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i="1" dirty="0">
                <a:solidFill>
                  <a:srgbClr val="494949"/>
                </a:solidFill>
                <a:latin typeface="Arial" panose="020B0604020202020204"/>
              </a:rPr>
              <a:t>….</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i="1" dirty="0">
                <a:solidFill>
                  <a:srgbClr val="000000"/>
                </a:solidFill>
                <a:effectLst/>
                <a:latin typeface="+mj-lt"/>
                <a:ea typeface="SimSun" panose="02010600030101010101" pitchFamily="2" charset="-122"/>
              </a:rPr>
              <a:t>Systems of corporate oversight or other oversight structures and strong internal controls </a:t>
            </a:r>
            <a:r>
              <a:rPr lang="en-US" sz="2200" i="1" u="sng" dirty="0">
                <a:solidFill>
                  <a:srgbClr val="FF0000"/>
                </a:solidFill>
                <a:effectLst/>
                <a:latin typeface="+mj-lt"/>
                <a:ea typeface="SimSun" panose="02010600030101010101" pitchFamily="2" charset="-122"/>
              </a:rPr>
              <a:t>over financial and non-financial, including sustainability, information and their interconnection</a:t>
            </a:r>
            <a:r>
              <a:rPr lang="en-US" sz="2200" i="1" dirty="0">
                <a:solidFill>
                  <a:srgbClr val="000000"/>
                </a:solidFill>
                <a:effectLst/>
                <a:latin typeface="+mj-lt"/>
                <a:ea typeface="SimSun" panose="02010600030101010101" pitchFamily="2" charset="-122"/>
              </a:rPr>
              <a:t>.</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i="1" dirty="0">
                <a:solidFill>
                  <a:srgbClr val="494949"/>
                </a:solidFill>
                <a:latin typeface="Arial" panose="020B0604020202020204"/>
              </a:rPr>
              <a:t>….</a:t>
            </a:r>
            <a:r>
              <a:rPr kumimoji="0" lang="en-US" sz="2200" b="0" i="1" u="none" strike="noStrike" kern="1200" cap="none" spc="0" normalizeH="0" baseline="0" noProof="0" dirty="0">
                <a:ln>
                  <a:noFill/>
                </a:ln>
                <a:solidFill>
                  <a:srgbClr val="494949"/>
                </a:solidFill>
                <a:effectLst/>
                <a:uLnTx/>
                <a:uFillTx/>
                <a:latin typeface="Arial" panose="020B0604020202020204"/>
                <a:ea typeface="+mn-ea"/>
                <a:cs typeface="+mn-cs"/>
              </a:rPr>
              <a:t> </a:t>
            </a: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778768" y="630665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2" name="Rectangle: Rounded Corners 1">
            <a:extLst>
              <a:ext uri="{FF2B5EF4-FFF2-40B4-BE49-F238E27FC236}">
                <a16:creationId xmlns:a16="http://schemas.microsoft.com/office/drawing/2014/main" id="{21A87408-9296-1F7B-6DCC-6007581AD080}"/>
              </a:ext>
            </a:extLst>
          </p:cNvPr>
          <p:cNvSpPr/>
          <p:nvPr/>
        </p:nvSpPr>
        <p:spPr>
          <a:xfrm>
            <a:off x="236621" y="4350176"/>
            <a:ext cx="11376259" cy="1956477"/>
          </a:xfrm>
          <a:prstGeom prst="round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00"/>
              </a:lnSpc>
              <a:spcBef>
                <a:spcPts val="1200"/>
              </a:spcBef>
              <a:spcAft>
                <a:spcPts val="1200"/>
              </a:spcAft>
            </a:pPr>
            <a:r>
              <a:rPr lang="en-US" sz="2200" dirty="0">
                <a:solidFill>
                  <a:schemeClr val="tx1">
                    <a:lumMod val="50000"/>
                  </a:schemeClr>
                </a:solidFill>
                <a:latin typeface="+mj-lt"/>
              </a:rPr>
              <a:t>References to “</a:t>
            </a:r>
            <a:r>
              <a:rPr lang="en-US" sz="2200" i="1" dirty="0">
                <a:solidFill>
                  <a:schemeClr val="tx1">
                    <a:lumMod val="50000"/>
                  </a:schemeClr>
                </a:solidFill>
                <a:latin typeface="+mj-lt"/>
              </a:rPr>
              <a:t>including sustainability information</a:t>
            </a:r>
            <a:r>
              <a:rPr lang="en-US" sz="2200" dirty="0">
                <a:solidFill>
                  <a:schemeClr val="tx1">
                    <a:lumMod val="50000"/>
                  </a:schemeClr>
                </a:solidFill>
                <a:latin typeface="+mj-lt"/>
              </a:rPr>
              <a:t>” were specifically included to ensure the extant Code remains fit for purpose for sustainability reporting:</a:t>
            </a:r>
          </a:p>
          <a:p>
            <a:pPr marL="342900" lvl="1" indent="-342900">
              <a:lnSpc>
                <a:spcPts val="2400"/>
              </a:lnSpc>
              <a:spcBef>
                <a:spcPts val="1200"/>
              </a:spcBef>
              <a:spcAft>
                <a:spcPts val="1200"/>
              </a:spcAft>
              <a:buFont typeface="Arial" panose="020B0604020202020204" pitchFamily="34" charset="0"/>
              <a:buChar char="•"/>
            </a:pPr>
            <a:r>
              <a:rPr lang="en-US" sz="2000" dirty="0">
                <a:solidFill>
                  <a:schemeClr val="tx1">
                    <a:lumMod val="50000"/>
                  </a:schemeClr>
                </a:solidFill>
                <a:latin typeface="+mj-lt"/>
              </a:rPr>
              <a:t>ED included similar revisions to paras. 200.2 and 200.6 A1(d) and (e)</a:t>
            </a:r>
          </a:p>
          <a:p>
            <a:pPr marL="342900" lvl="1" indent="-342900">
              <a:lnSpc>
                <a:spcPts val="2400"/>
              </a:lnSpc>
              <a:spcBef>
                <a:spcPts val="1200"/>
              </a:spcBef>
              <a:spcAft>
                <a:spcPts val="1200"/>
              </a:spcAft>
              <a:buFont typeface="Arial" panose="020B0604020202020204" pitchFamily="34" charset="0"/>
              <a:buChar char="•"/>
            </a:pPr>
            <a:r>
              <a:rPr lang="en-US" sz="2000" dirty="0">
                <a:solidFill>
                  <a:schemeClr val="tx1">
                    <a:lumMod val="50000"/>
                  </a:schemeClr>
                </a:solidFill>
                <a:latin typeface="+mj-lt"/>
              </a:rPr>
              <a:t>Further granularity not required in paras. 100.2 and 120.13 A2</a:t>
            </a:r>
          </a:p>
        </p:txBody>
      </p:sp>
    </p:spTree>
    <p:extLst>
      <p:ext uri="{BB962C8B-B14F-4D97-AF65-F5344CB8AC3E}">
        <p14:creationId xmlns:p14="http://schemas.microsoft.com/office/powerpoint/2010/main" val="3145360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417867" y="1537249"/>
            <a:ext cx="5923962" cy="3863983"/>
          </a:xfrm>
        </p:spPr>
        <p:txBody>
          <a:bodyPr vert="horz" lIns="91440" tIns="45720" rIns="91440" bIns="45720" rtlCol="0" anchor="b">
            <a:normAutofit fontScale="90000"/>
          </a:bodyPr>
          <a:lstStyle/>
          <a:p>
            <a:pPr hangingPunct="1">
              <a:lnSpc>
                <a:spcPct val="90000"/>
              </a:lnSpc>
            </a:pPr>
            <a:r>
              <a:rPr lang="en-US" sz="3600">
                <a:solidFill>
                  <a:schemeClr val="tx1"/>
                </a:solidFill>
                <a:latin typeface="+mj-lt"/>
              </a:rPr>
              <a:t>Does IESBA agree with WS2’s proposals to:</a:t>
            </a:r>
            <a:br>
              <a:rPr lang="en-US" sz="3600">
                <a:solidFill>
                  <a:schemeClr val="tx1"/>
                </a:solidFill>
                <a:latin typeface="+mj-lt"/>
              </a:rPr>
            </a:br>
            <a:r>
              <a:rPr lang="en-US" sz="3200">
                <a:solidFill>
                  <a:schemeClr val="tx1"/>
                </a:solidFill>
                <a:latin typeface="+mj-lt"/>
              </a:rPr>
              <a:t>- Revise para. 200.7 A3</a:t>
            </a:r>
            <a:br>
              <a:rPr lang="en-US" sz="3200">
                <a:solidFill>
                  <a:schemeClr val="tx1"/>
                </a:solidFill>
                <a:latin typeface="+mj-lt"/>
              </a:rPr>
            </a:br>
            <a:r>
              <a:rPr lang="en-US" sz="3200">
                <a:solidFill>
                  <a:schemeClr val="tx1"/>
                </a:solidFill>
                <a:latin typeface="+mj-lt"/>
              </a:rPr>
              <a:t>- Not add additional sustainability references to paras. 100.2 and 120.13 A2</a:t>
            </a:r>
            <a:br>
              <a:rPr lang="en-US" sz="3200">
                <a:solidFill>
                  <a:schemeClr val="tx1"/>
                </a:solidFill>
                <a:latin typeface="+mj-lt"/>
              </a:rPr>
            </a:br>
            <a:r>
              <a:rPr lang="en-US" sz="3200">
                <a:solidFill>
                  <a:schemeClr val="tx1"/>
                </a:solidFill>
                <a:latin typeface="+mj-lt"/>
              </a:rPr>
              <a:t>- Not remove references to “</a:t>
            </a:r>
            <a:r>
              <a:rPr lang="en-US" sz="3200" i="1">
                <a:solidFill>
                  <a:schemeClr val="tx1"/>
                </a:solidFill>
                <a:latin typeface="+mj-lt"/>
              </a:rPr>
              <a:t>including sustainability information</a:t>
            </a:r>
            <a:r>
              <a:rPr lang="en-US" sz="3200">
                <a:solidFill>
                  <a:schemeClr val="tx1"/>
                </a:solidFill>
                <a:latin typeface="+mj-lt"/>
              </a:rPr>
              <a:t>” in Parts 2 and 3</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874822"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12198948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descr="Magnifying glass and question mark">
            <a:extLst>
              <a:ext uri="{FF2B5EF4-FFF2-40B4-BE49-F238E27FC236}">
                <a16:creationId xmlns:a16="http://schemas.microsoft.com/office/drawing/2014/main" id="{902AC672-3071-73FC-8235-510931425A9D}"/>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2522358" y="10"/>
            <a:ext cx="9669642" cy="6857990"/>
          </a:xfrm>
          <a:prstGeom prst="rect">
            <a:avLst/>
          </a:prstGeom>
        </p:spPr>
      </p:pic>
      <p:sp>
        <p:nvSpPr>
          <p:cNvPr id="9" name="Rectangle 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5A67E8A-E8F1-9317-BC04-AB3D50D11D0D}"/>
              </a:ext>
            </a:extLst>
          </p:cNvPr>
          <p:cNvSpPr txBox="1"/>
          <p:nvPr/>
        </p:nvSpPr>
        <p:spPr>
          <a:xfrm>
            <a:off x="-16066" y="1461292"/>
            <a:ext cx="4638400" cy="3692028"/>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a:ln>
                  <a:noFill/>
                </a:ln>
                <a:solidFill>
                  <a:srgbClr val="083861"/>
                </a:solidFill>
                <a:effectLst/>
                <a:uLnTx/>
                <a:uFillTx/>
                <a:latin typeface="Arial" panose="020B0604020202020204"/>
                <a:ea typeface="+mn-ea"/>
                <a:cs typeface="+mn-cs"/>
              </a:rPr>
              <a:t>First Read Post-ED: </a:t>
            </a:r>
          </a:p>
          <a:p>
            <a:pPr marL="0" marR="0" lvl="0" indent="0" algn="ctr" defTabSz="914400" rtl="0" eaLnBrk="1" fontAlgn="auto" latinLnBrk="0" hangingPunct="1">
              <a:lnSpc>
                <a:spcPct val="90000"/>
              </a:lnSpc>
              <a:spcBef>
                <a:spcPct val="0"/>
              </a:spcBef>
              <a:spcAft>
                <a:spcPts val="600"/>
              </a:spcAft>
              <a:buClrTx/>
              <a:buSzTx/>
              <a:buFontTx/>
              <a:buNone/>
              <a:tabLst/>
              <a:defRPr/>
            </a:pPr>
            <a:endParaRPr lang="en-US" sz="3200" b="1">
              <a:solidFill>
                <a:srgbClr val="083861"/>
              </a:solidFill>
              <a:latin typeface="Arial" panose="020B0604020202020204"/>
            </a:endParaRP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a:ln>
                  <a:noFill/>
                </a:ln>
                <a:solidFill>
                  <a:srgbClr val="083861"/>
                </a:solidFill>
                <a:effectLst/>
                <a:uLnTx/>
                <a:uFillTx/>
                <a:latin typeface="Arial" panose="020B0604020202020204"/>
                <a:ea typeface="+mn-ea"/>
                <a:cs typeface="+mn-cs"/>
              </a:rPr>
              <a:t>Section by Section</a:t>
            </a:r>
          </a:p>
        </p:txBody>
      </p:sp>
    </p:spTree>
    <p:extLst>
      <p:ext uri="{BB962C8B-B14F-4D97-AF65-F5344CB8AC3E}">
        <p14:creationId xmlns:p14="http://schemas.microsoft.com/office/powerpoint/2010/main" val="4620368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110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5</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Scope of Ethics Standards (Q4 of EM)</a:t>
            </a:r>
            <a:endParaRPr lang="en-US"/>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12145294"/>
              </p:ext>
            </p:extLst>
          </p:nvPr>
        </p:nvGraphicFramePr>
        <p:xfrm>
          <a:off x="5731495" y="1388116"/>
          <a:ext cx="6098869" cy="5120640"/>
        </p:xfrm>
        <a:graphic>
          <a:graphicData uri="http://schemas.openxmlformats.org/drawingml/2006/table">
            <a:tbl>
              <a:tblPr firstRow="1" bandRow="1">
                <a:tableStyleId>{5C22544A-7EE6-4342-B048-85BDC9FD1C3A}</a:tableStyleId>
              </a:tblPr>
              <a:tblGrid>
                <a:gridCol w="6098869">
                  <a:extLst>
                    <a:ext uri="{9D8B030D-6E8A-4147-A177-3AD203B41FA5}">
                      <a16:colId xmlns:a16="http://schemas.microsoft.com/office/drawing/2014/main" val="4269703143"/>
                    </a:ext>
                  </a:extLst>
                </a:gridCol>
              </a:tblGrid>
              <a:tr h="4850637">
                <a:tc>
                  <a:txBody>
                    <a:bodyPr/>
                    <a:lstStyle/>
                    <a:p>
                      <a:pPr marL="0" marR="0" lvl="0" indent="0" algn="l" defTabSz="914400" rtl="0" eaLnBrk="1" fontAlgn="auto" latinLnBrk="0" hangingPunct="1">
                        <a:lnSpc>
                          <a:spcPct val="100000"/>
                        </a:lnSpc>
                        <a:spcBef>
                          <a:spcPts val="600"/>
                        </a:spcBef>
                        <a:spcAft>
                          <a:spcPts val="600"/>
                        </a:spcAft>
                        <a:buClrTx/>
                        <a:buSzTx/>
                        <a:buFont typeface="+mj-lt"/>
                        <a:buNone/>
                        <a:tabLst/>
                        <a:defRPr/>
                      </a:pPr>
                      <a:r>
                        <a:rPr kumimoji="0" lang="en-US" sz="2900" b="1" i="1" u="none" strike="noStrike" kern="1200" cap="none" spc="0" normalizeH="0" baseline="0" noProof="0" dirty="0">
                          <a:ln>
                            <a:noFill/>
                          </a:ln>
                          <a:solidFill>
                            <a:srgbClr val="494949"/>
                          </a:solidFill>
                          <a:effectLst/>
                          <a:uLnTx/>
                          <a:uFillTx/>
                          <a:latin typeface="Arial" panose="020B0604020202020204"/>
                          <a:ea typeface="+mn-ea"/>
                          <a:cs typeface="+mn-cs"/>
                        </a:rPr>
                        <a:t>Key Comments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dirty="0">
                          <a:ln>
                            <a:noFill/>
                          </a:ln>
                          <a:solidFill>
                            <a:srgbClr val="494949"/>
                          </a:solidFill>
                          <a:effectLst/>
                          <a:uLnTx/>
                          <a:uFillTx/>
                          <a:latin typeface="Arial" panose="020B0604020202020204"/>
                          <a:ea typeface="+mn-ea"/>
                          <a:cs typeface="+mn-cs"/>
                        </a:rPr>
                        <a:t>Substantial body of respondents agreed with ED proposal</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dirty="0">
                          <a:ln>
                            <a:noFill/>
                          </a:ln>
                          <a:solidFill>
                            <a:srgbClr val="494949"/>
                          </a:solidFill>
                          <a:effectLst/>
                          <a:uLnTx/>
                          <a:uFillTx/>
                          <a:latin typeface="Arial" panose="020B0604020202020204"/>
                          <a:ea typeface="+mn-ea"/>
                          <a:cs typeface="+mn-cs"/>
                        </a:rPr>
                        <a:t>Non-PAs are only encouraged (</a:t>
                      </a:r>
                      <a:r>
                        <a:rPr kumimoji="0" lang="en-US" sz="2900" b="0" i="0" u="none" strike="noStrike" kern="1200" cap="none" spc="0" normalizeH="0" baseline="0" noProof="0" dirty="0" err="1">
                          <a:ln>
                            <a:noFill/>
                          </a:ln>
                          <a:solidFill>
                            <a:srgbClr val="494949"/>
                          </a:solidFill>
                          <a:effectLst/>
                          <a:uLnTx/>
                          <a:uFillTx/>
                          <a:latin typeface="Arial" panose="020B0604020202020204"/>
                          <a:ea typeface="+mn-ea"/>
                          <a:cs typeface="+mn-cs"/>
                        </a:rPr>
                        <a:t>ie</a:t>
                      </a:r>
                      <a:r>
                        <a:rPr kumimoji="0" lang="en-US" sz="2900" b="0" i="0" u="none" strike="noStrike" kern="1200" cap="none" spc="0" normalizeH="0" baseline="0" noProof="0" dirty="0">
                          <a:ln>
                            <a:noFill/>
                          </a:ln>
                          <a:solidFill>
                            <a:srgbClr val="494949"/>
                          </a:solidFill>
                          <a:effectLst/>
                          <a:uLnTx/>
                          <a:uFillTx/>
                          <a:latin typeface="Arial" panose="020B0604020202020204"/>
                          <a:ea typeface="+mn-ea"/>
                          <a:cs typeface="+mn-cs"/>
                        </a:rPr>
                        <a:t>, not required) to apply Part 4B</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dirty="0">
                          <a:ln>
                            <a:noFill/>
                          </a:ln>
                          <a:solidFill>
                            <a:srgbClr val="494949"/>
                          </a:solidFill>
                          <a:effectLst/>
                          <a:uLnTx/>
                          <a:uFillTx/>
                          <a:latin typeface="Arial" panose="020B0604020202020204"/>
                          <a:ea typeface="+mn-ea"/>
                          <a:cs typeface="+mn-cs"/>
                        </a:rPr>
                        <a:t>Improve clarity of wording re relation between scope of ethics and independence standards</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900" b="0" i="0" u="none" strike="noStrike" kern="1200" cap="none" spc="0" normalizeH="0" baseline="0" noProof="0" dirty="0">
                          <a:ln>
                            <a:noFill/>
                          </a:ln>
                          <a:solidFill>
                            <a:srgbClr val="494949"/>
                          </a:solidFill>
                          <a:effectLst/>
                          <a:uLnTx/>
                          <a:uFillTx/>
                          <a:latin typeface="Arial" panose="020B0604020202020204"/>
                          <a:ea typeface="+mn-ea"/>
                          <a:cs typeface="+mn-cs"/>
                        </a:rPr>
                        <a:t>Non-PAs may be subject to other codes of conduct</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graphicFrame>
        <p:nvGraphicFramePr>
          <p:cNvPr id="3" name="Chart 2">
            <a:extLst>
              <a:ext uri="{FF2B5EF4-FFF2-40B4-BE49-F238E27FC236}">
                <a16:creationId xmlns:a16="http://schemas.microsoft.com/office/drawing/2014/main" id="{6A8C0F78-A787-CBD9-7E05-6B1178CF2D47}"/>
              </a:ext>
            </a:extLst>
          </p:cNvPr>
          <p:cNvGraphicFramePr/>
          <p:nvPr>
            <p:extLst>
              <p:ext uri="{D42A27DB-BD31-4B8C-83A1-F6EECF244321}">
                <p14:modId xmlns:p14="http://schemas.microsoft.com/office/powerpoint/2010/main" val="8161349"/>
              </p:ext>
            </p:extLst>
          </p:nvPr>
        </p:nvGraphicFramePr>
        <p:xfrm>
          <a:off x="361636" y="1506196"/>
          <a:ext cx="5105910" cy="43195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21914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Q4</a:t>
            </a:r>
            <a:endParaRPr lang="en-US" dirty="0"/>
          </a:p>
        </p:txBody>
      </p:sp>
      <p:sp>
        <p:nvSpPr>
          <p:cNvPr id="2" name="Rectangle: Rounded Corners 1">
            <a:extLst>
              <a:ext uri="{FF2B5EF4-FFF2-40B4-BE49-F238E27FC236}">
                <a16:creationId xmlns:a16="http://schemas.microsoft.com/office/drawing/2014/main" id="{2AA3FBB6-B37B-803F-6767-052086C61C92}"/>
              </a:ext>
            </a:extLst>
          </p:cNvPr>
          <p:cNvSpPr/>
          <p:nvPr/>
        </p:nvSpPr>
        <p:spPr>
          <a:xfrm>
            <a:off x="641542" y="1325878"/>
            <a:ext cx="10971338" cy="2457449"/>
          </a:xfrm>
          <a:prstGeom prst="round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mj-lt"/>
              </a:rPr>
              <a:t>Given the broad support from respondents, WS2 proposes </a:t>
            </a:r>
            <a:r>
              <a:rPr lang="en-US" sz="2800" b="1">
                <a:solidFill>
                  <a:schemeClr val="tx1"/>
                </a:solidFill>
                <a:latin typeface="+mj-lt"/>
              </a:rPr>
              <a:t>retaining</a:t>
            </a:r>
            <a:r>
              <a:rPr lang="en-US" sz="2800">
                <a:solidFill>
                  <a:schemeClr val="tx1"/>
                </a:solidFill>
                <a:latin typeface="+mj-lt"/>
              </a:rPr>
              <a:t> the scope for ethics provisions, i.e.:</a:t>
            </a:r>
          </a:p>
          <a:p>
            <a:pPr algn="ctr"/>
            <a:endParaRPr lang="en-US" sz="2800">
              <a:solidFill>
                <a:schemeClr val="tx1"/>
              </a:solidFill>
              <a:latin typeface="+mj-lt"/>
            </a:endParaRPr>
          </a:p>
          <a:p>
            <a:pPr marL="342900" indent="-342900">
              <a:buFont typeface="Arial" panose="020B0604020202020204" pitchFamily="34" charset="0"/>
              <a:buChar char="•"/>
            </a:pPr>
            <a:r>
              <a:rPr lang="en-US" sz="2800">
                <a:solidFill>
                  <a:schemeClr val="tx1"/>
                </a:solidFill>
                <a:latin typeface="+mj-lt"/>
              </a:rPr>
              <a:t>That they cover all SAEs and any other services that SAP provides to the same sustainability assurance client</a:t>
            </a:r>
          </a:p>
        </p:txBody>
      </p:sp>
      <p:sp>
        <p:nvSpPr>
          <p:cNvPr id="3" name="Rectangle: Rounded Corners 2">
            <a:extLst>
              <a:ext uri="{FF2B5EF4-FFF2-40B4-BE49-F238E27FC236}">
                <a16:creationId xmlns:a16="http://schemas.microsoft.com/office/drawing/2014/main" id="{EA425F2D-8E94-63A9-779F-84100960E01C}"/>
              </a:ext>
            </a:extLst>
          </p:cNvPr>
          <p:cNvSpPr/>
          <p:nvPr/>
        </p:nvSpPr>
        <p:spPr>
          <a:xfrm>
            <a:off x="641542" y="4000500"/>
            <a:ext cx="10971338" cy="2457450"/>
          </a:xfrm>
          <a:prstGeom prst="round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mj-lt"/>
              </a:rPr>
              <a:t>Re non-PAs being encouraged (not required) to apply Part 4B:</a:t>
            </a:r>
          </a:p>
          <a:p>
            <a:endParaRPr lang="en-US" sz="2800">
              <a:solidFill>
                <a:schemeClr val="tx1"/>
              </a:solidFill>
              <a:latin typeface="+mj-lt"/>
            </a:endParaRPr>
          </a:p>
          <a:p>
            <a:pPr marL="342900" indent="-342900">
              <a:buFont typeface="Arial" panose="020B0604020202020204" pitchFamily="34" charset="0"/>
              <a:buChar char="•"/>
            </a:pPr>
            <a:r>
              <a:rPr lang="en-US" sz="2800">
                <a:solidFill>
                  <a:schemeClr val="tx1"/>
                </a:solidFill>
                <a:latin typeface="+mj-lt"/>
              </a:rPr>
              <a:t>IESBA committed in its SWP 2024-2027 to develop profession-agnostic independence standards for SAEs </a:t>
            </a:r>
            <a:r>
              <a:rPr lang="en-US" sz="2800" i="1">
                <a:solidFill>
                  <a:schemeClr val="tx1"/>
                </a:solidFill>
                <a:latin typeface="+mj-lt"/>
              </a:rPr>
              <a:t>not</a:t>
            </a:r>
            <a:r>
              <a:rPr lang="en-US" sz="2800">
                <a:solidFill>
                  <a:schemeClr val="tx1"/>
                </a:solidFill>
                <a:latin typeface="+mj-lt"/>
              </a:rPr>
              <a:t> within the scope of the current project (i.e., </a:t>
            </a:r>
            <a:r>
              <a:rPr lang="en-US" sz="2800" b="1">
                <a:solidFill>
                  <a:schemeClr val="tx1"/>
                </a:solidFill>
                <a:latin typeface="+mj-lt"/>
              </a:rPr>
              <a:t>equivalent Part 4B</a:t>
            </a:r>
            <a:r>
              <a:rPr lang="en-US" sz="2800">
                <a:solidFill>
                  <a:schemeClr val="tx1"/>
                </a:solidFill>
                <a:latin typeface="+mj-lt"/>
              </a:rPr>
              <a:t>)</a:t>
            </a:r>
          </a:p>
        </p:txBody>
      </p:sp>
      <p:sp>
        <p:nvSpPr>
          <p:cNvPr id="10" name="Slide Number Placeholder 3">
            <a:extLst>
              <a:ext uri="{FF2B5EF4-FFF2-40B4-BE49-F238E27FC236}">
                <a16:creationId xmlns:a16="http://schemas.microsoft.com/office/drawing/2014/main" id="{BBA8D6FB-6137-E425-84B1-C7FF954C45C2}"/>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6</a:t>
            </a:fld>
            <a:endParaRPr lang="en-US"/>
          </a:p>
        </p:txBody>
      </p:sp>
    </p:spTree>
    <p:extLst>
      <p:ext uri="{BB962C8B-B14F-4D97-AF65-F5344CB8AC3E}">
        <p14:creationId xmlns:p14="http://schemas.microsoft.com/office/powerpoint/2010/main" val="1705392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Q4 (</a:t>
            </a:r>
            <a:r>
              <a:rPr lang="en-US" sz="4400" i="1" dirty="0">
                <a:latin typeface="+mj-lt"/>
              </a:rPr>
              <a:t>cont</a:t>
            </a:r>
            <a:r>
              <a:rPr lang="en-US" sz="4400" dirty="0">
                <a:latin typeface="+mj-lt"/>
              </a:rPr>
              <a:t>.)</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550102" y="1235110"/>
            <a:ext cx="11312046" cy="106851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1200"/>
              </a:spcBef>
              <a:spcAft>
                <a:spcPts val="1200"/>
              </a:spcAft>
            </a:pPr>
            <a:r>
              <a:rPr lang="en-US" sz="2600">
                <a:solidFill>
                  <a:schemeClr val="tx1"/>
                </a:solidFill>
                <a:latin typeface="+mj-lt"/>
              </a:rPr>
              <a:t>WS2 proposes revisions to </a:t>
            </a:r>
            <a:r>
              <a:rPr lang="en-US" sz="2600" b="1">
                <a:solidFill>
                  <a:schemeClr val="tx1"/>
                </a:solidFill>
                <a:latin typeface="+mj-lt"/>
              </a:rPr>
              <a:t>clarify the scope of Part 5 </a:t>
            </a:r>
            <a:r>
              <a:rPr lang="en-US" sz="2600">
                <a:solidFill>
                  <a:schemeClr val="tx1"/>
                </a:solidFill>
                <a:latin typeface="+mj-lt"/>
              </a:rPr>
              <a:t>and the relation between the scope of ethics and independence standards in IESSA:</a:t>
            </a: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75314" y="5600030"/>
            <a:ext cx="1921858" cy="1097949"/>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a:solidFill>
                  <a:schemeClr val="bg1"/>
                </a:solidFill>
                <a:latin typeface="+mj-lt"/>
              </a:rPr>
              <a:t>Revisions to paragraph R5100.6 </a:t>
            </a:r>
          </a:p>
        </p:txBody>
      </p:sp>
      <p:sp>
        <p:nvSpPr>
          <p:cNvPr id="9" name="Rectangle 8">
            <a:extLst>
              <a:ext uri="{FF2B5EF4-FFF2-40B4-BE49-F238E27FC236}">
                <a16:creationId xmlns:a16="http://schemas.microsoft.com/office/drawing/2014/main" id="{B57B14D4-99A1-6D4F-671D-36CDCC75F2D8}"/>
              </a:ext>
            </a:extLst>
          </p:cNvPr>
          <p:cNvSpPr/>
          <p:nvPr/>
        </p:nvSpPr>
        <p:spPr>
          <a:xfrm>
            <a:off x="1997172" y="5600030"/>
            <a:ext cx="9864976" cy="1097949"/>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i="1">
                <a:solidFill>
                  <a:schemeClr val="tx1"/>
                </a:solidFill>
                <a:latin typeface="+mj-lt"/>
              </a:rPr>
              <a:t>A sustainability assurance practitioner shall comply with this Part </a:t>
            </a:r>
            <a:r>
              <a:rPr lang="en-US" sz="2300" i="1">
                <a:solidFill>
                  <a:srgbClr val="FF0000"/>
                </a:solidFill>
                <a:latin typeface="+mj-lt"/>
              </a:rPr>
              <a:t>when providing a professional service mentioned in paragraph 5100.2</a:t>
            </a:r>
            <a:r>
              <a:rPr lang="en-US" sz="2300" i="1">
                <a:solidFill>
                  <a:schemeClr val="tx1"/>
                </a:solidFill>
                <a:latin typeface="+mj-lt"/>
              </a:rPr>
              <a:t>. </a:t>
            </a:r>
          </a:p>
        </p:txBody>
      </p:sp>
      <p:sp>
        <p:nvSpPr>
          <p:cNvPr id="4" name="Rectangle: Rounded Corners 3">
            <a:extLst>
              <a:ext uri="{FF2B5EF4-FFF2-40B4-BE49-F238E27FC236}">
                <a16:creationId xmlns:a16="http://schemas.microsoft.com/office/drawing/2014/main" id="{531212A3-B97C-6E4F-7102-C3AC7C6FF89E}"/>
              </a:ext>
            </a:extLst>
          </p:cNvPr>
          <p:cNvSpPr/>
          <p:nvPr/>
        </p:nvSpPr>
        <p:spPr>
          <a:xfrm>
            <a:off x="75314" y="2953419"/>
            <a:ext cx="1921858" cy="1532289"/>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solidFill>
                  <a:schemeClr val="bg1"/>
                </a:solidFill>
                <a:latin typeface="+mj-lt"/>
              </a:rPr>
              <a:t>Revisions to paragraph 5100.2 </a:t>
            </a:r>
          </a:p>
        </p:txBody>
      </p:sp>
      <p:sp>
        <p:nvSpPr>
          <p:cNvPr id="10" name="Rectangle 9">
            <a:extLst>
              <a:ext uri="{FF2B5EF4-FFF2-40B4-BE49-F238E27FC236}">
                <a16:creationId xmlns:a16="http://schemas.microsoft.com/office/drawing/2014/main" id="{C442A959-659D-B38B-F0CE-22AA60E36F78}"/>
              </a:ext>
            </a:extLst>
          </p:cNvPr>
          <p:cNvSpPr/>
          <p:nvPr/>
        </p:nvSpPr>
        <p:spPr>
          <a:xfrm>
            <a:off x="1997172" y="1985212"/>
            <a:ext cx="9864976" cy="3468704"/>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300" i="1">
                <a:solidFill>
                  <a:schemeClr val="tx1"/>
                </a:solidFill>
                <a:latin typeface="+mj-lt"/>
              </a:rPr>
              <a:t>This Part sets out ethics (including independence) standards for sustainability assurance practitioners and comprises: </a:t>
            </a:r>
          </a:p>
          <a:p>
            <a:pPr marL="457200" indent="-457200">
              <a:spcBef>
                <a:spcPts val="600"/>
              </a:spcBef>
              <a:buAutoNum type="alphaLcParenBoth"/>
            </a:pPr>
            <a:r>
              <a:rPr lang="en-US" sz="2300" i="1">
                <a:solidFill>
                  <a:schemeClr val="tx1"/>
                </a:solidFill>
                <a:latin typeface="+mj-lt"/>
              </a:rPr>
              <a:t>Sections 5100 to 5390 which set out ethics standards for </a:t>
            </a:r>
            <a:r>
              <a:rPr lang="en-US" sz="2300" i="1">
                <a:solidFill>
                  <a:srgbClr val="FF0000"/>
                </a:solidFill>
                <a:latin typeface="+mj-lt"/>
              </a:rPr>
              <a:t>all</a:t>
            </a:r>
            <a:r>
              <a:rPr lang="en-US" sz="2300" i="1">
                <a:solidFill>
                  <a:schemeClr val="tx1"/>
                </a:solidFill>
                <a:latin typeface="+mj-lt"/>
              </a:rPr>
              <a:t> sustainability assurance engagements </a:t>
            </a:r>
            <a:r>
              <a:rPr lang="en-US" sz="2300" i="1">
                <a:solidFill>
                  <a:srgbClr val="FF0000"/>
                </a:solidFill>
                <a:latin typeface="+mj-lt"/>
              </a:rPr>
              <a:t>(including those within the scope of the IIS in this Part) </a:t>
            </a:r>
            <a:r>
              <a:rPr lang="en-US" sz="2300" i="1">
                <a:solidFill>
                  <a:schemeClr val="tx1"/>
                </a:solidFill>
                <a:latin typeface="+mj-lt"/>
              </a:rPr>
              <a:t>and other professional services performed for sustainability assurance clients; and </a:t>
            </a:r>
          </a:p>
          <a:p>
            <a:pPr marL="457200" indent="-457200">
              <a:spcBef>
                <a:spcPts val="600"/>
              </a:spcBef>
              <a:buAutoNum type="alphaLcParenBoth"/>
            </a:pPr>
            <a:r>
              <a:rPr lang="en-US" sz="2300" i="1">
                <a:solidFill>
                  <a:schemeClr val="tx1"/>
                </a:solidFill>
                <a:latin typeface="+mj-lt"/>
              </a:rPr>
              <a:t>Sections 5400 to 5600 which set out independence standards for sustainability assurance engagements that are within the scope of the IIS in this Part as set out in paragraphs 5400.3a and 5400.3b. </a:t>
            </a:r>
          </a:p>
        </p:txBody>
      </p:sp>
    </p:spTree>
    <p:extLst>
      <p:ext uri="{BB962C8B-B14F-4D97-AF65-F5344CB8AC3E}">
        <p14:creationId xmlns:p14="http://schemas.microsoft.com/office/powerpoint/2010/main" val="1485141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C9A6ECE-C761-3CCF-B58C-3971E875A112}"/>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400" dirty="0">
                <a:latin typeface="+mj-lt"/>
              </a:rPr>
              <a:t>WS2 Views and Proposals re Q4 (</a:t>
            </a:r>
            <a:r>
              <a:rPr lang="en-US" sz="4400" i="1" dirty="0">
                <a:latin typeface="+mj-lt"/>
              </a:rPr>
              <a:t>cont</a:t>
            </a:r>
            <a:r>
              <a:rPr lang="en-US" sz="4400" dirty="0">
                <a:latin typeface="+mj-lt"/>
              </a:rPr>
              <a:t>.)</a:t>
            </a:r>
            <a:endParaRPr lang="en-US" dirty="0"/>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550102" y="1623729"/>
            <a:ext cx="11097068" cy="115443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a:latin typeface="+mj-lt"/>
              </a:rPr>
              <a:t>WS2 acknowledges existence of </a:t>
            </a:r>
            <a:r>
              <a:rPr lang="en-US" b="1">
                <a:latin typeface="+mj-lt"/>
              </a:rPr>
              <a:t>other codes of conduct </a:t>
            </a:r>
            <a:r>
              <a:rPr lang="en-US">
                <a:latin typeface="+mj-lt"/>
              </a:rPr>
              <a:t>that might apply to SAPs who are not PAs by virtue of their profession or professional affiliation:</a:t>
            </a:r>
            <a:endParaRPr lang="en-US" b="1">
              <a:latin typeface="+mj-lt"/>
              <a:cs typeface="Arial"/>
            </a:endParaRPr>
          </a:p>
        </p:txBody>
      </p:sp>
      <p:sp>
        <p:nvSpPr>
          <p:cNvPr id="8" name="Rectangle: Rounded Corners 7">
            <a:extLst>
              <a:ext uri="{FF2B5EF4-FFF2-40B4-BE49-F238E27FC236}">
                <a16:creationId xmlns:a16="http://schemas.microsoft.com/office/drawing/2014/main" id="{FDAA7D96-DD70-5EE3-7E1A-7A6A63E9A32B}"/>
              </a:ext>
            </a:extLst>
          </p:cNvPr>
          <p:cNvSpPr/>
          <p:nvPr/>
        </p:nvSpPr>
        <p:spPr>
          <a:xfrm>
            <a:off x="992792" y="3503963"/>
            <a:ext cx="2264758" cy="1828131"/>
          </a:xfrm>
          <a:prstGeom prst="round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solidFill>
                  <a:schemeClr val="bg1"/>
                </a:solidFill>
                <a:latin typeface="+mj-lt"/>
              </a:rPr>
              <a:t>New proposed paragraph 5100.2c</a:t>
            </a:r>
          </a:p>
        </p:txBody>
      </p:sp>
      <p:sp>
        <p:nvSpPr>
          <p:cNvPr id="9" name="Rectangle 8">
            <a:extLst>
              <a:ext uri="{FF2B5EF4-FFF2-40B4-BE49-F238E27FC236}">
                <a16:creationId xmlns:a16="http://schemas.microsoft.com/office/drawing/2014/main" id="{B57B14D4-99A1-6D4F-671D-36CDCC75F2D8}"/>
              </a:ext>
            </a:extLst>
          </p:cNvPr>
          <p:cNvSpPr/>
          <p:nvPr/>
        </p:nvSpPr>
        <p:spPr>
          <a:xfrm>
            <a:off x="3223260" y="2778159"/>
            <a:ext cx="8023860" cy="3279741"/>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i="1">
                <a:solidFill>
                  <a:schemeClr val="tx1"/>
                </a:solidFill>
                <a:latin typeface="+mj-lt"/>
              </a:rPr>
              <a:t>This Part does not preclude a sustainability assurance practitioner from also complying with any ethics, including independence, provisions set out in the relevant standards of a profession or professional affiliation to which the practitioner belongs. </a:t>
            </a:r>
          </a:p>
        </p:txBody>
      </p:sp>
      <p:sp>
        <p:nvSpPr>
          <p:cNvPr id="4" name="Slide Number Placeholder 3">
            <a:extLst>
              <a:ext uri="{FF2B5EF4-FFF2-40B4-BE49-F238E27FC236}">
                <a16:creationId xmlns:a16="http://schemas.microsoft.com/office/drawing/2014/main" id="{76511934-9B72-6EA8-351C-DBCBFF101E2D}"/>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8</a:t>
            </a:fld>
            <a:endParaRPr lang="en-US"/>
          </a:p>
        </p:txBody>
      </p:sp>
    </p:spTree>
    <p:extLst>
      <p:ext uri="{BB962C8B-B14F-4D97-AF65-F5344CB8AC3E}">
        <p14:creationId xmlns:p14="http://schemas.microsoft.com/office/powerpoint/2010/main" val="1912417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417868" y="868220"/>
            <a:ext cx="6035488" cy="5178249"/>
          </a:xfrm>
        </p:spPr>
        <p:txBody>
          <a:bodyPr vert="horz" lIns="91440" tIns="45720" rIns="91440" bIns="45720" rtlCol="0" anchor="b">
            <a:normAutofit/>
          </a:bodyPr>
          <a:lstStyle/>
          <a:p>
            <a:pPr hangingPunct="1">
              <a:spcBef>
                <a:spcPts val="1200"/>
              </a:spcBef>
              <a:spcAft>
                <a:spcPts val="1200"/>
              </a:spcAft>
            </a:pPr>
            <a:r>
              <a:rPr lang="en-US" sz="3800" dirty="0">
                <a:solidFill>
                  <a:schemeClr val="tx1"/>
                </a:solidFill>
                <a:latin typeface="+mj-lt"/>
              </a:rPr>
              <a:t>Does IESBA agree with WS2’s proposals to:</a:t>
            </a:r>
            <a:br>
              <a:rPr lang="en-US" sz="3800" dirty="0">
                <a:solidFill>
                  <a:schemeClr val="tx1"/>
                </a:solidFill>
                <a:latin typeface="+mj-lt"/>
              </a:rPr>
            </a:br>
            <a:br>
              <a:rPr lang="en-US" sz="3800" dirty="0">
                <a:solidFill>
                  <a:schemeClr val="tx1"/>
                </a:solidFill>
                <a:latin typeface="+mj-lt"/>
              </a:rPr>
            </a:br>
            <a:r>
              <a:rPr lang="en-US" sz="3800" dirty="0">
                <a:solidFill>
                  <a:schemeClr val="tx1"/>
                </a:solidFill>
                <a:latin typeface="+mj-lt"/>
              </a:rPr>
              <a:t>- Retain scope of ethics standards</a:t>
            </a:r>
            <a:br>
              <a:rPr lang="en-US" sz="3800" dirty="0">
                <a:solidFill>
                  <a:schemeClr val="tx1"/>
                </a:solidFill>
                <a:latin typeface="+mj-lt"/>
              </a:rPr>
            </a:br>
            <a:r>
              <a:rPr lang="en-US" sz="3800" dirty="0">
                <a:solidFill>
                  <a:schemeClr val="tx1"/>
                </a:solidFill>
                <a:latin typeface="+mj-lt"/>
              </a:rPr>
              <a:t>- Revise </a:t>
            </a:r>
            <a:r>
              <a:rPr lang="en-US" sz="3800">
                <a:solidFill>
                  <a:schemeClr val="tx1"/>
                </a:solidFill>
                <a:latin typeface="+mj-lt"/>
              </a:rPr>
              <a:t>paras 5100.2 </a:t>
            </a:r>
            <a:r>
              <a:rPr lang="en-US" sz="3800" dirty="0">
                <a:solidFill>
                  <a:schemeClr val="tx1"/>
                </a:solidFill>
                <a:latin typeface="+mj-lt"/>
              </a:rPr>
              <a:t>&amp; R5100.6</a:t>
            </a:r>
            <a:br>
              <a:rPr lang="en-US" sz="3800" dirty="0">
                <a:solidFill>
                  <a:schemeClr val="tx1"/>
                </a:solidFill>
                <a:latin typeface="+mj-lt"/>
              </a:rPr>
            </a:br>
            <a:r>
              <a:rPr lang="en-US" sz="3800" dirty="0">
                <a:solidFill>
                  <a:schemeClr val="tx1"/>
                </a:solidFill>
                <a:latin typeface="+mj-lt"/>
              </a:rPr>
              <a:t>- Add new para 5100.2c</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226432796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3B73FA-79CC-4B44-88F5-D18115FB7780}"/>
</file>

<file path=customXml/itemProps2.xml><?xml version="1.0" encoding="utf-8"?>
<ds:datastoreItem xmlns:ds="http://schemas.openxmlformats.org/officeDocument/2006/customXml" ds:itemID="{1D25335E-3AE3-4697-8738-48CC81FF050E}">
  <ds:schemaRefs>
    <ds:schemaRef ds:uri="http://schemas.microsoft.com/sharepoint/v3/contenttype/forms"/>
  </ds:schemaRefs>
</ds:datastoreItem>
</file>

<file path=customXml/itemProps3.xml><?xml version="1.0" encoding="utf-8"?>
<ds:datastoreItem xmlns:ds="http://schemas.openxmlformats.org/officeDocument/2006/customXml" ds:itemID="{2961E205-AB67-47F1-A9A8-858D16EC92D4}">
  <ds:schemaRefs>
    <ds:schemaRef ds:uri="8d2daf65-68ff-4e24-822d-04ca346d5ba2"/>
    <ds:schemaRef ds:uri="http://purl.org/dc/dcmitype/"/>
    <ds:schemaRef ds:uri="http://schemas.openxmlformats.org/package/2006/metadata/core-properties"/>
    <ds:schemaRef ds:uri="http://purl.org/dc/terms/"/>
    <ds:schemaRef ds:uri="http://www.w3.org/XML/1998/namespace"/>
    <ds:schemaRef ds:uri="http://schemas.microsoft.com/office/infopath/2007/PartnerControls"/>
    <ds:schemaRef ds:uri="http://schemas.microsoft.com/office/2006/documentManagement/types"/>
    <ds:schemaRef ds:uri="3f6c9806-7b9e-4729-852a-27a13fcb1ff5"/>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32</TotalTime>
  <Words>3805</Words>
  <Application>Microsoft Office PowerPoint</Application>
  <PresentationFormat>Widescreen</PresentationFormat>
  <Paragraphs>368</Paragraphs>
  <Slides>46</Slides>
  <Notes>44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46</vt:i4>
      </vt:variant>
    </vt:vector>
  </HeadingPairs>
  <TitlesOfParts>
    <vt:vector size="56" baseType="lpstr">
      <vt:lpstr>Arial</vt:lpstr>
      <vt:lpstr>Calibri</vt:lpstr>
      <vt:lpstr>Courier New</vt:lpstr>
      <vt:lpstr>Product Sans Light</vt:lpstr>
      <vt:lpstr>Product Sans Thin</vt:lpstr>
      <vt:lpstr>System Font Regular</vt:lpstr>
      <vt:lpstr>Times New Roman</vt:lpstr>
      <vt:lpstr>Wingdings</vt:lpstr>
      <vt:lpstr>Custom Design</vt:lpstr>
      <vt:lpstr>3_Custom Design</vt:lpstr>
      <vt:lpstr>PowerPoint Presentation</vt:lpstr>
      <vt:lpstr>Objectives</vt:lpstr>
      <vt:lpstr>Ethics – Sustainability Assurance</vt:lpstr>
      <vt:lpstr>Objective</vt:lpstr>
      <vt:lpstr>PowerPoint Presentation</vt:lpstr>
      <vt:lpstr>PowerPoint Presentation</vt:lpstr>
      <vt:lpstr>PowerPoint Presentation</vt:lpstr>
      <vt:lpstr>PowerPoint Presentation</vt:lpstr>
      <vt:lpstr>Does IESBA agree with WS2’s proposals to:  - Retain scope of ethics standards - Revise paras 5100.2 &amp; R5100.6 - Add new para 5100.2c</vt:lpstr>
      <vt:lpstr>PowerPoint Presentation</vt:lpstr>
      <vt:lpstr>PowerPoint Presentation</vt:lpstr>
      <vt:lpstr>PowerPoint Presentation</vt:lpstr>
      <vt:lpstr>PowerPoint Presentation</vt:lpstr>
      <vt:lpstr>Does IESBA agree with WS2’s proposals to:  - Retain Section 5270 in the IESSA - Not add an equivalent Section 230 to the IESSA - Revise paras 5270.3 A1 &amp; 5270.3 A2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Does IESBA agree with WS2’s proposals re NOCLAR in Parts 3 and 5?</vt:lpstr>
      <vt:lpstr>PowerPoint Presentation</vt:lpstr>
      <vt:lpstr>PowerPoint Presentation</vt:lpstr>
      <vt:lpstr>Does IESBA agree with WS2’s proposals re NOCLAR in Part 2, including the proposed change in para R260.15 for clarification purposes?</vt:lpstr>
      <vt:lpstr>PowerPoint Presentation</vt:lpstr>
      <vt:lpstr>PowerPoint Presentation</vt:lpstr>
      <vt:lpstr>Objective</vt:lpstr>
      <vt:lpstr>PowerPoint Presentation</vt:lpstr>
      <vt:lpstr>PowerPoint Presentation</vt:lpstr>
      <vt:lpstr>PowerPoint Presentation</vt:lpstr>
      <vt:lpstr>Does IESBA agree with WS2’s proposals to address PIF characteristics comprehensiveness and scalability in the BfC?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Does IESBA agree with WS2’s proposals: - To amend paragraphs 200.6 A1(a), 220.3 A2, 220.4 A3, 220.5 A1 (fourth bullet), and 300.7 A4a. - Not to amend paragraphs 200.6 A1(b), 220.3 A3, 220.4 A1, 220.4 A4, 220.5 A1 (final bullet),  220.11 A1, 240.3 A2, and 270.3 A2</vt:lpstr>
      <vt:lpstr>PowerPoint Presentation</vt:lpstr>
      <vt:lpstr>PowerPoint Presentation</vt:lpstr>
      <vt:lpstr>Does IESBA agree with WS2’s proposals to: - Revise para. 200.7 A3 - Not add additional sustainability references to paras. 100.2 and 120.13 A2 - Not remove references to “including sustainability information” in Parts 2 and 3</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Laura Leal</cp:lastModifiedBy>
  <cp:revision>3</cp:revision>
  <cp:lastPrinted>2024-09-12T20:45:33Z</cp:lastPrinted>
  <dcterms:created xsi:type="dcterms:W3CDTF">2018-10-18T19:25:41Z</dcterms:created>
  <dcterms:modified xsi:type="dcterms:W3CDTF">2024-09-16T21:26:42Z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263400</vt:r8>
  </property>
  <property fmtid="{D5CDD505-2E9C-101B-9397-08002B2CF9AE}" pid="3" name="MediaServiceImageTags">
    <vt:lpwstr/>
  </property>
  <property fmtid="{D5CDD505-2E9C-101B-9397-08002B2CF9AE}" pid="4" name="ContentTypeId">
    <vt:lpwstr>0x010100B5070AA681E7D548B8B494A836FA7E69</vt:lpwstr>
  </property>
</Properties>
</file>